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AD8"/>
    <a:srgbClr val="D9D9D9"/>
    <a:srgbClr val="AB79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834"/>
    <p:restoredTop sz="96327"/>
  </p:normalViewPr>
  <p:slideViewPr>
    <p:cSldViewPr snapToGrid="0">
      <p:cViewPr varScale="1">
        <p:scale>
          <a:sx n="80" d="100"/>
          <a:sy n="80" d="100"/>
        </p:scale>
        <p:origin x="192" y="10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F63FC6-3EC8-9DD8-A7B7-82B3540BC59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BBC0F32-5BF6-DC2E-AF25-A6D47174B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0E2E6275-8F53-1C35-55F0-09B53041DD70}"/>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5" name="Fußzeilenplatzhalter 4">
            <a:extLst>
              <a:ext uri="{FF2B5EF4-FFF2-40B4-BE49-F238E27FC236}">
                <a16:creationId xmlns:a16="http://schemas.microsoft.com/office/drawing/2014/main" id="{29AE0F44-E8A2-24A8-98AD-83EED8E86AA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8A569F-0179-7A31-2C25-4F2175B4D9FE}"/>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58118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D505F7-7F14-8C56-3F97-D59F9C59BA6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1DF928A-8338-2E19-6326-3D3B13C2CCC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E0B0242-1A8A-4F0E-9D88-6F0B4014B4B9}"/>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5" name="Fußzeilenplatzhalter 4">
            <a:extLst>
              <a:ext uri="{FF2B5EF4-FFF2-40B4-BE49-F238E27FC236}">
                <a16:creationId xmlns:a16="http://schemas.microsoft.com/office/drawing/2014/main" id="{24F7EBFF-9748-BE26-B0FB-17C0DA10267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81187AB-9C55-DBA2-D54A-706FBA4452C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463555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F58867D-869A-4B3E-98B8-9BA424D9011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F497109-B9CC-ED3E-80F8-C8C1E87F111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C71F7B-EA19-BBE5-CB4C-E73FF8108036}"/>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5" name="Fußzeilenplatzhalter 4">
            <a:extLst>
              <a:ext uri="{FF2B5EF4-FFF2-40B4-BE49-F238E27FC236}">
                <a16:creationId xmlns:a16="http://schemas.microsoft.com/office/drawing/2014/main" id="{0346CE9A-B884-A9AD-D3D2-36C15622822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D62A8D0-8D08-9249-106C-E11E40EC6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595211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16F21A-A9DA-EED1-7FB7-B947507623D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25E58F5-E7A6-12D9-DD69-4B05268A5FA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5340119-84D2-3DF5-97D1-D82EE50F8BC9}"/>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5" name="Fußzeilenplatzhalter 4">
            <a:extLst>
              <a:ext uri="{FF2B5EF4-FFF2-40B4-BE49-F238E27FC236}">
                <a16:creationId xmlns:a16="http://schemas.microsoft.com/office/drawing/2014/main" id="{C598B4C7-D7DA-2DF3-E88F-C27B30019F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8389A2D-50B5-0B84-EEEB-3BD9170A0A99}"/>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328031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4F13A-569D-4845-534A-11BEF372F79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08D1279-CED1-789B-78E6-38FF974CE4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B1ED161-B788-DB98-B1E8-680920BB6C52}"/>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5" name="Fußzeilenplatzhalter 4">
            <a:extLst>
              <a:ext uri="{FF2B5EF4-FFF2-40B4-BE49-F238E27FC236}">
                <a16:creationId xmlns:a16="http://schemas.microsoft.com/office/drawing/2014/main" id="{B92E190E-FF19-C731-9CA3-2330B5D496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B5341C2-26A3-69D4-5BD9-0EB27A1652B4}"/>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475139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F8B98D-7F34-F76E-D75D-DD704271BD2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108144E-1483-3121-C05D-6E3872B3CFC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FFAC6E2-5B74-7AB1-9BA3-88DDC6300B4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2C61365-9565-F082-C3B4-95485CC82D65}"/>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6" name="Fußzeilenplatzhalter 5">
            <a:extLst>
              <a:ext uri="{FF2B5EF4-FFF2-40B4-BE49-F238E27FC236}">
                <a16:creationId xmlns:a16="http://schemas.microsoft.com/office/drawing/2014/main" id="{8930199A-BFEA-0218-629E-A422BF1A60B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3B71590-1307-1507-FCEC-9B7D2931D19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793952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275514-7EBA-4D51-3E13-51DCB0B581D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75696B6C-1B95-CAE7-3E09-B3415D171F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7043995-C9B4-B7E3-08FF-6FC44409973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AA99CCB-7406-0D5E-607F-0C2604AABE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112C030-FF01-2B49-AB1B-661D0D45201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7A77D03-F92B-DEA6-C0D4-821966B54A72}"/>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8" name="Fußzeilenplatzhalter 7">
            <a:extLst>
              <a:ext uri="{FF2B5EF4-FFF2-40B4-BE49-F238E27FC236}">
                <a16:creationId xmlns:a16="http://schemas.microsoft.com/office/drawing/2014/main" id="{B0BC420C-4E5E-D654-4568-A02834AC9B5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8BD7694D-60D3-6EB2-B90F-A554DEC784CF}"/>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124898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07BA93-11F4-78D5-D6CE-578C56A423A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26A4069-43CB-FD4E-ACEB-B4273754BD27}"/>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4" name="Fußzeilenplatzhalter 3">
            <a:extLst>
              <a:ext uri="{FF2B5EF4-FFF2-40B4-BE49-F238E27FC236}">
                <a16:creationId xmlns:a16="http://schemas.microsoft.com/office/drawing/2014/main" id="{E99EFE93-456F-E983-DCA7-20DC17EF468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80E689B-EB66-502E-CD03-4D5FD6EE3E4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6147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F4D57E6-EA9F-FD1D-7FFD-AD50569F7DF5}"/>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3" name="Fußzeilenplatzhalter 2">
            <a:extLst>
              <a:ext uri="{FF2B5EF4-FFF2-40B4-BE49-F238E27FC236}">
                <a16:creationId xmlns:a16="http://schemas.microsoft.com/office/drawing/2014/main" id="{ACBD52BA-3AAE-267B-C2EB-6F982D70595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1D7FC62-1EC2-902D-D855-1969F49FF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3492965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7E559-4595-98EF-5D6C-4FF74C27387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2D400F6-1FE0-7030-C59B-5A48C41D29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633238C-835B-6EFF-6580-E3F2BA9C15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DDAA1DA-53A8-F649-6485-E9B7D9DD2D72}"/>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6" name="Fußzeilenplatzhalter 5">
            <a:extLst>
              <a:ext uri="{FF2B5EF4-FFF2-40B4-BE49-F238E27FC236}">
                <a16:creationId xmlns:a16="http://schemas.microsoft.com/office/drawing/2014/main" id="{D5C77712-1484-7EB8-6017-AE1E897C279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BFE1321-6A7D-A7BB-37DB-380B31309017}"/>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3943239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FDA8DA-DF54-F52D-EBFC-8D519BB1162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8ED5E8A-2488-5295-5DD2-C65C2BF6D7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B6E2AD16-98D8-5C62-D172-EC71FD18F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FD6D422-0EC0-6F62-2017-0AC2956AD236}"/>
              </a:ext>
            </a:extLst>
          </p:cNvPr>
          <p:cNvSpPr>
            <a:spLocks noGrp="1"/>
          </p:cNvSpPr>
          <p:nvPr>
            <p:ph type="dt" sz="half" idx="10"/>
          </p:nvPr>
        </p:nvSpPr>
        <p:spPr/>
        <p:txBody>
          <a:bodyPr/>
          <a:lstStyle/>
          <a:p>
            <a:fld id="{2F85B0E4-C893-324D-AD00-DD8C7C140F42}" type="datetimeFigureOut">
              <a:rPr lang="de-DE" smtClean="0"/>
              <a:t>16.05.25</a:t>
            </a:fld>
            <a:endParaRPr lang="de-DE"/>
          </a:p>
        </p:txBody>
      </p:sp>
      <p:sp>
        <p:nvSpPr>
          <p:cNvPr id="6" name="Fußzeilenplatzhalter 5">
            <a:extLst>
              <a:ext uri="{FF2B5EF4-FFF2-40B4-BE49-F238E27FC236}">
                <a16:creationId xmlns:a16="http://schemas.microsoft.com/office/drawing/2014/main" id="{9D02A5BA-25A9-E466-F643-27A91D125E4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558DD48-27E3-1F09-D878-FA5EF66C923A}"/>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3844048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7689D9D-629F-30F4-7A2F-AA71E795DA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7E1AE48-2657-8CF7-B6C5-4BC42E9614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D5AFC21-39CC-96C6-5368-3D183CD18D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85B0E4-C893-324D-AD00-DD8C7C140F42}" type="datetimeFigureOut">
              <a:rPr lang="de-DE" smtClean="0"/>
              <a:t>16.05.25</a:t>
            </a:fld>
            <a:endParaRPr lang="de-DE"/>
          </a:p>
        </p:txBody>
      </p:sp>
      <p:sp>
        <p:nvSpPr>
          <p:cNvPr id="5" name="Fußzeilenplatzhalter 4">
            <a:extLst>
              <a:ext uri="{FF2B5EF4-FFF2-40B4-BE49-F238E27FC236}">
                <a16:creationId xmlns:a16="http://schemas.microsoft.com/office/drawing/2014/main" id="{F4107B4B-406D-5692-4FAC-EB5B66CA06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7FFC2080-D130-7183-B1E9-C42EFFDB78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FC7391-C82F-9945-8911-F7DF08974152}" type="slidenum">
              <a:rPr lang="de-DE" smtClean="0"/>
              <a:t>‹Nr.›</a:t>
            </a:fld>
            <a:endParaRPr lang="de-DE"/>
          </a:p>
        </p:txBody>
      </p:sp>
    </p:spTree>
    <p:extLst>
      <p:ext uri="{BB962C8B-B14F-4D97-AF65-F5344CB8AC3E}">
        <p14:creationId xmlns:p14="http://schemas.microsoft.com/office/powerpoint/2010/main" val="1861844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de/legalcode" TargetMode="External"/><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FCF8AACF-4C71-B02C-DFE5-C7C69FB09435}"/>
              </a:ext>
            </a:extLst>
          </p:cNvPr>
          <p:cNvSpPr txBox="1"/>
          <p:nvPr/>
        </p:nvSpPr>
        <p:spPr>
          <a:xfrm rot="2700000">
            <a:off x="1759527" y="2768859"/>
            <a:ext cx="8520545" cy="1754326"/>
          </a:xfrm>
          <a:prstGeom prst="rect">
            <a:avLst/>
          </a:prstGeom>
          <a:noFill/>
        </p:spPr>
        <p:txBody>
          <a:bodyPr wrap="square" rtlCol="0">
            <a:spAutoFit/>
          </a:bodyPr>
          <a:lstStyle/>
          <a:p>
            <a:pPr algn="ctr"/>
            <a:r>
              <a:rPr lang="de-DE" sz="5400" b="1" dirty="0">
                <a:solidFill>
                  <a:schemeClr val="bg1">
                    <a:lumMod val="95000"/>
                  </a:schemeClr>
                </a:solidFill>
              </a:rPr>
              <a:t>Diese Folie darf nicht gelöscht werden.</a:t>
            </a:r>
          </a:p>
        </p:txBody>
      </p:sp>
      <p:sp>
        <p:nvSpPr>
          <p:cNvPr id="4" name="Titel 3">
            <a:extLst>
              <a:ext uri="{FF2B5EF4-FFF2-40B4-BE49-F238E27FC236}">
                <a16:creationId xmlns:a16="http://schemas.microsoft.com/office/drawing/2014/main" id="{46C3B378-A21C-DEB8-956B-F60B23E6145D}"/>
              </a:ext>
            </a:extLst>
          </p:cNvPr>
          <p:cNvSpPr>
            <a:spLocks noGrp="1"/>
          </p:cNvSpPr>
          <p:nvPr>
            <p:ph type="title"/>
          </p:nvPr>
        </p:nvSpPr>
        <p:spPr>
          <a:xfrm>
            <a:off x="838200" y="-13165"/>
            <a:ext cx="10515600" cy="1325563"/>
          </a:xfrm>
        </p:spPr>
        <p:txBody>
          <a:bodyPr>
            <a:normAutofit/>
          </a:bodyPr>
          <a:lstStyle/>
          <a:p>
            <a:r>
              <a:rPr lang="de-DE" sz="3600" dirty="0"/>
              <a:t>Animation zum Thema Phasenübergang von Iod in einem Wasser/Heptan System</a:t>
            </a:r>
          </a:p>
        </p:txBody>
      </p:sp>
      <p:sp>
        <p:nvSpPr>
          <p:cNvPr id="5" name="Inhaltsplatzhalter 4">
            <a:extLst>
              <a:ext uri="{FF2B5EF4-FFF2-40B4-BE49-F238E27FC236}">
                <a16:creationId xmlns:a16="http://schemas.microsoft.com/office/drawing/2014/main" id="{E8E51DA2-0A11-7CCE-4629-C59E523AC287}"/>
              </a:ext>
            </a:extLst>
          </p:cNvPr>
          <p:cNvSpPr>
            <a:spLocks noGrp="1"/>
          </p:cNvSpPr>
          <p:nvPr>
            <p:ph sz="half" idx="1"/>
          </p:nvPr>
        </p:nvSpPr>
        <p:spPr>
          <a:xfrm>
            <a:off x="838199" y="1312398"/>
            <a:ext cx="5181600" cy="4770384"/>
          </a:xfrm>
        </p:spPr>
        <p:txBody>
          <a:bodyPr>
            <a:normAutofit/>
          </a:bodyPr>
          <a:lstStyle/>
          <a:p>
            <a:r>
              <a:rPr lang="de-DE" sz="1400" dirty="0"/>
              <a:t>Ersteller*in: 	Constantin Egerer</a:t>
            </a:r>
          </a:p>
          <a:p>
            <a:r>
              <a:rPr lang="de-DE" sz="1400" dirty="0"/>
              <a:t>Datum:		9. Mai 2025</a:t>
            </a:r>
          </a:p>
          <a:p>
            <a:r>
              <a:rPr lang="de-DE" sz="1400" dirty="0"/>
              <a:t>Fach:		Chemie</a:t>
            </a:r>
          </a:p>
          <a:p>
            <a:r>
              <a:rPr lang="de-DE" sz="1400" dirty="0"/>
              <a:t>Thema:		Phasenübergang von Iod in einem 			Wasser/Heptan System</a:t>
            </a:r>
          </a:p>
          <a:p>
            <a:r>
              <a:rPr lang="de-DE" sz="1400" dirty="0"/>
              <a:t>Jahrgangsstufe:	11/12</a:t>
            </a:r>
          </a:p>
          <a:p>
            <a:r>
              <a:rPr lang="de-DE" sz="1400" dirty="0"/>
              <a:t>Bundesland:	Brandenburg</a:t>
            </a:r>
          </a:p>
          <a:p>
            <a:r>
              <a:rPr lang="de-DE" sz="1400" dirty="0"/>
              <a:t>Lernbereich:	3.2.5 Chemisches Gleichgewicht</a:t>
            </a:r>
          </a:p>
          <a:p>
            <a:endParaRPr lang="de-DE" sz="1400" dirty="0"/>
          </a:p>
          <a:p>
            <a:r>
              <a:rPr lang="de-DE" sz="1400" dirty="0"/>
              <a:t>Einsatz im Unterricht als:</a:t>
            </a:r>
          </a:p>
          <a:p>
            <a:pPr lvl="1"/>
            <a:r>
              <a:rPr lang="de-DE" sz="1400" dirty="0"/>
              <a:t>Unterstützung eines Lehrkräftevortrags</a:t>
            </a:r>
          </a:p>
          <a:p>
            <a:r>
              <a:rPr lang="de-DE" sz="1400" dirty="0"/>
              <a:t>Kontakt (optional, für Rückfragen):</a:t>
            </a:r>
          </a:p>
          <a:p>
            <a:pPr marL="0" indent="0">
              <a:buNone/>
            </a:pPr>
            <a:r>
              <a:rPr lang="de-DE" sz="1400" dirty="0"/>
              <a:t>       </a:t>
            </a:r>
            <a:r>
              <a:rPr lang="de-DE" sz="1400" dirty="0" err="1"/>
              <a:t>constantin.egerer@uni-potsdam.de</a:t>
            </a:r>
            <a:r>
              <a:rPr lang="de-DE" sz="1600" dirty="0"/>
              <a:t>	</a:t>
            </a:r>
          </a:p>
        </p:txBody>
      </p:sp>
      <p:sp>
        <p:nvSpPr>
          <p:cNvPr id="6" name="Inhaltsplatzhalter 5">
            <a:extLst>
              <a:ext uri="{FF2B5EF4-FFF2-40B4-BE49-F238E27FC236}">
                <a16:creationId xmlns:a16="http://schemas.microsoft.com/office/drawing/2014/main" id="{558D417D-1F60-8448-4C1E-F035F5D06AE6}"/>
              </a:ext>
            </a:extLst>
          </p:cNvPr>
          <p:cNvSpPr>
            <a:spLocks noGrp="1"/>
          </p:cNvSpPr>
          <p:nvPr>
            <p:ph sz="half" idx="2"/>
          </p:nvPr>
        </p:nvSpPr>
        <p:spPr>
          <a:xfrm>
            <a:off x="6172202" y="1312398"/>
            <a:ext cx="5181600" cy="4667249"/>
          </a:xfrm>
        </p:spPr>
        <p:txBody>
          <a:bodyPr>
            <a:normAutofit/>
          </a:bodyPr>
          <a:lstStyle/>
          <a:p>
            <a:pPr marL="0" indent="0" algn="just">
              <a:buNone/>
            </a:pPr>
            <a:r>
              <a:rPr lang="de-DE" sz="1800" dirty="0"/>
              <a:t>Didaktischer Kommentar:</a:t>
            </a:r>
          </a:p>
          <a:p>
            <a:pPr marL="0" indent="0" algn="just">
              <a:buNone/>
            </a:pPr>
            <a:r>
              <a:rPr lang="de-DE" sz="1800" dirty="0"/>
              <a:t>In der folgenden Animation wird dargestellt, wie eine iodhaltige Lösung mit Heptan überschichtet wird. Dabei wird konkret zwischen den Zuständen vor, während und nach dem Schütteln dargestellt. Die Wassermoleküle sind in dieser Darstellung nicht eingeblendet, jedoch werden die Beobachtungen der Farbänderung der Lösung durch den Hintergrund berücksichtigt.</a:t>
            </a:r>
          </a:p>
          <a:p>
            <a:pPr marL="0" indent="0" algn="just">
              <a:buNone/>
            </a:pPr>
            <a:r>
              <a:rPr lang="de-DE" sz="1800" dirty="0"/>
              <a:t>Außerdem ist durch die Cameo Funktion ein live-Kamerabild eingeblendet, welches die Durchführung des Experimentes zeigen soll. Dazu verwenden Sie ein Reagenzglas und geben zu 2 ml Wasser wenige Kristalle Iod hinzu. Überschichten Sie die Lösung mit Heptan (alternativ auch Decan möglich) und schütteln Sie.</a:t>
            </a:r>
          </a:p>
        </p:txBody>
      </p:sp>
      <p:grpSp>
        <p:nvGrpSpPr>
          <p:cNvPr id="10" name="Gruppieren 9">
            <a:extLst>
              <a:ext uri="{FF2B5EF4-FFF2-40B4-BE49-F238E27FC236}">
                <a16:creationId xmlns:a16="http://schemas.microsoft.com/office/drawing/2014/main" id="{551A322A-A071-CBC8-FDFE-0160F6B9A8DE}"/>
              </a:ext>
            </a:extLst>
          </p:cNvPr>
          <p:cNvGrpSpPr/>
          <p:nvPr/>
        </p:nvGrpSpPr>
        <p:grpSpPr>
          <a:xfrm>
            <a:off x="-25179" y="5653614"/>
            <a:ext cx="12089956" cy="1384995"/>
            <a:chOff x="1306441" y="5113286"/>
            <a:chExt cx="12089956" cy="1384995"/>
          </a:xfrm>
        </p:grpSpPr>
        <p:pic>
          <p:nvPicPr>
            <p:cNvPr id="8" name="Bild 3" descr="Ein Bild, das Symbol, Kreis, Screenshot, Grafiken enthält.&#10;&#10;Automatisch generierte Beschreibung">
              <a:extLst>
                <a:ext uri="{FF2B5EF4-FFF2-40B4-BE49-F238E27FC236}">
                  <a16:creationId xmlns:a16="http://schemas.microsoft.com/office/drawing/2014/main" id="{9D75CF14-DF5F-6618-39D3-71D5C16108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08485" y="5403431"/>
              <a:ext cx="1276350" cy="449580"/>
            </a:xfrm>
            <a:prstGeom prst="rect">
              <a:avLst/>
            </a:prstGeom>
          </p:spPr>
        </p:pic>
        <p:sp>
          <p:nvSpPr>
            <p:cNvPr id="9" name="Textfeld 8">
              <a:extLst>
                <a:ext uri="{FF2B5EF4-FFF2-40B4-BE49-F238E27FC236}">
                  <a16:creationId xmlns:a16="http://schemas.microsoft.com/office/drawing/2014/main" id="{53CA0CF7-BB01-15AB-9690-393B8E4AF5B6}"/>
                </a:ext>
              </a:extLst>
            </p:cNvPr>
            <p:cNvSpPr txBox="1"/>
            <p:nvPr/>
          </p:nvSpPr>
          <p:spPr>
            <a:xfrm>
              <a:off x="1306441" y="5113286"/>
              <a:ext cx="12089956" cy="1384995"/>
            </a:xfrm>
            <a:prstGeom prst="rect">
              <a:avLst/>
            </a:prstGeom>
            <a:noFill/>
          </p:spPr>
          <p:txBody>
            <a:bodyPr wrap="square" rtlCol="0">
              <a:spAutoFit/>
            </a:bodyPr>
            <a:lstStyle/>
            <a:p>
              <a:r>
                <a:rPr lang="de-DE" sz="1200" dirty="0"/>
                <a:t>Diese Datei ist lizensiert unter:</a:t>
              </a:r>
            </a:p>
            <a:p>
              <a:endParaRPr lang="de-DE" sz="1200" dirty="0"/>
            </a:p>
            <a:p>
              <a:endParaRPr lang="de-DE" sz="1200" dirty="0"/>
            </a:p>
            <a:p>
              <a:endParaRPr lang="de-DE" sz="1200" dirty="0"/>
            </a:p>
            <a:p>
              <a:r>
                <a:rPr lang="de-DE" sz="1200" dirty="0"/>
                <a:t>© 2024. Diese Datei und deren Inhalte sind freigegeben unter der Creative-Commons-Lizenz </a:t>
              </a:r>
            </a:p>
            <a:p>
              <a:r>
                <a:rPr lang="de-DE" sz="1200" dirty="0"/>
                <a:t>Namensnennung, Weitergabe unter gleichen Bedingungen, Version 4.0 Deutschland (CC BY-SA 4.0 de). URL: </a:t>
              </a:r>
              <a:r>
                <a:rPr lang="de-DE" sz="1200" dirty="0">
                  <a:hlinkClick r:id="rId3"/>
                </a:rPr>
                <a:t>https://creativecommons.org/licenses/by-sa/4.0/de/legalcode</a:t>
              </a:r>
              <a:r>
                <a:rPr lang="de-DE" sz="1200" dirty="0"/>
                <a:t> </a:t>
              </a:r>
            </a:p>
            <a:p>
              <a:endParaRPr lang="de-DE" sz="1200" dirty="0"/>
            </a:p>
          </p:txBody>
        </p:sp>
      </p:grpSp>
    </p:spTree>
    <p:extLst>
      <p:ext uri="{BB962C8B-B14F-4D97-AF65-F5344CB8AC3E}">
        <p14:creationId xmlns:p14="http://schemas.microsoft.com/office/powerpoint/2010/main" val="1667115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Rechteck 240">
            <a:extLst>
              <a:ext uri="{FF2B5EF4-FFF2-40B4-BE49-F238E27FC236}">
                <a16:creationId xmlns:a16="http://schemas.microsoft.com/office/drawing/2014/main" id="{1E13930C-6E3B-5911-AE25-D56722AC82E6}"/>
              </a:ext>
            </a:extLst>
          </p:cNvPr>
          <p:cNvSpPr/>
          <p:nvPr/>
        </p:nvSpPr>
        <p:spPr>
          <a:xfrm>
            <a:off x="6335080" y="294130"/>
            <a:ext cx="5421191" cy="3139601"/>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0" name="Rechteck 239">
            <a:extLst>
              <a:ext uri="{FF2B5EF4-FFF2-40B4-BE49-F238E27FC236}">
                <a16:creationId xmlns:a16="http://schemas.microsoft.com/office/drawing/2014/main" id="{99EB399C-0319-0A82-1922-718E30D34825}"/>
              </a:ext>
            </a:extLst>
          </p:cNvPr>
          <p:cNvSpPr/>
          <p:nvPr/>
        </p:nvSpPr>
        <p:spPr>
          <a:xfrm>
            <a:off x="6335081" y="3429000"/>
            <a:ext cx="5421191" cy="3139601"/>
          </a:xfrm>
          <a:prstGeom prst="rect">
            <a:avLst/>
          </a:prstGeom>
          <a:solidFill>
            <a:srgbClr val="AB79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Kamera 1">
            <a:extLst>
              <a:ext uri="{FF2B5EF4-FFF2-40B4-BE49-F238E27FC236}">
                <a16:creationId xmlns:a16="http://schemas.microsoft.com/office/drawing/2014/main" id="{D1FC7E9F-24ED-04FA-E89F-0581EC9A1C46}"/>
              </a:ext>
            </a:extLst>
          </p:cNvPr>
          <p:cNvPicPr>
            <a:picLocks noChangeAspect="1"/>
            <a:extLst>
              <a:ext uri="{51228E76-BA90-4043-B771-695A4F85340A}">
                <alf:liveFeedProps xmlns:alf="http://schemas.microsoft.com/office/drawing/2021/livefeed"/>
              </a:ext>
            </a:extLst>
          </p:cNvPicPr>
          <p:nvPr/>
        </p:nvPicPr>
        <p:blipFill>
          <a:blip r:embed="rId2">
            <a:extLst>
              <a:ext uri="{96DAC541-7B7A-43D3-8B79-37D633B846F1}">
                <asvg:svgBlip xmlns:asvg="http://schemas.microsoft.com/office/drawing/2016/SVG/main" r:embed="rId3"/>
              </a:ext>
            </a:extLst>
          </a:blip>
          <a:stretch>
            <a:fillRect/>
          </a:stretch>
        </p:blipFill>
        <p:spPr>
          <a:xfrm>
            <a:off x="370008" y="283805"/>
            <a:ext cx="5421191" cy="6290390"/>
          </a:xfrm>
          <a:prstGeom prst="rect">
            <a:avLst/>
          </a:prstGeom>
        </p:spPr>
      </p:pic>
      <p:sp>
        <p:nvSpPr>
          <p:cNvPr id="4" name="Rechteck 3">
            <a:extLst>
              <a:ext uri="{FF2B5EF4-FFF2-40B4-BE49-F238E27FC236}">
                <a16:creationId xmlns:a16="http://schemas.microsoft.com/office/drawing/2014/main" id="{FC41BB34-9E0D-41A0-6891-56FF218C6A16}"/>
              </a:ext>
            </a:extLst>
          </p:cNvPr>
          <p:cNvSpPr/>
          <p:nvPr/>
        </p:nvSpPr>
        <p:spPr>
          <a:xfrm>
            <a:off x="2658237" y="3057604"/>
            <a:ext cx="844731" cy="97536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4" name="Rahmen 113">
            <a:extLst>
              <a:ext uri="{FF2B5EF4-FFF2-40B4-BE49-F238E27FC236}">
                <a16:creationId xmlns:a16="http://schemas.microsoft.com/office/drawing/2014/main" id="{3FB83AA6-2BD8-B2FC-1B77-1F658501F5DF}"/>
              </a:ext>
            </a:extLst>
          </p:cNvPr>
          <p:cNvSpPr/>
          <p:nvPr/>
        </p:nvSpPr>
        <p:spPr>
          <a:xfrm>
            <a:off x="6022560" y="-32747"/>
            <a:ext cx="6075459" cy="6927809"/>
          </a:xfrm>
          <a:prstGeom prst="frame">
            <a:avLst>
              <a:gd name="adj1" fmla="val 504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cxnSp>
        <p:nvCxnSpPr>
          <p:cNvPr id="6" name="Gerade Verbindung 5">
            <a:extLst>
              <a:ext uri="{FF2B5EF4-FFF2-40B4-BE49-F238E27FC236}">
                <a16:creationId xmlns:a16="http://schemas.microsoft.com/office/drawing/2014/main" id="{E4065898-5A55-98B7-5C66-BA6D6AFE4CA0}"/>
              </a:ext>
            </a:extLst>
          </p:cNvPr>
          <p:cNvCxnSpPr>
            <a:cxnSpLocks/>
          </p:cNvCxnSpPr>
          <p:nvPr/>
        </p:nvCxnSpPr>
        <p:spPr>
          <a:xfrm flipV="1">
            <a:off x="3502968" y="278050"/>
            <a:ext cx="2832113" cy="280045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 name="Gerade Verbindung 7">
            <a:extLst>
              <a:ext uri="{FF2B5EF4-FFF2-40B4-BE49-F238E27FC236}">
                <a16:creationId xmlns:a16="http://schemas.microsoft.com/office/drawing/2014/main" id="{AF0096DE-6592-A90A-06A3-AE352CE3D054}"/>
              </a:ext>
            </a:extLst>
          </p:cNvPr>
          <p:cNvCxnSpPr>
            <a:cxnSpLocks/>
          </p:cNvCxnSpPr>
          <p:nvPr/>
        </p:nvCxnSpPr>
        <p:spPr>
          <a:xfrm>
            <a:off x="3502968" y="4032618"/>
            <a:ext cx="2832113" cy="253598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13" name="Rechteck 12">
            <a:extLst>
              <a:ext uri="{FF2B5EF4-FFF2-40B4-BE49-F238E27FC236}">
                <a16:creationId xmlns:a16="http://schemas.microsoft.com/office/drawing/2014/main" id="{8D830604-F9DB-8BB2-096F-CE476DF7B079}"/>
              </a:ext>
            </a:extLst>
          </p:cNvPr>
          <p:cNvSpPr/>
          <p:nvPr/>
        </p:nvSpPr>
        <p:spPr>
          <a:xfrm>
            <a:off x="6335081" y="289399"/>
            <a:ext cx="5421191" cy="628479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862FA7E3-2C99-BD52-0FD1-98BE497D0A44}"/>
              </a:ext>
            </a:extLst>
          </p:cNvPr>
          <p:cNvSpPr txBox="1"/>
          <p:nvPr/>
        </p:nvSpPr>
        <p:spPr>
          <a:xfrm>
            <a:off x="454912" y="331707"/>
            <a:ext cx="5225902" cy="369332"/>
          </a:xfrm>
          <a:prstGeom prst="rect">
            <a:avLst/>
          </a:prstGeom>
          <a:solidFill>
            <a:schemeClr val="bg1"/>
          </a:solidFill>
        </p:spPr>
        <p:txBody>
          <a:bodyPr wrap="square" rtlCol="0">
            <a:spAutoFit/>
          </a:bodyPr>
          <a:lstStyle/>
          <a:p>
            <a:pPr algn="ctr"/>
            <a:r>
              <a:rPr lang="de-DE" dirty="0"/>
              <a:t>Überschichten mit Heptan</a:t>
            </a:r>
          </a:p>
        </p:txBody>
      </p:sp>
      <p:grpSp>
        <p:nvGrpSpPr>
          <p:cNvPr id="69" name="Gruppieren 68">
            <a:extLst>
              <a:ext uri="{FF2B5EF4-FFF2-40B4-BE49-F238E27FC236}">
                <a16:creationId xmlns:a16="http://schemas.microsoft.com/office/drawing/2014/main" id="{B38624AF-4A3E-38F4-E002-5644BFC0F80E}"/>
              </a:ext>
            </a:extLst>
          </p:cNvPr>
          <p:cNvGrpSpPr/>
          <p:nvPr/>
        </p:nvGrpSpPr>
        <p:grpSpPr>
          <a:xfrm rot="10800000">
            <a:off x="9868501" y="3863340"/>
            <a:ext cx="480001" cy="338555"/>
            <a:chOff x="6979786" y="2496796"/>
            <a:chExt cx="1522008" cy="1073504"/>
          </a:xfrm>
        </p:grpSpPr>
        <p:grpSp>
          <p:nvGrpSpPr>
            <p:cNvPr id="70" name="Gruppieren 69">
              <a:extLst>
                <a:ext uri="{FF2B5EF4-FFF2-40B4-BE49-F238E27FC236}">
                  <a16:creationId xmlns:a16="http://schemas.microsoft.com/office/drawing/2014/main" id="{C73F2497-A85F-C269-5FB7-A5E880414361}"/>
                </a:ext>
              </a:extLst>
            </p:cNvPr>
            <p:cNvGrpSpPr/>
            <p:nvPr/>
          </p:nvGrpSpPr>
          <p:grpSpPr>
            <a:xfrm>
              <a:off x="6979786" y="2496796"/>
              <a:ext cx="875072" cy="1073500"/>
              <a:chOff x="7179811" y="874525"/>
              <a:chExt cx="875072" cy="1073500"/>
            </a:xfrm>
          </p:grpSpPr>
          <p:sp>
            <p:nvSpPr>
              <p:cNvPr id="74" name="Oval 73">
                <a:extLst>
                  <a:ext uri="{FF2B5EF4-FFF2-40B4-BE49-F238E27FC236}">
                    <a16:creationId xmlns:a16="http://schemas.microsoft.com/office/drawing/2014/main" id="{55D20E8E-1481-0C0C-E905-7039EF941B7A}"/>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75" name="Textfeld 74">
                <a:extLst>
                  <a:ext uri="{FF2B5EF4-FFF2-40B4-BE49-F238E27FC236}">
                    <a16:creationId xmlns:a16="http://schemas.microsoft.com/office/drawing/2014/main" id="{A68B973E-1E12-B7BF-B7DA-7F2DD6387246}"/>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71" name="Gruppieren 70">
              <a:extLst>
                <a:ext uri="{FF2B5EF4-FFF2-40B4-BE49-F238E27FC236}">
                  <a16:creationId xmlns:a16="http://schemas.microsoft.com/office/drawing/2014/main" id="{265FA240-EB3A-D06C-82DD-7546F03180AC}"/>
                </a:ext>
              </a:extLst>
            </p:cNvPr>
            <p:cNvGrpSpPr/>
            <p:nvPr/>
          </p:nvGrpSpPr>
          <p:grpSpPr>
            <a:xfrm>
              <a:off x="7626722" y="2496798"/>
              <a:ext cx="875072" cy="1073502"/>
              <a:chOff x="7179811" y="874529"/>
              <a:chExt cx="875072" cy="1073502"/>
            </a:xfrm>
          </p:grpSpPr>
          <p:sp>
            <p:nvSpPr>
              <p:cNvPr id="72" name="Oval 71">
                <a:extLst>
                  <a:ext uri="{FF2B5EF4-FFF2-40B4-BE49-F238E27FC236}">
                    <a16:creationId xmlns:a16="http://schemas.microsoft.com/office/drawing/2014/main" id="{18C71184-9647-25FE-F237-7A4CD4BFDD2D}"/>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73" name="Textfeld 72">
                <a:extLst>
                  <a:ext uri="{FF2B5EF4-FFF2-40B4-BE49-F238E27FC236}">
                    <a16:creationId xmlns:a16="http://schemas.microsoft.com/office/drawing/2014/main" id="{96CCB663-9E21-8226-36CC-59E35B732BB2}"/>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56" name="Gruppieren 255">
            <a:extLst>
              <a:ext uri="{FF2B5EF4-FFF2-40B4-BE49-F238E27FC236}">
                <a16:creationId xmlns:a16="http://schemas.microsoft.com/office/drawing/2014/main" id="{B9C85A4D-E5E4-33A6-8BC9-EF68E458B031}"/>
              </a:ext>
            </a:extLst>
          </p:cNvPr>
          <p:cNvGrpSpPr/>
          <p:nvPr/>
        </p:nvGrpSpPr>
        <p:grpSpPr>
          <a:xfrm>
            <a:off x="7621789" y="4885535"/>
            <a:ext cx="480001" cy="338555"/>
            <a:chOff x="6979786" y="2496796"/>
            <a:chExt cx="1522008" cy="1073504"/>
          </a:xfrm>
        </p:grpSpPr>
        <p:grpSp>
          <p:nvGrpSpPr>
            <p:cNvPr id="257" name="Gruppieren 256">
              <a:extLst>
                <a:ext uri="{FF2B5EF4-FFF2-40B4-BE49-F238E27FC236}">
                  <a16:creationId xmlns:a16="http://schemas.microsoft.com/office/drawing/2014/main" id="{59A11FAA-832F-CA31-ACF7-541019831CE1}"/>
                </a:ext>
              </a:extLst>
            </p:cNvPr>
            <p:cNvGrpSpPr/>
            <p:nvPr/>
          </p:nvGrpSpPr>
          <p:grpSpPr>
            <a:xfrm>
              <a:off x="6979786" y="2496796"/>
              <a:ext cx="875072" cy="1073500"/>
              <a:chOff x="7179811" y="874525"/>
              <a:chExt cx="875072" cy="1073500"/>
            </a:xfrm>
          </p:grpSpPr>
          <p:sp>
            <p:nvSpPr>
              <p:cNvPr id="261" name="Oval 260">
                <a:extLst>
                  <a:ext uri="{FF2B5EF4-FFF2-40B4-BE49-F238E27FC236}">
                    <a16:creationId xmlns:a16="http://schemas.microsoft.com/office/drawing/2014/main" id="{D15F5FF9-7EAA-D57A-9499-5E460F84CD9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2" name="Textfeld 261">
                <a:extLst>
                  <a:ext uri="{FF2B5EF4-FFF2-40B4-BE49-F238E27FC236}">
                    <a16:creationId xmlns:a16="http://schemas.microsoft.com/office/drawing/2014/main" id="{F81827AB-B8C8-9630-8B6C-6E1746C6DD6D}"/>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58" name="Gruppieren 257">
              <a:extLst>
                <a:ext uri="{FF2B5EF4-FFF2-40B4-BE49-F238E27FC236}">
                  <a16:creationId xmlns:a16="http://schemas.microsoft.com/office/drawing/2014/main" id="{417E8ED2-DAE3-1480-517F-DA5D4CBA3029}"/>
                </a:ext>
              </a:extLst>
            </p:cNvPr>
            <p:cNvGrpSpPr/>
            <p:nvPr/>
          </p:nvGrpSpPr>
          <p:grpSpPr>
            <a:xfrm>
              <a:off x="7626722" y="2496798"/>
              <a:ext cx="875072" cy="1073502"/>
              <a:chOff x="7179811" y="874529"/>
              <a:chExt cx="875072" cy="1073502"/>
            </a:xfrm>
          </p:grpSpPr>
          <p:sp>
            <p:nvSpPr>
              <p:cNvPr id="259" name="Oval 258">
                <a:extLst>
                  <a:ext uri="{FF2B5EF4-FFF2-40B4-BE49-F238E27FC236}">
                    <a16:creationId xmlns:a16="http://schemas.microsoft.com/office/drawing/2014/main" id="{BD8CB929-2526-F57C-43D8-A3F288AEBA0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0" name="Textfeld 259">
                <a:extLst>
                  <a:ext uri="{FF2B5EF4-FFF2-40B4-BE49-F238E27FC236}">
                    <a16:creationId xmlns:a16="http://schemas.microsoft.com/office/drawing/2014/main" id="{4FD8A26F-4484-8D86-445F-7685C2048501}"/>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63" name="Gruppieren 262">
            <a:extLst>
              <a:ext uri="{FF2B5EF4-FFF2-40B4-BE49-F238E27FC236}">
                <a16:creationId xmlns:a16="http://schemas.microsoft.com/office/drawing/2014/main" id="{5F9D7BF6-AD1E-424E-3082-59B850BC9957}"/>
              </a:ext>
            </a:extLst>
          </p:cNvPr>
          <p:cNvGrpSpPr/>
          <p:nvPr/>
        </p:nvGrpSpPr>
        <p:grpSpPr>
          <a:xfrm rot="1800000">
            <a:off x="8500939" y="5062309"/>
            <a:ext cx="480001" cy="338555"/>
            <a:chOff x="6979786" y="2496797"/>
            <a:chExt cx="1522008" cy="1073504"/>
          </a:xfrm>
        </p:grpSpPr>
        <p:grpSp>
          <p:nvGrpSpPr>
            <p:cNvPr id="264" name="Gruppieren 263">
              <a:extLst>
                <a:ext uri="{FF2B5EF4-FFF2-40B4-BE49-F238E27FC236}">
                  <a16:creationId xmlns:a16="http://schemas.microsoft.com/office/drawing/2014/main" id="{E5F185E5-68F1-B3C2-C20C-90E2250D6240}"/>
                </a:ext>
              </a:extLst>
            </p:cNvPr>
            <p:cNvGrpSpPr/>
            <p:nvPr/>
          </p:nvGrpSpPr>
          <p:grpSpPr>
            <a:xfrm>
              <a:off x="6979786" y="2496797"/>
              <a:ext cx="875072" cy="1073500"/>
              <a:chOff x="7179811" y="874526"/>
              <a:chExt cx="875072" cy="1073500"/>
            </a:xfrm>
          </p:grpSpPr>
          <p:sp>
            <p:nvSpPr>
              <p:cNvPr id="268" name="Oval 267">
                <a:extLst>
                  <a:ext uri="{FF2B5EF4-FFF2-40B4-BE49-F238E27FC236}">
                    <a16:creationId xmlns:a16="http://schemas.microsoft.com/office/drawing/2014/main" id="{BC863FE7-EBA3-61A7-3446-229E6665210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9" name="Textfeld 268">
                <a:extLst>
                  <a:ext uri="{FF2B5EF4-FFF2-40B4-BE49-F238E27FC236}">
                    <a16:creationId xmlns:a16="http://schemas.microsoft.com/office/drawing/2014/main" id="{922FFEBC-1A0A-5012-F951-2504EF7E7A82}"/>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65" name="Gruppieren 264">
              <a:extLst>
                <a:ext uri="{FF2B5EF4-FFF2-40B4-BE49-F238E27FC236}">
                  <a16:creationId xmlns:a16="http://schemas.microsoft.com/office/drawing/2014/main" id="{1DC97E59-A369-EE17-F1C4-3E57770CADEB}"/>
                </a:ext>
              </a:extLst>
            </p:cNvPr>
            <p:cNvGrpSpPr/>
            <p:nvPr/>
          </p:nvGrpSpPr>
          <p:grpSpPr>
            <a:xfrm>
              <a:off x="7626722" y="2496799"/>
              <a:ext cx="875072" cy="1073502"/>
              <a:chOff x="7179811" y="874530"/>
              <a:chExt cx="875072" cy="1073502"/>
            </a:xfrm>
          </p:grpSpPr>
          <p:sp>
            <p:nvSpPr>
              <p:cNvPr id="266" name="Oval 265">
                <a:extLst>
                  <a:ext uri="{FF2B5EF4-FFF2-40B4-BE49-F238E27FC236}">
                    <a16:creationId xmlns:a16="http://schemas.microsoft.com/office/drawing/2014/main" id="{F737A101-A7AA-B4E3-D923-74058A979644}"/>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7" name="Textfeld 266">
                <a:extLst>
                  <a:ext uri="{FF2B5EF4-FFF2-40B4-BE49-F238E27FC236}">
                    <a16:creationId xmlns:a16="http://schemas.microsoft.com/office/drawing/2014/main" id="{5C42C359-B57A-5B93-1D5E-4CD1DE41C6BA}"/>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70" name="Gruppieren 269">
            <a:extLst>
              <a:ext uri="{FF2B5EF4-FFF2-40B4-BE49-F238E27FC236}">
                <a16:creationId xmlns:a16="http://schemas.microsoft.com/office/drawing/2014/main" id="{F248BD2B-E245-0EFF-BB98-E7ADAA7D3F48}"/>
              </a:ext>
            </a:extLst>
          </p:cNvPr>
          <p:cNvGrpSpPr/>
          <p:nvPr/>
        </p:nvGrpSpPr>
        <p:grpSpPr>
          <a:xfrm rot="18000000">
            <a:off x="7416528" y="5466559"/>
            <a:ext cx="542580" cy="275975"/>
            <a:chOff x="6880569" y="2596013"/>
            <a:chExt cx="1720439" cy="875073"/>
          </a:xfrm>
        </p:grpSpPr>
        <p:grpSp>
          <p:nvGrpSpPr>
            <p:cNvPr id="271" name="Gruppieren 270">
              <a:extLst>
                <a:ext uri="{FF2B5EF4-FFF2-40B4-BE49-F238E27FC236}">
                  <a16:creationId xmlns:a16="http://schemas.microsoft.com/office/drawing/2014/main" id="{EFBC8651-F60C-1FBB-CAB4-871C34780A85}"/>
                </a:ext>
              </a:extLst>
            </p:cNvPr>
            <p:cNvGrpSpPr/>
            <p:nvPr/>
          </p:nvGrpSpPr>
          <p:grpSpPr>
            <a:xfrm>
              <a:off x="6880569" y="2596013"/>
              <a:ext cx="1073504" cy="875073"/>
              <a:chOff x="7080594" y="973742"/>
              <a:chExt cx="1073504" cy="875073"/>
            </a:xfrm>
          </p:grpSpPr>
          <p:sp>
            <p:nvSpPr>
              <p:cNvPr id="275" name="Oval 274">
                <a:extLst>
                  <a:ext uri="{FF2B5EF4-FFF2-40B4-BE49-F238E27FC236}">
                    <a16:creationId xmlns:a16="http://schemas.microsoft.com/office/drawing/2014/main" id="{D3B9E8B1-CE24-1688-005C-B5792DB447A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76" name="Textfeld 275">
                <a:extLst>
                  <a:ext uri="{FF2B5EF4-FFF2-40B4-BE49-F238E27FC236}">
                    <a16:creationId xmlns:a16="http://schemas.microsoft.com/office/drawing/2014/main" id="{021C2837-5641-7191-3ECA-CC270AD0BD54}"/>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72" name="Gruppieren 271">
              <a:extLst>
                <a:ext uri="{FF2B5EF4-FFF2-40B4-BE49-F238E27FC236}">
                  <a16:creationId xmlns:a16="http://schemas.microsoft.com/office/drawing/2014/main" id="{1F4E76BF-83AB-C07A-D5A6-A353EB47351F}"/>
                </a:ext>
              </a:extLst>
            </p:cNvPr>
            <p:cNvGrpSpPr/>
            <p:nvPr/>
          </p:nvGrpSpPr>
          <p:grpSpPr>
            <a:xfrm>
              <a:off x="7527508" y="2596013"/>
              <a:ext cx="1073500" cy="875071"/>
              <a:chOff x="7080597" y="973744"/>
              <a:chExt cx="1073500" cy="875071"/>
            </a:xfrm>
          </p:grpSpPr>
          <p:sp>
            <p:nvSpPr>
              <p:cNvPr id="273" name="Oval 272">
                <a:extLst>
                  <a:ext uri="{FF2B5EF4-FFF2-40B4-BE49-F238E27FC236}">
                    <a16:creationId xmlns:a16="http://schemas.microsoft.com/office/drawing/2014/main" id="{DFAFEECF-631A-5711-944F-638C5CCE012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74" name="Textfeld 273">
                <a:extLst>
                  <a:ext uri="{FF2B5EF4-FFF2-40B4-BE49-F238E27FC236}">
                    <a16:creationId xmlns:a16="http://schemas.microsoft.com/office/drawing/2014/main" id="{13CCE1C1-C389-274E-9586-16576501581A}"/>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77" name="Gruppieren 276">
            <a:extLst>
              <a:ext uri="{FF2B5EF4-FFF2-40B4-BE49-F238E27FC236}">
                <a16:creationId xmlns:a16="http://schemas.microsoft.com/office/drawing/2014/main" id="{777F8EAD-6B87-E7A5-7D1A-65DB07539113}"/>
              </a:ext>
            </a:extLst>
          </p:cNvPr>
          <p:cNvGrpSpPr/>
          <p:nvPr/>
        </p:nvGrpSpPr>
        <p:grpSpPr>
          <a:xfrm rot="14400000">
            <a:off x="8557995" y="5695554"/>
            <a:ext cx="542579" cy="275975"/>
            <a:chOff x="6880569" y="2596013"/>
            <a:chExt cx="1720437" cy="875073"/>
          </a:xfrm>
        </p:grpSpPr>
        <p:grpSp>
          <p:nvGrpSpPr>
            <p:cNvPr id="278" name="Gruppieren 277">
              <a:extLst>
                <a:ext uri="{FF2B5EF4-FFF2-40B4-BE49-F238E27FC236}">
                  <a16:creationId xmlns:a16="http://schemas.microsoft.com/office/drawing/2014/main" id="{94C2542A-FFC7-7882-5048-DD1220B537F0}"/>
                </a:ext>
              </a:extLst>
            </p:cNvPr>
            <p:cNvGrpSpPr/>
            <p:nvPr/>
          </p:nvGrpSpPr>
          <p:grpSpPr>
            <a:xfrm>
              <a:off x="6880569" y="2596013"/>
              <a:ext cx="1073504" cy="875073"/>
              <a:chOff x="7080594" y="973742"/>
              <a:chExt cx="1073504" cy="875073"/>
            </a:xfrm>
          </p:grpSpPr>
          <p:sp>
            <p:nvSpPr>
              <p:cNvPr id="282" name="Oval 281">
                <a:extLst>
                  <a:ext uri="{FF2B5EF4-FFF2-40B4-BE49-F238E27FC236}">
                    <a16:creationId xmlns:a16="http://schemas.microsoft.com/office/drawing/2014/main" id="{9528BED9-2CC0-5A23-FDD5-B519CA3E20E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3" name="Textfeld 282">
                <a:extLst>
                  <a:ext uri="{FF2B5EF4-FFF2-40B4-BE49-F238E27FC236}">
                    <a16:creationId xmlns:a16="http://schemas.microsoft.com/office/drawing/2014/main" id="{DAED46AC-3BFA-1673-1765-E6131E345959}"/>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79" name="Gruppieren 278">
              <a:extLst>
                <a:ext uri="{FF2B5EF4-FFF2-40B4-BE49-F238E27FC236}">
                  <a16:creationId xmlns:a16="http://schemas.microsoft.com/office/drawing/2014/main" id="{974D239E-C4F0-2FD9-8ECE-128DFFFDBB2E}"/>
                </a:ext>
              </a:extLst>
            </p:cNvPr>
            <p:cNvGrpSpPr/>
            <p:nvPr/>
          </p:nvGrpSpPr>
          <p:grpSpPr>
            <a:xfrm>
              <a:off x="7527506" y="2596013"/>
              <a:ext cx="1073500" cy="875071"/>
              <a:chOff x="7080595" y="973744"/>
              <a:chExt cx="1073500" cy="875071"/>
            </a:xfrm>
          </p:grpSpPr>
          <p:sp>
            <p:nvSpPr>
              <p:cNvPr id="280" name="Oval 279">
                <a:extLst>
                  <a:ext uri="{FF2B5EF4-FFF2-40B4-BE49-F238E27FC236}">
                    <a16:creationId xmlns:a16="http://schemas.microsoft.com/office/drawing/2014/main" id="{2901D5F6-A2CF-C819-00ED-0D17EFCF8077}"/>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1" name="Textfeld 280">
                <a:extLst>
                  <a:ext uri="{FF2B5EF4-FFF2-40B4-BE49-F238E27FC236}">
                    <a16:creationId xmlns:a16="http://schemas.microsoft.com/office/drawing/2014/main" id="{CA8DAD00-1311-B09C-64D5-2D5F1037A1A6}"/>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84" name="Gruppieren 283">
            <a:extLst>
              <a:ext uri="{FF2B5EF4-FFF2-40B4-BE49-F238E27FC236}">
                <a16:creationId xmlns:a16="http://schemas.microsoft.com/office/drawing/2014/main" id="{613F9030-CDED-4538-EC40-81767C893A2B}"/>
              </a:ext>
            </a:extLst>
          </p:cNvPr>
          <p:cNvGrpSpPr/>
          <p:nvPr/>
        </p:nvGrpSpPr>
        <p:grpSpPr>
          <a:xfrm rot="20700000">
            <a:off x="10562549" y="4606262"/>
            <a:ext cx="480001" cy="338555"/>
            <a:chOff x="6979786" y="2496794"/>
            <a:chExt cx="1522008" cy="1073505"/>
          </a:xfrm>
        </p:grpSpPr>
        <p:grpSp>
          <p:nvGrpSpPr>
            <p:cNvPr id="285" name="Gruppieren 284">
              <a:extLst>
                <a:ext uri="{FF2B5EF4-FFF2-40B4-BE49-F238E27FC236}">
                  <a16:creationId xmlns:a16="http://schemas.microsoft.com/office/drawing/2014/main" id="{24783349-8770-20D6-ACFA-B66B7F4E69B5}"/>
                </a:ext>
              </a:extLst>
            </p:cNvPr>
            <p:cNvGrpSpPr/>
            <p:nvPr/>
          </p:nvGrpSpPr>
          <p:grpSpPr>
            <a:xfrm>
              <a:off x="6979786" y="2496794"/>
              <a:ext cx="875072" cy="1073501"/>
              <a:chOff x="7179811" y="874523"/>
              <a:chExt cx="875072" cy="1073501"/>
            </a:xfrm>
          </p:grpSpPr>
          <p:sp>
            <p:nvSpPr>
              <p:cNvPr id="289" name="Oval 288">
                <a:extLst>
                  <a:ext uri="{FF2B5EF4-FFF2-40B4-BE49-F238E27FC236}">
                    <a16:creationId xmlns:a16="http://schemas.microsoft.com/office/drawing/2014/main" id="{5593BE28-6E99-4F13-1BAE-7A0287F8A35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90" name="Textfeld 289">
                <a:extLst>
                  <a:ext uri="{FF2B5EF4-FFF2-40B4-BE49-F238E27FC236}">
                    <a16:creationId xmlns:a16="http://schemas.microsoft.com/office/drawing/2014/main" id="{44E7631B-C3CB-F946-2F00-62AA656E7C98}"/>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86" name="Gruppieren 285">
              <a:extLst>
                <a:ext uri="{FF2B5EF4-FFF2-40B4-BE49-F238E27FC236}">
                  <a16:creationId xmlns:a16="http://schemas.microsoft.com/office/drawing/2014/main" id="{ABD8688C-B66C-4CE0-D7B2-34F488DFBCED}"/>
                </a:ext>
              </a:extLst>
            </p:cNvPr>
            <p:cNvGrpSpPr/>
            <p:nvPr/>
          </p:nvGrpSpPr>
          <p:grpSpPr>
            <a:xfrm>
              <a:off x="7626720" y="2496800"/>
              <a:ext cx="875074" cy="1073499"/>
              <a:chOff x="7179809" y="874531"/>
              <a:chExt cx="875074" cy="1073499"/>
            </a:xfrm>
          </p:grpSpPr>
          <p:sp>
            <p:nvSpPr>
              <p:cNvPr id="287" name="Oval 286">
                <a:extLst>
                  <a:ext uri="{FF2B5EF4-FFF2-40B4-BE49-F238E27FC236}">
                    <a16:creationId xmlns:a16="http://schemas.microsoft.com/office/drawing/2014/main" id="{42E3D816-8FDA-DFC3-7ABB-34F7D7CF1D9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8" name="Textfeld 287">
                <a:extLst>
                  <a:ext uri="{FF2B5EF4-FFF2-40B4-BE49-F238E27FC236}">
                    <a16:creationId xmlns:a16="http://schemas.microsoft.com/office/drawing/2014/main" id="{C54E21CB-6E75-D26E-CA1E-270B80B25C83}"/>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91" name="Gruppieren 290">
            <a:extLst>
              <a:ext uri="{FF2B5EF4-FFF2-40B4-BE49-F238E27FC236}">
                <a16:creationId xmlns:a16="http://schemas.microsoft.com/office/drawing/2014/main" id="{0B6B956A-73A8-53FB-8981-C6F3AAA5C863}"/>
              </a:ext>
            </a:extLst>
          </p:cNvPr>
          <p:cNvGrpSpPr/>
          <p:nvPr/>
        </p:nvGrpSpPr>
        <p:grpSpPr>
          <a:xfrm rot="14272071">
            <a:off x="7120967" y="3819188"/>
            <a:ext cx="542580" cy="275975"/>
            <a:chOff x="6880569" y="2596013"/>
            <a:chExt cx="1720439" cy="875073"/>
          </a:xfrm>
        </p:grpSpPr>
        <p:grpSp>
          <p:nvGrpSpPr>
            <p:cNvPr id="292" name="Gruppieren 291">
              <a:extLst>
                <a:ext uri="{FF2B5EF4-FFF2-40B4-BE49-F238E27FC236}">
                  <a16:creationId xmlns:a16="http://schemas.microsoft.com/office/drawing/2014/main" id="{DB411581-9A6B-EEA4-31E9-BDFBF618D2BA}"/>
                </a:ext>
              </a:extLst>
            </p:cNvPr>
            <p:cNvGrpSpPr/>
            <p:nvPr/>
          </p:nvGrpSpPr>
          <p:grpSpPr>
            <a:xfrm>
              <a:off x="6880569" y="2596014"/>
              <a:ext cx="1073504" cy="875072"/>
              <a:chOff x="7080594" y="973743"/>
              <a:chExt cx="1073504" cy="875072"/>
            </a:xfrm>
          </p:grpSpPr>
          <p:sp>
            <p:nvSpPr>
              <p:cNvPr id="296" name="Oval 295">
                <a:extLst>
                  <a:ext uri="{FF2B5EF4-FFF2-40B4-BE49-F238E27FC236}">
                    <a16:creationId xmlns:a16="http://schemas.microsoft.com/office/drawing/2014/main" id="{60A8BC23-9AD7-6718-2DB6-7FE94AD15A2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97" name="Textfeld 296">
                <a:extLst>
                  <a:ext uri="{FF2B5EF4-FFF2-40B4-BE49-F238E27FC236}">
                    <a16:creationId xmlns:a16="http://schemas.microsoft.com/office/drawing/2014/main" id="{711D8628-FEDA-E877-B9A1-802B01D7CE2C}"/>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93" name="Gruppieren 292">
              <a:extLst>
                <a:ext uri="{FF2B5EF4-FFF2-40B4-BE49-F238E27FC236}">
                  <a16:creationId xmlns:a16="http://schemas.microsoft.com/office/drawing/2014/main" id="{C6B73243-54DD-7E9B-21E9-83E53A00A61B}"/>
                </a:ext>
              </a:extLst>
            </p:cNvPr>
            <p:cNvGrpSpPr/>
            <p:nvPr/>
          </p:nvGrpSpPr>
          <p:grpSpPr>
            <a:xfrm>
              <a:off x="7527508" y="2596013"/>
              <a:ext cx="1073500" cy="875072"/>
              <a:chOff x="7080597" y="973744"/>
              <a:chExt cx="1073500" cy="875072"/>
            </a:xfrm>
          </p:grpSpPr>
          <p:sp>
            <p:nvSpPr>
              <p:cNvPr id="294" name="Oval 293">
                <a:extLst>
                  <a:ext uri="{FF2B5EF4-FFF2-40B4-BE49-F238E27FC236}">
                    <a16:creationId xmlns:a16="http://schemas.microsoft.com/office/drawing/2014/main" id="{3FAF7A61-F017-A306-D530-FBAC416A31C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95" name="Textfeld 294">
                <a:extLst>
                  <a:ext uri="{FF2B5EF4-FFF2-40B4-BE49-F238E27FC236}">
                    <a16:creationId xmlns:a16="http://schemas.microsoft.com/office/drawing/2014/main" id="{E5C105C6-F876-7CA7-9727-15F862C1F1BC}"/>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98" name="Gruppieren 297">
            <a:extLst>
              <a:ext uri="{FF2B5EF4-FFF2-40B4-BE49-F238E27FC236}">
                <a16:creationId xmlns:a16="http://schemas.microsoft.com/office/drawing/2014/main" id="{49F9B7B3-B7EC-A304-6720-6D8539CBCCBE}"/>
              </a:ext>
            </a:extLst>
          </p:cNvPr>
          <p:cNvGrpSpPr/>
          <p:nvPr/>
        </p:nvGrpSpPr>
        <p:grpSpPr>
          <a:xfrm rot="18948543">
            <a:off x="9110369" y="5982424"/>
            <a:ext cx="480001" cy="338554"/>
            <a:chOff x="6979786" y="2496798"/>
            <a:chExt cx="1522010" cy="1073500"/>
          </a:xfrm>
        </p:grpSpPr>
        <p:grpSp>
          <p:nvGrpSpPr>
            <p:cNvPr id="299" name="Gruppieren 298">
              <a:extLst>
                <a:ext uri="{FF2B5EF4-FFF2-40B4-BE49-F238E27FC236}">
                  <a16:creationId xmlns:a16="http://schemas.microsoft.com/office/drawing/2014/main" id="{A2793BC0-49CF-73B7-E91D-1889E302B179}"/>
                </a:ext>
              </a:extLst>
            </p:cNvPr>
            <p:cNvGrpSpPr/>
            <p:nvPr/>
          </p:nvGrpSpPr>
          <p:grpSpPr>
            <a:xfrm>
              <a:off x="6979786" y="2496798"/>
              <a:ext cx="875072" cy="1073500"/>
              <a:chOff x="7179811" y="874527"/>
              <a:chExt cx="875072" cy="1073500"/>
            </a:xfrm>
          </p:grpSpPr>
          <p:sp>
            <p:nvSpPr>
              <p:cNvPr id="303" name="Oval 302">
                <a:extLst>
                  <a:ext uri="{FF2B5EF4-FFF2-40B4-BE49-F238E27FC236}">
                    <a16:creationId xmlns:a16="http://schemas.microsoft.com/office/drawing/2014/main" id="{73FE660C-139D-2857-82EB-08140BD4C607}"/>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4" name="Textfeld 303">
                <a:extLst>
                  <a:ext uri="{FF2B5EF4-FFF2-40B4-BE49-F238E27FC236}">
                    <a16:creationId xmlns:a16="http://schemas.microsoft.com/office/drawing/2014/main" id="{8BCCA3F9-6897-3625-F494-6D7610F8B71B}"/>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00" name="Gruppieren 299">
              <a:extLst>
                <a:ext uri="{FF2B5EF4-FFF2-40B4-BE49-F238E27FC236}">
                  <a16:creationId xmlns:a16="http://schemas.microsoft.com/office/drawing/2014/main" id="{3FFEC1BF-9B3F-6E79-F721-D590B17A0B05}"/>
                </a:ext>
              </a:extLst>
            </p:cNvPr>
            <p:cNvGrpSpPr/>
            <p:nvPr/>
          </p:nvGrpSpPr>
          <p:grpSpPr>
            <a:xfrm>
              <a:off x="7626721" y="2496801"/>
              <a:ext cx="875075" cy="1073497"/>
              <a:chOff x="7179810" y="874532"/>
              <a:chExt cx="875075" cy="1073497"/>
            </a:xfrm>
          </p:grpSpPr>
          <p:sp>
            <p:nvSpPr>
              <p:cNvPr id="301" name="Oval 300">
                <a:extLst>
                  <a:ext uri="{FF2B5EF4-FFF2-40B4-BE49-F238E27FC236}">
                    <a16:creationId xmlns:a16="http://schemas.microsoft.com/office/drawing/2014/main" id="{545E3C42-6BB0-BE0D-0915-C9BA7F58157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2" name="Textfeld 301">
                <a:extLst>
                  <a:ext uri="{FF2B5EF4-FFF2-40B4-BE49-F238E27FC236}">
                    <a16:creationId xmlns:a16="http://schemas.microsoft.com/office/drawing/2014/main" id="{5AD78113-F769-A003-04D1-A5909BEBCC1F}"/>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05" name="Gruppieren 304">
            <a:extLst>
              <a:ext uri="{FF2B5EF4-FFF2-40B4-BE49-F238E27FC236}">
                <a16:creationId xmlns:a16="http://schemas.microsoft.com/office/drawing/2014/main" id="{530C4953-A9E9-6119-A9E2-199966C68B1B}"/>
              </a:ext>
            </a:extLst>
          </p:cNvPr>
          <p:cNvGrpSpPr/>
          <p:nvPr/>
        </p:nvGrpSpPr>
        <p:grpSpPr>
          <a:xfrm rot="1267804">
            <a:off x="9577106" y="4690293"/>
            <a:ext cx="480001" cy="338554"/>
            <a:chOff x="6979786" y="2496799"/>
            <a:chExt cx="1522010" cy="1073500"/>
          </a:xfrm>
        </p:grpSpPr>
        <p:grpSp>
          <p:nvGrpSpPr>
            <p:cNvPr id="306" name="Gruppieren 305">
              <a:extLst>
                <a:ext uri="{FF2B5EF4-FFF2-40B4-BE49-F238E27FC236}">
                  <a16:creationId xmlns:a16="http://schemas.microsoft.com/office/drawing/2014/main" id="{E5ABE5F4-05B3-6224-82ED-FF019D5C9EDC}"/>
                </a:ext>
              </a:extLst>
            </p:cNvPr>
            <p:cNvGrpSpPr/>
            <p:nvPr/>
          </p:nvGrpSpPr>
          <p:grpSpPr>
            <a:xfrm>
              <a:off x="6979786" y="2496799"/>
              <a:ext cx="875072" cy="1073500"/>
              <a:chOff x="7179811" y="874528"/>
              <a:chExt cx="875072" cy="1073500"/>
            </a:xfrm>
          </p:grpSpPr>
          <p:sp>
            <p:nvSpPr>
              <p:cNvPr id="310" name="Oval 309">
                <a:extLst>
                  <a:ext uri="{FF2B5EF4-FFF2-40B4-BE49-F238E27FC236}">
                    <a16:creationId xmlns:a16="http://schemas.microsoft.com/office/drawing/2014/main" id="{39151BFB-0813-D2B9-F713-A85057C3A96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1" name="Textfeld 310">
                <a:extLst>
                  <a:ext uri="{FF2B5EF4-FFF2-40B4-BE49-F238E27FC236}">
                    <a16:creationId xmlns:a16="http://schemas.microsoft.com/office/drawing/2014/main" id="{F3F4114B-C771-C437-849C-2D3773A48BFE}"/>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07" name="Gruppieren 306">
              <a:extLst>
                <a:ext uri="{FF2B5EF4-FFF2-40B4-BE49-F238E27FC236}">
                  <a16:creationId xmlns:a16="http://schemas.microsoft.com/office/drawing/2014/main" id="{35CCD129-24E7-2F73-17D8-71711B3B0FFA}"/>
                </a:ext>
              </a:extLst>
            </p:cNvPr>
            <p:cNvGrpSpPr/>
            <p:nvPr/>
          </p:nvGrpSpPr>
          <p:grpSpPr>
            <a:xfrm>
              <a:off x="7626721" y="2496801"/>
              <a:ext cx="875075" cy="1073497"/>
              <a:chOff x="7179810" y="874532"/>
              <a:chExt cx="875075" cy="1073497"/>
            </a:xfrm>
          </p:grpSpPr>
          <p:sp>
            <p:nvSpPr>
              <p:cNvPr id="308" name="Oval 307">
                <a:extLst>
                  <a:ext uri="{FF2B5EF4-FFF2-40B4-BE49-F238E27FC236}">
                    <a16:creationId xmlns:a16="http://schemas.microsoft.com/office/drawing/2014/main" id="{A320BE3C-30D0-8543-6AA3-455FA9747A6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9" name="Textfeld 308">
                <a:extLst>
                  <a:ext uri="{FF2B5EF4-FFF2-40B4-BE49-F238E27FC236}">
                    <a16:creationId xmlns:a16="http://schemas.microsoft.com/office/drawing/2014/main" id="{FC3862E3-0A20-0DBF-E00C-648EAD54F2DB}"/>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12" name="Gruppieren 311">
            <a:extLst>
              <a:ext uri="{FF2B5EF4-FFF2-40B4-BE49-F238E27FC236}">
                <a16:creationId xmlns:a16="http://schemas.microsoft.com/office/drawing/2014/main" id="{84D1B46E-29BC-1531-ED2A-09342059E091}"/>
              </a:ext>
            </a:extLst>
          </p:cNvPr>
          <p:cNvGrpSpPr/>
          <p:nvPr/>
        </p:nvGrpSpPr>
        <p:grpSpPr>
          <a:xfrm rot="19910934">
            <a:off x="10669146" y="5109233"/>
            <a:ext cx="480001" cy="338554"/>
            <a:chOff x="6979786" y="2496798"/>
            <a:chExt cx="1522010" cy="1073500"/>
          </a:xfrm>
        </p:grpSpPr>
        <p:grpSp>
          <p:nvGrpSpPr>
            <p:cNvPr id="313" name="Gruppieren 312">
              <a:extLst>
                <a:ext uri="{FF2B5EF4-FFF2-40B4-BE49-F238E27FC236}">
                  <a16:creationId xmlns:a16="http://schemas.microsoft.com/office/drawing/2014/main" id="{89A9ED17-F703-C2B6-46C6-7F0B5D32BB9C}"/>
                </a:ext>
              </a:extLst>
            </p:cNvPr>
            <p:cNvGrpSpPr/>
            <p:nvPr/>
          </p:nvGrpSpPr>
          <p:grpSpPr>
            <a:xfrm>
              <a:off x="6979786" y="2496798"/>
              <a:ext cx="875072" cy="1073500"/>
              <a:chOff x="7179811" y="874527"/>
              <a:chExt cx="875072" cy="1073500"/>
            </a:xfrm>
          </p:grpSpPr>
          <p:sp>
            <p:nvSpPr>
              <p:cNvPr id="317" name="Oval 316">
                <a:extLst>
                  <a:ext uri="{FF2B5EF4-FFF2-40B4-BE49-F238E27FC236}">
                    <a16:creationId xmlns:a16="http://schemas.microsoft.com/office/drawing/2014/main" id="{7D20A499-DEB2-186B-63AE-DD4A48857D5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8" name="Textfeld 317">
                <a:extLst>
                  <a:ext uri="{FF2B5EF4-FFF2-40B4-BE49-F238E27FC236}">
                    <a16:creationId xmlns:a16="http://schemas.microsoft.com/office/drawing/2014/main" id="{167396E9-FBEC-F829-F611-452889C64E9B}"/>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14" name="Gruppieren 313">
              <a:extLst>
                <a:ext uri="{FF2B5EF4-FFF2-40B4-BE49-F238E27FC236}">
                  <a16:creationId xmlns:a16="http://schemas.microsoft.com/office/drawing/2014/main" id="{B66C9458-F5A0-31F2-1209-936FFFCD0AFC}"/>
                </a:ext>
              </a:extLst>
            </p:cNvPr>
            <p:cNvGrpSpPr/>
            <p:nvPr/>
          </p:nvGrpSpPr>
          <p:grpSpPr>
            <a:xfrm>
              <a:off x="7626721" y="2496801"/>
              <a:ext cx="875075" cy="1073497"/>
              <a:chOff x="7179810" y="874532"/>
              <a:chExt cx="875075" cy="1073497"/>
            </a:xfrm>
          </p:grpSpPr>
          <p:sp>
            <p:nvSpPr>
              <p:cNvPr id="315" name="Oval 314">
                <a:extLst>
                  <a:ext uri="{FF2B5EF4-FFF2-40B4-BE49-F238E27FC236}">
                    <a16:creationId xmlns:a16="http://schemas.microsoft.com/office/drawing/2014/main" id="{BCDEA084-2410-C91C-D9E8-3870C3819B6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6" name="Textfeld 315">
                <a:extLst>
                  <a:ext uri="{FF2B5EF4-FFF2-40B4-BE49-F238E27FC236}">
                    <a16:creationId xmlns:a16="http://schemas.microsoft.com/office/drawing/2014/main" id="{6D8B3965-8B63-FBC9-0A11-5F8810749184}"/>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19" name="Gruppieren 318">
            <a:extLst>
              <a:ext uri="{FF2B5EF4-FFF2-40B4-BE49-F238E27FC236}">
                <a16:creationId xmlns:a16="http://schemas.microsoft.com/office/drawing/2014/main" id="{C8EBB7CE-1732-CEBE-F7AF-B1869B610DF7}"/>
              </a:ext>
            </a:extLst>
          </p:cNvPr>
          <p:cNvGrpSpPr/>
          <p:nvPr/>
        </p:nvGrpSpPr>
        <p:grpSpPr>
          <a:xfrm>
            <a:off x="10734853" y="4032618"/>
            <a:ext cx="480001" cy="338555"/>
            <a:chOff x="6979786" y="2496796"/>
            <a:chExt cx="1522008" cy="1073504"/>
          </a:xfrm>
        </p:grpSpPr>
        <p:grpSp>
          <p:nvGrpSpPr>
            <p:cNvPr id="320" name="Gruppieren 319">
              <a:extLst>
                <a:ext uri="{FF2B5EF4-FFF2-40B4-BE49-F238E27FC236}">
                  <a16:creationId xmlns:a16="http://schemas.microsoft.com/office/drawing/2014/main" id="{AACF29F9-EF67-B046-5571-6A0AF2A1ECAF}"/>
                </a:ext>
              </a:extLst>
            </p:cNvPr>
            <p:cNvGrpSpPr/>
            <p:nvPr/>
          </p:nvGrpSpPr>
          <p:grpSpPr>
            <a:xfrm>
              <a:off x="6979786" y="2496796"/>
              <a:ext cx="875072" cy="1073500"/>
              <a:chOff x="7179811" y="874525"/>
              <a:chExt cx="875072" cy="1073500"/>
            </a:xfrm>
          </p:grpSpPr>
          <p:sp>
            <p:nvSpPr>
              <p:cNvPr id="324" name="Oval 323">
                <a:extLst>
                  <a:ext uri="{FF2B5EF4-FFF2-40B4-BE49-F238E27FC236}">
                    <a16:creationId xmlns:a16="http://schemas.microsoft.com/office/drawing/2014/main" id="{B7D4ACF4-91EB-039C-6745-8B9F8BD989C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5" name="Textfeld 324">
                <a:extLst>
                  <a:ext uri="{FF2B5EF4-FFF2-40B4-BE49-F238E27FC236}">
                    <a16:creationId xmlns:a16="http://schemas.microsoft.com/office/drawing/2014/main" id="{AC02616D-B039-DBE9-211B-1AA13280D689}"/>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21" name="Gruppieren 320">
              <a:extLst>
                <a:ext uri="{FF2B5EF4-FFF2-40B4-BE49-F238E27FC236}">
                  <a16:creationId xmlns:a16="http://schemas.microsoft.com/office/drawing/2014/main" id="{4FC912EF-8523-0099-F33D-47FD5DD19234}"/>
                </a:ext>
              </a:extLst>
            </p:cNvPr>
            <p:cNvGrpSpPr/>
            <p:nvPr/>
          </p:nvGrpSpPr>
          <p:grpSpPr>
            <a:xfrm>
              <a:off x="7626722" y="2496798"/>
              <a:ext cx="875072" cy="1073502"/>
              <a:chOff x="7179811" y="874529"/>
              <a:chExt cx="875072" cy="1073502"/>
            </a:xfrm>
          </p:grpSpPr>
          <p:sp>
            <p:nvSpPr>
              <p:cNvPr id="322" name="Oval 321">
                <a:extLst>
                  <a:ext uri="{FF2B5EF4-FFF2-40B4-BE49-F238E27FC236}">
                    <a16:creationId xmlns:a16="http://schemas.microsoft.com/office/drawing/2014/main" id="{07A2130D-CAB9-E68C-A586-CF59F912E63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3" name="Textfeld 322">
                <a:extLst>
                  <a:ext uri="{FF2B5EF4-FFF2-40B4-BE49-F238E27FC236}">
                    <a16:creationId xmlns:a16="http://schemas.microsoft.com/office/drawing/2014/main" id="{BA863907-9F83-A7C6-A8B1-7A8EF5C2ECB0}"/>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26" name="Gruppieren 325">
            <a:extLst>
              <a:ext uri="{FF2B5EF4-FFF2-40B4-BE49-F238E27FC236}">
                <a16:creationId xmlns:a16="http://schemas.microsoft.com/office/drawing/2014/main" id="{63AAAF7B-F5C5-5C62-863E-EB2288A94175}"/>
              </a:ext>
            </a:extLst>
          </p:cNvPr>
          <p:cNvGrpSpPr/>
          <p:nvPr/>
        </p:nvGrpSpPr>
        <p:grpSpPr>
          <a:xfrm rot="1800000">
            <a:off x="10777599" y="5696275"/>
            <a:ext cx="480001" cy="338555"/>
            <a:chOff x="6979786" y="2496797"/>
            <a:chExt cx="1522008" cy="1073504"/>
          </a:xfrm>
        </p:grpSpPr>
        <p:grpSp>
          <p:nvGrpSpPr>
            <p:cNvPr id="327" name="Gruppieren 326">
              <a:extLst>
                <a:ext uri="{FF2B5EF4-FFF2-40B4-BE49-F238E27FC236}">
                  <a16:creationId xmlns:a16="http://schemas.microsoft.com/office/drawing/2014/main" id="{24E303B8-B0A5-9477-5636-E4D3EEFB81EC}"/>
                </a:ext>
              </a:extLst>
            </p:cNvPr>
            <p:cNvGrpSpPr/>
            <p:nvPr/>
          </p:nvGrpSpPr>
          <p:grpSpPr>
            <a:xfrm>
              <a:off x="6979786" y="2496797"/>
              <a:ext cx="875072" cy="1073500"/>
              <a:chOff x="7179811" y="874526"/>
              <a:chExt cx="875072" cy="1073500"/>
            </a:xfrm>
          </p:grpSpPr>
          <p:sp>
            <p:nvSpPr>
              <p:cNvPr id="331" name="Oval 330">
                <a:extLst>
                  <a:ext uri="{FF2B5EF4-FFF2-40B4-BE49-F238E27FC236}">
                    <a16:creationId xmlns:a16="http://schemas.microsoft.com/office/drawing/2014/main" id="{495D90A3-5585-54E3-F211-D586D2662FC3}"/>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2" name="Textfeld 331">
                <a:extLst>
                  <a:ext uri="{FF2B5EF4-FFF2-40B4-BE49-F238E27FC236}">
                    <a16:creationId xmlns:a16="http://schemas.microsoft.com/office/drawing/2014/main" id="{9EF48E25-1B29-FCAF-AAD4-535CB648D0AA}"/>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28" name="Gruppieren 327">
              <a:extLst>
                <a:ext uri="{FF2B5EF4-FFF2-40B4-BE49-F238E27FC236}">
                  <a16:creationId xmlns:a16="http://schemas.microsoft.com/office/drawing/2014/main" id="{1086D876-B8FB-702A-AFC1-05EEF7FC6E4D}"/>
                </a:ext>
              </a:extLst>
            </p:cNvPr>
            <p:cNvGrpSpPr/>
            <p:nvPr/>
          </p:nvGrpSpPr>
          <p:grpSpPr>
            <a:xfrm>
              <a:off x="7626722" y="2496799"/>
              <a:ext cx="875072" cy="1073502"/>
              <a:chOff x="7179811" y="874530"/>
              <a:chExt cx="875072" cy="1073502"/>
            </a:xfrm>
          </p:grpSpPr>
          <p:sp>
            <p:nvSpPr>
              <p:cNvPr id="329" name="Oval 328">
                <a:extLst>
                  <a:ext uri="{FF2B5EF4-FFF2-40B4-BE49-F238E27FC236}">
                    <a16:creationId xmlns:a16="http://schemas.microsoft.com/office/drawing/2014/main" id="{E6DB0918-5244-4CFF-E0C8-B6422D37069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0" name="Textfeld 329">
                <a:extLst>
                  <a:ext uri="{FF2B5EF4-FFF2-40B4-BE49-F238E27FC236}">
                    <a16:creationId xmlns:a16="http://schemas.microsoft.com/office/drawing/2014/main" id="{E5C4B303-DE78-AA9E-0EAF-1C20B9FDD518}"/>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33" name="Gruppieren 332">
            <a:extLst>
              <a:ext uri="{FF2B5EF4-FFF2-40B4-BE49-F238E27FC236}">
                <a16:creationId xmlns:a16="http://schemas.microsoft.com/office/drawing/2014/main" id="{A5285BA3-9EEF-E796-1C36-2556BF640DD4}"/>
              </a:ext>
            </a:extLst>
          </p:cNvPr>
          <p:cNvGrpSpPr/>
          <p:nvPr/>
        </p:nvGrpSpPr>
        <p:grpSpPr>
          <a:xfrm rot="18000000">
            <a:off x="9693569" y="5675482"/>
            <a:ext cx="542580" cy="275975"/>
            <a:chOff x="6880569" y="2596013"/>
            <a:chExt cx="1720439" cy="875073"/>
          </a:xfrm>
        </p:grpSpPr>
        <p:grpSp>
          <p:nvGrpSpPr>
            <p:cNvPr id="334" name="Gruppieren 333">
              <a:extLst>
                <a:ext uri="{FF2B5EF4-FFF2-40B4-BE49-F238E27FC236}">
                  <a16:creationId xmlns:a16="http://schemas.microsoft.com/office/drawing/2014/main" id="{3BA78895-9B61-987F-9CAF-A49A02D04B78}"/>
                </a:ext>
              </a:extLst>
            </p:cNvPr>
            <p:cNvGrpSpPr/>
            <p:nvPr/>
          </p:nvGrpSpPr>
          <p:grpSpPr>
            <a:xfrm>
              <a:off x="6880569" y="2596013"/>
              <a:ext cx="1073504" cy="875073"/>
              <a:chOff x="7080594" y="973742"/>
              <a:chExt cx="1073504" cy="875073"/>
            </a:xfrm>
          </p:grpSpPr>
          <p:sp>
            <p:nvSpPr>
              <p:cNvPr id="338" name="Oval 337">
                <a:extLst>
                  <a:ext uri="{FF2B5EF4-FFF2-40B4-BE49-F238E27FC236}">
                    <a16:creationId xmlns:a16="http://schemas.microsoft.com/office/drawing/2014/main" id="{48533EC4-1C50-26B0-4423-0BB714270AE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9" name="Textfeld 338">
                <a:extLst>
                  <a:ext uri="{FF2B5EF4-FFF2-40B4-BE49-F238E27FC236}">
                    <a16:creationId xmlns:a16="http://schemas.microsoft.com/office/drawing/2014/main" id="{833399B3-D8F5-EC0D-CB14-03AB5A2DDBE0}"/>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35" name="Gruppieren 334">
              <a:extLst>
                <a:ext uri="{FF2B5EF4-FFF2-40B4-BE49-F238E27FC236}">
                  <a16:creationId xmlns:a16="http://schemas.microsoft.com/office/drawing/2014/main" id="{13388BCA-4B97-FD15-7ABA-54A93B6F2A11}"/>
                </a:ext>
              </a:extLst>
            </p:cNvPr>
            <p:cNvGrpSpPr/>
            <p:nvPr/>
          </p:nvGrpSpPr>
          <p:grpSpPr>
            <a:xfrm>
              <a:off x="7527508" y="2596013"/>
              <a:ext cx="1073500" cy="875071"/>
              <a:chOff x="7080597" y="973744"/>
              <a:chExt cx="1073500" cy="875071"/>
            </a:xfrm>
          </p:grpSpPr>
          <p:sp>
            <p:nvSpPr>
              <p:cNvPr id="336" name="Oval 335">
                <a:extLst>
                  <a:ext uri="{FF2B5EF4-FFF2-40B4-BE49-F238E27FC236}">
                    <a16:creationId xmlns:a16="http://schemas.microsoft.com/office/drawing/2014/main" id="{3D50B12E-E6D4-28B2-0BFE-C7D92FE74E0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7" name="Textfeld 336">
                <a:extLst>
                  <a:ext uri="{FF2B5EF4-FFF2-40B4-BE49-F238E27FC236}">
                    <a16:creationId xmlns:a16="http://schemas.microsoft.com/office/drawing/2014/main" id="{B9FDF610-B620-E2CC-D6AC-0CC88A0F4A49}"/>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40" name="Gruppieren 339">
            <a:extLst>
              <a:ext uri="{FF2B5EF4-FFF2-40B4-BE49-F238E27FC236}">
                <a16:creationId xmlns:a16="http://schemas.microsoft.com/office/drawing/2014/main" id="{6666F598-2B02-8F34-E3AC-E2563100E33B}"/>
              </a:ext>
            </a:extLst>
          </p:cNvPr>
          <p:cNvGrpSpPr/>
          <p:nvPr/>
        </p:nvGrpSpPr>
        <p:grpSpPr>
          <a:xfrm rot="14400000">
            <a:off x="7975359" y="3894630"/>
            <a:ext cx="542579" cy="275975"/>
            <a:chOff x="6880569" y="2596013"/>
            <a:chExt cx="1720437" cy="875073"/>
          </a:xfrm>
        </p:grpSpPr>
        <p:grpSp>
          <p:nvGrpSpPr>
            <p:cNvPr id="341" name="Gruppieren 340">
              <a:extLst>
                <a:ext uri="{FF2B5EF4-FFF2-40B4-BE49-F238E27FC236}">
                  <a16:creationId xmlns:a16="http://schemas.microsoft.com/office/drawing/2014/main" id="{E4CF3E2E-4569-E4AC-CBF0-8F49BDA9834D}"/>
                </a:ext>
              </a:extLst>
            </p:cNvPr>
            <p:cNvGrpSpPr/>
            <p:nvPr/>
          </p:nvGrpSpPr>
          <p:grpSpPr>
            <a:xfrm>
              <a:off x="6880569" y="2596013"/>
              <a:ext cx="1073504" cy="875073"/>
              <a:chOff x="7080594" y="973742"/>
              <a:chExt cx="1073504" cy="875073"/>
            </a:xfrm>
          </p:grpSpPr>
          <p:sp>
            <p:nvSpPr>
              <p:cNvPr id="345" name="Oval 344">
                <a:extLst>
                  <a:ext uri="{FF2B5EF4-FFF2-40B4-BE49-F238E27FC236}">
                    <a16:creationId xmlns:a16="http://schemas.microsoft.com/office/drawing/2014/main" id="{DC00FAFB-9009-CA48-9902-DC52CAA8410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46" name="Textfeld 345">
                <a:extLst>
                  <a:ext uri="{FF2B5EF4-FFF2-40B4-BE49-F238E27FC236}">
                    <a16:creationId xmlns:a16="http://schemas.microsoft.com/office/drawing/2014/main" id="{A4F9A4C5-863C-0EE4-65A8-E7CCA3ED74AF}"/>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42" name="Gruppieren 341">
              <a:extLst>
                <a:ext uri="{FF2B5EF4-FFF2-40B4-BE49-F238E27FC236}">
                  <a16:creationId xmlns:a16="http://schemas.microsoft.com/office/drawing/2014/main" id="{051C279B-908D-3707-6B79-45C28632F812}"/>
                </a:ext>
              </a:extLst>
            </p:cNvPr>
            <p:cNvGrpSpPr/>
            <p:nvPr/>
          </p:nvGrpSpPr>
          <p:grpSpPr>
            <a:xfrm>
              <a:off x="7527506" y="2596013"/>
              <a:ext cx="1073500" cy="875071"/>
              <a:chOff x="7080595" y="973744"/>
              <a:chExt cx="1073500" cy="875071"/>
            </a:xfrm>
          </p:grpSpPr>
          <p:sp>
            <p:nvSpPr>
              <p:cNvPr id="343" name="Oval 342">
                <a:extLst>
                  <a:ext uri="{FF2B5EF4-FFF2-40B4-BE49-F238E27FC236}">
                    <a16:creationId xmlns:a16="http://schemas.microsoft.com/office/drawing/2014/main" id="{FFF2DD11-F7DD-0867-EA3E-0B482AD27B1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44" name="Textfeld 343">
                <a:extLst>
                  <a:ext uri="{FF2B5EF4-FFF2-40B4-BE49-F238E27FC236}">
                    <a16:creationId xmlns:a16="http://schemas.microsoft.com/office/drawing/2014/main" id="{E1810A8B-9C82-9C7A-84DB-93C3653426F6}"/>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47" name="Gruppieren 346">
            <a:extLst>
              <a:ext uri="{FF2B5EF4-FFF2-40B4-BE49-F238E27FC236}">
                <a16:creationId xmlns:a16="http://schemas.microsoft.com/office/drawing/2014/main" id="{99D434BE-5C77-F0CD-9237-17C3DE34F0C9}"/>
              </a:ext>
            </a:extLst>
          </p:cNvPr>
          <p:cNvGrpSpPr/>
          <p:nvPr/>
        </p:nvGrpSpPr>
        <p:grpSpPr>
          <a:xfrm rot="20700000">
            <a:off x="6536761" y="4169808"/>
            <a:ext cx="480001" cy="338555"/>
            <a:chOff x="6979786" y="2496794"/>
            <a:chExt cx="1522008" cy="1073505"/>
          </a:xfrm>
        </p:grpSpPr>
        <p:grpSp>
          <p:nvGrpSpPr>
            <p:cNvPr id="348" name="Gruppieren 347">
              <a:extLst>
                <a:ext uri="{FF2B5EF4-FFF2-40B4-BE49-F238E27FC236}">
                  <a16:creationId xmlns:a16="http://schemas.microsoft.com/office/drawing/2014/main" id="{370E74D2-8353-078E-3854-AC1203EECCE9}"/>
                </a:ext>
              </a:extLst>
            </p:cNvPr>
            <p:cNvGrpSpPr/>
            <p:nvPr/>
          </p:nvGrpSpPr>
          <p:grpSpPr>
            <a:xfrm>
              <a:off x="6979786" y="2496794"/>
              <a:ext cx="875072" cy="1073501"/>
              <a:chOff x="7179811" y="874523"/>
              <a:chExt cx="875072" cy="1073501"/>
            </a:xfrm>
          </p:grpSpPr>
          <p:sp>
            <p:nvSpPr>
              <p:cNvPr id="352" name="Oval 351">
                <a:extLst>
                  <a:ext uri="{FF2B5EF4-FFF2-40B4-BE49-F238E27FC236}">
                    <a16:creationId xmlns:a16="http://schemas.microsoft.com/office/drawing/2014/main" id="{5944369A-1174-E944-25A3-8840DCED3E5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3" name="Textfeld 352">
                <a:extLst>
                  <a:ext uri="{FF2B5EF4-FFF2-40B4-BE49-F238E27FC236}">
                    <a16:creationId xmlns:a16="http://schemas.microsoft.com/office/drawing/2014/main" id="{429F1428-E15E-BDF4-93DE-35DB5A126303}"/>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49" name="Gruppieren 348">
              <a:extLst>
                <a:ext uri="{FF2B5EF4-FFF2-40B4-BE49-F238E27FC236}">
                  <a16:creationId xmlns:a16="http://schemas.microsoft.com/office/drawing/2014/main" id="{5933B974-87FD-A399-361C-27E8273ED82D}"/>
                </a:ext>
              </a:extLst>
            </p:cNvPr>
            <p:cNvGrpSpPr/>
            <p:nvPr/>
          </p:nvGrpSpPr>
          <p:grpSpPr>
            <a:xfrm>
              <a:off x="7626720" y="2496800"/>
              <a:ext cx="875074" cy="1073499"/>
              <a:chOff x="7179809" y="874531"/>
              <a:chExt cx="875074" cy="1073499"/>
            </a:xfrm>
          </p:grpSpPr>
          <p:sp>
            <p:nvSpPr>
              <p:cNvPr id="350" name="Oval 349">
                <a:extLst>
                  <a:ext uri="{FF2B5EF4-FFF2-40B4-BE49-F238E27FC236}">
                    <a16:creationId xmlns:a16="http://schemas.microsoft.com/office/drawing/2014/main" id="{3EACCEFA-3485-1289-2FB9-C877958D835D}"/>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1" name="Textfeld 350">
                <a:extLst>
                  <a:ext uri="{FF2B5EF4-FFF2-40B4-BE49-F238E27FC236}">
                    <a16:creationId xmlns:a16="http://schemas.microsoft.com/office/drawing/2014/main" id="{5C110105-B8AF-69FA-330C-9B7FBFA33F88}"/>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54" name="Gruppieren 353">
            <a:extLst>
              <a:ext uri="{FF2B5EF4-FFF2-40B4-BE49-F238E27FC236}">
                <a16:creationId xmlns:a16="http://schemas.microsoft.com/office/drawing/2014/main" id="{26C01B60-5591-8FAF-8EEE-603307423C17}"/>
              </a:ext>
            </a:extLst>
          </p:cNvPr>
          <p:cNvGrpSpPr/>
          <p:nvPr/>
        </p:nvGrpSpPr>
        <p:grpSpPr>
          <a:xfrm rot="10800000">
            <a:off x="6807609" y="4831888"/>
            <a:ext cx="480001" cy="338555"/>
            <a:chOff x="6979786" y="2496796"/>
            <a:chExt cx="1522008" cy="1073504"/>
          </a:xfrm>
        </p:grpSpPr>
        <p:grpSp>
          <p:nvGrpSpPr>
            <p:cNvPr id="355" name="Gruppieren 354">
              <a:extLst>
                <a:ext uri="{FF2B5EF4-FFF2-40B4-BE49-F238E27FC236}">
                  <a16:creationId xmlns:a16="http://schemas.microsoft.com/office/drawing/2014/main" id="{8C6AA7A2-B421-F591-0DC8-637B6633B0EA}"/>
                </a:ext>
              </a:extLst>
            </p:cNvPr>
            <p:cNvGrpSpPr/>
            <p:nvPr/>
          </p:nvGrpSpPr>
          <p:grpSpPr>
            <a:xfrm>
              <a:off x="6979786" y="2496796"/>
              <a:ext cx="875072" cy="1073500"/>
              <a:chOff x="7179811" y="874525"/>
              <a:chExt cx="875072" cy="1073500"/>
            </a:xfrm>
          </p:grpSpPr>
          <p:sp>
            <p:nvSpPr>
              <p:cNvPr id="359" name="Oval 358">
                <a:extLst>
                  <a:ext uri="{FF2B5EF4-FFF2-40B4-BE49-F238E27FC236}">
                    <a16:creationId xmlns:a16="http://schemas.microsoft.com/office/drawing/2014/main" id="{C9C54AA2-F268-C86E-FBC2-2F8285B88AD4}"/>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0" name="Textfeld 359">
                <a:extLst>
                  <a:ext uri="{FF2B5EF4-FFF2-40B4-BE49-F238E27FC236}">
                    <a16:creationId xmlns:a16="http://schemas.microsoft.com/office/drawing/2014/main" id="{762085B4-13AB-DC8E-BD62-C76941B76C87}"/>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56" name="Gruppieren 355">
              <a:extLst>
                <a:ext uri="{FF2B5EF4-FFF2-40B4-BE49-F238E27FC236}">
                  <a16:creationId xmlns:a16="http://schemas.microsoft.com/office/drawing/2014/main" id="{111C6672-ABFF-019D-6B1E-E3A1AEA3AC3A}"/>
                </a:ext>
              </a:extLst>
            </p:cNvPr>
            <p:cNvGrpSpPr/>
            <p:nvPr/>
          </p:nvGrpSpPr>
          <p:grpSpPr>
            <a:xfrm>
              <a:off x="7626722" y="2496798"/>
              <a:ext cx="875072" cy="1073502"/>
              <a:chOff x="7179811" y="874529"/>
              <a:chExt cx="875072" cy="1073502"/>
            </a:xfrm>
          </p:grpSpPr>
          <p:sp>
            <p:nvSpPr>
              <p:cNvPr id="357" name="Oval 356">
                <a:extLst>
                  <a:ext uri="{FF2B5EF4-FFF2-40B4-BE49-F238E27FC236}">
                    <a16:creationId xmlns:a16="http://schemas.microsoft.com/office/drawing/2014/main" id="{1CD4E403-B818-4A4D-F6FF-9D223375FCB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8" name="Textfeld 357">
                <a:extLst>
                  <a:ext uri="{FF2B5EF4-FFF2-40B4-BE49-F238E27FC236}">
                    <a16:creationId xmlns:a16="http://schemas.microsoft.com/office/drawing/2014/main" id="{3D64C2DA-AF23-F0F4-D4B3-3D6F0794E35F}"/>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61" name="Gruppieren 360">
            <a:extLst>
              <a:ext uri="{FF2B5EF4-FFF2-40B4-BE49-F238E27FC236}">
                <a16:creationId xmlns:a16="http://schemas.microsoft.com/office/drawing/2014/main" id="{61D4D86F-32BD-C507-717C-BB405BC6DDB8}"/>
              </a:ext>
            </a:extLst>
          </p:cNvPr>
          <p:cNvGrpSpPr/>
          <p:nvPr/>
        </p:nvGrpSpPr>
        <p:grpSpPr>
          <a:xfrm rot="14272071">
            <a:off x="8703921" y="4082427"/>
            <a:ext cx="542580" cy="275975"/>
            <a:chOff x="6880569" y="2596013"/>
            <a:chExt cx="1720439" cy="875073"/>
          </a:xfrm>
        </p:grpSpPr>
        <p:grpSp>
          <p:nvGrpSpPr>
            <p:cNvPr id="362" name="Gruppieren 361">
              <a:extLst>
                <a:ext uri="{FF2B5EF4-FFF2-40B4-BE49-F238E27FC236}">
                  <a16:creationId xmlns:a16="http://schemas.microsoft.com/office/drawing/2014/main" id="{0A7C7F93-F9AD-465D-9673-8594B5012DC5}"/>
                </a:ext>
              </a:extLst>
            </p:cNvPr>
            <p:cNvGrpSpPr/>
            <p:nvPr/>
          </p:nvGrpSpPr>
          <p:grpSpPr>
            <a:xfrm>
              <a:off x="6880569" y="2596014"/>
              <a:ext cx="1073504" cy="875072"/>
              <a:chOff x="7080594" y="973743"/>
              <a:chExt cx="1073504" cy="875072"/>
            </a:xfrm>
          </p:grpSpPr>
          <p:sp>
            <p:nvSpPr>
              <p:cNvPr id="366" name="Oval 365">
                <a:extLst>
                  <a:ext uri="{FF2B5EF4-FFF2-40B4-BE49-F238E27FC236}">
                    <a16:creationId xmlns:a16="http://schemas.microsoft.com/office/drawing/2014/main" id="{4A914661-EFCC-3497-DD5B-E93C448510A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7" name="Textfeld 366">
                <a:extLst>
                  <a:ext uri="{FF2B5EF4-FFF2-40B4-BE49-F238E27FC236}">
                    <a16:creationId xmlns:a16="http://schemas.microsoft.com/office/drawing/2014/main" id="{E724D51C-8797-9997-CAC9-A51DFE49B333}"/>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63" name="Gruppieren 362">
              <a:extLst>
                <a:ext uri="{FF2B5EF4-FFF2-40B4-BE49-F238E27FC236}">
                  <a16:creationId xmlns:a16="http://schemas.microsoft.com/office/drawing/2014/main" id="{19FFA0B5-4697-FFDF-536F-0087C579BD55}"/>
                </a:ext>
              </a:extLst>
            </p:cNvPr>
            <p:cNvGrpSpPr/>
            <p:nvPr/>
          </p:nvGrpSpPr>
          <p:grpSpPr>
            <a:xfrm>
              <a:off x="7527508" y="2596013"/>
              <a:ext cx="1073500" cy="875072"/>
              <a:chOff x="7080597" y="973744"/>
              <a:chExt cx="1073500" cy="875072"/>
            </a:xfrm>
          </p:grpSpPr>
          <p:sp>
            <p:nvSpPr>
              <p:cNvPr id="364" name="Oval 363">
                <a:extLst>
                  <a:ext uri="{FF2B5EF4-FFF2-40B4-BE49-F238E27FC236}">
                    <a16:creationId xmlns:a16="http://schemas.microsoft.com/office/drawing/2014/main" id="{32EC22B6-D035-5154-25BB-0DACE7AD407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5" name="Textfeld 364">
                <a:extLst>
                  <a:ext uri="{FF2B5EF4-FFF2-40B4-BE49-F238E27FC236}">
                    <a16:creationId xmlns:a16="http://schemas.microsoft.com/office/drawing/2014/main" id="{3DF43DC1-BCF8-967E-3C0D-FC61E01002F6}"/>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68" name="Gruppieren 367">
            <a:extLst>
              <a:ext uri="{FF2B5EF4-FFF2-40B4-BE49-F238E27FC236}">
                <a16:creationId xmlns:a16="http://schemas.microsoft.com/office/drawing/2014/main" id="{F713F98F-7149-CC19-6013-C0F2C918729A}"/>
              </a:ext>
            </a:extLst>
          </p:cNvPr>
          <p:cNvGrpSpPr/>
          <p:nvPr/>
        </p:nvGrpSpPr>
        <p:grpSpPr>
          <a:xfrm rot="18948543">
            <a:off x="7033720" y="6073839"/>
            <a:ext cx="480001" cy="338554"/>
            <a:chOff x="6979786" y="2496798"/>
            <a:chExt cx="1522010" cy="1073500"/>
          </a:xfrm>
        </p:grpSpPr>
        <p:grpSp>
          <p:nvGrpSpPr>
            <p:cNvPr id="369" name="Gruppieren 368">
              <a:extLst>
                <a:ext uri="{FF2B5EF4-FFF2-40B4-BE49-F238E27FC236}">
                  <a16:creationId xmlns:a16="http://schemas.microsoft.com/office/drawing/2014/main" id="{5D294959-22D5-A8EE-DD37-D7D0F788CD7B}"/>
                </a:ext>
              </a:extLst>
            </p:cNvPr>
            <p:cNvGrpSpPr/>
            <p:nvPr/>
          </p:nvGrpSpPr>
          <p:grpSpPr>
            <a:xfrm>
              <a:off x="6979786" y="2496798"/>
              <a:ext cx="875072" cy="1073500"/>
              <a:chOff x="7179811" y="874527"/>
              <a:chExt cx="875072" cy="1073500"/>
            </a:xfrm>
          </p:grpSpPr>
          <p:sp>
            <p:nvSpPr>
              <p:cNvPr id="373" name="Oval 372">
                <a:extLst>
                  <a:ext uri="{FF2B5EF4-FFF2-40B4-BE49-F238E27FC236}">
                    <a16:creationId xmlns:a16="http://schemas.microsoft.com/office/drawing/2014/main" id="{831DA1D5-5C51-061C-34E1-F135DBC9645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4" name="Textfeld 373">
                <a:extLst>
                  <a:ext uri="{FF2B5EF4-FFF2-40B4-BE49-F238E27FC236}">
                    <a16:creationId xmlns:a16="http://schemas.microsoft.com/office/drawing/2014/main" id="{3F51B672-098C-A5C0-EABD-2A1329CC82C7}"/>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70" name="Gruppieren 369">
              <a:extLst>
                <a:ext uri="{FF2B5EF4-FFF2-40B4-BE49-F238E27FC236}">
                  <a16:creationId xmlns:a16="http://schemas.microsoft.com/office/drawing/2014/main" id="{647A167B-F120-6BE8-ACF1-62E033E18614}"/>
                </a:ext>
              </a:extLst>
            </p:cNvPr>
            <p:cNvGrpSpPr/>
            <p:nvPr/>
          </p:nvGrpSpPr>
          <p:grpSpPr>
            <a:xfrm>
              <a:off x="7626721" y="2496801"/>
              <a:ext cx="875075" cy="1073497"/>
              <a:chOff x="7179810" y="874532"/>
              <a:chExt cx="875075" cy="1073497"/>
            </a:xfrm>
          </p:grpSpPr>
          <p:sp>
            <p:nvSpPr>
              <p:cNvPr id="371" name="Oval 370">
                <a:extLst>
                  <a:ext uri="{FF2B5EF4-FFF2-40B4-BE49-F238E27FC236}">
                    <a16:creationId xmlns:a16="http://schemas.microsoft.com/office/drawing/2014/main" id="{F7B3FEB0-43B1-A958-AE06-77D359FD740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2" name="Textfeld 371">
                <a:extLst>
                  <a:ext uri="{FF2B5EF4-FFF2-40B4-BE49-F238E27FC236}">
                    <a16:creationId xmlns:a16="http://schemas.microsoft.com/office/drawing/2014/main" id="{536CAEB5-B247-9FA5-61F7-3ED9F79E1302}"/>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75" name="Gruppieren 374">
            <a:extLst>
              <a:ext uri="{FF2B5EF4-FFF2-40B4-BE49-F238E27FC236}">
                <a16:creationId xmlns:a16="http://schemas.microsoft.com/office/drawing/2014/main" id="{364297C4-DA90-88AE-BB32-AE1D05774884}"/>
              </a:ext>
            </a:extLst>
          </p:cNvPr>
          <p:cNvGrpSpPr/>
          <p:nvPr/>
        </p:nvGrpSpPr>
        <p:grpSpPr>
          <a:xfrm rot="1267804">
            <a:off x="6457430" y="5606676"/>
            <a:ext cx="480001" cy="338554"/>
            <a:chOff x="6979786" y="2496799"/>
            <a:chExt cx="1522010" cy="1073500"/>
          </a:xfrm>
        </p:grpSpPr>
        <p:grpSp>
          <p:nvGrpSpPr>
            <p:cNvPr id="376" name="Gruppieren 375">
              <a:extLst>
                <a:ext uri="{FF2B5EF4-FFF2-40B4-BE49-F238E27FC236}">
                  <a16:creationId xmlns:a16="http://schemas.microsoft.com/office/drawing/2014/main" id="{1F43EBA5-447D-3A58-3E21-78FAF0F7BB0B}"/>
                </a:ext>
              </a:extLst>
            </p:cNvPr>
            <p:cNvGrpSpPr/>
            <p:nvPr/>
          </p:nvGrpSpPr>
          <p:grpSpPr>
            <a:xfrm>
              <a:off x="6979786" y="2496799"/>
              <a:ext cx="875072" cy="1073500"/>
              <a:chOff x="7179811" y="874528"/>
              <a:chExt cx="875072" cy="1073500"/>
            </a:xfrm>
          </p:grpSpPr>
          <p:sp>
            <p:nvSpPr>
              <p:cNvPr id="380" name="Oval 379">
                <a:extLst>
                  <a:ext uri="{FF2B5EF4-FFF2-40B4-BE49-F238E27FC236}">
                    <a16:creationId xmlns:a16="http://schemas.microsoft.com/office/drawing/2014/main" id="{28B746DE-6F2A-00ED-B831-8C3C273D8A6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1" name="Textfeld 380">
                <a:extLst>
                  <a:ext uri="{FF2B5EF4-FFF2-40B4-BE49-F238E27FC236}">
                    <a16:creationId xmlns:a16="http://schemas.microsoft.com/office/drawing/2014/main" id="{DB0D0718-AC06-B438-4117-70A34393D19F}"/>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77" name="Gruppieren 376">
              <a:extLst>
                <a:ext uri="{FF2B5EF4-FFF2-40B4-BE49-F238E27FC236}">
                  <a16:creationId xmlns:a16="http://schemas.microsoft.com/office/drawing/2014/main" id="{2B347AC7-8ECC-63A2-58FD-E34BA66C66F9}"/>
                </a:ext>
              </a:extLst>
            </p:cNvPr>
            <p:cNvGrpSpPr/>
            <p:nvPr/>
          </p:nvGrpSpPr>
          <p:grpSpPr>
            <a:xfrm>
              <a:off x="7626721" y="2496801"/>
              <a:ext cx="875075" cy="1073497"/>
              <a:chOff x="7179810" y="874532"/>
              <a:chExt cx="875075" cy="1073497"/>
            </a:xfrm>
          </p:grpSpPr>
          <p:sp>
            <p:nvSpPr>
              <p:cNvPr id="378" name="Oval 377">
                <a:extLst>
                  <a:ext uri="{FF2B5EF4-FFF2-40B4-BE49-F238E27FC236}">
                    <a16:creationId xmlns:a16="http://schemas.microsoft.com/office/drawing/2014/main" id="{9F05487C-D12C-7F62-5237-5087EE21927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9" name="Textfeld 378">
                <a:extLst>
                  <a:ext uri="{FF2B5EF4-FFF2-40B4-BE49-F238E27FC236}">
                    <a16:creationId xmlns:a16="http://schemas.microsoft.com/office/drawing/2014/main" id="{D701ED59-E691-9B66-3EB0-B5EE665EA71F}"/>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82" name="Gruppieren 381">
            <a:extLst>
              <a:ext uri="{FF2B5EF4-FFF2-40B4-BE49-F238E27FC236}">
                <a16:creationId xmlns:a16="http://schemas.microsoft.com/office/drawing/2014/main" id="{1EFAC4AD-2E8B-8DF8-D131-4E5C0943F53B}"/>
              </a:ext>
            </a:extLst>
          </p:cNvPr>
          <p:cNvGrpSpPr/>
          <p:nvPr/>
        </p:nvGrpSpPr>
        <p:grpSpPr>
          <a:xfrm rot="19910934">
            <a:off x="7732351" y="6051740"/>
            <a:ext cx="480001" cy="338554"/>
            <a:chOff x="6979786" y="2496798"/>
            <a:chExt cx="1522010" cy="1073500"/>
          </a:xfrm>
        </p:grpSpPr>
        <p:grpSp>
          <p:nvGrpSpPr>
            <p:cNvPr id="383" name="Gruppieren 382">
              <a:extLst>
                <a:ext uri="{FF2B5EF4-FFF2-40B4-BE49-F238E27FC236}">
                  <a16:creationId xmlns:a16="http://schemas.microsoft.com/office/drawing/2014/main" id="{42BCF866-3219-F72D-10A1-932EB1121A73}"/>
                </a:ext>
              </a:extLst>
            </p:cNvPr>
            <p:cNvGrpSpPr/>
            <p:nvPr/>
          </p:nvGrpSpPr>
          <p:grpSpPr>
            <a:xfrm>
              <a:off x="6979786" y="2496798"/>
              <a:ext cx="875072" cy="1073500"/>
              <a:chOff x="7179811" y="874527"/>
              <a:chExt cx="875072" cy="1073500"/>
            </a:xfrm>
          </p:grpSpPr>
          <p:sp>
            <p:nvSpPr>
              <p:cNvPr id="387" name="Oval 386">
                <a:extLst>
                  <a:ext uri="{FF2B5EF4-FFF2-40B4-BE49-F238E27FC236}">
                    <a16:creationId xmlns:a16="http://schemas.microsoft.com/office/drawing/2014/main" id="{74893EF9-F62F-D303-5197-A8AD71DA7C94}"/>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8" name="Textfeld 387">
                <a:extLst>
                  <a:ext uri="{FF2B5EF4-FFF2-40B4-BE49-F238E27FC236}">
                    <a16:creationId xmlns:a16="http://schemas.microsoft.com/office/drawing/2014/main" id="{0BEBEA41-3E9F-0BB3-E6FA-58520DABC453}"/>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84" name="Gruppieren 383">
              <a:extLst>
                <a:ext uri="{FF2B5EF4-FFF2-40B4-BE49-F238E27FC236}">
                  <a16:creationId xmlns:a16="http://schemas.microsoft.com/office/drawing/2014/main" id="{F97B904A-4429-013E-A44D-42A7DCF3D4D8}"/>
                </a:ext>
              </a:extLst>
            </p:cNvPr>
            <p:cNvGrpSpPr/>
            <p:nvPr/>
          </p:nvGrpSpPr>
          <p:grpSpPr>
            <a:xfrm>
              <a:off x="7626721" y="2496801"/>
              <a:ext cx="875075" cy="1073497"/>
              <a:chOff x="7179810" y="874532"/>
              <a:chExt cx="875075" cy="1073497"/>
            </a:xfrm>
          </p:grpSpPr>
          <p:sp>
            <p:nvSpPr>
              <p:cNvPr id="385" name="Oval 384">
                <a:extLst>
                  <a:ext uri="{FF2B5EF4-FFF2-40B4-BE49-F238E27FC236}">
                    <a16:creationId xmlns:a16="http://schemas.microsoft.com/office/drawing/2014/main" id="{5155E865-1F8D-71BF-E055-B2B03A2FBF8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6" name="Textfeld 385">
                <a:extLst>
                  <a:ext uri="{FF2B5EF4-FFF2-40B4-BE49-F238E27FC236}">
                    <a16:creationId xmlns:a16="http://schemas.microsoft.com/office/drawing/2014/main" id="{A4347D13-6F42-77FA-55BC-6FAB9665D2D4}"/>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389" name="Textfeld 388">
            <a:extLst>
              <a:ext uri="{FF2B5EF4-FFF2-40B4-BE49-F238E27FC236}">
                <a16:creationId xmlns:a16="http://schemas.microsoft.com/office/drawing/2014/main" id="{1F5F765B-E31D-51B2-FA1E-852C332F27CA}"/>
              </a:ext>
            </a:extLst>
          </p:cNvPr>
          <p:cNvSpPr txBox="1"/>
          <p:nvPr/>
        </p:nvSpPr>
        <p:spPr>
          <a:xfrm>
            <a:off x="10390094" y="6220235"/>
            <a:ext cx="1308800" cy="307777"/>
          </a:xfrm>
          <a:prstGeom prst="rect">
            <a:avLst/>
          </a:prstGeom>
          <a:solidFill>
            <a:schemeClr val="bg1"/>
          </a:solidFill>
        </p:spPr>
        <p:txBody>
          <a:bodyPr wrap="square" rtlCol="0">
            <a:spAutoFit/>
          </a:bodyPr>
          <a:lstStyle/>
          <a:p>
            <a:pPr algn="ctr"/>
            <a:r>
              <a:rPr lang="de-DE" sz="1400" dirty="0"/>
              <a:t>Wasser-Phase</a:t>
            </a:r>
          </a:p>
        </p:txBody>
      </p:sp>
      <p:sp>
        <p:nvSpPr>
          <p:cNvPr id="390" name="Textfeld 389">
            <a:extLst>
              <a:ext uri="{FF2B5EF4-FFF2-40B4-BE49-F238E27FC236}">
                <a16:creationId xmlns:a16="http://schemas.microsoft.com/office/drawing/2014/main" id="{0C81319D-A8CB-86A7-DDB6-98E73CD2E258}"/>
              </a:ext>
            </a:extLst>
          </p:cNvPr>
          <p:cNvSpPr txBox="1"/>
          <p:nvPr/>
        </p:nvSpPr>
        <p:spPr>
          <a:xfrm>
            <a:off x="10390094" y="362484"/>
            <a:ext cx="1308800" cy="307777"/>
          </a:xfrm>
          <a:prstGeom prst="rect">
            <a:avLst/>
          </a:prstGeom>
          <a:solidFill>
            <a:schemeClr val="bg1"/>
          </a:solidFill>
        </p:spPr>
        <p:txBody>
          <a:bodyPr wrap="square" rtlCol="0">
            <a:spAutoFit/>
          </a:bodyPr>
          <a:lstStyle/>
          <a:p>
            <a:pPr algn="ctr"/>
            <a:r>
              <a:rPr lang="de-DE" sz="1400" dirty="0"/>
              <a:t>Heptan-Phase</a:t>
            </a:r>
          </a:p>
        </p:txBody>
      </p:sp>
    </p:spTree>
    <p:extLst>
      <p:ext uri="{BB962C8B-B14F-4D97-AF65-F5344CB8AC3E}">
        <p14:creationId xmlns:p14="http://schemas.microsoft.com/office/powerpoint/2010/main" val="18341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path" presetSubtype="0" repeatCount="indefinite" fill="hold" nodeType="withEffect">
                                  <p:stCondLst>
                                    <p:cond delay="0"/>
                                  </p:stCondLst>
                                  <p:childTnLst>
                                    <p:animMotion origin="layout" path="M 0.00208 0.00232 C 0.00195 0.00533 0.00052 0.0081 -0.00131 0.0088 C -0.00209 0.00533 -0.00183 0.00162 -0.00065 -0.00069 C 0.00104 0.00116 0.00195 0.0044 0.00208 0.0081 C 0.00013 0.0081 -0.0017 0.00625 -0.00287 0.00324 C -0.00144 0.00093 0.00052 0.00047 0.00208 0.00232 Z " pathEditMode="relative" rAng="3720000" ptsTypes="AAAAAA">
                                      <p:cBhvr>
                                        <p:cTn id="6" dur="5000" fill="hold"/>
                                        <p:tgtEl>
                                          <p:spTgt spid="69"/>
                                        </p:tgtEl>
                                        <p:attrNameLst>
                                          <p:attrName>ppt_x</p:attrName>
                                          <p:attrName>ppt_y</p:attrName>
                                        </p:attrNameLst>
                                      </p:cBhvr>
                                      <p:rCtr x="-208" y="185"/>
                                    </p:animMotion>
                                  </p:childTnLst>
                                </p:cTn>
                              </p:par>
                              <p:par>
                                <p:cTn id="7" presetID="8" presetClass="emph" presetSubtype="0" repeatCount="indefinite" accel="50000" decel="50000" autoRev="1" fill="hold" nodeType="withEffect">
                                  <p:stCondLst>
                                    <p:cond delay="0"/>
                                  </p:stCondLst>
                                  <p:childTnLst>
                                    <p:animRot by="-1800000">
                                      <p:cBhvr>
                                        <p:cTn id="8" dur="5000" fill="hold"/>
                                        <p:tgtEl>
                                          <p:spTgt spid="69"/>
                                        </p:tgtEl>
                                        <p:attrNameLst>
                                          <p:attrName>r</p:attrName>
                                        </p:attrNameLst>
                                      </p:cBhvr>
                                    </p:animRot>
                                  </p:childTnLst>
                                </p:cTn>
                              </p:par>
                              <p:par>
                                <p:cTn id="9" presetID="23" presetClass="path" presetSubtype="0" repeatCount="indefinite" fill="hold" nodeType="withEffect">
                                  <p:stCondLst>
                                    <p:cond delay="0"/>
                                  </p:stCondLst>
                                  <p:childTnLst>
                                    <p:animMotion origin="layout" path="M -1.66667E-6 2.96296E-6 C 0.00156 0.00162 0.00222 0.00509 0.00169 0.00833 C -0.00039 0.00787 -0.00208 0.00578 -0.00273 0.00277 C -0.00104 0.00115 0.00104 0.00115 0.00287 0.00277 C 0.00209 0.00578 0.00026 0.00787 -0.00182 0.00833 C -0.00234 0.00486 -0.00156 0.00162 -1.66667E-6 2.96296E-6 Z " pathEditMode="relative" rAng="0" ptsTypes="AAAAAA">
                                      <p:cBhvr>
                                        <p:cTn id="10" dur="5000" fill="hold"/>
                                        <p:tgtEl>
                                          <p:spTgt spid="256"/>
                                        </p:tgtEl>
                                        <p:attrNameLst>
                                          <p:attrName>ppt_x</p:attrName>
                                          <p:attrName>ppt_y</p:attrName>
                                        </p:attrNameLst>
                                      </p:cBhvr>
                                      <p:rCtr x="0" y="417"/>
                                    </p:animMotion>
                                  </p:childTnLst>
                                </p:cTn>
                              </p:par>
                              <p:par>
                                <p:cTn id="11" presetID="8" presetClass="emph" presetSubtype="0" repeatCount="indefinite" accel="50000" decel="50000" autoRev="1" fill="hold" nodeType="withEffect">
                                  <p:stCondLst>
                                    <p:cond delay="0"/>
                                  </p:stCondLst>
                                  <p:childTnLst>
                                    <p:animRot by="1800000">
                                      <p:cBhvr>
                                        <p:cTn id="12" dur="5000" fill="hold"/>
                                        <p:tgtEl>
                                          <p:spTgt spid="256"/>
                                        </p:tgtEl>
                                        <p:attrNameLst>
                                          <p:attrName>r</p:attrName>
                                        </p:attrNameLst>
                                      </p:cBhvr>
                                    </p:animRot>
                                  </p:childTnLst>
                                </p:cTn>
                              </p:par>
                              <p:par>
                                <p:cTn id="13" presetID="23" presetClass="path" presetSubtype="0" repeatCount="indefinite" fill="hold" nodeType="withEffect">
                                  <p:stCondLst>
                                    <p:cond delay="0"/>
                                  </p:stCondLst>
                                  <p:childTnLst>
                                    <p:animMotion origin="layout" path="M -8.33333E-7 7.40741E-7 C -0.00065 0.00301 -0.00234 0.00486 -0.0043 0.00463 C -0.00443 0.00093 -0.00364 -0.00232 -0.00208 -0.00417 C -0.00091 -0.00162 -0.00052 0.00208 -0.00104 0.00555 C -0.00286 0.00486 -0.0043 0.00208 -0.00508 -0.00139 C -0.00325 -0.00301 -0.0013 -0.00232 -8.33333E-7 7.40741E-7 Z " pathEditMode="relative" rAng="4680000" ptsTypes="AAAAAA">
                                      <p:cBhvr>
                                        <p:cTn id="14" dur="5000" fill="hold"/>
                                        <p:tgtEl>
                                          <p:spTgt spid="263"/>
                                        </p:tgtEl>
                                        <p:attrNameLst>
                                          <p:attrName>ppt_x</p:attrName>
                                          <p:attrName>ppt_y</p:attrName>
                                        </p:attrNameLst>
                                      </p:cBhvr>
                                      <p:rCtr x="-234" y="93"/>
                                    </p:animMotion>
                                  </p:childTnLst>
                                </p:cTn>
                              </p:par>
                              <p:par>
                                <p:cTn id="15" presetID="8" presetClass="emph" presetSubtype="0" repeatCount="indefinite" accel="50000" decel="50000" autoRev="1" fill="hold" nodeType="withEffect">
                                  <p:stCondLst>
                                    <p:cond delay="0"/>
                                  </p:stCondLst>
                                  <p:childTnLst>
                                    <p:animRot by="1800000">
                                      <p:cBhvr>
                                        <p:cTn id="16" dur="5000" fill="hold"/>
                                        <p:tgtEl>
                                          <p:spTgt spid="263"/>
                                        </p:tgtEl>
                                        <p:attrNameLst>
                                          <p:attrName>r</p:attrName>
                                        </p:attrNameLst>
                                      </p:cBhvr>
                                    </p:animRot>
                                  </p:childTnLst>
                                </p:cTn>
                              </p:par>
                              <p:par>
                                <p:cTn id="17" presetID="23" presetClass="path" presetSubtype="0" repeatCount="indefinite" fill="hold" nodeType="withEffect">
                                  <p:stCondLst>
                                    <p:cond delay="0"/>
                                  </p:stCondLst>
                                  <p:childTnLst>
                                    <p:animMotion origin="layout" path="M 0.00234 0.00301 C 0.00169 0.00602 -0.00013 0.00764 -0.00208 0.00741 C -0.00208 0.0037 -0.0013 0.00023 0.00026 -0.00139 C 0.00143 0.00139 0.00182 0.00532 0.0013 0.0088 C -0.00052 0.00764 -0.00208 0.00486 -0.00261 0.00116 C -0.00078 -0.00023 0.00117 0.00046 0.00234 0.00301 Z " pathEditMode="relative" rAng="4800000" ptsTypes="AAAAAA">
                                      <p:cBhvr>
                                        <p:cTn id="18" dur="5000" fill="hold"/>
                                        <p:tgtEl>
                                          <p:spTgt spid="270"/>
                                        </p:tgtEl>
                                        <p:attrNameLst>
                                          <p:attrName>ppt_x</p:attrName>
                                          <p:attrName>ppt_y</p:attrName>
                                        </p:attrNameLst>
                                      </p:cBhvr>
                                      <p:rCtr x="-234" y="93"/>
                                    </p:animMotion>
                                  </p:childTnLst>
                                </p:cTn>
                              </p:par>
                              <p:par>
                                <p:cTn id="19" presetID="8" presetClass="emph" presetSubtype="0" repeatCount="indefinite" accel="50000" decel="50000" autoRev="1" fill="hold" nodeType="withEffect">
                                  <p:stCondLst>
                                    <p:cond delay="0"/>
                                  </p:stCondLst>
                                  <p:childTnLst>
                                    <p:animRot by="1800000">
                                      <p:cBhvr>
                                        <p:cTn id="20" dur="5000" fill="hold"/>
                                        <p:tgtEl>
                                          <p:spTgt spid="270"/>
                                        </p:tgtEl>
                                        <p:attrNameLst>
                                          <p:attrName>r</p:attrName>
                                        </p:attrNameLst>
                                      </p:cBhvr>
                                    </p:animRot>
                                  </p:childTnLst>
                                </p:cTn>
                              </p:par>
                              <p:par>
                                <p:cTn id="21" presetID="23" presetClass="path" presetSubtype="0" repeatCount="indefinite" fill="hold" nodeType="withEffect">
                                  <p:stCondLst>
                                    <p:cond delay="0"/>
                                  </p:stCondLst>
                                  <p:childTnLst>
                                    <p:animMotion origin="layout" path="M -0.00182 0.00139 C -0.00013 0.00047 0.00182 0.00186 0.00286 0.00463 C 0.0013 0.00718 -0.00065 0.00811 -0.00234 0.00695 C -0.00195 0.00371 -0.00065 0.00093 0.0013 -0.00069 C 0.00208 0.00232 0.00182 0.00625 0.00065 0.00926 C -0.00117 0.00787 -0.00208 0.00463 -0.00182 0.00139 Z " pathEditMode="relative" rAng="18600000" ptsTypes="AAAAAA">
                                      <p:cBhvr>
                                        <p:cTn id="22" dur="5000" fill="hold"/>
                                        <p:tgtEl>
                                          <p:spTgt spid="277"/>
                                        </p:tgtEl>
                                        <p:attrNameLst>
                                          <p:attrName>ppt_x</p:attrName>
                                          <p:attrName>ppt_y</p:attrName>
                                        </p:attrNameLst>
                                      </p:cBhvr>
                                      <p:rCtr x="182" y="278"/>
                                    </p:animMotion>
                                  </p:childTnLst>
                                </p:cTn>
                              </p:par>
                              <p:par>
                                <p:cTn id="23" presetID="8" presetClass="emph" presetSubtype="0" repeatCount="indefinite" accel="50000" decel="50000" autoRev="1" fill="hold" nodeType="withEffect">
                                  <p:stCondLst>
                                    <p:cond delay="0"/>
                                  </p:stCondLst>
                                  <p:childTnLst>
                                    <p:animRot by="1800000">
                                      <p:cBhvr>
                                        <p:cTn id="24" dur="5000" fill="hold"/>
                                        <p:tgtEl>
                                          <p:spTgt spid="277"/>
                                        </p:tgtEl>
                                        <p:attrNameLst>
                                          <p:attrName>r</p:attrName>
                                        </p:attrNameLst>
                                      </p:cBhvr>
                                    </p:animRot>
                                  </p:childTnLst>
                                </p:cTn>
                              </p:par>
                              <p:par>
                                <p:cTn id="25" presetID="23" presetClass="path" presetSubtype="0" repeatCount="indefinite" fill="hold" nodeType="withEffect">
                                  <p:stCondLst>
                                    <p:cond delay="0"/>
                                  </p:stCondLst>
                                  <p:childTnLst>
                                    <p:animMotion origin="layout" path="M 2.29167E-6 3.7037E-6 C 0.00156 0.00162 0.00221 0.00509 0.00169 0.00833 C -0.00039 0.00787 -0.00209 0.00578 -0.00274 0.00277 C -0.00104 0.00115 0.00104 0.00115 0.00286 0.00277 C 0.00208 0.00578 0.00026 0.00787 -0.00183 0.00833 C -0.00235 0.00486 -0.00156 0.00162 2.29167E-6 3.7037E-6 Z " pathEditMode="relative" rAng="0" ptsTypes="AAAAAA">
                                      <p:cBhvr>
                                        <p:cTn id="26" dur="5000" fill="hold"/>
                                        <p:tgtEl>
                                          <p:spTgt spid="284"/>
                                        </p:tgtEl>
                                        <p:attrNameLst>
                                          <p:attrName>ppt_x</p:attrName>
                                          <p:attrName>ppt_y</p:attrName>
                                        </p:attrNameLst>
                                      </p:cBhvr>
                                      <p:rCtr x="0" y="417"/>
                                    </p:animMotion>
                                  </p:childTnLst>
                                </p:cTn>
                              </p:par>
                              <p:par>
                                <p:cTn id="27" presetID="8" presetClass="emph" presetSubtype="0" repeatCount="indefinite" accel="50000" decel="50000" autoRev="1" fill="hold" nodeType="withEffect">
                                  <p:stCondLst>
                                    <p:cond delay="0"/>
                                  </p:stCondLst>
                                  <p:childTnLst>
                                    <p:animRot by="1800000">
                                      <p:cBhvr>
                                        <p:cTn id="28" dur="5000" fill="hold"/>
                                        <p:tgtEl>
                                          <p:spTgt spid="284"/>
                                        </p:tgtEl>
                                        <p:attrNameLst>
                                          <p:attrName>r</p:attrName>
                                        </p:attrNameLst>
                                      </p:cBhvr>
                                    </p:animRot>
                                  </p:childTnLst>
                                </p:cTn>
                              </p:par>
                              <p:par>
                                <p:cTn id="29" presetID="23" presetClass="path" presetSubtype="0" repeatCount="indefinite" fill="hold" nodeType="withEffect">
                                  <p:stCondLst>
                                    <p:cond delay="0"/>
                                  </p:stCondLst>
                                  <p:childTnLst>
                                    <p:animMotion origin="layout" path="M 0.00117 0.00787 C -0.00065 0.00787 -0.00221 0.00533 -0.0026 0.00209 C -0.00065 0.0007 0.0013 0.00093 0.00273 0.00301 C 0.00169 0.00579 0 0.00764 -0.00208 0.00787 C -0.00221 0.00463 -0.0013 0.00116 0.00039 -0.00115 C 0.00182 0.00139 0.00208 0.0051 0.00117 0.00787 Z " pathEditMode="relative" rAng="9000000" ptsTypes="AAAAAA">
                                      <p:cBhvr>
                                        <p:cTn id="30" dur="5000" fill="hold"/>
                                        <p:tgtEl>
                                          <p:spTgt spid="291"/>
                                        </p:tgtEl>
                                        <p:attrNameLst>
                                          <p:attrName>ppt_x</p:attrName>
                                          <p:attrName>ppt_y</p:attrName>
                                        </p:attrNameLst>
                                      </p:cBhvr>
                                      <p:rCtr x="-117" y="-370"/>
                                    </p:animMotion>
                                  </p:childTnLst>
                                </p:cTn>
                              </p:par>
                              <p:par>
                                <p:cTn id="31" presetID="8" presetClass="emph" presetSubtype="0" repeatCount="indefinite" accel="50000" decel="50000" autoRev="1" fill="hold" nodeType="withEffect">
                                  <p:stCondLst>
                                    <p:cond delay="0"/>
                                  </p:stCondLst>
                                  <p:childTnLst>
                                    <p:animRot by="-1800000">
                                      <p:cBhvr>
                                        <p:cTn id="32" dur="5000" fill="hold"/>
                                        <p:tgtEl>
                                          <p:spTgt spid="291"/>
                                        </p:tgtEl>
                                        <p:attrNameLst>
                                          <p:attrName>r</p:attrName>
                                        </p:attrNameLst>
                                      </p:cBhvr>
                                    </p:animRot>
                                  </p:childTnLst>
                                </p:cTn>
                              </p:par>
                              <p:par>
                                <p:cTn id="33" presetID="23" presetClass="path" presetSubtype="0" repeatCount="indefinite" fill="hold" nodeType="withEffect">
                                  <p:stCondLst>
                                    <p:cond delay="0"/>
                                  </p:stCondLst>
                                  <p:childTnLst>
                                    <p:animMotion origin="layout" path="M 2.91667E-6 -7.40741E-7 C 0.00156 0.00162 0.00221 0.00509 0.00169 0.00833 C -0.00039 0.00787 -0.00209 0.00579 -0.00274 0.00278 C -0.00104 0.00116 0.00104 0.00116 0.00286 0.00278 C 0.00208 0.00579 0.00026 0.00787 -0.00183 0.00833 C -0.00235 0.00486 -0.00157 0.00162 2.91667E-6 -7.40741E-7 Z " pathEditMode="relative" rAng="0" ptsTypes="AAAAAA">
                                      <p:cBhvr>
                                        <p:cTn id="34" dur="5000" fill="hold"/>
                                        <p:tgtEl>
                                          <p:spTgt spid="298"/>
                                        </p:tgtEl>
                                        <p:attrNameLst>
                                          <p:attrName>ppt_x</p:attrName>
                                          <p:attrName>ppt_y</p:attrName>
                                        </p:attrNameLst>
                                      </p:cBhvr>
                                      <p:rCtr x="0" y="417"/>
                                    </p:animMotion>
                                  </p:childTnLst>
                                </p:cTn>
                              </p:par>
                              <p:par>
                                <p:cTn id="35" presetID="8" presetClass="emph" presetSubtype="0" repeatCount="indefinite" accel="50000" decel="50000" autoRev="1" fill="hold" nodeType="withEffect">
                                  <p:stCondLst>
                                    <p:cond delay="0"/>
                                  </p:stCondLst>
                                  <p:childTnLst>
                                    <p:animRot by="-1800000">
                                      <p:cBhvr>
                                        <p:cTn id="36" dur="5000" fill="hold"/>
                                        <p:tgtEl>
                                          <p:spTgt spid="298"/>
                                        </p:tgtEl>
                                        <p:attrNameLst>
                                          <p:attrName>r</p:attrName>
                                        </p:attrNameLst>
                                      </p:cBhvr>
                                    </p:animRot>
                                  </p:childTnLst>
                                </p:cTn>
                              </p:par>
                              <p:par>
                                <p:cTn id="37" presetID="23" presetClass="path" presetSubtype="0" repeatCount="indefinite" fill="hold" nodeType="withEffect">
                                  <p:stCondLst>
                                    <p:cond delay="0"/>
                                  </p:stCondLst>
                                  <p:childTnLst>
                                    <p:animMotion origin="layout" path="M -0.00235 0.00255 C -0.00091 0.00093 0.00117 0.00116 0.00273 0.00325 C 0.00169 0.00649 -0.00013 0.00811 -0.00182 0.00834 C -0.00195 0.0051 -0.0013 0.00163 0.00026 -0.00115 C 0.00143 0.00163 0.00208 0.00533 0.0013 0.00903 C -0.00065 0.00857 -0.00208 0.00602 -0.00235 0.00255 Z " pathEditMode="relative" rAng="17520000" ptsTypes="AAAAAA">
                                      <p:cBhvr>
                                        <p:cTn id="38" dur="5000" fill="hold"/>
                                        <p:tgtEl>
                                          <p:spTgt spid="305"/>
                                        </p:tgtEl>
                                        <p:attrNameLst>
                                          <p:attrName>ppt_x</p:attrName>
                                          <p:attrName>ppt_y</p:attrName>
                                        </p:attrNameLst>
                                      </p:cBhvr>
                                      <p:rCtr x="221" y="162"/>
                                    </p:animMotion>
                                  </p:childTnLst>
                                </p:cTn>
                              </p:par>
                              <p:par>
                                <p:cTn id="39" presetID="8" presetClass="emph" presetSubtype="0" repeatCount="indefinite" accel="50000" decel="50000" autoRev="1" fill="hold" nodeType="withEffect">
                                  <p:stCondLst>
                                    <p:cond delay="0"/>
                                  </p:stCondLst>
                                  <p:childTnLst>
                                    <p:animRot by="-1800000">
                                      <p:cBhvr>
                                        <p:cTn id="40" dur="5000" fill="hold"/>
                                        <p:tgtEl>
                                          <p:spTgt spid="305"/>
                                        </p:tgtEl>
                                        <p:attrNameLst>
                                          <p:attrName>r</p:attrName>
                                        </p:attrNameLst>
                                      </p:cBhvr>
                                    </p:animRot>
                                  </p:childTnLst>
                                </p:cTn>
                              </p:par>
                              <p:par>
                                <p:cTn id="41" presetID="23" presetClass="path" presetSubtype="0" repeatCount="indefinite" fill="hold" nodeType="withEffect">
                                  <p:stCondLst>
                                    <p:cond delay="0"/>
                                  </p:stCondLst>
                                  <p:childTnLst>
                                    <p:animMotion origin="layout" path="M -0.00013 0.00833 C -0.00156 0.00671 -0.00221 0.00301 -0.00156 4.07407E-6 C 0.00052 0.00046 0.00209 0.00277 0.00274 0.00578 C 0.00104 0.00717 -0.00104 0.00717 -0.00286 0.00532 C -0.00208 0.00231 -0.00013 0.00046 0.00195 4.07407E-6 C 0.00235 0.0037 0.00156 0.00671 -0.00013 0.00833 Z " pathEditMode="relative" rAng="10920000" ptsTypes="AAAAAA">
                                      <p:cBhvr>
                                        <p:cTn id="42" dur="5000" fill="hold"/>
                                        <p:tgtEl>
                                          <p:spTgt spid="312"/>
                                        </p:tgtEl>
                                        <p:attrNameLst>
                                          <p:attrName>ppt_x</p:attrName>
                                          <p:attrName>ppt_y</p:attrName>
                                        </p:attrNameLst>
                                      </p:cBhvr>
                                      <p:rCtr x="13" y="-417"/>
                                    </p:animMotion>
                                  </p:childTnLst>
                                </p:cTn>
                              </p:par>
                              <p:par>
                                <p:cTn id="43" presetID="8" presetClass="emph" presetSubtype="0" repeatCount="indefinite" accel="50000" decel="50000" autoRev="1" fill="hold" nodeType="withEffect">
                                  <p:stCondLst>
                                    <p:cond delay="0"/>
                                  </p:stCondLst>
                                  <p:childTnLst>
                                    <p:animRot by="-1800000">
                                      <p:cBhvr>
                                        <p:cTn id="44" dur="5000" fill="hold"/>
                                        <p:tgtEl>
                                          <p:spTgt spid="312"/>
                                        </p:tgtEl>
                                        <p:attrNameLst>
                                          <p:attrName>r</p:attrName>
                                        </p:attrNameLst>
                                      </p:cBhvr>
                                    </p:animRot>
                                  </p:childTnLst>
                                </p:cTn>
                              </p:par>
                              <p:par>
                                <p:cTn id="45" presetID="23" presetClass="path" presetSubtype="0" repeatCount="indefinite" fill="hold" nodeType="withEffect">
                                  <p:stCondLst>
                                    <p:cond delay="0"/>
                                  </p:stCondLst>
                                  <p:childTnLst>
                                    <p:animMotion origin="layout" path="M 0.00156 0.00116 C 0.00208 0.00417 0.0013 0.00764 -0.00039 0.00926 C -0.00169 0.00648 -0.00208 0.00278 -0.00143 -0.00023 C 0.00039 0.00069 0.00195 0.00324 0.0026 0.00671 C 0.00091 0.00787 -0.00117 0.00718 -0.00299 0.00509 C -0.00195 0.00185 -0.00013 0.00046 0.00156 0.00116 Z " pathEditMode="relative" rAng="2580000" ptsTypes="AAAAAA">
                                      <p:cBhvr>
                                        <p:cTn id="46" dur="5000" fill="hold"/>
                                        <p:tgtEl>
                                          <p:spTgt spid="319"/>
                                        </p:tgtEl>
                                        <p:attrNameLst>
                                          <p:attrName>ppt_x</p:attrName>
                                          <p:attrName>ppt_y</p:attrName>
                                        </p:attrNameLst>
                                      </p:cBhvr>
                                      <p:rCtr x="-156" y="301"/>
                                    </p:animMotion>
                                  </p:childTnLst>
                                </p:cTn>
                              </p:par>
                              <p:par>
                                <p:cTn id="47" presetID="8" presetClass="emph" presetSubtype="0" repeatCount="indefinite" accel="50000" decel="50000" autoRev="1" fill="hold" nodeType="withEffect">
                                  <p:stCondLst>
                                    <p:cond delay="0"/>
                                  </p:stCondLst>
                                  <p:childTnLst>
                                    <p:animRot by="1800000">
                                      <p:cBhvr>
                                        <p:cTn id="48" dur="5000" fill="hold"/>
                                        <p:tgtEl>
                                          <p:spTgt spid="319"/>
                                        </p:tgtEl>
                                        <p:attrNameLst>
                                          <p:attrName>r</p:attrName>
                                        </p:attrNameLst>
                                      </p:cBhvr>
                                    </p:animRot>
                                  </p:childTnLst>
                                </p:cTn>
                              </p:par>
                              <p:par>
                                <p:cTn id="49" presetID="23" presetClass="path" presetSubtype="0" repeatCount="indefinite" fill="hold" nodeType="withEffect">
                                  <p:stCondLst>
                                    <p:cond delay="0"/>
                                  </p:stCondLst>
                                  <p:childTnLst>
                                    <p:animMotion origin="layout" path="M -0.00183 0.00625 C -0.0017 0.00324 -0.00039 0.00047 0.00143 -0.00023 C 0.00221 0.00324 0.00195 0.00695 0.00091 0.00926 C -0.00079 0.00741 -0.00183 0.00417 -0.00196 0.00023 C 0.00013 0.00047 0.00195 0.00232 0.00312 0.00533 C 0.00169 0.00764 -0.00039 0.0081 -0.00183 0.00625 Z " pathEditMode="relative" rAng="14520000" ptsTypes="AAAAAA">
                                      <p:cBhvr>
                                        <p:cTn id="50" dur="5000" fill="hold"/>
                                        <p:tgtEl>
                                          <p:spTgt spid="326"/>
                                        </p:tgtEl>
                                        <p:attrNameLst>
                                          <p:attrName>ppt_x</p:attrName>
                                          <p:attrName>ppt_y</p:attrName>
                                        </p:attrNameLst>
                                      </p:cBhvr>
                                      <p:rCtr x="195" y="-208"/>
                                    </p:animMotion>
                                  </p:childTnLst>
                                </p:cTn>
                              </p:par>
                              <p:par>
                                <p:cTn id="51" presetID="8" presetClass="emph" presetSubtype="0" repeatCount="indefinite" accel="50000" decel="50000" autoRev="1" fill="hold" nodeType="withEffect">
                                  <p:stCondLst>
                                    <p:cond delay="0"/>
                                  </p:stCondLst>
                                  <p:childTnLst>
                                    <p:animRot by="1800000">
                                      <p:cBhvr>
                                        <p:cTn id="52" dur="5000" fill="hold"/>
                                        <p:tgtEl>
                                          <p:spTgt spid="326"/>
                                        </p:tgtEl>
                                        <p:attrNameLst>
                                          <p:attrName>r</p:attrName>
                                        </p:attrNameLst>
                                      </p:cBhvr>
                                    </p:animRot>
                                  </p:childTnLst>
                                </p:cTn>
                              </p:par>
                              <p:par>
                                <p:cTn id="53" presetID="23" presetClass="path" presetSubtype="0" repeatCount="indefinite" fill="hold" nodeType="withEffect">
                                  <p:stCondLst>
                                    <p:cond delay="0"/>
                                  </p:stCondLst>
                                  <p:childTnLst>
                                    <p:animMotion origin="layout" path="M 0.00182 0.00694 C 0.00013 0.00787 -0.00183 0.00648 -0.00287 0.0037 C -0.0013 0.00115 0.00065 0.00023 0.00234 0.00138 C 0.00195 0.00462 0.00065 0.0074 -0.0013 0.00902 C -0.00209 0.00601 -0.00183 0.00208 -0.00065 -0.00093 C 0.00117 0.00046 0.00208 0.0037 0.00182 0.00694 Z " pathEditMode="relative" rAng="7800000" ptsTypes="AAAAAA">
                                      <p:cBhvr>
                                        <p:cTn id="54" dur="5000" fill="hold"/>
                                        <p:tgtEl>
                                          <p:spTgt spid="333"/>
                                        </p:tgtEl>
                                        <p:attrNameLst>
                                          <p:attrName>ppt_x</p:attrName>
                                          <p:attrName>ppt_y</p:attrName>
                                        </p:attrNameLst>
                                      </p:cBhvr>
                                      <p:rCtr x="-182" y="-278"/>
                                    </p:animMotion>
                                  </p:childTnLst>
                                </p:cTn>
                              </p:par>
                              <p:par>
                                <p:cTn id="55" presetID="8" presetClass="emph" presetSubtype="0" repeatCount="indefinite" accel="50000" decel="50000" autoRev="1" fill="hold" nodeType="withEffect">
                                  <p:stCondLst>
                                    <p:cond delay="0"/>
                                  </p:stCondLst>
                                  <p:childTnLst>
                                    <p:animRot by="1800000">
                                      <p:cBhvr>
                                        <p:cTn id="56" dur="5000" fill="hold"/>
                                        <p:tgtEl>
                                          <p:spTgt spid="333"/>
                                        </p:tgtEl>
                                        <p:attrNameLst>
                                          <p:attrName>r</p:attrName>
                                        </p:attrNameLst>
                                      </p:cBhvr>
                                    </p:animRot>
                                  </p:childTnLst>
                                </p:cTn>
                              </p:par>
                              <p:par>
                                <p:cTn id="57" presetID="23" presetClass="path" presetSubtype="0" repeatCount="indefinite" fill="hold" nodeType="withEffect">
                                  <p:stCondLst>
                                    <p:cond delay="0"/>
                                  </p:stCondLst>
                                  <p:childTnLst>
                                    <p:animMotion origin="layout" path="M -0.00247 0.00301 C -0.00117 0.0007 0.00091 0.00023 0.00248 0.00185 C 0.00183 0.00556 0.00026 0.00787 -0.00156 0.00834 C -0.00182 0.0051 -0.00156 0.00139 -0.00026 -0.00139 C 0.00117 0.0007 0.00196 0.0044 0.0017 0.0081 C -0.00026 0.0081 -0.00169 0.00602 -0.00247 0.00301 Z " pathEditMode="relative" rAng="16980000" ptsTypes="AAAAAA">
                                      <p:cBhvr>
                                        <p:cTn id="58" dur="5000" fill="hold"/>
                                        <p:tgtEl>
                                          <p:spTgt spid="340"/>
                                        </p:tgtEl>
                                        <p:attrNameLst>
                                          <p:attrName>ppt_x</p:attrName>
                                          <p:attrName>ppt_y</p:attrName>
                                        </p:attrNameLst>
                                      </p:cBhvr>
                                      <p:rCtr x="234" y="93"/>
                                    </p:animMotion>
                                  </p:childTnLst>
                                </p:cTn>
                              </p:par>
                              <p:par>
                                <p:cTn id="59" presetID="8" presetClass="emph" presetSubtype="0" repeatCount="indefinite" accel="50000" decel="50000" autoRev="1" fill="hold" nodeType="withEffect">
                                  <p:stCondLst>
                                    <p:cond delay="0"/>
                                  </p:stCondLst>
                                  <p:childTnLst>
                                    <p:animRot by="1800000">
                                      <p:cBhvr>
                                        <p:cTn id="60" dur="5000" fill="hold"/>
                                        <p:tgtEl>
                                          <p:spTgt spid="340"/>
                                        </p:tgtEl>
                                        <p:attrNameLst>
                                          <p:attrName>r</p:attrName>
                                        </p:attrNameLst>
                                      </p:cBhvr>
                                    </p:animRot>
                                  </p:childTnLst>
                                </p:cTn>
                              </p:par>
                              <p:par>
                                <p:cTn id="61" presetID="23" presetClass="path" presetSubtype="0" repeatCount="indefinite" fill="hold" nodeType="withEffect">
                                  <p:stCondLst>
                                    <p:cond delay="0"/>
                                  </p:stCondLst>
                                  <p:childTnLst>
                                    <p:animMotion origin="layout" path="M -0.00195 0.00231 C -0.00039 0.00069 0.00156 0.00139 0.00299 0.0037 C 0.00182 0.00648 -0.00026 0.00833 -0.00182 0.00764 C -0.00195 0.00463 -0.00078 0.00139 0.00078 -0.0007 C 0.00182 0.00185 0.00195 0.00579 0.00117 0.00926 C -0.00078 0.00833 -0.00195 0.00555 -0.00195 0.00231 Z " pathEditMode="relative" rAng="17940000" ptsTypes="AAAAAA">
                                      <p:cBhvr>
                                        <p:cTn id="62" dur="5000" fill="hold"/>
                                        <p:tgtEl>
                                          <p:spTgt spid="347"/>
                                        </p:tgtEl>
                                        <p:attrNameLst>
                                          <p:attrName>ppt_x</p:attrName>
                                          <p:attrName>ppt_y</p:attrName>
                                        </p:attrNameLst>
                                      </p:cBhvr>
                                      <p:rCtr x="208" y="185"/>
                                    </p:animMotion>
                                  </p:childTnLst>
                                </p:cTn>
                              </p:par>
                              <p:par>
                                <p:cTn id="63" presetID="8" presetClass="emph" presetSubtype="0" repeatCount="indefinite" accel="50000" decel="50000" autoRev="1" fill="hold" nodeType="withEffect">
                                  <p:stCondLst>
                                    <p:cond delay="0"/>
                                  </p:stCondLst>
                                  <p:childTnLst>
                                    <p:animRot by="1800000">
                                      <p:cBhvr>
                                        <p:cTn id="64" dur="5000" fill="hold"/>
                                        <p:tgtEl>
                                          <p:spTgt spid="347"/>
                                        </p:tgtEl>
                                        <p:attrNameLst>
                                          <p:attrName>r</p:attrName>
                                        </p:attrNameLst>
                                      </p:cBhvr>
                                    </p:animRot>
                                  </p:childTnLst>
                                </p:cTn>
                              </p:par>
                              <p:par>
                                <p:cTn id="65" presetID="23" presetClass="path" presetSubtype="0" repeatCount="indefinite" fill="hold" nodeType="withEffect">
                                  <p:stCondLst>
                                    <p:cond delay="0"/>
                                  </p:stCondLst>
                                  <p:childTnLst>
                                    <p:animMotion origin="layout" path="M 0.00222 0.00277 C 0.00196 0.00578 0.00027 0.0081 -0.00156 0.00856 C -0.00208 0.00486 -0.00156 0.00139 -0.00026 -0.00093 C 0.00118 0.00139 0.00196 0.00486 0.0017 0.0081 C -0.00013 0.0081 -0.00182 0.00602 -0.00286 0.00254 C -0.00117 0.00046 0.00079 0.00069 0.00222 0.00277 Z " pathEditMode="relative" rAng="4140000" ptsTypes="AAAAAA">
                                      <p:cBhvr>
                                        <p:cTn id="66" dur="5000" fill="hold"/>
                                        <p:tgtEl>
                                          <p:spTgt spid="354"/>
                                        </p:tgtEl>
                                        <p:attrNameLst>
                                          <p:attrName>ppt_x</p:attrName>
                                          <p:attrName>ppt_y</p:attrName>
                                        </p:attrNameLst>
                                      </p:cBhvr>
                                      <p:rCtr x="-221" y="139"/>
                                    </p:animMotion>
                                  </p:childTnLst>
                                </p:cTn>
                              </p:par>
                              <p:par>
                                <p:cTn id="67" presetID="8" presetClass="emph" presetSubtype="0" repeatCount="indefinite" accel="50000" decel="50000" autoRev="1" fill="hold" nodeType="withEffect">
                                  <p:stCondLst>
                                    <p:cond delay="0"/>
                                  </p:stCondLst>
                                  <p:childTnLst>
                                    <p:animRot by="-1800000">
                                      <p:cBhvr>
                                        <p:cTn id="68" dur="5000" fill="hold"/>
                                        <p:tgtEl>
                                          <p:spTgt spid="354"/>
                                        </p:tgtEl>
                                        <p:attrNameLst>
                                          <p:attrName>r</p:attrName>
                                        </p:attrNameLst>
                                      </p:cBhvr>
                                    </p:animRot>
                                  </p:childTnLst>
                                </p:cTn>
                              </p:par>
                              <p:par>
                                <p:cTn id="69" presetID="23" presetClass="path" presetSubtype="0" repeatCount="indefinite" fill="hold" nodeType="withEffect">
                                  <p:stCondLst>
                                    <p:cond delay="0"/>
                                  </p:stCondLst>
                                  <p:childTnLst>
                                    <p:animMotion origin="layout" path="M -0.00196 0.00648 C -0.00209 0.00324 -0.00078 0.00046 0.00104 -0.0007 C 0.00195 0.00278 0.00195 0.00648 0.00078 0.00903 C -0.00091 0.00741 -0.00196 0.00416 -0.00222 0.00069 C -0.00039 0.00023 0.00156 0.00185 0.00299 0.00463 C 0.00156 0.00717 -0.00039 0.00787 -0.00196 0.00648 Z " pathEditMode="relative" rAng="14220000" ptsTypes="AAAAAA">
                                      <p:cBhvr>
                                        <p:cTn id="70" dur="5000" fill="hold"/>
                                        <p:tgtEl>
                                          <p:spTgt spid="361"/>
                                        </p:tgtEl>
                                        <p:attrNameLst>
                                          <p:attrName>ppt_x</p:attrName>
                                          <p:attrName>ppt_y</p:attrName>
                                        </p:attrNameLst>
                                      </p:cBhvr>
                                      <p:rCtr x="195" y="-231"/>
                                    </p:animMotion>
                                  </p:childTnLst>
                                </p:cTn>
                              </p:par>
                              <p:par>
                                <p:cTn id="71" presetID="8" presetClass="emph" presetSubtype="0" repeatCount="indefinite" accel="50000" decel="50000" autoRev="1" fill="hold" nodeType="withEffect">
                                  <p:stCondLst>
                                    <p:cond delay="0"/>
                                  </p:stCondLst>
                                  <p:childTnLst>
                                    <p:animRot by="-1800000">
                                      <p:cBhvr>
                                        <p:cTn id="72" dur="5000" fill="hold"/>
                                        <p:tgtEl>
                                          <p:spTgt spid="361"/>
                                        </p:tgtEl>
                                        <p:attrNameLst>
                                          <p:attrName>r</p:attrName>
                                        </p:attrNameLst>
                                      </p:cBhvr>
                                    </p:animRot>
                                  </p:childTnLst>
                                </p:cTn>
                              </p:par>
                              <p:par>
                                <p:cTn id="73" presetID="23" presetClass="path" presetSubtype="0" repeatCount="indefinite" fill="hold" nodeType="withEffect">
                                  <p:stCondLst>
                                    <p:cond delay="0"/>
                                  </p:stCondLst>
                                  <p:childTnLst>
                                    <p:animMotion origin="layout" path="M -0.00234 0.00416 C -0.00143 0.00138 0.00053 0.00023 0.00235 0.00115 C 0.00209 0.00486 0.00092 0.00787 -0.00078 0.00902 C -0.00169 0.00601 -0.00169 0.00231 -0.00078 -0.00093 C 0.00092 0.00046 0.00209 0.0037 0.00235 0.0074 C 0.0004 0.00833 -0.00143 0.00694 -0.00234 0.00416 Z " pathEditMode="relative" rAng="16200000" ptsTypes="AAAAAA">
                                      <p:cBhvr>
                                        <p:cTn id="74" dur="5000" fill="hold"/>
                                        <p:tgtEl>
                                          <p:spTgt spid="368"/>
                                        </p:tgtEl>
                                        <p:attrNameLst>
                                          <p:attrName>ppt_x</p:attrName>
                                          <p:attrName>ppt_y</p:attrName>
                                        </p:attrNameLst>
                                      </p:cBhvr>
                                      <p:rCtr x="234" y="0"/>
                                    </p:animMotion>
                                  </p:childTnLst>
                                </p:cTn>
                              </p:par>
                              <p:par>
                                <p:cTn id="75" presetID="8" presetClass="emph" presetSubtype="0" repeatCount="indefinite" accel="50000" decel="50000" autoRev="1" fill="hold" nodeType="withEffect">
                                  <p:stCondLst>
                                    <p:cond delay="0"/>
                                  </p:stCondLst>
                                  <p:childTnLst>
                                    <p:animRot by="-1800000">
                                      <p:cBhvr>
                                        <p:cTn id="76" dur="5000" fill="hold"/>
                                        <p:tgtEl>
                                          <p:spTgt spid="368"/>
                                        </p:tgtEl>
                                        <p:attrNameLst>
                                          <p:attrName>r</p:attrName>
                                        </p:attrNameLst>
                                      </p:cBhvr>
                                    </p:animRot>
                                  </p:childTnLst>
                                </p:cTn>
                              </p:par>
                              <p:par>
                                <p:cTn id="77" presetID="23" presetClass="path" presetSubtype="0" repeatCount="indefinite" fill="hold" nodeType="withEffect">
                                  <p:stCondLst>
                                    <p:cond delay="0"/>
                                  </p:stCondLst>
                                  <p:childTnLst>
                                    <p:animMotion origin="layout" path="M -0.00078 0.0081 C -0.00195 0.00579 -0.00195 0.00208 -0.00091 -0.00069 C 0.00104 0.00093 0.00221 0.0037 0.00234 0.00694 C 0.00052 0.00764 -0.00156 0.00648 -0.003 0.00393 C -0.00169 0.00139 0.00039 0.00046 0.00247 0.00116 C 0.00234 0.00486 0.00104 0.00741 -0.00078 0.0081 Z " pathEditMode="relative" rAng="11880000" ptsTypes="AAAAAA">
                                      <p:cBhvr>
                                        <p:cTn id="78" dur="5000" fill="hold"/>
                                        <p:tgtEl>
                                          <p:spTgt spid="375"/>
                                        </p:tgtEl>
                                        <p:attrNameLst>
                                          <p:attrName>ppt_x</p:attrName>
                                          <p:attrName>ppt_y</p:attrName>
                                        </p:attrNameLst>
                                      </p:cBhvr>
                                      <p:rCtr x="78" y="-394"/>
                                    </p:animMotion>
                                  </p:childTnLst>
                                </p:cTn>
                              </p:par>
                              <p:par>
                                <p:cTn id="79" presetID="8" presetClass="emph" presetSubtype="0" repeatCount="indefinite" accel="50000" decel="50000" autoRev="1" fill="hold" nodeType="withEffect">
                                  <p:stCondLst>
                                    <p:cond delay="0"/>
                                  </p:stCondLst>
                                  <p:childTnLst>
                                    <p:animRot by="-1800000">
                                      <p:cBhvr>
                                        <p:cTn id="80" dur="5000" fill="hold"/>
                                        <p:tgtEl>
                                          <p:spTgt spid="375"/>
                                        </p:tgtEl>
                                        <p:attrNameLst>
                                          <p:attrName>r</p:attrName>
                                        </p:attrNameLst>
                                      </p:cBhvr>
                                    </p:animRot>
                                  </p:childTnLst>
                                </p:cTn>
                              </p:par>
                              <p:par>
                                <p:cTn id="81" presetID="23" presetClass="path" presetSubtype="0" repeatCount="indefinite" fill="hold" nodeType="withEffect">
                                  <p:stCondLst>
                                    <p:cond delay="0"/>
                                  </p:stCondLst>
                                  <p:childTnLst>
                                    <p:animMotion origin="layout" path="M 0.00182 0.00695 C 0.00013 0.00787 -0.00183 0.00649 -0.00287 0.00371 C -0.00131 0.00116 0.00065 0.00024 0.00234 0.00139 C 0.00195 0.00463 0.00065 0.00741 -0.00131 0.00903 C -0.00209 0.00602 -0.00183 0.00209 -0.00065 -0.00092 C 0.00117 0.00047 0.00208 0.00371 0.00182 0.00695 Z " pathEditMode="relative" rAng="7800000" ptsTypes="AAAAAA">
                                      <p:cBhvr>
                                        <p:cTn id="82" dur="5000" fill="hold"/>
                                        <p:tgtEl>
                                          <p:spTgt spid="382"/>
                                        </p:tgtEl>
                                        <p:attrNameLst>
                                          <p:attrName>ppt_x</p:attrName>
                                          <p:attrName>ppt_y</p:attrName>
                                        </p:attrNameLst>
                                      </p:cBhvr>
                                      <p:rCtr x="-182" y="-278"/>
                                    </p:animMotion>
                                  </p:childTnLst>
                                </p:cTn>
                              </p:par>
                              <p:par>
                                <p:cTn id="83" presetID="8" presetClass="emph" presetSubtype="0" repeatCount="indefinite" accel="50000" decel="50000" autoRev="1" fill="hold" nodeType="withEffect">
                                  <p:stCondLst>
                                    <p:cond delay="0"/>
                                  </p:stCondLst>
                                  <p:childTnLst>
                                    <p:animRot by="-1800000">
                                      <p:cBhvr>
                                        <p:cTn id="84" dur="5000" fill="hold"/>
                                        <p:tgtEl>
                                          <p:spTgt spid="382"/>
                                        </p:tgtEl>
                                        <p:attrNameLst>
                                          <p:attrName>r</p:attrName>
                                        </p:attrNameLst>
                                      </p:cBhvr>
                                    </p:animRo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241"/>
                                        </p:tgtEl>
                                        <p:attrNameLst>
                                          <p:attrName>style.visibility</p:attrName>
                                        </p:attrNameLst>
                                      </p:cBhvr>
                                      <p:to>
                                        <p:strVal val="visible"/>
                                      </p:to>
                                    </p:set>
                                    <p:animEffect transition="in" filter="wipe(down)">
                                      <p:cBhvr>
                                        <p:cTn id="89" dur="2000"/>
                                        <p:tgtEl>
                                          <p:spTgt spid="241"/>
                                        </p:tgtEl>
                                      </p:cBhvr>
                                    </p:animEffect>
                                  </p:childTnLst>
                                </p:cTn>
                              </p:par>
                              <p:par>
                                <p:cTn id="90" presetID="10" presetClass="entr" presetSubtype="0" fill="hold" grpId="0" nodeType="withEffect">
                                  <p:stCondLst>
                                    <p:cond delay="4000"/>
                                  </p:stCondLst>
                                  <p:childTnLst>
                                    <p:set>
                                      <p:cBhvr>
                                        <p:cTn id="91" dur="1" fill="hold">
                                          <p:stCondLst>
                                            <p:cond delay="0"/>
                                          </p:stCondLst>
                                        </p:cTn>
                                        <p:tgtEl>
                                          <p:spTgt spid="390"/>
                                        </p:tgtEl>
                                        <p:attrNameLst>
                                          <p:attrName>style.visibility</p:attrName>
                                        </p:attrNameLst>
                                      </p:cBhvr>
                                      <p:to>
                                        <p:strVal val="visible"/>
                                      </p:to>
                                    </p:set>
                                    <p:animEffect transition="in" filter="fade">
                                      <p:cBhvr>
                                        <p:cTn id="92" dur="500"/>
                                        <p:tgtEl>
                                          <p:spTgt spid="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 grpId="0" animBg="1"/>
      <p:bldP spid="39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71A52-4AF3-FEB6-B070-E617F9EDD2DA}"/>
            </a:ext>
          </a:extLst>
        </p:cNvPr>
        <p:cNvGrpSpPr/>
        <p:nvPr/>
      </p:nvGrpSpPr>
      <p:grpSpPr>
        <a:xfrm>
          <a:off x="0" y="0"/>
          <a:ext cx="0" cy="0"/>
          <a:chOff x="0" y="0"/>
          <a:chExt cx="0" cy="0"/>
        </a:xfrm>
      </p:grpSpPr>
      <p:sp>
        <p:nvSpPr>
          <p:cNvPr id="241" name="Rechteck 240">
            <a:extLst>
              <a:ext uri="{FF2B5EF4-FFF2-40B4-BE49-F238E27FC236}">
                <a16:creationId xmlns:a16="http://schemas.microsoft.com/office/drawing/2014/main" id="{9BE578CC-4DCA-ACC2-47AC-35C330205658}"/>
              </a:ext>
            </a:extLst>
          </p:cNvPr>
          <p:cNvSpPr/>
          <p:nvPr/>
        </p:nvSpPr>
        <p:spPr>
          <a:xfrm>
            <a:off x="6335080" y="294130"/>
            <a:ext cx="5421191" cy="3139601"/>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0" name="Rechteck 239">
            <a:extLst>
              <a:ext uri="{FF2B5EF4-FFF2-40B4-BE49-F238E27FC236}">
                <a16:creationId xmlns:a16="http://schemas.microsoft.com/office/drawing/2014/main" id="{E1710B05-8D4B-735A-6A3D-4BA32D4CCB7D}"/>
              </a:ext>
            </a:extLst>
          </p:cNvPr>
          <p:cNvSpPr/>
          <p:nvPr/>
        </p:nvSpPr>
        <p:spPr>
          <a:xfrm>
            <a:off x="6335081" y="3429000"/>
            <a:ext cx="5421191" cy="3139601"/>
          </a:xfrm>
          <a:prstGeom prst="rect">
            <a:avLst/>
          </a:prstGeom>
          <a:solidFill>
            <a:srgbClr val="AB79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Kamera 1">
            <a:extLst>
              <a:ext uri="{FF2B5EF4-FFF2-40B4-BE49-F238E27FC236}">
                <a16:creationId xmlns:a16="http://schemas.microsoft.com/office/drawing/2014/main" id="{60D9E1F0-0195-646A-D320-C427C30890D1}"/>
              </a:ext>
            </a:extLst>
          </p:cNvPr>
          <p:cNvPicPr>
            <a:picLocks noChangeAspect="1"/>
            <a:extLst>
              <a:ext uri="{51228E76-BA90-4043-B771-695A4F85340A}">
                <alf:liveFeedProps xmlns:alf="http://schemas.microsoft.com/office/drawing/2021/livefeed"/>
              </a:ext>
            </a:extLst>
          </p:cNvPicPr>
          <p:nvPr/>
        </p:nvPicPr>
        <p:blipFill>
          <a:blip r:embed="rId2">
            <a:extLst>
              <a:ext uri="{96DAC541-7B7A-43D3-8B79-37D633B846F1}">
                <asvg:svgBlip xmlns:asvg="http://schemas.microsoft.com/office/drawing/2016/SVG/main" r:embed="rId3"/>
              </a:ext>
            </a:extLst>
          </a:blip>
          <a:stretch>
            <a:fillRect/>
          </a:stretch>
        </p:blipFill>
        <p:spPr>
          <a:xfrm>
            <a:off x="370008" y="283805"/>
            <a:ext cx="5421191" cy="6290390"/>
          </a:xfrm>
          <a:prstGeom prst="rect">
            <a:avLst/>
          </a:prstGeom>
        </p:spPr>
      </p:pic>
      <p:sp>
        <p:nvSpPr>
          <p:cNvPr id="4" name="Rechteck 3">
            <a:extLst>
              <a:ext uri="{FF2B5EF4-FFF2-40B4-BE49-F238E27FC236}">
                <a16:creationId xmlns:a16="http://schemas.microsoft.com/office/drawing/2014/main" id="{36EFB2EF-4D8E-332D-052A-45786C308C58}"/>
              </a:ext>
            </a:extLst>
          </p:cNvPr>
          <p:cNvSpPr/>
          <p:nvPr/>
        </p:nvSpPr>
        <p:spPr>
          <a:xfrm>
            <a:off x="2658237" y="3057604"/>
            <a:ext cx="844731" cy="97536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4" name="Rahmen 113">
            <a:extLst>
              <a:ext uri="{FF2B5EF4-FFF2-40B4-BE49-F238E27FC236}">
                <a16:creationId xmlns:a16="http://schemas.microsoft.com/office/drawing/2014/main" id="{9232BCB3-4A6B-82F3-4E8A-F5915D006842}"/>
              </a:ext>
            </a:extLst>
          </p:cNvPr>
          <p:cNvSpPr/>
          <p:nvPr/>
        </p:nvSpPr>
        <p:spPr>
          <a:xfrm>
            <a:off x="6022560" y="-32747"/>
            <a:ext cx="6075459" cy="6927809"/>
          </a:xfrm>
          <a:prstGeom prst="frame">
            <a:avLst>
              <a:gd name="adj1" fmla="val 504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cxnSp>
        <p:nvCxnSpPr>
          <p:cNvPr id="6" name="Gerade Verbindung 5">
            <a:extLst>
              <a:ext uri="{FF2B5EF4-FFF2-40B4-BE49-F238E27FC236}">
                <a16:creationId xmlns:a16="http://schemas.microsoft.com/office/drawing/2014/main" id="{1E2771F0-FF47-6A54-5DA3-CEFE3B3C4C5E}"/>
              </a:ext>
            </a:extLst>
          </p:cNvPr>
          <p:cNvCxnSpPr>
            <a:cxnSpLocks/>
          </p:cNvCxnSpPr>
          <p:nvPr/>
        </p:nvCxnSpPr>
        <p:spPr>
          <a:xfrm flipV="1">
            <a:off x="3502968" y="278050"/>
            <a:ext cx="2832113" cy="280045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 name="Gerade Verbindung 7">
            <a:extLst>
              <a:ext uri="{FF2B5EF4-FFF2-40B4-BE49-F238E27FC236}">
                <a16:creationId xmlns:a16="http://schemas.microsoft.com/office/drawing/2014/main" id="{48804359-2864-01F0-7DE0-594E39EEC898}"/>
              </a:ext>
            </a:extLst>
          </p:cNvPr>
          <p:cNvCxnSpPr>
            <a:cxnSpLocks/>
          </p:cNvCxnSpPr>
          <p:nvPr/>
        </p:nvCxnSpPr>
        <p:spPr>
          <a:xfrm>
            <a:off x="3502968" y="4032618"/>
            <a:ext cx="2832113" cy="253598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13" name="Rechteck 12">
            <a:extLst>
              <a:ext uri="{FF2B5EF4-FFF2-40B4-BE49-F238E27FC236}">
                <a16:creationId xmlns:a16="http://schemas.microsoft.com/office/drawing/2014/main" id="{73668A70-CA6B-2125-FD24-1BF85D71627C}"/>
              </a:ext>
            </a:extLst>
          </p:cNvPr>
          <p:cNvSpPr/>
          <p:nvPr/>
        </p:nvSpPr>
        <p:spPr>
          <a:xfrm>
            <a:off x="6335081" y="289399"/>
            <a:ext cx="5421191" cy="628479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A689444-BEDF-A1D0-77E7-EFE015134884}"/>
              </a:ext>
            </a:extLst>
          </p:cNvPr>
          <p:cNvSpPr txBox="1"/>
          <p:nvPr/>
        </p:nvSpPr>
        <p:spPr>
          <a:xfrm>
            <a:off x="454912" y="331707"/>
            <a:ext cx="5225902" cy="369332"/>
          </a:xfrm>
          <a:prstGeom prst="rect">
            <a:avLst/>
          </a:prstGeom>
          <a:solidFill>
            <a:schemeClr val="bg1"/>
          </a:solidFill>
        </p:spPr>
        <p:txBody>
          <a:bodyPr wrap="square" rtlCol="0">
            <a:spAutoFit/>
          </a:bodyPr>
          <a:lstStyle/>
          <a:p>
            <a:pPr algn="ctr"/>
            <a:r>
              <a:rPr lang="de-DE" dirty="0"/>
              <a:t>Vor dem Schütteln</a:t>
            </a:r>
          </a:p>
        </p:txBody>
      </p:sp>
      <p:grpSp>
        <p:nvGrpSpPr>
          <p:cNvPr id="69" name="Gruppieren 68">
            <a:extLst>
              <a:ext uri="{FF2B5EF4-FFF2-40B4-BE49-F238E27FC236}">
                <a16:creationId xmlns:a16="http://schemas.microsoft.com/office/drawing/2014/main" id="{DB8B9A23-B899-FECF-6AE2-036BEB00FA0B}"/>
              </a:ext>
            </a:extLst>
          </p:cNvPr>
          <p:cNvGrpSpPr/>
          <p:nvPr/>
        </p:nvGrpSpPr>
        <p:grpSpPr>
          <a:xfrm rot="10800000">
            <a:off x="9868501" y="3863340"/>
            <a:ext cx="480001" cy="338555"/>
            <a:chOff x="6979786" y="2496796"/>
            <a:chExt cx="1522008" cy="1073504"/>
          </a:xfrm>
        </p:grpSpPr>
        <p:grpSp>
          <p:nvGrpSpPr>
            <p:cNvPr id="70" name="Gruppieren 69">
              <a:extLst>
                <a:ext uri="{FF2B5EF4-FFF2-40B4-BE49-F238E27FC236}">
                  <a16:creationId xmlns:a16="http://schemas.microsoft.com/office/drawing/2014/main" id="{3CCFEAF8-F4AD-FD2C-7429-513DB6B2823D}"/>
                </a:ext>
              </a:extLst>
            </p:cNvPr>
            <p:cNvGrpSpPr/>
            <p:nvPr/>
          </p:nvGrpSpPr>
          <p:grpSpPr>
            <a:xfrm>
              <a:off x="6979786" y="2496796"/>
              <a:ext cx="875072" cy="1073500"/>
              <a:chOff x="7179811" y="874525"/>
              <a:chExt cx="875072" cy="1073500"/>
            </a:xfrm>
          </p:grpSpPr>
          <p:sp>
            <p:nvSpPr>
              <p:cNvPr id="74" name="Oval 73">
                <a:extLst>
                  <a:ext uri="{FF2B5EF4-FFF2-40B4-BE49-F238E27FC236}">
                    <a16:creationId xmlns:a16="http://schemas.microsoft.com/office/drawing/2014/main" id="{B200EE4A-20BD-CB40-632F-DF65ECAAA40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75" name="Textfeld 74">
                <a:extLst>
                  <a:ext uri="{FF2B5EF4-FFF2-40B4-BE49-F238E27FC236}">
                    <a16:creationId xmlns:a16="http://schemas.microsoft.com/office/drawing/2014/main" id="{CB4BF512-C873-EDAB-6CA6-8344EDB26AAD}"/>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71" name="Gruppieren 70">
              <a:extLst>
                <a:ext uri="{FF2B5EF4-FFF2-40B4-BE49-F238E27FC236}">
                  <a16:creationId xmlns:a16="http://schemas.microsoft.com/office/drawing/2014/main" id="{DBB0F8AE-DE7B-DD9C-CB86-55C047D3AA06}"/>
                </a:ext>
              </a:extLst>
            </p:cNvPr>
            <p:cNvGrpSpPr/>
            <p:nvPr/>
          </p:nvGrpSpPr>
          <p:grpSpPr>
            <a:xfrm>
              <a:off x="7626722" y="2496798"/>
              <a:ext cx="875072" cy="1073502"/>
              <a:chOff x="7179811" y="874529"/>
              <a:chExt cx="875072" cy="1073502"/>
            </a:xfrm>
          </p:grpSpPr>
          <p:sp>
            <p:nvSpPr>
              <p:cNvPr id="72" name="Oval 71">
                <a:extLst>
                  <a:ext uri="{FF2B5EF4-FFF2-40B4-BE49-F238E27FC236}">
                    <a16:creationId xmlns:a16="http://schemas.microsoft.com/office/drawing/2014/main" id="{C41EA63D-C3A8-4990-8630-9C6EA2FF3035}"/>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73" name="Textfeld 72">
                <a:extLst>
                  <a:ext uri="{FF2B5EF4-FFF2-40B4-BE49-F238E27FC236}">
                    <a16:creationId xmlns:a16="http://schemas.microsoft.com/office/drawing/2014/main" id="{A5B58611-EFAE-4891-0C68-30DA380BEB50}"/>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56" name="Gruppieren 255">
            <a:extLst>
              <a:ext uri="{FF2B5EF4-FFF2-40B4-BE49-F238E27FC236}">
                <a16:creationId xmlns:a16="http://schemas.microsoft.com/office/drawing/2014/main" id="{70EBFBA0-0DC0-BCF7-B6A3-E8528B1B271A}"/>
              </a:ext>
            </a:extLst>
          </p:cNvPr>
          <p:cNvGrpSpPr/>
          <p:nvPr/>
        </p:nvGrpSpPr>
        <p:grpSpPr>
          <a:xfrm>
            <a:off x="7621789" y="4885535"/>
            <a:ext cx="480001" cy="338555"/>
            <a:chOff x="6979786" y="2496796"/>
            <a:chExt cx="1522008" cy="1073504"/>
          </a:xfrm>
        </p:grpSpPr>
        <p:grpSp>
          <p:nvGrpSpPr>
            <p:cNvPr id="257" name="Gruppieren 256">
              <a:extLst>
                <a:ext uri="{FF2B5EF4-FFF2-40B4-BE49-F238E27FC236}">
                  <a16:creationId xmlns:a16="http://schemas.microsoft.com/office/drawing/2014/main" id="{D9B8C910-D950-0CA2-D128-40475D5E3C81}"/>
                </a:ext>
              </a:extLst>
            </p:cNvPr>
            <p:cNvGrpSpPr/>
            <p:nvPr/>
          </p:nvGrpSpPr>
          <p:grpSpPr>
            <a:xfrm>
              <a:off x="6979786" y="2496796"/>
              <a:ext cx="875072" cy="1073500"/>
              <a:chOff x="7179811" y="874525"/>
              <a:chExt cx="875072" cy="1073500"/>
            </a:xfrm>
          </p:grpSpPr>
          <p:sp>
            <p:nvSpPr>
              <p:cNvPr id="261" name="Oval 260">
                <a:extLst>
                  <a:ext uri="{FF2B5EF4-FFF2-40B4-BE49-F238E27FC236}">
                    <a16:creationId xmlns:a16="http://schemas.microsoft.com/office/drawing/2014/main" id="{7ED143EF-DCB4-2E1E-AB45-86560AADC46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2" name="Textfeld 261">
                <a:extLst>
                  <a:ext uri="{FF2B5EF4-FFF2-40B4-BE49-F238E27FC236}">
                    <a16:creationId xmlns:a16="http://schemas.microsoft.com/office/drawing/2014/main" id="{3387DDBC-6E4A-EB4B-BDD0-FEC88F44C0A6}"/>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58" name="Gruppieren 257">
              <a:extLst>
                <a:ext uri="{FF2B5EF4-FFF2-40B4-BE49-F238E27FC236}">
                  <a16:creationId xmlns:a16="http://schemas.microsoft.com/office/drawing/2014/main" id="{C8509545-4CD3-4247-2877-5DF644C8D1DC}"/>
                </a:ext>
              </a:extLst>
            </p:cNvPr>
            <p:cNvGrpSpPr/>
            <p:nvPr/>
          </p:nvGrpSpPr>
          <p:grpSpPr>
            <a:xfrm>
              <a:off x="7626722" y="2496798"/>
              <a:ext cx="875072" cy="1073502"/>
              <a:chOff x="7179811" y="874529"/>
              <a:chExt cx="875072" cy="1073502"/>
            </a:xfrm>
          </p:grpSpPr>
          <p:sp>
            <p:nvSpPr>
              <p:cNvPr id="259" name="Oval 258">
                <a:extLst>
                  <a:ext uri="{FF2B5EF4-FFF2-40B4-BE49-F238E27FC236}">
                    <a16:creationId xmlns:a16="http://schemas.microsoft.com/office/drawing/2014/main" id="{4F506D08-B4AA-36DD-C75A-C541AF877FD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0" name="Textfeld 259">
                <a:extLst>
                  <a:ext uri="{FF2B5EF4-FFF2-40B4-BE49-F238E27FC236}">
                    <a16:creationId xmlns:a16="http://schemas.microsoft.com/office/drawing/2014/main" id="{2BFE1892-39FF-0D00-0C0B-EA5ED8DBEDAD}"/>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63" name="Gruppieren 262">
            <a:extLst>
              <a:ext uri="{FF2B5EF4-FFF2-40B4-BE49-F238E27FC236}">
                <a16:creationId xmlns:a16="http://schemas.microsoft.com/office/drawing/2014/main" id="{07754778-981F-725A-C21C-A8AA911067AA}"/>
              </a:ext>
            </a:extLst>
          </p:cNvPr>
          <p:cNvGrpSpPr/>
          <p:nvPr/>
        </p:nvGrpSpPr>
        <p:grpSpPr>
          <a:xfrm rot="1800000">
            <a:off x="8500939" y="5062309"/>
            <a:ext cx="480001" cy="338555"/>
            <a:chOff x="6979786" y="2496797"/>
            <a:chExt cx="1522008" cy="1073504"/>
          </a:xfrm>
        </p:grpSpPr>
        <p:grpSp>
          <p:nvGrpSpPr>
            <p:cNvPr id="264" name="Gruppieren 263">
              <a:extLst>
                <a:ext uri="{FF2B5EF4-FFF2-40B4-BE49-F238E27FC236}">
                  <a16:creationId xmlns:a16="http://schemas.microsoft.com/office/drawing/2014/main" id="{8A1E90FB-C505-ADC5-5E24-CC3D706B5462}"/>
                </a:ext>
              </a:extLst>
            </p:cNvPr>
            <p:cNvGrpSpPr/>
            <p:nvPr/>
          </p:nvGrpSpPr>
          <p:grpSpPr>
            <a:xfrm>
              <a:off x="6979786" y="2496797"/>
              <a:ext cx="875072" cy="1073500"/>
              <a:chOff x="7179811" y="874526"/>
              <a:chExt cx="875072" cy="1073500"/>
            </a:xfrm>
          </p:grpSpPr>
          <p:sp>
            <p:nvSpPr>
              <p:cNvPr id="268" name="Oval 267">
                <a:extLst>
                  <a:ext uri="{FF2B5EF4-FFF2-40B4-BE49-F238E27FC236}">
                    <a16:creationId xmlns:a16="http://schemas.microsoft.com/office/drawing/2014/main" id="{50051DE7-719A-6C1C-AFD4-6B613CA2F0E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9" name="Textfeld 268">
                <a:extLst>
                  <a:ext uri="{FF2B5EF4-FFF2-40B4-BE49-F238E27FC236}">
                    <a16:creationId xmlns:a16="http://schemas.microsoft.com/office/drawing/2014/main" id="{AE11AFB3-C5A6-A0E0-96F1-37787488F1C4}"/>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65" name="Gruppieren 264">
              <a:extLst>
                <a:ext uri="{FF2B5EF4-FFF2-40B4-BE49-F238E27FC236}">
                  <a16:creationId xmlns:a16="http://schemas.microsoft.com/office/drawing/2014/main" id="{07388856-7B6F-04B6-7554-94F8A1BA44CC}"/>
                </a:ext>
              </a:extLst>
            </p:cNvPr>
            <p:cNvGrpSpPr/>
            <p:nvPr/>
          </p:nvGrpSpPr>
          <p:grpSpPr>
            <a:xfrm>
              <a:off x="7626722" y="2496799"/>
              <a:ext cx="875072" cy="1073502"/>
              <a:chOff x="7179811" y="874530"/>
              <a:chExt cx="875072" cy="1073502"/>
            </a:xfrm>
          </p:grpSpPr>
          <p:sp>
            <p:nvSpPr>
              <p:cNvPr id="266" name="Oval 265">
                <a:extLst>
                  <a:ext uri="{FF2B5EF4-FFF2-40B4-BE49-F238E27FC236}">
                    <a16:creationId xmlns:a16="http://schemas.microsoft.com/office/drawing/2014/main" id="{E32A22C2-CF0D-119F-83F4-5F368F8FE11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7" name="Textfeld 266">
                <a:extLst>
                  <a:ext uri="{FF2B5EF4-FFF2-40B4-BE49-F238E27FC236}">
                    <a16:creationId xmlns:a16="http://schemas.microsoft.com/office/drawing/2014/main" id="{6CCC7771-58C8-A4BB-B402-04E0EC6A4568}"/>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70" name="Gruppieren 269">
            <a:extLst>
              <a:ext uri="{FF2B5EF4-FFF2-40B4-BE49-F238E27FC236}">
                <a16:creationId xmlns:a16="http://schemas.microsoft.com/office/drawing/2014/main" id="{35D518D4-D72A-61CD-C17F-7016856741CD}"/>
              </a:ext>
            </a:extLst>
          </p:cNvPr>
          <p:cNvGrpSpPr/>
          <p:nvPr/>
        </p:nvGrpSpPr>
        <p:grpSpPr>
          <a:xfrm rot="18000000">
            <a:off x="7416528" y="5466559"/>
            <a:ext cx="542580" cy="275975"/>
            <a:chOff x="6880569" y="2596013"/>
            <a:chExt cx="1720439" cy="875073"/>
          </a:xfrm>
        </p:grpSpPr>
        <p:grpSp>
          <p:nvGrpSpPr>
            <p:cNvPr id="271" name="Gruppieren 270">
              <a:extLst>
                <a:ext uri="{FF2B5EF4-FFF2-40B4-BE49-F238E27FC236}">
                  <a16:creationId xmlns:a16="http://schemas.microsoft.com/office/drawing/2014/main" id="{11D1305C-C965-006A-D940-35ADF5A76279}"/>
                </a:ext>
              </a:extLst>
            </p:cNvPr>
            <p:cNvGrpSpPr/>
            <p:nvPr/>
          </p:nvGrpSpPr>
          <p:grpSpPr>
            <a:xfrm>
              <a:off x="6880569" y="2596013"/>
              <a:ext cx="1073504" cy="875073"/>
              <a:chOff x="7080594" y="973742"/>
              <a:chExt cx="1073504" cy="875073"/>
            </a:xfrm>
          </p:grpSpPr>
          <p:sp>
            <p:nvSpPr>
              <p:cNvPr id="275" name="Oval 274">
                <a:extLst>
                  <a:ext uri="{FF2B5EF4-FFF2-40B4-BE49-F238E27FC236}">
                    <a16:creationId xmlns:a16="http://schemas.microsoft.com/office/drawing/2014/main" id="{85126AAD-AA59-E705-D073-B2D149E82953}"/>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76" name="Textfeld 275">
                <a:extLst>
                  <a:ext uri="{FF2B5EF4-FFF2-40B4-BE49-F238E27FC236}">
                    <a16:creationId xmlns:a16="http://schemas.microsoft.com/office/drawing/2014/main" id="{35D4B33B-B48D-F090-D09C-E102445F2D20}"/>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72" name="Gruppieren 271">
              <a:extLst>
                <a:ext uri="{FF2B5EF4-FFF2-40B4-BE49-F238E27FC236}">
                  <a16:creationId xmlns:a16="http://schemas.microsoft.com/office/drawing/2014/main" id="{F129B273-1AF9-8E39-1251-3ADC0202E3BC}"/>
                </a:ext>
              </a:extLst>
            </p:cNvPr>
            <p:cNvGrpSpPr/>
            <p:nvPr/>
          </p:nvGrpSpPr>
          <p:grpSpPr>
            <a:xfrm>
              <a:off x="7527508" y="2596013"/>
              <a:ext cx="1073500" cy="875071"/>
              <a:chOff x="7080597" y="973744"/>
              <a:chExt cx="1073500" cy="875071"/>
            </a:xfrm>
          </p:grpSpPr>
          <p:sp>
            <p:nvSpPr>
              <p:cNvPr id="273" name="Oval 272">
                <a:extLst>
                  <a:ext uri="{FF2B5EF4-FFF2-40B4-BE49-F238E27FC236}">
                    <a16:creationId xmlns:a16="http://schemas.microsoft.com/office/drawing/2014/main" id="{7DE718DE-5601-BC33-4FD9-1D76FDCEC425}"/>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74" name="Textfeld 273">
                <a:extLst>
                  <a:ext uri="{FF2B5EF4-FFF2-40B4-BE49-F238E27FC236}">
                    <a16:creationId xmlns:a16="http://schemas.microsoft.com/office/drawing/2014/main" id="{F604A9B0-AD3F-E341-FD3A-2342D4598CDD}"/>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77" name="Gruppieren 276">
            <a:extLst>
              <a:ext uri="{FF2B5EF4-FFF2-40B4-BE49-F238E27FC236}">
                <a16:creationId xmlns:a16="http://schemas.microsoft.com/office/drawing/2014/main" id="{2F243D63-5CF7-BB37-C035-6C2FB6E860AE}"/>
              </a:ext>
            </a:extLst>
          </p:cNvPr>
          <p:cNvGrpSpPr/>
          <p:nvPr/>
        </p:nvGrpSpPr>
        <p:grpSpPr>
          <a:xfrm rot="14400000">
            <a:off x="8557995" y="5695554"/>
            <a:ext cx="542579" cy="275975"/>
            <a:chOff x="6880569" y="2596013"/>
            <a:chExt cx="1720437" cy="875073"/>
          </a:xfrm>
        </p:grpSpPr>
        <p:grpSp>
          <p:nvGrpSpPr>
            <p:cNvPr id="278" name="Gruppieren 277">
              <a:extLst>
                <a:ext uri="{FF2B5EF4-FFF2-40B4-BE49-F238E27FC236}">
                  <a16:creationId xmlns:a16="http://schemas.microsoft.com/office/drawing/2014/main" id="{5C840521-BF91-55DD-A905-0E4DB94AEC45}"/>
                </a:ext>
              </a:extLst>
            </p:cNvPr>
            <p:cNvGrpSpPr/>
            <p:nvPr/>
          </p:nvGrpSpPr>
          <p:grpSpPr>
            <a:xfrm>
              <a:off x="6880569" y="2596013"/>
              <a:ext cx="1073504" cy="875073"/>
              <a:chOff x="7080594" y="973742"/>
              <a:chExt cx="1073504" cy="875073"/>
            </a:xfrm>
          </p:grpSpPr>
          <p:sp>
            <p:nvSpPr>
              <p:cNvPr id="282" name="Oval 281">
                <a:extLst>
                  <a:ext uri="{FF2B5EF4-FFF2-40B4-BE49-F238E27FC236}">
                    <a16:creationId xmlns:a16="http://schemas.microsoft.com/office/drawing/2014/main" id="{AB4E9E3A-9765-27A8-8977-3459F0A13FAD}"/>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3" name="Textfeld 282">
                <a:extLst>
                  <a:ext uri="{FF2B5EF4-FFF2-40B4-BE49-F238E27FC236}">
                    <a16:creationId xmlns:a16="http://schemas.microsoft.com/office/drawing/2014/main" id="{FE1B3C78-71F2-53AA-EAC4-E563C8D63EEE}"/>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79" name="Gruppieren 278">
              <a:extLst>
                <a:ext uri="{FF2B5EF4-FFF2-40B4-BE49-F238E27FC236}">
                  <a16:creationId xmlns:a16="http://schemas.microsoft.com/office/drawing/2014/main" id="{B821B420-9A12-A93E-BA66-7B1B0D9B7354}"/>
                </a:ext>
              </a:extLst>
            </p:cNvPr>
            <p:cNvGrpSpPr/>
            <p:nvPr/>
          </p:nvGrpSpPr>
          <p:grpSpPr>
            <a:xfrm>
              <a:off x="7527506" y="2596013"/>
              <a:ext cx="1073500" cy="875071"/>
              <a:chOff x="7080595" y="973744"/>
              <a:chExt cx="1073500" cy="875071"/>
            </a:xfrm>
          </p:grpSpPr>
          <p:sp>
            <p:nvSpPr>
              <p:cNvPr id="280" name="Oval 279">
                <a:extLst>
                  <a:ext uri="{FF2B5EF4-FFF2-40B4-BE49-F238E27FC236}">
                    <a16:creationId xmlns:a16="http://schemas.microsoft.com/office/drawing/2014/main" id="{88A11851-5D59-1445-FACA-41A3A384BA3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1" name="Textfeld 280">
                <a:extLst>
                  <a:ext uri="{FF2B5EF4-FFF2-40B4-BE49-F238E27FC236}">
                    <a16:creationId xmlns:a16="http://schemas.microsoft.com/office/drawing/2014/main" id="{C2A46DBF-3BA8-81C2-7908-50F377CEE9F4}"/>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84" name="Gruppieren 283">
            <a:extLst>
              <a:ext uri="{FF2B5EF4-FFF2-40B4-BE49-F238E27FC236}">
                <a16:creationId xmlns:a16="http://schemas.microsoft.com/office/drawing/2014/main" id="{969F7C69-8F6C-03D5-B7C8-DCF7C1F59365}"/>
              </a:ext>
            </a:extLst>
          </p:cNvPr>
          <p:cNvGrpSpPr/>
          <p:nvPr/>
        </p:nvGrpSpPr>
        <p:grpSpPr>
          <a:xfrm rot="20700000">
            <a:off x="10562549" y="4606262"/>
            <a:ext cx="480001" cy="338555"/>
            <a:chOff x="6979786" y="2496794"/>
            <a:chExt cx="1522008" cy="1073505"/>
          </a:xfrm>
        </p:grpSpPr>
        <p:grpSp>
          <p:nvGrpSpPr>
            <p:cNvPr id="285" name="Gruppieren 284">
              <a:extLst>
                <a:ext uri="{FF2B5EF4-FFF2-40B4-BE49-F238E27FC236}">
                  <a16:creationId xmlns:a16="http://schemas.microsoft.com/office/drawing/2014/main" id="{9B513338-062B-2E66-144D-FB0FAFD823DD}"/>
                </a:ext>
              </a:extLst>
            </p:cNvPr>
            <p:cNvGrpSpPr/>
            <p:nvPr/>
          </p:nvGrpSpPr>
          <p:grpSpPr>
            <a:xfrm>
              <a:off x="6979786" y="2496794"/>
              <a:ext cx="875072" cy="1073501"/>
              <a:chOff x="7179811" y="874523"/>
              <a:chExt cx="875072" cy="1073501"/>
            </a:xfrm>
          </p:grpSpPr>
          <p:sp>
            <p:nvSpPr>
              <p:cNvPr id="289" name="Oval 288">
                <a:extLst>
                  <a:ext uri="{FF2B5EF4-FFF2-40B4-BE49-F238E27FC236}">
                    <a16:creationId xmlns:a16="http://schemas.microsoft.com/office/drawing/2014/main" id="{61B6A26E-1ADA-5A21-C8A2-110AEDE0ED3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90" name="Textfeld 289">
                <a:extLst>
                  <a:ext uri="{FF2B5EF4-FFF2-40B4-BE49-F238E27FC236}">
                    <a16:creationId xmlns:a16="http://schemas.microsoft.com/office/drawing/2014/main" id="{D00FD5A1-6139-0142-2F80-CC0E34821FC1}"/>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86" name="Gruppieren 285">
              <a:extLst>
                <a:ext uri="{FF2B5EF4-FFF2-40B4-BE49-F238E27FC236}">
                  <a16:creationId xmlns:a16="http://schemas.microsoft.com/office/drawing/2014/main" id="{3570440A-E668-0E77-7771-261C94505432}"/>
                </a:ext>
              </a:extLst>
            </p:cNvPr>
            <p:cNvGrpSpPr/>
            <p:nvPr/>
          </p:nvGrpSpPr>
          <p:grpSpPr>
            <a:xfrm>
              <a:off x="7626720" y="2496800"/>
              <a:ext cx="875074" cy="1073499"/>
              <a:chOff x="7179809" y="874531"/>
              <a:chExt cx="875074" cy="1073499"/>
            </a:xfrm>
          </p:grpSpPr>
          <p:sp>
            <p:nvSpPr>
              <p:cNvPr id="287" name="Oval 286">
                <a:extLst>
                  <a:ext uri="{FF2B5EF4-FFF2-40B4-BE49-F238E27FC236}">
                    <a16:creationId xmlns:a16="http://schemas.microsoft.com/office/drawing/2014/main" id="{5B8008CF-AFF0-2590-4A4A-BEBB957E2A5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8" name="Textfeld 287">
                <a:extLst>
                  <a:ext uri="{FF2B5EF4-FFF2-40B4-BE49-F238E27FC236}">
                    <a16:creationId xmlns:a16="http://schemas.microsoft.com/office/drawing/2014/main" id="{73BB3D59-3020-8BFA-F930-868120FF3717}"/>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91" name="Gruppieren 290">
            <a:extLst>
              <a:ext uri="{FF2B5EF4-FFF2-40B4-BE49-F238E27FC236}">
                <a16:creationId xmlns:a16="http://schemas.microsoft.com/office/drawing/2014/main" id="{56540B12-C434-4EBE-FFA5-77443E799DCC}"/>
              </a:ext>
            </a:extLst>
          </p:cNvPr>
          <p:cNvGrpSpPr/>
          <p:nvPr/>
        </p:nvGrpSpPr>
        <p:grpSpPr>
          <a:xfrm rot="14272071">
            <a:off x="7120967" y="3819188"/>
            <a:ext cx="542580" cy="275975"/>
            <a:chOff x="6880569" y="2596013"/>
            <a:chExt cx="1720439" cy="875073"/>
          </a:xfrm>
        </p:grpSpPr>
        <p:grpSp>
          <p:nvGrpSpPr>
            <p:cNvPr id="292" name="Gruppieren 291">
              <a:extLst>
                <a:ext uri="{FF2B5EF4-FFF2-40B4-BE49-F238E27FC236}">
                  <a16:creationId xmlns:a16="http://schemas.microsoft.com/office/drawing/2014/main" id="{D9C44AA5-5C95-8FC1-405B-B6E8CBEB18F1}"/>
                </a:ext>
              </a:extLst>
            </p:cNvPr>
            <p:cNvGrpSpPr/>
            <p:nvPr/>
          </p:nvGrpSpPr>
          <p:grpSpPr>
            <a:xfrm>
              <a:off x="6880569" y="2596014"/>
              <a:ext cx="1073504" cy="875072"/>
              <a:chOff x="7080594" y="973743"/>
              <a:chExt cx="1073504" cy="875072"/>
            </a:xfrm>
          </p:grpSpPr>
          <p:sp>
            <p:nvSpPr>
              <p:cNvPr id="296" name="Oval 295">
                <a:extLst>
                  <a:ext uri="{FF2B5EF4-FFF2-40B4-BE49-F238E27FC236}">
                    <a16:creationId xmlns:a16="http://schemas.microsoft.com/office/drawing/2014/main" id="{70032D9F-488C-4844-2202-40BC586E70D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97" name="Textfeld 296">
                <a:extLst>
                  <a:ext uri="{FF2B5EF4-FFF2-40B4-BE49-F238E27FC236}">
                    <a16:creationId xmlns:a16="http://schemas.microsoft.com/office/drawing/2014/main" id="{AAE6DF52-556A-F223-3C16-71C16FE9310B}"/>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93" name="Gruppieren 292">
              <a:extLst>
                <a:ext uri="{FF2B5EF4-FFF2-40B4-BE49-F238E27FC236}">
                  <a16:creationId xmlns:a16="http://schemas.microsoft.com/office/drawing/2014/main" id="{346E419C-B229-0D42-90CF-20BF8CEF92EA}"/>
                </a:ext>
              </a:extLst>
            </p:cNvPr>
            <p:cNvGrpSpPr/>
            <p:nvPr/>
          </p:nvGrpSpPr>
          <p:grpSpPr>
            <a:xfrm>
              <a:off x="7527508" y="2596013"/>
              <a:ext cx="1073500" cy="875072"/>
              <a:chOff x="7080597" y="973744"/>
              <a:chExt cx="1073500" cy="875072"/>
            </a:xfrm>
          </p:grpSpPr>
          <p:sp>
            <p:nvSpPr>
              <p:cNvPr id="294" name="Oval 293">
                <a:extLst>
                  <a:ext uri="{FF2B5EF4-FFF2-40B4-BE49-F238E27FC236}">
                    <a16:creationId xmlns:a16="http://schemas.microsoft.com/office/drawing/2014/main" id="{522A91C0-6F9A-8EBA-25DD-902F909FBF1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95" name="Textfeld 294">
                <a:extLst>
                  <a:ext uri="{FF2B5EF4-FFF2-40B4-BE49-F238E27FC236}">
                    <a16:creationId xmlns:a16="http://schemas.microsoft.com/office/drawing/2014/main" id="{6B67472C-4F2F-341C-57F4-AC5188414309}"/>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98" name="Gruppieren 297">
            <a:extLst>
              <a:ext uri="{FF2B5EF4-FFF2-40B4-BE49-F238E27FC236}">
                <a16:creationId xmlns:a16="http://schemas.microsoft.com/office/drawing/2014/main" id="{C13777BE-F772-F209-9674-E853811A6BAB}"/>
              </a:ext>
            </a:extLst>
          </p:cNvPr>
          <p:cNvGrpSpPr/>
          <p:nvPr/>
        </p:nvGrpSpPr>
        <p:grpSpPr>
          <a:xfrm rot="18948543">
            <a:off x="9110369" y="5982424"/>
            <a:ext cx="480001" cy="338554"/>
            <a:chOff x="6979786" y="2496798"/>
            <a:chExt cx="1522010" cy="1073500"/>
          </a:xfrm>
        </p:grpSpPr>
        <p:grpSp>
          <p:nvGrpSpPr>
            <p:cNvPr id="299" name="Gruppieren 298">
              <a:extLst>
                <a:ext uri="{FF2B5EF4-FFF2-40B4-BE49-F238E27FC236}">
                  <a16:creationId xmlns:a16="http://schemas.microsoft.com/office/drawing/2014/main" id="{2623087B-1177-40A9-268C-EB9D0C01C7D4}"/>
                </a:ext>
              </a:extLst>
            </p:cNvPr>
            <p:cNvGrpSpPr/>
            <p:nvPr/>
          </p:nvGrpSpPr>
          <p:grpSpPr>
            <a:xfrm>
              <a:off x="6979786" y="2496798"/>
              <a:ext cx="875072" cy="1073500"/>
              <a:chOff x="7179811" y="874527"/>
              <a:chExt cx="875072" cy="1073500"/>
            </a:xfrm>
          </p:grpSpPr>
          <p:sp>
            <p:nvSpPr>
              <p:cNvPr id="303" name="Oval 302">
                <a:extLst>
                  <a:ext uri="{FF2B5EF4-FFF2-40B4-BE49-F238E27FC236}">
                    <a16:creationId xmlns:a16="http://schemas.microsoft.com/office/drawing/2014/main" id="{966BB758-BD0F-FD2F-2210-0C29017E76C7}"/>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4" name="Textfeld 303">
                <a:extLst>
                  <a:ext uri="{FF2B5EF4-FFF2-40B4-BE49-F238E27FC236}">
                    <a16:creationId xmlns:a16="http://schemas.microsoft.com/office/drawing/2014/main" id="{86379805-DE76-40A2-587D-B1354851A641}"/>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00" name="Gruppieren 299">
              <a:extLst>
                <a:ext uri="{FF2B5EF4-FFF2-40B4-BE49-F238E27FC236}">
                  <a16:creationId xmlns:a16="http://schemas.microsoft.com/office/drawing/2014/main" id="{E9569695-F563-9094-789E-C02D1F194367}"/>
                </a:ext>
              </a:extLst>
            </p:cNvPr>
            <p:cNvGrpSpPr/>
            <p:nvPr/>
          </p:nvGrpSpPr>
          <p:grpSpPr>
            <a:xfrm>
              <a:off x="7626721" y="2496801"/>
              <a:ext cx="875075" cy="1073497"/>
              <a:chOff x="7179810" y="874532"/>
              <a:chExt cx="875075" cy="1073497"/>
            </a:xfrm>
          </p:grpSpPr>
          <p:sp>
            <p:nvSpPr>
              <p:cNvPr id="301" name="Oval 300">
                <a:extLst>
                  <a:ext uri="{FF2B5EF4-FFF2-40B4-BE49-F238E27FC236}">
                    <a16:creationId xmlns:a16="http://schemas.microsoft.com/office/drawing/2014/main" id="{EE202532-6D06-5FD9-2AA2-66FFF7AF1A9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2" name="Textfeld 301">
                <a:extLst>
                  <a:ext uri="{FF2B5EF4-FFF2-40B4-BE49-F238E27FC236}">
                    <a16:creationId xmlns:a16="http://schemas.microsoft.com/office/drawing/2014/main" id="{73E8DB5D-1E8B-DDB0-EC40-687EF0CD78C6}"/>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05" name="Gruppieren 304">
            <a:extLst>
              <a:ext uri="{FF2B5EF4-FFF2-40B4-BE49-F238E27FC236}">
                <a16:creationId xmlns:a16="http://schemas.microsoft.com/office/drawing/2014/main" id="{98EA633F-6978-61E8-35BD-F3CAB29F7C85}"/>
              </a:ext>
            </a:extLst>
          </p:cNvPr>
          <p:cNvGrpSpPr/>
          <p:nvPr/>
        </p:nvGrpSpPr>
        <p:grpSpPr>
          <a:xfrm rot="1267804">
            <a:off x="9577106" y="4690293"/>
            <a:ext cx="480001" cy="338554"/>
            <a:chOff x="6979786" y="2496799"/>
            <a:chExt cx="1522010" cy="1073500"/>
          </a:xfrm>
        </p:grpSpPr>
        <p:grpSp>
          <p:nvGrpSpPr>
            <p:cNvPr id="306" name="Gruppieren 305">
              <a:extLst>
                <a:ext uri="{FF2B5EF4-FFF2-40B4-BE49-F238E27FC236}">
                  <a16:creationId xmlns:a16="http://schemas.microsoft.com/office/drawing/2014/main" id="{C8F6D85C-4C88-A358-59A0-10BB9ECA2A5C}"/>
                </a:ext>
              </a:extLst>
            </p:cNvPr>
            <p:cNvGrpSpPr/>
            <p:nvPr/>
          </p:nvGrpSpPr>
          <p:grpSpPr>
            <a:xfrm>
              <a:off x="6979786" y="2496799"/>
              <a:ext cx="875072" cy="1073500"/>
              <a:chOff x="7179811" y="874528"/>
              <a:chExt cx="875072" cy="1073500"/>
            </a:xfrm>
          </p:grpSpPr>
          <p:sp>
            <p:nvSpPr>
              <p:cNvPr id="310" name="Oval 309">
                <a:extLst>
                  <a:ext uri="{FF2B5EF4-FFF2-40B4-BE49-F238E27FC236}">
                    <a16:creationId xmlns:a16="http://schemas.microsoft.com/office/drawing/2014/main" id="{3AB1D284-4E69-BD42-06D8-39687E0FF367}"/>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1" name="Textfeld 310">
                <a:extLst>
                  <a:ext uri="{FF2B5EF4-FFF2-40B4-BE49-F238E27FC236}">
                    <a16:creationId xmlns:a16="http://schemas.microsoft.com/office/drawing/2014/main" id="{81856270-A4CA-6BAE-4134-583A0F526D9F}"/>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07" name="Gruppieren 306">
              <a:extLst>
                <a:ext uri="{FF2B5EF4-FFF2-40B4-BE49-F238E27FC236}">
                  <a16:creationId xmlns:a16="http://schemas.microsoft.com/office/drawing/2014/main" id="{CF05D31A-36EA-6EE4-C12D-6FD0D34580D4}"/>
                </a:ext>
              </a:extLst>
            </p:cNvPr>
            <p:cNvGrpSpPr/>
            <p:nvPr/>
          </p:nvGrpSpPr>
          <p:grpSpPr>
            <a:xfrm>
              <a:off x="7626721" y="2496801"/>
              <a:ext cx="875075" cy="1073497"/>
              <a:chOff x="7179810" y="874532"/>
              <a:chExt cx="875075" cy="1073497"/>
            </a:xfrm>
          </p:grpSpPr>
          <p:sp>
            <p:nvSpPr>
              <p:cNvPr id="308" name="Oval 307">
                <a:extLst>
                  <a:ext uri="{FF2B5EF4-FFF2-40B4-BE49-F238E27FC236}">
                    <a16:creationId xmlns:a16="http://schemas.microsoft.com/office/drawing/2014/main" id="{D4357A54-AB5C-6528-4DF9-19D1A4044DD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9" name="Textfeld 308">
                <a:extLst>
                  <a:ext uri="{FF2B5EF4-FFF2-40B4-BE49-F238E27FC236}">
                    <a16:creationId xmlns:a16="http://schemas.microsoft.com/office/drawing/2014/main" id="{E2214B99-BC7C-D250-CB54-D321EC0BEC17}"/>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12" name="Gruppieren 311">
            <a:extLst>
              <a:ext uri="{FF2B5EF4-FFF2-40B4-BE49-F238E27FC236}">
                <a16:creationId xmlns:a16="http://schemas.microsoft.com/office/drawing/2014/main" id="{F2F74239-0BDD-8AB3-8B33-0068CA35EF26}"/>
              </a:ext>
            </a:extLst>
          </p:cNvPr>
          <p:cNvGrpSpPr/>
          <p:nvPr/>
        </p:nvGrpSpPr>
        <p:grpSpPr>
          <a:xfrm rot="19910934">
            <a:off x="10669146" y="5109233"/>
            <a:ext cx="480001" cy="338554"/>
            <a:chOff x="6979786" y="2496798"/>
            <a:chExt cx="1522010" cy="1073500"/>
          </a:xfrm>
        </p:grpSpPr>
        <p:grpSp>
          <p:nvGrpSpPr>
            <p:cNvPr id="313" name="Gruppieren 312">
              <a:extLst>
                <a:ext uri="{FF2B5EF4-FFF2-40B4-BE49-F238E27FC236}">
                  <a16:creationId xmlns:a16="http://schemas.microsoft.com/office/drawing/2014/main" id="{01A9B03F-9E38-B58C-F8F9-DA912FC47DE2}"/>
                </a:ext>
              </a:extLst>
            </p:cNvPr>
            <p:cNvGrpSpPr/>
            <p:nvPr/>
          </p:nvGrpSpPr>
          <p:grpSpPr>
            <a:xfrm>
              <a:off x="6979786" y="2496798"/>
              <a:ext cx="875072" cy="1073500"/>
              <a:chOff x="7179811" y="874527"/>
              <a:chExt cx="875072" cy="1073500"/>
            </a:xfrm>
          </p:grpSpPr>
          <p:sp>
            <p:nvSpPr>
              <p:cNvPr id="317" name="Oval 316">
                <a:extLst>
                  <a:ext uri="{FF2B5EF4-FFF2-40B4-BE49-F238E27FC236}">
                    <a16:creationId xmlns:a16="http://schemas.microsoft.com/office/drawing/2014/main" id="{02240401-B9F2-1FF4-4FA5-0C629917B52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8" name="Textfeld 317">
                <a:extLst>
                  <a:ext uri="{FF2B5EF4-FFF2-40B4-BE49-F238E27FC236}">
                    <a16:creationId xmlns:a16="http://schemas.microsoft.com/office/drawing/2014/main" id="{4054E3AD-2DEE-DBE5-8FF8-6BB734EA11BC}"/>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14" name="Gruppieren 313">
              <a:extLst>
                <a:ext uri="{FF2B5EF4-FFF2-40B4-BE49-F238E27FC236}">
                  <a16:creationId xmlns:a16="http://schemas.microsoft.com/office/drawing/2014/main" id="{E89E9E4F-8DCE-D3C6-2E68-76161EDD1D77}"/>
                </a:ext>
              </a:extLst>
            </p:cNvPr>
            <p:cNvGrpSpPr/>
            <p:nvPr/>
          </p:nvGrpSpPr>
          <p:grpSpPr>
            <a:xfrm>
              <a:off x="7626721" y="2496801"/>
              <a:ext cx="875075" cy="1073497"/>
              <a:chOff x="7179810" y="874532"/>
              <a:chExt cx="875075" cy="1073497"/>
            </a:xfrm>
          </p:grpSpPr>
          <p:sp>
            <p:nvSpPr>
              <p:cNvPr id="315" name="Oval 314">
                <a:extLst>
                  <a:ext uri="{FF2B5EF4-FFF2-40B4-BE49-F238E27FC236}">
                    <a16:creationId xmlns:a16="http://schemas.microsoft.com/office/drawing/2014/main" id="{AD3A0877-8328-6B0D-A6DF-EA942CCA5FF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6" name="Textfeld 315">
                <a:extLst>
                  <a:ext uri="{FF2B5EF4-FFF2-40B4-BE49-F238E27FC236}">
                    <a16:creationId xmlns:a16="http://schemas.microsoft.com/office/drawing/2014/main" id="{C5FACE71-664D-D2DF-EE5C-EAD0A57ADC1A}"/>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19" name="Gruppieren 318">
            <a:extLst>
              <a:ext uri="{FF2B5EF4-FFF2-40B4-BE49-F238E27FC236}">
                <a16:creationId xmlns:a16="http://schemas.microsoft.com/office/drawing/2014/main" id="{8A0167CF-E6DC-1D74-0E33-5BBCACDA9D16}"/>
              </a:ext>
            </a:extLst>
          </p:cNvPr>
          <p:cNvGrpSpPr/>
          <p:nvPr/>
        </p:nvGrpSpPr>
        <p:grpSpPr>
          <a:xfrm>
            <a:off x="10734853" y="4032618"/>
            <a:ext cx="480001" cy="338555"/>
            <a:chOff x="6979786" y="2496796"/>
            <a:chExt cx="1522008" cy="1073504"/>
          </a:xfrm>
        </p:grpSpPr>
        <p:grpSp>
          <p:nvGrpSpPr>
            <p:cNvPr id="320" name="Gruppieren 319">
              <a:extLst>
                <a:ext uri="{FF2B5EF4-FFF2-40B4-BE49-F238E27FC236}">
                  <a16:creationId xmlns:a16="http://schemas.microsoft.com/office/drawing/2014/main" id="{6CAB85A3-BE52-78DF-1216-FED5DFB39F19}"/>
                </a:ext>
              </a:extLst>
            </p:cNvPr>
            <p:cNvGrpSpPr/>
            <p:nvPr/>
          </p:nvGrpSpPr>
          <p:grpSpPr>
            <a:xfrm>
              <a:off x="6979786" y="2496796"/>
              <a:ext cx="875072" cy="1073500"/>
              <a:chOff x="7179811" y="874525"/>
              <a:chExt cx="875072" cy="1073500"/>
            </a:xfrm>
          </p:grpSpPr>
          <p:sp>
            <p:nvSpPr>
              <p:cNvPr id="324" name="Oval 323">
                <a:extLst>
                  <a:ext uri="{FF2B5EF4-FFF2-40B4-BE49-F238E27FC236}">
                    <a16:creationId xmlns:a16="http://schemas.microsoft.com/office/drawing/2014/main" id="{05600E20-4150-7DAB-4610-5598FAB5D9B5}"/>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5" name="Textfeld 324">
                <a:extLst>
                  <a:ext uri="{FF2B5EF4-FFF2-40B4-BE49-F238E27FC236}">
                    <a16:creationId xmlns:a16="http://schemas.microsoft.com/office/drawing/2014/main" id="{8908D264-00A4-6DA5-B816-65F7FACB1C06}"/>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21" name="Gruppieren 320">
              <a:extLst>
                <a:ext uri="{FF2B5EF4-FFF2-40B4-BE49-F238E27FC236}">
                  <a16:creationId xmlns:a16="http://schemas.microsoft.com/office/drawing/2014/main" id="{0FA240B1-AAC8-C697-7A13-CDDDC9FFF35D}"/>
                </a:ext>
              </a:extLst>
            </p:cNvPr>
            <p:cNvGrpSpPr/>
            <p:nvPr/>
          </p:nvGrpSpPr>
          <p:grpSpPr>
            <a:xfrm>
              <a:off x="7626722" y="2496798"/>
              <a:ext cx="875072" cy="1073502"/>
              <a:chOff x="7179811" y="874529"/>
              <a:chExt cx="875072" cy="1073502"/>
            </a:xfrm>
          </p:grpSpPr>
          <p:sp>
            <p:nvSpPr>
              <p:cNvPr id="322" name="Oval 321">
                <a:extLst>
                  <a:ext uri="{FF2B5EF4-FFF2-40B4-BE49-F238E27FC236}">
                    <a16:creationId xmlns:a16="http://schemas.microsoft.com/office/drawing/2014/main" id="{A66C6425-2A89-CB81-2A28-368A138A36A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3" name="Textfeld 322">
                <a:extLst>
                  <a:ext uri="{FF2B5EF4-FFF2-40B4-BE49-F238E27FC236}">
                    <a16:creationId xmlns:a16="http://schemas.microsoft.com/office/drawing/2014/main" id="{1001EC63-D2E1-DCB3-6751-36BCA3480151}"/>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26" name="Gruppieren 325">
            <a:extLst>
              <a:ext uri="{FF2B5EF4-FFF2-40B4-BE49-F238E27FC236}">
                <a16:creationId xmlns:a16="http://schemas.microsoft.com/office/drawing/2014/main" id="{25FF637B-8974-DD24-38B7-56C5EBF3E082}"/>
              </a:ext>
            </a:extLst>
          </p:cNvPr>
          <p:cNvGrpSpPr/>
          <p:nvPr/>
        </p:nvGrpSpPr>
        <p:grpSpPr>
          <a:xfrm rot="1800000">
            <a:off x="10777599" y="5696275"/>
            <a:ext cx="480001" cy="338555"/>
            <a:chOff x="6979786" y="2496797"/>
            <a:chExt cx="1522008" cy="1073504"/>
          </a:xfrm>
        </p:grpSpPr>
        <p:grpSp>
          <p:nvGrpSpPr>
            <p:cNvPr id="327" name="Gruppieren 326">
              <a:extLst>
                <a:ext uri="{FF2B5EF4-FFF2-40B4-BE49-F238E27FC236}">
                  <a16:creationId xmlns:a16="http://schemas.microsoft.com/office/drawing/2014/main" id="{5F00922C-B77F-A085-FA1A-19D3411ABB12}"/>
                </a:ext>
              </a:extLst>
            </p:cNvPr>
            <p:cNvGrpSpPr/>
            <p:nvPr/>
          </p:nvGrpSpPr>
          <p:grpSpPr>
            <a:xfrm>
              <a:off x="6979786" y="2496797"/>
              <a:ext cx="875072" cy="1073500"/>
              <a:chOff x="7179811" y="874526"/>
              <a:chExt cx="875072" cy="1073500"/>
            </a:xfrm>
          </p:grpSpPr>
          <p:sp>
            <p:nvSpPr>
              <p:cNvPr id="331" name="Oval 330">
                <a:extLst>
                  <a:ext uri="{FF2B5EF4-FFF2-40B4-BE49-F238E27FC236}">
                    <a16:creationId xmlns:a16="http://schemas.microsoft.com/office/drawing/2014/main" id="{A810D02E-C046-388B-59FB-18D264B82E4D}"/>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2" name="Textfeld 331">
                <a:extLst>
                  <a:ext uri="{FF2B5EF4-FFF2-40B4-BE49-F238E27FC236}">
                    <a16:creationId xmlns:a16="http://schemas.microsoft.com/office/drawing/2014/main" id="{B90710D8-6885-5741-59A5-386B0573FB05}"/>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28" name="Gruppieren 327">
              <a:extLst>
                <a:ext uri="{FF2B5EF4-FFF2-40B4-BE49-F238E27FC236}">
                  <a16:creationId xmlns:a16="http://schemas.microsoft.com/office/drawing/2014/main" id="{D86C7976-8B7F-C936-23FE-0C704F804C4F}"/>
                </a:ext>
              </a:extLst>
            </p:cNvPr>
            <p:cNvGrpSpPr/>
            <p:nvPr/>
          </p:nvGrpSpPr>
          <p:grpSpPr>
            <a:xfrm>
              <a:off x="7626722" y="2496799"/>
              <a:ext cx="875072" cy="1073502"/>
              <a:chOff x="7179811" y="874530"/>
              <a:chExt cx="875072" cy="1073502"/>
            </a:xfrm>
          </p:grpSpPr>
          <p:sp>
            <p:nvSpPr>
              <p:cNvPr id="329" name="Oval 328">
                <a:extLst>
                  <a:ext uri="{FF2B5EF4-FFF2-40B4-BE49-F238E27FC236}">
                    <a16:creationId xmlns:a16="http://schemas.microsoft.com/office/drawing/2014/main" id="{1865F5FA-83E0-6B2B-D502-7847F8C3BC3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0" name="Textfeld 329">
                <a:extLst>
                  <a:ext uri="{FF2B5EF4-FFF2-40B4-BE49-F238E27FC236}">
                    <a16:creationId xmlns:a16="http://schemas.microsoft.com/office/drawing/2014/main" id="{4B73F57B-5F9C-DD2D-6161-2A73CB586945}"/>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33" name="Gruppieren 332">
            <a:extLst>
              <a:ext uri="{FF2B5EF4-FFF2-40B4-BE49-F238E27FC236}">
                <a16:creationId xmlns:a16="http://schemas.microsoft.com/office/drawing/2014/main" id="{578478BA-4474-F7B1-5E70-6E9244907299}"/>
              </a:ext>
            </a:extLst>
          </p:cNvPr>
          <p:cNvGrpSpPr/>
          <p:nvPr/>
        </p:nvGrpSpPr>
        <p:grpSpPr>
          <a:xfrm rot="18000000">
            <a:off x="9693569" y="5675482"/>
            <a:ext cx="542580" cy="275975"/>
            <a:chOff x="6880569" y="2596013"/>
            <a:chExt cx="1720439" cy="875073"/>
          </a:xfrm>
        </p:grpSpPr>
        <p:grpSp>
          <p:nvGrpSpPr>
            <p:cNvPr id="334" name="Gruppieren 333">
              <a:extLst>
                <a:ext uri="{FF2B5EF4-FFF2-40B4-BE49-F238E27FC236}">
                  <a16:creationId xmlns:a16="http://schemas.microsoft.com/office/drawing/2014/main" id="{8FB363E0-D2AC-EAEF-7EE4-5279B7442DB6}"/>
                </a:ext>
              </a:extLst>
            </p:cNvPr>
            <p:cNvGrpSpPr/>
            <p:nvPr/>
          </p:nvGrpSpPr>
          <p:grpSpPr>
            <a:xfrm>
              <a:off x="6880569" y="2596013"/>
              <a:ext cx="1073504" cy="875073"/>
              <a:chOff x="7080594" y="973742"/>
              <a:chExt cx="1073504" cy="875073"/>
            </a:xfrm>
          </p:grpSpPr>
          <p:sp>
            <p:nvSpPr>
              <p:cNvPr id="338" name="Oval 337">
                <a:extLst>
                  <a:ext uri="{FF2B5EF4-FFF2-40B4-BE49-F238E27FC236}">
                    <a16:creationId xmlns:a16="http://schemas.microsoft.com/office/drawing/2014/main" id="{4E90E017-1222-D63B-CC44-D87C85AE926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9" name="Textfeld 338">
                <a:extLst>
                  <a:ext uri="{FF2B5EF4-FFF2-40B4-BE49-F238E27FC236}">
                    <a16:creationId xmlns:a16="http://schemas.microsoft.com/office/drawing/2014/main" id="{DD47CF11-763D-886D-9094-9A194D44F882}"/>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35" name="Gruppieren 334">
              <a:extLst>
                <a:ext uri="{FF2B5EF4-FFF2-40B4-BE49-F238E27FC236}">
                  <a16:creationId xmlns:a16="http://schemas.microsoft.com/office/drawing/2014/main" id="{FB13B7AA-CCD5-D7F9-A2B7-C1790CD3B5EE}"/>
                </a:ext>
              </a:extLst>
            </p:cNvPr>
            <p:cNvGrpSpPr/>
            <p:nvPr/>
          </p:nvGrpSpPr>
          <p:grpSpPr>
            <a:xfrm>
              <a:off x="7527508" y="2596013"/>
              <a:ext cx="1073500" cy="875071"/>
              <a:chOff x="7080597" y="973744"/>
              <a:chExt cx="1073500" cy="875071"/>
            </a:xfrm>
          </p:grpSpPr>
          <p:sp>
            <p:nvSpPr>
              <p:cNvPr id="336" name="Oval 335">
                <a:extLst>
                  <a:ext uri="{FF2B5EF4-FFF2-40B4-BE49-F238E27FC236}">
                    <a16:creationId xmlns:a16="http://schemas.microsoft.com/office/drawing/2014/main" id="{74F50C82-34B9-1D6A-B532-382BE10FAF6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7" name="Textfeld 336">
                <a:extLst>
                  <a:ext uri="{FF2B5EF4-FFF2-40B4-BE49-F238E27FC236}">
                    <a16:creationId xmlns:a16="http://schemas.microsoft.com/office/drawing/2014/main" id="{76C24872-9476-A8C8-F945-BD951B9C105E}"/>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40" name="Gruppieren 339">
            <a:extLst>
              <a:ext uri="{FF2B5EF4-FFF2-40B4-BE49-F238E27FC236}">
                <a16:creationId xmlns:a16="http://schemas.microsoft.com/office/drawing/2014/main" id="{1DFF5D60-586F-F13D-CEE3-C0E900174C38}"/>
              </a:ext>
            </a:extLst>
          </p:cNvPr>
          <p:cNvGrpSpPr/>
          <p:nvPr/>
        </p:nvGrpSpPr>
        <p:grpSpPr>
          <a:xfrm rot="14400000">
            <a:off x="7975359" y="3894630"/>
            <a:ext cx="542579" cy="275975"/>
            <a:chOff x="6880569" y="2596013"/>
            <a:chExt cx="1720437" cy="875073"/>
          </a:xfrm>
        </p:grpSpPr>
        <p:grpSp>
          <p:nvGrpSpPr>
            <p:cNvPr id="341" name="Gruppieren 340">
              <a:extLst>
                <a:ext uri="{FF2B5EF4-FFF2-40B4-BE49-F238E27FC236}">
                  <a16:creationId xmlns:a16="http://schemas.microsoft.com/office/drawing/2014/main" id="{89E76A1E-6430-4EEA-5055-DAC5BB77D8EC}"/>
                </a:ext>
              </a:extLst>
            </p:cNvPr>
            <p:cNvGrpSpPr/>
            <p:nvPr/>
          </p:nvGrpSpPr>
          <p:grpSpPr>
            <a:xfrm>
              <a:off x="6880569" y="2596013"/>
              <a:ext cx="1073504" cy="875073"/>
              <a:chOff x="7080594" y="973742"/>
              <a:chExt cx="1073504" cy="875073"/>
            </a:xfrm>
          </p:grpSpPr>
          <p:sp>
            <p:nvSpPr>
              <p:cNvPr id="345" name="Oval 344">
                <a:extLst>
                  <a:ext uri="{FF2B5EF4-FFF2-40B4-BE49-F238E27FC236}">
                    <a16:creationId xmlns:a16="http://schemas.microsoft.com/office/drawing/2014/main" id="{714F6096-2F6F-18C7-6009-5A3E4DB686C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46" name="Textfeld 345">
                <a:extLst>
                  <a:ext uri="{FF2B5EF4-FFF2-40B4-BE49-F238E27FC236}">
                    <a16:creationId xmlns:a16="http://schemas.microsoft.com/office/drawing/2014/main" id="{B210498C-9004-0B75-5237-22358A41166D}"/>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42" name="Gruppieren 341">
              <a:extLst>
                <a:ext uri="{FF2B5EF4-FFF2-40B4-BE49-F238E27FC236}">
                  <a16:creationId xmlns:a16="http://schemas.microsoft.com/office/drawing/2014/main" id="{39BCC589-6074-DB45-B0AE-4EBEBCE5BE24}"/>
                </a:ext>
              </a:extLst>
            </p:cNvPr>
            <p:cNvGrpSpPr/>
            <p:nvPr/>
          </p:nvGrpSpPr>
          <p:grpSpPr>
            <a:xfrm>
              <a:off x="7527506" y="2596013"/>
              <a:ext cx="1073500" cy="875071"/>
              <a:chOff x="7080595" y="973744"/>
              <a:chExt cx="1073500" cy="875071"/>
            </a:xfrm>
          </p:grpSpPr>
          <p:sp>
            <p:nvSpPr>
              <p:cNvPr id="343" name="Oval 342">
                <a:extLst>
                  <a:ext uri="{FF2B5EF4-FFF2-40B4-BE49-F238E27FC236}">
                    <a16:creationId xmlns:a16="http://schemas.microsoft.com/office/drawing/2014/main" id="{88EB9632-9555-456B-8E82-3F0FCE86CE8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44" name="Textfeld 343">
                <a:extLst>
                  <a:ext uri="{FF2B5EF4-FFF2-40B4-BE49-F238E27FC236}">
                    <a16:creationId xmlns:a16="http://schemas.microsoft.com/office/drawing/2014/main" id="{0F2F0263-D78B-D817-491A-7FFA23F49687}"/>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47" name="Gruppieren 346">
            <a:extLst>
              <a:ext uri="{FF2B5EF4-FFF2-40B4-BE49-F238E27FC236}">
                <a16:creationId xmlns:a16="http://schemas.microsoft.com/office/drawing/2014/main" id="{46FEB0CD-A1AA-21AF-7B79-CC532DDFCC5E}"/>
              </a:ext>
            </a:extLst>
          </p:cNvPr>
          <p:cNvGrpSpPr/>
          <p:nvPr/>
        </p:nvGrpSpPr>
        <p:grpSpPr>
          <a:xfrm rot="20700000">
            <a:off x="6536761" y="4169808"/>
            <a:ext cx="480001" cy="338555"/>
            <a:chOff x="6979786" y="2496794"/>
            <a:chExt cx="1522008" cy="1073505"/>
          </a:xfrm>
        </p:grpSpPr>
        <p:grpSp>
          <p:nvGrpSpPr>
            <p:cNvPr id="348" name="Gruppieren 347">
              <a:extLst>
                <a:ext uri="{FF2B5EF4-FFF2-40B4-BE49-F238E27FC236}">
                  <a16:creationId xmlns:a16="http://schemas.microsoft.com/office/drawing/2014/main" id="{E8A465B1-CDB5-F3AA-C89C-CD2B6738FB40}"/>
                </a:ext>
              </a:extLst>
            </p:cNvPr>
            <p:cNvGrpSpPr/>
            <p:nvPr/>
          </p:nvGrpSpPr>
          <p:grpSpPr>
            <a:xfrm>
              <a:off x="6979786" y="2496794"/>
              <a:ext cx="875072" cy="1073501"/>
              <a:chOff x="7179811" y="874523"/>
              <a:chExt cx="875072" cy="1073501"/>
            </a:xfrm>
          </p:grpSpPr>
          <p:sp>
            <p:nvSpPr>
              <p:cNvPr id="352" name="Oval 351">
                <a:extLst>
                  <a:ext uri="{FF2B5EF4-FFF2-40B4-BE49-F238E27FC236}">
                    <a16:creationId xmlns:a16="http://schemas.microsoft.com/office/drawing/2014/main" id="{58941078-3435-C641-01E3-15EF2EF7FE9A}"/>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3" name="Textfeld 352">
                <a:extLst>
                  <a:ext uri="{FF2B5EF4-FFF2-40B4-BE49-F238E27FC236}">
                    <a16:creationId xmlns:a16="http://schemas.microsoft.com/office/drawing/2014/main" id="{90F8CC43-3D3F-9B7C-D0E9-874E3BA4D4B3}"/>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49" name="Gruppieren 348">
              <a:extLst>
                <a:ext uri="{FF2B5EF4-FFF2-40B4-BE49-F238E27FC236}">
                  <a16:creationId xmlns:a16="http://schemas.microsoft.com/office/drawing/2014/main" id="{F41FBB98-370D-8EA6-EB39-A732D8F33210}"/>
                </a:ext>
              </a:extLst>
            </p:cNvPr>
            <p:cNvGrpSpPr/>
            <p:nvPr/>
          </p:nvGrpSpPr>
          <p:grpSpPr>
            <a:xfrm>
              <a:off x="7626720" y="2496800"/>
              <a:ext cx="875074" cy="1073499"/>
              <a:chOff x="7179809" y="874531"/>
              <a:chExt cx="875074" cy="1073499"/>
            </a:xfrm>
          </p:grpSpPr>
          <p:sp>
            <p:nvSpPr>
              <p:cNvPr id="350" name="Oval 349">
                <a:extLst>
                  <a:ext uri="{FF2B5EF4-FFF2-40B4-BE49-F238E27FC236}">
                    <a16:creationId xmlns:a16="http://schemas.microsoft.com/office/drawing/2014/main" id="{00AD9AC8-33B9-4867-6717-4582FF0625BA}"/>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1" name="Textfeld 350">
                <a:extLst>
                  <a:ext uri="{FF2B5EF4-FFF2-40B4-BE49-F238E27FC236}">
                    <a16:creationId xmlns:a16="http://schemas.microsoft.com/office/drawing/2014/main" id="{89C364DA-B5E6-7D1C-BCEE-0CD309030DC7}"/>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54" name="Gruppieren 353">
            <a:extLst>
              <a:ext uri="{FF2B5EF4-FFF2-40B4-BE49-F238E27FC236}">
                <a16:creationId xmlns:a16="http://schemas.microsoft.com/office/drawing/2014/main" id="{8DC93751-94EC-AE52-1685-A59E460EF1F2}"/>
              </a:ext>
            </a:extLst>
          </p:cNvPr>
          <p:cNvGrpSpPr/>
          <p:nvPr/>
        </p:nvGrpSpPr>
        <p:grpSpPr>
          <a:xfrm rot="10800000">
            <a:off x="6807609" y="4831888"/>
            <a:ext cx="480001" cy="338555"/>
            <a:chOff x="6979786" y="2496796"/>
            <a:chExt cx="1522008" cy="1073504"/>
          </a:xfrm>
        </p:grpSpPr>
        <p:grpSp>
          <p:nvGrpSpPr>
            <p:cNvPr id="355" name="Gruppieren 354">
              <a:extLst>
                <a:ext uri="{FF2B5EF4-FFF2-40B4-BE49-F238E27FC236}">
                  <a16:creationId xmlns:a16="http://schemas.microsoft.com/office/drawing/2014/main" id="{71EE4B94-4C1A-05CA-3241-58D7A13DA590}"/>
                </a:ext>
              </a:extLst>
            </p:cNvPr>
            <p:cNvGrpSpPr/>
            <p:nvPr/>
          </p:nvGrpSpPr>
          <p:grpSpPr>
            <a:xfrm>
              <a:off x="6979786" y="2496796"/>
              <a:ext cx="875072" cy="1073500"/>
              <a:chOff x="7179811" y="874525"/>
              <a:chExt cx="875072" cy="1073500"/>
            </a:xfrm>
          </p:grpSpPr>
          <p:sp>
            <p:nvSpPr>
              <p:cNvPr id="359" name="Oval 358">
                <a:extLst>
                  <a:ext uri="{FF2B5EF4-FFF2-40B4-BE49-F238E27FC236}">
                    <a16:creationId xmlns:a16="http://schemas.microsoft.com/office/drawing/2014/main" id="{35C4891E-A4BF-D58A-C601-9521951B572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0" name="Textfeld 359">
                <a:extLst>
                  <a:ext uri="{FF2B5EF4-FFF2-40B4-BE49-F238E27FC236}">
                    <a16:creationId xmlns:a16="http://schemas.microsoft.com/office/drawing/2014/main" id="{C740C264-7EED-705F-D4ED-0C1085668D42}"/>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56" name="Gruppieren 355">
              <a:extLst>
                <a:ext uri="{FF2B5EF4-FFF2-40B4-BE49-F238E27FC236}">
                  <a16:creationId xmlns:a16="http://schemas.microsoft.com/office/drawing/2014/main" id="{A2388AB2-AF7E-1615-CD10-9B7DCD89F489}"/>
                </a:ext>
              </a:extLst>
            </p:cNvPr>
            <p:cNvGrpSpPr/>
            <p:nvPr/>
          </p:nvGrpSpPr>
          <p:grpSpPr>
            <a:xfrm>
              <a:off x="7626722" y="2496798"/>
              <a:ext cx="875072" cy="1073502"/>
              <a:chOff x="7179811" y="874529"/>
              <a:chExt cx="875072" cy="1073502"/>
            </a:xfrm>
          </p:grpSpPr>
          <p:sp>
            <p:nvSpPr>
              <p:cNvPr id="357" name="Oval 356">
                <a:extLst>
                  <a:ext uri="{FF2B5EF4-FFF2-40B4-BE49-F238E27FC236}">
                    <a16:creationId xmlns:a16="http://schemas.microsoft.com/office/drawing/2014/main" id="{C1CCDBF3-DA2B-F385-965E-3A9932AC0BF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8" name="Textfeld 357">
                <a:extLst>
                  <a:ext uri="{FF2B5EF4-FFF2-40B4-BE49-F238E27FC236}">
                    <a16:creationId xmlns:a16="http://schemas.microsoft.com/office/drawing/2014/main" id="{1FBB19B1-0AD7-9321-70BD-19040C258C6C}"/>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61" name="Gruppieren 360">
            <a:extLst>
              <a:ext uri="{FF2B5EF4-FFF2-40B4-BE49-F238E27FC236}">
                <a16:creationId xmlns:a16="http://schemas.microsoft.com/office/drawing/2014/main" id="{03A16547-AD9A-D020-E3CF-9B6B3EE54906}"/>
              </a:ext>
            </a:extLst>
          </p:cNvPr>
          <p:cNvGrpSpPr/>
          <p:nvPr/>
        </p:nvGrpSpPr>
        <p:grpSpPr>
          <a:xfrm rot="14272071">
            <a:off x="8703921" y="4082427"/>
            <a:ext cx="542580" cy="275975"/>
            <a:chOff x="6880569" y="2596013"/>
            <a:chExt cx="1720439" cy="875073"/>
          </a:xfrm>
        </p:grpSpPr>
        <p:grpSp>
          <p:nvGrpSpPr>
            <p:cNvPr id="362" name="Gruppieren 361">
              <a:extLst>
                <a:ext uri="{FF2B5EF4-FFF2-40B4-BE49-F238E27FC236}">
                  <a16:creationId xmlns:a16="http://schemas.microsoft.com/office/drawing/2014/main" id="{FCDBAEFF-EF95-735D-F7AB-F25483D3B232}"/>
                </a:ext>
              </a:extLst>
            </p:cNvPr>
            <p:cNvGrpSpPr/>
            <p:nvPr/>
          </p:nvGrpSpPr>
          <p:grpSpPr>
            <a:xfrm>
              <a:off x="6880569" y="2596014"/>
              <a:ext cx="1073504" cy="875072"/>
              <a:chOff x="7080594" y="973743"/>
              <a:chExt cx="1073504" cy="875072"/>
            </a:xfrm>
          </p:grpSpPr>
          <p:sp>
            <p:nvSpPr>
              <p:cNvPr id="366" name="Oval 365">
                <a:extLst>
                  <a:ext uri="{FF2B5EF4-FFF2-40B4-BE49-F238E27FC236}">
                    <a16:creationId xmlns:a16="http://schemas.microsoft.com/office/drawing/2014/main" id="{E4AE7D8E-B581-C8E1-7962-145A97C6FE14}"/>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7" name="Textfeld 366">
                <a:extLst>
                  <a:ext uri="{FF2B5EF4-FFF2-40B4-BE49-F238E27FC236}">
                    <a16:creationId xmlns:a16="http://schemas.microsoft.com/office/drawing/2014/main" id="{1DC9BBEE-50F6-1B5D-7FD4-0B8323F743CA}"/>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63" name="Gruppieren 362">
              <a:extLst>
                <a:ext uri="{FF2B5EF4-FFF2-40B4-BE49-F238E27FC236}">
                  <a16:creationId xmlns:a16="http://schemas.microsoft.com/office/drawing/2014/main" id="{761441D1-B259-7F02-CAF0-7E8B3A4018A7}"/>
                </a:ext>
              </a:extLst>
            </p:cNvPr>
            <p:cNvGrpSpPr/>
            <p:nvPr/>
          </p:nvGrpSpPr>
          <p:grpSpPr>
            <a:xfrm>
              <a:off x="7527508" y="2596013"/>
              <a:ext cx="1073500" cy="875072"/>
              <a:chOff x="7080597" y="973744"/>
              <a:chExt cx="1073500" cy="875072"/>
            </a:xfrm>
          </p:grpSpPr>
          <p:sp>
            <p:nvSpPr>
              <p:cNvPr id="364" name="Oval 363">
                <a:extLst>
                  <a:ext uri="{FF2B5EF4-FFF2-40B4-BE49-F238E27FC236}">
                    <a16:creationId xmlns:a16="http://schemas.microsoft.com/office/drawing/2014/main" id="{DD3ADB56-3367-2D89-0F52-028C467429F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5" name="Textfeld 364">
                <a:extLst>
                  <a:ext uri="{FF2B5EF4-FFF2-40B4-BE49-F238E27FC236}">
                    <a16:creationId xmlns:a16="http://schemas.microsoft.com/office/drawing/2014/main" id="{08328CA2-99E0-4E98-2012-66C1CC973D50}"/>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68" name="Gruppieren 367">
            <a:extLst>
              <a:ext uri="{FF2B5EF4-FFF2-40B4-BE49-F238E27FC236}">
                <a16:creationId xmlns:a16="http://schemas.microsoft.com/office/drawing/2014/main" id="{55DC254E-95EF-855D-B12B-597E53E17CCC}"/>
              </a:ext>
            </a:extLst>
          </p:cNvPr>
          <p:cNvGrpSpPr/>
          <p:nvPr/>
        </p:nvGrpSpPr>
        <p:grpSpPr>
          <a:xfrm rot="18948543">
            <a:off x="7033720" y="6073839"/>
            <a:ext cx="480001" cy="338554"/>
            <a:chOff x="6979786" y="2496798"/>
            <a:chExt cx="1522010" cy="1073500"/>
          </a:xfrm>
        </p:grpSpPr>
        <p:grpSp>
          <p:nvGrpSpPr>
            <p:cNvPr id="369" name="Gruppieren 368">
              <a:extLst>
                <a:ext uri="{FF2B5EF4-FFF2-40B4-BE49-F238E27FC236}">
                  <a16:creationId xmlns:a16="http://schemas.microsoft.com/office/drawing/2014/main" id="{C1196BB7-1FBA-5CCB-8160-0B3231C92D93}"/>
                </a:ext>
              </a:extLst>
            </p:cNvPr>
            <p:cNvGrpSpPr/>
            <p:nvPr/>
          </p:nvGrpSpPr>
          <p:grpSpPr>
            <a:xfrm>
              <a:off x="6979786" y="2496798"/>
              <a:ext cx="875072" cy="1073500"/>
              <a:chOff x="7179811" y="874527"/>
              <a:chExt cx="875072" cy="1073500"/>
            </a:xfrm>
          </p:grpSpPr>
          <p:sp>
            <p:nvSpPr>
              <p:cNvPr id="373" name="Oval 372">
                <a:extLst>
                  <a:ext uri="{FF2B5EF4-FFF2-40B4-BE49-F238E27FC236}">
                    <a16:creationId xmlns:a16="http://schemas.microsoft.com/office/drawing/2014/main" id="{FF5469B7-3866-9B18-A1F0-2B5F681498A5}"/>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4" name="Textfeld 373">
                <a:extLst>
                  <a:ext uri="{FF2B5EF4-FFF2-40B4-BE49-F238E27FC236}">
                    <a16:creationId xmlns:a16="http://schemas.microsoft.com/office/drawing/2014/main" id="{3F3824EF-C321-FD11-F496-AB3EAEA0C327}"/>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70" name="Gruppieren 369">
              <a:extLst>
                <a:ext uri="{FF2B5EF4-FFF2-40B4-BE49-F238E27FC236}">
                  <a16:creationId xmlns:a16="http://schemas.microsoft.com/office/drawing/2014/main" id="{D5D1AAAE-6207-457E-1780-A483AB988E07}"/>
                </a:ext>
              </a:extLst>
            </p:cNvPr>
            <p:cNvGrpSpPr/>
            <p:nvPr/>
          </p:nvGrpSpPr>
          <p:grpSpPr>
            <a:xfrm>
              <a:off x="7626721" y="2496801"/>
              <a:ext cx="875075" cy="1073497"/>
              <a:chOff x="7179810" y="874532"/>
              <a:chExt cx="875075" cy="1073497"/>
            </a:xfrm>
          </p:grpSpPr>
          <p:sp>
            <p:nvSpPr>
              <p:cNvPr id="371" name="Oval 370">
                <a:extLst>
                  <a:ext uri="{FF2B5EF4-FFF2-40B4-BE49-F238E27FC236}">
                    <a16:creationId xmlns:a16="http://schemas.microsoft.com/office/drawing/2014/main" id="{3BEECFAF-2AEA-6CD4-9582-0218B46DE58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2" name="Textfeld 371">
                <a:extLst>
                  <a:ext uri="{FF2B5EF4-FFF2-40B4-BE49-F238E27FC236}">
                    <a16:creationId xmlns:a16="http://schemas.microsoft.com/office/drawing/2014/main" id="{DF8ADB02-5182-EB40-B2C9-859713D1CFF1}"/>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75" name="Gruppieren 374">
            <a:extLst>
              <a:ext uri="{FF2B5EF4-FFF2-40B4-BE49-F238E27FC236}">
                <a16:creationId xmlns:a16="http://schemas.microsoft.com/office/drawing/2014/main" id="{29397A30-D388-021C-AFCE-617A5EF55E9D}"/>
              </a:ext>
            </a:extLst>
          </p:cNvPr>
          <p:cNvGrpSpPr/>
          <p:nvPr/>
        </p:nvGrpSpPr>
        <p:grpSpPr>
          <a:xfrm rot="1267804">
            <a:off x="6457430" y="5606676"/>
            <a:ext cx="480001" cy="338554"/>
            <a:chOff x="6979786" y="2496799"/>
            <a:chExt cx="1522010" cy="1073500"/>
          </a:xfrm>
        </p:grpSpPr>
        <p:grpSp>
          <p:nvGrpSpPr>
            <p:cNvPr id="376" name="Gruppieren 375">
              <a:extLst>
                <a:ext uri="{FF2B5EF4-FFF2-40B4-BE49-F238E27FC236}">
                  <a16:creationId xmlns:a16="http://schemas.microsoft.com/office/drawing/2014/main" id="{B011307D-6BB4-2577-8921-0A998F2A91A5}"/>
                </a:ext>
              </a:extLst>
            </p:cNvPr>
            <p:cNvGrpSpPr/>
            <p:nvPr/>
          </p:nvGrpSpPr>
          <p:grpSpPr>
            <a:xfrm>
              <a:off x="6979786" y="2496799"/>
              <a:ext cx="875072" cy="1073500"/>
              <a:chOff x="7179811" y="874528"/>
              <a:chExt cx="875072" cy="1073500"/>
            </a:xfrm>
          </p:grpSpPr>
          <p:sp>
            <p:nvSpPr>
              <p:cNvPr id="380" name="Oval 379">
                <a:extLst>
                  <a:ext uri="{FF2B5EF4-FFF2-40B4-BE49-F238E27FC236}">
                    <a16:creationId xmlns:a16="http://schemas.microsoft.com/office/drawing/2014/main" id="{FB2BB4B8-B81A-ACD1-DFA7-AABEC2E3044D}"/>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1" name="Textfeld 380">
                <a:extLst>
                  <a:ext uri="{FF2B5EF4-FFF2-40B4-BE49-F238E27FC236}">
                    <a16:creationId xmlns:a16="http://schemas.microsoft.com/office/drawing/2014/main" id="{056C800A-4D95-A789-2211-EC3239F37BA4}"/>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77" name="Gruppieren 376">
              <a:extLst>
                <a:ext uri="{FF2B5EF4-FFF2-40B4-BE49-F238E27FC236}">
                  <a16:creationId xmlns:a16="http://schemas.microsoft.com/office/drawing/2014/main" id="{68B9BBB0-730D-8750-FC4E-B27113087335}"/>
                </a:ext>
              </a:extLst>
            </p:cNvPr>
            <p:cNvGrpSpPr/>
            <p:nvPr/>
          </p:nvGrpSpPr>
          <p:grpSpPr>
            <a:xfrm>
              <a:off x="7626721" y="2496801"/>
              <a:ext cx="875075" cy="1073497"/>
              <a:chOff x="7179810" y="874532"/>
              <a:chExt cx="875075" cy="1073497"/>
            </a:xfrm>
          </p:grpSpPr>
          <p:sp>
            <p:nvSpPr>
              <p:cNvPr id="378" name="Oval 377">
                <a:extLst>
                  <a:ext uri="{FF2B5EF4-FFF2-40B4-BE49-F238E27FC236}">
                    <a16:creationId xmlns:a16="http://schemas.microsoft.com/office/drawing/2014/main" id="{33487E64-37B5-62D7-7D04-6EE4E3C41EF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9" name="Textfeld 378">
                <a:extLst>
                  <a:ext uri="{FF2B5EF4-FFF2-40B4-BE49-F238E27FC236}">
                    <a16:creationId xmlns:a16="http://schemas.microsoft.com/office/drawing/2014/main" id="{129B311C-A459-0BFD-3C4A-6026CE21F81F}"/>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82" name="Gruppieren 381">
            <a:extLst>
              <a:ext uri="{FF2B5EF4-FFF2-40B4-BE49-F238E27FC236}">
                <a16:creationId xmlns:a16="http://schemas.microsoft.com/office/drawing/2014/main" id="{CE964BC3-F402-C159-E457-5CC544D88D0F}"/>
              </a:ext>
            </a:extLst>
          </p:cNvPr>
          <p:cNvGrpSpPr/>
          <p:nvPr/>
        </p:nvGrpSpPr>
        <p:grpSpPr>
          <a:xfrm rot="19910934">
            <a:off x="7732351" y="6051740"/>
            <a:ext cx="480001" cy="338554"/>
            <a:chOff x="6979786" y="2496798"/>
            <a:chExt cx="1522010" cy="1073500"/>
          </a:xfrm>
        </p:grpSpPr>
        <p:grpSp>
          <p:nvGrpSpPr>
            <p:cNvPr id="383" name="Gruppieren 382">
              <a:extLst>
                <a:ext uri="{FF2B5EF4-FFF2-40B4-BE49-F238E27FC236}">
                  <a16:creationId xmlns:a16="http://schemas.microsoft.com/office/drawing/2014/main" id="{723EC462-25B4-2B02-6AC7-474368E4CB3D}"/>
                </a:ext>
              </a:extLst>
            </p:cNvPr>
            <p:cNvGrpSpPr/>
            <p:nvPr/>
          </p:nvGrpSpPr>
          <p:grpSpPr>
            <a:xfrm>
              <a:off x="6979786" y="2496798"/>
              <a:ext cx="875072" cy="1073500"/>
              <a:chOff x="7179811" y="874527"/>
              <a:chExt cx="875072" cy="1073500"/>
            </a:xfrm>
          </p:grpSpPr>
          <p:sp>
            <p:nvSpPr>
              <p:cNvPr id="387" name="Oval 386">
                <a:extLst>
                  <a:ext uri="{FF2B5EF4-FFF2-40B4-BE49-F238E27FC236}">
                    <a16:creationId xmlns:a16="http://schemas.microsoft.com/office/drawing/2014/main" id="{EC540EBD-15F5-993F-D4C6-EE1590EE9113}"/>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8" name="Textfeld 387">
                <a:extLst>
                  <a:ext uri="{FF2B5EF4-FFF2-40B4-BE49-F238E27FC236}">
                    <a16:creationId xmlns:a16="http://schemas.microsoft.com/office/drawing/2014/main" id="{7F5080B7-1650-A218-E81E-6DF189A68B93}"/>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84" name="Gruppieren 383">
              <a:extLst>
                <a:ext uri="{FF2B5EF4-FFF2-40B4-BE49-F238E27FC236}">
                  <a16:creationId xmlns:a16="http://schemas.microsoft.com/office/drawing/2014/main" id="{7826A907-8E13-A079-6EE1-4910A7DFE733}"/>
                </a:ext>
              </a:extLst>
            </p:cNvPr>
            <p:cNvGrpSpPr/>
            <p:nvPr/>
          </p:nvGrpSpPr>
          <p:grpSpPr>
            <a:xfrm>
              <a:off x="7626721" y="2496801"/>
              <a:ext cx="875075" cy="1073497"/>
              <a:chOff x="7179810" y="874532"/>
              <a:chExt cx="875075" cy="1073497"/>
            </a:xfrm>
          </p:grpSpPr>
          <p:sp>
            <p:nvSpPr>
              <p:cNvPr id="385" name="Oval 384">
                <a:extLst>
                  <a:ext uri="{FF2B5EF4-FFF2-40B4-BE49-F238E27FC236}">
                    <a16:creationId xmlns:a16="http://schemas.microsoft.com/office/drawing/2014/main" id="{14CB27C0-0C1C-8B95-6395-B30E052D926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6" name="Textfeld 385">
                <a:extLst>
                  <a:ext uri="{FF2B5EF4-FFF2-40B4-BE49-F238E27FC236}">
                    <a16:creationId xmlns:a16="http://schemas.microsoft.com/office/drawing/2014/main" id="{95BD6B84-568C-48BF-CCCF-F20E3657CF18}"/>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389" name="Textfeld 388">
            <a:extLst>
              <a:ext uri="{FF2B5EF4-FFF2-40B4-BE49-F238E27FC236}">
                <a16:creationId xmlns:a16="http://schemas.microsoft.com/office/drawing/2014/main" id="{09C681A5-8C42-1F39-F2B9-183B3FE04921}"/>
              </a:ext>
            </a:extLst>
          </p:cNvPr>
          <p:cNvSpPr txBox="1"/>
          <p:nvPr/>
        </p:nvSpPr>
        <p:spPr>
          <a:xfrm>
            <a:off x="10390094" y="6220235"/>
            <a:ext cx="1308800" cy="307777"/>
          </a:xfrm>
          <a:prstGeom prst="rect">
            <a:avLst/>
          </a:prstGeom>
          <a:solidFill>
            <a:schemeClr val="bg1"/>
          </a:solidFill>
        </p:spPr>
        <p:txBody>
          <a:bodyPr wrap="square" rtlCol="0">
            <a:spAutoFit/>
          </a:bodyPr>
          <a:lstStyle/>
          <a:p>
            <a:pPr algn="ctr"/>
            <a:r>
              <a:rPr lang="de-DE" sz="1400" dirty="0"/>
              <a:t>Wasser-Phase</a:t>
            </a:r>
          </a:p>
        </p:txBody>
      </p:sp>
      <p:sp>
        <p:nvSpPr>
          <p:cNvPr id="3" name="Textfeld 2">
            <a:extLst>
              <a:ext uri="{FF2B5EF4-FFF2-40B4-BE49-F238E27FC236}">
                <a16:creationId xmlns:a16="http://schemas.microsoft.com/office/drawing/2014/main" id="{979150DD-78DB-F076-4808-25ACACA8240C}"/>
              </a:ext>
            </a:extLst>
          </p:cNvPr>
          <p:cNvSpPr txBox="1"/>
          <p:nvPr/>
        </p:nvSpPr>
        <p:spPr>
          <a:xfrm>
            <a:off x="10390094" y="362484"/>
            <a:ext cx="1308800" cy="307777"/>
          </a:xfrm>
          <a:prstGeom prst="rect">
            <a:avLst/>
          </a:prstGeom>
          <a:solidFill>
            <a:schemeClr val="bg1"/>
          </a:solidFill>
        </p:spPr>
        <p:txBody>
          <a:bodyPr wrap="square" rtlCol="0">
            <a:spAutoFit/>
          </a:bodyPr>
          <a:lstStyle/>
          <a:p>
            <a:pPr algn="ctr"/>
            <a:r>
              <a:rPr lang="de-DE" sz="1400" dirty="0"/>
              <a:t>Heptan-Phase</a:t>
            </a:r>
          </a:p>
        </p:txBody>
      </p:sp>
    </p:spTree>
    <p:extLst>
      <p:ext uri="{BB962C8B-B14F-4D97-AF65-F5344CB8AC3E}">
        <p14:creationId xmlns:p14="http://schemas.microsoft.com/office/powerpoint/2010/main" val="12208611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path" presetSubtype="0" repeatCount="indefinite" fill="hold" nodeType="withEffect">
                                  <p:stCondLst>
                                    <p:cond delay="0"/>
                                  </p:stCondLst>
                                  <p:childTnLst>
                                    <p:animMotion origin="layout" path="M 0.00208 0.00232 C 0.00195 0.00533 0.00052 0.0081 -0.00131 0.0088 C -0.00209 0.00533 -0.00183 0.00162 -0.00065 -0.00069 C 0.00104 0.00116 0.00195 0.0044 0.00208 0.0081 C 0.00013 0.0081 -0.0017 0.00625 -0.00287 0.00324 C -0.00144 0.00093 0.00052 0.00047 0.00208 0.00232 Z " pathEditMode="relative" rAng="3720000" ptsTypes="AAAAAA">
                                      <p:cBhvr>
                                        <p:cTn id="6" dur="5000" fill="hold"/>
                                        <p:tgtEl>
                                          <p:spTgt spid="69"/>
                                        </p:tgtEl>
                                        <p:attrNameLst>
                                          <p:attrName>ppt_x</p:attrName>
                                          <p:attrName>ppt_y</p:attrName>
                                        </p:attrNameLst>
                                      </p:cBhvr>
                                      <p:rCtr x="-208" y="185"/>
                                    </p:animMotion>
                                  </p:childTnLst>
                                </p:cTn>
                              </p:par>
                              <p:par>
                                <p:cTn id="7" presetID="8" presetClass="emph" presetSubtype="0" repeatCount="indefinite" accel="50000" decel="50000" autoRev="1" fill="hold" nodeType="withEffect">
                                  <p:stCondLst>
                                    <p:cond delay="0"/>
                                  </p:stCondLst>
                                  <p:childTnLst>
                                    <p:animRot by="-1800000">
                                      <p:cBhvr>
                                        <p:cTn id="8" dur="5000" fill="hold"/>
                                        <p:tgtEl>
                                          <p:spTgt spid="69"/>
                                        </p:tgtEl>
                                        <p:attrNameLst>
                                          <p:attrName>r</p:attrName>
                                        </p:attrNameLst>
                                      </p:cBhvr>
                                    </p:animRot>
                                  </p:childTnLst>
                                </p:cTn>
                              </p:par>
                              <p:par>
                                <p:cTn id="9" presetID="23" presetClass="path" presetSubtype="0" repeatCount="indefinite" fill="hold" nodeType="withEffect">
                                  <p:stCondLst>
                                    <p:cond delay="0"/>
                                  </p:stCondLst>
                                  <p:childTnLst>
                                    <p:animMotion origin="layout" path="M -1.66667E-6 2.96296E-6 C 0.00156 0.00162 0.00222 0.00509 0.00169 0.00833 C -0.00039 0.00787 -0.00208 0.00578 -0.00273 0.00277 C -0.00104 0.00115 0.00104 0.00115 0.00287 0.00277 C 0.00209 0.00578 0.00026 0.00787 -0.00182 0.00833 C -0.00234 0.00486 -0.00156 0.00162 -1.66667E-6 2.96296E-6 Z " pathEditMode="relative" rAng="0" ptsTypes="AAAAAA">
                                      <p:cBhvr>
                                        <p:cTn id="10" dur="5000" fill="hold"/>
                                        <p:tgtEl>
                                          <p:spTgt spid="256"/>
                                        </p:tgtEl>
                                        <p:attrNameLst>
                                          <p:attrName>ppt_x</p:attrName>
                                          <p:attrName>ppt_y</p:attrName>
                                        </p:attrNameLst>
                                      </p:cBhvr>
                                      <p:rCtr x="0" y="417"/>
                                    </p:animMotion>
                                  </p:childTnLst>
                                </p:cTn>
                              </p:par>
                              <p:par>
                                <p:cTn id="11" presetID="8" presetClass="emph" presetSubtype="0" repeatCount="indefinite" accel="50000" decel="50000" autoRev="1" fill="hold" nodeType="withEffect">
                                  <p:stCondLst>
                                    <p:cond delay="0"/>
                                  </p:stCondLst>
                                  <p:childTnLst>
                                    <p:animRot by="1800000">
                                      <p:cBhvr>
                                        <p:cTn id="12" dur="5000" fill="hold"/>
                                        <p:tgtEl>
                                          <p:spTgt spid="256"/>
                                        </p:tgtEl>
                                        <p:attrNameLst>
                                          <p:attrName>r</p:attrName>
                                        </p:attrNameLst>
                                      </p:cBhvr>
                                    </p:animRot>
                                  </p:childTnLst>
                                </p:cTn>
                              </p:par>
                              <p:par>
                                <p:cTn id="13" presetID="23" presetClass="path" presetSubtype="0" repeatCount="indefinite" fill="hold" nodeType="withEffect">
                                  <p:stCondLst>
                                    <p:cond delay="0"/>
                                  </p:stCondLst>
                                  <p:childTnLst>
                                    <p:animMotion origin="layout" path="M -8.33333E-7 7.40741E-7 C -0.00065 0.00301 -0.00234 0.00486 -0.0043 0.00463 C -0.00443 0.00093 -0.00364 -0.00232 -0.00208 -0.00417 C -0.00091 -0.00162 -0.00052 0.00208 -0.00104 0.00555 C -0.00286 0.00486 -0.0043 0.00208 -0.00508 -0.00139 C -0.00325 -0.00301 -0.0013 -0.00232 -8.33333E-7 7.40741E-7 Z " pathEditMode="relative" rAng="4680000" ptsTypes="AAAAAA">
                                      <p:cBhvr>
                                        <p:cTn id="14" dur="5000" fill="hold"/>
                                        <p:tgtEl>
                                          <p:spTgt spid="263"/>
                                        </p:tgtEl>
                                        <p:attrNameLst>
                                          <p:attrName>ppt_x</p:attrName>
                                          <p:attrName>ppt_y</p:attrName>
                                        </p:attrNameLst>
                                      </p:cBhvr>
                                      <p:rCtr x="-234" y="93"/>
                                    </p:animMotion>
                                  </p:childTnLst>
                                </p:cTn>
                              </p:par>
                              <p:par>
                                <p:cTn id="15" presetID="8" presetClass="emph" presetSubtype="0" repeatCount="indefinite" accel="50000" decel="50000" autoRev="1" fill="hold" nodeType="withEffect">
                                  <p:stCondLst>
                                    <p:cond delay="0"/>
                                  </p:stCondLst>
                                  <p:childTnLst>
                                    <p:animRot by="1800000">
                                      <p:cBhvr>
                                        <p:cTn id="16" dur="5000" fill="hold"/>
                                        <p:tgtEl>
                                          <p:spTgt spid="263"/>
                                        </p:tgtEl>
                                        <p:attrNameLst>
                                          <p:attrName>r</p:attrName>
                                        </p:attrNameLst>
                                      </p:cBhvr>
                                    </p:animRot>
                                  </p:childTnLst>
                                </p:cTn>
                              </p:par>
                              <p:par>
                                <p:cTn id="17" presetID="23" presetClass="path" presetSubtype="0" repeatCount="indefinite" fill="hold" nodeType="withEffect">
                                  <p:stCondLst>
                                    <p:cond delay="0"/>
                                  </p:stCondLst>
                                  <p:childTnLst>
                                    <p:animMotion origin="layout" path="M 0.00234 0.00301 C 0.00169 0.00602 -0.00013 0.00764 -0.00208 0.00741 C -0.00208 0.0037 -0.0013 0.00023 0.00026 -0.00139 C 0.00143 0.00139 0.00182 0.00532 0.0013 0.0088 C -0.00052 0.00764 -0.00208 0.00486 -0.00261 0.00116 C -0.00078 -0.00023 0.00117 0.00046 0.00234 0.00301 Z " pathEditMode="relative" rAng="4800000" ptsTypes="AAAAAA">
                                      <p:cBhvr>
                                        <p:cTn id="18" dur="5000" fill="hold"/>
                                        <p:tgtEl>
                                          <p:spTgt spid="270"/>
                                        </p:tgtEl>
                                        <p:attrNameLst>
                                          <p:attrName>ppt_x</p:attrName>
                                          <p:attrName>ppt_y</p:attrName>
                                        </p:attrNameLst>
                                      </p:cBhvr>
                                      <p:rCtr x="-234" y="93"/>
                                    </p:animMotion>
                                  </p:childTnLst>
                                </p:cTn>
                              </p:par>
                              <p:par>
                                <p:cTn id="19" presetID="8" presetClass="emph" presetSubtype="0" repeatCount="indefinite" accel="50000" decel="50000" autoRev="1" fill="hold" nodeType="withEffect">
                                  <p:stCondLst>
                                    <p:cond delay="0"/>
                                  </p:stCondLst>
                                  <p:childTnLst>
                                    <p:animRot by="1800000">
                                      <p:cBhvr>
                                        <p:cTn id="20" dur="5000" fill="hold"/>
                                        <p:tgtEl>
                                          <p:spTgt spid="270"/>
                                        </p:tgtEl>
                                        <p:attrNameLst>
                                          <p:attrName>r</p:attrName>
                                        </p:attrNameLst>
                                      </p:cBhvr>
                                    </p:animRot>
                                  </p:childTnLst>
                                </p:cTn>
                              </p:par>
                              <p:par>
                                <p:cTn id="21" presetID="23" presetClass="path" presetSubtype="0" repeatCount="indefinite" fill="hold" nodeType="withEffect">
                                  <p:stCondLst>
                                    <p:cond delay="0"/>
                                  </p:stCondLst>
                                  <p:childTnLst>
                                    <p:animMotion origin="layout" path="M -0.00182 0.00139 C -0.00013 0.00047 0.00182 0.00186 0.00286 0.00463 C 0.0013 0.00718 -0.00065 0.00811 -0.00234 0.00695 C -0.00195 0.00371 -0.00065 0.00093 0.0013 -0.00069 C 0.00208 0.00232 0.00182 0.00625 0.00065 0.00926 C -0.00117 0.00787 -0.00208 0.00463 -0.00182 0.00139 Z " pathEditMode="relative" rAng="18600000" ptsTypes="AAAAAA">
                                      <p:cBhvr>
                                        <p:cTn id="22" dur="5000" fill="hold"/>
                                        <p:tgtEl>
                                          <p:spTgt spid="277"/>
                                        </p:tgtEl>
                                        <p:attrNameLst>
                                          <p:attrName>ppt_x</p:attrName>
                                          <p:attrName>ppt_y</p:attrName>
                                        </p:attrNameLst>
                                      </p:cBhvr>
                                      <p:rCtr x="182" y="278"/>
                                    </p:animMotion>
                                  </p:childTnLst>
                                </p:cTn>
                              </p:par>
                              <p:par>
                                <p:cTn id="23" presetID="8" presetClass="emph" presetSubtype="0" repeatCount="indefinite" accel="50000" decel="50000" autoRev="1" fill="hold" nodeType="withEffect">
                                  <p:stCondLst>
                                    <p:cond delay="0"/>
                                  </p:stCondLst>
                                  <p:childTnLst>
                                    <p:animRot by="1800000">
                                      <p:cBhvr>
                                        <p:cTn id="24" dur="5000" fill="hold"/>
                                        <p:tgtEl>
                                          <p:spTgt spid="277"/>
                                        </p:tgtEl>
                                        <p:attrNameLst>
                                          <p:attrName>r</p:attrName>
                                        </p:attrNameLst>
                                      </p:cBhvr>
                                    </p:animRot>
                                  </p:childTnLst>
                                </p:cTn>
                              </p:par>
                              <p:par>
                                <p:cTn id="25" presetID="23" presetClass="path" presetSubtype="0" repeatCount="indefinite" fill="hold" nodeType="withEffect">
                                  <p:stCondLst>
                                    <p:cond delay="0"/>
                                  </p:stCondLst>
                                  <p:childTnLst>
                                    <p:animMotion origin="layout" path="M 2.29167E-6 3.7037E-6 C 0.00156 0.00162 0.00221 0.00509 0.00169 0.00833 C -0.00039 0.00787 -0.00209 0.00578 -0.00274 0.00277 C -0.00104 0.00115 0.00104 0.00115 0.00286 0.00277 C 0.00208 0.00578 0.00026 0.00787 -0.00183 0.00833 C -0.00235 0.00486 -0.00156 0.00162 2.29167E-6 3.7037E-6 Z " pathEditMode="relative" rAng="0" ptsTypes="AAAAAA">
                                      <p:cBhvr>
                                        <p:cTn id="26" dur="5000" fill="hold"/>
                                        <p:tgtEl>
                                          <p:spTgt spid="284"/>
                                        </p:tgtEl>
                                        <p:attrNameLst>
                                          <p:attrName>ppt_x</p:attrName>
                                          <p:attrName>ppt_y</p:attrName>
                                        </p:attrNameLst>
                                      </p:cBhvr>
                                      <p:rCtr x="0" y="417"/>
                                    </p:animMotion>
                                  </p:childTnLst>
                                </p:cTn>
                              </p:par>
                              <p:par>
                                <p:cTn id="27" presetID="8" presetClass="emph" presetSubtype="0" repeatCount="indefinite" accel="50000" decel="50000" autoRev="1" fill="hold" nodeType="withEffect">
                                  <p:stCondLst>
                                    <p:cond delay="0"/>
                                  </p:stCondLst>
                                  <p:childTnLst>
                                    <p:animRot by="1800000">
                                      <p:cBhvr>
                                        <p:cTn id="28" dur="5000" fill="hold"/>
                                        <p:tgtEl>
                                          <p:spTgt spid="284"/>
                                        </p:tgtEl>
                                        <p:attrNameLst>
                                          <p:attrName>r</p:attrName>
                                        </p:attrNameLst>
                                      </p:cBhvr>
                                    </p:animRot>
                                  </p:childTnLst>
                                </p:cTn>
                              </p:par>
                              <p:par>
                                <p:cTn id="29" presetID="23" presetClass="path" presetSubtype="0" repeatCount="indefinite" fill="hold" nodeType="withEffect">
                                  <p:stCondLst>
                                    <p:cond delay="0"/>
                                  </p:stCondLst>
                                  <p:childTnLst>
                                    <p:animMotion origin="layout" path="M 0.00117 0.00787 C -0.00065 0.00787 -0.00221 0.00533 -0.0026 0.00209 C -0.00065 0.0007 0.0013 0.00093 0.00273 0.00301 C 0.00169 0.00579 0 0.00764 -0.00208 0.00787 C -0.00221 0.00463 -0.0013 0.00116 0.00039 -0.00115 C 0.00182 0.00139 0.00208 0.0051 0.00117 0.00787 Z " pathEditMode="relative" rAng="9000000" ptsTypes="AAAAAA">
                                      <p:cBhvr>
                                        <p:cTn id="30" dur="5000" fill="hold"/>
                                        <p:tgtEl>
                                          <p:spTgt spid="291"/>
                                        </p:tgtEl>
                                        <p:attrNameLst>
                                          <p:attrName>ppt_x</p:attrName>
                                          <p:attrName>ppt_y</p:attrName>
                                        </p:attrNameLst>
                                      </p:cBhvr>
                                      <p:rCtr x="-117" y="-370"/>
                                    </p:animMotion>
                                  </p:childTnLst>
                                </p:cTn>
                              </p:par>
                              <p:par>
                                <p:cTn id="31" presetID="8" presetClass="emph" presetSubtype="0" repeatCount="indefinite" accel="50000" decel="50000" autoRev="1" fill="hold" nodeType="withEffect">
                                  <p:stCondLst>
                                    <p:cond delay="0"/>
                                  </p:stCondLst>
                                  <p:childTnLst>
                                    <p:animRot by="-1800000">
                                      <p:cBhvr>
                                        <p:cTn id="32" dur="5000" fill="hold"/>
                                        <p:tgtEl>
                                          <p:spTgt spid="291"/>
                                        </p:tgtEl>
                                        <p:attrNameLst>
                                          <p:attrName>r</p:attrName>
                                        </p:attrNameLst>
                                      </p:cBhvr>
                                    </p:animRot>
                                  </p:childTnLst>
                                </p:cTn>
                              </p:par>
                              <p:par>
                                <p:cTn id="33" presetID="23" presetClass="path" presetSubtype="0" repeatCount="indefinite" fill="hold" nodeType="withEffect">
                                  <p:stCondLst>
                                    <p:cond delay="0"/>
                                  </p:stCondLst>
                                  <p:childTnLst>
                                    <p:animMotion origin="layout" path="M 2.91667E-6 -7.40741E-7 C 0.00156 0.00162 0.00221 0.00509 0.00169 0.00833 C -0.00039 0.00787 -0.00209 0.00579 -0.00274 0.00278 C -0.00104 0.00116 0.00104 0.00116 0.00286 0.00278 C 0.00208 0.00579 0.00026 0.00787 -0.00183 0.00833 C -0.00235 0.00486 -0.00157 0.00162 2.91667E-6 -7.40741E-7 Z " pathEditMode="relative" rAng="0" ptsTypes="AAAAAA">
                                      <p:cBhvr>
                                        <p:cTn id="34" dur="5000" fill="hold"/>
                                        <p:tgtEl>
                                          <p:spTgt spid="298"/>
                                        </p:tgtEl>
                                        <p:attrNameLst>
                                          <p:attrName>ppt_x</p:attrName>
                                          <p:attrName>ppt_y</p:attrName>
                                        </p:attrNameLst>
                                      </p:cBhvr>
                                      <p:rCtr x="0" y="417"/>
                                    </p:animMotion>
                                  </p:childTnLst>
                                </p:cTn>
                              </p:par>
                              <p:par>
                                <p:cTn id="35" presetID="8" presetClass="emph" presetSubtype="0" repeatCount="indefinite" accel="50000" decel="50000" autoRev="1" fill="hold" nodeType="withEffect">
                                  <p:stCondLst>
                                    <p:cond delay="0"/>
                                  </p:stCondLst>
                                  <p:childTnLst>
                                    <p:animRot by="-1800000">
                                      <p:cBhvr>
                                        <p:cTn id="36" dur="5000" fill="hold"/>
                                        <p:tgtEl>
                                          <p:spTgt spid="298"/>
                                        </p:tgtEl>
                                        <p:attrNameLst>
                                          <p:attrName>r</p:attrName>
                                        </p:attrNameLst>
                                      </p:cBhvr>
                                    </p:animRot>
                                  </p:childTnLst>
                                </p:cTn>
                              </p:par>
                              <p:par>
                                <p:cTn id="37" presetID="23" presetClass="path" presetSubtype="0" repeatCount="indefinite" fill="hold" nodeType="withEffect">
                                  <p:stCondLst>
                                    <p:cond delay="0"/>
                                  </p:stCondLst>
                                  <p:childTnLst>
                                    <p:animMotion origin="layout" path="M -0.00235 0.00255 C -0.00091 0.00093 0.00117 0.00116 0.00273 0.00325 C 0.00169 0.00649 -0.00013 0.00811 -0.00182 0.00834 C -0.00195 0.0051 -0.0013 0.00163 0.00026 -0.00115 C 0.00143 0.00163 0.00208 0.00533 0.0013 0.00903 C -0.00065 0.00857 -0.00208 0.00602 -0.00235 0.00255 Z " pathEditMode="relative" rAng="17520000" ptsTypes="AAAAAA">
                                      <p:cBhvr>
                                        <p:cTn id="38" dur="5000" fill="hold"/>
                                        <p:tgtEl>
                                          <p:spTgt spid="305"/>
                                        </p:tgtEl>
                                        <p:attrNameLst>
                                          <p:attrName>ppt_x</p:attrName>
                                          <p:attrName>ppt_y</p:attrName>
                                        </p:attrNameLst>
                                      </p:cBhvr>
                                      <p:rCtr x="221" y="162"/>
                                    </p:animMotion>
                                  </p:childTnLst>
                                </p:cTn>
                              </p:par>
                              <p:par>
                                <p:cTn id="39" presetID="8" presetClass="emph" presetSubtype="0" repeatCount="indefinite" accel="50000" decel="50000" autoRev="1" fill="hold" nodeType="withEffect">
                                  <p:stCondLst>
                                    <p:cond delay="0"/>
                                  </p:stCondLst>
                                  <p:childTnLst>
                                    <p:animRot by="-1800000">
                                      <p:cBhvr>
                                        <p:cTn id="40" dur="5000" fill="hold"/>
                                        <p:tgtEl>
                                          <p:spTgt spid="305"/>
                                        </p:tgtEl>
                                        <p:attrNameLst>
                                          <p:attrName>r</p:attrName>
                                        </p:attrNameLst>
                                      </p:cBhvr>
                                    </p:animRot>
                                  </p:childTnLst>
                                </p:cTn>
                              </p:par>
                              <p:par>
                                <p:cTn id="41" presetID="23" presetClass="path" presetSubtype="0" repeatCount="indefinite" fill="hold" nodeType="withEffect">
                                  <p:stCondLst>
                                    <p:cond delay="0"/>
                                  </p:stCondLst>
                                  <p:childTnLst>
                                    <p:animMotion origin="layout" path="M -0.00013 0.00833 C -0.00156 0.00671 -0.00221 0.00301 -0.00156 4.07407E-6 C 0.00052 0.00046 0.00209 0.00277 0.00274 0.00578 C 0.00104 0.00717 -0.00104 0.00717 -0.00286 0.00532 C -0.00208 0.00231 -0.00013 0.00046 0.00195 4.07407E-6 C 0.00235 0.0037 0.00156 0.00671 -0.00013 0.00833 Z " pathEditMode="relative" rAng="10920000" ptsTypes="AAAAAA">
                                      <p:cBhvr>
                                        <p:cTn id="42" dur="5000" fill="hold"/>
                                        <p:tgtEl>
                                          <p:spTgt spid="312"/>
                                        </p:tgtEl>
                                        <p:attrNameLst>
                                          <p:attrName>ppt_x</p:attrName>
                                          <p:attrName>ppt_y</p:attrName>
                                        </p:attrNameLst>
                                      </p:cBhvr>
                                      <p:rCtr x="13" y="-417"/>
                                    </p:animMotion>
                                  </p:childTnLst>
                                </p:cTn>
                              </p:par>
                              <p:par>
                                <p:cTn id="43" presetID="8" presetClass="emph" presetSubtype="0" repeatCount="indefinite" accel="50000" decel="50000" autoRev="1" fill="hold" nodeType="withEffect">
                                  <p:stCondLst>
                                    <p:cond delay="0"/>
                                  </p:stCondLst>
                                  <p:childTnLst>
                                    <p:animRot by="-1800000">
                                      <p:cBhvr>
                                        <p:cTn id="44" dur="5000" fill="hold"/>
                                        <p:tgtEl>
                                          <p:spTgt spid="312"/>
                                        </p:tgtEl>
                                        <p:attrNameLst>
                                          <p:attrName>r</p:attrName>
                                        </p:attrNameLst>
                                      </p:cBhvr>
                                    </p:animRot>
                                  </p:childTnLst>
                                </p:cTn>
                              </p:par>
                              <p:par>
                                <p:cTn id="45" presetID="23" presetClass="path" presetSubtype="0" repeatCount="indefinite" fill="hold" nodeType="withEffect">
                                  <p:stCondLst>
                                    <p:cond delay="0"/>
                                  </p:stCondLst>
                                  <p:childTnLst>
                                    <p:animMotion origin="layout" path="M 0.00156 0.00116 C 0.00208 0.00417 0.0013 0.00764 -0.00039 0.00926 C -0.00169 0.00648 -0.00208 0.00278 -0.00143 -0.00023 C 0.00039 0.00069 0.00195 0.00324 0.0026 0.00671 C 0.00091 0.00787 -0.00117 0.00718 -0.00299 0.00509 C -0.00195 0.00185 -0.00013 0.00046 0.00156 0.00116 Z " pathEditMode="relative" rAng="2580000" ptsTypes="AAAAAA">
                                      <p:cBhvr>
                                        <p:cTn id="46" dur="5000" fill="hold"/>
                                        <p:tgtEl>
                                          <p:spTgt spid="319"/>
                                        </p:tgtEl>
                                        <p:attrNameLst>
                                          <p:attrName>ppt_x</p:attrName>
                                          <p:attrName>ppt_y</p:attrName>
                                        </p:attrNameLst>
                                      </p:cBhvr>
                                      <p:rCtr x="-156" y="301"/>
                                    </p:animMotion>
                                  </p:childTnLst>
                                </p:cTn>
                              </p:par>
                              <p:par>
                                <p:cTn id="47" presetID="8" presetClass="emph" presetSubtype="0" repeatCount="indefinite" accel="50000" decel="50000" autoRev="1" fill="hold" nodeType="withEffect">
                                  <p:stCondLst>
                                    <p:cond delay="0"/>
                                  </p:stCondLst>
                                  <p:childTnLst>
                                    <p:animRot by="1800000">
                                      <p:cBhvr>
                                        <p:cTn id="48" dur="5000" fill="hold"/>
                                        <p:tgtEl>
                                          <p:spTgt spid="319"/>
                                        </p:tgtEl>
                                        <p:attrNameLst>
                                          <p:attrName>r</p:attrName>
                                        </p:attrNameLst>
                                      </p:cBhvr>
                                    </p:animRot>
                                  </p:childTnLst>
                                </p:cTn>
                              </p:par>
                              <p:par>
                                <p:cTn id="49" presetID="23" presetClass="path" presetSubtype="0" repeatCount="indefinite" fill="hold" nodeType="withEffect">
                                  <p:stCondLst>
                                    <p:cond delay="0"/>
                                  </p:stCondLst>
                                  <p:childTnLst>
                                    <p:animMotion origin="layout" path="M -0.00183 0.00625 C -0.0017 0.00324 -0.00039 0.00047 0.00143 -0.00023 C 0.00221 0.00324 0.00195 0.00695 0.00091 0.00926 C -0.00079 0.00741 -0.00183 0.00417 -0.00196 0.00023 C 0.00013 0.00047 0.00195 0.00232 0.00312 0.00533 C 0.00169 0.00764 -0.00039 0.0081 -0.00183 0.00625 Z " pathEditMode="relative" rAng="14520000" ptsTypes="AAAAAA">
                                      <p:cBhvr>
                                        <p:cTn id="50" dur="5000" fill="hold"/>
                                        <p:tgtEl>
                                          <p:spTgt spid="326"/>
                                        </p:tgtEl>
                                        <p:attrNameLst>
                                          <p:attrName>ppt_x</p:attrName>
                                          <p:attrName>ppt_y</p:attrName>
                                        </p:attrNameLst>
                                      </p:cBhvr>
                                      <p:rCtr x="195" y="-208"/>
                                    </p:animMotion>
                                  </p:childTnLst>
                                </p:cTn>
                              </p:par>
                              <p:par>
                                <p:cTn id="51" presetID="8" presetClass="emph" presetSubtype="0" repeatCount="indefinite" accel="50000" decel="50000" autoRev="1" fill="hold" nodeType="withEffect">
                                  <p:stCondLst>
                                    <p:cond delay="0"/>
                                  </p:stCondLst>
                                  <p:childTnLst>
                                    <p:animRot by="1800000">
                                      <p:cBhvr>
                                        <p:cTn id="52" dur="5000" fill="hold"/>
                                        <p:tgtEl>
                                          <p:spTgt spid="326"/>
                                        </p:tgtEl>
                                        <p:attrNameLst>
                                          <p:attrName>r</p:attrName>
                                        </p:attrNameLst>
                                      </p:cBhvr>
                                    </p:animRot>
                                  </p:childTnLst>
                                </p:cTn>
                              </p:par>
                              <p:par>
                                <p:cTn id="53" presetID="23" presetClass="path" presetSubtype="0" repeatCount="indefinite" fill="hold" nodeType="withEffect">
                                  <p:stCondLst>
                                    <p:cond delay="0"/>
                                  </p:stCondLst>
                                  <p:childTnLst>
                                    <p:animMotion origin="layout" path="M 0.00182 0.00694 C 0.00013 0.00787 -0.00183 0.00648 -0.00287 0.0037 C -0.0013 0.00115 0.00065 0.00023 0.00234 0.00138 C 0.00195 0.00462 0.00065 0.0074 -0.0013 0.00902 C -0.00209 0.00601 -0.00183 0.00208 -0.00065 -0.00093 C 0.00117 0.00046 0.00208 0.0037 0.00182 0.00694 Z " pathEditMode="relative" rAng="7800000" ptsTypes="AAAAAA">
                                      <p:cBhvr>
                                        <p:cTn id="54" dur="5000" fill="hold"/>
                                        <p:tgtEl>
                                          <p:spTgt spid="333"/>
                                        </p:tgtEl>
                                        <p:attrNameLst>
                                          <p:attrName>ppt_x</p:attrName>
                                          <p:attrName>ppt_y</p:attrName>
                                        </p:attrNameLst>
                                      </p:cBhvr>
                                      <p:rCtr x="-182" y="-278"/>
                                    </p:animMotion>
                                  </p:childTnLst>
                                </p:cTn>
                              </p:par>
                              <p:par>
                                <p:cTn id="55" presetID="8" presetClass="emph" presetSubtype="0" repeatCount="indefinite" accel="50000" decel="50000" autoRev="1" fill="hold" nodeType="withEffect">
                                  <p:stCondLst>
                                    <p:cond delay="0"/>
                                  </p:stCondLst>
                                  <p:childTnLst>
                                    <p:animRot by="1800000">
                                      <p:cBhvr>
                                        <p:cTn id="56" dur="5000" fill="hold"/>
                                        <p:tgtEl>
                                          <p:spTgt spid="333"/>
                                        </p:tgtEl>
                                        <p:attrNameLst>
                                          <p:attrName>r</p:attrName>
                                        </p:attrNameLst>
                                      </p:cBhvr>
                                    </p:animRot>
                                  </p:childTnLst>
                                </p:cTn>
                              </p:par>
                              <p:par>
                                <p:cTn id="57" presetID="23" presetClass="path" presetSubtype="0" repeatCount="indefinite" fill="hold" nodeType="withEffect">
                                  <p:stCondLst>
                                    <p:cond delay="0"/>
                                  </p:stCondLst>
                                  <p:childTnLst>
                                    <p:animMotion origin="layout" path="M -0.00247 0.00301 C -0.00117 0.0007 0.00091 0.00023 0.00248 0.00185 C 0.00183 0.00556 0.00026 0.00787 -0.00156 0.00834 C -0.00182 0.0051 -0.00156 0.00139 -0.00026 -0.00139 C 0.00117 0.0007 0.00196 0.0044 0.0017 0.0081 C -0.00026 0.0081 -0.00169 0.00602 -0.00247 0.00301 Z " pathEditMode="relative" rAng="16980000" ptsTypes="AAAAAA">
                                      <p:cBhvr>
                                        <p:cTn id="58" dur="5000" fill="hold"/>
                                        <p:tgtEl>
                                          <p:spTgt spid="340"/>
                                        </p:tgtEl>
                                        <p:attrNameLst>
                                          <p:attrName>ppt_x</p:attrName>
                                          <p:attrName>ppt_y</p:attrName>
                                        </p:attrNameLst>
                                      </p:cBhvr>
                                      <p:rCtr x="234" y="93"/>
                                    </p:animMotion>
                                  </p:childTnLst>
                                </p:cTn>
                              </p:par>
                              <p:par>
                                <p:cTn id="59" presetID="8" presetClass="emph" presetSubtype="0" repeatCount="indefinite" accel="50000" decel="50000" autoRev="1" fill="hold" nodeType="withEffect">
                                  <p:stCondLst>
                                    <p:cond delay="0"/>
                                  </p:stCondLst>
                                  <p:childTnLst>
                                    <p:animRot by="1800000">
                                      <p:cBhvr>
                                        <p:cTn id="60" dur="5000" fill="hold"/>
                                        <p:tgtEl>
                                          <p:spTgt spid="340"/>
                                        </p:tgtEl>
                                        <p:attrNameLst>
                                          <p:attrName>r</p:attrName>
                                        </p:attrNameLst>
                                      </p:cBhvr>
                                    </p:animRot>
                                  </p:childTnLst>
                                </p:cTn>
                              </p:par>
                              <p:par>
                                <p:cTn id="61" presetID="23" presetClass="path" presetSubtype="0" repeatCount="indefinite" fill="hold" nodeType="withEffect">
                                  <p:stCondLst>
                                    <p:cond delay="0"/>
                                  </p:stCondLst>
                                  <p:childTnLst>
                                    <p:animMotion origin="layout" path="M -0.00195 0.00231 C -0.00039 0.00069 0.00156 0.00139 0.00299 0.0037 C 0.00182 0.00648 -0.00026 0.00833 -0.00182 0.00764 C -0.00195 0.00463 -0.00078 0.00139 0.00078 -0.0007 C 0.00182 0.00185 0.00195 0.00579 0.00117 0.00926 C -0.00078 0.00833 -0.00195 0.00555 -0.00195 0.00231 Z " pathEditMode="relative" rAng="17940000" ptsTypes="AAAAAA">
                                      <p:cBhvr>
                                        <p:cTn id="62" dur="5000" fill="hold"/>
                                        <p:tgtEl>
                                          <p:spTgt spid="347"/>
                                        </p:tgtEl>
                                        <p:attrNameLst>
                                          <p:attrName>ppt_x</p:attrName>
                                          <p:attrName>ppt_y</p:attrName>
                                        </p:attrNameLst>
                                      </p:cBhvr>
                                      <p:rCtr x="208" y="185"/>
                                    </p:animMotion>
                                  </p:childTnLst>
                                </p:cTn>
                              </p:par>
                              <p:par>
                                <p:cTn id="63" presetID="8" presetClass="emph" presetSubtype="0" repeatCount="indefinite" accel="50000" decel="50000" autoRev="1" fill="hold" nodeType="withEffect">
                                  <p:stCondLst>
                                    <p:cond delay="0"/>
                                  </p:stCondLst>
                                  <p:childTnLst>
                                    <p:animRot by="1800000">
                                      <p:cBhvr>
                                        <p:cTn id="64" dur="5000" fill="hold"/>
                                        <p:tgtEl>
                                          <p:spTgt spid="347"/>
                                        </p:tgtEl>
                                        <p:attrNameLst>
                                          <p:attrName>r</p:attrName>
                                        </p:attrNameLst>
                                      </p:cBhvr>
                                    </p:animRot>
                                  </p:childTnLst>
                                </p:cTn>
                              </p:par>
                              <p:par>
                                <p:cTn id="65" presetID="23" presetClass="path" presetSubtype="0" repeatCount="indefinite" fill="hold" nodeType="withEffect">
                                  <p:stCondLst>
                                    <p:cond delay="0"/>
                                  </p:stCondLst>
                                  <p:childTnLst>
                                    <p:animMotion origin="layout" path="M 0.00222 0.00277 C 0.00196 0.00578 0.00027 0.0081 -0.00156 0.00856 C -0.00208 0.00486 -0.00156 0.00139 -0.00026 -0.00093 C 0.00118 0.00139 0.00196 0.00486 0.0017 0.0081 C -0.00013 0.0081 -0.00182 0.00602 -0.00286 0.00254 C -0.00117 0.00046 0.00079 0.00069 0.00222 0.00277 Z " pathEditMode="relative" rAng="4140000" ptsTypes="AAAAAA">
                                      <p:cBhvr>
                                        <p:cTn id="66" dur="5000" fill="hold"/>
                                        <p:tgtEl>
                                          <p:spTgt spid="354"/>
                                        </p:tgtEl>
                                        <p:attrNameLst>
                                          <p:attrName>ppt_x</p:attrName>
                                          <p:attrName>ppt_y</p:attrName>
                                        </p:attrNameLst>
                                      </p:cBhvr>
                                      <p:rCtr x="-221" y="139"/>
                                    </p:animMotion>
                                  </p:childTnLst>
                                </p:cTn>
                              </p:par>
                              <p:par>
                                <p:cTn id="67" presetID="8" presetClass="emph" presetSubtype="0" repeatCount="indefinite" accel="50000" decel="50000" autoRev="1" fill="hold" nodeType="withEffect">
                                  <p:stCondLst>
                                    <p:cond delay="0"/>
                                  </p:stCondLst>
                                  <p:childTnLst>
                                    <p:animRot by="-1800000">
                                      <p:cBhvr>
                                        <p:cTn id="68" dur="5000" fill="hold"/>
                                        <p:tgtEl>
                                          <p:spTgt spid="354"/>
                                        </p:tgtEl>
                                        <p:attrNameLst>
                                          <p:attrName>r</p:attrName>
                                        </p:attrNameLst>
                                      </p:cBhvr>
                                    </p:animRot>
                                  </p:childTnLst>
                                </p:cTn>
                              </p:par>
                              <p:par>
                                <p:cTn id="69" presetID="23" presetClass="path" presetSubtype="0" repeatCount="indefinite" fill="hold" nodeType="withEffect">
                                  <p:stCondLst>
                                    <p:cond delay="0"/>
                                  </p:stCondLst>
                                  <p:childTnLst>
                                    <p:animMotion origin="layout" path="M -0.00196 0.00648 C -0.00209 0.00324 -0.00078 0.00046 0.00104 -0.0007 C 0.00195 0.00278 0.00195 0.00648 0.00078 0.00903 C -0.00091 0.00741 -0.00196 0.00416 -0.00222 0.00069 C -0.00039 0.00023 0.00156 0.00185 0.00299 0.00463 C 0.00156 0.00717 -0.00039 0.00787 -0.00196 0.00648 Z " pathEditMode="relative" rAng="14220000" ptsTypes="AAAAAA">
                                      <p:cBhvr>
                                        <p:cTn id="70" dur="5000" fill="hold"/>
                                        <p:tgtEl>
                                          <p:spTgt spid="361"/>
                                        </p:tgtEl>
                                        <p:attrNameLst>
                                          <p:attrName>ppt_x</p:attrName>
                                          <p:attrName>ppt_y</p:attrName>
                                        </p:attrNameLst>
                                      </p:cBhvr>
                                      <p:rCtr x="195" y="-231"/>
                                    </p:animMotion>
                                  </p:childTnLst>
                                </p:cTn>
                              </p:par>
                              <p:par>
                                <p:cTn id="71" presetID="8" presetClass="emph" presetSubtype="0" repeatCount="indefinite" accel="50000" decel="50000" autoRev="1" fill="hold" nodeType="withEffect">
                                  <p:stCondLst>
                                    <p:cond delay="0"/>
                                  </p:stCondLst>
                                  <p:childTnLst>
                                    <p:animRot by="-1800000">
                                      <p:cBhvr>
                                        <p:cTn id="72" dur="5000" fill="hold"/>
                                        <p:tgtEl>
                                          <p:spTgt spid="361"/>
                                        </p:tgtEl>
                                        <p:attrNameLst>
                                          <p:attrName>r</p:attrName>
                                        </p:attrNameLst>
                                      </p:cBhvr>
                                    </p:animRot>
                                  </p:childTnLst>
                                </p:cTn>
                              </p:par>
                              <p:par>
                                <p:cTn id="73" presetID="23" presetClass="path" presetSubtype="0" repeatCount="indefinite" fill="hold" nodeType="withEffect">
                                  <p:stCondLst>
                                    <p:cond delay="0"/>
                                  </p:stCondLst>
                                  <p:childTnLst>
                                    <p:animMotion origin="layout" path="M -0.00234 0.00416 C -0.00143 0.00138 0.00053 0.00023 0.00235 0.00115 C 0.00209 0.00486 0.00092 0.00787 -0.00078 0.00902 C -0.00169 0.00601 -0.00169 0.00231 -0.00078 -0.00093 C 0.00092 0.00046 0.00209 0.0037 0.00235 0.0074 C 0.0004 0.00833 -0.00143 0.00694 -0.00234 0.00416 Z " pathEditMode="relative" rAng="16200000" ptsTypes="AAAAAA">
                                      <p:cBhvr>
                                        <p:cTn id="74" dur="5000" fill="hold"/>
                                        <p:tgtEl>
                                          <p:spTgt spid="368"/>
                                        </p:tgtEl>
                                        <p:attrNameLst>
                                          <p:attrName>ppt_x</p:attrName>
                                          <p:attrName>ppt_y</p:attrName>
                                        </p:attrNameLst>
                                      </p:cBhvr>
                                      <p:rCtr x="234" y="0"/>
                                    </p:animMotion>
                                  </p:childTnLst>
                                </p:cTn>
                              </p:par>
                              <p:par>
                                <p:cTn id="75" presetID="8" presetClass="emph" presetSubtype="0" repeatCount="indefinite" accel="50000" decel="50000" autoRev="1" fill="hold" nodeType="withEffect">
                                  <p:stCondLst>
                                    <p:cond delay="0"/>
                                  </p:stCondLst>
                                  <p:childTnLst>
                                    <p:animRot by="-1800000">
                                      <p:cBhvr>
                                        <p:cTn id="76" dur="5000" fill="hold"/>
                                        <p:tgtEl>
                                          <p:spTgt spid="368"/>
                                        </p:tgtEl>
                                        <p:attrNameLst>
                                          <p:attrName>r</p:attrName>
                                        </p:attrNameLst>
                                      </p:cBhvr>
                                    </p:animRot>
                                  </p:childTnLst>
                                </p:cTn>
                              </p:par>
                              <p:par>
                                <p:cTn id="77" presetID="23" presetClass="path" presetSubtype="0" repeatCount="indefinite" fill="hold" nodeType="withEffect">
                                  <p:stCondLst>
                                    <p:cond delay="0"/>
                                  </p:stCondLst>
                                  <p:childTnLst>
                                    <p:animMotion origin="layout" path="M -0.00078 0.0081 C -0.00195 0.00579 -0.00195 0.00208 -0.00091 -0.00069 C 0.00104 0.00093 0.00221 0.0037 0.00234 0.00694 C 0.00052 0.00764 -0.00156 0.00648 -0.003 0.00393 C -0.00169 0.00139 0.00039 0.00046 0.00247 0.00116 C 0.00234 0.00486 0.00104 0.00741 -0.00078 0.0081 Z " pathEditMode="relative" rAng="11880000" ptsTypes="AAAAAA">
                                      <p:cBhvr>
                                        <p:cTn id="78" dur="5000" fill="hold"/>
                                        <p:tgtEl>
                                          <p:spTgt spid="375"/>
                                        </p:tgtEl>
                                        <p:attrNameLst>
                                          <p:attrName>ppt_x</p:attrName>
                                          <p:attrName>ppt_y</p:attrName>
                                        </p:attrNameLst>
                                      </p:cBhvr>
                                      <p:rCtr x="78" y="-394"/>
                                    </p:animMotion>
                                  </p:childTnLst>
                                </p:cTn>
                              </p:par>
                              <p:par>
                                <p:cTn id="79" presetID="8" presetClass="emph" presetSubtype="0" repeatCount="indefinite" accel="50000" decel="50000" autoRev="1" fill="hold" nodeType="withEffect">
                                  <p:stCondLst>
                                    <p:cond delay="0"/>
                                  </p:stCondLst>
                                  <p:childTnLst>
                                    <p:animRot by="-1800000">
                                      <p:cBhvr>
                                        <p:cTn id="80" dur="5000" fill="hold"/>
                                        <p:tgtEl>
                                          <p:spTgt spid="375"/>
                                        </p:tgtEl>
                                        <p:attrNameLst>
                                          <p:attrName>r</p:attrName>
                                        </p:attrNameLst>
                                      </p:cBhvr>
                                    </p:animRot>
                                  </p:childTnLst>
                                </p:cTn>
                              </p:par>
                              <p:par>
                                <p:cTn id="81" presetID="23" presetClass="path" presetSubtype="0" repeatCount="indefinite" fill="hold" nodeType="withEffect">
                                  <p:stCondLst>
                                    <p:cond delay="0"/>
                                  </p:stCondLst>
                                  <p:childTnLst>
                                    <p:animMotion origin="layout" path="M 0.00182 0.00695 C 0.00013 0.00787 -0.00183 0.00649 -0.00287 0.00371 C -0.00131 0.00116 0.00065 0.00024 0.00234 0.00139 C 0.00195 0.00463 0.00065 0.00741 -0.00131 0.00903 C -0.00209 0.00602 -0.00183 0.00209 -0.00065 -0.00092 C 0.00117 0.00047 0.00208 0.00371 0.00182 0.00695 Z " pathEditMode="relative" rAng="7800000" ptsTypes="AAAAAA">
                                      <p:cBhvr>
                                        <p:cTn id="82" dur="5000" fill="hold"/>
                                        <p:tgtEl>
                                          <p:spTgt spid="382"/>
                                        </p:tgtEl>
                                        <p:attrNameLst>
                                          <p:attrName>ppt_x</p:attrName>
                                          <p:attrName>ppt_y</p:attrName>
                                        </p:attrNameLst>
                                      </p:cBhvr>
                                      <p:rCtr x="-182" y="-278"/>
                                    </p:animMotion>
                                  </p:childTnLst>
                                </p:cTn>
                              </p:par>
                              <p:par>
                                <p:cTn id="83" presetID="8" presetClass="emph" presetSubtype="0" repeatCount="indefinite" accel="50000" decel="50000" autoRev="1" fill="hold" nodeType="withEffect">
                                  <p:stCondLst>
                                    <p:cond delay="0"/>
                                  </p:stCondLst>
                                  <p:childTnLst>
                                    <p:animRot by="-1800000">
                                      <p:cBhvr>
                                        <p:cTn id="84" dur="5000" fill="hold"/>
                                        <p:tgtEl>
                                          <p:spTgt spid="382"/>
                                        </p:tgtEl>
                                        <p:attrNameLst>
                                          <p:attrName>r</p:attrName>
                                        </p:attrNameLst>
                                      </p:cBhvr>
                                    </p:animRot>
                                  </p:childTnLst>
                                </p:cTn>
                              </p:par>
                              <p:par>
                                <p:cTn id="85" presetID="51" presetClass="path" presetSubtype="0" repeatCount="0" accel="50000" decel="50000" fill="hold" nodeType="withEffect">
                                  <p:stCondLst>
                                    <p:cond delay="3000"/>
                                  </p:stCondLst>
                                  <p:childTnLst>
                                    <p:animMotion origin="layout" path="M -1.45833E-6 -2.22222E-6 L -0.01354 -0.05602 C -0.01653 -0.06759 -0.01823 -0.08518 -0.01823 -0.1037 C -0.01823 -0.12453 -0.01653 -0.1412 -0.01354 -0.15278 L -1.45833E-6 -0.20856 " pathEditMode="relative" rAng="0" ptsTypes="AAAAA">
                                      <p:cBhvr>
                                        <p:cTn id="86" dur="2000" fill="hold"/>
                                        <p:tgtEl>
                                          <p:spTgt spid="291"/>
                                        </p:tgtEl>
                                        <p:attrNameLst>
                                          <p:attrName>ppt_x</p:attrName>
                                          <p:attrName>ppt_y</p:attrName>
                                        </p:attrNameLst>
                                      </p:cBhvr>
                                      <p:rCtr x="-911" y="-10440"/>
                                    </p:animMotion>
                                  </p:childTnLst>
                                </p:cTn>
                              </p:par>
                              <p:par>
                                <p:cTn id="87" presetID="58" presetClass="path" presetSubtype="0" accel="50000" decel="50000" fill="hold" nodeType="withEffect">
                                  <p:stCondLst>
                                    <p:cond delay="7000"/>
                                  </p:stCondLst>
                                  <p:childTnLst>
                                    <p:animMotion origin="layout" path="M 1.875E-6 -7.40741E-7 L 0.01224 -0.03819 C 0.01497 -0.04606 0.01666 -0.0581 0.01666 -0.0706 C 0.01666 -0.08495 0.01497 -0.0963 0.01224 -0.10417 L 1.875E-6 -0.14213 " pathEditMode="relative" rAng="0" ptsTypes="AAAAA">
                                      <p:cBhvr>
                                        <p:cTn id="88" dur="2000" fill="hold"/>
                                        <p:tgtEl>
                                          <p:spTgt spid="340"/>
                                        </p:tgtEl>
                                        <p:attrNameLst>
                                          <p:attrName>ppt_x</p:attrName>
                                          <p:attrName>ppt_y</p:attrName>
                                        </p:attrNameLst>
                                      </p:cBhvr>
                                      <p:rCtr x="833" y="-7106"/>
                                    </p:animMotion>
                                  </p:childTnLst>
                                </p:cTn>
                              </p:par>
                              <p:par>
                                <p:cTn id="89" presetID="10" presetClass="entr" presetSubtype="0" fill="hold" grpId="0" nodeType="withEffect">
                                  <p:stCondLst>
                                    <p:cond delay="4000"/>
                                  </p:stCondLst>
                                  <p:childTnLst>
                                    <p:set>
                                      <p:cBhvr>
                                        <p:cTn id="90" dur="1" fill="hold">
                                          <p:stCondLst>
                                            <p:cond delay="0"/>
                                          </p:stCondLst>
                                        </p:cTn>
                                        <p:tgtEl>
                                          <p:spTgt spid="3"/>
                                        </p:tgtEl>
                                        <p:attrNameLst>
                                          <p:attrName>style.visibility</p:attrName>
                                        </p:attrNameLst>
                                      </p:cBhvr>
                                      <p:to>
                                        <p:strVal val="visible"/>
                                      </p:to>
                                    </p:set>
                                    <p:animEffect transition="in" filter="fade">
                                      <p:cBhvr>
                                        <p:cTn id="9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91548-FF9C-12C5-9AF0-ADA15618EBEE}"/>
            </a:ext>
          </a:extLst>
        </p:cNvPr>
        <p:cNvGrpSpPr/>
        <p:nvPr/>
      </p:nvGrpSpPr>
      <p:grpSpPr>
        <a:xfrm>
          <a:off x="0" y="0"/>
          <a:ext cx="0" cy="0"/>
          <a:chOff x="0" y="0"/>
          <a:chExt cx="0" cy="0"/>
        </a:xfrm>
      </p:grpSpPr>
      <p:sp>
        <p:nvSpPr>
          <p:cNvPr id="241" name="Rechteck 240">
            <a:extLst>
              <a:ext uri="{FF2B5EF4-FFF2-40B4-BE49-F238E27FC236}">
                <a16:creationId xmlns:a16="http://schemas.microsoft.com/office/drawing/2014/main" id="{C5514C04-A3DE-1A52-0B4E-99E1101AA057}"/>
              </a:ext>
            </a:extLst>
          </p:cNvPr>
          <p:cNvSpPr/>
          <p:nvPr/>
        </p:nvSpPr>
        <p:spPr>
          <a:xfrm>
            <a:off x="6335080" y="291556"/>
            <a:ext cx="5421191" cy="3139601"/>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29" name="Gruppieren 28">
            <a:extLst>
              <a:ext uri="{FF2B5EF4-FFF2-40B4-BE49-F238E27FC236}">
                <a16:creationId xmlns:a16="http://schemas.microsoft.com/office/drawing/2014/main" id="{C99176F5-C228-302A-9718-FF832B3C9107}"/>
              </a:ext>
            </a:extLst>
          </p:cNvPr>
          <p:cNvGrpSpPr/>
          <p:nvPr/>
        </p:nvGrpSpPr>
        <p:grpSpPr>
          <a:xfrm rot="14400000">
            <a:off x="7118905" y="2385613"/>
            <a:ext cx="542579" cy="275975"/>
            <a:chOff x="6880569" y="2596013"/>
            <a:chExt cx="1720437" cy="875073"/>
          </a:xfrm>
        </p:grpSpPr>
        <p:grpSp>
          <p:nvGrpSpPr>
            <p:cNvPr id="30" name="Gruppieren 29">
              <a:extLst>
                <a:ext uri="{FF2B5EF4-FFF2-40B4-BE49-F238E27FC236}">
                  <a16:creationId xmlns:a16="http://schemas.microsoft.com/office/drawing/2014/main" id="{7870A45C-D4F5-A276-377A-BABCFE6D1483}"/>
                </a:ext>
              </a:extLst>
            </p:cNvPr>
            <p:cNvGrpSpPr/>
            <p:nvPr/>
          </p:nvGrpSpPr>
          <p:grpSpPr>
            <a:xfrm>
              <a:off x="6880569" y="2596013"/>
              <a:ext cx="1073504" cy="875073"/>
              <a:chOff x="7080594" y="973742"/>
              <a:chExt cx="1073504" cy="875073"/>
            </a:xfrm>
          </p:grpSpPr>
          <p:sp>
            <p:nvSpPr>
              <p:cNvPr id="34" name="Oval 33">
                <a:extLst>
                  <a:ext uri="{FF2B5EF4-FFF2-40B4-BE49-F238E27FC236}">
                    <a16:creationId xmlns:a16="http://schemas.microsoft.com/office/drawing/2014/main" id="{7AA13D4C-193C-FA1C-AD2F-059E6B9D6B4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 name="Textfeld 34">
                <a:extLst>
                  <a:ext uri="{FF2B5EF4-FFF2-40B4-BE49-F238E27FC236}">
                    <a16:creationId xmlns:a16="http://schemas.microsoft.com/office/drawing/2014/main" id="{06363803-CEF8-BC97-48A1-A1DD4D82D438}"/>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1" name="Gruppieren 30">
              <a:extLst>
                <a:ext uri="{FF2B5EF4-FFF2-40B4-BE49-F238E27FC236}">
                  <a16:creationId xmlns:a16="http://schemas.microsoft.com/office/drawing/2014/main" id="{33FDEA2E-4AFC-3E22-1523-368086BCB183}"/>
                </a:ext>
              </a:extLst>
            </p:cNvPr>
            <p:cNvGrpSpPr/>
            <p:nvPr/>
          </p:nvGrpSpPr>
          <p:grpSpPr>
            <a:xfrm>
              <a:off x="7527506" y="2596013"/>
              <a:ext cx="1073500" cy="875071"/>
              <a:chOff x="7080595" y="973744"/>
              <a:chExt cx="1073500" cy="875071"/>
            </a:xfrm>
          </p:grpSpPr>
          <p:sp>
            <p:nvSpPr>
              <p:cNvPr id="32" name="Oval 31">
                <a:extLst>
                  <a:ext uri="{FF2B5EF4-FFF2-40B4-BE49-F238E27FC236}">
                    <a16:creationId xmlns:a16="http://schemas.microsoft.com/office/drawing/2014/main" id="{6853AE30-91A7-1BFD-D3A9-405195CF10C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 name="Textfeld 32">
                <a:extLst>
                  <a:ext uri="{FF2B5EF4-FFF2-40B4-BE49-F238E27FC236}">
                    <a16:creationId xmlns:a16="http://schemas.microsoft.com/office/drawing/2014/main" id="{1E58F773-0A91-1520-4249-712ADF169144}"/>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240" name="Rechteck 239">
            <a:extLst>
              <a:ext uri="{FF2B5EF4-FFF2-40B4-BE49-F238E27FC236}">
                <a16:creationId xmlns:a16="http://schemas.microsoft.com/office/drawing/2014/main" id="{89C029F0-7A5F-5A8D-9259-C8B75A26EC1E}"/>
              </a:ext>
            </a:extLst>
          </p:cNvPr>
          <p:cNvSpPr/>
          <p:nvPr/>
        </p:nvSpPr>
        <p:spPr>
          <a:xfrm>
            <a:off x="6335081" y="3429000"/>
            <a:ext cx="5421191" cy="3139601"/>
          </a:xfrm>
          <a:prstGeom prst="rect">
            <a:avLst/>
          </a:prstGeom>
          <a:solidFill>
            <a:srgbClr val="AB79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Kamera 1">
            <a:extLst>
              <a:ext uri="{FF2B5EF4-FFF2-40B4-BE49-F238E27FC236}">
                <a16:creationId xmlns:a16="http://schemas.microsoft.com/office/drawing/2014/main" id="{FD3C3F64-680A-A6A5-2BC0-55ECC5504144}"/>
              </a:ext>
            </a:extLst>
          </p:cNvPr>
          <p:cNvPicPr>
            <a:picLocks noChangeAspect="1"/>
            <a:extLst>
              <a:ext uri="{51228E76-BA90-4043-B771-695A4F85340A}">
                <alf:liveFeedProps xmlns:alf="http://schemas.microsoft.com/office/drawing/2021/livefeed"/>
              </a:ext>
            </a:extLst>
          </p:cNvPicPr>
          <p:nvPr/>
        </p:nvPicPr>
        <p:blipFill>
          <a:blip r:embed="rId2">
            <a:extLst>
              <a:ext uri="{96DAC541-7B7A-43D3-8B79-37D633B846F1}">
                <asvg:svgBlip xmlns:asvg="http://schemas.microsoft.com/office/drawing/2016/SVG/main" r:embed="rId3"/>
              </a:ext>
            </a:extLst>
          </a:blip>
          <a:stretch>
            <a:fillRect/>
          </a:stretch>
        </p:blipFill>
        <p:spPr>
          <a:xfrm>
            <a:off x="370008" y="283805"/>
            <a:ext cx="5421191" cy="6290390"/>
          </a:xfrm>
          <a:prstGeom prst="rect">
            <a:avLst/>
          </a:prstGeom>
        </p:spPr>
      </p:pic>
      <p:sp>
        <p:nvSpPr>
          <p:cNvPr id="4" name="Rechteck 3">
            <a:extLst>
              <a:ext uri="{FF2B5EF4-FFF2-40B4-BE49-F238E27FC236}">
                <a16:creationId xmlns:a16="http://schemas.microsoft.com/office/drawing/2014/main" id="{2776B422-A5E8-72F3-65F9-C13206FB7D86}"/>
              </a:ext>
            </a:extLst>
          </p:cNvPr>
          <p:cNvSpPr/>
          <p:nvPr/>
        </p:nvSpPr>
        <p:spPr>
          <a:xfrm>
            <a:off x="2658237" y="3057604"/>
            <a:ext cx="844731" cy="97536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4" name="Rahmen 113">
            <a:extLst>
              <a:ext uri="{FF2B5EF4-FFF2-40B4-BE49-F238E27FC236}">
                <a16:creationId xmlns:a16="http://schemas.microsoft.com/office/drawing/2014/main" id="{B6710520-E1E1-6C4D-DE07-F55A4739CF53}"/>
              </a:ext>
            </a:extLst>
          </p:cNvPr>
          <p:cNvSpPr/>
          <p:nvPr/>
        </p:nvSpPr>
        <p:spPr>
          <a:xfrm>
            <a:off x="6022560" y="-32747"/>
            <a:ext cx="6075459" cy="6927809"/>
          </a:xfrm>
          <a:prstGeom prst="frame">
            <a:avLst>
              <a:gd name="adj1" fmla="val 504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cxnSp>
        <p:nvCxnSpPr>
          <p:cNvPr id="6" name="Gerade Verbindung 5">
            <a:extLst>
              <a:ext uri="{FF2B5EF4-FFF2-40B4-BE49-F238E27FC236}">
                <a16:creationId xmlns:a16="http://schemas.microsoft.com/office/drawing/2014/main" id="{790F67D7-E98F-0E81-9218-AC66FE3D495B}"/>
              </a:ext>
            </a:extLst>
          </p:cNvPr>
          <p:cNvCxnSpPr>
            <a:cxnSpLocks/>
          </p:cNvCxnSpPr>
          <p:nvPr/>
        </p:nvCxnSpPr>
        <p:spPr>
          <a:xfrm flipV="1">
            <a:off x="3502968" y="278050"/>
            <a:ext cx="2832113" cy="280045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 name="Gerade Verbindung 7">
            <a:extLst>
              <a:ext uri="{FF2B5EF4-FFF2-40B4-BE49-F238E27FC236}">
                <a16:creationId xmlns:a16="http://schemas.microsoft.com/office/drawing/2014/main" id="{61A96C03-C74B-F2D2-4743-2AC8E126FEED}"/>
              </a:ext>
            </a:extLst>
          </p:cNvPr>
          <p:cNvCxnSpPr>
            <a:cxnSpLocks/>
          </p:cNvCxnSpPr>
          <p:nvPr/>
        </p:nvCxnSpPr>
        <p:spPr>
          <a:xfrm>
            <a:off x="3502968" y="4032618"/>
            <a:ext cx="2832113" cy="253598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13" name="Rechteck 12">
            <a:extLst>
              <a:ext uri="{FF2B5EF4-FFF2-40B4-BE49-F238E27FC236}">
                <a16:creationId xmlns:a16="http://schemas.microsoft.com/office/drawing/2014/main" id="{DDCDE320-7B7A-DE94-5D58-AC1A5DF26293}"/>
              </a:ext>
            </a:extLst>
          </p:cNvPr>
          <p:cNvSpPr/>
          <p:nvPr/>
        </p:nvSpPr>
        <p:spPr>
          <a:xfrm>
            <a:off x="6335081" y="289399"/>
            <a:ext cx="5421191" cy="628479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021E2BA4-C61A-1736-4C99-6E26978F5BB0}"/>
              </a:ext>
            </a:extLst>
          </p:cNvPr>
          <p:cNvSpPr txBox="1"/>
          <p:nvPr/>
        </p:nvSpPr>
        <p:spPr>
          <a:xfrm>
            <a:off x="454912" y="331707"/>
            <a:ext cx="5225902" cy="369332"/>
          </a:xfrm>
          <a:prstGeom prst="rect">
            <a:avLst/>
          </a:prstGeom>
          <a:solidFill>
            <a:schemeClr val="bg1"/>
          </a:solidFill>
        </p:spPr>
        <p:txBody>
          <a:bodyPr wrap="square" rtlCol="0">
            <a:spAutoFit/>
          </a:bodyPr>
          <a:lstStyle/>
          <a:p>
            <a:pPr algn="ctr"/>
            <a:r>
              <a:rPr lang="de-DE" dirty="0"/>
              <a:t>Während des Schüttelns</a:t>
            </a:r>
          </a:p>
        </p:txBody>
      </p:sp>
      <p:grpSp>
        <p:nvGrpSpPr>
          <p:cNvPr id="69" name="Gruppieren 68">
            <a:extLst>
              <a:ext uri="{FF2B5EF4-FFF2-40B4-BE49-F238E27FC236}">
                <a16:creationId xmlns:a16="http://schemas.microsoft.com/office/drawing/2014/main" id="{5EF8EE14-799B-C54B-B351-235C6C4161A3}"/>
              </a:ext>
            </a:extLst>
          </p:cNvPr>
          <p:cNvGrpSpPr/>
          <p:nvPr/>
        </p:nvGrpSpPr>
        <p:grpSpPr>
          <a:xfrm rot="10800000">
            <a:off x="9868501" y="3863340"/>
            <a:ext cx="480001" cy="338555"/>
            <a:chOff x="6979786" y="2496796"/>
            <a:chExt cx="1522008" cy="1073504"/>
          </a:xfrm>
        </p:grpSpPr>
        <p:grpSp>
          <p:nvGrpSpPr>
            <p:cNvPr id="70" name="Gruppieren 69">
              <a:extLst>
                <a:ext uri="{FF2B5EF4-FFF2-40B4-BE49-F238E27FC236}">
                  <a16:creationId xmlns:a16="http://schemas.microsoft.com/office/drawing/2014/main" id="{10A71DF8-24B2-D90D-5126-214C3AD8F608}"/>
                </a:ext>
              </a:extLst>
            </p:cNvPr>
            <p:cNvGrpSpPr/>
            <p:nvPr/>
          </p:nvGrpSpPr>
          <p:grpSpPr>
            <a:xfrm>
              <a:off x="6979786" y="2496796"/>
              <a:ext cx="875072" cy="1073500"/>
              <a:chOff x="7179811" y="874525"/>
              <a:chExt cx="875072" cy="1073500"/>
            </a:xfrm>
          </p:grpSpPr>
          <p:sp>
            <p:nvSpPr>
              <p:cNvPr id="74" name="Oval 73">
                <a:extLst>
                  <a:ext uri="{FF2B5EF4-FFF2-40B4-BE49-F238E27FC236}">
                    <a16:creationId xmlns:a16="http://schemas.microsoft.com/office/drawing/2014/main" id="{AC1FF682-F1B6-A6E8-E025-073260C3102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75" name="Textfeld 74">
                <a:extLst>
                  <a:ext uri="{FF2B5EF4-FFF2-40B4-BE49-F238E27FC236}">
                    <a16:creationId xmlns:a16="http://schemas.microsoft.com/office/drawing/2014/main" id="{C145348C-BB34-E554-37D2-0996F56D61F9}"/>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71" name="Gruppieren 70">
              <a:extLst>
                <a:ext uri="{FF2B5EF4-FFF2-40B4-BE49-F238E27FC236}">
                  <a16:creationId xmlns:a16="http://schemas.microsoft.com/office/drawing/2014/main" id="{8393921E-49BE-4ADD-FA77-D38F85EEC543}"/>
                </a:ext>
              </a:extLst>
            </p:cNvPr>
            <p:cNvGrpSpPr/>
            <p:nvPr/>
          </p:nvGrpSpPr>
          <p:grpSpPr>
            <a:xfrm>
              <a:off x="7626722" y="2496798"/>
              <a:ext cx="875072" cy="1073502"/>
              <a:chOff x="7179811" y="874529"/>
              <a:chExt cx="875072" cy="1073502"/>
            </a:xfrm>
          </p:grpSpPr>
          <p:sp>
            <p:nvSpPr>
              <p:cNvPr id="72" name="Oval 71">
                <a:extLst>
                  <a:ext uri="{FF2B5EF4-FFF2-40B4-BE49-F238E27FC236}">
                    <a16:creationId xmlns:a16="http://schemas.microsoft.com/office/drawing/2014/main" id="{899281E1-6818-EF33-0BAF-3FA001FD9FF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73" name="Textfeld 72">
                <a:extLst>
                  <a:ext uri="{FF2B5EF4-FFF2-40B4-BE49-F238E27FC236}">
                    <a16:creationId xmlns:a16="http://schemas.microsoft.com/office/drawing/2014/main" id="{6BCD8DD7-C9F1-7CE9-A86F-F05DDAE131C8}"/>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56" name="Gruppieren 255">
            <a:extLst>
              <a:ext uri="{FF2B5EF4-FFF2-40B4-BE49-F238E27FC236}">
                <a16:creationId xmlns:a16="http://schemas.microsoft.com/office/drawing/2014/main" id="{8226642D-B255-84C0-11B5-032B5F8530BD}"/>
              </a:ext>
            </a:extLst>
          </p:cNvPr>
          <p:cNvGrpSpPr/>
          <p:nvPr/>
        </p:nvGrpSpPr>
        <p:grpSpPr>
          <a:xfrm>
            <a:off x="7621789" y="4885535"/>
            <a:ext cx="480001" cy="338555"/>
            <a:chOff x="6979786" y="2496796"/>
            <a:chExt cx="1522008" cy="1073504"/>
          </a:xfrm>
        </p:grpSpPr>
        <p:grpSp>
          <p:nvGrpSpPr>
            <p:cNvPr id="257" name="Gruppieren 256">
              <a:extLst>
                <a:ext uri="{FF2B5EF4-FFF2-40B4-BE49-F238E27FC236}">
                  <a16:creationId xmlns:a16="http://schemas.microsoft.com/office/drawing/2014/main" id="{BE15EFF1-3544-6027-B8B1-76A3C2F410CA}"/>
                </a:ext>
              </a:extLst>
            </p:cNvPr>
            <p:cNvGrpSpPr/>
            <p:nvPr/>
          </p:nvGrpSpPr>
          <p:grpSpPr>
            <a:xfrm>
              <a:off x="6979786" y="2496796"/>
              <a:ext cx="875072" cy="1073500"/>
              <a:chOff x="7179811" y="874525"/>
              <a:chExt cx="875072" cy="1073500"/>
            </a:xfrm>
          </p:grpSpPr>
          <p:sp>
            <p:nvSpPr>
              <p:cNvPr id="261" name="Oval 260">
                <a:extLst>
                  <a:ext uri="{FF2B5EF4-FFF2-40B4-BE49-F238E27FC236}">
                    <a16:creationId xmlns:a16="http://schemas.microsoft.com/office/drawing/2014/main" id="{6BF8769D-99A7-34B9-D81A-F193B5BB56DA}"/>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2" name="Textfeld 261">
                <a:extLst>
                  <a:ext uri="{FF2B5EF4-FFF2-40B4-BE49-F238E27FC236}">
                    <a16:creationId xmlns:a16="http://schemas.microsoft.com/office/drawing/2014/main" id="{0C68AA4E-B2BB-FCC4-23D0-F6DA36B4F3B9}"/>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58" name="Gruppieren 257">
              <a:extLst>
                <a:ext uri="{FF2B5EF4-FFF2-40B4-BE49-F238E27FC236}">
                  <a16:creationId xmlns:a16="http://schemas.microsoft.com/office/drawing/2014/main" id="{32A41158-C9C0-6436-8FD3-91AD526C2D1B}"/>
                </a:ext>
              </a:extLst>
            </p:cNvPr>
            <p:cNvGrpSpPr/>
            <p:nvPr/>
          </p:nvGrpSpPr>
          <p:grpSpPr>
            <a:xfrm>
              <a:off x="7626722" y="2496798"/>
              <a:ext cx="875072" cy="1073502"/>
              <a:chOff x="7179811" y="874529"/>
              <a:chExt cx="875072" cy="1073502"/>
            </a:xfrm>
          </p:grpSpPr>
          <p:sp>
            <p:nvSpPr>
              <p:cNvPr id="259" name="Oval 258">
                <a:extLst>
                  <a:ext uri="{FF2B5EF4-FFF2-40B4-BE49-F238E27FC236}">
                    <a16:creationId xmlns:a16="http://schemas.microsoft.com/office/drawing/2014/main" id="{C8AB03DA-D9FD-9358-1A04-5F799FDD7CDD}"/>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0" name="Textfeld 259">
                <a:extLst>
                  <a:ext uri="{FF2B5EF4-FFF2-40B4-BE49-F238E27FC236}">
                    <a16:creationId xmlns:a16="http://schemas.microsoft.com/office/drawing/2014/main" id="{9FB71F79-71E1-F5DF-13D2-56E3BD78CEF2}"/>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63" name="Gruppieren 262">
            <a:extLst>
              <a:ext uri="{FF2B5EF4-FFF2-40B4-BE49-F238E27FC236}">
                <a16:creationId xmlns:a16="http://schemas.microsoft.com/office/drawing/2014/main" id="{29C777B6-3FE4-4B93-C884-0E2CD6250099}"/>
              </a:ext>
            </a:extLst>
          </p:cNvPr>
          <p:cNvGrpSpPr/>
          <p:nvPr/>
        </p:nvGrpSpPr>
        <p:grpSpPr>
          <a:xfrm rot="1800000">
            <a:off x="8500939" y="5062309"/>
            <a:ext cx="480001" cy="338555"/>
            <a:chOff x="6979786" y="2496797"/>
            <a:chExt cx="1522008" cy="1073504"/>
          </a:xfrm>
        </p:grpSpPr>
        <p:grpSp>
          <p:nvGrpSpPr>
            <p:cNvPr id="264" name="Gruppieren 263">
              <a:extLst>
                <a:ext uri="{FF2B5EF4-FFF2-40B4-BE49-F238E27FC236}">
                  <a16:creationId xmlns:a16="http://schemas.microsoft.com/office/drawing/2014/main" id="{4039E4A7-218C-AD62-3A23-58DD29D759A5}"/>
                </a:ext>
              </a:extLst>
            </p:cNvPr>
            <p:cNvGrpSpPr/>
            <p:nvPr/>
          </p:nvGrpSpPr>
          <p:grpSpPr>
            <a:xfrm>
              <a:off x="6979786" y="2496797"/>
              <a:ext cx="875072" cy="1073500"/>
              <a:chOff x="7179811" y="874526"/>
              <a:chExt cx="875072" cy="1073500"/>
            </a:xfrm>
          </p:grpSpPr>
          <p:sp>
            <p:nvSpPr>
              <p:cNvPr id="268" name="Oval 267">
                <a:extLst>
                  <a:ext uri="{FF2B5EF4-FFF2-40B4-BE49-F238E27FC236}">
                    <a16:creationId xmlns:a16="http://schemas.microsoft.com/office/drawing/2014/main" id="{516F049B-0EB4-ED18-B8BA-AB6E91C7418D}"/>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9" name="Textfeld 268">
                <a:extLst>
                  <a:ext uri="{FF2B5EF4-FFF2-40B4-BE49-F238E27FC236}">
                    <a16:creationId xmlns:a16="http://schemas.microsoft.com/office/drawing/2014/main" id="{9FD12EC6-FDF2-0E85-14E4-4004E1CEE1E9}"/>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65" name="Gruppieren 264">
              <a:extLst>
                <a:ext uri="{FF2B5EF4-FFF2-40B4-BE49-F238E27FC236}">
                  <a16:creationId xmlns:a16="http://schemas.microsoft.com/office/drawing/2014/main" id="{42A55D53-B727-9E3D-E0FD-D278A61C5439}"/>
                </a:ext>
              </a:extLst>
            </p:cNvPr>
            <p:cNvGrpSpPr/>
            <p:nvPr/>
          </p:nvGrpSpPr>
          <p:grpSpPr>
            <a:xfrm>
              <a:off x="7626722" y="2496799"/>
              <a:ext cx="875072" cy="1073502"/>
              <a:chOff x="7179811" y="874530"/>
              <a:chExt cx="875072" cy="1073502"/>
            </a:xfrm>
          </p:grpSpPr>
          <p:sp>
            <p:nvSpPr>
              <p:cNvPr id="266" name="Oval 265">
                <a:extLst>
                  <a:ext uri="{FF2B5EF4-FFF2-40B4-BE49-F238E27FC236}">
                    <a16:creationId xmlns:a16="http://schemas.microsoft.com/office/drawing/2014/main" id="{C6E04C9D-E05D-9FFB-449D-E82CA1ABE3E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7" name="Textfeld 266">
                <a:extLst>
                  <a:ext uri="{FF2B5EF4-FFF2-40B4-BE49-F238E27FC236}">
                    <a16:creationId xmlns:a16="http://schemas.microsoft.com/office/drawing/2014/main" id="{3CBE5A84-4A97-2ABD-DF3C-04FBDEDA539B}"/>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70" name="Gruppieren 269">
            <a:extLst>
              <a:ext uri="{FF2B5EF4-FFF2-40B4-BE49-F238E27FC236}">
                <a16:creationId xmlns:a16="http://schemas.microsoft.com/office/drawing/2014/main" id="{5C8BF367-51D0-2DCA-C17D-49D2738BC968}"/>
              </a:ext>
            </a:extLst>
          </p:cNvPr>
          <p:cNvGrpSpPr/>
          <p:nvPr/>
        </p:nvGrpSpPr>
        <p:grpSpPr>
          <a:xfrm rot="18000000">
            <a:off x="7416528" y="5466559"/>
            <a:ext cx="542580" cy="275975"/>
            <a:chOff x="6880569" y="2596013"/>
            <a:chExt cx="1720439" cy="875073"/>
          </a:xfrm>
        </p:grpSpPr>
        <p:grpSp>
          <p:nvGrpSpPr>
            <p:cNvPr id="271" name="Gruppieren 270">
              <a:extLst>
                <a:ext uri="{FF2B5EF4-FFF2-40B4-BE49-F238E27FC236}">
                  <a16:creationId xmlns:a16="http://schemas.microsoft.com/office/drawing/2014/main" id="{FFFBD029-5D80-04A4-1CF8-176C29D1D538}"/>
                </a:ext>
              </a:extLst>
            </p:cNvPr>
            <p:cNvGrpSpPr/>
            <p:nvPr/>
          </p:nvGrpSpPr>
          <p:grpSpPr>
            <a:xfrm>
              <a:off x="6880569" y="2596013"/>
              <a:ext cx="1073504" cy="875073"/>
              <a:chOff x="7080594" y="973742"/>
              <a:chExt cx="1073504" cy="875073"/>
            </a:xfrm>
          </p:grpSpPr>
          <p:sp>
            <p:nvSpPr>
              <p:cNvPr id="275" name="Oval 274">
                <a:extLst>
                  <a:ext uri="{FF2B5EF4-FFF2-40B4-BE49-F238E27FC236}">
                    <a16:creationId xmlns:a16="http://schemas.microsoft.com/office/drawing/2014/main" id="{F3FEFE03-196E-2EC4-35BC-1A79CB518AB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76" name="Textfeld 275">
                <a:extLst>
                  <a:ext uri="{FF2B5EF4-FFF2-40B4-BE49-F238E27FC236}">
                    <a16:creationId xmlns:a16="http://schemas.microsoft.com/office/drawing/2014/main" id="{DD0B65ED-39E2-E200-ECD1-6E0504DAF5BA}"/>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72" name="Gruppieren 271">
              <a:extLst>
                <a:ext uri="{FF2B5EF4-FFF2-40B4-BE49-F238E27FC236}">
                  <a16:creationId xmlns:a16="http://schemas.microsoft.com/office/drawing/2014/main" id="{B62FE5E4-0FC8-D5A2-3D4B-0DB0AA7663B0}"/>
                </a:ext>
              </a:extLst>
            </p:cNvPr>
            <p:cNvGrpSpPr/>
            <p:nvPr/>
          </p:nvGrpSpPr>
          <p:grpSpPr>
            <a:xfrm>
              <a:off x="7527508" y="2596013"/>
              <a:ext cx="1073500" cy="875071"/>
              <a:chOff x="7080597" y="973744"/>
              <a:chExt cx="1073500" cy="875071"/>
            </a:xfrm>
          </p:grpSpPr>
          <p:sp>
            <p:nvSpPr>
              <p:cNvPr id="273" name="Oval 272">
                <a:extLst>
                  <a:ext uri="{FF2B5EF4-FFF2-40B4-BE49-F238E27FC236}">
                    <a16:creationId xmlns:a16="http://schemas.microsoft.com/office/drawing/2014/main" id="{D08B07EF-9AC9-430B-0D28-39C88746FF64}"/>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74" name="Textfeld 273">
                <a:extLst>
                  <a:ext uri="{FF2B5EF4-FFF2-40B4-BE49-F238E27FC236}">
                    <a16:creationId xmlns:a16="http://schemas.microsoft.com/office/drawing/2014/main" id="{C98E80B2-D4AC-683C-FC1E-B84A6DB8E1AE}"/>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77" name="Gruppieren 276">
            <a:extLst>
              <a:ext uri="{FF2B5EF4-FFF2-40B4-BE49-F238E27FC236}">
                <a16:creationId xmlns:a16="http://schemas.microsoft.com/office/drawing/2014/main" id="{D42F5DAD-BD44-8CEA-1C7E-AE72CFFFBA55}"/>
              </a:ext>
            </a:extLst>
          </p:cNvPr>
          <p:cNvGrpSpPr/>
          <p:nvPr/>
        </p:nvGrpSpPr>
        <p:grpSpPr>
          <a:xfrm rot="14400000">
            <a:off x="8557995" y="5695554"/>
            <a:ext cx="542579" cy="275975"/>
            <a:chOff x="6880569" y="2596013"/>
            <a:chExt cx="1720437" cy="875073"/>
          </a:xfrm>
        </p:grpSpPr>
        <p:grpSp>
          <p:nvGrpSpPr>
            <p:cNvPr id="278" name="Gruppieren 277">
              <a:extLst>
                <a:ext uri="{FF2B5EF4-FFF2-40B4-BE49-F238E27FC236}">
                  <a16:creationId xmlns:a16="http://schemas.microsoft.com/office/drawing/2014/main" id="{70FC9A47-94D0-1F4E-BF95-A717D01EB2B2}"/>
                </a:ext>
              </a:extLst>
            </p:cNvPr>
            <p:cNvGrpSpPr/>
            <p:nvPr/>
          </p:nvGrpSpPr>
          <p:grpSpPr>
            <a:xfrm>
              <a:off x="6880569" y="2596013"/>
              <a:ext cx="1073504" cy="875073"/>
              <a:chOff x="7080594" y="973742"/>
              <a:chExt cx="1073504" cy="875073"/>
            </a:xfrm>
          </p:grpSpPr>
          <p:sp>
            <p:nvSpPr>
              <p:cNvPr id="282" name="Oval 281">
                <a:extLst>
                  <a:ext uri="{FF2B5EF4-FFF2-40B4-BE49-F238E27FC236}">
                    <a16:creationId xmlns:a16="http://schemas.microsoft.com/office/drawing/2014/main" id="{E310C45D-435B-B62E-3A9A-64EAC40251D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3" name="Textfeld 282">
                <a:extLst>
                  <a:ext uri="{FF2B5EF4-FFF2-40B4-BE49-F238E27FC236}">
                    <a16:creationId xmlns:a16="http://schemas.microsoft.com/office/drawing/2014/main" id="{43E22A40-F4E2-9C12-E88B-090C479BF4CF}"/>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79" name="Gruppieren 278">
              <a:extLst>
                <a:ext uri="{FF2B5EF4-FFF2-40B4-BE49-F238E27FC236}">
                  <a16:creationId xmlns:a16="http://schemas.microsoft.com/office/drawing/2014/main" id="{ABB87C4B-8A60-6853-81DF-29D980A5845D}"/>
                </a:ext>
              </a:extLst>
            </p:cNvPr>
            <p:cNvGrpSpPr/>
            <p:nvPr/>
          </p:nvGrpSpPr>
          <p:grpSpPr>
            <a:xfrm>
              <a:off x="7527506" y="2596013"/>
              <a:ext cx="1073500" cy="875071"/>
              <a:chOff x="7080595" y="973744"/>
              <a:chExt cx="1073500" cy="875071"/>
            </a:xfrm>
          </p:grpSpPr>
          <p:sp>
            <p:nvSpPr>
              <p:cNvPr id="280" name="Oval 279">
                <a:extLst>
                  <a:ext uri="{FF2B5EF4-FFF2-40B4-BE49-F238E27FC236}">
                    <a16:creationId xmlns:a16="http://schemas.microsoft.com/office/drawing/2014/main" id="{F970C6E6-809E-7D09-A6C6-84973C939E04}"/>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1" name="Textfeld 280">
                <a:extLst>
                  <a:ext uri="{FF2B5EF4-FFF2-40B4-BE49-F238E27FC236}">
                    <a16:creationId xmlns:a16="http://schemas.microsoft.com/office/drawing/2014/main" id="{52B739A3-B59C-B0C3-FA36-BB8AF5D69E40}"/>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84" name="Gruppieren 283">
            <a:extLst>
              <a:ext uri="{FF2B5EF4-FFF2-40B4-BE49-F238E27FC236}">
                <a16:creationId xmlns:a16="http://schemas.microsoft.com/office/drawing/2014/main" id="{518B0906-8F70-30E4-5F9B-F8C4DBF199CA}"/>
              </a:ext>
            </a:extLst>
          </p:cNvPr>
          <p:cNvGrpSpPr/>
          <p:nvPr/>
        </p:nvGrpSpPr>
        <p:grpSpPr>
          <a:xfrm rot="20700000">
            <a:off x="10562549" y="4606262"/>
            <a:ext cx="480001" cy="338555"/>
            <a:chOff x="6979786" y="2496794"/>
            <a:chExt cx="1522008" cy="1073505"/>
          </a:xfrm>
        </p:grpSpPr>
        <p:grpSp>
          <p:nvGrpSpPr>
            <p:cNvPr id="285" name="Gruppieren 284">
              <a:extLst>
                <a:ext uri="{FF2B5EF4-FFF2-40B4-BE49-F238E27FC236}">
                  <a16:creationId xmlns:a16="http://schemas.microsoft.com/office/drawing/2014/main" id="{9D0EF694-07B0-782D-EB79-AE250C7699E6}"/>
                </a:ext>
              </a:extLst>
            </p:cNvPr>
            <p:cNvGrpSpPr/>
            <p:nvPr/>
          </p:nvGrpSpPr>
          <p:grpSpPr>
            <a:xfrm>
              <a:off x="6979786" y="2496794"/>
              <a:ext cx="875072" cy="1073501"/>
              <a:chOff x="7179811" y="874523"/>
              <a:chExt cx="875072" cy="1073501"/>
            </a:xfrm>
          </p:grpSpPr>
          <p:sp>
            <p:nvSpPr>
              <p:cNvPr id="289" name="Oval 288">
                <a:extLst>
                  <a:ext uri="{FF2B5EF4-FFF2-40B4-BE49-F238E27FC236}">
                    <a16:creationId xmlns:a16="http://schemas.microsoft.com/office/drawing/2014/main" id="{1A8B25C7-BD68-FC57-C83D-F3F6DF1EAE5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90" name="Textfeld 289">
                <a:extLst>
                  <a:ext uri="{FF2B5EF4-FFF2-40B4-BE49-F238E27FC236}">
                    <a16:creationId xmlns:a16="http://schemas.microsoft.com/office/drawing/2014/main" id="{648A55DB-5A11-FE46-6A77-C6EDE966A93F}"/>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86" name="Gruppieren 285">
              <a:extLst>
                <a:ext uri="{FF2B5EF4-FFF2-40B4-BE49-F238E27FC236}">
                  <a16:creationId xmlns:a16="http://schemas.microsoft.com/office/drawing/2014/main" id="{F63CCB27-B50E-D976-9BAD-8D6950750831}"/>
                </a:ext>
              </a:extLst>
            </p:cNvPr>
            <p:cNvGrpSpPr/>
            <p:nvPr/>
          </p:nvGrpSpPr>
          <p:grpSpPr>
            <a:xfrm>
              <a:off x="7626720" y="2496800"/>
              <a:ext cx="875074" cy="1073499"/>
              <a:chOff x="7179809" y="874531"/>
              <a:chExt cx="875074" cy="1073499"/>
            </a:xfrm>
          </p:grpSpPr>
          <p:sp>
            <p:nvSpPr>
              <p:cNvPr id="287" name="Oval 286">
                <a:extLst>
                  <a:ext uri="{FF2B5EF4-FFF2-40B4-BE49-F238E27FC236}">
                    <a16:creationId xmlns:a16="http://schemas.microsoft.com/office/drawing/2014/main" id="{28930359-DEB4-2376-36B3-333DC57E19A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8" name="Textfeld 287">
                <a:extLst>
                  <a:ext uri="{FF2B5EF4-FFF2-40B4-BE49-F238E27FC236}">
                    <a16:creationId xmlns:a16="http://schemas.microsoft.com/office/drawing/2014/main" id="{80F788A6-9130-1548-DB29-CF17D4198BD1}"/>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298" name="Gruppieren 297">
            <a:extLst>
              <a:ext uri="{FF2B5EF4-FFF2-40B4-BE49-F238E27FC236}">
                <a16:creationId xmlns:a16="http://schemas.microsoft.com/office/drawing/2014/main" id="{E1D18B4A-5D77-5FE1-DD08-4D20C8D2852A}"/>
              </a:ext>
            </a:extLst>
          </p:cNvPr>
          <p:cNvGrpSpPr/>
          <p:nvPr/>
        </p:nvGrpSpPr>
        <p:grpSpPr>
          <a:xfrm rot="18948543">
            <a:off x="9110369" y="5982424"/>
            <a:ext cx="480001" cy="338554"/>
            <a:chOff x="6979786" y="2496798"/>
            <a:chExt cx="1522010" cy="1073500"/>
          </a:xfrm>
        </p:grpSpPr>
        <p:grpSp>
          <p:nvGrpSpPr>
            <p:cNvPr id="299" name="Gruppieren 298">
              <a:extLst>
                <a:ext uri="{FF2B5EF4-FFF2-40B4-BE49-F238E27FC236}">
                  <a16:creationId xmlns:a16="http://schemas.microsoft.com/office/drawing/2014/main" id="{EC69529B-62F9-63CA-0D71-A9AA044EBD7B}"/>
                </a:ext>
              </a:extLst>
            </p:cNvPr>
            <p:cNvGrpSpPr/>
            <p:nvPr/>
          </p:nvGrpSpPr>
          <p:grpSpPr>
            <a:xfrm>
              <a:off x="6979786" y="2496798"/>
              <a:ext cx="875072" cy="1073500"/>
              <a:chOff x="7179811" y="874527"/>
              <a:chExt cx="875072" cy="1073500"/>
            </a:xfrm>
          </p:grpSpPr>
          <p:sp>
            <p:nvSpPr>
              <p:cNvPr id="303" name="Oval 302">
                <a:extLst>
                  <a:ext uri="{FF2B5EF4-FFF2-40B4-BE49-F238E27FC236}">
                    <a16:creationId xmlns:a16="http://schemas.microsoft.com/office/drawing/2014/main" id="{09C8C3ED-B1E9-CCB0-235A-9489646D270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4" name="Textfeld 303">
                <a:extLst>
                  <a:ext uri="{FF2B5EF4-FFF2-40B4-BE49-F238E27FC236}">
                    <a16:creationId xmlns:a16="http://schemas.microsoft.com/office/drawing/2014/main" id="{3EA4085D-7CA9-C74B-CEC3-2B19C5A8EC5C}"/>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00" name="Gruppieren 299">
              <a:extLst>
                <a:ext uri="{FF2B5EF4-FFF2-40B4-BE49-F238E27FC236}">
                  <a16:creationId xmlns:a16="http://schemas.microsoft.com/office/drawing/2014/main" id="{B48F2BCC-B269-F795-D167-C8F531FA46B2}"/>
                </a:ext>
              </a:extLst>
            </p:cNvPr>
            <p:cNvGrpSpPr/>
            <p:nvPr/>
          </p:nvGrpSpPr>
          <p:grpSpPr>
            <a:xfrm>
              <a:off x="7626721" y="2496801"/>
              <a:ext cx="875075" cy="1073497"/>
              <a:chOff x="7179810" y="874532"/>
              <a:chExt cx="875075" cy="1073497"/>
            </a:xfrm>
          </p:grpSpPr>
          <p:sp>
            <p:nvSpPr>
              <p:cNvPr id="301" name="Oval 300">
                <a:extLst>
                  <a:ext uri="{FF2B5EF4-FFF2-40B4-BE49-F238E27FC236}">
                    <a16:creationId xmlns:a16="http://schemas.microsoft.com/office/drawing/2014/main" id="{7E3CF2EF-259C-518D-F63B-9D48C7ACFD4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2" name="Textfeld 301">
                <a:extLst>
                  <a:ext uri="{FF2B5EF4-FFF2-40B4-BE49-F238E27FC236}">
                    <a16:creationId xmlns:a16="http://schemas.microsoft.com/office/drawing/2014/main" id="{524F88E5-5D11-A48E-5B74-18C11110419B}"/>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05" name="Gruppieren 304">
            <a:extLst>
              <a:ext uri="{FF2B5EF4-FFF2-40B4-BE49-F238E27FC236}">
                <a16:creationId xmlns:a16="http://schemas.microsoft.com/office/drawing/2014/main" id="{15EC3F22-9F6E-2AB6-2963-E4349930B063}"/>
              </a:ext>
            </a:extLst>
          </p:cNvPr>
          <p:cNvGrpSpPr/>
          <p:nvPr/>
        </p:nvGrpSpPr>
        <p:grpSpPr>
          <a:xfrm rot="1267804">
            <a:off x="9577106" y="4690293"/>
            <a:ext cx="480001" cy="338554"/>
            <a:chOff x="6979786" y="2496799"/>
            <a:chExt cx="1522010" cy="1073500"/>
          </a:xfrm>
        </p:grpSpPr>
        <p:grpSp>
          <p:nvGrpSpPr>
            <p:cNvPr id="306" name="Gruppieren 305">
              <a:extLst>
                <a:ext uri="{FF2B5EF4-FFF2-40B4-BE49-F238E27FC236}">
                  <a16:creationId xmlns:a16="http://schemas.microsoft.com/office/drawing/2014/main" id="{F4740594-854E-751A-D161-E2155F848D82}"/>
                </a:ext>
              </a:extLst>
            </p:cNvPr>
            <p:cNvGrpSpPr/>
            <p:nvPr/>
          </p:nvGrpSpPr>
          <p:grpSpPr>
            <a:xfrm>
              <a:off x="6979786" y="2496799"/>
              <a:ext cx="875072" cy="1073500"/>
              <a:chOff x="7179811" y="874528"/>
              <a:chExt cx="875072" cy="1073500"/>
            </a:xfrm>
          </p:grpSpPr>
          <p:sp>
            <p:nvSpPr>
              <p:cNvPr id="310" name="Oval 309">
                <a:extLst>
                  <a:ext uri="{FF2B5EF4-FFF2-40B4-BE49-F238E27FC236}">
                    <a16:creationId xmlns:a16="http://schemas.microsoft.com/office/drawing/2014/main" id="{AABF10D6-3E1C-7722-E9CA-0007A078714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1" name="Textfeld 310">
                <a:extLst>
                  <a:ext uri="{FF2B5EF4-FFF2-40B4-BE49-F238E27FC236}">
                    <a16:creationId xmlns:a16="http://schemas.microsoft.com/office/drawing/2014/main" id="{1B6B35AE-77F9-47AB-7E3C-2496D0414C63}"/>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07" name="Gruppieren 306">
              <a:extLst>
                <a:ext uri="{FF2B5EF4-FFF2-40B4-BE49-F238E27FC236}">
                  <a16:creationId xmlns:a16="http://schemas.microsoft.com/office/drawing/2014/main" id="{0A27A75A-A1DB-7F2C-EC11-8C9BEAE9F6DF}"/>
                </a:ext>
              </a:extLst>
            </p:cNvPr>
            <p:cNvGrpSpPr/>
            <p:nvPr/>
          </p:nvGrpSpPr>
          <p:grpSpPr>
            <a:xfrm>
              <a:off x="7626721" y="2496801"/>
              <a:ext cx="875075" cy="1073497"/>
              <a:chOff x="7179810" y="874532"/>
              <a:chExt cx="875075" cy="1073497"/>
            </a:xfrm>
          </p:grpSpPr>
          <p:sp>
            <p:nvSpPr>
              <p:cNvPr id="308" name="Oval 307">
                <a:extLst>
                  <a:ext uri="{FF2B5EF4-FFF2-40B4-BE49-F238E27FC236}">
                    <a16:creationId xmlns:a16="http://schemas.microsoft.com/office/drawing/2014/main" id="{766D067F-068B-2B6C-568B-A5FA6B33C36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09" name="Textfeld 308">
                <a:extLst>
                  <a:ext uri="{FF2B5EF4-FFF2-40B4-BE49-F238E27FC236}">
                    <a16:creationId xmlns:a16="http://schemas.microsoft.com/office/drawing/2014/main" id="{17A617D7-7D90-BD8A-EB76-32D93AAD835B}"/>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12" name="Gruppieren 311">
            <a:extLst>
              <a:ext uri="{FF2B5EF4-FFF2-40B4-BE49-F238E27FC236}">
                <a16:creationId xmlns:a16="http://schemas.microsoft.com/office/drawing/2014/main" id="{61FA83BF-203C-5F61-93B1-2B8FC61B1F5F}"/>
              </a:ext>
            </a:extLst>
          </p:cNvPr>
          <p:cNvGrpSpPr/>
          <p:nvPr/>
        </p:nvGrpSpPr>
        <p:grpSpPr>
          <a:xfrm rot="19910934">
            <a:off x="10669146" y="5109233"/>
            <a:ext cx="480001" cy="338554"/>
            <a:chOff x="6979786" y="2496798"/>
            <a:chExt cx="1522010" cy="1073500"/>
          </a:xfrm>
        </p:grpSpPr>
        <p:grpSp>
          <p:nvGrpSpPr>
            <p:cNvPr id="313" name="Gruppieren 312">
              <a:extLst>
                <a:ext uri="{FF2B5EF4-FFF2-40B4-BE49-F238E27FC236}">
                  <a16:creationId xmlns:a16="http://schemas.microsoft.com/office/drawing/2014/main" id="{DD4255A6-510F-8F80-971B-C6EC19963F11}"/>
                </a:ext>
              </a:extLst>
            </p:cNvPr>
            <p:cNvGrpSpPr/>
            <p:nvPr/>
          </p:nvGrpSpPr>
          <p:grpSpPr>
            <a:xfrm>
              <a:off x="6979786" y="2496798"/>
              <a:ext cx="875072" cy="1073500"/>
              <a:chOff x="7179811" y="874527"/>
              <a:chExt cx="875072" cy="1073500"/>
            </a:xfrm>
          </p:grpSpPr>
          <p:sp>
            <p:nvSpPr>
              <p:cNvPr id="317" name="Oval 316">
                <a:extLst>
                  <a:ext uri="{FF2B5EF4-FFF2-40B4-BE49-F238E27FC236}">
                    <a16:creationId xmlns:a16="http://schemas.microsoft.com/office/drawing/2014/main" id="{2E4E8DBC-E775-37C3-066B-7DE9676C3E15}"/>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8" name="Textfeld 317">
                <a:extLst>
                  <a:ext uri="{FF2B5EF4-FFF2-40B4-BE49-F238E27FC236}">
                    <a16:creationId xmlns:a16="http://schemas.microsoft.com/office/drawing/2014/main" id="{10EE9BE6-9C04-497E-6B43-0CDBF3F8340C}"/>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14" name="Gruppieren 313">
              <a:extLst>
                <a:ext uri="{FF2B5EF4-FFF2-40B4-BE49-F238E27FC236}">
                  <a16:creationId xmlns:a16="http://schemas.microsoft.com/office/drawing/2014/main" id="{E3D95B48-5760-4F8A-77ED-A049F11FD227}"/>
                </a:ext>
              </a:extLst>
            </p:cNvPr>
            <p:cNvGrpSpPr/>
            <p:nvPr/>
          </p:nvGrpSpPr>
          <p:grpSpPr>
            <a:xfrm>
              <a:off x="7626721" y="2496801"/>
              <a:ext cx="875075" cy="1073497"/>
              <a:chOff x="7179810" y="874532"/>
              <a:chExt cx="875075" cy="1073497"/>
            </a:xfrm>
          </p:grpSpPr>
          <p:sp>
            <p:nvSpPr>
              <p:cNvPr id="315" name="Oval 314">
                <a:extLst>
                  <a:ext uri="{FF2B5EF4-FFF2-40B4-BE49-F238E27FC236}">
                    <a16:creationId xmlns:a16="http://schemas.microsoft.com/office/drawing/2014/main" id="{5E5DC5AF-9DB6-DA3C-6E5B-CCB993C675E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16" name="Textfeld 315">
                <a:extLst>
                  <a:ext uri="{FF2B5EF4-FFF2-40B4-BE49-F238E27FC236}">
                    <a16:creationId xmlns:a16="http://schemas.microsoft.com/office/drawing/2014/main" id="{D4273A48-C7CC-AC24-A155-5EDA2C764308}"/>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19" name="Gruppieren 318">
            <a:extLst>
              <a:ext uri="{FF2B5EF4-FFF2-40B4-BE49-F238E27FC236}">
                <a16:creationId xmlns:a16="http://schemas.microsoft.com/office/drawing/2014/main" id="{EE07BDDB-BBA0-B8E6-EDD5-5E74F9B74351}"/>
              </a:ext>
            </a:extLst>
          </p:cNvPr>
          <p:cNvGrpSpPr/>
          <p:nvPr/>
        </p:nvGrpSpPr>
        <p:grpSpPr>
          <a:xfrm>
            <a:off x="10734853" y="4032618"/>
            <a:ext cx="480001" cy="338555"/>
            <a:chOff x="6979786" y="2496796"/>
            <a:chExt cx="1522008" cy="1073504"/>
          </a:xfrm>
        </p:grpSpPr>
        <p:grpSp>
          <p:nvGrpSpPr>
            <p:cNvPr id="320" name="Gruppieren 319">
              <a:extLst>
                <a:ext uri="{FF2B5EF4-FFF2-40B4-BE49-F238E27FC236}">
                  <a16:creationId xmlns:a16="http://schemas.microsoft.com/office/drawing/2014/main" id="{CFC56177-3233-368C-DE38-49A9CF472A89}"/>
                </a:ext>
              </a:extLst>
            </p:cNvPr>
            <p:cNvGrpSpPr/>
            <p:nvPr/>
          </p:nvGrpSpPr>
          <p:grpSpPr>
            <a:xfrm>
              <a:off x="6979786" y="2496796"/>
              <a:ext cx="875072" cy="1073500"/>
              <a:chOff x="7179811" y="874525"/>
              <a:chExt cx="875072" cy="1073500"/>
            </a:xfrm>
          </p:grpSpPr>
          <p:sp>
            <p:nvSpPr>
              <p:cNvPr id="324" name="Oval 323">
                <a:extLst>
                  <a:ext uri="{FF2B5EF4-FFF2-40B4-BE49-F238E27FC236}">
                    <a16:creationId xmlns:a16="http://schemas.microsoft.com/office/drawing/2014/main" id="{6ECE2758-9793-ABF3-4D0E-DBBB248C608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5" name="Textfeld 324">
                <a:extLst>
                  <a:ext uri="{FF2B5EF4-FFF2-40B4-BE49-F238E27FC236}">
                    <a16:creationId xmlns:a16="http://schemas.microsoft.com/office/drawing/2014/main" id="{8420A4B9-E402-D306-B13B-7127A4DDBBBD}"/>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21" name="Gruppieren 320">
              <a:extLst>
                <a:ext uri="{FF2B5EF4-FFF2-40B4-BE49-F238E27FC236}">
                  <a16:creationId xmlns:a16="http://schemas.microsoft.com/office/drawing/2014/main" id="{CCB3FDD8-A5F8-014E-8BC0-90329CA794BA}"/>
                </a:ext>
              </a:extLst>
            </p:cNvPr>
            <p:cNvGrpSpPr/>
            <p:nvPr/>
          </p:nvGrpSpPr>
          <p:grpSpPr>
            <a:xfrm>
              <a:off x="7626722" y="2496798"/>
              <a:ext cx="875072" cy="1073502"/>
              <a:chOff x="7179811" y="874529"/>
              <a:chExt cx="875072" cy="1073502"/>
            </a:xfrm>
          </p:grpSpPr>
          <p:sp>
            <p:nvSpPr>
              <p:cNvPr id="322" name="Oval 321">
                <a:extLst>
                  <a:ext uri="{FF2B5EF4-FFF2-40B4-BE49-F238E27FC236}">
                    <a16:creationId xmlns:a16="http://schemas.microsoft.com/office/drawing/2014/main" id="{24CE3EDB-DDCC-B98C-E131-23EE51753C9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3" name="Textfeld 322">
                <a:extLst>
                  <a:ext uri="{FF2B5EF4-FFF2-40B4-BE49-F238E27FC236}">
                    <a16:creationId xmlns:a16="http://schemas.microsoft.com/office/drawing/2014/main" id="{A662D499-589F-0A50-520E-E7FB8E75A8B6}"/>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26" name="Gruppieren 325">
            <a:extLst>
              <a:ext uri="{FF2B5EF4-FFF2-40B4-BE49-F238E27FC236}">
                <a16:creationId xmlns:a16="http://schemas.microsoft.com/office/drawing/2014/main" id="{4189643A-DCA3-7669-6A08-30720420002C}"/>
              </a:ext>
            </a:extLst>
          </p:cNvPr>
          <p:cNvGrpSpPr/>
          <p:nvPr/>
        </p:nvGrpSpPr>
        <p:grpSpPr>
          <a:xfrm rot="1800000">
            <a:off x="10777599" y="5696275"/>
            <a:ext cx="480001" cy="338555"/>
            <a:chOff x="6979786" y="2496797"/>
            <a:chExt cx="1522008" cy="1073504"/>
          </a:xfrm>
        </p:grpSpPr>
        <p:grpSp>
          <p:nvGrpSpPr>
            <p:cNvPr id="327" name="Gruppieren 326">
              <a:extLst>
                <a:ext uri="{FF2B5EF4-FFF2-40B4-BE49-F238E27FC236}">
                  <a16:creationId xmlns:a16="http://schemas.microsoft.com/office/drawing/2014/main" id="{3F8BBEC3-A2D5-3BD4-FB87-15486347BCC5}"/>
                </a:ext>
              </a:extLst>
            </p:cNvPr>
            <p:cNvGrpSpPr/>
            <p:nvPr/>
          </p:nvGrpSpPr>
          <p:grpSpPr>
            <a:xfrm>
              <a:off x="6979786" y="2496797"/>
              <a:ext cx="875072" cy="1073500"/>
              <a:chOff x="7179811" y="874526"/>
              <a:chExt cx="875072" cy="1073500"/>
            </a:xfrm>
          </p:grpSpPr>
          <p:sp>
            <p:nvSpPr>
              <p:cNvPr id="331" name="Oval 330">
                <a:extLst>
                  <a:ext uri="{FF2B5EF4-FFF2-40B4-BE49-F238E27FC236}">
                    <a16:creationId xmlns:a16="http://schemas.microsoft.com/office/drawing/2014/main" id="{9910A205-9A82-2AB7-A4E7-71F1E8F2D43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2" name="Textfeld 331">
                <a:extLst>
                  <a:ext uri="{FF2B5EF4-FFF2-40B4-BE49-F238E27FC236}">
                    <a16:creationId xmlns:a16="http://schemas.microsoft.com/office/drawing/2014/main" id="{DF45DCF3-96EA-1242-AB1F-6BE6F293777F}"/>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28" name="Gruppieren 327">
              <a:extLst>
                <a:ext uri="{FF2B5EF4-FFF2-40B4-BE49-F238E27FC236}">
                  <a16:creationId xmlns:a16="http://schemas.microsoft.com/office/drawing/2014/main" id="{E5AD10B4-8356-B541-5480-63CD4BC34A10}"/>
                </a:ext>
              </a:extLst>
            </p:cNvPr>
            <p:cNvGrpSpPr/>
            <p:nvPr/>
          </p:nvGrpSpPr>
          <p:grpSpPr>
            <a:xfrm>
              <a:off x="7626722" y="2496799"/>
              <a:ext cx="875072" cy="1073502"/>
              <a:chOff x="7179811" y="874530"/>
              <a:chExt cx="875072" cy="1073502"/>
            </a:xfrm>
          </p:grpSpPr>
          <p:sp>
            <p:nvSpPr>
              <p:cNvPr id="329" name="Oval 328">
                <a:extLst>
                  <a:ext uri="{FF2B5EF4-FFF2-40B4-BE49-F238E27FC236}">
                    <a16:creationId xmlns:a16="http://schemas.microsoft.com/office/drawing/2014/main" id="{9EC2F285-A42C-DA7B-241B-EA912D1C33B7}"/>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0" name="Textfeld 329">
                <a:extLst>
                  <a:ext uri="{FF2B5EF4-FFF2-40B4-BE49-F238E27FC236}">
                    <a16:creationId xmlns:a16="http://schemas.microsoft.com/office/drawing/2014/main" id="{D3B7643D-527E-CB25-3BAE-5BCD36685643}"/>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33" name="Gruppieren 332">
            <a:extLst>
              <a:ext uri="{FF2B5EF4-FFF2-40B4-BE49-F238E27FC236}">
                <a16:creationId xmlns:a16="http://schemas.microsoft.com/office/drawing/2014/main" id="{90E3DD69-516B-A933-4B98-B431764F71BC}"/>
              </a:ext>
            </a:extLst>
          </p:cNvPr>
          <p:cNvGrpSpPr/>
          <p:nvPr/>
        </p:nvGrpSpPr>
        <p:grpSpPr>
          <a:xfrm rot="18000000">
            <a:off x="9693569" y="5675482"/>
            <a:ext cx="542580" cy="275975"/>
            <a:chOff x="6880569" y="2596013"/>
            <a:chExt cx="1720439" cy="875073"/>
          </a:xfrm>
        </p:grpSpPr>
        <p:grpSp>
          <p:nvGrpSpPr>
            <p:cNvPr id="334" name="Gruppieren 333">
              <a:extLst>
                <a:ext uri="{FF2B5EF4-FFF2-40B4-BE49-F238E27FC236}">
                  <a16:creationId xmlns:a16="http://schemas.microsoft.com/office/drawing/2014/main" id="{47830779-54C7-30CF-91B8-FCECD4498C10}"/>
                </a:ext>
              </a:extLst>
            </p:cNvPr>
            <p:cNvGrpSpPr/>
            <p:nvPr/>
          </p:nvGrpSpPr>
          <p:grpSpPr>
            <a:xfrm>
              <a:off x="6880569" y="2596013"/>
              <a:ext cx="1073504" cy="875073"/>
              <a:chOff x="7080594" y="973742"/>
              <a:chExt cx="1073504" cy="875073"/>
            </a:xfrm>
          </p:grpSpPr>
          <p:sp>
            <p:nvSpPr>
              <p:cNvPr id="338" name="Oval 337">
                <a:extLst>
                  <a:ext uri="{FF2B5EF4-FFF2-40B4-BE49-F238E27FC236}">
                    <a16:creationId xmlns:a16="http://schemas.microsoft.com/office/drawing/2014/main" id="{E7BB0A06-29C4-5D28-8386-56BB6E34AA43}"/>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9" name="Textfeld 338">
                <a:extLst>
                  <a:ext uri="{FF2B5EF4-FFF2-40B4-BE49-F238E27FC236}">
                    <a16:creationId xmlns:a16="http://schemas.microsoft.com/office/drawing/2014/main" id="{D44B2225-D317-C893-D2EA-8C20542A265A}"/>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35" name="Gruppieren 334">
              <a:extLst>
                <a:ext uri="{FF2B5EF4-FFF2-40B4-BE49-F238E27FC236}">
                  <a16:creationId xmlns:a16="http://schemas.microsoft.com/office/drawing/2014/main" id="{2142AF38-76A3-5E0C-E551-7914286CD913}"/>
                </a:ext>
              </a:extLst>
            </p:cNvPr>
            <p:cNvGrpSpPr/>
            <p:nvPr/>
          </p:nvGrpSpPr>
          <p:grpSpPr>
            <a:xfrm>
              <a:off x="7527508" y="2596013"/>
              <a:ext cx="1073500" cy="875071"/>
              <a:chOff x="7080597" y="973744"/>
              <a:chExt cx="1073500" cy="875071"/>
            </a:xfrm>
          </p:grpSpPr>
          <p:sp>
            <p:nvSpPr>
              <p:cNvPr id="336" name="Oval 335">
                <a:extLst>
                  <a:ext uri="{FF2B5EF4-FFF2-40B4-BE49-F238E27FC236}">
                    <a16:creationId xmlns:a16="http://schemas.microsoft.com/office/drawing/2014/main" id="{BAC1A251-74D0-C9D9-A5CD-E08D6F1ADB33}"/>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7" name="Textfeld 336">
                <a:extLst>
                  <a:ext uri="{FF2B5EF4-FFF2-40B4-BE49-F238E27FC236}">
                    <a16:creationId xmlns:a16="http://schemas.microsoft.com/office/drawing/2014/main" id="{CB38216B-BE15-33E4-A23F-1B5BC5438BC8}"/>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47" name="Gruppieren 346">
            <a:extLst>
              <a:ext uri="{FF2B5EF4-FFF2-40B4-BE49-F238E27FC236}">
                <a16:creationId xmlns:a16="http://schemas.microsoft.com/office/drawing/2014/main" id="{661DEBBE-9135-0CBA-BDC7-2BB83DA37398}"/>
              </a:ext>
            </a:extLst>
          </p:cNvPr>
          <p:cNvGrpSpPr/>
          <p:nvPr/>
        </p:nvGrpSpPr>
        <p:grpSpPr>
          <a:xfrm rot="20700000">
            <a:off x="6536761" y="4169808"/>
            <a:ext cx="480001" cy="338555"/>
            <a:chOff x="6979786" y="2496794"/>
            <a:chExt cx="1522008" cy="1073505"/>
          </a:xfrm>
        </p:grpSpPr>
        <p:grpSp>
          <p:nvGrpSpPr>
            <p:cNvPr id="348" name="Gruppieren 347">
              <a:extLst>
                <a:ext uri="{FF2B5EF4-FFF2-40B4-BE49-F238E27FC236}">
                  <a16:creationId xmlns:a16="http://schemas.microsoft.com/office/drawing/2014/main" id="{AF711A93-A16A-53AC-C7B8-CB459F976D1E}"/>
                </a:ext>
              </a:extLst>
            </p:cNvPr>
            <p:cNvGrpSpPr/>
            <p:nvPr/>
          </p:nvGrpSpPr>
          <p:grpSpPr>
            <a:xfrm>
              <a:off x="6979786" y="2496794"/>
              <a:ext cx="875072" cy="1073501"/>
              <a:chOff x="7179811" y="874523"/>
              <a:chExt cx="875072" cy="1073501"/>
            </a:xfrm>
          </p:grpSpPr>
          <p:sp>
            <p:nvSpPr>
              <p:cNvPr id="352" name="Oval 351">
                <a:extLst>
                  <a:ext uri="{FF2B5EF4-FFF2-40B4-BE49-F238E27FC236}">
                    <a16:creationId xmlns:a16="http://schemas.microsoft.com/office/drawing/2014/main" id="{072ACD66-C41E-BFC4-7C58-DA8A346EB4E7}"/>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3" name="Textfeld 352">
                <a:extLst>
                  <a:ext uri="{FF2B5EF4-FFF2-40B4-BE49-F238E27FC236}">
                    <a16:creationId xmlns:a16="http://schemas.microsoft.com/office/drawing/2014/main" id="{E64252A4-8B44-194C-9D26-B9A638429DC5}"/>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49" name="Gruppieren 348">
              <a:extLst>
                <a:ext uri="{FF2B5EF4-FFF2-40B4-BE49-F238E27FC236}">
                  <a16:creationId xmlns:a16="http://schemas.microsoft.com/office/drawing/2014/main" id="{85D33FFB-9454-3E57-B30A-B2AFBD180EF2}"/>
                </a:ext>
              </a:extLst>
            </p:cNvPr>
            <p:cNvGrpSpPr/>
            <p:nvPr/>
          </p:nvGrpSpPr>
          <p:grpSpPr>
            <a:xfrm>
              <a:off x="7626720" y="2496800"/>
              <a:ext cx="875074" cy="1073499"/>
              <a:chOff x="7179809" y="874531"/>
              <a:chExt cx="875074" cy="1073499"/>
            </a:xfrm>
          </p:grpSpPr>
          <p:sp>
            <p:nvSpPr>
              <p:cNvPr id="350" name="Oval 349">
                <a:extLst>
                  <a:ext uri="{FF2B5EF4-FFF2-40B4-BE49-F238E27FC236}">
                    <a16:creationId xmlns:a16="http://schemas.microsoft.com/office/drawing/2014/main" id="{D19FE778-5C15-01C0-2900-54895D52B1E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1" name="Textfeld 350">
                <a:extLst>
                  <a:ext uri="{FF2B5EF4-FFF2-40B4-BE49-F238E27FC236}">
                    <a16:creationId xmlns:a16="http://schemas.microsoft.com/office/drawing/2014/main" id="{7D853072-814C-ED0A-577A-6C9D0A5C0AC4}"/>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54" name="Gruppieren 353">
            <a:extLst>
              <a:ext uri="{FF2B5EF4-FFF2-40B4-BE49-F238E27FC236}">
                <a16:creationId xmlns:a16="http://schemas.microsoft.com/office/drawing/2014/main" id="{31C02655-9A8B-44FA-E964-554E44751141}"/>
              </a:ext>
            </a:extLst>
          </p:cNvPr>
          <p:cNvGrpSpPr/>
          <p:nvPr/>
        </p:nvGrpSpPr>
        <p:grpSpPr>
          <a:xfrm rot="10800000">
            <a:off x="6807609" y="4831888"/>
            <a:ext cx="480001" cy="338555"/>
            <a:chOff x="6979786" y="2496796"/>
            <a:chExt cx="1522008" cy="1073504"/>
          </a:xfrm>
        </p:grpSpPr>
        <p:grpSp>
          <p:nvGrpSpPr>
            <p:cNvPr id="355" name="Gruppieren 354">
              <a:extLst>
                <a:ext uri="{FF2B5EF4-FFF2-40B4-BE49-F238E27FC236}">
                  <a16:creationId xmlns:a16="http://schemas.microsoft.com/office/drawing/2014/main" id="{BB2C2471-931F-024F-AB7B-FB3F9939329C}"/>
                </a:ext>
              </a:extLst>
            </p:cNvPr>
            <p:cNvGrpSpPr/>
            <p:nvPr/>
          </p:nvGrpSpPr>
          <p:grpSpPr>
            <a:xfrm>
              <a:off x="6979786" y="2496796"/>
              <a:ext cx="875072" cy="1073500"/>
              <a:chOff x="7179811" y="874525"/>
              <a:chExt cx="875072" cy="1073500"/>
            </a:xfrm>
          </p:grpSpPr>
          <p:sp>
            <p:nvSpPr>
              <p:cNvPr id="359" name="Oval 358">
                <a:extLst>
                  <a:ext uri="{FF2B5EF4-FFF2-40B4-BE49-F238E27FC236}">
                    <a16:creationId xmlns:a16="http://schemas.microsoft.com/office/drawing/2014/main" id="{5A6861B6-3564-6551-6F8E-62098BDFB98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0" name="Textfeld 359">
                <a:extLst>
                  <a:ext uri="{FF2B5EF4-FFF2-40B4-BE49-F238E27FC236}">
                    <a16:creationId xmlns:a16="http://schemas.microsoft.com/office/drawing/2014/main" id="{35A1F62A-7D03-D1E8-5B03-605E1FBBD6BF}"/>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56" name="Gruppieren 355">
              <a:extLst>
                <a:ext uri="{FF2B5EF4-FFF2-40B4-BE49-F238E27FC236}">
                  <a16:creationId xmlns:a16="http://schemas.microsoft.com/office/drawing/2014/main" id="{59A0CFC3-E77F-975F-33C9-451E093F6371}"/>
                </a:ext>
              </a:extLst>
            </p:cNvPr>
            <p:cNvGrpSpPr/>
            <p:nvPr/>
          </p:nvGrpSpPr>
          <p:grpSpPr>
            <a:xfrm>
              <a:off x="7626722" y="2496798"/>
              <a:ext cx="875072" cy="1073502"/>
              <a:chOff x="7179811" y="874529"/>
              <a:chExt cx="875072" cy="1073502"/>
            </a:xfrm>
          </p:grpSpPr>
          <p:sp>
            <p:nvSpPr>
              <p:cNvPr id="357" name="Oval 356">
                <a:extLst>
                  <a:ext uri="{FF2B5EF4-FFF2-40B4-BE49-F238E27FC236}">
                    <a16:creationId xmlns:a16="http://schemas.microsoft.com/office/drawing/2014/main" id="{301CF8A7-F218-127A-119B-4FF8E43B035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8" name="Textfeld 357">
                <a:extLst>
                  <a:ext uri="{FF2B5EF4-FFF2-40B4-BE49-F238E27FC236}">
                    <a16:creationId xmlns:a16="http://schemas.microsoft.com/office/drawing/2014/main" id="{D693FBD2-ED3A-2585-E690-836BB8F9AAAD}"/>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61" name="Gruppieren 360">
            <a:extLst>
              <a:ext uri="{FF2B5EF4-FFF2-40B4-BE49-F238E27FC236}">
                <a16:creationId xmlns:a16="http://schemas.microsoft.com/office/drawing/2014/main" id="{33EA3632-D7E9-663D-17AE-47294129E4A5}"/>
              </a:ext>
            </a:extLst>
          </p:cNvPr>
          <p:cNvGrpSpPr/>
          <p:nvPr/>
        </p:nvGrpSpPr>
        <p:grpSpPr>
          <a:xfrm rot="14272071">
            <a:off x="8703921" y="4082427"/>
            <a:ext cx="542580" cy="275975"/>
            <a:chOff x="6880569" y="2596013"/>
            <a:chExt cx="1720439" cy="875073"/>
          </a:xfrm>
        </p:grpSpPr>
        <p:grpSp>
          <p:nvGrpSpPr>
            <p:cNvPr id="362" name="Gruppieren 361">
              <a:extLst>
                <a:ext uri="{FF2B5EF4-FFF2-40B4-BE49-F238E27FC236}">
                  <a16:creationId xmlns:a16="http://schemas.microsoft.com/office/drawing/2014/main" id="{B8CE467E-50FC-6DD5-8223-5F3EDF812F30}"/>
                </a:ext>
              </a:extLst>
            </p:cNvPr>
            <p:cNvGrpSpPr/>
            <p:nvPr/>
          </p:nvGrpSpPr>
          <p:grpSpPr>
            <a:xfrm>
              <a:off x="6880569" y="2596014"/>
              <a:ext cx="1073504" cy="875072"/>
              <a:chOff x="7080594" y="973743"/>
              <a:chExt cx="1073504" cy="875072"/>
            </a:xfrm>
          </p:grpSpPr>
          <p:sp>
            <p:nvSpPr>
              <p:cNvPr id="366" name="Oval 365">
                <a:extLst>
                  <a:ext uri="{FF2B5EF4-FFF2-40B4-BE49-F238E27FC236}">
                    <a16:creationId xmlns:a16="http://schemas.microsoft.com/office/drawing/2014/main" id="{F9D7BE82-A1E4-8F58-D70F-75E2CF23C8F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7" name="Textfeld 366">
                <a:extLst>
                  <a:ext uri="{FF2B5EF4-FFF2-40B4-BE49-F238E27FC236}">
                    <a16:creationId xmlns:a16="http://schemas.microsoft.com/office/drawing/2014/main" id="{5B7ECA19-6F01-1651-8465-AD72905E2596}"/>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63" name="Gruppieren 362">
              <a:extLst>
                <a:ext uri="{FF2B5EF4-FFF2-40B4-BE49-F238E27FC236}">
                  <a16:creationId xmlns:a16="http://schemas.microsoft.com/office/drawing/2014/main" id="{46B527FD-FB04-08DA-C9F7-36F02FB845E1}"/>
                </a:ext>
              </a:extLst>
            </p:cNvPr>
            <p:cNvGrpSpPr/>
            <p:nvPr/>
          </p:nvGrpSpPr>
          <p:grpSpPr>
            <a:xfrm>
              <a:off x="7527508" y="2596013"/>
              <a:ext cx="1073500" cy="875072"/>
              <a:chOff x="7080597" y="973744"/>
              <a:chExt cx="1073500" cy="875072"/>
            </a:xfrm>
          </p:grpSpPr>
          <p:sp>
            <p:nvSpPr>
              <p:cNvPr id="364" name="Oval 363">
                <a:extLst>
                  <a:ext uri="{FF2B5EF4-FFF2-40B4-BE49-F238E27FC236}">
                    <a16:creationId xmlns:a16="http://schemas.microsoft.com/office/drawing/2014/main" id="{44B70BDB-115D-4A83-947A-D2DB22C380B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65" name="Textfeld 364">
                <a:extLst>
                  <a:ext uri="{FF2B5EF4-FFF2-40B4-BE49-F238E27FC236}">
                    <a16:creationId xmlns:a16="http://schemas.microsoft.com/office/drawing/2014/main" id="{BFEA262E-95E0-ADE6-2675-E16F77C29A8D}"/>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68" name="Gruppieren 367">
            <a:extLst>
              <a:ext uri="{FF2B5EF4-FFF2-40B4-BE49-F238E27FC236}">
                <a16:creationId xmlns:a16="http://schemas.microsoft.com/office/drawing/2014/main" id="{BC233DF4-5B16-2B86-A14A-F894C43B2A33}"/>
              </a:ext>
            </a:extLst>
          </p:cNvPr>
          <p:cNvGrpSpPr/>
          <p:nvPr/>
        </p:nvGrpSpPr>
        <p:grpSpPr>
          <a:xfrm rot="18948543">
            <a:off x="7033720" y="6073839"/>
            <a:ext cx="480001" cy="338554"/>
            <a:chOff x="6979786" y="2496798"/>
            <a:chExt cx="1522010" cy="1073500"/>
          </a:xfrm>
        </p:grpSpPr>
        <p:grpSp>
          <p:nvGrpSpPr>
            <p:cNvPr id="369" name="Gruppieren 368">
              <a:extLst>
                <a:ext uri="{FF2B5EF4-FFF2-40B4-BE49-F238E27FC236}">
                  <a16:creationId xmlns:a16="http://schemas.microsoft.com/office/drawing/2014/main" id="{7D03DAAA-7813-C2F3-E39B-00713DAE8F98}"/>
                </a:ext>
              </a:extLst>
            </p:cNvPr>
            <p:cNvGrpSpPr/>
            <p:nvPr/>
          </p:nvGrpSpPr>
          <p:grpSpPr>
            <a:xfrm>
              <a:off x="6979786" y="2496798"/>
              <a:ext cx="875072" cy="1073500"/>
              <a:chOff x="7179811" y="874527"/>
              <a:chExt cx="875072" cy="1073500"/>
            </a:xfrm>
          </p:grpSpPr>
          <p:sp>
            <p:nvSpPr>
              <p:cNvPr id="373" name="Oval 372">
                <a:extLst>
                  <a:ext uri="{FF2B5EF4-FFF2-40B4-BE49-F238E27FC236}">
                    <a16:creationId xmlns:a16="http://schemas.microsoft.com/office/drawing/2014/main" id="{990DE111-4564-D608-0F2E-025AC1453EE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4" name="Textfeld 373">
                <a:extLst>
                  <a:ext uri="{FF2B5EF4-FFF2-40B4-BE49-F238E27FC236}">
                    <a16:creationId xmlns:a16="http://schemas.microsoft.com/office/drawing/2014/main" id="{CB285867-8FE6-D42B-3330-E6B7DDDCDE7B}"/>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70" name="Gruppieren 369">
              <a:extLst>
                <a:ext uri="{FF2B5EF4-FFF2-40B4-BE49-F238E27FC236}">
                  <a16:creationId xmlns:a16="http://schemas.microsoft.com/office/drawing/2014/main" id="{1638D1FC-419E-8D93-186C-8469BE0815DD}"/>
                </a:ext>
              </a:extLst>
            </p:cNvPr>
            <p:cNvGrpSpPr/>
            <p:nvPr/>
          </p:nvGrpSpPr>
          <p:grpSpPr>
            <a:xfrm>
              <a:off x="7626721" y="2496801"/>
              <a:ext cx="875075" cy="1073497"/>
              <a:chOff x="7179810" y="874532"/>
              <a:chExt cx="875075" cy="1073497"/>
            </a:xfrm>
          </p:grpSpPr>
          <p:sp>
            <p:nvSpPr>
              <p:cNvPr id="371" name="Oval 370">
                <a:extLst>
                  <a:ext uri="{FF2B5EF4-FFF2-40B4-BE49-F238E27FC236}">
                    <a16:creationId xmlns:a16="http://schemas.microsoft.com/office/drawing/2014/main" id="{A0D394E4-FBFA-FF97-9C37-21AEF5E4A737}"/>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2" name="Textfeld 371">
                <a:extLst>
                  <a:ext uri="{FF2B5EF4-FFF2-40B4-BE49-F238E27FC236}">
                    <a16:creationId xmlns:a16="http://schemas.microsoft.com/office/drawing/2014/main" id="{DD813BEA-42E7-7D8A-E193-E65826978946}"/>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75" name="Gruppieren 374">
            <a:extLst>
              <a:ext uri="{FF2B5EF4-FFF2-40B4-BE49-F238E27FC236}">
                <a16:creationId xmlns:a16="http://schemas.microsoft.com/office/drawing/2014/main" id="{0373AA81-D6DD-0D80-1AD3-B46ADD45681E}"/>
              </a:ext>
            </a:extLst>
          </p:cNvPr>
          <p:cNvGrpSpPr/>
          <p:nvPr/>
        </p:nvGrpSpPr>
        <p:grpSpPr>
          <a:xfrm rot="1267804">
            <a:off x="6457430" y="5606676"/>
            <a:ext cx="480001" cy="338554"/>
            <a:chOff x="6979786" y="2496799"/>
            <a:chExt cx="1522010" cy="1073500"/>
          </a:xfrm>
        </p:grpSpPr>
        <p:grpSp>
          <p:nvGrpSpPr>
            <p:cNvPr id="376" name="Gruppieren 375">
              <a:extLst>
                <a:ext uri="{FF2B5EF4-FFF2-40B4-BE49-F238E27FC236}">
                  <a16:creationId xmlns:a16="http://schemas.microsoft.com/office/drawing/2014/main" id="{EE0E0D85-F0C2-80BE-44BC-CA57A9A014C7}"/>
                </a:ext>
              </a:extLst>
            </p:cNvPr>
            <p:cNvGrpSpPr/>
            <p:nvPr/>
          </p:nvGrpSpPr>
          <p:grpSpPr>
            <a:xfrm>
              <a:off x="6979786" y="2496799"/>
              <a:ext cx="875072" cy="1073500"/>
              <a:chOff x="7179811" y="874528"/>
              <a:chExt cx="875072" cy="1073500"/>
            </a:xfrm>
          </p:grpSpPr>
          <p:sp>
            <p:nvSpPr>
              <p:cNvPr id="380" name="Oval 379">
                <a:extLst>
                  <a:ext uri="{FF2B5EF4-FFF2-40B4-BE49-F238E27FC236}">
                    <a16:creationId xmlns:a16="http://schemas.microsoft.com/office/drawing/2014/main" id="{351F7725-4A3B-9990-5D72-0968B6B35A3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1" name="Textfeld 380">
                <a:extLst>
                  <a:ext uri="{FF2B5EF4-FFF2-40B4-BE49-F238E27FC236}">
                    <a16:creationId xmlns:a16="http://schemas.microsoft.com/office/drawing/2014/main" id="{C930574B-EF12-5300-EFCF-59E1CF92C632}"/>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77" name="Gruppieren 376">
              <a:extLst>
                <a:ext uri="{FF2B5EF4-FFF2-40B4-BE49-F238E27FC236}">
                  <a16:creationId xmlns:a16="http://schemas.microsoft.com/office/drawing/2014/main" id="{6EE36BDA-E906-72E6-69F9-202827D6172E}"/>
                </a:ext>
              </a:extLst>
            </p:cNvPr>
            <p:cNvGrpSpPr/>
            <p:nvPr/>
          </p:nvGrpSpPr>
          <p:grpSpPr>
            <a:xfrm>
              <a:off x="7626721" y="2496801"/>
              <a:ext cx="875075" cy="1073497"/>
              <a:chOff x="7179810" y="874532"/>
              <a:chExt cx="875075" cy="1073497"/>
            </a:xfrm>
          </p:grpSpPr>
          <p:sp>
            <p:nvSpPr>
              <p:cNvPr id="378" name="Oval 377">
                <a:extLst>
                  <a:ext uri="{FF2B5EF4-FFF2-40B4-BE49-F238E27FC236}">
                    <a16:creationId xmlns:a16="http://schemas.microsoft.com/office/drawing/2014/main" id="{9F5E6D45-FAC6-F6EE-BB84-18DF6FFF37F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79" name="Textfeld 378">
                <a:extLst>
                  <a:ext uri="{FF2B5EF4-FFF2-40B4-BE49-F238E27FC236}">
                    <a16:creationId xmlns:a16="http://schemas.microsoft.com/office/drawing/2014/main" id="{D7300C07-95AC-CE05-70AE-4B17484CF0E7}"/>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82" name="Gruppieren 381">
            <a:extLst>
              <a:ext uri="{FF2B5EF4-FFF2-40B4-BE49-F238E27FC236}">
                <a16:creationId xmlns:a16="http://schemas.microsoft.com/office/drawing/2014/main" id="{2188EBC3-57C5-C1A0-904D-56ADC5772AA4}"/>
              </a:ext>
            </a:extLst>
          </p:cNvPr>
          <p:cNvGrpSpPr/>
          <p:nvPr/>
        </p:nvGrpSpPr>
        <p:grpSpPr>
          <a:xfrm rot="19910934">
            <a:off x="7732351" y="6051740"/>
            <a:ext cx="480001" cy="338554"/>
            <a:chOff x="6979786" y="2496798"/>
            <a:chExt cx="1522010" cy="1073500"/>
          </a:xfrm>
        </p:grpSpPr>
        <p:grpSp>
          <p:nvGrpSpPr>
            <p:cNvPr id="383" name="Gruppieren 382">
              <a:extLst>
                <a:ext uri="{FF2B5EF4-FFF2-40B4-BE49-F238E27FC236}">
                  <a16:creationId xmlns:a16="http://schemas.microsoft.com/office/drawing/2014/main" id="{78644654-CEB8-3E7C-3249-32556DB16DC9}"/>
                </a:ext>
              </a:extLst>
            </p:cNvPr>
            <p:cNvGrpSpPr/>
            <p:nvPr/>
          </p:nvGrpSpPr>
          <p:grpSpPr>
            <a:xfrm>
              <a:off x="6979786" y="2496798"/>
              <a:ext cx="875072" cy="1073500"/>
              <a:chOff x="7179811" y="874527"/>
              <a:chExt cx="875072" cy="1073500"/>
            </a:xfrm>
          </p:grpSpPr>
          <p:sp>
            <p:nvSpPr>
              <p:cNvPr id="387" name="Oval 386">
                <a:extLst>
                  <a:ext uri="{FF2B5EF4-FFF2-40B4-BE49-F238E27FC236}">
                    <a16:creationId xmlns:a16="http://schemas.microsoft.com/office/drawing/2014/main" id="{193591EE-B80D-3B9E-1077-82C500F0104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8" name="Textfeld 387">
                <a:extLst>
                  <a:ext uri="{FF2B5EF4-FFF2-40B4-BE49-F238E27FC236}">
                    <a16:creationId xmlns:a16="http://schemas.microsoft.com/office/drawing/2014/main" id="{1681F360-1AE9-6545-A858-0CAFC789D0F3}"/>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84" name="Gruppieren 383">
              <a:extLst>
                <a:ext uri="{FF2B5EF4-FFF2-40B4-BE49-F238E27FC236}">
                  <a16:creationId xmlns:a16="http://schemas.microsoft.com/office/drawing/2014/main" id="{7C517E37-5B39-B750-9539-97EECF6C1F9D}"/>
                </a:ext>
              </a:extLst>
            </p:cNvPr>
            <p:cNvGrpSpPr/>
            <p:nvPr/>
          </p:nvGrpSpPr>
          <p:grpSpPr>
            <a:xfrm>
              <a:off x="7626721" y="2496801"/>
              <a:ext cx="875075" cy="1073497"/>
              <a:chOff x="7179810" y="874532"/>
              <a:chExt cx="875075" cy="1073497"/>
            </a:xfrm>
          </p:grpSpPr>
          <p:sp>
            <p:nvSpPr>
              <p:cNvPr id="385" name="Oval 384">
                <a:extLst>
                  <a:ext uri="{FF2B5EF4-FFF2-40B4-BE49-F238E27FC236}">
                    <a16:creationId xmlns:a16="http://schemas.microsoft.com/office/drawing/2014/main" id="{56D4BD6D-B5A9-413C-30CD-E0805C68D6BA}"/>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86" name="Textfeld 385">
                <a:extLst>
                  <a:ext uri="{FF2B5EF4-FFF2-40B4-BE49-F238E27FC236}">
                    <a16:creationId xmlns:a16="http://schemas.microsoft.com/office/drawing/2014/main" id="{FAFC3CFB-8666-DDCF-8D50-AEDCFD44D5A7}"/>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389" name="Textfeld 388">
            <a:extLst>
              <a:ext uri="{FF2B5EF4-FFF2-40B4-BE49-F238E27FC236}">
                <a16:creationId xmlns:a16="http://schemas.microsoft.com/office/drawing/2014/main" id="{C1E980AF-4273-C55D-BFA4-DEE7B64A70E2}"/>
              </a:ext>
            </a:extLst>
          </p:cNvPr>
          <p:cNvSpPr txBox="1"/>
          <p:nvPr/>
        </p:nvSpPr>
        <p:spPr>
          <a:xfrm>
            <a:off x="10390094" y="6220235"/>
            <a:ext cx="1308800" cy="307777"/>
          </a:xfrm>
          <a:prstGeom prst="rect">
            <a:avLst/>
          </a:prstGeom>
          <a:solidFill>
            <a:schemeClr val="bg1"/>
          </a:solidFill>
        </p:spPr>
        <p:txBody>
          <a:bodyPr wrap="square" rtlCol="0">
            <a:spAutoFit/>
          </a:bodyPr>
          <a:lstStyle/>
          <a:p>
            <a:pPr algn="ctr"/>
            <a:r>
              <a:rPr lang="de-DE" sz="1400" dirty="0"/>
              <a:t>Wasser-Phase</a:t>
            </a:r>
          </a:p>
        </p:txBody>
      </p:sp>
      <p:grpSp>
        <p:nvGrpSpPr>
          <p:cNvPr id="22" name="Gruppieren 21">
            <a:extLst>
              <a:ext uri="{FF2B5EF4-FFF2-40B4-BE49-F238E27FC236}">
                <a16:creationId xmlns:a16="http://schemas.microsoft.com/office/drawing/2014/main" id="{15C8082B-5800-E13A-49AA-458CBF2B2200}"/>
              </a:ext>
            </a:extLst>
          </p:cNvPr>
          <p:cNvGrpSpPr/>
          <p:nvPr/>
        </p:nvGrpSpPr>
        <p:grpSpPr>
          <a:xfrm rot="14272071">
            <a:off x="7973978" y="2919615"/>
            <a:ext cx="542580" cy="275975"/>
            <a:chOff x="6880569" y="2596013"/>
            <a:chExt cx="1720439" cy="875073"/>
          </a:xfrm>
        </p:grpSpPr>
        <p:grpSp>
          <p:nvGrpSpPr>
            <p:cNvPr id="23" name="Gruppieren 22">
              <a:extLst>
                <a:ext uri="{FF2B5EF4-FFF2-40B4-BE49-F238E27FC236}">
                  <a16:creationId xmlns:a16="http://schemas.microsoft.com/office/drawing/2014/main" id="{9A0017F0-424B-3259-B224-41185D63DAE1}"/>
                </a:ext>
              </a:extLst>
            </p:cNvPr>
            <p:cNvGrpSpPr/>
            <p:nvPr/>
          </p:nvGrpSpPr>
          <p:grpSpPr>
            <a:xfrm>
              <a:off x="6880569" y="2596014"/>
              <a:ext cx="1073504" cy="875072"/>
              <a:chOff x="7080594" y="973743"/>
              <a:chExt cx="1073504" cy="875072"/>
            </a:xfrm>
          </p:grpSpPr>
          <p:sp>
            <p:nvSpPr>
              <p:cNvPr id="27" name="Oval 26">
                <a:extLst>
                  <a:ext uri="{FF2B5EF4-FFF2-40B4-BE49-F238E27FC236}">
                    <a16:creationId xmlns:a16="http://schemas.microsoft.com/office/drawing/2014/main" id="{4A6DB206-431C-EB31-8F6A-48FD435241E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 name="Textfeld 27">
                <a:extLst>
                  <a:ext uri="{FF2B5EF4-FFF2-40B4-BE49-F238E27FC236}">
                    <a16:creationId xmlns:a16="http://schemas.microsoft.com/office/drawing/2014/main" id="{87415E3F-85AA-94CA-3B4F-25CC4ED28D15}"/>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4" name="Gruppieren 23">
              <a:extLst>
                <a:ext uri="{FF2B5EF4-FFF2-40B4-BE49-F238E27FC236}">
                  <a16:creationId xmlns:a16="http://schemas.microsoft.com/office/drawing/2014/main" id="{774C15EA-CBB9-6FB7-3F9C-576529BA405C}"/>
                </a:ext>
              </a:extLst>
            </p:cNvPr>
            <p:cNvGrpSpPr/>
            <p:nvPr/>
          </p:nvGrpSpPr>
          <p:grpSpPr>
            <a:xfrm>
              <a:off x="7527508" y="2596013"/>
              <a:ext cx="1073500" cy="875072"/>
              <a:chOff x="7080597" y="973744"/>
              <a:chExt cx="1073500" cy="875072"/>
            </a:xfrm>
          </p:grpSpPr>
          <p:sp>
            <p:nvSpPr>
              <p:cNvPr id="25" name="Oval 24">
                <a:extLst>
                  <a:ext uri="{FF2B5EF4-FFF2-40B4-BE49-F238E27FC236}">
                    <a16:creationId xmlns:a16="http://schemas.microsoft.com/office/drawing/2014/main" id="{5841B91B-84C2-447B-2AE0-92671691D53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 name="Textfeld 25">
                <a:extLst>
                  <a:ext uri="{FF2B5EF4-FFF2-40B4-BE49-F238E27FC236}">
                    <a16:creationId xmlns:a16="http://schemas.microsoft.com/office/drawing/2014/main" id="{16527ED1-D080-0838-17DA-E9DC2A38ED47}"/>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3" name="Textfeld 2">
            <a:extLst>
              <a:ext uri="{FF2B5EF4-FFF2-40B4-BE49-F238E27FC236}">
                <a16:creationId xmlns:a16="http://schemas.microsoft.com/office/drawing/2014/main" id="{90BBFD81-19AF-EC28-EBB5-80BEA1EF1BB6}"/>
              </a:ext>
            </a:extLst>
          </p:cNvPr>
          <p:cNvSpPr txBox="1"/>
          <p:nvPr/>
        </p:nvSpPr>
        <p:spPr>
          <a:xfrm>
            <a:off x="10390094" y="362484"/>
            <a:ext cx="1308800" cy="307777"/>
          </a:xfrm>
          <a:prstGeom prst="rect">
            <a:avLst/>
          </a:prstGeom>
          <a:solidFill>
            <a:schemeClr val="bg1"/>
          </a:solidFill>
        </p:spPr>
        <p:txBody>
          <a:bodyPr wrap="square" rtlCol="0">
            <a:spAutoFit/>
          </a:bodyPr>
          <a:lstStyle/>
          <a:p>
            <a:pPr algn="ctr"/>
            <a:r>
              <a:rPr lang="de-DE" sz="1400" dirty="0"/>
              <a:t>Heptan-Phase</a:t>
            </a:r>
          </a:p>
        </p:txBody>
      </p:sp>
    </p:spTree>
    <p:extLst>
      <p:ext uri="{BB962C8B-B14F-4D97-AF65-F5344CB8AC3E}">
        <p14:creationId xmlns:p14="http://schemas.microsoft.com/office/powerpoint/2010/main" val="14377304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path" presetSubtype="0" repeatCount="indefinite" fill="hold" nodeType="withEffect">
                                  <p:stCondLst>
                                    <p:cond delay="0"/>
                                  </p:stCondLst>
                                  <p:childTnLst>
                                    <p:animMotion origin="layout" path="M 0.00208 0.00232 C 0.00195 0.00533 0.00052 0.0081 -0.00131 0.0088 C -0.00209 0.00533 -0.00183 0.00162 -0.00065 -0.00069 C 0.00104 0.00116 0.00195 0.0044 0.00208 0.0081 C 0.00013 0.0081 -0.0017 0.00625 -0.00287 0.00324 C -0.00144 0.00093 0.00052 0.00047 0.00208 0.00232 Z " pathEditMode="relative" rAng="3720000" ptsTypes="AAAAAA">
                                      <p:cBhvr>
                                        <p:cTn id="6" dur="5000" fill="hold"/>
                                        <p:tgtEl>
                                          <p:spTgt spid="69"/>
                                        </p:tgtEl>
                                        <p:attrNameLst>
                                          <p:attrName>ppt_x</p:attrName>
                                          <p:attrName>ppt_y</p:attrName>
                                        </p:attrNameLst>
                                      </p:cBhvr>
                                      <p:rCtr x="-208" y="185"/>
                                    </p:animMotion>
                                  </p:childTnLst>
                                </p:cTn>
                              </p:par>
                              <p:par>
                                <p:cTn id="7" presetID="8" presetClass="emph" presetSubtype="0" repeatCount="indefinite" accel="50000" decel="50000" autoRev="1" fill="hold" nodeType="withEffect">
                                  <p:stCondLst>
                                    <p:cond delay="500"/>
                                  </p:stCondLst>
                                  <p:childTnLst>
                                    <p:animRot by="-1800000">
                                      <p:cBhvr>
                                        <p:cTn id="8" dur="5000" fill="hold"/>
                                        <p:tgtEl>
                                          <p:spTgt spid="69"/>
                                        </p:tgtEl>
                                        <p:attrNameLst>
                                          <p:attrName>r</p:attrName>
                                        </p:attrNameLst>
                                      </p:cBhvr>
                                    </p:animRot>
                                  </p:childTnLst>
                                </p:cTn>
                              </p:par>
                              <p:par>
                                <p:cTn id="9" presetID="23" presetClass="path" presetSubtype="0" repeatCount="indefinite" fill="hold" nodeType="withEffect">
                                  <p:stCondLst>
                                    <p:cond delay="0"/>
                                  </p:stCondLst>
                                  <p:childTnLst>
                                    <p:animMotion origin="layout" path="M -1.66667E-6 2.96296E-6 C 0.00156 0.00162 0.00222 0.00509 0.00169 0.00833 C -0.00039 0.00787 -0.00208 0.00578 -0.00273 0.00277 C -0.00104 0.00115 0.00104 0.00115 0.00287 0.00277 C 0.00209 0.00578 0.00026 0.00787 -0.00182 0.00833 C -0.00234 0.00486 -0.00156 0.00162 -1.66667E-6 2.96296E-6 Z " pathEditMode="relative" rAng="0" ptsTypes="AAAAAA">
                                      <p:cBhvr>
                                        <p:cTn id="10" dur="5000" fill="hold"/>
                                        <p:tgtEl>
                                          <p:spTgt spid="256"/>
                                        </p:tgtEl>
                                        <p:attrNameLst>
                                          <p:attrName>ppt_x</p:attrName>
                                          <p:attrName>ppt_y</p:attrName>
                                        </p:attrNameLst>
                                      </p:cBhvr>
                                      <p:rCtr x="0" y="417"/>
                                    </p:animMotion>
                                  </p:childTnLst>
                                </p:cTn>
                              </p:par>
                              <p:par>
                                <p:cTn id="11" presetID="8" presetClass="emph" presetSubtype="0" repeatCount="indefinite" accel="50000" decel="50000" autoRev="1" fill="hold" nodeType="withEffect">
                                  <p:stCondLst>
                                    <p:cond delay="1000"/>
                                  </p:stCondLst>
                                  <p:childTnLst>
                                    <p:animRot by="1800000">
                                      <p:cBhvr>
                                        <p:cTn id="12" dur="5000" fill="hold"/>
                                        <p:tgtEl>
                                          <p:spTgt spid="256"/>
                                        </p:tgtEl>
                                        <p:attrNameLst>
                                          <p:attrName>r</p:attrName>
                                        </p:attrNameLst>
                                      </p:cBhvr>
                                    </p:animRot>
                                  </p:childTnLst>
                                </p:cTn>
                              </p:par>
                              <p:par>
                                <p:cTn id="13" presetID="23" presetClass="path" presetSubtype="0" repeatCount="indefinite" fill="hold" nodeType="withEffect">
                                  <p:stCondLst>
                                    <p:cond delay="0"/>
                                  </p:stCondLst>
                                  <p:childTnLst>
                                    <p:animMotion origin="layout" path="M -8.33333E-7 7.40741E-7 C -0.00065 0.00301 -0.00234 0.00486 -0.0043 0.00463 C -0.00443 0.00093 -0.00364 -0.00232 -0.00208 -0.00417 C -0.00091 -0.00162 -0.00052 0.00208 -0.00104 0.00555 C -0.00286 0.00486 -0.0043 0.00208 -0.00508 -0.00139 C -0.00325 -0.00301 -0.0013 -0.00232 -8.33333E-7 7.40741E-7 Z " pathEditMode="relative" rAng="4680000" ptsTypes="AAAAAA">
                                      <p:cBhvr>
                                        <p:cTn id="14" dur="5000" fill="hold"/>
                                        <p:tgtEl>
                                          <p:spTgt spid="263"/>
                                        </p:tgtEl>
                                        <p:attrNameLst>
                                          <p:attrName>ppt_x</p:attrName>
                                          <p:attrName>ppt_y</p:attrName>
                                        </p:attrNameLst>
                                      </p:cBhvr>
                                      <p:rCtr x="-234" y="93"/>
                                    </p:animMotion>
                                  </p:childTnLst>
                                </p:cTn>
                              </p:par>
                              <p:par>
                                <p:cTn id="15" presetID="8" presetClass="emph" presetSubtype="0" repeatCount="indefinite" accel="50000" decel="50000" autoRev="1" fill="hold" nodeType="withEffect">
                                  <p:stCondLst>
                                    <p:cond delay="0"/>
                                  </p:stCondLst>
                                  <p:childTnLst>
                                    <p:animRot by="1800000">
                                      <p:cBhvr>
                                        <p:cTn id="16" dur="5000" fill="hold"/>
                                        <p:tgtEl>
                                          <p:spTgt spid="263"/>
                                        </p:tgtEl>
                                        <p:attrNameLst>
                                          <p:attrName>r</p:attrName>
                                        </p:attrNameLst>
                                      </p:cBhvr>
                                    </p:animRot>
                                  </p:childTnLst>
                                </p:cTn>
                              </p:par>
                              <p:par>
                                <p:cTn id="17" presetID="23" presetClass="path" presetSubtype="0" repeatCount="indefinite" fill="hold" nodeType="withEffect">
                                  <p:stCondLst>
                                    <p:cond delay="0"/>
                                  </p:stCondLst>
                                  <p:childTnLst>
                                    <p:animMotion origin="layout" path="M 0.00234 0.00301 C 0.00169 0.00602 -0.00013 0.00764 -0.00208 0.00741 C -0.00208 0.0037 -0.0013 0.00023 0.00026 -0.00139 C 0.00143 0.00139 0.00182 0.00532 0.0013 0.0088 C -0.00052 0.00764 -0.00208 0.00486 -0.00261 0.00116 C -0.00078 -0.00023 0.00117 0.00046 0.00234 0.00301 Z " pathEditMode="relative" rAng="4800000" ptsTypes="AAAAAA">
                                      <p:cBhvr>
                                        <p:cTn id="18" dur="5000" fill="hold"/>
                                        <p:tgtEl>
                                          <p:spTgt spid="270"/>
                                        </p:tgtEl>
                                        <p:attrNameLst>
                                          <p:attrName>ppt_x</p:attrName>
                                          <p:attrName>ppt_y</p:attrName>
                                        </p:attrNameLst>
                                      </p:cBhvr>
                                      <p:rCtr x="-234" y="93"/>
                                    </p:animMotion>
                                  </p:childTnLst>
                                </p:cTn>
                              </p:par>
                              <p:par>
                                <p:cTn id="19" presetID="8" presetClass="emph" presetSubtype="0" repeatCount="indefinite" accel="50000" decel="50000" autoRev="1" fill="hold" nodeType="withEffect">
                                  <p:stCondLst>
                                    <p:cond delay="500"/>
                                  </p:stCondLst>
                                  <p:childTnLst>
                                    <p:animRot by="1800000">
                                      <p:cBhvr>
                                        <p:cTn id="20" dur="5000" fill="hold"/>
                                        <p:tgtEl>
                                          <p:spTgt spid="270"/>
                                        </p:tgtEl>
                                        <p:attrNameLst>
                                          <p:attrName>r</p:attrName>
                                        </p:attrNameLst>
                                      </p:cBhvr>
                                    </p:animRot>
                                  </p:childTnLst>
                                </p:cTn>
                              </p:par>
                              <p:par>
                                <p:cTn id="21" presetID="23" presetClass="path" presetSubtype="0" repeatCount="indefinite" fill="hold" nodeType="withEffect">
                                  <p:stCondLst>
                                    <p:cond delay="0"/>
                                  </p:stCondLst>
                                  <p:childTnLst>
                                    <p:animMotion origin="layout" path="M -0.00182 0.00139 C -0.00013 0.00047 0.00182 0.00186 0.00286 0.00463 C 0.0013 0.00718 -0.00065 0.00811 -0.00234 0.00695 C -0.00195 0.00371 -0.00065 0.00093 0.0013 -0.00069 C 0.00208 0.00232 0.00182 0.00625 0.00065 0.00926 C -0.00117 0.00787 -0.00208 0.00463 -0.00182 0.00139 Z " pathEditMode="relative" rAng="18600000" ptsTypes="AAAAAA">
                                      <p:cBhvr>
                                        <p:cTn id="22" dur="5000" fill="hold"/>
                                        <p:tgtEl>
                                          <p:spTgt spid="277"/>
                                        </p:tgtEl>
                                        <p:attrNameLst>
                                          <p:attrName>ppt_x</p:attrName>
                                          <p:attrName>ppt_y</p:attrName>
                                        </p:attrNameLst>
                                      </p:cBhvr>
                                      <p:rCtr x="182" y="278"/>
                                    </p:animMotion>
                                  </p:childTnLst>
                                </p:cTn>
                              </p:par>
                              <p:par>
                                <p:cTn id="23" presetID="8" presetClass="emph" presetSubtype="0" repeatCount="indefinite" accel="50000" decel="50000" autoRev="1" fill="hold" nodeType="withEffect">
                                  <p:stCondLst>
                                    <p:cond delay="1000"/>
                                  </p:stCondLst>
                                  <p:childTnLst>
                                    <p:animRot by="1800000">
                                      <p:cBhvr>
                                        <p:cTn id="24" dur="5000" fill="hold"/>
                                        <p:tgtEl>
                                          <p:spTgt spid="277"/>
                                        </p:tgtEl>
                                        <p:attrNameLst>
                                          <p:attrName>r</p:attrName>
                                        </p:attrNameLst>
                                      </p:cBhvr>
                                    </p:animRot>
                                  </p:childTnLst>
                                </p:cTn>
                              </p:par>
                              <p:par>
                                <p:cTn id="25" presetID="23" presetClass="path" presetSubtype="0" repeatCount="indefinite" fill="hold" nodeType="withEffect">
                                  <p:stCondLst>
                                    <p:cond delay="0"/>
                                  </p:stCondLst>
                                  <p:childTnLst>
                                    <p:animMotion origin="layout" path="M 2.29167E-6 3.7037E-6 C 0.00156 0.00162 0.00221 0.00509 0.00169 0.00833 C -0.00039 0.00787 -0.00209 0.00578 -0.00274 0.00277 C -0.00104 0.00115 0.00104 0.00115 0.00286 0.00277 C 0.00208 0.00578 0.00026 0.00787 -0.00183 0.00833 C -0.00235 0.00486 -0.00156 0.00162 2.29167E-6 3.7037E-6 Z " pathEditMode="relative" rAng="0" ptsTypes="AAAAAA">
                                      <p:cBhvr>
                                        <p:cTn id="26" dur="5000" fill="hold"/>
                                        <p:tgtEl>
                                          <p:spTgt spid="284"/>
                                        </p:tgtEl>
                                        <p:attrNameLst>
                                          <p:attrName>ppt_x</p:attrName>
                                          <p:attrName>ppt_y</p:attrName>
                                        </p:attrNameLst>
                                      </p:cBhvr>
                                      <p:rCtr x="0" y="417"/>
                                    </p:animMotion>
                                  </p:childTnLst>
                                </p:cTn>
                              </p:par>
                              <p:par>
                                <p:cTn id="27" presetID="8" presetClass="emph" presetSubtype="0" repeatCount="indefinite" accel="50000" decel="50000" autoRev="1" fill="hold" nodeType="withEffect">
                                  <p:stCondLst>
                                    <p:cond delay="0"/>
                                  </p:stCondLst>
                                  <p:childTnLst>
                                    <p:animRot by="1800000">
                                      <p:cBhvr>
                                        <p:cTn id="28" dur="5000" fill="hold"/>
                                        <p:tgtEl>
                                          <p:spTgt spid="284"/>
                                        </p:tgtEl>
                                        <p:attrNameLst>
                                          <p:attrName>r</p:attrName>
                                        </p:attrNameLst>
                                      </p:cBhvr>
                                    </p:animRot>
                                  </p:childTnLst>
                                </p:cTn>
                              </p:par>
                              <p:par>
                                <p:cTn id="29" presetID="23" presetClass="path" presetSubtype="0" repeatCount="indefinite" fill="hold" nodeType="withEffect">
                                  <p:stCondLst>
                                    <p:cond delay="0"/>
                                  </p:stCondLst>
                                  <p:childTnLst>
                                    <p:animMotion origin="layout" path="M 2.91667E-6 -7.40741E-7 C 0.00156 0.00162 0.00221 0.00509 0.00169 0.00833 C -0.00039 0.00787 -0.00209 0.00579 -0.00274 0.00278 C -0.00104 0.00116 0.00104 0.00116 0.00286 0.00278 C 0.00208 0.00579 0.00026 0.00787 -0.00183 0.00833 C -0.00235 0.00486 -0.00157 0.00162 2.91667E-6 -7.40741E-7 Z " pathEditMode="relative" rAng="0" ptsTypes="AAAAAA">
                                      <p:cBhvr>
                                        <p:cTn id="30" dur="5000" fill="hold"/>
                                        <p:tgtEl>
                                          <p:spTgt spid="298"/>
                                        </p:tgtEl>
                                        <p:attrNameLst>
                                          <p:attrName>ppt_x</p:attrName>
                                          <p:attrName>ppt_y</p:attrName>
                                        </p:attrNameLst>
                                      </p:cBhvr>
                                      <p:rCtr x="0" y="417"/>
                                    </p:animMotion>
                                  </p:childTnLst>
                                </p:cTn>
                              </p:par>
                              <p:par>
                                <p:cTn id="31" presetID="8" presetClass="emph" presetSubtype="0" repeatCount="indefinite" accel="50000" decel="50000" autoRev="1" fill="hold" nodeType="withEffect">
                                  <p:stCondLst>
                                    <p:cond delay="500"/>
                                  </p:stCondLst>
                                  <p:childTnLst>
                                    <p:animRot by="-1800000">
                                      <p:cBhvr>
                                        <p:cTn id="32" dur="5000" fill="hold"/>
                                        <p:tgtEl>
                                          <p:spTgt spid="298"/>
                                        </p:tgtEl>
                                        <p:attrNameLst>
                                          <p:attrName>r</p:attrName>
                                        </p:attrNameLst>
                                      </p:cBhvr>
                                    </p:animRot>
                                  </p:childTnLst>
                                </p:cTn>
                              </p:par>
                              <p:par>
                                <p:cTn id="33" presetID="23" presetClass="path" presetSubtype="0" repeatCount="indefinite" fill="hold" nodeType="withEffect">
                                  <p:stCondLst>
                                    <p:cond delay="0"/>
                                  </p:stCondLst>
                                  <p:childTnLst>
                                    <p:animMotion origin="layout" path="M -0.00235 0.00255 C -0.00091 0.00093 0.00117 0.00116 0.00273 0.00325 C 0.00169 0.00649 -0.00013 0.00811 -0.00182 0.00834 C -0.00195 0.0051 -0.0013 0.00163 0.00026 -0.00115 C 0.00143 0.00163 0.00208 0.00533 0.0013 0.00903 C -0.00065 0.00857 -0.00208 0.00602 -0.00235 0.00255 Z " pathEditMode="relative" rAng="17520000" ptsTypes="AAAAAA">
                                      <p:cBhvr>
                                        <p:cTn id="34" dur="5000" fill="hold"/>
                                        <p:tgtEl>
                                          <p:spTgt spid="305"/>
                                        </p:tgtEl>
                                        <p:attrNameLst>
                                          <p:attrName>ppt_x</p:attrName>
                                          <p:attrName>ppt_y</p:attrName>
                                        </p:attrNameLst>
                                      </p:cBhvr>
                                      <p:rCtr x="221" y="162"/>
                                    </p:animMotion>
                                  </p:childTnLst>
                                </p:cTn>
                              </p:par>
                              <p:par>
                                <p:cTn id="35" presetID="8" presetClass="emph" presetSubtype="0" repeatCount="indefinite" accel="50000" decel="50000" autoRev="1" fill="hold" nodeType="withEffect">
                                  <p:stCondLst>
                                    <p:cond delay="1000"/>
                                  </p:stCondLst>
                                  <p:childTnLst>
                                    <p:animRot by="-1800000">
                                      <p:cBhvr>
                                        <p:cTn id="36" dur="5000" fill="hold"/>
                                        <p:tgtEl>
                                          <p:spTgt spid="305"/>
                                        </p:tgtEl>
                                        <p:attrNameLst>
                                          <p:attrName>r</p:attrName>
                                        </p:attrNameLst>
                                      </p:cBhvr>
                                    </p:animRot>
                                  </p:childTnLst>
                                </p:cTn>
                              </p:par>
                              <p:par>
                                <p:cTn id="37" presetID="23" presetClass="path" presetSubtype="0" repeatCount="indefinite" fill="hold" nodeType="withEffect">
                                  <p:stCondLst>
                                    <p:cond delay="0"/>
                                  </p:stCondLst>
                                  <p:childTnLst>
                                    <p:animMotion origin="layout" path="M -0.00013 0.00833 C -0.00156 0.00671 -0.00221 0.00301 -0.00156 4.07407E-6 C 0.00052 0.00046 0.00209 0.00277 0.00274 0.00578 C 0.00104 0.00717 -0.00104 0.00717 -0.00286 0.00532 C -0.00208 0.00231 -0.00013 0.00046 0.00195 4.07407E-6 C 0.00235 0.0037 0.00156 0.00671 -0.00013 0.00833 Z " pathEditMode="relative" rAng="10920000" ptsTypes="AAAAAA">
                                      <p:cBhvr>
                                        <p:cTn id="38" dur="5000" fill="hold"/>
                                        <p:tgtEl>
                                          <p:spTgt spid="312"/>
                                        </p:tgtEl>
                                        <p:attrNameLst>
                                          <p:attrName>ppt_x</p:attrName>
                                          <p:attrName>ppt_y</p:attrName>
                                        </p:attrNameLst>
                                      </p:cBhvr>
                                      <p:rCtr x="13" y="-417"/>
                                    </p:animMotion>
                                  </p:childTnLst>
                                </p:cTn>
                              </p:par>
                              <p:par>
                                <p:cTn id="39" presetID="8" presetClass="emph" presetSubtype="0" repeatCount="indefinite" accel="50000" decel="50000" autoRev="1" fill="hold" nodeType="withEffect">
                                  <p:stCondLst>
                                    <p:cond delay="500"/>
                                  </p:stCondLst>
                                  <p:childTnLst>
                                    <p:animRot by="-1800000">
                                      <p:cBhvr>
                                        <p:cTn id="40" dur="5000" fill="hold"/>
                                        <p:tgtEl>
                                          <p:spTgt spid="312"/>
                                        </p:tgtEl>
                                        <p:attrNameLst>
                                          <p:attrName>r</p:attrName>
                                        </p:attrNameLst>
                                      </p:cBhvr>
                                    </p:animRot>
                                  </p:childTnLst>
                                </p:cTn>
                              </p:par>
                              <p:par>
                                <p:cTn id="41" presetID="8" presetClass="emph" presetSubtype="0" repeatCount="indefinite" accel="50000" decel="50000" autoRev="1" fill="hold" nodeType="withEffect">
                                  <p:stCondLst>
                                    <p:cond delay="0"/>
                                  </p:stCondLst>
                                  <p:childTnLst>
                                    <p:animRot by="1800000">
                                      <p:cBhvr>
                                        <p:cTn id="42" dur="5000" fill="hold"/>
                                        <p:tgtEl>
                                          <p:spTgt spid="319"/>
                                        </p:tgtEl>
                                        <p:attrNameLst>
                                          <p:attrName>r</p:attrName>
                                        </p:attrNameLst>
                                      </p:cBhvr>
                                    </p:animRot>
                                  </p:childTnLst>
                                </p:cTn>
                              </p:par>
                              <p:par>
                                <p:cTn id="43" presetID="23" presetClass="path" presetSubtype="0" repeatCount="indefinite" fill="hold" nodeType="withEffect">
                                  <p:stCondLst>
                                    <p:cond delay="0"/>
                                  </p:stCondLst>
                                  <p:childTnLst>
                                    <p:animMotion origin="layout" path="M -0.00183 0.00625 C -0.0017 0.00324 -0.00039 0.00047 0.00143 -0.00023 C 0.00221 0.00324 0.00195 0.00695 0.00091 0.00926 C -0.00079 0.00741 -0.00183 0.00417 -0.00196 0.00023 C 0.00013 0.00047 0.00195 0.00232 0.00312 0.00533 C 0.00169 0.00764 -0.00039 0.0081 -0.00183 0.00625 Z " pathEditMode="relative" rAng="14520000" ptsTypes="AAAAAA">
                                      <p:cBhvr>
                                        <p:cTn id="44" dur="5000" fill="hold"/>
                                        <p:tgtEl>
                                          <p:spTgt spid="326"/>
                                        </p:tgtEl>
                                        <p:attrNameLst>
                                          <p:attrName>ppt_x</p:attrName>
                                          <p:attrName>ppt_y</p:attrName>
                                        </p:attrNameLst>
                                      </p:cBhvr>
                                      <p:rCtr x="195" y="-208"/>
                                    </p:animMotion>
                                  </p:childTnLst>
                                </p:cTn>
                              </p:par>
                              <p:par>
                                <p:cTn id="45" presetID="8" presetClass="emph" presetSubtype="0" repeatCount="indefinite" accel="50000" decel="50000" autoRev="1" fill="hold" nodeType="withEffect">
                                  <p:stCondLst>
                                    <p:cond delay="1000"/>
                                  </p:stCondLst>
                                  <p:childTnLst>
                                    <p:animRot by="1800000">
                                      <p:cBhvr>
                                        <p:cTn id="46" dur="5000" fill="hold"/>
                                        <p:tgtEl>
                                          <p:spTgt spid="326"/>
                                        </p:tgtEl>
                                        <p:attrNameLst>
                                          <p:attrName>r</p:attrName>
                                        </p:attrNameLst>
                                      </p:cBhvr>
                                    </p:animRot>
                                  </p:childTnLst>
                                </p:cTn>
                              </p:par>
                              <p:par>
                                <p:cTn id="47" presetID="23" presetClass="path" presetSubtype="0" repeatCount="indefinite" fill="hold" nodeType="withEffect">
                                  <p:stCondLst>
                                    <p:cond delay="0"/>
                                  </p:stCondLst>
                                  <p:childTnLst>
                                    <p:animMotion origin="layout" path="M 0.00182 0.00694 C 0.00013 0.00787 -0.00183 0.00648 -0.00287 0.0037 C -0.0013 0.00115 0.00065 0.00023 0.00234 0.00138 C 0.00195 0.00462 0.00065 0.0074 -0.0013 0.00902 C -0.00209 0.00601 -0.00183 0.00208 -0.00065 -0.00093 C 0.00117 0.00046 0.00208 0.0037 0.00182 0.00694 Z " pathEditMode="relative" rAng="7800000" ptsTypes="AAAAAA">
                                      <p:cBhvr>
                                        <p:cTn id="48" dur="5000" fill="hold"/>
                                        <p:tgtEl>
                                          <p:spTgt spid="333"/>
                                        </p:tgtEl>
                                        <p:attrNameLst>
                                          <p:attrName>ppt_x</p:attrName>
                                          <p:attrName>ppt_y</p:attrName>
                                        </p:attrNameLst>
                                      </p:cBhvr>
                                      <p:rCtr x="-182" y="-278"/>
                                    </p:animMotion>
                                  </p:childTnLst>
                                </p:cTn>
                              </p:par>
                              <p:par>
                                <p:cTn id="49" presetID="8" presetClass="emph" presetSubtype="0" repeatCount="indefinite" accel="50000" decel="50000" autoRev="1" fill="hold" nodeType="withEffect">
                                  <p:stCondLst>
                                    <p:cond delay="0"/>
                                  </p:stCondLst>
                                  <p:childTnLst>
                                    <p:animRot by="1800000">
                                      <p:cBhvr>
                                        <p:cTn id="50" dur="5000" fill="hold"/>
                                        <p:tgtEl>
                                          <p:spTgt spid="333"/>
                                        </p:tgtEl>
                                        <p:attrNameLst>
                                          <p:attrName>r</p:attrName>
                                        </p:attrNameLst>
                                      </p:cBhvr>
                                    </p:animRot>
                                  </p:childTnLst>
                                </p:cTn>
                              </p:par>
                              <p:par>
                                <p:cTn id="51" presetID="8" presetClass="emph" presetSubtype="0" repeatCount="indefinite" accel="50000" decel="50000" autoRev="1" fill="hold" nodeType="withEffect">
                                  <p:stCondLst>
                                    <p:cond delay="0"/>
                                  </p:stCondLst>
                                  <p:childTnLst>
                                    <p:animRot by="1800000">
                                      <p:cBhvr>
                                        <p:cTn id="52" dur="5000" fill="hold"/>
                                        <p:tgtEl>
                                          <p:spTgt spid="347"/>
                                        </p:tgtEl>
                                        <p:attrNameLst>
                                          <p:attrName>r</p:attrName>
                                        </p:attrNameLst>
                                      </p:cBhvr>
                                    </p:animRot>
                                  </p:childTnLst>
                                </p:cTn>
                              </p:par>
                              <p:par>
                                <p:cTn id="53" presetID="23" presetClass="path" presetSubtype="0" repeatCount="indefinite" fill="hold" nodeType="withEffect">
                                  <p:stCondLst>
                                    <p:cond delay="0"/>
                                  </p:stCondLst>
                                  <p:childTnLst>
                                    <p:animMotion origin="layout" path="M 0.00222 0.00277 C 0.00196 0.00578 0.00027 0.0081 -0.00156 0.00856 C -0.00208 0.00486 -0.00156 0.00139 -0.00026 -0.00093 C 0.00118 0.00139 0.00196 0.00486 0.0017 0.0081 C -0.00013 0.0081 -0.00182 0.00602 -0.00286 0.00254 C -0.00117 0.00046 0.00079 0.00069 0.00222 0.00277 Z " pathEditMode="relative" rAng="4140000" ptsTypes="AAAAAA">
                                      <p:cBhvr>
                                        <p:cTn id="54" dur="5000" fill="hold"/>
                                        <p:tgtEl>
                                          <p:spTgt spid="354"/>
                                        </p:tgtEl>
                                        <p:attrNameLst>
                                          <p:attrName>ppt_x</p:attrName>
                                          <p:attrName>ppt_y</p:attrName>
                                        </p:attrNameLst>
                                      </p:cBhvr>
                                      <p:rCtr x="-221" y="139"/>
                                    </p:animMotion>
                                  </p:childTnLst>
                                </p:cTn>
                              </p:par>
                              <p:par>
                                <p:cTn id="55" presetID="8" presetClass="emph" presetSubtype="0" repeatCount="indefinite" accel="50000" decel="50000" autoRev="1" fill="hold" nodeType="withEffect">
                                  <p:stCondLst>
                                    <p:cond delay="500"/>
                                  </p:stCondLst>
                                  <p:childTnLst>
                                    <p:animRot by="-1800000">
                                      <p:cBhvr>
                                        <p:cTn id="56" dur="5000" fill="hold"/>
                                        <p:tgtEl>
                                          <p:spTgt spid="354"/>
                                        </p:tgtEl>
                                        <p:attrNameLst>
                                          <p:attrName>r</p:attrName>
                                        </p:attrNameLst>
                                      </p:cBhvr>
                                    </p:animRot>
                                  </p:childTnLst>
                                </p:cTn>
                              </p:par>
                              <p:par>
                                <p:cTn id="57" presetID="23" presetClass="path" presetSubtype="0" repeatCount="indefinite" fill="hold" nodeType="withEffect">
                                  <p:stCondLst>
                                    <p:cond delay="0"/>
                                  </p:stCondLst>
                                  <p:childTnLst>
                                    <p:animMotion origin="layout" path="M -0.00196 0.00648 C -0.00209 0.00324 -0.00078 0.00046 0.00104 -0.0007 C 0.00195 0.00278 0.00195 0.00648 0.00078 0.00903 C -0.00091 0.00741 -0.00196 0.00416 -0.00222 0.00069 C -0.00039 0.00023 0.00156 0.00185 0.00299 0.00463 C 0.00156 0.00717 -0.00039 0.00787 -0.00196 0.00648 Z " pathEditMode="relative" rAng="14220000" ptsTypes="AAAAAA">
                                      <p:cBhvr>
                                        <p:cTn id="58" dur="5000" fill="hold"/>
                                        <p:tgtEl>
                                          <p:spTgt spid="361"/>
                                        </p:tgtEl>
                                        <p:attrNameLst>
                                          <p:attrName>ppt_x</p:attrName>
                                          <p:attrName>ppt_y</p:attrName>
                                        </p:attrNameLst>
                                      </p:cBhvr>
                                      <p:rCtr x="195" y="-231"/>
                                    </p:animMotion>
                                  </p:childTnLst>
                                </p:cTn>
                              </p:par>
                              <p:par>
                                <p:cTn id="59" presetID="8" presetClass="emph" presetSubtype="0" repeatCount="indefinite" accel="50000" decel="50000" autoRev="1" fill="hold" nodeType="withEffect">
                                  <p:stCondLst>
                                    <p:cond delay="1000"/>
                                  </p:stCondLst>
                                  <p:childTnLst>
                                    <p:animRot by="-1800000">
                                      <p:cBhvr>
                                        <p:cTn id="60" dur="5000" fill="hold"/>
                                        <p:tgtEl>
                                          <p:spTgt spid="361"/>
                                        </p:tgtEl>
                                        <p:attrNameLst>
                                          <p:attrName>r</p:attrName>
                                        </p:attrNameLst>
                                      </p:cBhvr>
                                    </p:animRot>
                                  </p:childTnLst>
                                </p:cTn>
                              </p:par>
                              <p:par>
                                <p:cTn id="61" presetID="23" presetClass="path" presetSubtype="0" repeatCount="indefinite" fill="hold" nodeType="withEffect">
                                  <p:stCondLst>
                                    <p:cond delay="0"/>
                                  </p:stCondLst>
                                  <p:childTnLst>
                                    <p:animMotion origin="layout" path="M -0.00234 0.00416 C -0.00143 0.00138 0.00053 0.00023 0.00235 0.00115 C 0.00209 0.00486 0.00092 0.00787 -0.00078 0.00902 C -0.00169 0.00601 -0.00169 0.00231 -0.00078 -0.00093 C 0.00092 0.00046 0.00209 0.0037 0.00235 0.0074 C 0.0004 0.00833 -0.00143 0.00694 -0.00234 0.00416 Z " pathEditMode="relative" rAng="16200000" ptsTypes="AAAAAA">
                                      <p:cBhvr>
                                        <p:cTn id="62" dur="5000" fill="hold"/>
                                        <p:tgtEl>
                                          <p:spTgt spid="368"/>
                                        </p:tgtEl>
                                        <p:attrNameLst>
                                          <p:attrName>ppt_x</p:attrName>
                                          <p:attrName>ppt_y</p:attrName>
                                        </p:attrNameLst>
                                      </p:cBhvr>
                                      <p:rCtr x="234" y="0"/>
                                    </p:animMotion>
                                  </p:childTnLst>
                                </p:cTn>
                              </p:par>
                              <p:par>
                                <p:cTn id="63" presetID="8" presetClass="emph" presetSubtype="0" repeatCount="indefinite" accel="50000" decel="50000" autoRev="1" fill="hold" nodeType="withEffect">
                                  <p:stCondLst>
                                    <p:cond delay="0"/>
                                  </p:stCondLst>
                                  <p:childTnLst>
                                    <p:animRot by="-1800000">
                                      <p:cBhvr>
                                        <p:cTn id="64" dur="5000" fill="hold"/>
                                        <p:tgtEl>
                                          <p:spTgt spid="368"/>
                                        </p:tgtEl>
                                        <p:attrNameLst>
                                          <p:attrName>r</p:attrName>
                                        </p:attrNameLst>
                                      </p:cBhvr>
                                    </p:animRot>
                                  </p:childTnLst>
                                </p:cTn>
                              </p:par>
                              <p:par>
                                <p:cTn id="65" presetID="23" presetClass="path" presetSubtype="0" repeatCount="indefinite" fill="hold" nodeType="withEffect">
                                  <p:stCondLst>
                                    <p:cond delay="0"/>
                                  </p:stCondLst>
                                  <p:childTnLst>
                                    <p:animMotion origin="layout" path="M -0.00078 0.0081 C -0.00195 0.00579 -0.00195 0.00208 -0.00091 -0.00069 C 0.00104 0.00093 0.00221 0.0037 0.00234 0.00694 C 0.00052 0.00764 -0.00156 0.00648 -0.003 0.00393 C -0.00169 0.00139 0.00039 0.00046 0.00247 0.00116 C 0.00234 0.00486 0.00104 0.00741 -0.00078 0.0081 Z " pathEditMode="relative" rAng="11880000" ptsTypes="AAAAAA">
                                      <p:cBhvr>
                                        <p:cTn id="66" dur="5000" fill="hold"/>
                                        <p:tgtEl>
                                          <p:spTgt spid="375"/>
                                        </p:tgtEl>
                                        <p:attrNameLst>
                                          <p:attrName>ppt_x</p:attrName>
                                          <p:attrName>ppt_y</p:attrName>
                                        </p:attrNameLst>
                                      </p:cBhvr>
                                      <p:rCtr x="78" y="-394"/>
                                    </p:animMotion>
                                  </p:childTnLst>
                                </p:cTn>
                              </p:par>
                              <p:par>
                                <p:cTn id="67" presetID="8" presetClass="emph" presetSubtype="0" repeatCount="indefinite" accel="50000" decel="50000" autoRev="1" fill="hold" nodeType="withEffect">
                                  <p:stCondLst>
                                    <p:cond delay="0"/>
                                  </p:stCondLst>
                                  <p:childTnLst>
                                    <p:animRot by="-1800000">
                                      <p:cBhvr>
                                        <p:cTn id="68" dur="5000" fill="hold"/>
                                        <p:tgtEl>
                                          <p:spTgt spid="375"/>
                                        </p:tgtEl>
                                        <p:attrNameLst>
                                          <p:attrName>r</p:attrName>
                                        </p:attrNameLst>
                                      </p:cBhvr>
                                    </p:animRot>
                                  </p:childTnLst>
                                </p:cTn>
                              </p:par>
                              <p:par>
                                <p:cTn id="69" presetID="23" presetClass="path" presetSubtype="0" repeatCount="indefinite" fill="hold" nodeType="withEffect">
                                  <p:stCondLst>
                                    <p:cond delay="0"/>
                                  </p:stCondLst>
                                  <p:childTnLst>
                                    <p:animMotion origin="layout" path="M 0.00182 0.00695 C 0.00013 0.00787 -0.00183 0.00649 -0.00287 0.00371 C -0.00131 0.00116 0.00065 0.00024 0.00234 0.00139 C 0.00195 0.00463 0.00065 0.00741 -0.00131 0.00903 C -0.00209 0.00602 -0.00183 0.00209 -0.00065 -0.00092 C 0.00117 0.00047 0.00208 0.00371 0.00182 0.00695 Z " pathEditMode="relative" rAng="7800000" ptsTypes="AAAAAA">
                                      <p:cBhvr>
                                        <p:cTn id="70" dur="5000" fill="hold"/>
                                        <p:tgtEl>
                                          <p:spTgt spid="382"/>
                                        </p:tgtEl>
                                        <p:attrNameLst>
                                          <p:attrName>ppt_x</p:attrName>
                                          <p:attrName>ppt_y</p:attrName>
                                        </p:attrNameLst>
                                      </p:cBhvr>
                                      <p:rCtr x="-182" y="-278"/>
                                    </p:animMotion>
                                  </p:childTnLst>
                                </p:cTn>
                              </p:par>
                              <p:par>
                                <p:cTn id="71" presetID="8" presetClass="emph" presetSubtype="0" repeatCount="indefinite" accel="50000" decel="50000" autoRev="1" fill="hold" nodeType="withEffect">
                                  <p:stCondLst>
                                    <p:cond delay="0"/>
                                  </p:stCondLst>
                                  <p:childTnLst>
                                    <p:animRot by="-1800000">
                                      <p:cBhvr>
                                        <p:cTn id="72" dur="5000" fill="hold"/>
                                        <p:tgtEl>
                                          <p:spTgt spid="382"/>
                                        </p:tgtEl>
                                        <p:attrNameLst>
                                          <p:attrName>r</p:attrName>
                                        </p:attrNameLst>
                                      </p:cBhvr>
                                    </p:animRot>
                                  </p:childTnLst>
                                </p:cTn>
                              </p:par>
                              <p:par>
                                <p:cTn id="73" presetID="8" presetClass="emph" presetSubtype="0" repeatCount="indefinite" accel="50000" decel="50000" autoRev="1" fill="hold" nodeType="withEffect">
                                  <p:stCondLst>
                                    <p:cond delay="0"/>
                                  </p:stCondLst>
                                  <p:childTnLst>
                                    <p:animRot by="-1800000">
                                      <p:cBhvr>
                                        <p:cTn id="74" dur="5000" fill="hold"/>
                                        <p:tgtEl>
                                          <p:spTgt spid="22"/>
                                        </p:tgtEl>
                                        <p:attrNameLst>
                                          <p:attrName>r</p:attrName>
                                        </p:attrNameLst>
                                      </p:cBhvr>
                                    </p:animRot>
                                  </p:childTnLst>
                                </p:cTn>
                              </p:par>
                              <p:par>
                                <p:cTn id="75" presetID="8" presetClass="emph" presetSubtype="0" repeatCount="indefinite" accel="50000" decel="50000" autoRev="1" fill="hold" nodeType="withEffect">
                                  <p:stCondLst>
                                    <p:cond delay="0"/>
                                  </p:stCondLst>
                                  <p:childTnLst>
                                    <p:animRot by="1800000">
                                      <p:cBhvr>
                                        <p:cTn id="76" dur="5000" fill="hold"/>
                                        <p:tgtEl>
                                          <p:spTgt spid="29"/>
                                        </p:tgtEl>
                                        <p:attrNameLst>
                                          <p:attrName>r</p:attrName>
                                        </p:attrNameLst>
                                      </p:cBhvr>
                                    </p:animRot>
                                  </p:childTnLst>
                                </p:cTn>
                              </p:par>
                              <p:par>
                                <p:cTn id="77" presetID="58" presetClass="path" presetSubtype="0" accel="50000" decel="50000" fill="hold" nodeType="withEffect">
                                  <p:stCondLst>
                                    <p:cond delay="500"/>
                                  </p:stCondLst>
                                  <p:childTnLst>
                                    <p:animMotion origin="layout" path="M 0.00221 0.00278 L 0.04219 -0.14537 C 0.05117 -0.17662 0.05625 -0.22315 0.05625 -0.27199 C 0.05625 -0.32732 0.05117 -0.3713 0.04219 -0.40255 L 0.00221 -0.55046 " pathEditMode="relative" rAng="0" ptsTypes="AAAAA">
                                      <p:cBhvr>
                                        <p:cTn id="78" dur="2000" fill="hold"/>
                                        <p:tgtEl>
                                          <p:spTgt spid="354"/>
                                        </p:tgtEl>
                                        <p:attrNameLst>
                                          <p:attrName>ppt_x</p:attrName>
                                          <p:attrName>ppt_y</p:attrName>
                                        </p:attrNameLst>
                                      </p:cBhvr>
                                      <p:rCtr x="2695" y="-27662"/>
                                    </p:animMotion>
                                  </p:childTnLst>
                                </p:cTn>
                              </p:par>
                              <p:par>
                                <p:cTn id="79" presetID="58" presetClass="path" presetSubtype="0" accel="50000" decel="50000" fill="hold" nodeType="withEffect">
                                  <p:stCondLst>
                                    <p:cond delay="1000"/>
                                  </p:stCondLst>
                                  <p:childTnLst>
                                    <p:animMotion origin="layout" path="M 2.29167E-6 1.48148E-6 L 0.02982 -0.11759 C 0.03646 -0.14236 0.04036 -0.17917 0.04036 -0.21783 C 0.04036 -0.26158 0.03646 -0.29653 0.02982 -0.3213 L 2.29167E-6 -0.43866 " pathEditMode="relative" rAng="0" ptsTypes="AAAAA">
                                      <p:cBhvr>
                                        <p:cTn id="80" dur="2000" fill="hold"/>
                                        <p:tgtEl>
                                          <p:spTgt spid="375"/>
                                        </p:tgtEl>
                                        <p:attrNameLst>
                                          <p:attrName>ppt_x</p:attrName>
                                          <p:attrName>ppt_y</p:attrName>
                                        </p:attrNameLst>
                                      </p:cBhvr>
                                      <p:rCtr x="2018" y="-21944"/>
                                    </p:animMotion>
                                  </p:childTnLst>
                                </p:cTn>
                              </p:par>
                              <p:par>
                                <p:cTn id="81" presetID="51" presetClass="path" presetSubtype="0" accel="50000" decel="50000" fill="hold" nodeType="withEffect">
                                  <p:stCondLst>
                                    <p:cond delay="1500"/>
                                  </p:stCondLst>
                                  <p:childTnLst>
                                    <p:animMotion origin="layout" path="M -1.66667E-6 4.44444E-6 L -0.01836 -0.16227 C -0.02252 -0.1963 -0.02474 -0.24746 -0.02474 -0.3007 C -0.02474 -0.36112 -0.02252 -0.40926 -0.01836 -0.44352 L -1.66667E-6 -0.60533 " pathEditMode="relative" rAng="0" ptsTypes="AAAAA">
                                      <p:cBhvr>
                                        <p:cTn id="82" dur="2000" fill="hold"/>
                                        <p:tgtEl>
                                          <p:spTgt spid="256"/>
                                        </p:tgtEl>
                                        <p:attrNameLst>
                                          <p:attrName>ppt_x</p:attrName>
                                          <p:attrName>ppt_y</p:attrName>
                                        </p:attrNameLst>
                                      </p:cBhvr>
                                      <p:rCtr x="-1237" y="-30255"/>
                                    </p:animMotion>
                                  </p:childTnLst>
                                </p:cTn>
                              </p:par>
                              <p:par>
                                <p:cTn id="83" presetID="58" presetClass="path" presetSubtype="0" accel="50000" decel="50000" fill="hold" nodeType="withEffect">
                                  <p:stCondLst>
                                    <p:cond delay="2000"/>
                                  </p:stCondLst>
                                  <p:childTnLst>
                                    <p:animMotion origin="layout" path="M -2.70833E-6 4.07407E-6 L 0.01029 -0.15787 C 0.01263 -0.19121 0.01407 -0.24098 0.01407 -0.29283 C 0.01407 -0.35162 0.01263 -0.39862 0.01029 -0.43195 L -2.70833E-6 -0.58959 " pathEditMode="relative" rAng="0" ptsTypes="AAAAA">
                                      <p:cBhvr>
                                        <p:cTn id="84" dur="2000" fill="hold"/>
                                        <p:tgtEl>
                                          <p:spTgt spid="270"/>
                                        </p:tgtEl>
                                        <p:attrNameLst>
                                          <p:attrName>ppt_x</p:attrName>
                                          <p:attrName>ppt_y</p:attrName>
                                        </p:attrNameLst>
                                      </p:cBhvr>
                                      <p:rCtr x="703" y="-29491"/>
                                    </p:animMotion>
                                  </p:childTnLst>
                                </p:cTn>
                              </p:par>
                              <p:par>
                                <p:cTn id="85" presetID="51" presetClass="path" presetSubtype="0" accel="50000" decel="50000" fill="hold" nodeType="withEffect">
                                  <p:stCondLst>
                                    <p:cond delay="2500"/>
                                  </p:stCondLst>
                                  <p:childTnLst>
                                    <p:animMotion origin="layout" path="M -4.375E-6 -1.48148E-6 L -0.04921 -0.11157 C -0.06015 -0.13518 -0.06822 -0.17199 -0.07135 -0.2118 C -0.075 -0.25694 -0.07278 -0.29444 -0.06588 -0.32245 L -0.03593 -0.45324 " pathEditMode="relative" rAng="21120000" ptsTypes="AAAAA">
                                      <p:cBhvr>
                                        <p:cTn id="86" dur="2000" fill="hold"/>
                                        <p:tgtEl>
                                          <p:spTgt spid="382"/>
                                        </p:tgtEl>
                                        <p:attrNameLst>
                                          <p:attrName>ppt_x</p:attrName>
                                          <p:attrName>ppt_y</p:attrName>
                                        </p:attrNameLst>
                                      </p:cBhvr>
                                      <p:rCtr x="-4479" y="-21991"/>
                                    </p:animMotion>
                                  </p:childTnLst>
                                </p:cTn>
                              </p:par>
                              <p:par>
                                <p:cTn id="87" presetID="51" presetClass="path" presetSubtype="0" accel="50000" decel="50000" fill="hold" nodeType="withEffect">
                                  <p:stCondLst>
                                    <p:cond delay="3000"/>
                                  </p:stCondLst>
                                  <p:childTnLst>
                                    <p:animMotion origin="layout" path="M 2.91667E-6 -0.00046 L -0.03112 -0.15787 C -0.03802 -0.19074 -0.04193 -0.24028 -0.04193 -0.29213 C -0.04193 -0.35046 -0.03802 -0.39745 -0.03112 -0.43032 L 2.91667E-6 -0.58727 " pathEditMode="relative" rAng="0" ptsTypes="AAAAA">
                                      <p:cBhvr>
                                        <p:cTn id="88" dur="2000" fill="hold"/>
                                        <p:tgtEl>
                                          <p:spTgt spid="263"/>
                                        </p:tgtEl>
                                        <p:attrNameLst>
                                          <p:attrName>ppt_x</p:attrName>
                                          <p:attrName>ppt_y</p:attrName>
                                        </p:attrNameLst>
                                      </p:cBhvr>
                                      <p:rCtr x="-2096" y="-29352"/>
                                    </p:animMotion>
                                  </p:childTnLst>
                                </p:cTn>
                              </p:par>
                              <p:par>
                                <p:cTn id="89" presetID="51" presetClass="path" presetSubtype="0" accel="50000" decel="50000" fill="hold" nodeType="withEffect">
                                  <p:stCondLst>
                                    <p:cond delay="3500"/>
                                  </p:stCondLst>
                                  <p:childTnLst>
                                    <p:animMotion origin="layout" path="M -0.0349 -7.40741E-7 L -0.04909 -0.12917 C -0.05235 -0.15602 -0.05404 -0.19653 -0.05404 -0.23912 C -0.05404 -0.28704 -0.05235 -0.32546 -0.04909 -0.35255 L -0.0349 -0.48102 " pathEditMode="relative" rAng="0" ptsTypes="AAAAA">
                                      <p:cBhvr>
                                        <p:cTn id="90" dur="2000" fill="hold"/>
                                        <p:tgtEl>
                                          <p:spTgt spid="298"/>
                                        </p:tgtEl>
                                        <p:attrNameLst>
                                          <p:attrName>ppt_x</p:attrName>
                                          <p:attrName>ppt_y</p:attrName>
                                        </p:attrNameLst>
                                      </p:cBhvr>
                                      <p:rCtr x="-964" y="-24051"/>
                                    </p:animMotion>
                                  </p:childTnLst>
                                </p:cTn>
                              </p:par>
                              <p:par>
                                <p:cTn id="91" presetID="51" presetClass="path" presetSubtype="0" accel="50000" decel="50000" fill="hold" nodeType="withEffect">
                                  <p:stCondLst>
                                    <p:cond delay="4000"/>
                                  </p:stCondLst>
                                  <p:childTnLst>
                                    <p:animMotion origin="layout" path="M 9.62772E-17 3.7037E-6 L -0.01458 -0.1176 C -0.01784 -0.14236 -0.01966 -0.17917 -0.01966 -0.21783 C -0.01966 -0.26158 -0.01784 -0.29653 -0.01458 -0.3213 L 9.62772E-17 -0.43866 " pathEditMode="relative" rAng="0" ptsTypes="AAAAA">
                                      <p:cBhvr>
                                        <p:cTn id="92" dur="2000" fill="hold"/>
                                        <p:tgtEl>
                                          <p:spTgt spid="69"/>
                                        </p:tgtEl>
                                        <p:attrNameLst>
                                          <p:attrName>ppt_x</p:attrName>
                                          <p:attrName>ppt_y</p:attrName>
                                        </p:attrNameLst>
                                      </p:cBhvr>
                                      <p:rCtr x="-990" y="-21944"/>
                                    </p:animMotion>
                                  </p:childTnLst>
                                </p:cTn>
                              </p:par>
                              <p:par>
                                <p:cTn id="93" presetID="51" presetClass="path" presetSubtype="0" accel="50000" decel="50000" fill="hold" nodeType="withEffect">
                                  <p:stCondLst>
                                    <p:cond delay="5000"/>
                                  </p:stCondLst>
                                  <p:childTnLst>
                                    <p:animMotion origin="layout" path="M -1.45833E-6 3.7037E-6 L -0.02708 -0.09885 C -0.03307 -0.11968 -0.03646 -0.1507 -0.03646 -0.18334 C -0.03646 -0.22037 -0.03307 -0.24954 -0.02708 -0.27037 L -1.45833E-6 -0.36852 " pathEditMode="relative" rAng="0" ptsTypes="AAAAA">
                                      <p:cBhvr>
                                        <p:cTn id="94" dur="2000" fill="hold"/>
                                        <p:tgtEl>
                                          <p:spTgt spid="312"/>
                                        </p:tgtEl>
                                        <p:attrNameLst>
                                          <p:attrName>ppt_x</p:attrName>
                                          <p:attrName>ppt_y</p:attrName>
                                        </p:attrNameLst>
                                      </p:cBhvr>
                                      <p:rCtr x="-1823" y="-18426"/>
                                    </p:animMotion>
                                  </p:childTnLst>
                                </p:cTn>
                              </p:par>
                              <p:par>
                                <p:cTn id="95" presetID="58" presetClass="path" presetSubtype="0" accel="50000" decel="50000" fill="hold" nodeType="withEffect">
                                  <p:stCondLst>
                                    <p:cond delay="5500"/>
                                  </p:stCondLst>
                                  <p:childTnLst>
                                    <p:animMotion origin="layout" path="M -0.00235 0.00417 L -0.0349 -0.17037 C -0.04219 -0.20718 -0.04636 -0.26227 -0.04636 -0.31968 C -0.04636 -0.38449 -0.04219 -0.43681 -0.0349 -0.47338 L -0.00235 -0.64722 " pathEditMode="relative" rAng="0" ptsTypes="AAAAA">
                                      <p:cBhvr>
                                        <p:cTn id="96" dur="2000" fill="hold"/>
                                        <p:tgtEl>
                                          <p:spTgt spid="368"/>
                                        </p:tgtEl>
                                        <p:attrNameLst>
                                          <p:attrName>ppt_x</p:attrName>
                                          <p:attrName>ppt_y</p:attrName>
                                        </p:attrNameLst>
                                      </p:cBhvr>
                                      <p:rCtr x="-2201" y="-32569"/>
                                    </p:animMotion>
                                  </p:childTnLst>
                                </p:cTn>
                              </p:par>
                              <p:par>
                                <p:cTn id="97" presetID="58" presetClass="path" presetSubtype="0" accel="50000" decel="50000" fill="hold" nodeType="withEffect">
                                  <p:stCondLst>
                                    <p:cond delay="6000"/>
                                  </p:stCondLst>
                                  <p:childTnLst>
                                    <p:animMotion origin="layout" path="M 3.95833E-6 -4.81481E-6 L 0.03997 -0.15879 C 0.04895 -0.19236 0.05403 -0.24212 0.05403 -0.29444 C 0.05403 -0.3537 0.04895 -0.40069 0.03997 -0.43449 L 3.95833E-6 -0.59259 " pathEditMode="relative" rAng="0" ptsTypes="AAAAA">
                                      <p:cBhvr>
                                        <p:cTn id="98" dur="2000" fill="hold"/>
                                        <p:tgtEl>
                                          <p:spTgt spid="277"/>
                                        </p:tgtEl>
                                        <p:attrNameLst>
                                          <p:attrName>ppt_x</p:attrName>
                                          <p:attrName>ppt_y</p:attrName>
                                        </p:attrNameLst>
                                      </p:cBhvr>
                                      <p:rCtr x="2695" y="-29630"/>
                                    </p:animMotion>
                                  </p:childTnLst>
                                </p:cTn>
                              </p:par>
                              <p:par>
                                <p:cTn id="99" presetID="58" presetClass="path" presetSubtype="0" accel="50000" decel="50000" fill="hold" nodeType="withEffect">
                                  <p:stCondLst>
                                    <p:cond delay="6500"/>
                                  </p:stCondLst>
                                  <p:childTnLst>
                                    <p:animMotion origin="layout" path="M -0.00208 0.00602 L 0.01706 -0.13449 C 0.02149 -0.16389 0.02396 -0.2081 0.02396 -0.25417 C 0.02396 -0.30648 0.02149 -0.34815 0.01706 -0.37778 L -0.00208 -0.51759 " pathEditMode="relative" rAng="0" ptsTypes="AAAAA">
                                      <p:cBhvr>
                                        <p:cTn id="100" dur="2000" fill="hold"/>
                                        <p:tgtEl>
                                          <p:spTgt spid="361"/>
                                        </p:tgtEl>
                                        <p:attrNameLst>
                                          <p:attrName>ppt_x</p:attrName>
                                          <p:attrName>ppt_y</p:attrName>
                                        </p:attrNameLst>
                                      </p:cBhvr>
                                      <p:rCtr x="1302" y="-26181"/>
                                    </p:animMotion>
                                  </p:childTnLst>
                                </p:cTn>
                              </p:par>
                              <p:par>
                                <p:cTn id="101" presetID="58" presetClass="path" presetSubtype="0" accel="50000" decel="50000" fill="hold" nodeType="withEffect">
                                  <p:stCondLst>
                                    <p:cond delay="7000"/>
                                  </p:stCondLst>
                                  <p:childTnLst>
                                    <p:animMotion origin="layout" path="M -0.00247 0.00254 L 0.01211 -0.12037 C 0.01537 -0.14607 0.01732 -0.18449 0.01732 -0.225 C 0.01732 -0.2706 0.01537 -0.30718 0.01211 -0.3331 L -0.00247 -0.45533 " pathEditMode="relative" rAng="0" ptsTypes="AAAAA">
                                      <p:cBhvr>
                                        <p:cTn id="102" dur="2000" fill="hold"/>
                                        <p:tgtEl>
                                          <p:spTgt spid="305"/>
                                        </p:tgtEl>
                                        <p:attrNameLst>
                                          <p:attrName>ppt_x</p:attrName>
                                          <p:attrName>ppt_y</p:attrName>
                                        </p:attrNameLst>
                                      </p:cBhvr>
                                      <p:rCtr x="990" y="-22894"/>
                                    </p:animMotion>
                                  </p:childTnLst>
                                </p:cTn>
                              </p:par>
                              <p:par>
                                <p:cTn id="103" presetID="58" presetClass="path" presetSubtype="0" accel="50000" decel="50000" fill="hold" nodeType="withEffect">
                                  <p:stCondLst>
                                    <p:cond delay="7500"/>
                                  </p:stCondLst>
                                  <p:childTnLst>
                                    <p:animMotion origin="layout" path="M 0.00183 0.00602 L 0.01875 -0.12223 C 0.02266 -0.14954 0.02487 -0.18959 0.02487 -0.23172 C 0.02487 -0.2794 0.02266 -0.3176 0.01875 -0.34468 L 0.00183 -0.47246 " pathEditMode="relative" rAng="0" ptsTypes="AAAAA">
                                      <p:cBhvr>
                                        <p:cTn id="104" dur="2000" fill="hold"/>
                                        <p:tgtEl>
                                          <p:spTgt spid="333"/>
                                        </p:tgtEl>
                                        <p:attrNameLst>
                                          <p:attrName>ppt_x</p:attrName>
                                          <p:attrName>ppt_y</p:attrName>
                                        </p:attrNameLst>
                                      </p:cBhvr>
                                      <p:rCtr x="1146" y="-23935"/>
                                    </p:animMotion>
                                  </p:childTnLst>
                                </p:cTn>
                              </p:par>
                              <p:par>
                                <p:cTn id="105" presetID="58" presetClass="path" presetSubtype="0" accel="50000" decel="50000" fill="hold" nodeType="withEffect">
                                  <p:stCondLst>
                                    <p:cond delay="8000"/>
                                  </p:stCondLst>
                                  <p:childTnLst>
                                    <p:animMotion origin="layout" path="M 2.29167E-6 3.7037E-6 L 0.02252 -0.12917 C 0.0276 -0.15649 0.0306 -0.19699 0.0306 -0.23936 C 0.0306 -0.2875 0.0276 -0.32593 0.02252 -0.35324 L 2.29167E-6 -0.48195 " pathEditMode="relative" rAng="0" ptsTypes="AAAAA">
                                      <p:cBhvr>
                                        <p:cTn id="106" dur="2000" fill="hold"/>
                                        <p:tgtEl>
                                          <p:spTgt spid="284"/>
                                        </p:tgtEl>
                                        <p:attrNameLst>
                                          <p:attrName>ppt_x</p:attrName>
                                          <p:attrName>ppt_y</p:attrName>
                                        </p:attrNameLst>
                                      </p:cBhvr>
                                      <p:rCtr x="1523" y="-24097"/>
                                    </p:animMotion>
                                  </p:childTnLst>
                                </p:cTn>
                              </p:par>
                              <p:par>
                                <p:cTn id="107" presetID="58" presetClass="path" presetSubtype="0" accel="50000" decel="50000" fill="hold" nodeType="withEffect">
                                  <p:stCondLst>
                                    <p:cond delay="8500"/>
                                  </p:stCondLst>
                                  <p:childTnLst>
                                    <p:animMotion origin="layout" path="M -2.70833E-6 3.7037E-7 L 0.03998 -0.15069 C 0.04896 -0.18264 0.05404 -0.22963 0.05404 -0.27917 C 0.05404 -0.33542 0.04896 -0.38032 0.03998 -0.41204 L -2.70833E-6 -0.56227 " pathEditMode="relative" rAng="0" ptsTypes="AAAAA">
                                      <p:cBhvr>
                                        <p:cTn id="108" dur="2000" fill="hold"/>
                                        <p:tgtEl>
                                          <p:spTgt spid="326"/>
                                        </p:tgtEl>
                                        <p:attrNameLst>
                                          <p:attrName>ppt_x</p:attrName>
                                          <p:attrName>ppt_y</p:attrName>
                                        </p:attrNameLst>
                                      </p:cBhvr>
                                      <p:rCtr x="2695" y="-28125"/>
                                    </p:animMotion>
                                  </p:childTnLst>
                                </p:cTn>
                              </p:par>
                              <p:par>
                                <p:cTn id="109" presetID="19" presetClass="emph" presetSubtype="0" fill="hold" grpId="0" nodeType="withEffect">
                                  <p:stCondLst>
                                    <p:cond delay="1500"/>
                                  </p:stCondLst>
                                  <p:childTnLst>
                                    <p:animClr clrSpc="rgb" dir="cw">
                                      <p:cBhvr override="childStyle">
                                        <p:cTn id="110" dur="8000" fill="hold"/>
                                        <p:tgtEl>
                                          <p:spTgt spid="241"/>
                                        </p:tgtEl>
                                        <p:attrNameLst>
                                          <p:attrName>style.color</p:attrName>
                                        </p:attrNameLst>
                                      </p:cBhvr>
                                      <p:to>
                                        <a:srgbClr val="FF8AD8"/>
                                      </p:to>
                                    </p:animClr>
                                    <p:animClr clrSpc="rgb" dir="cw">
                                      <p:cBhvr>
                                        <p:cTn id="111" dur="8000" fill="hold"/>
                                        <p:tgtEl>
                                          <p:spTgt spid="241"/>
                                        </p:tgtEl>
                                        <p:attrNameLst>
                                          <p:attrName>fillcolor</p:attrName>
                                        </p:attrNameLst>
                                      </p:cBhvr>
                                      <p:to>
                                        <a:srgbClr val="FF8AD8"/>
                                      </p:to>
                                    </p:animClr>
                                    <p:set>
                                      <p:cBhvr>
                                        <p:cTn id="112" dur="8000" fill="hold"/>
                                        <p:tgtEl>
                                          <p:spTgt spid="241"/>
                                        </p:tgtEl>
                                        <p:attrNameLst>
                                          <p:attrName>fill.type</p:attrName>
                                        </p:attrNameLst>
                                      </p:cBhvr>
                                      <p:to>
                                        <p:strVal val="solid"/>
                                      </p:to>
                                    </p:set>
                                    <p:set>
                                      <p:cBhvr>
                                        <p:cTn id="113" dur="8000" fill="hold"/>
                                        <p:tgtEl>
                                          <p:spTgt spid="241"/>
                                        </p:tgtEl>
                                        <p:attrNameLst>
                                          <p:attrName>fill.on</p:attrName>
                                        </p:attrNameLst>
                                      </p:cBhvr>
                                      <p:to>
                                        <p:strVal val="true"/>
                                      </p:to>
                                    </p:set>
                                  </p:childTnLst>
                                </p:cTn>
                              </p:par>
                              <p:par>
                                <p:cTn id="114" presetID="19" presetClass="emph" presetSubtype="0" fill="hold" grpId="0" nodeType="withEffect">
                                  <p:stCondLst>
                                    <p:cond delay="0"/>
                                  </p:stCondLst>
                                  <p:childTnLst>
                                    <p:animClr clrSpc="rgb" dir="cw">
                                      <p:cBhvr override="childStyle">
                                        <p:cTn id="115" dur="10000" fill="hold"/>
                                        <p:tgtEl>
                                          <p:spTgt spid="240"/>
                                        </p:tgtEl>
                                        <p:attrNameLst>
                                          <p:attrName>style.color</p:attrName>
                                        </p:attrNameLst>
                                      </p:cBhvr>
                                      <p:to>
                                        <a:srgbClr val="D8D8D8"/>
                                      </p:to>
                                    </p:animClr>
                                    <p:animClr clrSpc="rgb" dir="cw">
                                      <p:cBhvr>
                                        <p:cTn id="116" dur="10000" fill="hold"/>
                                        <p:tgtEl>
                                          <p:spTgt spid="240"/>
                                        </p:tgtEl>
                                        <p:attrNameLst>
                                          <p:attrName>fillcolor</p:attrName>
                                        </p:attrNameLst>
                                      </p:cBhvr>
                                      <p:to>
                                        <a:srgbClr val="D8D8D8"/>
                                      </p:to>
                                    </p:animClr>
                                    <p:set>
                                      <p:cBhvr>
                                        <p:cTn id="117" dur="10000" fill="hold"/>
                                        <p:tgtEl>
                                          <p:spTgt spid="240"/>
                                        </p:tgtEl>
                                        <p:attrNameLst>
                                          <p:attrName>fill.type</p:attrName>
                                        </p:attrNameLst>
                                      </p:cBhvr>
                                      <p:to>
                                        <p:strVal val="solid"/>
                                      </p:to>
                                    </p:set>
                                    <p:set>
                                      <p:cBhvr>
                                        <p:cTn id="118" dur="10000" fill="hold"/>
                                        <p:tgtEl>
                                          <p:spTgt spid="240"/>
                                        </p:tgtEl>
                                        <p:attrNameLst>
                                          <p:attrName>fill.on</p:attrName>
                                        </p:attrNameLst>
                                      </p:cBhvr>
                                      <p:to>
                                        <p:strVal val="true"/>
                                      </p:to>
                                    </p:set>
                                  </p:childTnLst>
                                </p:cTn>
                              </p:par>
                              <p:par>
                                <p:cTn id="119" presetID="10" presetClass="entr" presetSubtype="0" fill="hold" grpId="0" nodeType="withEffect">
                                  <p:stCondLst>
                                    <p:cond delay="4000"/>
                                  </p:stCondLst>
                                  <p:childTnLst>
                                    <p:set>
                                      <p:cBhvr>
                                        <p:cTn id="120" dur="1" fill="hold">
                                          <p:stCondLst>
                                            <p:cond delay="0"/>
                                          </p:stCondLst>
                                        </p:cTn>
                                        <p:tgtEl>
                                          <p:spTgt spid="3"/>
                                        </p:tgtEl>
                                        <p:attrNameLst>
                                          <p:attrName>style.visibility</p:attrName>
                                        </p:attrNameLst>
                                      </p:cBhvr>
                                      <p:to>
                                        <p:strVal val="visible"/>
                                      </p:to>
                                    </p:set>
                                    <p:animEffect transition="in" filter="fade">
                                      <p:cBhvr>
                                        <p:cTn id="1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 grpId="0" animBg="1"/>
      <p:bldP spid="240"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A249E-C59C-C47B-A498-3CFC846D0E29}"/>
            </a:ext>
          </a:extLst>
        </p:cNvPr>
        <p:cNvGrpSpPr/>
        <p:nvPr/>
      </p:nvGrpSpPr>
      <p:grpSpPr>
        <a:xfrm>
          <a:off x="0" y="0"/>
          <a:ext cx="0" cy="0"/>
          <a:chOff x="0" y="0"/>
          <a:chExt cx="0" cy="0"/>
        </a:xfrm>
      </p:grpSpPr>
      <p:sp>
        <p:nvSpPr>
          <p:cNvPr id="241" name="Rechteck 240">
            <a:extLst>
              <a:ext uri="{FF2B5EF4-FFF2-40B4-BE49-F238E27FC236}">
                <a16:creationId xmlns:a16="http://schemas.microsoft.com/office/drawing/2014/main" id="{F09EB82F-44B4-B702-4BE3-465C9C8FADDA}"/>
              </a:ext>
            </a:extLst>
          </p:cNvPr>
          <p:cNvSpPr/>
          <p:nvPr/>
        </p:nvSpPr>
        <p:spPr>
          <a:xfrm>
            <a:off x="6315897" y="288321"/>
            <a:ext cx="5421191" cy="3139601"/>
          </a:xfrm>
          <a:prstGeom prst="rect">
            <a:avLst/>
          </a:prstGeom>
          <a:solidFill>
            <a:srgbClr val="FF8A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29" name="Gruppieren 28">
            <a:extLst>
              <a:ext uri="{FF2B5EF4-FFF2-40B4-BE49-F238E27FC236}">
                <a16:creationId xmlns:a16="http://schemas.microsoft.com/office/drawing/2014/main" id="{95151795-985D-377B-43A5-5BF12BCB0D24}"/>
              </a:ext>
            </a:extLst>
          </p:cNvPr>
          <p:cNvGrpSpPr/>
          <p:nvPr/>
        </p:nvGrpSpPr>
        <p:grpSpPr>
          <a:xfrm rot="14400000">
            <a:off x="7118905" y="2385613"/>
            <a:ext cx="542579" cy="275975"/>
            <a:chOff x="6880569" y="2596013"/>
            <a:chExt cx="1720437" cy="875073"/>
          </a:xfrm>
        </p:grpSpPr>
        <p:grpSp>
          <p:nvGrpSpPr>
            <p:cNvPr id="30" name="Gruppieren 29">
              <a:extLst>
                <a:ext uri="{FF2B5EF4-FFF2-40B4-BE49-F238E27FC236}">
                  <a16:creationId xmlns:a16="http://schemas.microsoft.com/office/drawing/2014/main" id="{EA5E4C01-DE09-66D9-9E61-72064B8816DD}"/>
                </a:ext>
              </a:extLst>
            </p:cNvPr>
            <p:cNvGrpSpPr/>
            <p:nvPr/>
          </p:nvGrpSpPr>
          <p:grpSpPr>
            <a:xfrm>
              <a:off x="6880569" y="2596013"/>
              <a:ext cx="1073504" cy="875073"/>
              <a:chOff x="7080594" y="973742"/>
              <a:chExt cx="1073504" cy="875073"/>
            </a:xfrm>
          </p:grpSpPr>
          <p:sp>
            <p:nvSpPr>
              <p:cNvPr id="34" name="Oval 33">
                <a:extLst>
                  <a:ext uri="{FF2B5EF4-FFF2-40B4-BE49-F238E27FC236}">
                    <a16:creationId xmlns:a16="http://schemas.microsoft.com/office/drawing/2014/main" id="{4D26BAF4-2AF2-1747-C5DB-6621729E49A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 name="Textfeld 34">
                <a:extLst>
                  <a:ext uri="{FF2B5EF4-FFF2-40B4-BE49-F238E27FC236}">
                    <a16:creationId xmlns:a16="http://schemas.microsoft.com/office/drawing/2014/main" id="{6E58840C-0FA9-D9D8-A4D5-E6598A33D1CB}"/>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1" name="Gruppieren 30">
              <a:extLst>
                <a:ext uri="{FF2B5EF4-FFF2-40B4-BE49-F238E27FC236}">
                  <a16:creationId xmlns:a16="http://schemas.microsoft.com/office/drawing/2014/main" id="{4C23212E-B869-1975-DC5B-62E825539EE2}"/>
                </a:ext>
              </a:extLst>
            </p:cNvPr>
            <p:cNvGrpSpPr/>
            <p:nvPr/>
          </p:nvGrpSpPr>
          <p:grpSpPr>
            <a:xfrm>
              <a:off x="7527506" y="2596013"/>
              <a:ext cx="1073500" cy="875071"/>
              <a:chOff x="7080595" y="973744"/>
              <a:chExt cx="1073500" cy="875071"/>
            </a:xfrm>
          </p:grpSpPr>
          <p:sp>
            <p:nvSpPr>
              <p:cNvPr id="32" name="Oval 31">
                <a:extLst>
                  <a:ext uri="{FF2B5EF4-FFF2-40B4-BE49-F238E27FC236}">
                    <a16:creationId xmlns:a16="http://schemas.microsoft.com/office/drawing/2014/main" id="{9A7FFC6D-30B3-2B52-7468-3B4018528D4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3" name="Textfeld 32">
                <a:extLst>
                  <a:ext uri="{FF2B5EF4-FFF2-40B4-BE49-F238E27FC236}">
                    <a16:creationId xmlns:a16="http://schemas.microsoft.com/office/drawing/2014/main" id="{A5DC11D6-6D36-BB39-638B-63495397FD24}"/>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240" name="Rechteck 239">
            <a:extLst>
              <a:ext uri="{FF2B5EF4-FFF2-40B4-BE49-F238E27FC236}">
                <a16:creationId xmlns:a16="http://schemas.microsoft.com/office/drawing/2014/main" id="{2CE57C40-F9DB-2CC2-C2FB-3487305E041A}"/>
              </a:ext>
            </a:extLst>
          </p:cNvPr>
          <p:cNvSpPr/>
          <p:nvPr/>
        </p:nvSpPr>
        <p:spPr>
          <a:xfrm>
            <a:off x="6349693" y="3426843"/>
            <a:ext cx="5421191" cy="3139601"/>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Kamera 1">
            <a:extLst>
              <a:ext uri="{FF2B5EF4-FFF2-40B4-BE49-F238E27FC236}">
                <a16:creationId xmlns:a16="http://schemas.microsoft.com/office/drawing/2014/main" id="{FED11B60-8FB1-98F9-84B3-1CA577E99C2B}"/>
              </a:ext>
            </a:extLst>
          </p:cNvPr>
          <p:cNvPicPr>
            <a:picLocks noChangeAspect="1"/>
            <a:extLst>
              <a:ext uri="{51228E76-BA90-4043-B771-695A4F85340A}">
                <alf:liveFeedProps xmlns:alf="http://schemas.microsoft.com/office/drawing/2021/livefeed"/>
              </a:ext>
            </a:extLst>
          </p:cNvPicPr>
          <p:nvPr/>
        </p:nvPicPr>
        <p:blipFill>
          <a:blip r:embed="rId2">
            <a:extLst>
              <a:ext uri="{96DAC541-7B7A-43D3-8B79-37D633B846F1}">
                <asvg:svgBlip xmlns:asvg="http://schemas.microsoft.com/office/drawing/2016/SVG/main" r:embed="rId3"/>
              </a:ext>
            </a:extLst>
          </a:blip>
          <a:stretch>
            <a:fillRect/>
          </a:stretch>
        </p:blipFill>
        <p:spPr>
          <a:xfrm>
            <a:off x="370008" y="283805"/>
            <a:ext cx="5421191" cy="6290390"/>
          </a:xfrm>
          <a:prstGeom prst="rect">
            <a:avLst/>
          </a:prstGeom>
        </p:spPr>
      </p:pic>
      <p:sp>
        <p:nvSpPr>
          <p:cNvPr id="4" name="Rechteck 3">
            <a:extLst>
              <a:ext uri="{FF2B5EF4-FFF2-40B4-BE49-F238E27FC236}">
                <a16:creationId xmlns:a16="http://schemas.microsoft.com/office/drawing/2014/main" id="{3BE5C1B6-83F3-5630-F3BF-923E8B282583}"/>
              </a:ext>
            </a:extLst>
          </p:cNvPr>
          <p:cNvSpPr/>
          <p:nvPr/>
        </p:nvSpPr>
        <p:spPr>
          <a:xfrm>
            <a:off x="2658237" y="3057604"/>
            <a:ext cx="844731" cy="97536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4" name="Rahmen 113">
            <a:extLst>
              <a:ext uri="{FF2B5EF4-FFF2-40B4-BE49-F238E27FC236}">
                <a16:creationId xmlns:a16="http://schemas.microsoft.com/office/drawing/2014/main" id="{9874419F-C581-B604-3260-47C8716EB100}"/>
              </a:ext>
            </a:extLst>
          </p:cNvPr>
          <p:cNvSpPr/>
          <p:nvPr/>
        </p:nvSpPr>
        <p:spPr>
          <a:xfrm>
            <a:off x="6022558" y="0"/>
            <a:ext cx="6075459" cy="6927809"/>
          </a:xfrm>
          <a:prstGeom prst="frame">
            <a:avLst>
              <a:gd name="adj1" fmla="val 504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cxnSp>
        <p:nvCxnSpPr>
          <p:cNvPr id="6" name="Gerade Verbindung 5">
            <a:extLst>
              <a:ext uri="{FF2B5EF4-FFF2-40B4-BE49-F238E27FC236}">
                <a16:creationId xmlns:a16="http://schemas.microsoft.com/office/drawing/2014/main" id="{5DF503E1-6D5B-A253-CD3C-B6FB2ECE99F2}"/>
              </a:ext>
            </a:extLst>
          </p:cNvPr>
          <p:cNvCxnSpPr>
            <a:cxnSpLocks/>
          </p:cNvCxnSpPr>
          <p:nvPr/>
        </p:nvCxnSpPr>
        <p:spPr>
          <a:xfrm flipV="1">
            <a:off x="3502968" y="278050"/>
            <a:ext cx="2832113" cy="280045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 name="Gerade Verbindung 7">
            <a:extLst>
              <a:ext uri="{FF2B5EF4-FFF2-40B4-BE49-F238E27FC236}">
                <a16:creationId xmlns:a16="http://schemas.microsoft.com/office/drawing/2014/main" id="{ECE6E325-3AEF-75D0-B73D-684F43698195}"/>
              </a:ext>
            </a:extLst>
          </p:cNvPr>
          <p:cNvCxnSpPr>
            <a:cxnSpLocks/>
          </p:cNvCxnSpPr>
          <p:nvPr/>
        </p:nvCxnSpPr>
        <p:spPr>
          <a:xfrm>
            <a:off x="3502968" y="4032618"/>
            <a:ext cx="2832113" cy="2535983"/>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13" name="Rechteck 12">
            <a:extLst>
              <a:ext uri="{FF2B5EF4-FFF2-40B4-BE49-F238E27FC236}">
                <a16:creationId xmlns:a16="http://schemas.microsoft.com/office/drawing/2014/main" id="{161DC56E-59E0-51C8-A859-1C766668E209}"/>
              </a:ext>
            </a:extLst>
          </p:cNvPr>
          <p:cNvSpPr/>
          <p:nvPr/>
        </p:nvSpPr>
        <p:spPr>
          <a:xfrm>
            <a:off x="6335081" y="289399"/>
            <a:ext cx="5421191" cy="628479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15D39B25-6841-406C-B1E2-1CBD4ABB34D2}"/>
              </a:ext>
            </a:extLst>
          </p:cNvPr>
          <p:cNvSpPr txBox="1"/>
          <p:nvPr/>
        </p:nvSpPr>
        <p:spPr>
          <a:xfrm>
            <a:off x="454912" y="331707"/>
            <a:ext cx="5225902" cy="369332"/>
          </a:xfrm>
          <a:prstGeom prst="rect">
            <a:avLst/>
          </a:prstGeom>
          <a:solidFill>
            <a:schemeClr val="bg1"/>
          </a:solidFill>
        </p:spPr>
        <p:txBody>
          <a:bodyPr wrap="square" rtlCol="0">
            <a:spAutoFit/>
          </a:bodyPr>
          <a:lstStyle/>
          <a:p>
            <a:pPr algn="ctr"/>
            <a:r>
              <a:rPr lang="de-DE" dirty="0"/>
              <a:t>Nach dem Schütteln</a:t>
            </a:r>
          </a:p>
        </p:txBody>
      </p:sp>
      <p:grpSp>
        <p:nvGrpSpPr>
          <p:cNvPr id="78" name="Gruppieren 77" descr="Arc Left:  Gruppieren 68">
            <a:extLst>
              <a:ext uri="{FF2B5EF4-FFF2-40B4-BE49-F238E27FC236}">
                <a16:creationId xmlns:a16="http://schemas.microsoft.com/office/drawing/2014/main" id="{710231F5-C4EA-6A64-5D6D-A76C7CC9372D}"/>
              </a:ext>
            </a:extLst>
          </p:cNvPr>
          <p:cNvGrpSpPr/>
          <p:nvPr/>
        </p:nvGrpSpPr>
        <p:grpSpPr>
          <a:xfrm rot="10800000">
            <a:off x="9868501" y="855010"/>
            <a:ext cx="480001" cy="338555"/>
            <a:chOff x="6979786" y="2496796"/>
            <a:chExt cx="1522008" cy="1073504"/>
          </a:xfrm>
        </p:grpSpPr>
        <p:grpSp>
          <p:nvGrpSpPr>
            <p:cNvPr id="79" name="Gruppieren 78">
              <a:extLst>
                <a:ext uri="{FF2B5EF4-FFF2-40B4-BE49-F238E27FC236}">
                  <a16:creationId xmlns:a16="http://schemas.microsoft.com/office/drawing/2014/main" id="{4CA4FF8A-80A2-3356-23A6-CAD0FD1DCC0B}"/>
                </a:ext>
              </a:extLst>
            </p:cNvPr>
            <p:cNvGrpSpPr/>
            <p:nvPr/>
          </p:nvGrpSpPr>
          <p:grpSpPr>
            <a:xfrm>
              <a:off x="6979786" y="2496796"/>
              <a:ext cx="875072" cy="1073500"/>
              <a:chOff x="7179811" y="874525"/>
              <a:chExt cx="875072" cy="1073500"/>
            </a:xfrm>
          </p:grpSpPr>
          <p:sp>
            <p:nvSpPr>
              <p:cNvPr id="83" name="Oval 82">
                <a:extLst>
                  <a:ext uri="{FF2B5EF4-FFF2-40B4-BE49-F238E27FC236}">
                    <a16:creationId xmlns:a16="http://schemas.microsoft.com/office/drawing/2014/main" id="{36FB5EF5-4F48-6DAB-9F79-0CCC096A139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84" name="Textfeld 83">
                <a:extLst>
                  <a:ext uri="{FF2B5EF4-FFF2-40B4-BE49-F238E27FC236}">
                    <a16:creationId xmlns:a16="http://schemas.microsoft.com/office/drawing/2014/main" id="{48A85FE2-1D75-B257-A3A1-148B669FE228}"/>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80" name="Gruppieren 79">
              <a:extLst>
                <a:ext uri="{FF2B5EF4-FFF2-40B4-BE49-F238E27FC236}">
                  <a16:creationId xmlns:a16="http://schemas.microsoft.com/office/drawing/2014/main" id="{F58F5C05-DC37-33C7-F4BC-B2ADA9EDCA64}"/>
                </a:ext>
              </a:extLst>
            </p:cNvPr>
            <p:cNvGrpSpPr/>
            <p:nvPr/>
          </p:nvGrpSpPr>
          <p:grpSpPr>
            <a:xfrm>
              <a:off x="7626722" y="2496798"/>
              <a:ext cx="875072" cy="1073502"/>
              <a:chOff x="7179811" y="874529"/>
              <a:chExt cx="875072" cy="1073502"/>
            </a:xfrm>
          </p:grpSpPr>
          <p:sp>
            <p:nvSpPr>
              <p:cNvPr id="81" name="Oval 80">
                <a:extLst>
                  <a:ext uri="{FF2B5EF4-FFF2-40B4-BE49-F238E27FC236}">
                    <a16:creationId xmlns:a16="http://schemas.microsoft.com/office/drawing/2014/main" id="{BF59EF26-82DA-03F6-F60C-39792FF0A65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82" name="Textfeld 81">
                <a:extLst>
                  <a:ext uri="{FF2B5EF4-FFF2-40B4-BE49-F238E27FC236}">
                    <a16:creationId xmlns:a16="http://schemas.microsoft.com/office/drawing/2014/main" id="{7CB64D68-DBDD-01C9-B236-CE72F792AB94}"/>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6" name="Gruppieren 35" descr="Arc Left:  Gruppieren 255">
            <a:extLst>
              <a:ext uri="{FF2B5EF4-FFF2-40B4-BE49-F238E27FC236}">
                <a16:creationId xmlns:a16="http://schemas.microsoft.com/office/drawing/2014/main" id="{C41BBC9B-8647-1D0C-7B4C-39775D99ECB6}"/>
              </a:ext>
            </a:extLst>
          </p:cNvPr>
          <p:cNvGrpSpPr/>
          <p:nvPr/>
        </p:nvGrpSpPr>
        <p:grpSpPr>
          <a:xfrm>
            <a:off x="7621769" y="734182"/>
            <a:ext cx="480001" cy="338555"/>
            <a:chOff x="6979786" y="2496796"/>
            <a:chExt cx="1522008" cy="1073504"/>
          </a:xfrm>
        </p:grpSpPr>
        <p:grpSp>
          <p:nvGrpSpPr>
            <p:cNvPr id="37" name="Gruppieren 36">
              <a:extLst>
                <a:ext uri="{FF2B5EF4-FFF2-40B4-BE49-F238E27FC236}">
                  <a16:creationId xmlns:a16="http://schemas.microsoft.com/office/drawing/2014/main" id="{3038DF8E-E519-5900-D153-E02AA285C518}"/>
                </a:ext>
              </a:extLst>
            </p:cNvPr>
            <p:cNvGrpSpPr/>
            <p:nvPr/>
          </p:nvGrpSpPr>
          <p:grpSpPr>
            <a:xfrm>
              <a:off x="6979786" y="2496796"/>
              <a:ext cx="875072" cy="1073500"/>
              <a:chOff x="7179811" y="874525"/>
              <a:chExt cx="875072" cy="1073500"/>
            </a:xfrm>
          </p:grpSpPr>
          <p:sp>
            <p:nvSpPr>
              <p:cNvPr id="41" name="Oval 40">
                <a:extLst>
                  <a:ext uri="{FF2B5EF4-FFF2-40B4-BE49-F238E27FC236}">
                    <a16:creationId xmlns:a16="http://schemas.microsoft.com/office/drawing/2014/main" id="{89A36394-83E0-F926-2BA6-01D20E764BBA}"/>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42" name="Textfeld 41">
                <a:extLst>
                  <a:ext uri="{FF2B5EF4-FFF2-40B4-BE49-F238E27FC236}">
                    <a16:creationId xmlns:a16="http://schemas.microsoft.com/office/drawing/2014/main" id="{E8E17D4D-A173-A5E3-048C-CE1444EEFB03}"/>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8" name="Gruppieren 37">
              <a:extLst>
                <a:ext uri="{FF2B5EF4-FFF2-40B4-BE49-F238E27FC236}">
                  <a16:creationId xmlns:a16="http://schemas.microsoft.com/office/drawing/2014/main" id="{EE8555FD-513A-8E23-9C1D-BEFB050CA650}"/>
                </a:ext>
              </a:extLst>
            </p:cNvPr>
            <p:cNvGrpSpPr/>
            <p:nvPr/>
          </p:nvGrpSpPr>
          <p:grpSpPr>
            <a:xfrm>
              <a:off x="7626722" y="2496798"/>
              <a:ext cx="875072" cy="1073502"/>
              <a:chOff x="7179811" y="874529"/>
              <a:chExt cx="875072" cy="1073502"/>
            </a:xfrm>
          </p:grpSpPr>
          <p:sp>
            <p:nvSpPr>
              <p:cNvPr id="39" name="Oval 38">
                <a:extLst>
                  <a:ext uri="{FF2B5EF4-FFF2-40B4-BE49-F238E27FC236}">
                    <a16:creationId xmlns:a16="http://schemas.microsoft.com/office/drawing/2014/main" id="{07253B3B-55EE-F9B5-F710-9034055D25A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40" name="Textfeld 39">
                <a:extLst>
                  <a:ext uri="{FF2B5EF4-FFF2-40B4-BE49-F238E27FC236}">
                    <a16:creationId xmlns:a16="http://schemas.microsoft.com/office/drawing/2014/main" id="{7924AF19-1A32-8F42-02D3-01936F8BE0D2}"/>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57" name="Gruppieren 56" descr="Arc Left:  Gruppieren 262">
            <a:extLst>
              <a:ext uri="{FF2B5EF4-FFF2-40B4-BE49-F238E27FC236}">
                <a16:creationId xmlns:a16="http://schemas.microsoft.com/office/drawing/2014/main" id="{8035A97A-0D30-FFCC-7F9C-2C9736C9E0E3}"/>
              </a:ext>
            </a:extLst>
          </p:cNvPr>
          <p:cNvGrpSpPr/>
          <p:nvPr/>
        </p:nvGrpSpPr>
        <p:grpSpPr>
          <a:xfrm rot="1800000">
            <a:off x="8500975" y="1034811"/>
            <a:ext cx="480001" cy="338555"/>
            <a:chOff x="6979786" y="2496797"/>
            <a:chExt cx="1522008" cy="1073504"/>
          </a:xfrm>
        </p:grpSpPr>
        <p:grpSp>
          <p:nvGrpSpPr>
            <p:cNvPr id="58" name="Gruppieren 57">
              <a:extLst>
                <a:ext uri="{FF2B5EF4-FFF2-40B4-BE49-F238E27FC236}">
                  <a16:creationId xmlns:a16="http://schemas.microsoft.com/office/drawing/2014/main" id="{BF881CD3-D6F9-6B84-7612-FD3369D5F9F4}"/>
                </a:ext>
              </a:extLst>
            </p:cNvPr>
            <p:cNvGrpSpPr/>
            <p:nvPr/>
          </p:nvGrpSpPr>
          <p:grpSpPr>
            <a:xfrm>
              <a:off x="6979786" y="2496797"/>
              <a:ext cx="875072" cy="1073500"/>
              <a:chOff x="7179811" y="874526"/>
              <a:chExt cx="875072" cy="1073500"/>
            </a:xfrm>
          </p:grpSpPr>
          <p:sp>
            <p:nvSpPr>
              <p:cNvPr id="62" name="Oval 61">
                <a:extLst>
                  <a:ext uri="{FF2B5EF4-FFF2-40B4-BE49-F238E27FC236}">
                    <a16:creationId xmlns:a16="http://schemas.microsoft.com/office/drawing/2014/main" id="{12849AC2-B3ED-D813-6E21-2D3187B7130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63" name="Textfeld 62">
                <a:extLst>
                  <a:ext uri="{FF2B5EF4-FFF2-40B4-BE49-F238E27FC236}">
                    <a16:creationId xmlns:a16="http://schemas.microsoft.com/office/drawing/2014/main" id="{DB0DD284-50E9-75E0-3969-E8FF0318D081}"/>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59" name="Gruppieren 58">
              <a:extLst>
                <a:ext uri="{FF2B5EF4-FFF2-40B4-BE49-F238E27FC236}">
                  <a16:creationId xmlns:a16="http://schemas.microsoft.com/office/drawing/2014/main" id="{4A02D43A-0B81-D7EA-E74E-6440B03A438E}"/>
                </a:ext>
              </a:extLst>
            </p:cNvPr>
            <p:cNvGrpSpPr/>
            <p:nvPr/>
          </p:nvGrpSpPr>
          <p:grpSpPr>
            <a:xfrm>
              <a:off x="7626722" y="2496799"/>
              <a:ext cx="875072" cy="1073502"/>
              <a:chOff x="7179811" y="874530"/>
              <a:chExt cx="875072" cy="1073502"/>
            </a:xfrm>
          </p:grpSpPr>
          <p:sp>
            <p:nvSpPr>
              <p:cNvPr id="60" name="Oval 59">
                <a:extLst>
                  <a:ext uri="{FF2B5EF4-FFF2-40B4-BE49-F238E27FC236}">
                    <a16:creationId xmlns:a16="http://schemas.microsoft.com/office/drawing/2014/main" id="{64A8148A-9C6C-6431-6C25-9D79FDC41C84}"/>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61" name="Textfeld 60">
                <a:extLst>
                  <a:ext uri="{FF2B5EF4-FFF2-40B4-BE49-F238E27FC236}">
                    <a16:creationId xmlns:a16="http://schemas.microsoft.com/office/drawing/2014/main" id="{C7A8D66B-AF22-3BDA-53F2-F09659707783}"/>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43" name="Gruppieren 42" descr="Arc Right:  Gruppieren 269">
            <a:extLst>
              <a:ext uri="{FF2B5EF4-FFF2-40B4-BE49-F238E27FC236}">
                <a16:creationId xmlns:a16="http://schemas.microsoft.com/office/drawing/2014/main" id="{1C6F1005-14B0-2702-5B32-580ED096F536}"/>
              </a:ext>
            </a:extLst>
          </p:cNvPr>
          <p:cNvGrpSpPr/>
          <p:nvPr/>
        </p:nvGrpSpPr>
        <p:grpSpPr>
          <a:xfrm rot="18000000">
            <a:off x="7416495" y="1423151"/>
            <a:ext cx="542580" cy="275975"/>
            <a:chOff x="6880569" y="2596013"/>
            <a:chExt cx="1720439" cy="875073"/>
          </a:xfrm>
        </p:grpSpPr>
        <p:grpSp>
          <p:nvGrpSpPr>
            <p:cNvPr id="44" name="Gruppieren 43">
              <a:extLst>
                <a:ext uri="{FF2B5EF4-FFF2-40B4-BE49-F238E27FC236}">
                  <a16:creationId xmlns:a16="http://schemas.microsoft.com/office/drawing/2014/main" id="{123677C3-BB01-87B8-EE98-2A94468D56F7}"/>
                </a:ext>
              </a:extLst>
            </p:cNvPr>
            <p:cNvGrpSpPr/>
            <p:nvPr/>
          </p:nvGrpSpPr>
          <p:grpSpPr>
            <a:xfrm>
              <a:off x="6880569" y="2596013"/>
              <a:ext cx="1073504" cy="875073"/>
              <a:chOff x="7080594" y="973742"/>
              <a:chExt cx="1073504" cy="875073"/>
            </a:xfrm>
          </p:grpSpPr>
          <p:sp>
            <p:nvSpPr>
              <p:cNvPr id="48" name="Oval 47">
                <a:extLst>
                  <a:ext uri="{FF2B5EF4-FFF2-40B4-BE49-F238E27FC236}">
                    <a16:creationId xmlns:a16="http://schemas.microsoft.com/office/drawing/2014/main" id="{D0B21E30-6FE7-C1A5-CB03-556FCB54361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49" name="Textfeld 48">
                <a:extLst>
                  <a:ext uri="{FF2B5EF4-FFF2-40B4-BE49-F238E27FC236}">
                    <a16:creationId xmlns:a16="http://schemas.microsoft.com/office/drawing/2014/main" id="{36F4E1B6-DD21-D7B5-CB7C-5A588EBF907A}"/>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45" name="Gruppieren 44">
              <a:extLst>
                <a:ext uri="{FF2B5EF4-FFF2-40B4-BE49-F238E27FC236}">
                  <a16:creationId xmlns:a16="http://schemas.microsoft.com/office/drawing/2014/main" id="{82C013FA-3107-B315-61F6-29CA9278FEA4}"/>
                </a:ext>
              </a:extLst>
            </p:cNvPr>
            <p:cNvGrpSpPr/>
            <p:nvPr/>
          </p:nvGrpSpPr>
          <p:grpSpPr>
            <a:xfrm>
              <a:off x="7527508" y="2596013"/>
              <a:ext cx="1073500" cy="875071"/>
              <a:chOff x="7080597" y="973744"/>
              <a:chExt cx="1073500" cy="875071"/>
            </a:xfrm>
          </p:grpSpPr>
          <p:sp>
            <p:nvSpPr>
              <p:cNvPr id="46" name="Oval 45">
                <a:extLst>
                  <a:ext uri="{FF2B5EF4-FFF2-40B4-BE49-F238E27FC236}">
                    <a16:creationId xmlns:a16="http://schemas.microsoft.com/office/drawing/2014/main" id="{FD79DDFC-CB24-20DB-BB65-3809503AE3A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47" name="Textfeld 46">
                <a:extLst>
                  <a:ext uri="{FF2B5EF4-FFF2-40B4-BE49-F238E27FC236}">
                    <a16:creationId xmlns:a16="http://schemas.microsoft.com/office/drawing/2014/main" id="{ED69EB43-AB96-34DC-1B09-D2A10B94C238}"/>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99" name="Gruppieren 98" descr="Arc Right:  Gruppieren 276">
            <a:extLst>
              <a:ext uri="{FF2B5EF4-FFF2-40B4-BE49-F238E27FC236}">
                <a16:creationId xmlns:a16="http://schemas.microsoft.com/office/drawing/2014/main" id="{909D4A4D-63F2-182F-4363-6365428E1D9E}"/>
              </a:ext>
            </a:extLst>
          </p:cNvPr>
          <p:cNvGrpSpPr/>
          <p:nvPr/>
        </p:nvGrpSpPr>
        <p:grpSpPr>
          <a:xfrm rot="14400000">
            <a:off x="8558043" y="1631572"/>
            <a:ext cx="542579" cy="275975"/>
            <a:chOff x="6880569" y="2596013"/>
            <a:chExt cx="1720437" cy="875073"/>
          </a:xfrm>
        </p:grpSpPr>
        <p:grpSp>
          <p:nvGrpSpPr>
            <p:cNvPr id="100" name="Gruppieren 99">
              <a:extLst>
                <a:ext uri="{FF2B5EF4-FFF2-40B4-BE49-F238E27FC236}">
                  <a16:creationId xmlns:a16="http://schemas.microsoft.com/office/drawing/2014/main" id="{3D4BCD2A-971A-E2E6-71B9-362DA4F70AD3}"/>
                </a:ext>
              </a:extLst>
            </p:cNvPr>
            <p:cNvGrpSpPr/>
            <p:nvPr/>
          </p:nvGrpSpPr>
          <p:grpSpPr>
            <a:xfrm>
              <a:off x="6880569" y="2596013"/>
              <a:ext cx="1073504" cy="875073"/>
              <a:chOff x="7080594" y="973742"/>
              <a:chExt cx="1073504" cy="875073"/>
            </a:xfrm>
          </p:grpSpPr>
          <p:sp>
            <p:nvSpPr>
              <p:cNvPr id="104" name="Oval 103">
                <a:extLst>
                  <a:ext uri="{FF2B5EF4-FFF2-40B4-BE49-F238E27FC236}">
                    <a16:creationId xmlns:a16="http://schemas.microsoft.com/office/drawing/2014/main" id="{090582E8-C064-CB2E-8775-A6025AD7181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05" name="Textfeld 104">
                <a:extLst>
                  <a:ext uri="{FF2B5EF4-FFF2-40B4-BE49-F238E27FC236}">
                    <a16:creationId xmlns:a16="http://schemas.microsoft.com/office/drawing/2014/main" id="{5ADF65F8-C35F-0D2C-87AF-5F0937C045A2}"/>
                  </a:ext>
                </a:extLst>
              </p:cNvPr>
              <p:cNvSpPr txBox="1"/>
              <p:nvPr/>
            </p:nvSpPr>
            <p:spPr>
              <a:xfrm rot="7200000">
                <a:off x="7179812" y="874524"/>
                <a:ext cx="875067"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101" name="Gruppieren 100">
              <a:extLst>
                <a:ext uri="{FF2B5EF4-FFF2-40B4-BE49-F238E27FC236}">
                  <a16:creationId xmlns:a16="http://schemas.microsoft.com/office/drawing/2014/main" id="{62D9C5A4-DCF4-7868-E150-7B30786C7995}"/>
                </a:ext>
              </a:extLst>
            </p:cNvPr>
            <p:cNvGrpSpPr/>
            <p:nvPr/>
          </p:nvGrpSpPr>
          <p:grpSpPr>
            <a:xfrm>
              <a:off x="7527506" y="2596013"/>
              <a:ext cx="1073500" cy="875071"/>
              <a:chOff x="7080595" y="973744"/>
              <a:chExt cx="1073500" cy="875071"/>
            </a:xfrm>
          </p:grpSpPr>
          <p:sp>
            <p:nvSpPr>
              <p:cNvPr id="102" name="Oval 101">
                <a:extLst>
                  <a:ext uri="{FF2B5EF4-FFF2-40B4-BE49-F238E27FC236}">
                    <a16:creationId xmlns:a16="http://schemas.microsoft.com/office/drawing/2014/main" id="{F5A645D1-BD8D-C3C0-9887-4D3ADD6A4A2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03" name="Textfeld 102">
                <a:extLst>
                  <a:ext uri="{FF2B5EF4-FFF2-40B4-BE49-F238E27FC236}">
                    <a16:creationId xmlns:a16="http://schemas.microsoft.com/office/drawing/2014/main" id="{E96D09C8-C5B0-28E4-8369-4E0DEB5B3277}"/>
                  </a:ext>
                </a:extLst>
              </p:cNvPr>
              <p:cNvSpPr txBox="1"/>
              <p:nvPr/>
            </p:nvSpPr>
            <p:spPr>
              <a:xfrm rot="7200000">
                <a:off x="7179809"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192" name="Gruppieren 191" descr="Arc Right:  Gruppieren 283">
            <a:extLst>
              <a:ext uri="{FF2B5EF4-FFF2-40B4-BE49-F238E27FC236}">
                <a16:creationId xmlns:a16="http://schemas.microsoft.com/office/drawing/2014/main" id="{D8CDC33C-F9FC-E84A-EA88-AA74C9BDEFCE}"/>
              </a:ext>
            </a:extLst>
          </p:cNvPr>
          <p:cNvGrpSpPr/>
          <p:nvPr/>
        </p:nvGrpSpPr>
        <p:grpSpPr>
          <a:xfrm rot="20700000">
            <a:off x="10562577" y="1301048"/>
            <a:ext cx="480001" cy="338555"/>
            <a:chOff x="6979786" y="2496794"/>
            <a:chExt cx="1522008" cy="1073505"/>
          </a:xfrm>
        </p:grpSpPr>
        <p:grpSp>
          <p:nvGrpSpPr>
            <p:cNvPr id="193" name="Gruppieren 192">
              <a:extLst>
                <a:ext uri="{FF2B5EF4-FFF2-40B4-BE49-F238E27FC236}">
                  <a16:creationId xmlns:a16="http://schemas.microsoft.com/office/drawing/2014/main" id="{2C73A0F3-2F08-2E94-76D5-B57451379850}"/>
                </a:ext>
              </a:extLst>
            </p:cNvPr>
            <p:cNvGrpSpPr/>
            <p:nvPr/>
          </p:nvGrpSpPr>
          <p:grpSpPr>
            <a:xfrm>
              <a:off x="6979786" y="2496794"/>
              <a:ext cx="875072" cy="1073501"/>
              <a:chOff x="7179811" y="874523"/>
              <a:chExt cx="875072" cy="1073501"/>
            </a:xfrm>
          </p:grpSpPr>
          <p:sp>
            <p:nvSpPr>
              <p:cNvPr id="197" name="Oval 196">
                <a:extLst>
                  <a:ext uri="{FF2B5EF4-FFF2-40B4-BE49-F238E27FC236}">
                    <a16:creationId xmlns:a16="http://schemas.microsoft.com/office/drawing/2014/main" id="{009DB6D8-636C-D076-10E6-15477F2C319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98" name="Textfeld 197">
                <a:extLst>
                  <a:ext uri="{FF2B5EF4-FFF2-40B4-BE49-F238E27FC236}">
                    <a16:creationId xmlns:a16="http://schemas.microsoft.com/office/drawing/2014/main" id="{C2C0D7EC-7B15-C636-996E-A69C28D9FBCF}"/>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194" name="Gruppieren 193">
              <a:extLst>
                <a:ext uri="{FF2B5EF4-FFF2-40B4-BE49-F238E27FC236}">
                  <a16:creationId xmlns:a16="http://schemas.microsoft.com/office/drawing/2014/main" id="{8E69720A-728E-CBD1-435F-9A761D54C00A}"/>
                </a:ext>
              </a:extLst>
            </p:cNvPr>
            <p:cNvGrpSpPr/>
            <p:nvPr/>
          </p:nvGrpSpPr>
          <p:grpSpPr>
            <a:xfrm>
              <a:off x="7626720" y="2496800"/>
              <a:ext cx="875074" cy="1073499"/>
              <a:chOff x="7179809" y="874531"/>
              <a:chExt cx="875074" cy="1073499"/>
            </a:xfrm>
          </p:grpSpPr>
          <p:sp>
            <p:nvSpPr>
              <p:cNvPr id="195" name="Oval 194">
                <a:extLst>
                  <a:ext uri="{FF2B5EF4-FFF2-40B4-BE49-F238E27FC236}">
                    <a16:creationId xmlns:a16="http://schemas.microsoft.com/office/drawing/2014/main" id="{53C0FF00-45B1-E68A-5EDE-A0292F91651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96" name="Textfeld 195">
                <a:extLst>
                  <a:ext uri="{FF2B5EF4-FFF2-40B4-BE49-F238E27FC236}">
                    <a16:creationId xmlns:a16="http://schemas.microsoft.com/office/drawing/2014/main" id="{A794F5E7-AE87-BC98-1AB4-1D53460B4314}"/>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64" name="Gruppieren 63" descr="Arc Left:  Gruppieren 297">
            <a:extLst>
              <a:ext uri="{FF2B5EF4-FFF2-40B4-BE49-F238E27FC236}">
                <a16:creationId xmlns:a16="http://schemas.microsoft.com/office/drawing/2014/main" id="{4B2B7D86-DEEB-ABE0-2E27-44CA24D420DF}"/>
              </a:ext>
            </a:extLst>
          </p:cNvPr>
          <p:cNvGrpSpPr/>
          <p:nvPr/>
        </p:nvGrpSpPr>
        <p:grpSpPr>
          <a:xfrm rot="18948543">
            <a:off x="8684868" y="2683589"/>
            <a:ext cx="480001" cy="338554"/>
            <a:chOff x="6979786" y="2496798"/>
            <a:chExt cx="1522010" cy="1073500"/>
          </a:xfrm>
        </p:grpSpPr>
        <p:grpSp>
          <p:nvGrpSpPr>
            <p:cNvPr id="65" name="Gruppieren 64">
              <a:extLst>
                <a:ext uri="{FF2B5EF4-FFF2-40B4-BE49-F238E27FC236}">
                  <a16:creationId xmlns:a16="http://schemas.microsoft.com/office/drawing/2014/main" id="{9AA7BD95-9DA9-36E5-EC07-D0EF5A175EEB}"/>
                </a:ext>
              </a:extLst>
            </p:cNvPr>
            <p:cNvGrpSpPr/>
            <p:nvPr/>
          </p:nvGrpSpPr>
          <p:grpSpPr>
            <a:xfrm>
              <a:off x="6979786" y="2496798"/>
              <a:ext cx="875072" cy="1073500"/>
              <a:chOff x="7179811" y="874527"/>
              <a:chExt cx="875072" cy="1073500"/>
            </a:xfrm>
          </p:grpSpPr>
          <p:sp>
            <p:nvSpPr>
              <p:cNvPr id="76" name="Oval 75">
                <a:extLst>
                  <a:ext uri="{FF2B5EF4-FFF2-40B4-BE49-F238E27FC236}">
                    <a16:creationId xmlns:a16="http://schemas.microsoft.com/office/drawing/2014/main" id="{994FB29B-ADC9-7D7A-6C03-52965644E61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77" name="Textfeld 76">
                <a:extLst>
                  <a:ext uri="{FF2B5EF4-FFF2-40B4-BE49-F238E27FC236}">
                    <a16:creationId xmlns:a16="http://schemas.microsoft.com/office/drawing/2014/main" id="{E73E2F09-119B-E189-1602-571649A11372}"/>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66" name="Gruppieren 65">
              <a:extLst>
                <a:ext uri="{FF2B5EF4-FFF2-40B4-BE49-F238E27FC236}">
                  <a16:creationId xmlns:a16="http://schemas.microsoft.com/office/drawing/2014/main" id="{FAEEAA1B-B56B-195D-142A-CFD25B555BDD}"/>
                </a:ext>
              </a:extLst>
            </p:cNvPr>
            <p:cNvGrpSpPr/>
            <p:nvPr/>
          </p:nvGrpSpPr>
          <p:grpSpPr>
            <a:xfrm>
              <a:off x="7626721" y="2496801"/>
              <a:ext cx="875075" cy="1073497"/>
              <a:chOff x="7179810" y="874532"/>
              <a:chExt cx="875075" cy="1073497"/>
            </a:xfrm>
          </p:grpSpPr>
          <p:sp>
            <p:nvSpPr>
              <p:cNvPr id="67" name="Oval 66">
                <a:extLst>
                  <a:ext uri="{FF2B5EF4-FFF2-40B4-BE49-F238E27FC236}">
                    <a16:creationId xmlns:a16="http://schemas.microsoft.com/office/drawing/2014/main" id="{C8BDBBF6-1412-0ED2-7BA6-2D466486DAF6}"/>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68" name="Textfeld 67">
                <a:extLst>
                  <a:ext uri="{FF2B5EF4-FFF2-40B4-BE49-F238E27FC236}">
                    <a16:creationId xmlns:a16="http://schemas.microsoft.com/office/drawing/2014/main" id="{7D3D900F-7C75-74F3-BA48-1D1C52323437}"/>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113" name="Gruppieren 112" descr="Arc Right:  Gruppieren 304">
            <a:extLst>
              <a:ext uri="{FF2B5EF4-FFF2-40B4-BE49-F238E27FC236}">
                <a16:creationId xmlns:a16="http://schemas.microsoft.com/office/drawing/2014/main" id="{F9E586D3-D0AD-5653-0EF1-2B629E13D74D}"/>
              </a:ext>
            </a:extLst>
          </p:cNvPr>
          <p:cNvGrpSpPr/>
          <p:nvPr/>
        </p:nvGrpSpPr>
        <p:grpSpPr>
          <a:xfrm rot="1267804">
            <a:off x="9546992" y="1567640"/>
            <a:ext cx="480001" cy="338554"/>
            <a:chOff x="6979786" y="2496799"/>
            <a:chExt cx="1522010" cy="1073500"/>
          </a:xfrm>
        </p:grpSpPr>
        <p:grpSp>
          <p:nvGrpSpPr>
            <p:cNvPr id="115" name="Gruppieren 114">
              <a:extLst>
                <a:ext uri="{FF2B5EF4-FFF2-40B4-BE49-F238E27FC236}">
                  <a16:creationId xmlns:a16="http://schemas.microsoft.com/office/drawing/2014/main" id="{2043E7B6-BB56-F2C3-F783-52CD6C64869C}"/>
                </a:ext>
              </a:extLst>
            </p:cNvPr>
            <p:cNvGrpSpPr/>
            <p:nvPr/>
          </p:nvGrpSpPr>
          <p:grpSpPr>
            <a:xfrm>
              <a:off x="6979786" y="2496799"/>
              <a:ext cx="875072" cy="1073500"/>
              <a:chOff x="7179811" y="874528"/>
              <a:chExt cx="875072" cy="1073500"/>
            </a:xfrm>
          </p:grpSpPr>
          <p:sp>
            <p:nvSpPr>
              <p:cNvPr id="119" name="Oval 118">
                <a:extLst>
                  <a:ext uri="{FF2B5EF4-FFF2-40B4-BE49-F238E27FC236}">
                    <a16:creationId xmlns:a16="http://schemas.microsoft.com/office/drawing/2014/main" id="{293460C0-6A2C-35F3-109C-4EADEFCFDFF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20" name="Textfeld 119">
                <a:extLst>
                  <a:ext uri="{FF2B5EF4-FFF2-40B4-BE49-F238E27FC236}">
                    <a16:creationId xmlns:a16="http://schemas.microsoft.com/office/drawing/2014/main" id="{A62D3101-DE31-7EA1-DB59-D19BFE9DD163}"/>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116" name="Gruppieren 115">
              <a:extLst>
                <a:ext uri="{FF2B5EF4-FFF2-40B4-BE49-F238E27FC236}">
                  <a16:creationId xmlns:a16="http://schemas.microsoft.com/office/drawing/2014/main" id="{286E6C09-B06A-33A8-9100-49F0227A7DBC}"/>
                </a:ext>
              </a:extLst>
            </p:cNvPr>
            <p:cNvGrpSpPr/>
            <p:nvPr/>
          </p:nvGrpSpPr>
          <p:grpSpPr>
            <a:xfrm>
              <a:off x="7626721" y="2496801"/>
              <a:ext cx="875075" cy="1073497"/>
              <a:chOff x="7179810" y="874532"/>
              <a:chExt cx="875075" cy="1073497"/>
            </a:xfrm>
          </p:grpSpPr>
          <p:sp>
            <p:nvSpPr>
              <p:cNvPr id="117" name="Oval 116">
                <a:extLst>
                  <a:ext uri="{FF2B5EF4-FFF2-40B4-BE49-F238E27FC236}">
                    <a16:creationId xmlns:a16="http://schemas.microsoft.com/office/drawing/2014/main" id="{A241A16B-613C-11CE-0E3A-06D233E59CA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18" name="Textfeld 117">
                <a:extLst>
                  <a:ext uri="{FF2B5EF4-FFF2-40B4-BE49-F238E27FC236}">
                    <a16:creationId xmlns:a16="http://schemas.microsoft.com/office/drawing/2014/main" id="{C5CD8C71-F130-9188-7D8A-F804D04ABA69}"/>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85" name="Gruppieren 84" descr="Arc Left:  Gruppieren 311">
            <a:extLst>
              <a:ext uri="{FF2B5EF4-FFF2-40B4-BE49-F238E27FC236}">
                <a16:creationId xmlns:a16="http://schemas.microsoft.com/office/drawing/2014/main" id="{89D82FF6-9778-3971-4B15-68F727862ABB}"/>
              </a:ext>
            </a:extLst>
          </p:cNvPr>
          <p:cNvGrpSpPr/>
          <p:nvPr/>
        </p:nvGrpSpPr>
        <p:grpSpPr>
          <a:xfrm rot="19910934">
            <a:off x="10669128" y="2581923"/>
            <a:ext cx="480001" cy="338554"/>
            <a:chOff x="6979786" y="2496798"/>
            <a:chExt cx="1522010" cy="1073500"/>
          </a:xfrm>
        </p:grpSpPr>
        <p:grpSp>
          <p:nvGrpSpPr>
            <p:cNvPr id="86" name="Gruppieren 85">
              <a:extLst>
                <a:ext uri="{FF2B5EF4-FFF2-40B4-BE49-F238E27FC236}">
                  <a16:creationId xmlns:a16="http://schemas.microsoft.com/office/drawing/2014/main" id="{7863C3B9-7D78-D7E4-186A-5E698605B28E}"/>
                </a:ext>
              </a:extLst>
            </p:cNvPr>
            <p:cNvGrpSpPr/>
            <p:nvPr/>
          </p:nvGrpSpPr>
          <p:grpSpPr>
            <a:xfrm>
              <a:off x="6979786" y="2496798"/>
              <a:ext cx="875072" cy="1073500"/>
              <a:chOff x="7179811" y="874527"/>
              <a:chExt cx="875072" cy="1073500"/>
            </a:xfrm>
          </p:grpSpPr>
          <p:sp>
            <p:nvSpPr>
              <p:cNvPr id="90" name="Oval 89">
                <a:extLst>
                  <a:ext uri="{FF2B5EF4-FFF2-40B4-BE49-F238E27FC236}">
                    <a16:creationId xmlns:a16="http://schemas.microsoft.com/office/drawing/2014/main" id="{D2DA2228-74FC-9A35-4CA8-FEF9547A5D21}"/>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91" name="Textfeld 90">
                <a:extLst>
                  <a:ext uri="{FF2B5EF4-FFF2-40B4-BE49-F238E27FC236}">
                    <a16:creationId xmlns:a16="http://schemas.microsoft.com/office/drawing/2014/main" id="{6CA12253-96D2-7796-24D7-389FEE9E9B82}"/>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87" name="Gruppieren 86">
              <a:extLst>
                <a:ext uri="{FF2B5EF4-FFF2-40B4-BE49-F238E27FC236}">
                  <a16:creationId xmlns:a16="http://schemas.microsoft.com/office/drawing/2014/main" id="{BE9391B7-F33F-7428-9DB5-36B901A529CD}"/>
                </a:ext>
              </a:extLst>
            </p:cNvPr>
            <p:cNvGrpSpPr/>
            <p:nvPr/>
          </p:nvGrpSpPr>
          <p:grpSpPr>
            <a:xfrm>
              <a:off x="7626721" y="2496801"/>
              <a:ext cx="875075" cy="1073497"/>
              <a:chOff x="7179810" y="874532"/>
              <a:chExt cx="875075" cy="1073497"/>
            </a:xfrm>
          </p:grpSpPr>
          <p:sp>
            <p:nvSpPr>
              <p:cNvPr id="88" name="Oval 87">
                <a:extLst>
                  <a:ext uri="{FF2B5EF4-FFF2-40B4-BE49-F238E27FC236}">
                    <a16:creationId xmlns:a16="http://schemas.microsoft.com/office/drawing/2014/main" id="{E20667A0-E600-F75A-22D6-4BD0A85ED3A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89" name="Textfeld 88">
                <a:extLst>
                  <a:ext uri="{FF2B5EF4-FFF2-40B4-BE49-F238E27FC236}">
                    <a16:creationId xmlns:a16="http://schemas.microsoft.com/office/drawing/2014/main" id="{1DBD15CD-70DE-7A44-AFF7-BAC2CB12D264}"/>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19" name="Gruppieren 318">
            <a:extLst>
              <a:ext uri="{FF2B5EF4-FFF2-40B4-BE49-F238E27FC236}">
                <a16:creationId xmlns:a16="http://schemas.microsoft.com/office/drawing/2014/main" id="{583D44A5-89D2-3C2D-287A-271F69335D48}"/>
              </a:ext>
            </a:extLst>
          </p:cNvPr>
          <p:cNvGrpSpPr/>
          <p:nvPr/>
        </p:nvGrpSpPr>
        <p:grpSpPr>
          <a:xfrm>
            <a:off x="10734853" y="4032618"/>
            <a:ext cx="480001" cy="338555"/>
            <a:chOff x="6979786" y="2496796"/>
            <a:chExt cx="1522008" cy="1073504"/>
          </a:xfrm>
        </p:grpSpPr>
        <p:grpSp>
          <p:nvGrpSpPr>
            <p:cNvPr id="320" name="Gruppieren 319">
              <a:extLst>
                <a:ext uri="{FF2B5EF4-FFF2-40B4-BE49-F238E27FC236}">
                  <a16:creationId xmlns:a16="http://schemas.microsoft.com/office/drawing/2014/main" id="{8C8F60AD-89C3-6BCB-9BC0-7386279FA2AB}"/>
                </a:ext>
              </a:extLst>
            </p:cNvPr>
            <p:cNvGrpSpPr/>
            <p:nvPr/>
          </p:nvGrpSpPr>
          <p:grpSpPr>
            <a:xfrm>
              <a:off x="6979786" y="2496796"/>
              <a:ext cx="875072" cy="1073500"/>
              <a:chOff x="7179811" y="874525"/>
              <a:chExt cx="875072" cy="1073500"/>
            </a:xfrm>
          </p:grpSpPr>
          <p:sp>
            <p:nvSpPr>
              <p:cNvPr id="324" name="Oval 323">
                <a:extLst>
                  <a:ext uri="{FF2B5EF4-FFF2-40B4-BE49-F238E27FC236}">
                    <a16:creationId xmlns:a16="http://schemas.microsoft.com/office/drawing/2014/main" id="{FE01626B-7ACA-00B2-4825-6A8758023DE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5" name="Textfeld 324">
                <a:extLst>
                  <a:ext uri="{FF2B5EF4-FFF2-40B4-BE49-F238E27FC236}">
                    <a16:creationId xmlns:a16="http://schemas.microsoft.com/office/drawing/2014/main" id="{39C57408-5A51-D8A9-9EC1-C4276350498C}"/>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21" name="Gruppieren 320">
              <a:extLst>
                <a:ext uri="{FF2B5EF4-FFF2-40B4-BE49-F238E27FC236}">
                  <a16:creationId xmlns:a16="http://schemas.microsoft.com/office/drawing/2014/main" id="{94B4C445-8D11-974F-91A4-1006737F24C1}"/>
                </a:ext>
              </a:extLst>
            </p:cNvPr>
            <p:cNvGrpSpPr/>
            <p:nvPr/>
          </p:nvGrpSpPr>
          <p:grpSpPr>
            <a:xfrm>
              <a:off x="7626722" y="2496798"/>
              <a:ext cx="875072" cy="1073502"/>
              <a:chOff x="7179811" y="874529"/>
              <a:chExt cx="875072" cy="1073502"/>
            </a:xfrm>
          </p:grpSpPr>
          <p:sp>
            <p:nvSpPr>
              <p:cNvPr id="322" name="Oval 321">
                <a:extLst>
                  <a:ext uri="{FF2B5EF4-FFF2-40B4-BE49-F238E27FC236}">
                    <a16:creationId xmlns:a16="http://schemas.microsoft.com/office/drawing/2014/main" id="{B691C949-B875-2361-56D5-1558D408324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23" name="Textfeld 322">
                <a:extLst>
                  <a:ext uri="{FF2B5EF4-FFF2-40B4-BE49-F238E27FC236}">
                    <a16:creationId xmlns:a16="http://schemas.microsoft.com/office/drawing/2014/main" id="{9E1E0C79-8782-267A-5AA4-EBCC7EFFA33C}"/>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199" name="Gruppieren 198" descr="Arc Right:  Gruppieren 325">
            <a:extLst>
              <a:ext uri="{FF2B5EF4-FFF2-40B4-BE49-F238E27FC236}">
                <a16:creationId xmlns:a16="http://schemas.microsoft.com/office/drawing/2014/main" id="{3832076D-FC64-412F-29D4-5B3387974C48}"/>
              </a:ext>
            </a:extLst>
          </p:cNvPr>
          <p:cNvGrpSpPr/>
          <p:nvPr/>
        </p:nvGrpSpPr>
        <p:grpSpPr>
          <a:xfrm rot="1800000">
            <a:off x="10777565" y="1840228"/>
            <a:ext cx="480001" cy="338555"/>
            <a:chOff x="6979786" y="2496797"/>
            <a:chExt cx="1522008" cy="1073504"/>
          </a:xfrm>
        </p:grpSpPr>
        <p:grpSp>
          <p:nvGrpSpPr>
            <p:cNvPr id="200" name="Gruppieren 199">
              <a:extLst>
                <a:ext uri="{FF2B5EF4-FFF2-40B4-BE49-F238E27FC236}">
                  <a16:creationId xmlns:a16="http://schemas.microsoft.com/office/drawing/2014/main" id="{B1ABF1CE-F3DC-6EA0-ECBB-E134F61BADC8}"/>
                </a:ext>
              </a:extLst>
            </p:cNvPr>
            <p:cNvGrpSpPr/>
            <p:nvPr/>
          </p:nvGrpSpPr>
          <p:grpSpPr>
            <a:xfrm>
              <a:off x="6979786" y="2496797"/>
              <a:ext cx="875072" cy="1073500"/>
              <a:chOff x="7179811" y="874526"/>
              <a:chExt cx="875072" cy="1073500"/>
            </a:xfrm>
          </p:grpSpPr>
          <p:sp>
            <p:nvSpPr>
              <p:cNvPr id="204" name="Oval 203">
                <a:extLst>
                  <a:ext uri="{FF2B5EF4-FFF2-40B4-BE49-F238E27FC236}">
                    <a16:creationId xmlns:a16="http://schemas.microsoft.com/office/drawing/2014/main" id="{F07344A5-A402-5637-0AAE-FD260ED81B53}"/>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05" name="Textfeld 204">
                <a:extLst>
                  <a:ext uri="{FF2B5EF4-FFF2-40B4-BE49-F238E27FC236}">
                    <a16:creationId xmlns:a16="http://schemas.microsoft.com/office/drawing/2014/main" id="{BE69BD22-4BB4-2D2E-1BD0-8E0FE4FBC8A7}"/>
                  </a:ext>
                </a:extLst>
              </p:cNvPr>
              <p:cNvSpPr txBox="1"/>
              <p:nvPr/>
            </p:nvSpPr>
            <p:spPr>
              <a:xfrm rot="19800000">
                <a:off x="7179811" y="874526"/>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01" name="Gruppieren 200">
              <a:extLst>
                <a:ext uri="{FF2B5EF4-FFF2-40B4-BE49-F238E27FC236}">
                  <a16:creationId xmlns:a16="http://schemas.microsoft.com/office/drawing/2014/main" id="{78D80EC0-7336-4A74-634D-5A675DB121B6}"/>
                </a:ext>
              </a:extLst>
            </p:cNvPr>
            <p:cNvGrpSpPr/>
            <p:nvPr/>
          </p:nvGrpSpPr>
          <p:grpSpPr>
            <a:xfrm>
              <a:off x="7626722" y="2496799"/>
              <a:ext cx="875072" cy="1073502"/>
              <a:chOff x="7179811" y="874530"/>
              <a:chExt cx="875072" cy="1073502"/>
            </a:xfrm>
          </p:grpSpPr>
          <p:sp>
            <p:nvSpPr>
              <p:cNvPr id="202" name="Oval 201">
                <a:extLst>
                  <a:ext uri="{FF2B5EF4-FFF2-40B4-BE49-F238E27FC236}">
                    <a16:creationId xmlns:a16="http://schemas.microsoft.com/office/drawing/2014/main" id="{666E48B7-6850-A4AD-07DC-1FA405F31ACA}"/>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03" name="Textfeld 202">
                <a:extLst>
                  <a:ext uri="{FF2B5EF4-FFF2-40B4-BE49-F238E27FC236}">
                    <a16:creationId xmlns:a16="http://schemas.microsoft.com/office/drawing/2014/main" id="{9054F8A7-228D-0E79-0F97-D7E4E319B590}"/>
                  </a:ext>
                </a:extLst>
              </p:cNvPr>
              <p:cNvSpPr txBox="1"/>
              <p:nvPr/>
            </p:nvSpPr>
            <p:spPr>
              <a:xfrm rot="19800000">
                <a:off x="7179811" y="874530"/>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121" name="Gruppieren 120" descr="Arc Right:  Gruppieren 332">
            <a:extLst>
              <a:ext uri="{FF2B5EF4-FFF2-40B4-BE49-F238E27FC236}">
                <a16:creationId xmlns:a16="http://schemas.microsoft.com/office/drawing/2014/main" id="{4D62EC29-0508-C332-3EB1-152CCD9BB4C8}"/>
              </a:ext>
            </a:extLst>
          </p:cNvPr>
          <p:cNvGrpSpPr/>
          <p:nvPr/>
        </p:nvGrpSpPr>
        <p:grpSpPr>
          <a:xfrm rot="18000000">
            <a:off x="9715880" y="2435351"/>
            <a:ext cx="542580" cy="275975"/>
            <a:chOff x="6880569" y="2596013"/>
            <a:chExt cx="1720439" cy="875073"/>
          </a:xfrm>
        </p:grpSpPr>
        <p:grpSp>
          <p:nvGrpSpPr>
            <p:cNvPr id="122" name="Gruppieren 121">
              <a:extLst>
                <a:ext uri="{FF2B5EF4-FFF2-40B4-BE49-F238E27FC236}">
                  <a16:creationId xmlns:a16="http://schemas.microsoft.com/office/drawing/2014/main" id="{F24BCDC3-74BA-A3F4-E1C2-B4B95A7B63F6}"/>
                </a:ext>
              </a:extLst>
            </p:cNvPr>
            <p:cNvGrpSpPr/>
            <p:nvPr/>
          </p:nvGrpSpPr>
          <p:grpSpPr>
            <a:xfrm>
              <a:off x="6880569" y="2596013"/>
              <a:ext cx="1073504" cy="875073"/>
              <a:chOff x="7080594" y="973742"/>
              <a:chExt cx="1073504" cy="875073"/>
            </a:xfrm>
          </p:grpSpPr>
          <p:sp>
            <p:nvSpPr>
              <p:cNvPr id="126" name="Oval 125">
                <a:extLst>
                  <a:ext uri="{FF2B5EF4-FFF2-40B4-BE49-F238E27FC236}">
                    <a16:creationId xmlns:a16="http://schemas.microsoft.com/office/drawing/2014/main" id="{7D2BF175-C8A4-A8C5-D3E1-804918B58CF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27" name="Textfeld 126">
                <a:extLst>
                  <a:ext uri="{FF2B5EF4-FFF2-40B4-BE49-F238E27FC236}">
                    <a16:creationId xmlns:a16="http://schemas.microsoft.com/office/drawing/2014/main" id="{0B961ACC-E768-059F-3A5F-88DCC824DFF4}"/>
                  </a:ext>
                </a:extLst>
              </p:cNvPr>
              <p:cNvSpPr txBox="1"/>
              <p:nvPr/>
            </p:nvSpPr>
            <p:spPr>
              <a:xfrm rot="3600000">
                <a:off x="7179813" y="874523"/>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123" name="Gruppieren 122">
              <a:extLst>
                <a:ext uri="{FF2B5EF4-FFF2-40B4-BE49-F238E27FC236}">
                  <a16:creationId xmlns:a16="http://schemas.microsoft.com/office/drawing/2014/main" id="{5525EF97-816F-45A6-03F1-C41D92DE3667}"/>
                </a:ext>
              </a:extLst>
            </p:cNvPr>
            <p:cNvGrpSpPr/>
            <p:nvPr/>
          </p:nvGrpSpPr>
          <p:grpSpPr>
            <a:xfrm>
              <a:off x="7527508" y="2596013"/>
              <a:ext cx="1073500" cy="875071"/>
              <a:chOff x="7080597" y="973744"/>
              <a:chExt cx="1073500" cy="875071"/>
            </a:xfrm>
          </p:grpSpPr>
          <p:sp>
            <p:nvSpPr>
              <p:cNvPr id="124" name="Oval 123">
                <a:extLst>
                  <a:ext uri="{FF2B5EF4-FFF2-40B4-BE49-F238E27FC236}">
                    <a16:creationId xmlns:a16="http://schemas.microsoft.com/office/drawing/2014/main" id="{232A7F83-B06C-7A06-BD7A-6A61B8E2677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25" name="Textfeld 124">
                <a:extLst>
                  <a:ext uri="{FF2B5EF4-FFF2-40B4-BE49-F238E27FC236}">
                    <a16:creationId xmlns:a16="http://schemas.microsoft.com/office/drawing/2014/main" id="{3700F21F-7726-6DB1-7BF9-F70FF960233B}"/>
                  </a:ext>
                </a:extLst>
              </p:cNvPr>
              <p:cNvSpPr txBox="1"/>
              <p:nvPr/>
            </p:nvSpPr>
            <p:spPr>
              <a:xfrm rot="3600000">
                <a:off x="7179811" y="874530"/>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47" name="Gruppieren 346">
            <a:extLst>
              <a:ext uri="{FF2B5EF4-FFF2-40B4-BE49-F238E27FC236}">
                <a16:creationId xmlns:a16="http://schemas.microsoft.com/office/drawing/2014/main" id="{0F6146A7-3656-E3F5-92FB-4A1FA2EFB5BD}"/>
              </a:ext>
            </a:extLst>
          </p:cNvPr>
          <p:cNvGrpSpPr/>
          <p:nvPr/>
        </p:nvGrpSpPr>
        <p:grpSpPr>
          <a:xfrm rot="20700000">
            <a:off x="6536761" y="4169808"/>
            <a:ext cx="480001" cy="338555"/>
            <a:chOff x="6979786" y="2496794"/>
            <a:chExt cx="1522008" cy="1073505"/>
          </a:xfrm>
        </p:grpSpPr>
        <p:grpSp>
          <p:nvGrpSpPr>
            <p:cNvPr id="348" name="Gruppieren 347">
              <a:extLst>
                <a:ext uri="{FF2B5EF4-FFF2-40B4-BE49-F238E27FC236}">
                  <a16:creationId xmlns:a16="http://schemas.microsoft.com/office/drawing/2014/main" id="{0BE532C4-CEC3-4532-E395-E84E3DFEEBF1}"/>
                </a:ext>
              </a:extLst>
            </p:cNvPr>
            <p:cNvGrpSpPr/>
            <p:nvPr/>
          </p:nvGrpSpPr>
          <p:grpSpPr>
            <a:xfrm>
              <a:off x="6979786" y="2496794"/>
              <a:ext cx="875072" cy="1073501"/>
              <a:chOff x="7179811" y="874523"/>
              <a:chExt cx="875072" cy="1073501"/>
            </a:xfrm>
          </p:grpSpPr>
          <p:sp>
            <p:nvSpPr>
              <p:cNvPr id="352" name="Oval 351">
                <a:extLst>
                  <a:ext uri="{FF2B5EF4-FFF2-40B4-BE49-F238E27FC236}">
                    <a16:creationId xmlns:a16="http://schemas.microsoft.com/office/drawing/2014/main" id="{9F39F475-A25A-9951-3333-DEE4B65F831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3" name="Textfeld 352">
                <a:extLst>
                  <a:ext uri="{FF2B5EF4-FFF2-40B4-BE49-F238E27FC236}">
                    <a16:creationId xmlns:a16="http://schemas.microsoft.com/office/drawing/2014/main" id="{75934D5E-FACF-6B8C-7109-45FCD887E093}"/>
                  </a:ext>
                </a:extLst>
              </p:cNvPr>
              <p:cNvSpPr txBox="1"/>
              <p:nvPr/>
            </p:nvSpPr>
            <p:spPr>
              <a:xfrm rot="900000">
                <a:off x="7179811" y="874523"/>
                <a:ext cx="875069" cy="1073501"/>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349" name="Gruppieren 348">
              <a:extLst>
                <a:ext uri="{FF2B5EF4-FFF2-40B4-BE49-F238E27FC236}">
                  <a16:creationId xmlns:a16="http://schemas.microsoft.com/office/drawing/2014/main" id="{8A695356-10E0-1FEF-F7AF-210171F730B6}"/>
                </a:ext>
              </a:extLst>
            </p:cNvPr>
            <p:cNvGrpSpPr/>
            <p:nvPr/>
          </p:nvGrpSpPr>
          <p:grpSpPr>
            <a:xfrm>
              <a:off x="7626720" y="2496800"/>
              <a:ext cx="875074" cy="1073499"/>
              <a:chOff x="7179809" y="874531"/>
              <a:chExt cx="875074" cy="1073499"/>
            </a:xfrm>
          </p:grpSpPr>
          <p:sp>
            <p:nvSpPr>
              <p:cNvPr id="350" name="Oval 349">
                <a:extLst>
                  <a:ext uri="{FF2B5EF4-FFF2-40B4-BE49-F238E27FC236}">
                    <a16:creationId xmlns:a16="http://schemas.microsoft.com/office/drawing/2014/main" id="{70E0EE85-BECB-7E59-A73D-2CF5BF2304B2}"/>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351" name="Textfeld 350">
                <a:extLst>
                  <a:ext uri="{FF2B5EF4-FFF2-40B4-BE49-F238E27FC236}">
                    <a16:creationId xmlns:a16="http://schemas.microsoft.com/office/drawing/2014/main" id="{4E556B21-D243-F9A8-E2D8-98AC395992A8}"/>
                  </a:ext>
                </a:extLst>
              </p:cNvPr>
              <p:cNvSpPr txBox="1"/>
              <p:nvPr/>
            </p:nvSpPr>
            <p:spPr>
              <a:xfrm rot="900000">
                <a:off x="7179809" y="874531"/>
                <a:ext cx="875072" cy="1073499"/>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3" name="Gruppieren 2" descr="Arc Right:  Gruppieren 353">
            <a:extLst>
              <a:ext uri="{FF2B5EF4-FFF2-40B4-BE49-F238E27FC236}">
                <a16:creationId xmlns:a16="http://schemas.microsoft.com/office/drawing/2014/main" id="{EF9653AA-A4A8-CA00-1FDC-12F7639953A1}"/>
              </a:ext>
            </a:extLst>
          </p:cNvPr>
          <p:cNvGrpSpPr/>
          <p:nvPr/>
        </p:nvGrpSpPr>
        <p:grpSpPr>
          <a:xfrm rot="10800000">
            <a:off x="6834553" y="1056834"/>
            <a:ext cx="480001" cy="338555"/>
            <a:chOff x="6979786" y="2496796"/>
            <a:chExt cx="1522008" cy="1073504"/>
          </a:xfrm>
        </p:grpSpPr>
        <p:grpSp>
          <p:nvGrpSpPr>
            <p:cNvPr id="5" name="Gruppieren 4">
              <a:extLst>
                <a:ext uri="{FF2B5EF4-FFF2-40B4-BE49-F238E27FC236}">
                  <a16:creationId xmlns:a16="http://schemas.microsoft.com/office/drawing/2014/main" id="{29BF964C-562F-1AC7-76C9-23B527BD6E89}"/>
                </a:ext>
              </a:extLst>
            </p:cNvPr>
            <p:cNvGrpSpPr/>
            <p:nvPr/>
          </p:nvGrpSpPr>
          <p:grpSpPr>
            <a:xfrm>
              <a:off x="6979786" y="2496796"/>
              <a:ext cx="875072" cy="1073500"/>
              <a:chOff x="7179811" y="874525"/>
              <a:chExt cx="875072" cy="1073500"/>
            </a:xfrm>
          </p:grpSpPr>
          <p:sp>
            <p:nvSpPr>
              <p:cNvPr id="12" name="Oval 11">
                <a:extLst>
                  <a:ext uri="{FF2B5EF4-FFF2-40B4-BE49-F238E27FC236}">
                    <a16:creationId xmlns:a16="http://schemas.microsoft.com/office/drawing/2014/main" id="{DA522300-3D39-8732-148C-C788E459940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4" name="Textfeld 13">
                <a:extLst>
                  <a:ext uri="{FF2B5EF4-FFF2-40B4-BE49-F238E27FC236}">
                    <a16:creationId xmlns:a16="http://schemas.microsoft.com/office/drawing/2014/main" id="{7515656E-043A-1A56-BB02-0C706D9B3404}"/>
                  </a:ext>
                </a:extLst>
              </p:cNvPr>
              <p:cNvSpPr txBox="1"/>
              <p:nvPr/>
            </p:nvSpPr>
            <p:spPr>
              <a:xfrm>
                <a:off x="7179811" y="874525"/>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7" name="Gruppieren 6">
              <a:extLst>
                <a:ext uri="{FF2B5EF4-FFF2-40B4-BE49-F238E27FC236}">
                  <a16:creationId xmlns:a16="http://schemas.microsoft.com/office/drawing/2014/main" id="{9A1F540D-C9CE-890A-9180-343649349E1A}"/>
                </a:ext>
              </a:extLst>
            </p:cNvPr>
            <p:cNvGrpSpPr/>
            <p:nvPr/>
          </p:nvGrpSpPr>
          <p:grpSpPr>
            <a:xfrm>
              <a:off x="7626722" y="2496798"/>
              <a:ext cx="875072" cy="1073502"/>
              <a:chOff x="7179811" y="874529"/>
              <a:chExt cx="875072" cy="1073502"/>
            </a:xfrm>
          </p:grpSpPr>
          <p:sp>
            <p:nvSpPr>
              <p:cNvPr id="10" name="Oval 9">
                <a:extLst>
                  <a:ext uri="{FF2B5EF4-FFF2-40B4-BE49-F238E27FC236}">
                    <a16:creationId xmlns:a16="http://schemas.microsoft.com/office/drawing/2014/main" id="{D697D596-D726-8BD7-9D7D-05DDB5035B6B}"/>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1" name="Textfeld 10">
                <a:extLst>
                  <a:ext uri="{FF2B5EF4-FFF2-40B4-BE49-F238E27FC236}">
                    <a16:creationId xmlns:a16="http://schemas.microsoft.com/office/drawing/2014/main" id="{EE577EF9-FEEF-8062-CD01-6629D375BF92}"/>
                  </a:ext>
                </a:extLst>
              </p:cNvPr>
              <p:cNvSpPr txBox="1"/>
              <p:nvPr/>
            </p:nvSpPr>
            <p:spPr>
              <a:xfrm>
                <a:off x="7179811" y="874529"/>
                <a:ext cx="875069" cy="1073502"/>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106" name="Gruppieren 105" descr="Arc Right:  Gruppieren 360">
            <a:extLst>
              <a:ext uri="{FF2B5EF4-FFF2-40B4-BE49-F238E27FC236}">
                <a16:creationId xmlns:a16="http://schemas.microsoft.com/office/drawing/2014/main" id="{D68F8418-91CA-C78C-02B9-6E925EACC9F2}"/>
              </a:ext>
            </a:extLst>
          </p:cNvPr>
          <p:cNvGrpSpPr/>
          <p:nvPr/>
        </p:nvGrpSpPr>
        <p:grpSpPr>
          <a:xfrm rot="14272071">
            <a:off x="8678561" y="532795"/>
            <a:ext cx="542580" cy="275975"/>
            <a:chOff x="6880569" y="2596013"/>
            <a:chExt cx="1720439" cy="875073"/>
          </a:xfrm>
        </p:grpSpPr>
        <p:grpSp>
          <p:nvGrpSpPr>
            <p:cNvPr id="107" name="Gruppieren 106">
              <a:extLst>
                <a:ext uri="{FF2B5EF4-FFF2-40B4-BE49-F238E27FC236}">
                  <a16:creationId xmlns:a16="http://schemas.microsoft.com/office/drawing/2014/main" id="{35F7AC96-7E4C-67A2-2544-C13944084243}"/>
                </a:ext>
              </a:extLst>
            </p:cNvPr>
            <p:cNvGrpSpPr/>
            <p:nvPr/>
          </p:nvGrpSpPr>
          <p:grpSpPr>
            <a:xfrm>
              <a:off x="6880569" y="2596014"/>
              <a:ext cx="1073504" cy="875072"/>
              <a:chOff x="7080594" y="973743"/>
              <a:chExt cx="1073504" cy="875072"/>
            </a:xfrm>
          </p:grpSpPr>
          <p:sp>
            <p:nvSpPr>
              <p:cNvPr id="111" name="Oval 110">
                <a:extLst>
                  <a:ext uri="{FF2B5EF4-FFF2-40B4-BE49-F238E27FC236}">
                    <a16:creationId xmlns:a16="http://schemas.microsoft.com/office/drawing/2014/main" id="{D1CFFE7D-3019-ECC6-71AB-B7E468302950}"/>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12" name="Textfeld 111">
                <a:extLst>
                  <a:ext uri="{FF2B5EF4-FFF2-40B4-BE49-F238E27FC236}">
                    <a16:creationId xmlns:a16="http://schemas.microsoft.com/office/drawing/2014/main" id="{1684AF82-C4C3-0B0A-D98C-ABB4FEBEDBA7}"/>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108" name="Gruppieren 107">
              <a:extLst>
                <a:ext uri="{FF2B5EF4-FFF2-40B4-BE49-F238E27FC236}">
                  <a16:creationId xmlns:a16="http://schemas.microsoft.com/office/drawing/2014/main" id="{647AFE12-5090-D469-E8FC-C250FC750A76}"/>
                </a:ext>
              </a:extLst>
            </p:cNvPr>
            <p:cNvGrpSpPr/>
            <p:nvPr/>
          </p:nvGrpSpPr>
          <p:grpSpPr>
            <a:xfrm>
              <a:off x="7527508" y="2596013"/>
              <a:ext cx="1073500" cy="875072"/>
              <a:chOff x="7080597" y="973744"/>
              <a:chExt cx="1073500" cy="875072"/>
            </a:xfrm>
          </p:grpSpPr>
          <p:sp>
            <p:nvSpPr>
              <p:cNvPr id="109" name="Oval 108">
                <a:extLst>
                  <a:ext uri="{FF2B5EF4-FFF2-40B4-BE49-F238E27FC236}">
                    <a16:creationId xmlns:a16="http://schemas.microsoft.com/office/drawing/2014/main" id="{B2E378D9-E1AC-DD6D-7B24-CFBF9D8805E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10" name="Textfeld 109">
                <a:extLst>
                  <a:ext uri="{FF2B5EF4-FFF2-40B4-BE49-F238E27FC236}">
                    <a16:creationId xmlns:a16="http://schemas.microsoft.com/office/drawing/2014/main" id="{E291C474-7DCB-13DA-898C-2E814B7EFFA2}"/>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92" name="Gruppieren 91" descr="Arc Right:  Gruppieren 367">
            <a:extLst>
              <a:ext uri="{FF2B5EF4-FFF2-40B4-BE49-F238E27FC236}">
                <a16:creationId xmlns:a16="http://schemas.microsoft.com/office/drawing/2014/main" id="{4B673D6D-0CD0-46A4-9683-6DAB8CB4B821}"/>
              </a:ext>
            </a:extLst>
          </p:cNvPr>
          <p:cNvGrpSpPr/>
          <p:nvPr/>
        </p:nvGrpSpPr>
        <p:grpSpPr>
          <a:xfrm rot="18948543">
            <a:off x="7005069" y="1635204"/>
            <a:ext cx="480001" cy="338554"/>
            <a:chOff x="6979786" y="2496798"/>
            <a:chExt cx="1522010" cy="1073500"/>
          </a:xfrm>
        </p:grpSpPr>
        <p:grpSp>
          <p:nvGrpSpPr>
            <p:cNvPr id="93" name="Gruppieren 92">
              <a:extLst>
                <a:ext uri="{FF2B5EF4-FFF2-40B4-BE49-F238E27FC236}">
                  <a16:creationId xmlns:a16="http://schemas.microsoft.com/office/drawing/2014/main" id="{AE90D8CA-2117-6083-FCE6-1F76514D8104}"/>
                </a:ext>
              </a:extLst>
            </p:cNvPr>
            <p:cNvGrpSpPr/>
            <p:nvPr/>
          </p:nvGrpSpPr>
          <p:grpSpPr>
            <a:xfrm>
              <a:off x="6979786" y="2496798"/>
              <a:ext cx="875072" cy="1073500"/>
              <a:chOff x="7179811" y="874527"/>
              <a:chExt cx="875072" cy="1073500"/>
            </a:xfrm>
          </p:grpSpPr>
          <p:sp>
            <p:nvSpPr>
              <p:cNvPr id="97" name="Oval 96">
                <a:extLst>
                  <a:ext uri="{FF2B5EF4-FFF2-40B4-BE49-F238E27FC236}">
                    <a16:creationId xmlns:a16="http://schemas.microsoft.com/office/drawing/2014/main" id="{8B3D2F5B-27E1-DB32-16B8-123E18DAD46F}"/>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98" name="Textfeld 97">
                <a:extLst>
                  <a:ext uri="{FF2B5EF4-FFF2-40B4-BE49-F238E27FC236}">
                    <a16:creationId xmlns:a16="http://schemas.microsoft.com/office/drawing/2014/main" id="{751A3F4C-343D-7B67-2D97-C3F59395EE01}"/>
                  </a:ext>
                </a:extLst>
              </p:cNvPr>
              <p:cNvSpPr txBox="1"/>
              <p:nvPr/>
            </p:nvSpPr>
            <p:spPr>
              <a:xfrm rot="2651457">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94" name="Gruppieren 93">
              <a:extLst>
                <a:ext uri="{FF2B5EF4-FFF2-40B4-BE49-F238E27FC236}">
                  <a16:creationId xmlns:a16="http://schemas.microsoft.com/office/drawing/2014/main" id="{68379B74-47D9-284F-15DA-6C40B2DD9A2C}"/>
                </a:ext>
              </a:extLst>
            </p:cNvPr>
            <p:cNvGrpSpPr/>
            <p:nvPr/>
          </p:nvGrpSpPr>
          <p:grpSpPr>
            <a:xfrm>
              <a:off x="7626721" y="2496801"/>
              <a:ext cx="875075" cy="1073497"/>
              <a:chOff x="7179810" y="874532"/>
              <a:chExt cx="875075" cy="1073497"/>
            </a:xfrm>
          </p:grpSpPr>
          <p:sp>
            <p:nvSpPr>
              <p:cNvPr id="95" name="Oval 94">
                <a:extLst>
                  <a:ext uri="{FF2B5EF4-FFF2-40B4-BE49-F238E27FC236}">
                    <a16:creationId xmlns:a16="http://schemas.microsoft.com/office/drawing/2014/main" id="{F0AFB9DC-F080-1C13-91ED-EFD0F6B06F7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96" name="Textfeld 95">
                <a:extLst>
                  <a:ext uri="{FF2B5EF4-FFF2-40B4-BE49-F238E27FC236}">
                    <a16:creationId xmlns:a16="http://schemas.microsoft.com/office/drawing/2014/main" id="{E6AAF87C-F350-59BA-2DE4-4D037018F9FA}"/>
                  </a:ext>
                </a:extLst>
              </p:cNvPr>
              <p:cNvSpPr txBox="1"/>
              <p:nvPr/>
            </p:nvSpPr>
            <p:spPr>
              <a:xfrm rot="2651457">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15" name="Gruppieren 14" descr="Arc Right:  Gruppieren 374">
            <a:extLst>
              <a:ext uri="{FF2B5EF4-FFF2-40B4-BE49-F238E27FC236}">
                <a16:creationId xmlns:a16="http://schemas.microsoft.com/office/drawing/2014/main" id="{7E336406-9688-D84B-97A8-AA7B33B531DF}"/>
              </a:ext>
            </a:extLst>
          </p:cNvPr>
          <p:cNvGrpSpPr/>
          <p:nvPr/>
        </p:nvGrpSpPr>
        <p:grpSpPr>
          <a:xfrm rot="1267804">
            <a:off x="6457458" y="2598346"/>
            <a:ext cx="480001" cy="338554"/>
            <a:chOff x="6979786" y="2496799"/>
            <a:chExt cx="1522010" cy="1073500"/>
          </a:xfrm>
        </p:grpSpPr>
        <p:grpSp>
          <p:nvGrpSpPr>
            <p:cNvPr id="16" name="Gruppieren 15">
              <a:extLst>
                <a:ext uri="{FF2B5EF4-FFF2-40B4-BE49-F238E27FC236}">
                  <a16:creationId xmlns:a16="http://schemas.microsoft.com/office/drawing/2014/main" id="{1FF5D61C-79BA-18B8-FC64-8C0E2F797A1D}"/>
                </a:ext>
              </a:extLst>
            </p:cNvPr>
            <p:cNvGrpSpPr/>
            <p:nvPr/>
          </p:nvGrpSpPr>
          <p:grpSpPr>
            <a:xfrm>
              <a:off x="6979786" y="2496799"/>
              <a:ext cx="875072" cy="1073500"/>
              <a:chOff x="7179811" y="874528"/>
              <a:chExt cx="875072" cy="1073500"/>
            </a:xfrm>
          </p:grpSpPr>
          <p:sp>
            <p:nvSpPr>
              <p:cNvPr id="20" name="Oval 19">
                <a:extLst>
                  <a:ext uri="{FF2B5EF4-FFF2-40B4-BE49-F238E27FC236}">
                    <a16:creationId xmlns:a16="http://schemas.microsoft.com/office/drawing/2014/main" id="{F36E0A4E-72CD-8480-4B6B-CD87883787A3}"/>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1" name="Textfeld 20">
                <a:extLst>
                  <a:ext uri="{FF2B5EF4-FFF2-40B4-BE49-F238E27FC236}">
                    <a16:creationId xmlns:a16="http://schemas.microsoft.com/office/drawing/2014/main" id="{19BC2381-9089-C92A-6B82-648B0502FA72}"/>
                  </a:ext>
                </a:extLst>
              </p:cNvPr>
              <p:cNvSpPr txBox="1"/>
              <p:nvPr/>
            </p:nvSpPr>
            <p:spPr>
              <a:xfrm rot="20332196">
                <a:off x="7179811" y="874528"/>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17" name="Gruppieren 16">
              <a:extLst>
                <a:ext uri="{FF2B5EF4-FFF2-40B4-BE49-F238E27FC236}">
                  <a16:creationId xmlns:a16="http://schemas.microsoft.com/office/drawing/2014/main" id="{2774FC79-BAE4-DA4F-F911-6FB341B30023}"/>
                </a:ext>
              </a:extLst>
            </p:cNvPr>
            <p:cNvGrpSpPr/>
            <p:nvPr/>
          </p:nvGrpSpPr>
          <p:grpSpPr>
            <a:xfrm>
              <a:off x="7626721" y="2496801"/>
              <a:ext cx="875075" cy="1073497"/>
              <a:chOff x="7179810" y="874532"/>
              <a:chExt cx="875075" cy="1073497"/>
            </a:xfrm>
          </p:grpSpPr>
          <p:sp>
            <p:nvSpPr>
              <p:cNvPr id="18" name="Oval 17">
                <a:extLst>
                  <a:ext uri="{FF2B5EF4-FFF2-40B4-BE49-F238E27FC236}">
                    <a16:creationId xmlns:a16="http://schemas.microsoft.com/office/drawing/2014/main" id="{5272D4C2-90A9-F2CF-A61F-31C10298B3E8}"/>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19" name="Textfeld 18">
                <a:extLst>
                  <a:ext uri="{FF2B5EF4-FFF2-40B4-BE49-F238E27FC236}">
                    <a16:creationId xmlns:a16="http://schemas.microsoft.com/office/drawing/2014/main" id="{220D0A55-43F4-3E98-5951-B5A061A8B41C}"/>
                  </a:ext>
                </a:extLst>
              </p:cNvPr>
              <p:cNvSpPr txBox="1"/>
              <p:nvPr/>
            </p:nvSpPr>
            <p:spPr>
              <a:xfrm rot="2033219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grpSp>
        <p:nvGrpSpPr>
          <p:cNvPr id="50" name="Gruppieren 49" descr="Arc Left:  Gruppieren 381">
            <a:extLst>
              <a:ext uri="{FF2B5EF4-FFF2-40B4-BE49-F238E27FC236}">
                <a16:creationId xmlns:a16="http://schemas.microsoft.com/office/drawing/2014/main" id="{E30C0C9B-CE62-4A6B-0BEA-500EA779224E}"/>
              </a:ext>
            </a:extLst>
          </p:cNvPr>
          <p:cNvGrpSpPr/>
          <p:nvPr/>
        </p:nvGrpSpPr>
        <p:grpSpPr>
          <a:xfrm rot="19910934">
            <a:off x="7294293" y="2943420"/>
            <a:ext cx="480001" cy="338554"/>
            <a:chOff x="6979786" y="2496798"/>
            <a:chExt cx="1522010" cy="1073500"/>
          </a:xfrm>
        </p:grpSpPr>
        <p:grpSp>
          <p:nvGrpSpPr>
            <p:cNvPr id="51" name="Gruppieren 50">
              <a:extLst>
                <a:ext uri="{FF2B5EF4-FFF2-40B4-BE49-F238E27FC236}">
                  <a16:creationId xmlns:a16="http://schemas.microsoft.com/office/drawing/2014/main" id="{956E48BD-0316-425B-C276-4CE0807A8ED9}"/>
                </a:ext>
              </a:extLst>
            </p:cNvPr>
            <p:cNvGrpSpPr/>
            <p:nvPr/>
          </p:nvGrpSpPr>
          <p:grpSpPr>
            <a:xfrm>
              <a:off x="6979786" y="2496798"/>
              <a:ext cx="875072" cy="1073500"/>
              <a:chOff x="7179811" y="874527"/>
              <a:chExt cx="875072" cy="1073500"/>
            </a:xfrm>
          </p:grpSpPr>
          <p:sp>
            <p:nvSpPr>
              <p:cNvPr id="55" name="Oval 54">
                <a:extLst>
                  <a:ext uri="{FF2B5EF4-FFF2-40B4-BE49-F238E27FC236}">
                    <a16:creationId xmlns:a16="http://schemas.microsoft.com/office/drawing/2014/main" id="{B8CBB544-8C2C-8C7D-C00A-EFDA57FA229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56" name="Textfeld 55">
                <a:extLst>
                  <a:ext uri="{FF2B5EF4-FFF2-40B4-BE49-F238E27FC236}">
                    <a16:creationId xmlns:a16="http://schemas.microsoft.com/office/drawing/2014/main" id="{8E7BE1E4-2F08-2A4F-70E6-1C2C658DB1C7}"/>
                  </a:ext>
                </a:extLst>
              </p:cNvPr>
              <p:cNvSpPr txBox="1"/>
              <p:nvPr/>
            </p:nvSpPr>
            <p:spPr>
              <a:xfrm rot="1689066">
                <a:off x="7179811" y="874527"/>
                <a:ext cx="875069" cy="1073500"/>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52" name="Gruppieren 51">
              <a:extLst>
                <a:ext uri="{FF2B5EF4-FFF2-40B4-BE49-F238E27FC236}">
                  <a16:creationId xmlns:a16="http://schemas.microsoft.com/office/drawing/2014/main" id="{D057BC3D-EA8A-741D-970E-F91521479383}"/>
                </a:ext>
              </a:extLst>
            </p:cNvPr>
            <p:cNvGrpSpPr/>
            <p:nvPr/>
          </p:nvGrpSpPr>
          <p:grpSpPr>
            <a:xfrm>
              <a:off x="7626721" y="2496801"/>
              <a:ext cx="875075" cy="1073497"/>
              <a:chOff x="7179810" y="874532"/>
              <a:chExt cx="875075" cy="1073497"/>
            </a:xfrm>
          </p:grpSpPr>
          <p:sp>
            <p:nvSpPr>
              <p:cNvPr id="53" name="Oval 52">
                <a:extLst>
                  <a:ext uri="{FF2B5EF4-FFF2-40B4-BE49-F238E27FC236}">
                    <a16:creationId xmlns:a16="http://schemas.microsoft.com/office/drawing/2014/main" id="{E1878F05-B935-28B2-5435-B01CC17EB01C}"/>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54" name="Textfeld 53">
                <a:extLst>
                  <a:ext uri="{FF2B5EF4-FFF2-40B4-BE49-F238E27FC236}">
                    <a16:creationId xmlns:a16="http://schemas.microsoft.com/office/drawing/2014/main" id="{58328384-0E1C-2654-CF29-DA94694CAFCD}"/>
                  </a:ext>
                </a:extLst>
              </p:cNvPr>
              <p:cNvSpPr txBox="1"/>
              <p:nvPr/>
            </p:nvSpPr>
            <p:spPr>
              <a:xfrm rot="1689066">
                <a:off x="7179810" y="874532"/>
                <a:ext cx="875075" cy="1073497"/>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389" name="Textfeld 388">
            <a:extLst>
              <a:ext uri="{FF2B5EF4-FFF2-40B4-BE49-F238E27FC236}">
                <a16:creationId xmlns:a16="http://schemas.microsoft.com/office/drawing/2014/main" id="{BAF0E777-C486-0146-76E8-676BFDB23B8E}"/>
              </a:ext>
            </a:extLst>
          </p:cNvPr>
          <p:cNvSpPr txBox="1"/>
          <p:nvPr/>
        </p:nvSpPr>
        <p:spPr>
          <a:xfrm>
            <a:off x="10390094" y="6220235"/>
            <a:ext cx="1308800" cy="307777"/>
          </a:xfrm>
          <a:prstGeom prst="rect">
            <a:avLst/>
          </a:prstGeom>
          <a:solidFill>
            <a:schemeClr val="bg1"/>
          </a:solidFill>
        </p:spPr>
        <p:txBody>
          <a:bodyPr wrap="square" rtlCol="0">
            <a:spAutoFit/>
          </a:bodyPr>
          <a:lstStyle/>
          <a:p>
            <a:pPr algn="ctr"/>
            <a:r>
              <a:rPr lang="de-DE" sz="1400" dirty="0"/>
              <a:t>Wasser-Phase</a:t>
            </a:r>
          </a:p>
        </p:txBody>
      </p:sp>
      <p:grpSp>
        <p:nvGrpSpPr>
          <p:cNvPr id="22" name="Gruppieren 21">
            <a:extLst>
              <a:ext uri="{FF2B5EF4-FFF2-40B4-BE49-F238E27FC236}">
                <a16:creationId xmlns:a16="http://schemas.microsoft.com/office/drawing/2014/main" id="{CC190705-168B-F604-D82D-9C5A0FF94BEB}"/>
              </a:ext>
            </a:extLst>
          </p:cNvPr>
          <p:cNvGrpSpPr/>
          <p:nvPr/>
        </p:nvGrpSpPr>
        <p:grpSpPr>
          <a:xfrm rot="14272071">
            <a:off x="7973978" y="2919615"/>
            <a:ext cx="542580" cy="275975"/>
            <a:chOff x="6880569" y="2596013"/>
            <a:chExt cx="1720439" cy="875073"/>
          </a:xfrm>
        </p:grpSpPr>
        <p:grpSp>
          <p:nvGrpSpPr>
            <p:cNvPr id="23" name="Gruppieren 22">
              <a:extLst>
                <a:ext uri="{FF2B5EF4-FFF2-40B4-BE49-F238E27FC236}">
                  <a16:creationId xmlns:a16="http://schemas.microsoft.com/office/drawing/2014/main" id="{4F48403F-1526-9D1E-580D-7E02D223F426}"/>
                </a:ext>
              </a:extLst>
            </p:cNvPr>
            <p:cNvGrpSpPr/>
            <p:nvPr/>
          </p:nvGrpSpPr>
          <p:grpSpPr>
            <a:xfrm>
              <a:off x="6880569" y="2596014"/>
              <a:ext cx="1073504" cy="875072"/>
              <a:chOff x="7080594" y="973743"/>
              <a:chExt cx="1073504" cy="875072"/>
            </a:xfrm>
          </p:grpSpPr>
          <p:sp>
            <p:nvSpPr>
              <p:cNvPr id="27" name="Oval 26">
                <a:extLst>
                  <a:ext uri="{FF2B5EF4-FFF2-40B4-BE49-F238E27FC236}">
                    <a16:creationId xmlns:a16="http://schemas.microsoft.com/office/drawing/2014/main" id="{320F3421-E78E-5DDB-F124-45D3C593F7DE}"/>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8" name="Textfeld 27">
                <a:extLst>
                  <a:ext uri="{FF2B5EF4-FFF2-40B4-BE49-F238E27FC236}">
                    <a16:creationId xmlns:a16="http://schemas.microsoft.com/office/drawing/2014/main" id="{C343C05B-79B5-4286-8303-2F2344246CC5}"/>
                  </a:ext>
                </a:extLst>
              </p:cNvPr>
              <p:cNvSpPr txBox="1"/>
              <p:nvPr/>
            </p:nvSpPr>
            <p:spPr>
              <a:xfrm rot="7327929">
                <a:off x="7179813" y="874524"/>
                <a:ext cx="875066" cy="1073504"/>
              </a:xfrm>
              <a:prstGeom prst="rect">
                <a:avLst/>
              </a:prstGeom>
              <a:noFill/>
            </p:spPr>
            <p:txBody>
              <a:bodyPr wrap="square" rtlCol="0" anchor="ctr">
                <a:spAutoFit/>
              </a:bodyPr>
              <a:lstStyle/>
              <a:p>
                <a:pPr algn="ctr"/>
                <a:r>
                  <a:rPr lang="de-DE" sz="1600" dirty="0">
                    <a:solidFill>
                      <a:schemeClr val="bg1"/>
                    </a:solidFill>
                  </a:rPr>
                  <a:t>I</a:t>
                </a:r>
              </a:p>
            </p:txBody>
          </p:sp>
        </p:grpSp>
        <p:grpSp>
          <p:nvGrpSpPr>
            <p:cNvPr id="24" name="Gruppieren 23">
              <a:extLst>
                <a:ext uri="{FF2B5EF4-FFF2-40B4-BE49-F238E27FC236}">
                  <a16:creationId xmlns:a16="http://schemas.microsoft.com/office/drawing/2014/main" id="{1AA1F394-2194-FDA4-754E-699F3C81B820}"/>
                </a:ext>
              </a:extLst>
            </p:cNvPr>
            <p:cNvGrpSpPr/>
            <p:nvPr/>
          </p:nvGrpSpPr>
          <p:grpSpPr>
            <a:xfrm>
              <a:off x="7527508" y="2596013"/>
              <a:ext cx="1073500" cy="875072"/>
              <a:chOff x="7080597" y="973744"/>
              <a:chExt cx="1073500" cy="875072"/>
            </a:xfrm>
          </p:grpSpPr>
          <p:sp>
            <p:nvSpPr>
              <p:cNvPr id="25" name="Oval 24">
                <a:extLst>
                  <a:ext uri="{FF2B5EF4-FFF2-40B4-BE49-F238E27FC236}">
                    <a16:creationId xmlns:a16="http://schemas.microsoft.com/office/drawing/2014/main" id="{0486188D-B006-9E93-FAA2-579197185F59}"/>
                  </a:ext>
                </a:extLst>
              </p:cNvPr>
              <p:cNvSpPr/>
              <p:nvPr/>
            </p:nvSpPr>
            <p:spPr>
              <a:xfrm>
                <a:off x="7179812" y="973744"/>
                <a:ext cx="875071" cy="875071"/>
              </a:xfrm>
              <a:prstGeom prst="ellipse">
                <a:avLst/>
              </a:prstGeom>
              <a:solidFill>
                <a:schemeClr val="accent3"/>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100" dirty="0"/>
              </a:p>
            </p:txBody>
          </p:sp>
          <p:sp>
            <p:nvSpPr>
              <p:cNvPr id="26" name="Textfeld 25">
                <a:extLst>
                  <a:ext uri="{FF2B5EF4-FFF2-40B4-BE49-F238E27FC236}">
                    <a16:creationId xmlns:a16="http://schemas.microsoft.com/office/drawing/2014/main" id="{DBA2CEA7-FC0B-F763-78DD-D8058B70B0E5}"/>
                  </a:ext>
                </a:extLst>
              </p:cNvPr>
              <p:cNvSpPr txBox="1"/>
              <p:nvPr/>
            </p:nvSpPr>
            <p:spPr>
              <a:xfrm rot="7327929">
                <a:off x="7179811" y="874531"/>
                <a:ext cx="875071" cy="1073500"/>
              </a:xfrm>
              <a:prstGeom prst="rect">
                <a:avLst/>
              </a:prstGeom>
              <a:noFill/>
            </p:spPr>
            <p:txBody>
              <a:bodyPr wrap="square" rtlCol="0" anchor="ctr">
                <a:spAutoFit/>
              </a:bodyPr>
              <a:lstStyle/>
              <a:p>
                <a:pPr algn="ctr"/>
                <a:r>
                  <a:rPr lang="de-DE" sz="1600" dirty="0">
                    <a:solidFill>
                      <a:schemeClr val="bg1"/>
                    </a:solidFill>
                  </a:rPr>
                  <a:t>I</a:t>
                </a:r>
              </a:p>
            </p:txBody>
          </p:sp>
        </p:grpSp>
      </p:grpSp>
      <p:sp>
        <p:nvSpPr>
          <p:cNvPr id="69" name="Textfeld 68">
            <a:extLst>
              <a:ext uri="{FF2B5EF4-FFF2-40B4-BE49-F238E27FC236}">
                <a16:creationId xmlns:a16="http://schemas.microsoft.com/office/drawing/2014/main" id="{15A5FF9D-6AD3-D750-74AD-DDDECCFB88E7}"/>
              </a:ext>
            </a:extLst>
          </p:cNvPr>
          <p:cNvSpPr txBox="1"/>
          <p:nvPr/>
        </p:nvSpPr>
        <p:spPr>
          <a:xfrm>
            <a:off x="10390094" y="362484"/>
            <a:ext cx="1308800" cy="307777"/>
          </a:xfrm>
          <a:prstGeom prst="rect">
            <a:avLst/>
          </a:prstGeom>
          <a:solidFill>
            <a:schemeClr val="bg1"/>
          </a:solidFill>
        </p:spPr>
        <p:txBody>
          <a:bodyPr wrap="square" rtlCol="0">
            <a:spAutoFit/>
          </a:bodyPr>
          <a:lstStyle/>
          <a:p>
            <a:pPr algn="ctr"/>
            <a:r>
              <a:rPr lang="de-DE" sz="1400" dirty="0"/>
              <a:t>Heptan-Phase</a:t>
            </a:r>
          </a:p>
        </p:txBody>
      </p:sp>
    </p:spTree>
    <p:extLst>
      <p:ext uri="{BB962C8B-B14F-4D97-AF65-F5344CB8AC3E}">
        <p14:creationId xmlns:p14="http://schemas.microsoft.com/office/powerpoint/2010/main" val="42196250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accel="50000" decel="50000" autoRev="1" fill="hold" nodeType="withEffect">
                                  <p:stCondLst>
                                    <p:cond delay="0"/>
                                  </p:stCondLst>
                                  <p:childTnLst>
                                    <p:animRot by="1800000">
                                      <p:cBhvr>
                                        <p:cTn id="6" dur="3000" fill="hold"/>
                                        <p:tgtEl>
                                          <p:spTgt spid="36"/>
                                        </p:tgtEl>
                                        <p:attrNameLst>
                                          <p:attrName>r</p:attrName>
                                        </p:attrNameLst>
                                      </p:cBhvr>
                                    </p:animRot>
                                  </p:childTnLst>
                                </p:cTn>
                              </p:par>
                              <p:par>
                                <p:cTn id="7" presetID="8" presetClass="emph" presetSubtype="0" repeatCount="indefinite" accel="50000" decel="50000" autoRev="1" fill="hold" nodeType="withEffect">
                                  <p:stCondLst>
                                    <p:cond delay="500"/>
                                  </p:stCondLst>
                                  <p:childTnLst>
                                    <p:animRot by="1800000">
                                      <p:cBhvr>
                                        <p:cTn id="8" dur="3000" fill="hold"/>
                                        <p:tgtEl>
                                          <p:spTgt spid="78"/>
                                        </p:tgtEl>
                                        <p:attrNameLst>
                                          <p:attrName>r</p:attrName>
                                        </p:attrNameLst>
                                      </p:cBhvr>
                                    </p:animRot>
                                  </p:childTnLst>
                                </p:cTn>
                              </p:par>
                              <p:par>
                                <p:cTn id="9" presetID="8" presetClass="emph" presetSubtype="0" repeatCount="indefinite" accel="50000" decel="50000" autoRev="1" fill="hold" nodeType="withEffect">
                                  <p:stCondLst>
                                    <p:cond delay="1000"/>
                                  </p:stCondLst>
                                  <p:childTnLst>
                                    <p:animRot by="1800000">
                                      <p:cBhvr>
                                        <p:cTn id="10" dur="3000" fill="hold"/>
                                        <p:tgtEl>
                                          <p:spTgt spid="92"/>
                                        </p:tgtEl>
                                        <p:attrNameLst>
                                          <p:attrName>r</p:attrName>
                                        </p:attrNameLst>
                                      </p:cBhvr>
                                    </p:animRot>
                                  </p:childTnLst>
                                </p:cTn>
                              </p:par>
                              <p:par>
                                <p:cTn id="11" presetID="8" presetClass="emph" presetSubtype="0" repeatCount="indefinite" accel="50000" decel="50000" autoRev="1" fill="hold" nodeType="withEffect">
                                  <p:stCondLst>
                                    <p:cond delay="0"/>
                                  </p:stCondLst>
                                  <p:childTnLst>
                                    <p:animRot by="1800000">
                                      <p:cBhvr>
                                        <p:cTn id="12" dur="3000" fill="hold"/>
                                        <p:tgtEl>
                                          <p:spTgt spid="99"/>
                                        </p:tgtEl>
                                        <p:attrNameLst>
                                          <p:attrName>r</p:attrName>
                                        </p:attrNameLst>
                                      </p:cBhvr>
                                    </p:animRot>
                                  </p:childTnLst>
                                </p:cTn>
                              </p:par>
                              <p:par>
                                <p:cTn id="13" presetID="8" presetClass="emph" presetSubtype="0" repeatCount="indefinite" accel="50000" decel="50000" autoRev="1" fill="hold" nodeType="withEffect">
                                  <p:stCondLst>
                                    <p:cond delay="500"/>
                                  </p:stCondLst>
                                  <p:childTnLst>
                                    <p:animRot by="1800000">
                                      <p:cBhvr>
                                        <p:cTn id="14" dur="3000" fill="hold"/>
                                        <p:tgtEl>
                                          <p:spTgt spid="199"/>
                                        </p:tgtEl>
                                        <p:attrNameLst>
                                          <p:attrName>r</p:attrName>
                                        </p:attrNameLst>
                                      </p:cBhvr>
                                    </p:animRot>
                                  </p:childTnLst>
                                </p:cTn>
                              </p:par>
                              <p:par>
                                <p:cTn id="15" presetID="8" presetClass="emph" presetSubtype="0" repeatCount="indefinite" accel="50000" decel="50000" autoRev="1" fill="hold" nodeType="withEffect">
                                  <p:stCondLst>
                                    <p:cond delay="1000"/>
                                  </p:stCondLst>
                                  <p:childTnLst>
                                    <p:animRot by="1800000">
                                      <p:cBhvr>
                                        <p:cTn id="16" dur="3000" fill="hold"/>
                                        <p:tgtEl>
                                          <p:spTgt spid="121"/>
                                        </p:tgtEl>
                                        <p:attrNameLst>
                                          <p:attrName>r</p:attrName>
                                        </p:attrNameLst>
                                      </p:cBhvr>
                                    </p:animRot>
                                  </p:childTnLst>
                                </p:cTn>
                              </p:par>
                              <p:par>
                                <p:cTn id="17" presetID="8" presetClass="emph" presetSubtype="0" repeatCount="indefinite" accel="50000" decel="50000" autoRev="1" fill="hold" nodeType="withEffect">
                                  <p:stCondLst>
                                    <p:cond delay="0"/>
                                  </p:stCondLst>
                                  <p:childTnLst>
                                    <p:animRot by="1800000">
                                      <p:cBhvr>
                                        <p:cTn id="18" dur="3000" fill="hold"/>
                                        <p:tgtEl>
                                          <p:spTgt spid="22"/>
                                        </p:tgtEl>
                                        <p:attrNameLst>
                                          <p:attrName>r</p:attrName>
                                        </p:attrNameLst>
                                      </p:cBhvr>
                                    </p:animRot>
                                  </p:childTnLst>
                                </p:cTn>
                              </p:par>
                              <p:par>
                                <p:cTn id="19" presetID="8" presetClass="emph" presetSubtype="0" repeatCount="indefinite" accel="50000" decel="50000" autoRev="1" fill="hold" nodeType="withEffect">
                                  <p:stCondLst>
                                    <p:cond delay="500"/>
                                  </p:stCondLst>
                                  <p:childTnLst>
                                    <p:animRot by="1800000">
                                      <p:cBhvr>
                                        <p:cTn id="20" dur="3000" fill="hold"/>
                                        <p:tgtEl>
                                          <p:spTgt spid="15"/>
                                        </p:tgtEl>
                                        <p:attrNameLst>
                                          <p:attrName>r</p:attrName>
                                        </p:attrNameLst>
                                      </p:cBhvr>
                                    </p:animRot>
                                  </p:childTnLst>
                                </p:cTn>
                              </p:par>
                              <p:par>
                                <p:cTn id="21" presetID="8" presetClass="emph" presetSubtype="0" repeatCount="indefinite" accel="50000" decel="50000" autoRev="1" fill="hold" nodeType="withEffect">
                                  <p:stCondLst>
                                    <p:cond delay="1000"/>
                                  </p:stCondLst>
                                  <p:childTnLst>
                                    <p:animRot by="1800000">
                                      <p:cBhvr>
                                        <p:cTn id="22" dur="3000" fill="hold"/>
                                        <p:tgtEl>
                                          <p:spTgt spid="347"/>
                                        </p:tgtEl>
                                        <p:attrNameLst>
                                          <p:attrName>r</p:attrName>
                                        </p:attrNameLst>
                                      </p:cBhvr>
                                    </p:animRot>
                                  </p:childTnLst>
                                </p:cTn>
                              </p:par>
                              <p:par>
                                <p:cTn id="23" presetID="8" presetClass="emph" presetSubtype="0" repeatCount="indefinite" accel="50000" decel="50000" autoRev="1" fill="hold" nodeType="withEffect">
                                  <p:stCondLst>
                                    <p:cond delay="0"/>
                                  </p:stCondLst>
                                  <p:childTnLst>
                                    <p:animRot by="-1800000">
                                      <p:cBhvr>
                                        <p:cTn id="24" dur="3000" fill="hold"/>
                                        <p:tgtEl>
                                          <p:spTgt spid="3"/>
                                        </p:tgtEl>
                                        <p:attrNameLst>
                                          <p:attrName>r</p:attrName>
                                        </p:attrNameLst>
                                      </p:cBhvr>
                                    </p:animRot>
                                  </p:childTnLst>
                                </p:cTn>
                              </p:par>
                              <p:par>
                                <p:cTn id="25" presetID="8" presetClass="emph" presetSubtype="0" repeatCount="indefinite" accel="50000" decel="50000" autoRev="1" fill="hold" nodeType="withEffect">
                                  <p:stCondLst>
                                    <p:cond delay="500"/>
                                  </p:stCondLst>
                                  <p:childTnLst>
                                    <p:animRot by="-1800000">
                                      <p:cBhvr>
                                        <p:cTn id="26" dur="3000" fill="hold"/>
                                        <p:tgtEl>
                                          <p:spTgt spid="106"/>
                                        </p:tgtEl>
                                        <p:attrNameLst>
                                          <p:attrName>r</p:attrName>
                                        </p:attrNameLst>
                                      </p:cBhvr>
                                    </p:animRot>
                                  </p:childTnLst>
                                </p:cTn>
                              </p:par>
                              <p:par>
                                <p:cTn id="27" presetID="8" presetClass="emph" presetSubtype="0" repeatCount="indefinite" accel="50000" decel="50000" autoRev="1" fill="hold" nodeType="withEffect">
                                  <p:stCondLst>
                                    <p:cond delay="1000"/>
                                  </p:stCondLst>
                                  <p:childTnLst>
                                    <p:animRot by="-1800000">
                                      <p:cBhvr>
                                        <p:cTn id="28" dur="3000" fill="hold"/>
                                        <p:tgtEl>
                                          <p:spTgt spid="57"/>
                                        </p:tgtEl>
                                        <p:attrNameLst>
                                          <p:attrName>r</p:attrName>
                                        </p:attrNameLst>
                                      </p:cBhvr>
                                    </p:animRot>
                                  </p:childTnLst>
                                </p:cTn>
                              </p:par>
                              <p:par>
                                <p:cTn id="29" presetID="8" presetClass="emph" presetSubtype="0" repeatCount="indefinite" accel="50000" decel="50000" autoRev="1" fill="hold" nodeType="withEffect">
                                  <p:stCondLst>
                                    <p:cond delay="0"/>
                                  </p:stCondLst>
                                  <p:childTnLst>
                                    <p:animRot by="-1800000">
                                      <p:cBhvr>
                                        <p:cTn id="30" dur="3000" fill="hold"/>
                                        <p:tgtEl>
                                          <p:spTgt spid="192"/>
                                        </p:tgtEl>
                                        <p:attrNameLst>
                                          <p:attrName>r</p:attrName>
                                        </p:attrNameLst>
                                      </p:cBhvr>
                                    </p:animRot>
                                  </p:childTnLst>
                                </p:cTn>
                              </p:par>
                              <p:par>
                                <p:cTn id="31" presetID="8" presetClass="emph" presetSubtype="0" repeatCount="indefinite" accel="50000" decel="50000" autoRev="1" fill="hold" nodeType="withEffect">
                                  <p:stCondLst>
                                    <p:cond delay="500"/>
                                  </p:stCondLst>
                                  <p:childTnLst>
                                    <p:animRot by="-1800000">
                                      <p:cBhvr>
                                        <p:cTn id="32" dur="3000" fill="hold"/>
                                        <p:tgtEl>
                                          <p:spTgt spid="113"/>
                                        </p:tgtEl>
                                        <p:attrNameLst>
                                          <p:attrName>r</p:attrName>
                                        </p:attrNameLst>
                                      </p:cBhvr>
                                    </p:animRot>
                                  </p:childTnLst>
                                </p:cTn>
                              </p:par>
                              <p:par>
                                <p:cTn id="33" presetID="8" presetClass="emph" presetSubtype="0" repeatCount="indefinite" accel="50000" decel="50000" autoRev="1" fill="hold" nodeType="withEffect">
                                  <p:stCondLst>
                                    <p:cond delay="1000"/>
                                  </p:stCondLst>
                                  <p:childTnLst>
                                    <p:animRot by="-1800000">
                                      <p:cBhvr>
                                        <p:cTn id="34" dur="3000" fill="hold"/>
                                        <p:tgtEl>
                                          <p:spTgt spid="85"/>
                                        </p:tgtEl>
                                        <p:attrNameLst>
                                          <p:attrName>r</p:attrName>
                                        </p:attrNameLst>
                                      </p:cBhvr>
                                    </p:animRot>
                                  </p:childTnLst>
                                </p:cTn>
                              </p:par>
                              <p:par>
                                <p:cTn id="35" presetID="8" presetClass="emph" presetSubtype="0" repeatCount="indefinite" accel="50000" decel="50000" autoRev="1" fill="hold" nodeType="withEffect">
                                  <p:stCondLst>
                                    <p:cond delay="0"/>
                                  </p:stCondLst>
                                  <p:childTnLst>
                                    <p:animRot by="-1800000">
                                      <p:cBhvr>
                                        <p:cTn id="36" dur="3000" fill="hold"/>
                                        <p:tgtEl>
                                          <p:spTgt spid="64"/>
                                        </p:tgtEl>
                                        <p:attrNameLst>
                                          <p:attrName>r</p:attrName>
                                        </p:attrNameLst>
                                      </p:cBhvr>
                                    </p:animRot>
                                  </p:childTnLst>
                                </p:cTn>
                              </p:par>
                              <p:par>
                                <p:cTn id="37" presetID="8" presetClass="emph" presetSubtype="0" repeatCount="indefinite" accel="50000" decel="50000" autoRev="1" fill="hold" nodeType="withEffect">
                                  <p:stCondLst>
                                    <p:cond delay="500"/>
                                  </p:stCondLst>
                                  <p:childTnLst>
                                    <p:animRot by="-1800000">
                                      <p:cBhvr>
                                        <p:cTn id="38" dur="3000" fill="hold"/>
                                        <p:tgtEl>
                                          <p:spTgt spid="50"/>
                                        </p:tgtEl>
                                        <p:attrNameLst>
                                          <p:attrName>r</p:attrName>
                                        </p:attrNameLst>
                                      </p:cBhvr>
                                    </p:animRot>
                                  </p:childTnLst>
                                </p:cTn>
                              </p:par>
                              <p:par>
                                <p:cTn id="39" presetID="8" presetClass="emph" presetSubtype="0" repeatCount="indefinite" accel="50000" decel="50000" autoRev="1" fill="hold" nodeType="withEffect">
                                  <p:stCondLst>
                                    <p:cond delay="1000"/>
                                  </p:stCondLst>
                                  <p:childTnLst>
                                    <p:animRot by="-1800000">
                                      <p:cBhvr>
                                        <p:cTn id="40" dur="3000" fill="hold"/>
                                        <p:tgtEl>
                                          <p:spTgt spid="29"/>
                                        </p:tgtEl>
                                        <p:attrNameLst>
                                          <p:attrName>r</p:attrName>
                                        </p:attrNameLst>
                                      </p:cBhvr>
                                    </p:animRot>
                                  </p:childTnLst>
                                </p:cTn>
                              </p:par>
                              <p:par>
                                <p:cTn id="41" presetID="8" presetClass="emph" presetSubtype="0" repeatCount="indefinite" accel="50000" decel="50000" autoRev="1" fill="hold" nodeType="withEffect">
                                  <p:stCondLst>
                                    <p:cond delay="0"/>
                                  </p:stCondLst>
                                  <p:childTnLst>
                                    <p:animRot by="-1800000">
                                      <p:cBhvr>
                                        <p:cTn id="42" dur="3000" fill="hold"/>
                                        <p:tgtEl>
                                          <p:spTgt spid="319"/>
                                        </p:tgtEl>
                                        <p:attrNameLst>
                                          <p:attrName>r</p:attrName>
                                        </p:attrNameLst>
                                      </p:cBhvr>
                                    </p:animRot>
                                  </p:childTnLst>
                                </p:cTn>
                              </p:par>
                              <p:par>
                                <p:cTn id="43" presetID="8" presetClass="emph" presetSubtype="0" repeatCount="indefinite" accel="50000" decel="50000" autoRev="1" fill="hold" nodeType="withEffect">
                                  <p:stCondLst>
                                    <p:cond delay="500"/>
                                  </p:stCondLst>
                                  <p:childTnLst>
                                    <p:animRot by="1800000">
                                      <p:cBhvr>
                                        <p:cTn id="44" dur="3000" fill="hold"/>
                                        <p:tgtEl>
                                          <p:spTgt spid="43"/>
                                        </p:tgtEl>
                                        <p:attrNameLst>
                                          <p:attrName>r</p:attrName>
                                        </p:attrNameLst>
                                      </p:cBhvr>
                                    </p:animRot>
                                  </p:childTnLst>
                                </p:cTn>
                              </p:par>
                              <p:par>
                                <p:cTn id="45" presetID="51" presetClass="path" presetSubtype="0" accel="50000" decel="50000" fill="hold" nodeType="withEffect">
                                  <p:stCondLst>
                                    <p:cond delay="3000"/>
                                  </p:stCondLst>
                                  <p:childTnLst>
                                    <p:animMotion origin="layout" path="M -2.08333E-6 -3.33333E-6 L -0.00625 0.03473 C -0.00768 0.04213 -0.00833 0.05324 -0.00833 0.06459 C -0.00833 0.07778 -0.00768 0.0882 -0.00625 0.09561 L -2.08333E-6 0.13056 " pathEditMode="relative" rAng="0" ptsTypes="AAAAA">
                                      <p:cBhvr>
                                        <p:cTn id="46" dur="5000" fill="hold"/>
                                        <p:tgtEl>
                                          <p:spTgt spid="22"/>
                                        </p:tgtEl>
                                        <p:attrNameLst>
                                          <p:attrName>ppt_x</p:attrName>
                                          <p:attrName>ppt_y</p:attrName>
                                        </p:attrNameLst>
                                      </p:cBhvr>
                                      <p:rCtr x="-417" y="6528"/>
                                    </p:animMotion>
                                  </p:childTnLst>
                                </p:cTn>
                              </p:par>
                              <p:par>
                                <p:cTn id="47" presetID="58" presetClass="path" presetSubtype="0" accel="50000" decel="50000" fill="hold" nodeType="withEffect">
                                  <p:stCondLst>
                                    <p:cond delay="3000"/>
                                  </p:stCondLst>
                                  <p:childTnLst>
                                    <p:animMotion origin="layout" path="M -0.00026 0 L 0.00208 -0.06134 C 0.00326 -0.07477 0.0013 -0.09074 -0.00352 -0.10463 C -0.00937 -0.12037 -0.01589 -0.13079 -0.02279 -0.13519 L -0.05443 -0.15972 " pathEditMode="relative" rAng="19740000" ptsTypes="AAAAA">
                                      <p:cBhvr>
                                        <p:cTn id="48" dur="5000" fill="hold"/>
                                        <p:tgtEl>
                                          <p:spTgt spid="319"/>
                                        </p:tgtEl>
                                        <p:attrNameLst>
                                          <p:attrName>ppt_x</p:attrName>
                                          <p:attrName>ppt_y</p:attrName>
                                        </p:attrNameLst>
                                      </p:cBhvr>
                                      <p:rCtr x="-1536" y="-9236"/>
                                    </p:animMotion>
                                  </p:childTnLst>
                                </p:cTn>
                              </p:par>
                              <p:par>
                                <p:cTn id="49" presetID="58" presetClass="path" presetSubtype="0" accel="50000" decel="50000" fill="hold" nodeType="withEffect">
                                  <p:stCondLst>
                                    <p:cond delay="0"/>
                                  </p:stCondLst>
                                  <p:childTnLst>
                                    <p:animMotion origin="layout" path="M 1.25E-6 -3.7037E-6 L 0.00807 0.0669 C 0.01002 0.08102 0.01107 0.10209 0.01107 0.12408 C 0.01107 0.14908 0.01002 0.16899 0.00807 0.18311 L 1.25E-6 0.25 " pathEditMode="relative" rAng="0" ptsTypes="AAAAA">
                                      <p:cBhvr>
                                        <p:cTn id="50" dur="5000" fill="hold"/>
                                        <p:tgtEl>
                                          <p:spTgt spid="50"/>
                                        </p:tgtEl>
                                        <p:attrNameLst>
                                          <p:attrName>ppt_x</p:attrName>
                                          <p:attrName>ppt_y</p:attrName>
                                        </p:attrNameLst>
                                      </p:cBhvr>
                                      <p:rCtr x="547" y="12500"/>
                                    </p:animMotion>
                                  </p:childTnLst>
                                </p:cTn>
                              </p:par>
                              <p:par>
                                <p:cTn id="51" presetID="51" presetClass="path" presetSubtype="0" accel="50000" decel="50000" fill="hold" nodeType="withEffect">
                                  <p:stCondLst>
                                    <p:cond delay="0"/>
                                  </p:stCondLst>
                                  <p:childTnLst>
                                    <p:animMotion origin="layout" path="M 6.25E-7 1.11111E-6 L -0.00859 -0.04491 C -0.01055 -0.05417 -0.01159 -0.06829 -0.01159 -0.0831 C -0.01159 -0.09977 -0.01055 -0.1132 -0.00859 -0.12245 L 6.25E-7 -0.16713 " pathEditMode="relative" rAng="0" ptsTypes="AAAAA">
                                      <p:cBhvr>
                                        <p:cTn id="52" dur="3000" fill="hold"/>
                                        <p:tgtEl>
                                          <p:spTgt spid="347"/>
                                        </p:tgtEl>
                                        <p:attrNameLst>
                                          <p:attrName>ppt_x</p:attrName>
                                          <p:attrName>ppt_y</p:attrName>
                                        </p:attrNameLst>
                                      </p:cBhvr>
                                      <p:rCtr x="-586" y="-8356"/>
                                    </p:animMotion>
                                  </p:childTnLst>
                                </p:cTn>
                              </p:par>
                              <p:par>
                                <p:cTn id="53" presetID="58" presetClass="path" presetSubtype="0" accel="50000" decel="50000" fill="hold" nodeType="withEffect">
                                  <p:stCondLst>
                                    <p:cond delay="8000"/>
                                  </p:stCondLst>
                                  <p:childTnLst>
                                    <p:animMotion origin="layout" path="M -1.25E-6 -2.22222E-6 L 0.01471 0.0544 C 0.0181 0.06574 0.02005 0.0831 0.02005 0.10116 C 0.02005 0.12153 0.0181 0.13773 0.01471 0.14931 L -1.25E-6 0.20417 " pathEditMode="relative" rAng="0" ptsTypes="AAAAA">
                                      <p:cBhvr>
                                        <p:cTn id="54" dur="5000" fill="hold"/>
                                        <p:tgtEl>
                                          <p:spTgt spid="64"/>
                                        </p:tgtEl>
                                        <p:attrNameLst>
                                          <p:attrName>ppt_x</p:attrName>
                                          <p:attrName>ppt_y</p:attrName>
                                        </p:attrNameLst>
                                      </p:cBhvr>
                                      <p:rCtr x="1003" y="10208"/>
                                    </p:animMotion>
                                  </p:childTnLst>
                                </p:cTn>
                              </p:par>
                              <p:par>
                                <p:cTn id="55" presetID="58" presetClass="path" presetSubtype="0" accel="50000" decel="50000" fill="hold" nodeType="withEffect">
                                  <p:stCondLst>
                                    <p:cond delay="8000"/>
                                  </p:stCondLst>
                                  <p:childTnLst>
                                    <p:animMotion origin="layout" path="M -2.08333E-6 -0.09421 L 0.01537 -0.03518 C 0.01875 -0.02268 0.02084 -0.00393 0.02084 0.01551 C 0.02084 0.03797 0.01875 0.05579 0.01537 0.06806 L -2.08333E-6 0.12778 " pathEditMode="relative" rAng="0" ptsTypes="AAAAA">
                                      <p:cBhvr>
                                        <p:cTn id="56" dur="5000" spd="-100000" fill="hold"/>
                                        <p:tgtEl>
                                          <p:spTgt spid="22"/>
                                        </p:tgtEl>
                                        <p:attrNameLst>
                                          <p:attrName>ppt_x</p:attrName>
                                          <p:attrName>ppt_y</p:attrName>
                                        </p:attrNameLst>
                                      </p:cBhvr>
                                      <p:rCtr x="1042" y="11088"/>
                                    </p:animMotion>
                                  </p:childTnLst>
                                </p:cTn>
                              </p:par>
                              <p:par>
                                <p:cTn id="57" presetID="10" presetClass="entr" presetSubtype="0" fill="hold" grpId="0" nodeType="withEffect">
                                  <p:stCondLst>
                                    <p:cond delay="4000"/>
                                  </p:stCondLst>
                                  <p:childTnLst>
                                    <p:set>
                                      <p:cBhvr>
                                        <p:cTn id="58" dur="1" fill="hold">
                                          <p:stCondLst>
                                            <p:cond delay="0"/>
                                          </p:stCondLst>
                                        </p:cTn>
                                        <p:tgtEl>
                                          <p:spTgt spid="69"/>
                                        </p:tgtEl>
                                        <p:attrNameLst>
                                          <p:attrName>style.visibility</p:attrName>
                                        </p:attrNameLst>
                                      </p:cBhvr>
                                      <p:to>
                                        <p:strVal val="visible"/>
                                      </p:to>
                                    </p:set>
                                    <p:animEffect transition="in" filter="fade">
                                      <p:cBhvr>
                                        <p:cTn id="59" dur="500"/>
                                        <p:tgtEl>
                                          <p:spTgt spid="69"/>
                                        </p:tgtEl>
                                      </p:cBhvr>
                                    </p:animEffect>
                                  </p:childTnLst>
                                </p:cTn>
                              </p:par>
                              <p:par>
                                <p:cTn id="60" presetID="58" presetClass="path" presetSubtype="0" accel="50000" decel="50000" fill="hold" nodeType="withEffect">
                                  <p:stCondLst>
                                    <p:cond delay="13000"/>
                                  </p:stCondLst>
                                  <p:childTnLst>
                                    <p:animMotion origin="layout" path="M -1.25E-6 0.20417 L -0.00521 0.14259 C -0.00638 0.1294 -0.00703 0.11019 -0.00703 0.08982 C -0.00703 0.0669 -0.00638 0.04861 -0.00521 0.03542 L -1.25E-6 -0.02592 " pathEditMode="relative" rAng="0" ptsTypes="AAAAA">
                                      <p:cBhvr>
                                        <p:cTn id="61" dur="5000" fill="hold"/>
                                        <p:tgtEl>
                                          <p:spTgt spid="64"/>
                                        </p:tgtEl>
                                        <p:attrNameLst>
                                          <p:attrName>ppt_x</p:attrName>
                                          <p:attrName>ppt_y</p:attrName>
                                        </p:attrNameLst>
                                      </p:cBhvr>
                                      <p:rCtr x="-352" y="-11505"/>
                                    </p:animMotion>
                                  </p:childTnLst>
                                </p:cTn>
                              </p:par>
                              <p:par>
                                <p:cTn id="62" presetID="37" presetClass="path" presetSubtype="0" accel="50000" decel="50000" fill="hold" nodeType="withEffect">
                                  <p:stCondLst>
                                    <p:cond delay="13000"/>
                                  </p:stCondLst>
                                  <p:childTnLst>
                                    <p:animMotion origin="layout" path="M 2.22261E-17 2.59259E-6 L -0.01576 0.04884 C -0.0194 0.05879 -0.02187 0.07453 -0.02266 0.0912 C -0.0237 0.11018 -0.02266 0.12546 -0.02005 0.13657 L -0.00937 0.18981 " pathEditMode="relative" rAng="5700000" ptsTypes="AAAAA">
                                      <p:cBhvr>
                                        <p:cTn id="63" dur="5000" fill="hold"/>
                                        <p:tgtEl>
                                          <p:spTgt spid="121"/>
                                        </p:tgtEl>
                                        <p:attrNameLst>
                                          <p:attrName>ppt_x</p:attrName>
                                          <p:attrName>ppt_y</p:attrName>
                                        </p:attrNameLst>
                                      </p:cBhvr>
                                      <p:rCtr x="-1367" y="9352"/>
                                    </p:animMotion>
                                  </p:childTnLst>
                                </p:cTn>
                              </p:par>
                              <p:par>
                                <p:cTn id="64" presetID="37" presetClass="path" presetSubtype="0" accel="50000" decel="50000" fill="hold" nodeType="withEffect">
                                  <p:stCondLst>
                                    <p:cond delay="15000"/>
                                  </p:stCondLst>
                                  <p:childTnLst>
                                    <p:animMotion origin="layout" path="M -1.66667E-6 2.59259E-6 L 0.01094 0.04282 C 0.01341 0.05185 0.01472 0.06528 0.01472 0.0794 C 0.01472 0.09537 0.01341 0.1081 0.01094 0.11713 L -1.66667E-6 0.16018 " pathEditMode="relative" rAng="5400000" ptsTypes="AAAAA">
                                      <p:cBhvr>
                                        <p:cTn id="65" dur="5000" fill="hold"/>
                                        <p:tgtEl>
                                          <p:spTgt spid="85"/>
                                        </p:tgtEl>
                                        <p:attrNameLst>
                                          <p:attrName>ppt_x</p:attrName>
                                          <p:attrName>ppt_y</p:attrName>
                                        </p:attrNameLst>
                                      </p:cBhvr>
                                      <p:rCtr x="742" y="8009"/>
                                    </p:animMotion>
                                  </p:childTnLst>
                                </p:cTn>
                              </p:par>
                              <p:par>
                                <p:cTn id="66" presetID="37" presetClass="path" presetSubtype="0" accel="50000" decel="50000" fill="hold" nodeType="withEffect">
                                  <p:stCondLst>
                                    <p:cond delay="15000"/>
                                  </p:stCondLst>
                                  <p:childTnLst>
                                    <p:animMotion origin="layout" path="M 1.45833E-6 0.25 L 0.02252 0.18171 C 0.0276 0.16759 0.03034 0.14629 0.03034 0.12384 C 0.03034 0.09837 0.0276 0.07777 0.02252 0.06365 L 1.45833E-6 -0.0051 " pathEditMode="relative" rAng="16200000" ptsTypes="AAAAA">
                                      <p:cBhvr>
                                        <p:cTn id="67" dur="5000" fill="hold"/>
                                        <p:tgtEl>
                                          <p:spTgt spid="50"/>
                                        </p:tgtEl>
                                        <p:attrNameLst>
                                          <p:attrName>ppt_x</p:attrName>
                                          <p:attrName>ppt_y</p:attrName>
                                        </p:attrNameLst>
                                      </p:cBhvr>
                                      <p:rCtr x="1510" y="-1275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äsentation3" id="{2DBE21CA-9AC7-A946-84E7-9FD882D44474}" vid="{309D6843-C545-1341-AC19-57DAEB019AE3}"/>
    </a:ext>
  </a:extLst>
</a:theme>
</file>

<file path=docProps/app.xml><?xml version="1.0" encoding="utf-8"?>
<Properties xmlns="http://schemas.openxmlformats.org/officeDocument/2006/extended-properties" xmlns:vt="http://schemas.openxmlformats.org/officeDocument/2006/docPropsVTypes">
  <Template>Office</Template>
  <TotalTime>0</TotalTime>
  <Words>431</Words>
  <Application>Microsoft Macintosh PowerPoint</Application>
  <PresentationFormat>Breitbild</PresentationFormat>
  <Paragraphs>195</Paragraphs>
  <Slides>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Aptos</vt:lpstr>
      <vt:lpstr>Aptos Display</vt:lpstr>
      <vt:lpstr>Arial</vt:lpstr>
      <vt:lpstr>Office</vt:lpstr>
      <vt:lpstr>Animation zum Thema Phasenübergang von Iod in einem Wasser/Heptan System</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Constantin Egerer</dc:creator>
  <cp:lastModifiedBy>Constantin Egerer</cp:lastModifiedBy>
  <cp:revision>5</cp:revision>
  <dcterms:created xsi:type="dcterms:W3CDTF">2025-05-09T10:13:30Z</dcterms:created>
  <dcterms:modified xsi:type="dcterms:W3CDTF">2025-05-17T06:03:30Z</dcterms:modified>
</cp:coreProperties>
</file>