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648" r:id="rId2"/>
  </p:sldMasterIdLst>
  <p:notesMasterIdLst>
    <p:notesMasterId r:id="rId7"/>
  </p:notesMasterIdLst>
  <p:handoutMasterIdLst>
    <p:handoutMasterId r:id="rId8"/>
  </p:handoutMasterIdLst>
  <p:sldIdLst>
    <p:sldId id="257" r:id="rId3"/>
    <p:sldId id="578" r:id="rId4"/>
    <p:sldId id="579" r:id="rId5"/>
    <p:sldId id="580" r:id="rId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49" autoAdjust="0"/>
    <p:restoredTop sz="94660"/>
  </p:normalViewPr>
  <p:slideViewPr>
    <p:cSldViewPr showGuides="1">
      <p:cViewPr varScale="1">
        <p:scale>
          <a:sx n="124" d="100"/>
          <a:sy n="124" d="100"/>
        </p:scale>
        <p:origin x="544" y="168"/>
      </p:cViewPr>
      <p:guideLst>
        <p:guide orient="horz" pos="2160"/>
        <p:guide pos="3840"/>
      </p:guideLst>
    </p:cSldViewPr>
  </p:slideViewPr>
  <p:notesTextViewPr>
    <p:cViewPr>
      <p:scale>
        <a:sx n="1" d="1"/>
        <a:sy n="1" d="1"/>
      </p:scale>
      <p:origin x="0" y="0"/>
    </p:cViewPr>
  </p:notesTextViewPr>
  <p:notesViewPr>
    <p:cSldViewPr showGuides="1">
      <p:cViewPr>
        <p:scale>
          <a:sx n="125" d="100"/>
          <a:sy n="125" d="100"/>
        </p:scale>
        <p:origin x="207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8EFB4DA1-2A27-8657-F75E-5F0583D2AC1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8FB621F3-CC82-D4CF-2D4B-6EEA30557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5A98AAB-0E9A-4482-A79D-090BAD215C3B}" type="datetimeFigureOut">
              <a:rPr lang="de-DE" smtClean="0"/>
              <a:t>12.06.24</a:t>
            </a:fld>
            <a:endParaRPr lang="de-DE"/>
          </a:p>
        </p:txBody>
      </p:sp>
      <p:sp>
        <p:nvSpPr>
          <p:cNvPr id="4" name="Fußzeilenplatzhalter 3">
            <a:extLst>
              <a:ext uri="{FF2B5EF4-FFF2-40B4-BE49-F238E27FC236}">
                <a16:creationId xmlns:a16="http://schemas.microsoft.com/office/drawing/2014/main" id="{448B4C30-7A2A-9295-10EA-C5F5650FC27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E01D804A-AF88-671C-988E-7720616F71E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784A4A4-0CCE-43C7-B661-AAB589D35443}" type="slidenum">
              <a:rPr lang="de-DE" smtClean="0"/>
              <a:t>‹Nr.›</a:t>
            </a:fld>
            <a:endParaRPr lang="de-DE"/>
          </a:p>
        </p:txBody>
      </p:sp>
    </p:spTree>
    <p:extLst>
      <p:ext uri="{BB962C8B-B14F-4D97-AF65-F5344CB8AC3E}">
        <p14:creationId xmlns:p14="http://schemas.microsoft.com/office/powerpoint/2010/main" val="3895826866"/>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ACD0F5-4E1C-40F8-8CDE-DF970721EC6D}" type="datetimeFigureOut">
              <a:rPr lang="de-DE" smtClean="0"/>
              <a:t>12.06.24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EEEDFD-5915-4F7B-B712-75E9BB55AD12}" type="slidenum">
              <a:rPr lang="de-DE" smtClean="0"/>
              <a:t>‹Nr.›</a:t>
            </a:fld>
            <a:endParaRPr lang="de-DE"/>
          </a:p>
        </p:txBody>
      </p:sp>
    </p:spTree>
    <p:extLst>
      <p:ext uri="{BB962C8B-B14F-4D97-AF65-F5344CB8AC3E}">
        <p14:creationId xmlns:p14="http://schemas.microsoft.com/office/powerpoint/2010/main" val="1273673389"/>
      </p:ext>
    </p:extLst>
  </p:cSld>
  <p:clrMap bg1="lt1" tx1="dk1" bg2="lt2" tx2="dk2" accent1="accent1" accent2="accent2" accent3="accent3" accent4="accent4" accent5="accent5" accent6="accent6" hlink="hlink" folHlink="folHlink"/>
  <p:notesStyle>
    <a:lvl1pPr marL="0" algn="l" defTabSz="914400" rtl="0" eaLnBrk="1" latinLnBrk="0" hangingPunct="1">
      <a:spcBef>
        <a:spcPts val="600"/>
      </a:spcBef>
      <a:defRPr sz="1200" kern="1200">
        <a:solidFill>
          <a:schemeClr val="tx1"/>
        </a:solidFill>
        <a:latin typeface="+mn-lt"/>
        <a:ea typeface="+mn-ea"/>
        <a:cs typeface="+mn-cs"/>
      </a:defRPr>
    </a:lvl1pPr>
    <a:lvl2pPr marL="266700" indent="-266700" algn="l" defTabSz="914400" rtl="0" eaLnBrk="1" latinLnBrk="0" hangingPunct="1">
      <a:spcBef>
        <a:spcPts val="600"/>
      </a:spcBef>
      <a:buFont typeface="Symbol" panose="05050102010706020507" pitchFamily="18" charset="2"/>
      <a:buChar char="-"/>
      <a:defRPr sz="1200" kern="1200">
        <a:solidFill>
          <a:schemeClr val="tx1"/>
        </a:solidFill>
        <a:latin typeface="+mn-lt"/>
        <a:ea typeface="+mn-ea"/>
        <a:cs typeface="+mn-cs"/>
      </a:defRPr>
    </a:lvl2pPr>
    <a:lvl3pPr marL="449263" indent="-182563" algn="l" defTabSz="914400" rtl="0" eaLnBrk="1" latinLnBrk="0" hangingPunct="1">
      <a:spcBef>
        <a:spcPts val="600"/>
      </a:spcBef>
      <a:buFont typeface="Arial" panose="020B0604020202020204" pitchFamily="34" charset="0"/>
      <a:buChar char="•"/>
      <a:defRPr sz="1200" kern="1200">
        <a:solidFill>
          <a:schemeClr val="tx1"/>
        </a:solidFill>
        <a:latin typeface="+mn-lt"/>
        <a:ea typeface="+mn-ea"/>
        <a:cs typeface="+mn-cs"/>
      </a:defRPr>
    </a:lvl3pPr>
    <a:lvl4pPr marL="625475" indent="-176213" algn="l" defTabSz="914400" rtl="0" eaLnBrk="1" latinLnBrk="0" hangingPunct="1">
      <a:spcBef>
        <a:spcPts val="600"/>
      </a:spcBef>
      <a:buFont typeface="Symbol" panose="05050102010706020507" pitchFamily="18" charset="2"/>
      <a:buChar char="-"/>
      <a:defRPr sz="1200" kern="1200">
        <a:solidFill>
          <a:schemeClr val="tx1"/>
        </a:solidFill>
        <a:latin typeface="+mn-lt"/>
        <a:ea typeface="+mn-ea"/>
        <a:cs typeface="+mn-cs"/>
      </a:defRPr>
    </a:lvl4pPr>
    <a:lvl5pPr marL="808038" indent="-182563" algn="l" defTabSz="914400" rtl="0" eaLnBrk="1" latinLnBrk="0" hangingPunct="1">
      <a:spcBef>
        <a:spcPts val="600"/>
      </a:spcBef>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13873175-9DCC-BD49-BBB7-5A42C6CF2E1F}" type="slidenum">
              <a:rPr lang="de-DE" smtClean="0"/>
              <a:t>2</a:t>
            </a:fld>
            <a:endParaRPr lang="de-DE"/>
          </a:p>
        </p:txBody>
      </p:sp>
    </p:spTree>
    <p:extLst>
      <p:ext uri="{BB962C8B-B14F-4D97-AF65-F5344CB8AC3E}">
        <p14:creationId xmlns:p14="http://schemas.microsoft.com/office/powerpoint/2010/main" val="2634754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Master" Target="../slideMasters/slideMaster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F63FC6-3EC8-9DD8-A7B7-82B3540BC59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BBC0F32-5BF6-DC2E-AF25-A6D47174BE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0E2E6275-8F53-1C35-55F0-09B53041DD70}"/>
              </a:ext>
            </a:extLst>
          </p:cNvPr>
          <p:cNvSpPr>
            <a:spLocks noGrp="1"/>
          </p:cNvSpPr>
          <p:nvPr>
            <p:ph type="dt" sz="half" idx="10"/>
          </p:nvPr>
        </p:nvSpPr>
        <p:spPr/>
        <p:txBody>
          <a:bodyPr/>
          <a:lstStyle/>
          <a:p>
            <a:fld id="{2F85B0E4-C893-324D-AD00-DD8C7C140F42}" type="datetimeFigureOut">
              <a:rPr lang="de-DE" smtClean="0"/>
              <a:t>12.06.24</a:t>
            </a:fld>
            <a:endParaRPr lang="de-DE"/>
          </a:p>
        </p:txBody>
      </p:sp>
      <p:sp>
        <p:nvSpPr>
          <p:cNvPr id="5" name="Fußzeilenplatzhalter 4">
            <a:extLst>
              <a:ext uri="{FF2B5EF4-FFF2-40B4-BE49-F238E27FC236}">
                <a16:creationId xmlns:a16="http://schemas.microsoft.com/office/drawing/2014/main" id="{29AE0F44-E8A2-24A8-98AD-83EED8E86AA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C8A569F-0179-7A31-2C25-4F2175B4D9FE}"/>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2493898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D505F7-7F14-8C56-3F97-D59F9C59BA6E}"/>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A1DF928A-8338-2E19-6326-3D3B13C2CCC4}"/>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E0B0242-1A8A-4F0E-9D88-6F0B4014B4B9}"/>
              </a:ext>
            </a:extLst>
          </p:cNvPr>
          <p:cNvSpPr>
            <a:spLocks noGrp="1"/>
          </p:cNvSpPr>
          <p:nvPr>
            <p:ph type="dt" sz="half" idx="10"/>
          </p:nvPr>
        </p:nvSpPr>
        <p:spPr/>
        <p:txBody>
          <a:bodyPr/>
          <a:lstStyle/>
          <a:p>
            <a:fld id="{2F85B0E4-C893-324D-AD00-DD8C7C140F42}" type="datetimeFigureOut">
              <a:rPr lang="de-DE" smtClean="0"/>
              <a:t>12.06.24</a:t>
            </a:fld>
            <a:endParaRPr lang="de-DE"/>
          </a:p>
        </p:txBody>
      </p:sp>
      <p:sp>
        <p:nvSpPr>
          <p:cNvPr id="5" name="Fußzeilenplatzhalter 4">
            <a:extLst>
              <a:ext uri="{FF2B5EF4-FFF2-40B4-BE49-F238E27FC236}">
                <a16:creationId xmlns:a16="http://schemas.microsoft.com/office/drawing/2014/main" id="{24F7EBFF-9748-BE26-B0FB-17C0DA10267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81187AB-9C55-DBA2-D54A-706FBA4452CB}"/>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2933095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CF58867D-869A-4B3E-98B8-9BA424D90110}"/>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EF497109-B9CC-ED3E-80F8-C8C1E87F111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2C71F7B-EA19-BBE5-CB4C-E73FF8108036}"/>
              </a:ext>
            </a:extLst>
          </p:cNvPr>
          <p:cNvSpPr>
            <a:spLocks noGrp="1"/>
          </p:cNvSpPr>
          <p:nvPr>
            <p:ph type="dt" sz="half" idx="10"/>
          </p:nvPr>
        </p:nvSpPr>
        <p:spPr/>
        <p:txBody>
          <a:bodyPr/>
          <a:lstStyle/>
          <a:p>
            <a:fld id="{2F85B0E4-C893-324D-AD00-DD8C7C140F42}" type="datetimeFigureOut">
              <a:rPr lang="de-DE" smtClean="0"/>
              <a:t>12.06.24</a:t>
            </a:fld>
            <a:endParaRPr lang="de-DE"/>
          </a:p>
        </p:txBody>
      </p:sp>
      <p:sp>
        <p:nvSpPr>
          <p:cNvPr id="5" name="Fußzeilenplatzhalter 4">
            <a:extLst>
              <a:ext uri="{FF2B5EF4-FFF2-40B4-BE49-F238E27FC236}">
                <a16:creationId xmlns:a16="http://schemas.microsoft.com/office/drawing/2014/main" id="{0346CE9A-B884-A9AD-D3D2-36C15622822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D62A8D0-8D08-9249-106C-E11E40EC61F5}"/>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18431067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Leer">
    <p:spTree>
      <p:nvGrpSpPr>
        <p:cNvPr id="1" name=""/>
        <p:cNvGrpSpPr/>
        <p:nvPr/>
      </p:nvGrpSpPr>
      <p:grpSpPr>
        <a:xfrm>
          <a:off x="0" y="0"/>
          <a:ext cx="0" cy="0"/>
          <a:chOff x="0" y="0"/>
          <a:chExt cx="0" cy="0"/>
        </a:xfrm>
      </p:grpSpPr>
      <p:sp>
        <p:nvSpPr>
          <p:cNvPr id="5" name="Titel 1"/>
          <p:cNvSpPr>
            <a:spLocks noGrp="1"/>
          </p:cNvSpPr>
          <p:nvPr>
            <p:ph type="title" hasCustomPrompt="1"/>
          </p:nvPr>
        </p:nvSpPr>
        <p:spPr>
          <a:xfrm>
            <a:off x="631217" y="-694976"/>
            <a:ext cx="11235661" cy="478589"/>
          </a:xfrm>
          <a:prstGeom prst="rect">
            <a:avLst/>
          </a:prstGeom>
        </p:spPr>
        <p:txBody>
          <a:bodyPr vert="horz" lIns="91440" tIns="45720" rIns="91440" bIns="45720" rtlCol="0" anchor="ctr">
            <a:noAutofit/>
          </a:bodyPr>
          <a:lstStyle>
            <a:lvl1pPr>
              <a:defRPr/>
            </a:lvl1pPr>
          </a:lstStyle>
          <a:p>
            <a:r>
              <a:rPr lang="de-DE" dirty="0"/>
              <a:t>Nicht sichtbaren Folientitel durch Klicken bearbeiten</a:t>
            </a:r>
            <a:endParaRPr lang="en-US" dirty="0"/>
          </a:p>
        </p:txBody>
      </p:sp>
      <p:sp>
        <p:nvSpPr>
          <p:cNvPr id="6" name="Datumsplatzhalter 3"/>
          <p:cNvSpPr>
            <a:spLocks noGrp="1"/>
          </p:cNvSpPr>
          <p:nvPr>
            <p:ph type="dt" sz="half" idx="10"/>
          </p:nvPr>
        </p:nvSpPr>
        <p:spPr/>
        <p:txBody>
          <a:bodyPr/>
          <a:lstStyle/>
          <a:p>
            <a:fld id="{777C7D63-CEFF-4DC6-8D61-6CFF5DE97AA3}" type="datetime1">
              <a:rPr lang="de-DE" smtClean="0"/>
              <a:pPr/>
              <a:t>12.06.24</a:t>
            </a:fld>
            <a:endParaRPr lang="de-DE" dirty="0"/>
          </a:p>
        </p:txBody>
      </p:sp>
      <p:sp>
        <p:nvSpPr>
          <p:cNvPr id="8" name="Foliennummernplatzhalter 4"/>
          <p:cNvSpPr>
            <a:spLocks noGrp="1"/>
          </p:cNvSpPr>
          <p:nvPr>
            <p:ph type="sldNum" sz="quarter" idx="12"/>
          </p:nvPr>
        </p:nvSpPr>
        <p:spPr/>
        <p:txBody>
          <a:bodyPr/>
          <a:lstStyle/>
          <a:p>
            <a:fld id="{061FB26B-0112-4371-8556-14D6961F686D}" type="slidenum">
              <a:rPr lang="de-DE" smtClean="0"/>
              <a:pPr/>
              <a:t>‹Nr.›</a:t>
            </a:fld>
            <a:endParaRPr lang="de-DE" dirty="0"/>
          </a:p>
        </p:txBody>
      </p:sp>
    </p:spTree>
    <p:extLst>
      <p:ext uri="{BB962C8B-B14F-4D97-AF65-F5344CB8AC3E}">
        <p14:creationId xmlns:p14="http://schemas.microsoft.com/office/powerpoint/2010/main" val="1846440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Leer">
    <p:spTree>
      <p:nvGrpSpPr>
        <p:cNvPr id="1" name=""/>
        <p:cNvGrpSpPr/>
        <p:nvPr/>
      </p:nvGrpSpPr>
      <p:grpSpPr>
        <a:xfrm>
          <a:off x="0" y="0"/>
          <a:ext cx="0" cy="0"/>
          <a:chOff x="0" y="0"/>
          <a:chExt cx="0" cy="0"/>
        </a:xfrm>
      </p:grpSpPr>
      <p:sp>
        <p:nvSpPr>
          <p:cNvPr id="5" name="Titel 1"/>
          <p:cNvSpPr>
            <a:spLocks noGrp="1"/>
          </p:cNvSpPr>
          <p:nvPr>
            <p:ph type="title" hasCustomPrompt="1"/>
          </p:nvPr>
        </p:nvSpPr>
        <p:spPr>
          <a:xfrm>
            <a:off x="631217" y="-694976"/>
            <a:ext cx="11235661" cy="478589"/>
          </a:xfrm>
          <a:prstGeom prst="rect">
            <a:avLst/>
          </a:prstGeom>
        </p:spPr>
        <p:txBody>
          <a:bodyPr vert="horz" lIns="91440" tIns="45720" rIns="91440" bIns="45720" rtlCol="0" anchor="ctr">
            <a:noAutofit/>
          </a:bodyPr>
          <a:lstStyle>
            <a:lvl1pPr>
              <a:defRPr/>
            </a:lvl1pPr>
          </a:lstStyle>
          <a:p>
            <a:r>
              <a:rPr lang="de-DE" dirty="0"/>
              <a:t>Nicht sichtbaren Folientitel durch Klicken bearbeiten</a:t>
            </a:r>
            <a:endParaRPr lang="en-US" dirty="0"/>
          </a:p>
        </p:txBody>
      </p:sp>
      <p:sp>
        <p:nvSpPr>
          <p:cNvPr id="6" name="Datumsplatzhalter 3"/>
          <p:cNvSpPr>
            <a:spLocks noGrp="1"/>
          </p:cNvSpPr>
          <p:nvPr>
            <p:ph type="dt" sz="half" idx="10"/>
          </p:nvPr>
        </p:nvSpPr>
        <p:spPr/>
        <p:txBody>
          <a:bodyPr/>
          <a:lstStyle/>
          <a:p>
            <a:fld id="{777C7D63-CEFF-4DC6-8D61-6CFF5DE97AA3}" type="datetime1">
              <a:rPr lang="de-DE" smtClean="0"/>
              <a:pPr/>
              <a:t>12.06.24</a:t>
            </a:fld>
            <a:endParaRPr lang="de-DE" dirty="0"/>
          </a:p>
        </p:txBody>
      </p:sp>
      <p:sp>
        <p:nvSpPr>
          <p:cNvPr id="8" name="Foliennummernplatzhalter 4"/>
          <p:cNvSpPr>
            <a:spLocks noGrp="1"/>
          </p:cNvSpPr>
          <p:nvPr>
            <p:ph type="sldNum" sz="quarter" idx="12"/>
          </p:nvPr>
        </p:nvSpPr>
        <p:spPr/>
        <p:txBody>
          <a:bodyPr/>
          <a:lstStyle/>
          <a:p>
            <a:fld id="{061FB26B-0112-4371-8556-14D6961F686D}" type="slidenum">
              <a:rPr lang="de-DE" smtClean="0"/>
              <a:pPr/>
              <a:t>‹Nr.›</a:t>
            </a:fld>
            <a:endParaRPr lang="de-DE" dirty="0"/>
          </a:p>
        </p:txBody>
      </p:sp>
    </p:spTree>
    <p:extLst>
      <p:ext uri="{BB962C8B-B14F-4D97-AF65-F5344CB8AC3E}">
        <p14:creationId xmlns:p14="http://schemas.microsoft.com/office/powerpoint/2010/main" val="41998385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Leer">
    <p:spTree>
      <p:nvGrpSpPr>
        <p:cNvPr id="1" name=""/>
        <p:cNvGrpSpPr/>
        <p:nvPr/>
      </p:nvGrpSpPr>
      <p:grpSpPr>
        <a:xfrm>
          <a:off x="0" y="0"/>
          <a:ext cx="0" cy="0"/>
          <a:chOff x="0" y="0"/>
          <a:chExt cx="0" cy="0"/>
        </a:xfrm>
      </p:grpSpPr>
      <p:sp>
        <p:nvSpPr>
          <p:cNvPr id="5" name="Titel 1"/>
          <p:cNvSpPr>
            <a:spLocks noGrp="1"/>
          </p:cNvSpPr>
          <p:nvPr>
            <p:ph type="title" hasCustomPrompt="1"/>
          </p:nvPr>
        </p:nvSpPr>
        <p:spPr>
          <a:xfrm>
            <a:off x="631217" y="-694976"/>
            <a:ext cx="11235661" cy="478589"/>
          </a:xfrm>
          <a:prstGeom prst="rect">
            <a:avLst/>
          </a:prstGeom>
        </p:spPr>
        <p:txBody>
          <a:bodyPr vert="horz" lIns="91440" tIns="45720" rIns="91440" bIns="45720" rtlCol="0" anchor="ctr">
            <a:noAutofit/>
          </a:bodyPr>
          <a:lstStyle>
            <a:lvl1pPr>
              <a:defRPr/>
            </a:lvl1pPr>
          </a:lstStyle>
          <a:p>
            <a:r>
              <a:rPr lang="de-DE" dirty="0"/>
              <a:t>Nicht sichtbaren Folientitel durch Klicken bearbeiten</a:t>
            </a:r>
            <a:endParaRPr lang="en-US" dirty="0"/>
          </a:p>
        </p:txBody>
      </p:sp>
      <p:sp>
        <p:nvSpPr>
          <p:cNvPr id="6" name="Datumsplatzhalter 3"/>
          <p:cNvSpPr>
            <a:spLocks noGrp="1"/>
          </p:cNvSpPr>
          <p:nvPr>
            <p:ph type="dt" sz="half" idx="10"/>
          </p:nvPr>
        </p:nvSpPr>
        <p:spPr/>
        <p:txBody>
          <a:bodyPr/>
          <a:lstStyle/>
          <a:p>
            <a:fld id="{777C7D63-CEFF-4DC6-8D61-6CFF5DE97AA3}" type="datetime1">
              <a:rPr lang="de-DE" smtClean="0"/>
              <a:pPr/>
              <a:t>12.06.24</a:t>
            </a:fld>
            <a:endParaRPr lang="de-DE" dirty="0"/>
          </a:p>
        </p:txBody>
      </p:sp>
      <p:sp>
        <p:nvSpPr>
          <p:cNvPr id="8" name="Foliennummernplatzhalter 4"/>
          <p:cNvSpPr>
            <a:spLocks noGrp="1"/>
          </p:cNvSpPr>
          <p:nvPr>
            <p:ph type="sldNum" sz="quarter" idx="12"/>
          </p:nvPr>
        </p:nvSpPr>
        <p:spPr/>
        <p:txBody>
          <a:bodyPr/>
          <a:lstStyle/>
          <a:p>
            <a:fld id="{061FB26B-0112-4371-8556-14D6961F686D}" type="slidenum">
              <a:rPr lang="de-DE" smtClean="0"/>
              <a:pPr/>
              <a:t>‹Nr.›</a:t>
            </a:fld>
            <a:endParaRPr lang="de-DE" dirty="0"/>
          </a:p>
        </p:txBody>
      </p:sp>
    </p:spTree>
    <p:extLst>
      <p:ext uri="{BB962C8B-B14F-4D97-AF65-F5344CB8AC3E}">
        <p14:creationId xmlns:p14="http://schemas.microsoft.com/office/powerpoint/2010/main" val="1157279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elfolie hell">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CD2F1EDB-9EFB-82D4-3FFE-141819122D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5783" t="20105" r="7121" b="18211"/>
          <a:stretch/>
        </p:blipFill>
        <p:spPr>
          <a:xfrm>
            <a:off x="-1" y="1"/>
            <a:ext cx="12192001" cy="6858000"/>
          </a:xfrm>
          <a:prstGeom prst="rect">
            <a:avLst/>
          </a:prstGeom>
        </p:spPr>
      </p:pic>
      <p:sp>
        <p:nvSpPr>
          <p:cNvPr id="2" name="Titel 1">
            <a:extLst>
              <a:ext uri="{FF2B5EF4-FFF2-40B4-BE49-F238E27FC236}">
                <a16:creationId xmlns:a16="http://schemas.microsoft.com/office/drawing/2014/main" id="{641F2805-583F-76ED-5850-F187B1253D1E}"/>
              </a:ext>
            </a:extLst>
          </p:cNvPr>
          <p:cNvSpPr>
            <a:spLocks noGrp="1"/>
          </p:cNvSpPr>
          <p:nvPr>
            <p:ph type="ctrTitle"/>
          </p:nvPr>
        </p:nvSpPr>
        <p:spPr>
          <a:xfrm>
            <a:off x="1343472" y="1844824"/>
            <a:ext cx="7992888" cy="2448271"/>
          </a:xfrm>
        </p:spPr>
        <p:txBody>
          <a:bodyPr anchor="b"/>
          <a:lstStyle>
            <a:lvl1pPr algn="l">
              <a:defRPr sz="5000" spc="0" baseline="0">
                <a:latin typeface="+mn-lt"/>
              </a:defRPr>
            </a:lvl1pPr>
          </a:lstStyle>
          <a:p>
            <a:r>
              <a:rPr lang="de-DE"/>
              <a:t>Mastertitelformat bearbeiten</a:t>
            </a:r>
            <a:endParaRPr lang="de-DE" dirty="0"/>
          </a:p>
        </p:txBody>
      </p:sp>
      <p:sp>
        <p:nvSpPr>
          <p:cNvPr id="3" name="Untertitel 2">
            <a:extLst>
              <a:ext uri="{FF2B5EF4-FFF2-40B4-BE49-F238E27FC236}">
                <a16:creationId xmlns:a16="http://schemas.microsoft.com/office/drawing/2014/main" id="{4BEE8ADC-4450-6C7B-A47D-123D8945D887}"/>
              </a:ext>
            </a:extLst>
          </p:cNvPr>
          <p:cNvSpPr>
            <a:spLocks noGrp="1"/>
          </p:cNvSpPr>
          <p:nvPr>
            <p:ph type="subTitle" idx="1"/>
          </p:nvPr>
        </p:nvSpPr>
        <p:spPr>
          <a:xfrm>
            <a:off x="1343472" y="4653136"/>
            <a:ext cx="7992888" cy="532656"/>
          </a:xfrm>
        </p:spPr>
        <p:txBody>
          <a:bodyPr/>
          <a:lstStyle>
            <a:lvl1pPr marL="0" indent="0" algn="l">
              <a:lnSpc>
                <a:spcPct val="100000"/>
              </a:lnSpc>
              <a:buNone/>
              <a:defRPr sz="3200" spc="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DE" dirty="0"/>
          </a:p>
        </p:txBody>
      </p:sp>
      <p:pic>
        <p:nvPicPr>
          <p:cNvPr id="14" name="Grafik 13">
            <a:extLst>
              <a:ext uri="{FF2B5EF4-FFF2-40B4-BE49-F238E27FC236}">
                <a16:creationId xmlns:a16="http://schemas.microsoft.com/office/drawing/2014/main" id="{72F077F0-30BC-07CD-E59B-8923D8AE98D5}"/>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540923" y="5958910"/>
            <a:ext cx="1636417" cy="367735"/>
          </a:xfrm>
          <a:prstGeom prst="rect">
            <a:avLst/>
          </a:prstGeom>
        </p:spPr>
      </p:pic>
      <p:pic>
        <p:nvPicPr>
          <p:cNvPr id="16" name="Grafik 15">
            <a:extLst>
              <a:ext uri="{FF2B5EF4-FFF2-40B4-BE49-F238E27FC236}">
                <a16:creationId xmlns:a16="http://schemas.microsoft.com/office/drawing/2014/main" id="{21E277DD-D1B4-14E1-F392-6E6244ECA304}"/>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191492" y="5664540"/>
            <a:ext cx="1267081" cy="900295"/>
          </a:xfrm>
          <a:prstGeom prst="rect">
            <a:avLst/>
          </a:prstGeom>
        </p:spPr>
      </p:pic>
      <p:pic>
        <p:nvPicPr>
          <p:cNvPr id="5" name="Grafik 4">
            <a:extLst>
              <a:ext uri="{FF2B5EF4-FFF2-40B4-BE49-F238E27FC236}">
                <a16:creationId xmlns:a16="http://schemas.microsoft.com/office/drawing/2014/main" id="{4937DDD6-8856-DCC6-EC2B-5EB24E578259}"/>
              </a:ext>
            </a:extLst>
          </p:cNvPr>
          <p:cNvPicPr>
            <a:picLocks noChangeAspect="1"/>
          </p:cNvPicPr>
          <p:nvPr userDrawn="1"/>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p:blipFill>
        <p:spPr>
          <a:xfrm>
            <a:off x="551386" y="563467"/>
            <a:ext cx="2520276" cy="582723"/>
          </a:xfrm>
          <a:prstGeom prst="rect">
            <a:avLst/>
          </a:prstGeom>
        </p:spPr>
      </p:pic>
    </p:spTree>
    <p:extLst>
      <p:ext uri="{BB962C8B-B14F-4D97-AF65-F5344CB8AC3E}">
        <p14:creationId xmlns:p14="http://schemas.microsoft.com/office/powerpoint/2010/main" val="313682300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16F21A-A9DA-EED1-7FB7-B947507623D6}"/>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25E58F5-E7A6-12D9-DD69-4B05268A5FA0}"/>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5340119-84D2-3DF5-97D1-D82EE50F8BC9}"/>
              </a:ext>
            </a:extLst>
          </p:cNvPr>
          <p:cNvSpPr>
            <a:spLocks noGrp="1"/>
          </p:cNvSpPr>
          <p:nvPr>
            <p:ph type="dt" sz="half" idx="10"/>
          </p:nvPr>
        </p:nvSpPr>
        <p:spPr/>
        <p:txBody>
          <a:bodyPr/>
          <a:lstStyle/>
          <a:p>
            <a:fld id="{2F85B0E4-C893-324D-AD00-DD8C7C140F42}" type="datetimeFigureOut">
              <a:rPr lang="de-DE" smtClean="0"/>
              <a:t>12.06.24</a:t>
            </a:fld>
            <a:endParaRPr lang="de-DE"/>
          </a:p>
        </p:txBody>
      </p:sp>
      <p:sp>
        <p:nvSpPr>
          <p:cNvPr id="5" name="Fußzeilenplatzhalter 4">
            <a:extLst>
              <a:ext uri="{FF2B5EF4-FFF2-40B4-BE49-F238E27FC236}">
                <a16:creationId xmlns:a16="http://schemas.microsoft.com/office/drawing/2014/main" id="{C598B4C7-D7DA-2DF3-E88F-C27B30019F1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8389A2D-50B5-0B84-EEEB-3BD9170A0A99}"/>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2409282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74F13A-569D-4845-534A-11BEF372F796}"/>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408D1279-CED1-789B-78E6-38FF974CE43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3B1ED161-B788-DB98-B1E8-680920BB6C52}"/>
              </a:ext>
            </a:extLst>
          </p:cNvPr>
          <p:cNvSpPr>
            <a:spLocks noGrp="1"/>
          </p:cNvSpPr>
          <p:nvPr>
            <p:ph type="dt" sz="half" idx="10"/>
          </p:nvPr>
        </p:nvSpPr>
        <p:spPr/>
        <p:txBody>
          <a:bodyPr/>
          <a:lstStyle/>
          <a:p>
            <a:fld id="{2F85B0E4-C893-324D-AD00-DD8C7C140F42}" type="datetimeFigureOut">
              <a:rPr lang="de-DE" smtClean="0"/>
              <a:t>12.06.24</a:t>
            </a:fld>
            <a:endParaRPr lang="de-DE"/>
          </a:p>
        </p:txBody>
      </p:sp>
      <p:sp>
        <p:nvSpPr>
          <p:cNvPr id="5" name="Fußzeilenplatzhalter 4">
            <a:extLst>
              <a:ext uri="{FF2B5EF4-FFF2-40B4-BE49-F238E27FC236}">
                <a16:creationId xmlns:a16="http://schemas.microsoft.com/office/drawing/2014/main" id="{B92E190E-FF19-C731-9CA3-2330B5D4961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B5341C2-26A3-69D4-5BD9-0EB27A1652B4}"/>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961810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F8B98D-7F34-F76E-D75D-DD704271BD2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108144E-1483-3121-C05D-6E3872B3CFC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EFFAC6E2-5B74-7AB1-9BA3-88DDC6300B4F}"/>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62C61365-9565-F082-C3B4-95485CC82D65}"/>
              </a:ext>
            </a:extLst>
          </p:cNvPr>
          <p:cNvSpPr>
            <a:spLocks noGrp="1"/>
          </p:cNvSpPr>
          <p:nvPr>
            <p:ph type="dt" sz="half" idx="10"/>
          </p:nvPr>
        </p:nvSpPr>
        <p:spPr/>
        <p:txBody>
          <a:bodyPr/>
          <a:lstStyle/>
          <a:p>
            <a:fld id="{2F85B0E4-C893-324D-AD00-DD8C7C140F42}" type="datetimeFigureOut">
              <a:rPr lang="de-DE" smtClean="0"/>
              <a:t>12.06.24</a:t>
            </a:fld>
            <a:endParaRPr lang="de-DE"/>
          </a:p>
        </p:txBody>
      </p:sp>
      <p:sp>
        <p:nvSpPr>
          <p:cNvPr id="6" name="Fußzeilenplatzhalter 5">
            <a:extLst>
              <a:ext uri="{FF2B5EF4-FFF2-40B4-BE49-F238E27FC236}">
                <a16:creationId xmlns:a16="http://schemas.microsoft.com/office/drawing/2014/main" id="{8930199A-BFEA-0218-629E-A422BF1A60B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3B71590-1307-1507-FCEC-9B7D2931D19B}"/>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2750102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275514-7EBA-4D51-3E13-51DCB0B581D0}"/>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75696B6C-1B95-CAE7-3E09-B3415D171F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7043995-C9B4-B7E3-08FF-6FC444099735}"/>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3AA99CCB-7406-0D5E-607F-0C2604AABE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1112C030-FF01-2B49-AB1B-661D0D45201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F7A77D03-F92B-DEA6-C0D4-821966B54A72}"/>
              </a:ext>
            </a:extLst>
          </p:cNvPr>
          <p:cNvSpPr>
            <a:spLocks noGrp="1"/>
          </p:cNvSpPr>
          <p:nvPr>
            <p:ph type="dt" sz="half" idx="10"/>
          </p:nvPr>
        </p:nvSpPr>
        <p:spPr/>
        <p:txBody>
          <a:bodyPr/>
          <a:lstStyle/>
          <a:p>
            <a:fld id="{2F85B0E4-C893-324D-AD00-DD8C7C140F42}" type="datetimeFigureOut">
              <a:rPr lang="de-DE" smtClean="0"/>
              <a:t>12.06.24</a:t>
            </a:fld>
            <a:endParaRPr lang="de-DE"/>
          </a:p>
        </p:txBody>
      </p:sp>
      <p:sp>
        <p:nvSpPr>
          <p:cNvPr id="8" name="Fußzeilenplatzhalter 7">
            <a:extLst>
              <a:ext uri="{FF2B5EF4-FFF2-40B4-BE49-F238E27FC236}">
                <a16:creationId xmlns:a16="http://schemas.microsoft.com/office/drawing/2014/main" id="{B0BC420C-4E5E-D654-4568-A02834AC9B57}"/>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8BD7694D-60D3-6EB2-B90F-A554DEC784CF}"/>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1202195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07BA93-11F4-78D5-D6CE-578C56A423A6}"/>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226A4069-43CB-FD4E-ACEB-B4273754BD27}"/>
              </a:ext>
            </a:extLst>
          </p:cNvPr>
          <p:cNvSpPr>
            <a:spLocks noGrp="1"/>
          </p:cNvSpPr>
          <p:nvPr>
            <p:ph type="dt" sz="half" idx="10"/>
          </p:nvPr>
        </p:nvSpPr>
        <p:spPr/>
        <p:txBody>
          <a:bodyPr/>
          <a:lstStyle/>
          <a:p>
            <a:fld id="{2F85B0E4-C893-324D-AD00-DD8C7C140F42}" type="datetimeFigureOut">
              <a:rPr lang="de-DE" smtClean="0"/>
              <a:t>12.06.24</a:t>
            </a:fld>
            <a:endParaRPr lang="de-DE"/>
          </a:p>
        </p:txBody>
      </p:sp>
      <p:sp>
        <p:nvSpPr>
          <p:cNvPr id="4" name="Fußzeilenplatzhalter 3">
            <a:extLst>
              <a:ext uri="{FF2B5EF4-FFF2-40B4-BE49-F238E27FC236}">
                <a16:creationId xmlns:a16="http://schemas.microsoft.com/office/drawing/2014/main" id="{E99EFE93-456F-E983-DCA7-20DC17EF4689}"/>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80E689B-EB66-502E-CD03-4D5FD6EE3E45}"/>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1878787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AF4D57E6-EA9F-FD1D-7FFD-AD50569F7DF5}"/>
              </a:ext>
            </a:extLst>
          </p:cNvPr>
          <p:cNvSpPr>
            <a:spLocks noGrp="1"/>
          </p:cNvSpPr>
          <p:nvPr>
            <p:ph type="dt" sz="half" idx="10"/>
          </p:nvPr>
        </p:nvSpPr>
        <p:spPr/>
        <p:txBody>
          <a:bodyPr/>
          <a:lstStyle/>
          <a:p>
            <a:fld id="{2F85B0E4-C893-324D-AD00-DD8C7C140F42}" type="datetimeFigureOut">
              <a:rPr lang="de-DE" smtClean="0"/>
              <a:t>12.06.24</a:t>
            </a:fld>
            <a:endParaRPr lang="de-DE"/>
          </a:p>
        </p:txBody>
      </p:sp>
      <p:sp>
        <p:nvSpPr>
          <p:cNvPr id="3" name="Fußzeilenplatzhalter 2">
            <a:extLst>
              <a:ext uri="{FF2B5EF4-FFF2-40B4-BE49-F238E27FC236}">
                <a16:creationId xmlns:a16="http://schemas.microsoft.com/office/drawing/2014/main" id="{ACBD52BA-3AAE-267B-C2EB-6F982D70595B}"/>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B1D7FC62-1EC2-902D-D855-1969F49FF1F5}"/>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3570809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57E559-4595-98EF-5D6C-4FF74C27387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42D400F6-1FE0-7030-C59B-5A48C41D29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0633238C-835B-6EFF-6580-E3F2BA9C15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DDAA1DA-53A8-F649-6485-E9B7D9DD2D72}"/>
              </a:ext>
            </a:extLst>
          </p:cNvPr>
          <p:cNvSpPr>
            <a:spLocks noGrp="1"/>
          </p:cNvSpPr>
          <p:nvPr>
            <p:ph type="dt" sz="half" idx="10"/>
          </p:nvPr>
        </p:nvSpPr>
        <p:spPr/>
        <p:txBody>
          <a:bodyPr/>
          <a:lstStyle/>
          <a:p>
            <a:fld id="{2F85B0E4-C893-324D-AD00-DD8C7C140F42}" type="datetimeFigureOut">
              <a:rPr lang="de-DE" smtClean="0"/>
              <a:t>12.06.24</a:t>
            </a:fld>
            <a:endParaRPr lang="de-DE"/>
          </a:p>
        </p:txBody>
      </p:sp>
      <p:sp>
        <p:nvSpPr>
          <p:cNvPr id="6" name="Fußzeilenplatzhalter 5">
            <a:extLst>
              <a:ext uri="{FF2B5EF4-FFF2-40B4-BE49-F238E27FC236}">
                <a16:creationId xmlns:a16="http://schemas.microsoft.com/office/drawing/2014/main" id="{D5C77712-1484-7EB8-6017-AE1E897C279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BFE1321-6A7D-A7BB-37DB-380B31309017}"/>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4131860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FDA8DA-DF54-F52D-EBFC-8D519BB1162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88ED5E8A-2488-5295-5DD2-C65C2BF6D7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p>
        </p:txBody>
      </p:sp>
      <p:sp>
        <p:nvSpPr>
          <p:cNvPr id="4" name="Textplatzhalter 3">
            <a:extLst>
              <a:ext uri="{FF2B5EF4-FFF2-40B4-BE49-F238E27FC236}">
                <a16:creationId xmlns:a16="http://schemas.microsoft.com/office/drawing/2014/main" id="{B6E2AD16-98D8-5C62-D172-EC71FD18F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FD6D422-0EC0-6F62-2017-0AC2956AD236}"/>
              </a:ext>
            </a:extLst>
          </p:cNvPr>
          <p:cNvSpPr>
            <a:spLocks noGrp="1"/>
          </p:cNvSpPr>
          <p:nvPr>
            <p:ph type="dt" sz="half" idx="10"/>
          </p:nvPr>
        </p:nvSpPr>
        <p:spPr/>
        <p:txBody>
          <a:bodyPr/>
          <a:lstStyle/>
          <a:p>
            <a:fld id="{2F85B0E4-C893-324D-AD00-DD8C7C140F42}" type="datetimeFigureOut">
              <a:rPr lang="de-DE" smtClean="0"/>
              <a:t>12.06.24</a:t>
            </a:fld>
            <a:endParaRPr lang="de-DE"/>
          </a:p>
        </p:txBody>
      </p:sp>
      <p:sp>
        <p:nvSpPr>
          <p:cNvPr id="6" name="Fußzeilenplatzhalter 5">
            <a:extLst>
              <a:ext uri="{FF2B5EF4-FFF2-40B4-BE49-F238E27FC236}">
                <a16:creationId xmlns:a16="http://schemas.microsoft.com/office/drawing/2014/main" id="{9D02A5BA-25A9-E466-F643-27A91D125E4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558DD48-27E3-1F09-D878-FA5EF66C923A}"/>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4286578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5.xml"/><Relationship Id="rId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7689D9D-629F-30F4-7A2F-AA71E795DA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7E1AE48-2657-8CF7-B6C5-4BC42E9614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D5AFC21-39CC-96C6-5368-3D183CD18D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F85B0E4-C893-324D-AD00-DD8C7C140F42}" type="datetimeFigureOut">
              <a:rPr lang="de-DE" smtClean="0"/>
              <a:t>12.06.24</a:t>
            </a:fld>
            <a:endParaRPr lang="de-DE"/>
          </a:p>
        </p:txBody>
      </p:sp>
      <p:sp>
        <p:nvSpPr>
          <p:cNvPr id="5" name="Fußzeilenplatzhalter 4">
            <a:extLst>
              <a:ext uri="{FF2B5EF4-FFF2-40B4-BE49-F238E27FC236}">
                <a16:creationId xmlns:a16="http://schemas.microsoft.com/office/drawing/2014/main" id="{F4107B4B-406D-5692-4FAC-EB5B66CA06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7FFC2080-D130-7183-B1E9-C42EFFDB78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1FC7391-C82F-9945-8911-F7DF08974152}" type="slidenum">
              <a:rPr lang="de-DE" smtClean="0"/>
              <a:t>‹Nr.›</a:t>
            </a:fld>
            <a:endParaRPr lang="de-DE"/>
          </a:p>
        </p:txBody>
      </p:sp>
    </p:spTree>
    <p:extLst>
      <p:ext uri="{BB962C8B-B14F-4D97-AF65-F5344CB8AC3E}">
        <p14:creationId xmlns:p14="http://schemas.microsoft.com/office/powerpoint/2010/main" val="129185413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hteck 9">
            <a:extLst>
              <a:ext uri="{FF2B5EF4-FFF2-40B4-BE49-F238E27FC236}">
                <a16:creationId xmlns:a16="http://schemas.microsoft.com/office/drawing/2014/main" id="{9CE3E3E4-74CA-F83A-D7FE-073ED8CBAFD7}"/>
              </a:ext>
            </a:extLst>
          </p:cNvPr>
          <p:cNvSpPr/>
          <p:nvPr userDrawn="1"/>
        </p:nvSpPr>
        <p:spPr>
          <a:xfrm>
            <a:off x="0" y="6309320"/>
            <a:ext cx="12192000" cy="5486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platzhalter 1">
            <a:extLst>
              <a:ext uri="{FF2B5EF4-FFF2-40B4-BE49-F238E27FC236}">
                <a16:creationId xmlns:a16="http://schemas.microsoft.com/office/drawing/2014/main" id="{8B27D20C-6BE2-D299-8FEC-BA1FE02A06CF}"/>
              </a:ext>
            </a:extLst>
          </p:cNvPr>
          <p:cNvSpPr>
            <a:spLocks noGrp="1"/>
          </p:cNvSpPr>
          <p:nvPr>
            <p:ph type="title"/>
          </p:nvPr>
        </p:nvSpPr>
        <p:spPr>
          <a:xfrm>
            <a:off x="569342" y="561975"/>
            <a:ext cx="10063733" cy="922809"/>
          </a:xfrm>
          <a:prstGeom prst="rect">
            <a:avLst/>
          </a:prstGeom>
        </p:spPr>
        <p:txBody>
          <a:bodyPr vert="horz" lIns="0" tIns="0" rIns="0" bIns="0" rtlCol="0" anchor="t">
            <a:noAutofit/>
          </a:bodyPr>
          <a:lstStyle/>
          <a:p>
            <a:r>
              <a:rPr lang="de-DE" dirty="0"/>
              <a:t>Mastertitelformat bearbeiten</a:t>
            </a:r>
          </a:p>
        </p:txBody>
      </p:sp>
      <p:sp>
        <p:nvSpPr>
          <p:cNvPr id="3" name="Textplatzhalter 2">
            <a:extLst>
              <a:ext uri="{FF2B5EF4-FFF2-40B4-BE49-F238E27FC236}">
                <a16:creationId xmlns:a16="http://schemas.microsoft.com/office/drawing/2014/main" id="{F6E584FD-412E-2725-3683-7395D6DF5D0D}"/>
              </a:ext>
            </a:extLst>
          </p:cNvPr>
          <p:cNvSpPr>
            <a:spLocks noGrp="1"/>
          </p:cNvSpPr>
          <p:nvPr>
            <p:ph type="body" idx="1"/>
          </p:nvPr>
        </p:nvSpPr>
        <p:spPr>
          <a:xfrm>
            <a:off x="550863" y="2225040"/>
            <a:ext cx="10082212" cy="3436208"/>
          </a:xfrm>
          <a:prstGeom prst="rect">
            <a:avLst/>
          </a:prstGeom>
        </p:spPr>
        <p:txBody>
          <a:bodyPr vert="horz" lIns="0" tIns="0" rIns="0" bIns="0" rtlCol="0">
            <a:noAutofit/>
          </a:bodyPr>
          <a:lstStyle/>
          <a:p>
            <a:pPr lvl="0"/>
            <a:r>
              <a:rPr lang="de-DE" dirty="0"/>
              <a:t>Mastertextfeld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9D77742E-B787-D1A4-0BEA-E49A98D2DA26}"/>
              </a:ext>
            </a:extLst>
          </p:cNvPr>
          <p:cNvSpPr>
            <a:spLocks noGrp="1"/>
          </p:cNvSpPr>
          <p:nvPr>
            <p:ph type="dt" sz="half" idx="2"/>
          </p:nvPr>
        </p:nvSpPr>
        <p:spPr>
          <a:xfrm>
            <a:off x="550863" y="6497767"/>
            <a:ext cx="1152649" cy="153888"/>
          </a:xfrm>
          <a:prstGeom prst="rect">
            <a:avLst/>
          </a:prstGeom>
        </p:spPr>
        <p:txBody>
          <a:bodyPr vert="horz" wrap="square" lIns="0" tIns="0" rIns="0" bIns="0" rtlCol="0" anchor="ctr">
            <a:noAutofit/>
          </a:bodyPr>
          <a:lstStyle>
            <a:lvl1pPr algn="l">
              <a:defRPr sz="1000" spc="70" baseline="0">
                <a:solidFill>
                  <a:schemeClr val="tx1"/>
                </a:solidFill>
              </a:defRPr>
            </a:lvl1pPr>
          </a:lstStyle>
          <a:p>
            <a:fld id="{D6532FE3-A7DD-49AA-B4A9-8E4EE9F381C1}" type="datetime1">
              <a:rPr lang="de-DE" smtClean="0"/>
              <a:t>12.06.24</a:t>
            </a:fld>
            <a:endParaRPr lang="de-DE" dirty="0"/>
          </a:p>
        </p:txBody>
      </p:sp>
      <p:sp>
        <p:nvSpPr>
          <p:cNvPr id="5" name="Fußzeilenplatzhalter 4">
            <a:extLst>
              <a:ext uri="{FF2B5EF4-FFF2-40B4-BE49-F238E27FC236}">
                <a16:creationId xmlns:a16="http://schemas.microsoft.com/office/drawing/2014/main" id="{51A4020D-D717-E09D-8E62-9CFC5E5E59CB}"/>
              </a:ext>
            </a:extLst>
          </p:cNvPr>
          <p:cNvSpPr>
            <a:spLocks noGrp="1"/>
          </p:cNvSpPr>
          <p:nvPr>
            <p:ph type="ftr" sz="quarter" idx="3"/>
          </p:nvPr>
        </p:nvSpPr>
        <p:spPr>
          <a:xfrm flipH="1">
            <a:off x="1991608" y="6497767"/>
            <a:ext cx="1944151" cy="153888"/>
          </a:xfrm>
          <a:prstGeom prst="rect">
            <a:avLst/>
          </a:prstGeom>
        </p:spPr>
        <p:txBody>
          <a:bodyPr vert="horz" wrap="square" lIns="0" tIns="0" rIns="0" bIns="0" rtlCol="0" anchor="ctr">
            <a:noAutofit/>
          </a:bodyPr>
          <a:lstStyle>
            <a:lvl1pPr algn="l">
              <a:defRPr sz="1000" spc="70" baseline="0">
                <a:solidFill>
                  <a:schemeClr val="tx1"/>
                </a:solidFill>
              </a:defRPr>
            </a:lvl1pPr>
          </a:lstStyle>
          <a:p>
            <a:r>
              <a:rPr lang="de-DE" dirty="0"/>
              <a:t>Name der Präsentation</a:t>
            </a:r>
          </a:p>
        </p:txBody>
      </p:sp>
      <p:sp>
        <p:nvSpPr>
          <p:cNvPr id="6" name="Foliennummernplatzhalter 5">
            <a:extLst>
              <a:ext uri="{FF2B5EF4-FFF2-40B4-BE49-F238E27FC236}">
                <a16:creationId xmlns:a16="http://schemas.microsoft.com/office/drawing/2014/main" id="{82477157-9A10-6250-33C9-1941620DE033}"/>
              </a:ext>
            </a:extLst>
          </p:cNvPr>
          <p:cNvSpPr>
            <a:spLocks noGrp="1"/>
          </p:cNvSpPr>
          <p:nvPr>
            <p:ph type="sldNum" sz="quarter" idx="4"/>
          </p:nvPr>
        </p:nvSpPr>
        <p:spPr>
          <a:xfrm>
            <a:off x="8897937" y="6497767"/>
            <a:ext cx="2743200" cy="153888"/>
          </a:xfrm>
          <a:prstGeom prst="rect">
            <a:avLst/>
          </a:prstGeom>
        </p:spPr>
        <p:txBody>
          <a:bodyPr vert="horz" lIns="0" tIns="0" rIns="0" bIns="0" rtlCol="0" anchor="ctr">
            <a:spAutoFit/>
          </a:bodyPr>
          <a:lstStyle>
            <a:lvl1pPr algn="r">
              <a:defRPr sz="1000" spc="70" baseline="0">
                <a:solidFill>
                  <a:schemeClr val="tx1"/>
                </a:solidFill>
              </a:defRPr>
            </a:lvl1pPr>
          </a:lstStyle>
          <a:p>
            <a:r>
              <a:rPr lang="de-DE" dirty="0"/>
              <a:t>Seite </a:t>
            </a:r>
            <a:fld id="{CE6CAF4D-DD0D-4F34-9F3A-F974D54A280A}" type="slidenum">
              <a:rPr lang="de-DE" smtClean="0"/>
              <a:pPr/>
              <a:t>‹Nr.›</a:t>
            </a:fld>
            <a:endParaRPr lang="de-DE" dirty="0"/>
          </a:p>
        </p:txBody>
      </p:sp>
      <p:pic>
        <p:nvPicPr>
          <p:cNvPr id="12" name="Grafik 11">
            <a:extLst>
              <a:ext uri="{FF2B5EF4-FFF2-40B4-BE49-F238E27FC236}">
                <a16:creationId xmlns:a16="http://schemas.microsoft.com/office/drawing/2014/main" id="{0C88CC7A-9221-FF5F-62E8-2E646494E0B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251183" y="620713"/>
            <a:ext cx="371475" cy="380999"/>
          </a:xfrm>
          <a:prstGeom prst="rect">
            <a:avLst/>
          </a:prstGeom>
        </p:spPr>
      </p:pic>
    </p:spTree>
    <p:extLst>
      <p:ext uri="{BB962C8B-B14F-4D97-AF65-F5344CB8AC3E}">
        <p14:creationId xmlns:p14="http://schemas.microsoft.com/office/powerpoint/2010/main" val="1072307064"/>
      </p:ext>
    </p:extLst>
  </p:cSld>
  <p:clrMap bg1="lt1" tx1="dk1" bg2="lt2" tx2="dk2" accent1="accent1" accent2="accent2" accent3="accent3" accent4="accent4" accent5="accent5" accent6="accent6" hlink="hlink" folHlink="folHlink"/>
  <p:sldLayoutIdLst>
    <p:sldLayoutId id="2147483656" r:id="rId1"/>
  </p:sldLayoutIdLst>
  <p:hf hdr="0"/>
  <p:txStyles>
    <p:titleStyle>
      <a:lvl1pPr algn="l" defTabSz="914400" rtl="0" eaLnBrk="1" latinLnBrk="0" hangingPunct="1">
        <a:lnSpc>
          <a:spcPct val="100000"/>
        </a:lnSpc>
        <a:spcBef>
          <a:spcPct val="0"/>
        </a:spcBef>
        <a:buNone/>
        <a:defRPr sz="2800" kern="1200" spc="30" baseline="0">
          <a:solidFill>
            <a:schemeClr val="tx1"/>
          </a:solidFill>
          <a:latin typeface="+mj-lt"/>
          <a:ea typeface="+mj-ea"/>
          <a:cs typeface="+mj-cs"/>
        </a:defRPr>
      </a:lvl1pPr>
    </p:titleStyle>
    <p:bodyStyle>
      <a:lvl1pPr marL="0" indent="0" algn="l" defTabSz="914400" rtl="0" eaLnBrk="1" latinLnBrk="0" hangingPunct="1">
        <a:lnSpc>
          <a:spcPct val="114000"/>
        </a:lnSpc>
        <a:spcBef>
          <a:spcPts val="1200"/>
        </a:spcBef>
        <a:buFont typeface="Arial" panose="020B0604020202020204" pitchFamily="34" charset="0"/>
        <a:buNone/>
        <a:defRPr sz="1800" kern="1200" spc="30" baseline="0">
          <a:solidFill>
            <a:schemeClr val="tx1"/>
          </a:solidFill>
          <a:latin typeface="+mn-lt"/>
          <a:ea typeface="+mn-ea"/>
          <a:cs typeface="+mn-cs"/>
        </a:defRPr>
      </a:lvl1pPr>
      <a:lvl2pPr marL="361950" indent="-361950" algn="l" defTabSz="914400" rtl="0" eaLnBrk="1" latinLnBrk="0" hangingPunct="1">
        <a:lnSpc>
          <a:spcPct val="114000"/>
        </a:lnSpc>
        <a:spcBef>
          <a:spcPts val="500"/>
        </a:spcBef>
        <a:buFont typeface="Kantumruy Pro" pitchFamily="2" charset="0"/>
        <a:buChar char="—"/>
        <a:defRPr sz="1800" kern="1200" spc="30" baseline="0">
          <a:solidFill>
            <a:schemeClr val="tx1"/>
          </a:solidFill>
          <a:latin typeface="+mn-lt"/>
          <a:ea typeface="+mn-ea"/>
          <a:cs typeface="+mn-cs"/>
        </a:defRPr>
      </a:lvl2pPr>
      <a:lvl3pPr marL="628650" indent="-266700" algn="l" defTabSz="914400" rtl="0" eaLnBrk="1" latinLnBrk="0" hangingPunct="1">
        <a:lnSpc>
          <a:spcPct val="114000"/>
        </a:lnSpc>
        <a:spcBef>
          <a:spcPts val="500"/>
        </a:spcBef>
        <a:buFont typeface="Arial" panose="020B0604020202020204" pitchFamily="34" charset="0"/>
        <a:buChar char="•"/>
        <a:defRPr sz="1600" kern="1200" spc="30" baseline="0">
          <a:solidFill>
            <a:schemeClr val="tx1"/>
          </a:solidFill>
          <a:latin typeface="+mn-lt"/>
          <a:ea typeface="+mn-ea"/>
          <a:cs typeface="+mn-cs"/>
        </a:defRPr>
      </a:lvl3pPr>
      <a:lvl4pPr marL="809625" indent="-180975" algn="l" defTabSz="914400" rtl="0" eaLnBrk="1" latinLnBrk="0" hangingPunct="1">
        <a:lnSpc>
          <a:spcPct val="114000"/>
        </a:lnSpc>
        <a:spcBef>
          <a:spcPts val="500"/>
        </a:spcBef>
        <a:buFont typeface="Symbol" panose="05050102010706020507" pitchFamily="18" charset="2"/>
        <a:buChar char="-"/>
        <a:defRPr sz="1400" kern="1200" spc="30" baseline="0">
          <a:solidFill>
            <a:schemeClr val="tx1"/>
          </a:solidFill>
          <a:latin typeface="+mn-lt"/>
          <a:ea typeface="+mn-ea"/>
          <a:cs typeface="+mn-cs"/>
        </a:defRPr>
      </a:lvl4pPr>
      <a:lvl5pPr marL="990600" indent="-180975" algn="l" defTabSz="914400" rtl="0" eaLnBrk="1" latinLnBrk="0" hangingPunct="1">
        <a:lnSpc>
          <a:spcPct val="114000"/>
        </a:lnSpc>
        <a:spcBef>
          <a:spcPts val="500"/>
        </a:spcBef>
        <a:buFont typeface="Arial" panose="020B0604020202020204" pitchFamily="34" charset="0"/>
        <a:buChar char="•"/>
        <a:defRPr sz="1400" kern="1200" spc="3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47" userDrawn="1">
          <p15:clr>
            <a:srgbClr val="F26B43"/>
          </p15:clr>
        </p15:guide>
        <p15:guide id="4" pos="6698" userDrawn="1">
          <p15:clr>
            <a:srgbClr val="F26B43"/>
          </p15:clr>
        </p15:guide>
        <p15:guide id="5" orient="horz" pos="34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creativecommons.org/licenses/by-sa/4.0/de/legalcode" TargetMode="Externa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feld 10">
            <a:extLst>
              <a:ext uri="{FF2B5EF4-FFF2-40B4-BE49-F238E27FC236}">
                <a16:creationId xmlns:a16="http://schemas.microsoft.com/office/drawing/2014/main" id="{FCF8AACF-4C71-B02C-DFE5-C7C69FB09435}"/>
              </a:ext>
            </a:extLst>
          </p:cNvPr>
          <p:cNvSpPr txBox="1"/>
          <p:nvPr/>
        </p:nvSpPr>
        <p:spPr>
          <a:xfrm rot="2700000">
            <a:off x="1759527" y="2768859"/>
            <a:ext cx="8520545" cy="1754326"/>
          </a:xfrm>
          <a:prstGeom prst="rect">
            <a:avLst/>
          </a:prstGeom>
          <a:noFill/>
        </p:spPr>
        <p:txBody>
          <a:bodyPr wrap="square" rtlCol="0">
            <a:spAutoFit/>
          </a:bodyPr>
          <a:lstStyle/>
          <a:p>
            <a:pPr algn="ctr"/>
            <a:r>
              <a:rPr lang="de-DE" sz="5400" b="1" dirty="0">
                <a:solidFill>
                  <a:schemeClr val="bg1">
                    <a:lumMod val="95000"/>
                  </a:schemeClr>
                </a:solidFill>
              </a:rPr>
              <a:t>Diese Folie darf nicht gelöscht werden.</a:t>
            </a:r>
          </a:p>
        </p:txBody>
      </p:sp>
      <p:sp>
        <p:nvSpPr>
          <p:cNvPr id="4" name="Titel 3">
            <a:extLst>
              <a:ext uri="{FF2B5EF4-FFF2-40B4-BE49-F238E27FC236}">
                <a16:creationId xmlns:a16="http://schemas.microsoft.com/office/drawing/2014/main" id="{46C3B378-A21C-DEB8-956B-F60B23E6145D}"/>
              </a:ext>
            </a:extLst>
          </p:cNvPr>
          <p:cNvSpPr>
            <a:spLocks noGrp="1"/>
          </p:cNvSpPr>
          <p:nvPr>
            <p:ph type="ctrTitle"/>
          </p:nvPr>
        </p:nvSpPr>
        <p:spPr>
          <a:xfrm>
            <a:off x="3359696" y="343550"/>
            <a:ext cx="8424936" cy="1303186"/>
          </a:xfrm>
        </p:spPr>
        <p:txBody>
          <a:bodyPr anchor="t"/>
          <a:lstStyle/>
          <a:p>
            <a:r>
              <a:rPr lang="de-DE" sz="4000" dirty="0"/>
              <a:t>Animation zum Thema Flammenfärbung </a:t>
            </a:r>
            <a:r>
              <a:rPr lang="de-DE" sz="4000"/>
              <a:t>anhand des </a:t>
            </a:r>
            <a:r>
              <a:rPr lang="de-DE" sz="4000" dirty="0"/>
              <a:t>Bohrschen Atommodells</a:t>
            </a:r>
          </a:p>
        </p:txBody>
      </p:sp>
      <p:sp>
        <p:nvSpPr>
          <p:cNvPr id="5" name="Inhaltsplatzhalter 4">
            <a:extLst>
              <a:ext uri="{FF2B5EF4-FFF2-40B4-BE49-F238E27FC236}">
                <a16:creationId xmlns:a16="http://schemas.microsoft.com/office/drawing/2014/main" id="{E8E51DA2-0A11-7CCE-4629-C59E523AC287}"/>
              </a:ext>
            </a:extLst>
          </p:cNvPr>
          <p:cNvSpPr>
            <a:spLocks noGrp="1"/>
          </p:cNvSpPr>
          <p:nvPr>
            <p:ph type="subTitle" idx="1"/>
          </p:nvPr>
        </p:nvSpPr>
        <p:spPr>
          <a:xfrm>
            <a:off x="551384" y="1649607"/>
            <a:ext cx="5328592" cy="3564530"/>
          </a:xfrm>
        </p:spPr>
        <p:txBody>
          <a:bodyPr>
            <a:noAutofit/>
          </a:bodyPr>
          <a:lstStyle/>
          <a:p>
            <a:pPr>
              <a:lnSpc>
                <a:spcPct val="120000"/>
              </a:lnSpc>
              <a:spcBef>
                <a:spcPts val="0"/>
              </a:spcBef>
            </a:pPr>
            <a:r>
              <a:rPr lang="de-DE" sz="1600" dirty="0"/>
              <a:t>Ersteller*in: 	Amitabh Banerji, Constantin Egerer</a:t>
            </a:r>
          </a:p>
          <a:p>
            <a:pPr>
              <a:lnSpc>
                <a:spcPct val="120000"/>
              </a:lnSpc>
              <a:spcBef>
                <a:spcPts val="0"/>
              </a:spcBef>
            </a:pPr>
            <a:r>
              <a:rPr lang="de-DE" sz="1600" dirty="0"/>
              <a:t>Datum:		10. Juni 2024</a:t>
            </a:r>
          </a:p>
          <a:p>
            <a:pPr>
              <a:lnSpc>
                <a:spcPct val="120000"/>
              </a:lnSpc>
              <a:spcBef>
                <a:spcPts val="0"/>
              </a:spcBef>
            </a:pPr>
            <a:r>
              <a:rPr lang="de-DE" sz="1600" dirty="0"/>
              <a:t>Fach:		Chemie</a:t>
            </a:r>
          </a:p>
          <a:p>
            <a:pPr>
              <a:lnSpc>
                <a:spcPct val="120000"/>
              </a:lnSpc>
              <a:spcBef>
                <a:spcPts val="0"/>
              </a:spcBef>
            </a:pPr>
            <a:r>
              <a:rPr lang="de-DE" sz="1600" dirty="0"/>
              <a:t>Thema:		Flammenfärbung/Bohrsches Atommodell</a:t>
            </a:r>
          </a:p>
          <a:p>
            <a:pPr>
              <a:lnSpc>
                <a:spcPct val="120000"/>
              </a:lnSpc>
              <a:spcBef>
                <a:spcPts val="0"/>
              </a:spcBef>
            </a:pPr>
            <a:r>
              <a:rPr lang="de-DE" sz="1600" dirty="0"/>
              <a:t>Jahrgangsstufe:	7/8</a:t>
            </a:r>
          </a:p>
          <a:p>
            <a:pPr>
              <a:lnSpc>
                <a:spcPct val="120000"/>
              </a:lnSpc>
              <a:spcBef>
                <a:spcPts val="0"/>
              </a:spcBef>
            </a:pPr>
            <a:r>
              <a:rPr lang="de-DE" sz="1600" dirty="0"/>
              <a:t>Bundesland:	Brandenburg	</a:t>
            </a:r>
          </a:p>
          <a:p>
            <a:pPr>
              <a:lnSpc>
                <a:spcPct val="120000"/>
              </a:lnSpc>
              <a:spcBef>
                <a:spcPts val="0"/>
              </a:spcBef>
            </a:pPr>
            <a:r>
              <a:rPr lang="de-DE" sz="1600" dirty="0"/>
              <a:t>Lernbereich:	3.1 Faszination Chemie – Feuer, Schall und 		Rauch</a:t>
            </a:r>
          </a:p>
          <a:p>
            <a:pPr>
              <a:lnSpc>
                <a:spcPct val="120000"/>
              </a:lnSpc>
              <a:spcBef>
                <a:spcPts val="0"/>
              </a:spcBef>
            </a:pPr>
            <a:r>
              <a:rPr lang="de-DE" sz="1600" dirty="0"/>
              <a:t>		3.5 Salze – </a:t>
            </a:r>
            <a:r>
              <a:rPr lang="de-DE" sz="1600" dirty="0" err="1"/>
              <a:t>Gegensätze</a:t>
            </a:r>
            <a:r>
              <a:rPr lang="de-DE" sz="1600" dirty="0"/>
              <a:t> ziehen sich an</a:t>
            </a:r>
          </a:p>
          <a:p>
            <a:pPr>
              <a:lnSpc>
                <a:spcPct val="120000"/>
              </a:lnSpc>
              <a:spcBef>
                <a:spcPts val="0"/>
              </a:spcBef>
            </a:pPr>
            <a:r>
              <a:rPr lang="de-DE" sz="1600" dirty="0"/>
              <a:t>		3.6 Metalle – </a:t>
            </a:r>
            <a:r>
              <a:rPr lang="de-DE" sz="1600" dirty="0" err="1"/>
              <a:t>Schätze</a:t>
            </a:r>
            <a:r>
              <a:rPr lang="de-DE" sz="1600" dirty="0"/>
              <a:t> der Erde</a:t>
            </a:r>
          </a:p>
          <a:p>
            <a:pPr>
              <a:lnSpc>
                <a:spcPct val="120000"/>
              </a:lnSpc>
              <a:spcBef>
                <a:spcPts val="0"/>
              </a:spcBef>
            </a:pPr>
            <a:r>
              <a:rPr lang="de-DE" sz="1600" dirty="0"/>
              <a:t>Einsatz im Unterricht als:</a:t>
            </a:r>
          </a:p>
          <a:p>
            <a:pPr marL="285750" indent="-285750">
              <a:lnSpc>
                <a:spcPct val="120000"/>
              </a:lnSpc>
              <a:spcBef>
                <a:spcPts val="0"/>
              </a:spcBef>
              <a:buFont typeface="Arial" panose="020B0604020202020204" pitchFamily="34" charset="0"/>
              <a:buChar char="•"/>
            </a:pPr>
            <a:r>
              <a:rPr lang="de-DE" sz="1600" dirty="0"/>
              <a:t>Unterstützung eines Lehrkräftevortrags</a:t>
            </a:r>
          </a:p>
          <a:p>
            <a:pPr marL="285750" indent="-285750">
              <a:lnSpc>
                <a:spcPct val="120000"/>
              </a:lnSpc>
              <a:spcBef>
                <a:spcPts val="0"/>
              </a:spcBef>
              <a:buFont typeface="Arial" panose="020B0604020202020204" pitchFamily="34" charset="0"/>
              <a:buChar char="•"/>
            </a:pPr>
            <a:r>
              <a:rPr lang="de-DE" sz="1600" dirty="0"/>
              <a:t>Kontakt (optional, für Rückfragen): </a:t>
            </a:r>
            <a:r>
              <a:rPr lang="de-DE" sz="1600" dirty="0" err="1"/>
              <a:t>constantin.egerer@uni-potsdam.de</a:t>
            </a:r>
            <a:r>
              <a:rPr lang="de-DE" sz="1600" dirty="0"/>
              <a:t>	</a:t>
            </a:r>
          </a:p>
        </p:txBody>
      </p:sp>
      <p:sp>
        <p:nvSpPr>
          <p:cNvPr id="6" name="Inhaltsplatzhalter 5">
            <a:extLst>
              <a:ext uri="{FF2B5EF4-FFF2-40B4-BE49-F238E27FC236}">
                <a16:creationId xmlns:a16="http://schemas.microsoft.com/office/drawing/2014/main" id="{558D417D-1F60-8448-4C1E-F035F5D06AE6}"/>
              </a:ext>
            </a:extLst>
          </p:cNvPr>
          <p:cNvSpPr>
            <a:spLocks noGrp="1"/>
          </p:cNvSpPr>
          <p:nvPr>
            <p:ph sz="half" idx="4294967295"/>
          </p:nvPr>
        </p:nvSpPr>
        <p:spPr>
          <a:xfrm>
            <a:off x="6312026" y="1646736"/>
            <a:ext cx="5752751" cy="3942504"/>
          </a:xfrm>
        </p:spPr>
        <p:txBody>
          <a:bodyPr>
            <a:normAutofit/>
          </a:bodyPr>
          <a:lstStyle/>
          <a:p>
            <a:pPr marL="0" indent="0" algn="just">
              <a:lnSpc>
                <a:spcPct val="120000"/>
              </a:lnSpc>
              <a:spcBef>
                <a:spcPts val="600"/>
              </a:spcBef>
              <a:buNone/>
            </a:pPr>
            <a:r>
              <a:rPr lang="de-DE" sz="1600" dirty="0"/>
              <a:t>Didaktischer Kommentar: </a:t>
            </a:r>
          </a:p>
          <a:p>
            <a:pPr marL="0" indent="0" algn="just">
              <a:lnSpc>
                <a:spcPct val="120000"/>
              </a:lnSpc>
              <a:spcBef>
                <a:spcPts val="600"/>
              </a:spcBef>
              <a:buNone/>
            </a:pPr>
            <a:r>
              <a:rPr lang="de-DE" sz="1600" dirty="0"/>
              <a:t>Diese Animation zeigt anhand des Bohrschen Atommodells die Anregung von Elektronen und die Lichtemission, die mit dem Rückfall auf den Grundzustand verbunden ist. Diese vereinfachte Darstellung nutzt das bekannte Bohrsche Atommodell, welches als Vorwissen vorhanden sein sollte. Grundlegende Kenntnisse über Energieformen sind ebenfalls nötig. Der Einsatz ist als Unterstützung eines Lehrkräftevortrages vorgesehen und die Animation läuft automatisch ab. Die Kreisbewegung des Elektrons auf dem Grundzustand wird unendlich fortgesetzt. Zur Wiederholung der Animation bitte die Bildschirmpräsentation beenden und von Folie 2 erneut starten.</a:t>
            </a:r>
          </a:p>
          <a:p>
            <a:pPr marL="0" indent="0" algn="just">
              <a:lnSpc>
                <a:spcPct val="120000"/>
              </a:lnSpc>
              <a:spcBef>
                <a:spcPts val="600"/>
              </a:spcBef>
              <a:buNone/>
            </a:pPr>
            <a:endParaRPr lang="de-DE" sz="1600" dirty="0"/>
          </a:p>
        </p:txBody>
      </p:sp>
      <p:grpSp>
        <p:nvGrpSpPr>
          <p:cNvPr id="2" name="Gruppieren 1">
            <a:extLst>
              <a:ext uri="{FF2B5EF4-FFF2-40B4-BE49-F238E27FC236}">
                <a16:creationId xmlns:a16="http://schemas.microsoft.com/office/drawing/2014/main" id="{1E015291-4D77-5631-E391-2166FF6EE75C}"/>
              </a:ext>
            </a:extLst>
          </p:cNvPr>
          <p:cNvGrpSpPr/>
          <p:nvPr/>
        </p:nvGrpSpPr>
        <p:grpSpPr>
          <a:xfrm>
            <a:off x="-25179" y="5908990"/>
            <a:ext cx="12089956" cy="1077218"/>
            <a:chOff x="-25179" y="5774724"/>
            <a:chExt cx="12089956" cy="1077218"/>
          </a:xfrm>
        </p:grpSpPr>
        <p:sp>
          <p:nvSpPr>
            <p:cNvPr id="9" name="Textfeld 8">
              <a:extLst>
                <a:ext uri="{FF2B5EF4-FFF2-40B4-BE49-F238E27FC236}">
                  <a16:creationId xmlns:a16="http://schemas.microsoft.com/office/drawing/2014/main" id="{53CA0CF7-BB01-15AB-9690-393B8E4AF5B6}"/>
                </a:ext>
              </a:extLst>
            </p:cNvPr>
            <p:cNvSpPr txBox="1"/>
            <p:nvPr/>
          </p:nvSpPr>
          <p:spPr>
            <a:xfrm>
              <a:off x="-25179" y="5774724"/>
              <a:ext cx="12089956" cy="1077218"/>
            </a:xfrm>
            <a:prstGeom prst="rect">
              <a:avLst/>
            </a:prstGeom>
            <a:noFill/>
          </p:spPr>
          <p:txBody>
            <a:bodyPr wrap="square" rtlCol="0">
              <a:spAutoFit/>
            </a:bodyPr>
            <a:lstStyle/>
            <a:p>
              <a:r>
                <a:rPr lang="de-DE" sz="800" dirty="0"/>
                <a:t>Diese Datei ist lizensiert unter:</a:t>
              </a:r>
            </a:p>
            <a:p>
              <a:endParaRPr lang="de-DE" sz="800" dirty="0"/>
            </a:p>
            <a:p>
              <a:endParaRPr lang="de-DE" sz="800" dirty="0"/>
            </a:p>
            <a:p>
              <a:endParaRPr lang="de-DE" sz="800" dirty="0"/>
            </a:p>
            <a:p>
              <a:endParaRPr lang="de-DE" sz="800" dirty="0"/>
            </a:p>
            <a:p>
              <a:r>
                <a:rPr lang="de-DE" sz="800" dirty="0"/>
                <a:t>© 2024. Diese Datei und deren Inhalte sind freigegeben unter der Creative-Commons-Lizenz </a:t>
              </a:r>
            </a:p>
            <a:p>
              <a:r>
                <a:rPr lang="de-DE" sz="800" dirty="0"/>
                <a:t>Namensnennung, Weitergabe unter gleichen Bedingungen, Version 4.0 Deutschland (CC BY-SA 4.0 de). URL: </a:t>
              </a:r>
              <a:r>
                <a:rPr lang="de-DE" sz="800" dirty="0">
                  <a:hlinkClick r:id="rId2"/>
                </a:rPr>
                <a:t>https://creativecommons.org/licenses/by-sa/4.0/de/legalcode</a:t>
              </a:r>
              <a:r>
                <a:rPr lang="de-DE" sz="800" dirty="0"/>
                <a:t> </a:t>
              </a:r>
            </a:p>
            <a:p>
              <a:endParaRPr lang="de-DE" sz="800" dirty="0"/>
            </a:p>
          </p:txBody>
        </p:sp>
        <p:pic>
          <p:nvPicPr>
            <p:cNvPr id="7" name="Bild 3" descr="Ein Bild, das Symbol, Kreis, Screenshot, Grafiken enthält.&#10;&#10;Automatisch generierte Beschreibung">
              <a:extLst>
                <a:ext uri="{FF2B5EF4-FFF2-40B4-BE49-F238E27FC236}">
                  <a16:creationId xmlns:a16="http://schemas.microsoft.com/office/drawing/2014/main" id="{EB7C6B9E-DD7E-2266-2E9A-CEFBD38B6ED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628" y="5968330"/>
              <a:ext cx="1276350" cy="449580"/>
            </a:xfrm>
            <a:prstGeom prst="rect">
              <a:avLst/>
            </a:prstGeom>
          </p:spPr>
        </p:pic>
      </p:grpSp>
    </p:spTree>
    <p:extLst>
      <p:ext uri="{BB962C8B-B14F-4D97-AF65-F5344CB8AC3E}">
        <p14:creationId xmlns:p14="http://schemas.microsoft.com/office/powerpoint/2010/main" val="722533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uppieren 7">
            <a:extLst>
              <a:ext uri="{FF2B5EF4-FFF2-40B4-BE49-F238E27FC236}">
                <a16:creationId xmlns:a16="http://schemas.microsoft.com/office/drawing/2014/main" id="{FC24C737-9A71-7D43-B956-0A89761A5877}"/>
              </a:ext>
            </a:extLst>
          </p:cNvPr>
          <p:cNvGrpSpPr/>
          <p:nvPr/>
        </p:nvGrpSpPr>
        <p:grpSpPr>
          <a:xfrm>
            <a:off x="4044974" y="1723357"/>
            <a:ext cx="4102052" cy="4140000"/>
            <a:chOff x="1794165" y="1353705"/>
            <a:chExt cx="4102052" cy="4140000"/>
          </a:xfrm>
        </p:grpSpPr>
        <p:sp>
          <p:nvSpPr>
            <p:cNvPr id="4" name="Oval 3">
              <a:extLst>
                <a:ext uri="{FF2B5EF4-FFF2-40B4-BE49-F238E27FC236}">
                  <a16:creationId xmlns:a16="http://schemas.microsoft.com/office/drawing/2014/main" id="{BFFDE6D2-4FB3-8945-BDEC-5D684872A3F8}"/>
                </a:ext>
              </a:extLst>
            </p:cNvPr>
            <p:cNvSpPr>
              <a:spLocks noChangeAspect="1"/>
            </p:cNvSpPr>
            <p:nvPr/>
          </p:nvSpPr>
          <p:spPr>
            <a:xfrm>
              <a:off x="1794165" y="1353705"/>
              <a:ext cx="4102052" cy="4140000"/>
            </a:xfrm>
            <a:prstGeom prst="ellipse">
              <a:avLst/>
            </a:prstGeom>
            <a:noFill/>
            <a:ln w="285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Oval 5">
              <a:extLst>
                <a:ext uri="{FF2B5EF4-FFF2-40B4-BE49-F238E27FC236}">
                  <a16:creationId xmlns:a16="http://schemas.microsoft.com/office/drawing/2014/main" id="{173D0E5C-C9B6-8347-8613-5AF0A913601C}"/>
                </a:ext>
              </a:extLst>
            </p:cNvPr>
            <p:cNvSpPr>
              <a:spLocks noChangeAspect="1"/>
            </p:cNvSpPr>
            <p:nvPr/>
          </p:nvSpPr>
          <p:spPr>
            <a:xfrm>
              <a:off x="2604655" y="2211543"/>
              <a:ext cx="2452253" cy="24516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Oval 6">
              <a:extLst>
                <a:ext uri="{FF2B5EF4-FFF2-40B4-BE49-F238E27FC236}">
                  <a16:creationId xmlns:a16="http://schemas.microsoft.com/office/drawing/2014/main" id="{7A1BA1D1-652A-8B4D-9249-EA1D376824EC}"/>
                </a:ext>
              </a:extLst>
            </p:cNvPr>
            <p:cNvSpPr>
              <a:spLocks noChangeAspect="1"/>
            </p:cNvSpPr>
            <p:nvPr/>
          </p:nvSpPr>
          <p:spPr>
            <a:xfrm>
              <a:off x="3542678" y="3135679"/>
              <a:ext cx="576205" cy="576052"/>
            </a:xfrm>
            <a:prstGeom prst="ellipse">
              <a:avLst/>
            </a:prstGeom>
            <a:solidFill>
              <a:srgbClr val="C00000"/>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extfeld 4">
              <a:extLst>
                <a:ext uri="{FF2B5EF4-FFF2-40B4-BE49-F238E27FC236}">
                  <a16:creationId xmlns:a16="http://schemas.microsoft.com/office/drawing/2014/main" id="{179BDC19-0B15-1A40-9E94-606EDCD9CB42}"/>
                </a:ext>
              </a:extLst>
            </p:cNvPr>
            <p:cNvSpPr txBox="1"/>
            <p:nvPr/>
          </p:nvSpPr>
          <p:spPr>
            <a:xfrm>
              <a:off x="3277328" y="3626120"/>
              <a:ext cx="1151277" cy="369332"/>
            </a:xfrm>
            <a:prstGeom prst="rect">
              <a:avLst/>
            </a:prstGeom>
            <a:noFill/>
          </p:spPr>
          <p:txBody>
            <a:bodyPr wrap="none" rtlCol="0">
              <a:spAutoFit/>
            </a:bodyPr>
            <a:lstStyle/>
            <a:p>
              <a:r>
                <a:rPr lang="de-DE" dirty="0"/>
                <a:t>Atomkern</a:t>
              </a:r>
            </a:p>
          </p:txBody>
        </p:sp>
      </p:grpSp>
      <p:sp>
        <p:nvSpPr>
          <p:cNvPr id="9" name="Oval 8">
            <a:extLst>
              <a:ext uri="{FF2B5EF4-FFF2-40B4-BE49-F238E27FC236}">
                <a16:creationId xmlns:a16="http://schemas.microsoft.com/office/drawing/2014/main" id="{73871E11-EA21-0B43-9CBF-8CA86D13194F}"/>
              </a:ext>
            </a:extLst>
          </p:cNvPr>
          <p:cNvSpPr>
            <a:spLocks noChangeAspect="1"/>
          </p:cNvSpPr>
          <p:nvPr/>
        </p:nvSpPr>
        <p:spPr>
          <a:xfrm>
            <a:off x="6008198" y="2499214"/>
            <a:ext cx="175604" cy="175557"/>
          </a:xfrm>
          <a:prstGeom prst="ellipse">
            <a:avLst/>
          </a:prstGeom>
          <a:solidFill>
            <a:schemeClr val="accent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a:extLst>
              <a:ext uri="{FF2B5EF4-FFF2-40B4-BE49-F238E27FC236}">
                <a16:creationId xmlns:a16="http://schemas.microsoft.com/office/drawing/2014/main" id="{8CE0C037-1A89-7F4C-99D9-C45C93D695F5}"/>
              </a:ext>
            </a:extLst>
          </p:cNvPr>
          <p:cNvSpPr txBox="1"/>
          <p:nvPr/>
        </p:nvSpPr>
        <p:spPr>
          <a:xfrm>
            <a:off x="5107555" y="913173"/>
            <a:ext cx="2174185" cy="461665"/>
          </a:xfrm>
          <a:prstGeom prst="rect">
            <a:avLst/>
          </a:prstGeom>
          <a:noFill/>
        </p:spPr>
        <p:txBody>
          <a:bodyPr wrap="none" rtlCol="0">
            <a:spAutoFit/>
          </a:bodyPr>
          <a:lstStyle/>
          <a:p>
            <a:r>
              <a:rPr lang="de-DE" sz="2400" b="1" dirty="0"/>
              <a:t>Grundzustand</a:t>
            </a:r>
          </a:p>
        </p:txBody>
      </p:sp>
      <p:sp>
        <p:nvSpPr>
          <p:cNvPr id="12" name="Titel 11">
            <a:extLst>
              <a:ext uri="{FF2B5EF4-FFF2-40B4-BE49-F238E27FC236}">
                <a16:creationId xmlns:a16="http://schemas.microsoft.com/office/drawing/2014/main" id="{18640AB5-0407-C96B-BC1C-3272332EE384}"/>
              </a:ext>
            </a:extLst>
          </p:cNvPr>
          <p:cNvSpPr>
            <a:spLocks noGrp="1"/>
          </p:cNvSpPr>
          <p:nvPr>
            <p:ph type="title"/>
          </p:nvPr>
        </p:nvSpPr>
        <p:spPr/>
        <p:txBody>
          <a:bodyPr/>
          <a:lstStyle/>
          <a:p>
            <a:endParaRPr lang="de-DE"/>
          </a:p>
        </p:txBody>
      </p:sp>
    </p:spTree>
    <p:extLst>
      <p:ext uri="{BB962C8B-B14F-4D97-AF65-F5344CB8AC3E}">
        <p14:creationId xmlns:p14="http://schemas.microsoft.com/office/powerpoint/2010/main" val="2961693457"/>
      </p:ext>
    </p:extLst>
  </p:cSld>
  <p:clrMapOvr>
    <a:masterClrMapping/>
  </p:clrMapOvr>
  <p:transition spd="med" advClick="0" advTm="2000">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path" presetSubtype="0" repeatCount="2000" decel="50000" fill="hold" grpId="0" nodeType="clickEffect">
                                  <p:stCondLst>
                                    <p:cond delay="0"/>
                                  </p:stCondLst>
                                  <p:childTnLst>
                                    <p:animMotion origin="layout" path="M 0 -4.93827E-7 C 0.05556 -4.93827E-7 0.10087 0.07994 0.10087 0.17809 C 0.10087 0.27654 0.05556 0.35679 0 0.35679 C -0.05556 0.35679 -0.10035 0.27654 -0.10035 0.17809 C -0.10035 0.07994 -0.05556 -4.93827E-7 0 -4.93827E-7 Z " pathEditMode="relative" rAng="0" ptsTypes="AAAAA">
                                      <p:cBhvr>
                                        <p:cTn id="6" dur="1000" fill="hold"/>
                                        <p:tgtEl>
                                          <p:spTgt spid="9"/>
                                        </p:tgtEl>
                                        <p:attrNameLst>
                                          <p:attrName>ppt_x</p:attrName>
                                          <p:attrName>ppt_y</p:attrName>
                                        </p:attrNameLst>
                                      </p:cBhvr>
                                      <p:rCtr x="17" y="1784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uppieren 7">
            <a:extLst>
              <a:ext uri="{FF2B5EF4-FFF2-40B4-BE49-F238E27FC236}">
                <a16:creationId xmlns:a16="http://schemas.microsoft.com/office/drawing/2014/main" id="{FC24C737-9A71-7D43-B956-0A89761A5877}"/>
              </a:ext>
            </a:extLst>
          </p:cNvPr>
          <p:cNvGrpSpPr/>
          <p:nvPr/>
        </p:nvGrpSpPr>
        <p:grpSpPr>
          <a:xfrm>
            <a:off x="4044974" y="1723359"/>
            <a:ext cx="4102052" cy="4140000"/>
            <a:chOff x="1794165" y="1353705"/>
            <a:chExt cx="4102052" cy="4140000"/>
          </a:xfrm>
        </p:grpSpPr>
        <p:sp>
          <p:nvSpPr>
            <p:cNvPr id="4" name="Oval 3">
              <a:extLst>
                <a:ext uri="{FF2B5EF4-FFF2-40B4-BE49-F238E27FC236}">
                  <a16:creationId xmlns:a16="http://schemas.microsoft.com/office/drawing/2014/main" id="{BFFDE6D2-4FB3-8945-BDEC-5D684872A3F8}"/>
                </a:ext>
              </a:extLst>
            </p:cNvPr>
            <p:cNvSpPr>
              <a:spLocks noChangeAspect="1"/>
            </p:cNvSpPr>
            <p:nvPr/>
          </p:nvSpPr>
          <p:spPr>
            <a:xfrm>
              <a:off x="1794165" y="1353705"/>
              <a:ext cx="4102052" cy="4140000"/>
            </a:xfrm>
            <a:prstGeom prst="ellipse">
              <a:avLst/>
            </a:prstGeom>
            <a:noFill/>
            <a:ln w="285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Oval 5">
              <a:extLst>
                <a:ext uri="{FF2B5EF4-FFF2-40B4-BE49-F238E27FC236}">
                  <a16:creationId xmlns:a16="http://schemas.microsoft.com/office/drawing/2014/main" id="{173D0E5C-C9B6-8347-8613-5AF0A913601C}"/>
                </a:ext>
              </a:extLst>
            </p:cNvPr>
            <p:cNvSpPr>
              <a:spLocks noChangeAspect="1"/>
            </p:cNvSpPr>
            <p:nvPr/>
          </p:nvSpPr>
          <p:spPr>
            <a:xfrm>
              <a:off x="2604655" y="2211543"/>
              <a:ext cx="2452253" cy="24516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Oval 6">
              <a:extLst>
                <a:ext uri="{FF2B5EF4-FFF2-40B4-BE49-F238E27FC236}">
                  <a16:creationId xmlns:a16="http://schemas.microsoft.com/office/drawing/2014/main" id="{7A1BA1D1-652A-8B4D-9249-EA1D376824EC}"/>
                </a:ext>
              </a:extLst>
            </p:cNvPr>
            <p:cNvSpPr>
              <a:spLocks noChangeAspect="1"/>
            </p:cNvSpPr>
            <p:nvPr/>
          </p:nvSpPr>
          <p:spPr>
            <a:xfrm>
              <a:off x="3542678" y="3135679"/>
              <a:ext cx="576205" cy="576052"/>
            </a:xfrm>
            <a:prstGeom prst="ellipse">
              <a:avLst/>
            </a:prstGeom>
            <a:solidFill>
              <a:srgbClr val="C00000"/>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extfeld 4">
              <a:extLst>
                <a:ext uri="{FF2B5EF4-FFF2-40B4-BE49-F238E27FC236}">
                  <a16:creationId xmlns:a16="http://schemas.microsoft.com/office/drawing/2014/main" id="{179BDC19-0B15-1A40-9E94-606EDCD9CB42}"/>
                </a:ext>
              </a:extLst>
            </p:cNvPr>
            <p:cNvSpPr txBox="1"/>
            <p:nvPr/>
          </p:nvSpPr>
          <p:spPr>
            <a:xfrm>
              <a:off x="3277328" y="3626118"/>
              <a:ext cx="1150764" cy="369332"/>
            </a:xfrm>
            <a:prstGeom prst="rect">
              <a:avLst/>
            </a:prstGeom>
            <a:noFill/>
          </p:spPr>
          <p:txBody>
            <a:bodyPr wrap="none" rtlCol="0">
              <a:spAutoFit/>
            </a:bodyPr>
            <a:lstStyle/>
            <a:p>
              <a:r>
                <a:rPr lang="de-DE" dirty="0"/>
                <a:t>Atomkern</a:t>
              </a:r>
            </a:p>
          </p:txBody>
        </p:sp>
      </p:grpSp>
      <p:sp>
        <p:nvSpPr>
          <p:cNvPr id="9" name="Oval 8">
            <a:extLst>
              <a:ext uri="{FF2B5EF4-FFF2-40B4-BE49-F238E27FC236}">
                <a16:creationId xmlns:a16="http://schemas.microsoft.com/office/drawing/2014/main" id="{73871E11-EA21-0B43-9CBF-8CA86D13194F}"/>
              </a:ext>
            </a:extLst>
          </p:cNvPr>
          <p:cNvSpPr>
            <a:spLocks noChangeAspect="1"/>
          </p:cNvSpPr>
          <p:nvPr/>
        </p:nvSpPr>
        <p:spPr>
          <a:xfrm>
            <a:off x="6008198" y="2499215"/>
            <a:ext cx="175604" cy="175557"/>
          </a:xfrm>
          <a:prstGeom prst="ellipse">
            <a:avLst/>
          </a:prstGeom>
          <a:solidFill>
            <a:schemeClr val="accent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Textfeld 10">
            <a:extLst>
              <a:ext uri="{FF2B5EF4-FFF2-40B4-BE49-F238E27FC236}">
                <a16:creationId xmlns:a16="http://schemas.microsoft.com/office/drawing/2014/main" id="{CA55EF26-EA80-CA48-AE4A-45371C34DDF7}"/>
              </a:ext>
            </a:extLst>
          </p:cNvPr>
          <p:cNvSpPr txBox="1"/>
          <p:nvPr/>
        </p:nvSpPr>
        <p:spPr>
          <a:xfrm>
            <a:off x="4565885" y="6141268"/>
            <a:ext cx="3137397" cy="369332"/>
          </a:xfrm>
          <a:prstGeom prst="rect">
            <a:avLst/>
          </a:prstGeom>
          <a:noFill/>
        </p:spPr>
        <p:txBody>
          <a:bodyPr wrap="none" rtlCol="0">
            <a:spAutoFit/>
          </a:bodyPr>
          <a:lstStyle/>
          <a:p>
            <a:r>
              <a:rPr lang="de-DE" dirty="0"/>
              <a:t>Anregung durch Wärmezufuhr</a:t>
            </a:r>
          </a:p>
        </p:txBody>
      </p:sp>
      <p:sp>
        <p:nvSpPr>
          <p:cNvPr id="13" name="Textfeld 12">
            <a:extLst>
              <a:ext uri="{FF2B5EF4-FFF2-40B4-BE49-F238E27FC236}">
                <a16:creationId xmlns:a16="http://schemas.microsoft.com/office/drawing/2014/main" id="{27342599-7A2E-6D4B-AC69-53C757726989}"/>
              </a:ext>
            </a:extLst>
          </p:cNvPr>
          <p:cNvSpPr txBox="1"/>
          <p:nvPr/>
        </p:nvSpPr>
        <p:spPr>
          <a:xfrm>
            <a:off x="4748545" y="983786"/>
            <a:ext cx="2913170" cy="461665"/>
          </a:xfrm>
          <a:prstGeom prst="rect">
            <a:avLst/>
          </a:prstGeom>
          <a:noFill/>
        </p:spPr>
        <p:txBody>
          <a:bodyPr wrap="none" rtlCol="0">
            <a:spAutoFit/>
          </a:bodyPr>
          <a:lstStyle/>
          <a:p>
            <a:r>
              <a:rPr lang="de-DE" sz="2400" b="1" dirty="0"/>
              <a:t>Angeregter Zustand</a:t>
            </a:r>
          </a:p>
        </p:txBody>
      </p:sp>
      <p:sp>
        <p:nvSpPr>
          <p:cNvPr id="12" name="Titel 11">
            <a:extLst>
              <a:ext uri="{FF2B5EF4-FFF2-40B4-BE49-F238E27FC236}">
                <a16:creationId xmlns:a16="http://schemas.microsoft.com/office/drawing/2014/main" id="{CF859AFB-2B10-2F70-3A9A-24D90438320E}"/>
              </a:ext>
            </a:extLst>
          </p:cNvPr>
          <p:cNvSpPr>
            <a:spLocks noGrp="1"/>
          </p:cNvSpPr>
          <p:nvPr>
            <p:ph type="title"/>
          </p:nvPr>
        </p:nvSpPr>
        <p:spPr/>
        <p:txBody>
          <a:bodyPr/>
          <a:lstStyle/>
          <a:p>
            <a:endParaRPr lang="de-DE"/>
          </a:p>
        </p:txBody>
      </p:sp>
    </p:spTree>
    <p:extLst>
      <p:ext uri="{BB962C8B-B14F-4D97-AF65-F5344CB8AC3E}">
        <p14:creationId xmlns:p14="http://schemas.microsoft.com/office/powerpoint/2010/main" val="356167165"/>
      </p:ext>
    </p:extLst>
  </p:cSld>
  <p:clrMapOvr>
    <a:masterClrMapping/>
  </p:clrMapOvr>
  <mc:AlternateContent xmlns:mc="http://schemas.openxmlformats.org/markup-compatibility/2006" xmlns:p14="http://schemas.microsoft.com/office/powerpoint/2010/main">
    <mc:Choice Requires="p14">
      <p:transition spd="slow" p14:dur="2000" advClick="0" advTm="6000"/>
    </mc:Choice>
    <mc:Fallback xmlns="">
      <p:transition spd="slow" advClick="0" advTm="6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withEffect">
                                  <p:stCondLst>
                                    <p:cond delay="0"/>
                                  </p:stCondLst>
                                  <p:childTnLst>
                                    <p:animMotion origin="layout" path="M 0 -4.93827E-7 L 0 -0.12593 " pathEditMode="relative" rAng="0" ptsTypes="AA">
                                      <p:cBhvr>
                                        <p:cTn id="6" dur="2000" fill="hold"/>
                                        <p:tgtEl>
                                          <p:spTgt spid="9"/>
                                        </p:tgtEl>
                                        <p:attrNameLst>
                                          <p:attrName>ppt_x</p:attrName>
                                          <p:attrName>ppt_y</p:attrName>
                                        </p:attrNameLst>
                                      </p:cBhvr>
                                      <p:rCtr x="0" y="-6296"/>
                                    </p:animMotion>
                                  </p:childTnLst>
                                </p:cTn>
                              </p:par>
                            </p:childTnLst>
                          </p:cTn>
                        </p:par>
                        <p:par>
                          <p:cTn id="7" fill="hold">
                            <p:stCondLst>
                              <p:cond delay="2000"/>
                            </p:stCondLst>
                            <p:childTnLst>
                              <p:par>
                                <p:cTn id="8" presetID="9" presetClass="entr" presetSubtype="0" fill="hold" grpId="0" nodeType="after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dissolve">
                                      <p:cBhvr>
                                        <p:cTn id="10" dur="500"/>
                                        <p:tgtEl>
                                          <p:spTgt spid="13"/>
                                        </p:tgtEl>
                                      </p:cBhvr>
                                    </p:animEffect>
                                  </p:childTnLst>
                                </p:cTn>
                              </p:par>
                              <p:par>
                                <p:cTn id="11" presetID="1" presetClass="path" presetSubtype="0" repeatCount="2000" fill="hold" grpId="1" nodeType="withEffect">
                                  <p:stCondLst>
                                    <p:cond delay="0"/>
                                  </p:stCondLst>
                                  <p:childTnLst>
                                    <p:animMotion origin="layout" path="M 0 -0.12593 C 0.09253 -0.12593 0.16823 0.00926 0.16823 0.17593 C 0.16823 0.34228 0.09253 0.47778 0 0.47778 C -0.09288 0.47778 -0.16823 0.34228 -0.16823 0.17593 C -0.16823 0.00926 -0.09288 -0.12593 0 -0.12593 Z " pathEditMode="relative" rAng="0" ptsTypes="AAAAA">
                                      <p:cBhvr>
                                        <p:cTn id="12" dur="2000" fill="hold"/>
                                        <p:tgtEl>
                                          <p:spTgt spid="9"/>
                                        </p:tgtEl>
                                        <p:attrNameLst>
                                          <p:attrName>ppt_x</p:attrName>
                                          <p:attrName>ppt_y</p:attrName>
                                        </p:attrNameLst>
                                      </p:cBhvr>
                                      <p:rCtr x="0" y="30185"/>
                                    </p:animMotion>
                                  </p:childTnLst>
                                </p:cTn>
                              </p:par>
                              <p:par>
                                <p:cTn id="13" presetID="10" presetClass="exit" presetSubtype="0" fill="hold" grpId="0" nodeType="withEffect">
                                  <p:stCondLst>
                                    <p:cond delay="0"/>
                                  </p:stCondLst>
                                  <p:childTnLst>
                                    <p:animEffect transition="out" filter="fade">
                                      <p:cBhvr>
                                        <p:cTn id="14" dur="500"/>
                                        <p:tgtEl>
                                          <p:spTgt spid="11"/>
                                        </p:tgtEl>
                                      </p:cBhvr>
                                    </p:animEffect>
                                    <p:set>
                                      <p:cBhvr>
                                        <p:cTn id="15"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1"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uppieren 7">
            <a:extLst>
              <a:ext uri="{FF2B5EF4-FFF2-40B4-BE49-F238E27FC236}">
                <a16:creationId xmlns:a16="http://schemas.microsoft.com/office/drawing/2014/main" id="{FC24C737-9A71-7D43-B956-0A89761A5877}"/>
              </a:ext>
            </a:extLst>
          </p:cNvPr>
          <p:cNvGrpSpPr/>
          <p:nvPr/>
        </p:nvGrpSpPr>
        <p:grpSpPr>
          <a:xfrm>
            <a:off x="4044974" y="1723359"/>
            <a:ext cx="4102052" cy="4140000"/>
            <a:chOff x="1794165" y="1353705"/>
            <a:chExt cx="4102052" cy="4140000"/>
          </a:xfrm>
        </p:grpSpPr>
        <p:sp>
          <p:nvSpPr>
            <p:cNvPr id="4" name="Oval 3">
              <a:extLst>
                <a:ext uri="{FF2B5EF4-FFF2-40B4-BE49-F238E27FC236}">
                  <a16:creationId xmlns:a16="http://schemas.microsoft.com/office/drawing/2014/main" id="{BFFDE6D2-4FB3-8945-BDEC-5D684872A3F8}"/>
                </a:ext>
              </a:extLst>
            </p:cNvPr>
            <p:cNvSpPr>
              <a:spLocks noChangeAspect="1"/>
            </p:cNvSpPr>
            <p:nvPr/>
          </p:nvSpPr>
          <p:spPr>
            <a:xfrm>
              <a:off x="1794165" y="1353705"/>
              <a:ext cx="4102052" cy="4140000"/>
            </a:xfrm>
            <a:prstGeom prst="ellipse">
              <a:avLst/>
            </a:prstGeom>
            <a:noFill/>
            <a:ln w="285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Oval 5">
              <a:extLst>
                <a:ext uri="{FF2B5EF4-FFF2-40B4-BE49-F238E27FC236}">
                  <a16:creationId xmlns:a16="http://schemas.microsoft.com/office/drawing/2014/main" id="{173D0E5C-C9B6-8347-8613-5AF0A913601C}"/>
                </a:ext>
              </a:extLst>
            </p:cNvPr>
            <p:cNvSpPr>
              <a:spLocks noChangeAspect="1"/>
            </p:cNvSpPr>
            <p:nvPr/>
          </p:nvSpPr>
          <p:spPr>
            <a:xfrm>
              <a:off x="2604655" y="2211543"/>
              <a:ext cx="2452253" cy="24516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Oval 6">
              <a:extLst>
                <a:ext uri="{FF2B5EF4-FFF2-40B4-BE49-F238E27FC236}">
                  <a16:creationId xmlns:a16="http://schemas.microsoft.com/office/drawing/2014/main" id="{7A1BA1D1-652A-8B4D-9249-EA1D376824EC}"/>
                </a:ext>
              </a:extLst>
            </p:cNvPr>
            <p:cNvSpPr>
              <a:spLocks noChangeAspect="1"/>
            </p:cNvSpPr>
            <p:nvPr/>
          </p:nvSpPr>
          <p:spPr>
            <a:xfrm>
              <a:off x="3542678" y="3135679"/>
              <a:ext cx="576205" cy="576052"/>
            </a:xfrm>
            <a:prstGeom prst="ellipse">
              <a:avLst/>
            </a:prstGeom>
            <a:solidFill>
              <a:srgbClr val="C00000"/>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extfeld 4">
              <a:extLst>
                <a:ext uri="{FF2B5EF4-FFF2-40B4-BE49-F238E27FC236}">
                  <a16:creationId xmlns:a16="http://schemas.microsoft.com/office/drawing/2014/main" id="{179BDC19-0B15-1A40-9E94-606EDCD9CB42}"/>
                </a:ext>
              </a:extLst>
            </p:cNvPr>
            <p:cNvSpPr txBox="1"/>
            <p:nvPr/>
          </p:nvSpPr>
          <p:spPr>
            <a:xfrm>
              <a:off x="3277328" y="3626118"/>
              <a:ext cx="1150764" cy="369332"/>
            </a:xfrm>
            <a:prstGeom prst="rect">
              <a:avLst/>
            </a:prstGeom>
            <a:noFill/>
          </p:spPr>
          <p:txBody>
            <a:bodyPr wrap="none" rtlCol="0">
              <a:spAutoFit/>
            </a:bodyPr>
            <a:lstStyle/>
            <a:p>
              <a:r>
                <a:rPr lang="de-DE" dirty="0"/>
                <a:t>Atomkern</a:t>
              </a:r>
            </a:p>
          </p:txBody>
        </p:sp>
      </p:grpSp>
      <p:sp>
        <p:nvSpPr>
          <p:cNvPr id="9" name="Oval 8">
            <a:extLst>
              <a:ext uri="{FF2B5EF4-FFF2-40B4-BE49-F238E27FC236}">
                <a16:creationId xmlns:a16="http://schemas.microsoft.com/office/drawing/2014/main" id="{73871E11-EA21-0B43-9CBF-8CA86D13194F}"/>
              </a:ext>
            </a:extLst>
          </p:cNvPr>
          <p:cNvSpPr>
            <a:spLocks noChangeAspect="1"/>
          </p:cNvSpPr>
          <p:nvPr/>
        </p:nvSpPr>
        <p:spPr>
          <a:xfrm>
            <a:off x="6008198" y="1634403"/>
            <a:ext cx="175604" cy="175557"/>
          </a:xfrm>
          <a:prstGeom prst="ellipse">
            <a:avLst/>
          </a:prstGeom>
          <a:solidFill>
            <a:schemeClr val="accent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Freihandform 11">
            <a:extLst>
              <a:ext uri="{FF2B5EF4-FFF2-40B4-BE49-F238E27FC236}">
                <a16:creationId xmlns:a16="http://schemas.microsoft.com/office/drawing/2014/main" id="{90225B5D-4884-3C4C-BF90-072ABA65BF0B}"/>
              </a:ext>
            </a:extLst>
          </p:cNvPr>
          <p:cNvSpPr/>
          <p:nvPr/>
        </p:nvSpPr>
        <p:spPr>
          <a:xfrm>
            <a:off x="6081588" y="2056879"/>
            <a:ext cx="785659" cy="175557"/>
          </a:xfrm>
          <a:custGeom>
            <a:avLst/>
            <a:gdLst>
              <a:gd name="connsiteX0" fmla="*/ 0 w 2564606"/>
              <a:gd name="connsiteY0" fmla="*/ 153431 h 332027"/>
              <a:gd name="connsiteX1" fmla="*/ 185738 w 2564606"/>
              <a:gd name="connsiteY1" fmla="*/ 182006 h 332027"/>
              <a:gd name="connsiteX2" fmla="*/ 321469 w 2564606"/>
              <a:gd name="connsiteY2" fmla="*/ 303449 h 332027"/>
              <a:gd name="connsiteX3" fmla="*/ 421481 w 2564606"/>
              <a:gd name="connsiteY3" fmla="*/ 296306 h 332027"/>
              <a:gd name="connsiteX4" fmla="*/ 628650 w 2564606"/>
              <a:gd name="connsiteY4" fmla="*/ 24843 h 332027"/>
              <a:gd name="connsiteX5" fmla="*/ 892969 w 2564606"/>
              <a:gd name="connsiteY5" fmla="*/ 324881 h 332027"/>
              <a:gd name="connsiteX6" fmla="*/ 1221581 w 2564606"/>
              <a:gd name="connsiteY6" fmla="*/ 10556 h 332027"/>
              <a:gd name="connsiteX7" fmla="*/ 1528763 w 2564606"/>
              <a:gd name="connsiteY7" fmla="*/ 332024 h 332027"/>
              <a:gd name="connsiteX8" fmla="*/ 1814513 w 2564606"/>
              <a:gd name="connsiteY8" fmla="*/ 3412 h 332027"/>
              <a:gd name="connsiteX9" fmla="*/ 2021681 w 2564606"/>
              <a:gd name="connsiteY9" fmla="*/ 160574 h 332027"/>
              <a:gd name="connsiteX10" fmla="*/ 2564606 w 2564606"/>
              <a:gd name="connsiteY10" fmla="*/ 160574 h 332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64606" h="332027">
                <a:moveTo>
                  <a:pt x="0" y="153431"/>
                </a:moveTo>
                <a:cubicBezTo>
                  <a:pt x="66080" y="155217"/>
                  <a:pt x="132160" y="157003"/>
                  <a:pt x="185738" y="182006"/>
                </a:cubicBezTo>
                <a:cubicBezTo>
                  <a:pt x="239316" y="207009"/>
                  <a:pt x="282179" y="284399"/>
                  <a:pt x="321469" y="303449"/>
                </a:cubicBezTo>
                <a:cubicBezTo>
                  <a:pt x="360759" y="322499"/>
                  <a:pt x="370284" y="342740"/>
                  <a:pt x="421481" y="296306"/>
                </a:cubicBezTo>
                <a:cubicBezTo>
                  <a:pt x="472678" y="249872"/>
                  <a:pt x="550069" y="20080"/>
                  <a:pt x="628650" y="24843"/>
                </a:cubicBezTo>
                <a:cubicBezTo>
                  <a:pt x="707231" y="29606"/>
                  <a:pt x="794147" y="327262"/>
                  <a:pt x="892969" y="324881"/>
                </a:cubicBezTo>
                <a:cubicBezTo>
                  <a:pt x="991791" y="322500"/>
                  <a:pt x="1115615" y="9365"/>
                  <a:pt x="1221581" y="10556"/>
                </a:cubicBezTo>
                <a:cubicBezTo>
                  <a:pt x="1327547" y="11746"/>
                  <a:pt x="1429941" y="333215"/>
                  <a:pt x="1528763" y="332024"/>
                </a:cubicBezTo>
                <a:cubicBezTo>
                  <a:pt x="1627585" y="330833"/>
                  <a:pt x="1732360" y="31987"/>
                  <a:pt x="1814513" y="3412"/>
                </a:cubicBezTo>
                <a:cubicBezTo>
                  <a:pt x="1896666" y="-25163"/>
                  <a:pt x="1896665" y="134380"/>
                  <a:pt x="2021681" y="160574"/>
                </a:cubicBezTo>
                <a:cubicBezTo>
                  <a:pt x="2146697" y="186768"/>
                  <a:pt x="2355651" y="173671"/>
                  <a:pt x="2564606" y="160574"/>
                </a:cubicBezTo>
              </a:path>
            </a:pathLst>
          </a:custGeom>
          <a:noFill/>
          <a:ln w="38100">
            <a:solidFill>
              <a:srgbClr val="FF0000"/>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E1A3C44C-B38D-D64C-A0BF-81D616F61D00}"/>
              </a:ext>
            </a:extLst>
          </p:cNvPr>
          <p:cNvSpPr txBox="1"/>
          <p:nvPr/>
        </p:nvSpPr>
        <p:spPr>
          <a:xfrm>
            <a:off x="5353568" y="6183604"/>
            <a:ext cx="1579278" cy="369332"/>
          </a:xfrm>
          <a:prstGeom prst="rect">
            <a:avLst/>
          </a:prstGeom>
          <a:noFill/>
        </p:spPr>
        <p:txBody>
          <a:bodyPr wrap="none" rtlCol="0">
            <a:spAutoFit/>
          </a:bodyPr>
          <a:lstStyle/>
          <a:p>
            <a:r>
              <a:rPr lang="de-DE" dirty="0"/>
              <a:t>Lichtemission</a:t>
            </a:r>
          </a:p>
        </p:txBody>
      </p:sp>
      <p:sp>
        <p:nvSpPr>
          <p:cNvPr id="11" name="Textfeld 10">
            <a:extLst>
              <a:ext uri="{FF2B5EF4-FFF2-40B4-BE49-F238E27FC236}">
                <a16:creationId xmlns:a16="http://schemas.microsoft.com/office/drawing/2014/main" id="{0E53C0E1-77BA-AD41-B206-E7D89C4752E3}"/>
              </a:ext>
            </a:extLst>
          </p:cNvPr>
          <p:cNvSpPr txBox="1"/>
          <p:nvPr/>
        </p:nvSpPr>
        <p:spPr>
          <a:xfrm>
            <a:off x="5107556" y="941450"/>
            <a:ext cx="2174185" cy="461665"/>
          </a:xfrm>
          <a:prstGeom prst="rect">
            <a:avLst/>
          </a:prstGeom>
          <a:noFill/>
        </p:spPr>
        <p:txBody>
          <a:bodyPr wrap="none" rtlCol="0">
            <a:spAutoFit/>
          </a:bodyPr>
          <a:lstStyle/>
          <a:p>
            <a:r>
              <a:rPr lang="de-DE" sz="2400" b="1" dirty="0"/>
              <a:t>Grundzustand</a:t>
            </a:r>
          </a:p>
        </p:txBody>
      </p:sp>
      <p:sp>
        <p:nvSpPr>
          <p:cNvPr id="14" name="Titel 13">
            <a:extLst>
              <a:ext uri="{FF2B5EF4-FFF2-40B4-BE49-F238E27FC236}">
                <a16:creationId xmlns:a16="http://schemas.microsoft.com/office/drawing/2014/main" id="{5D3ED8B5-89AB-448E-6CF9-77C159F120A3}"/>
              </a:ext>
            </a:extLst>
          </p:cNvPr>
          <p:cNvSpPr>
            <a:spLocks noGrp="1"/>
          </p:cNvSpPr>
          <p:nvPr>
            <p:ph type="title"/>
          </p:nvPr>
        </p:nvSpPr>
        <p:spPr/>
        <p:txBody>
          <a:bodyPr/>
          <a:lstStyle/>
          <a:p>
            <a:endParaRPr lang="de-DE"/>
          </a:p>
        </p:txBody>
      </p:sp>
    </p:spTree>
    <p:extLst>
      <p:ext uri="{BB962C8B-B14F-4D97-AF65-F5344CB8AC3E}">
        <p14:creationId xmlns:p14="http://schemas.microsoft.com/office/powerpoint/2010/main" val="662807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withEffect">
                                  <p:stCondLst>
                                    <p:cond delay="0"/>
                                  </p:stCondLst>
                                  <p:childTnLst>
                                    <p:animMotion origin="layout" path="M 0 4.07407E-6 L 0 0.12592 " pathEditMode="relative" rAng="0" ptsTypes="AA">
                                      <p:cBhvr>
                                        <p:cTn id="6" dur="2000" fill="hold"/>
                                        <p:tgtEl>
                                          <p:spTgt spid="9"/>
                                        </p:tgtEl>
                                        <p:attrNameLst>
                                          <p:attrName>ppt_x</p:attrName>
                                          <p:attrName>ppt_y</p:attrName>
                                        </p:attrNameLst>
                                      </p:cBhvr>
                                      <p:rCtr x="0" y="6296"/>
                                    </p:animMotion>
                                  </p:childTnLst>
                                </p:cTn>
                              </p:par>
                              <p:par>
                                <p:cTn id="7" presetID="9" presetClass="entr" presetSubtype="0" fill="hold" grpId="0" nodeType="withEffect">
                                  <p:stCondLst>
                                    <p:cond delay="2000"/>
                                  </p:stCondLst>
                                  <p:childTnLst>
                                    <p:set>
                                      <p:cBhvr>
                                        <p:cTn id="8" dur="1" fill="hold">
                                          <p:stCondLst>
                                            <p:cond delay="0"/>
                                          </p:stCondLst>
                                        </p:cTn>
                                        <p:tgtEl>
                                          <p:spTgt spid="11"/>
                                        </p:tgtEl>
                                        <p:attrNameLst>
                                          <p:attrName>style.visibility</p:attrName>
                                        </p:attrNameLst>
                                      </p:cBhvr>
                                      <p:to>
                                        <p:strVal val="visible"/>
                                      </p:to>
                                    </p:set>
                                    <p:animEffect transition="in" filter="dissolve">
                                      <p:cBhvr>
                                        <p:cTn id="9" dur="500"/>
                                        <p:tgtEl>
                                          <p:spTgt spid="11"/>
                                        </p:tgtEl>
                                      </p:cBhvr>
                                    </p:animEffect>
                                  </p:childTnLst>
                                </p:cTn>
                              </p:par>
                              <p:par>
                                <p:cTn id="10" presetID="22" presetClass="entr" presetSubtype="8" fill="hold" grpId="0" nodeType="withEffect">
                                  <p:stCondLst>
                                    <p:cond delay="100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200"/>
                                        <p:tgtEl>
                                          <p:spTgt spid="12"/>
                                        </p:tgtEl>
                                      </p:cBhvr>
                                    </p:animEffect>
                                  </p:childTnLst>
                                </p:cTn>
                              </p:par>
                              <p:par>
                                <p:cTn id="13" presetID="2" presetClass="exit" presetSubtype="2" fill="hold" grpId="1" nodeType="withEffect">
                                  <p:stCondLst>
                                    <p:cond delay="1200"/>
                                  </p:stCondLst>
                                  <p:childTnLst>
                                    <p:anim calcmode="lin" valueType="num">
                                      <p:cBhvr additive="base">
                                        <p:cTn id="14" dur="500"/>
                                        <p:tgtEl>
                                          <p:spTgt spid="12"/>
                                        </p:tgtEl>
                                        <p:attrNameLst>
                                          <p:attrName>ppt_x</p:attrName>
                                        </p:attrNameLst>
                                      </p:cBhvr>
                                      <p:tavLst>
                                        <p:tav tm="0">
                                          <p:val>
                                            <p:strVal val="ppt_x"/>
                                          </p:val>
                                        </p:tav>
                                        <p:tav tm="100000">
                                          <p:val>
                                            <p:strVal val="1+ppt_w/2"/>
                                          </p:val>
                                        </p:tav>
                                      </p:tavLst>
                                    </p:anim>
                                    <p:anim calcmode="lin" valueType="num">
                                      <p:cBhvr additive="base">
                                        <p:cTn id="15" dur="500"/>
                                        <p:tgtEl>
                                          <p:spTgt spid="12"/>
                                        </p:tgtEl>
                                        <p:attrNameLst>
                                          <p:attrName>ppt_y</p:attrName>
                                        </p:attrNameLst>
                                      </p:cBhvr>
                                      <p:tavLst>
                                        <p:tav tm="0">
                                          <p:val>
                                            <p:strVal val="ppt_y"/>
                                          </p:val>
                                        </p:tav>
                                        <p:tav tm="100000">
                                          <p:val>
                                            <p:strVal val="ppt_y"/>
                                          </p:val>
                                        </p:tav>
                                      </p:tavLst>
                                    </p:anim>
                                    <p:set>
                                      <p:cBhvr>
                                        <p:cTn id="16" dur="1" fill="hold">
                                          <p:stCondLst>
                                            <p:cond delay="499"/>
                                          </p:stCondLst>
                                        </p:cTn>
                                        <p:tgtEl>
                                          <p:spTgt spid="12"/>
                                        </p:tgtEl>
                                        <p:attrNameLst>
                                          <p:attrName>style.visibility</p:attrName>
                                        </p:attrNameLst>
                                      </p:cBhvr>
                                      <p:to>
                                        <p:strVal val="hidden"/>
                                      </p:to>
                                    </p:set>
                                  </p:childTnLst>
                                </p:cTn>
                              </p:par>
                            </p:childTnLst>
                          </p:cTn>
                        </p:par>
                        <p:par>
                          <p:cTn id="17" fill="hold">
                            <p:stCondLst>
                              <p:cond delay="2500"/>
                            </p:stCondLst>
                            <p:childTnLst>
                              <p:par>
                                <p:cTn id="18" presetID="1" presetClass="path" presetSubtype="0" repeatCount="indefinite" fill="hold" grpId="1" nodeType="afterEffect">
                                  <p:stCondLst>
                                    <p:cond delay="0"/>
                                  </p:stCondLst>
                                  <p:endCondLst>
                                    <p:cond evt="onNext" delay="0">
                                      <p:tgtEl>
                                        <p:sldTgt/>
                                      </p:tgtEl>
                                    </p:cond>
                                  </p:endCondLst>
                                  <p:childTnLst>
                                    <p:animMotion origin="layout" path="M 0 0.12592 C 0.05556 0.12592 0.10087 0.20524 0.10087 0.30339 C 0.10087 0.40123 0.05556 0.48086 0 0.48086 C -0.05556 0.48086 -0.10017 0.40123 -0.10017 0.30339 C -0.10017 0.20524 -0.05556 0.12592 0 0.12592 Z " pathEditMode="relative" rAng="0" ptsTypes="AAAAA">
                                      <p:cBhvr>
                                        <p:cTn id="19" dur="1000" fill="hold"/>
                                        <p:tgtEl>
                                          <p:spTgt spid="9"/>
                                        </p:tgtEl>
                                        <p:attrNameLst>
                                          <p:attrName>ppt_x</p:attrName>
                                          <p:attrName>ppt_y</p:attrName>
                                        </p:attrNameLst>
                                      </p:cBhvr>
                                      <p:rCtr x="35" y="17747"/>
                                    </p:animMotion>
                                  </p:childTnLst>
                                </p:cTn>
                              </p:par>
                              <p:par>
                                <p:cTn id="20" presetID="10" presetClass="exit" presetSubtype="0" fill="hold" grpId="0" nodeType="withEffect">
                                  <p:stCondLst>
                                    <p:cond delay="0"/>
                                  </p:stCondLst>
                                  <p:childTnLst>
                                    <p:animEffect transition="out" filter="fade">
                                      <p:cBhvr>
                                        <p:cTn id="21" dur="500"/>
                                        <p:tgtEl>
                                          <p:spTgt spid="10"/>
                                        </p:tgtEl>
                                      </p:cBhvr>
                                    </p:animEffect>
                                    <p:set>
                                      <p:cBhvr>
                                        <p:cTn id="22"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2" grpId="0" animBg="1"/>
      <p:bldP spid="12" grpId="1" animBg="1"/>
      <p:bldP spid="10" grpId="0"/>
      <p:bldP spid="11" grpId="0"/>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äsentation4" id="{95A436DC-7131-3741-B929-565AA8AE6890}" vid="{162D50E4-E834-BE4D-9433-C749908FEBB0}"/>
    </a:ext>
  </a:extLst>
</a:theme>
</file>

<file path=ppt/theme/theme2.xml><?xml version="1.0" encoding="utf-8"?>
<a:theme xmlns:a="http://schemas.openxmlformats.org/drawingml/2006/main" name="Kompetenzverbund_Digital">
  <a:themeElements>
    <a:clrScheme name="Lernen Digital MINT">
      <a:dk1>
        <a:sysClr val="windowText" lastClr="000000"/>
      </a:dk1>
      <a:lt1>
        <a:sysClr val="window" lastClr="FFFFFF"/>
      </a:lt1>
      <a:dk2>
        <a:srgbClr val="44546A"/>
      </a:dk2>
      <a:lt2>
        <a:srgbClr val="E8EBF0"/>
      </a:lt2>
      <a:accent1>
        <a:srgbClr val="00E5B6"/>
      </a:accent1>
      <a:accent2>
        <a:srgbClr val="FF3859"/>
      </a:accent2>
      <a:accent3>
        <a:srgbClr val="B4E0E8"/>
      </a:accent3>
      <a:accent4>
        <a:srgbClr val="FF98FF"/>
      </a:accent4>
      <a:accent5>
        <a:srgbClr val="00B3FF"/>
      </a:accent5>
      <a:accent6>
        <a:srgbClr val="FF3BFF"/>
      </a:accent6>
      <a:hlink>
        <a:srgbClr val="00B3FF"/>
      </a:hlink>
      <a:folHlink>
        <a:srgbClr val="008AC8"/>
      </a:folHlink>
    </a:clrScheme>
    <a:fontScheme name="Kompetenzverbund">
      <a:majorFont>
        <a:latin typeface="Kantumruy Pro Medium"/>
        <a:ea typeface=""/>
        <a:cs typeface=""/>
      </a:majorFont>
      <a:minorFont>
        <a:latin typeface="Kantumruy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lnSpc>
            <a:spcPct val="113000"/>
          </a:lnSpc>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lnSpc>
            <a:spcPct val="113000"/>
          </a:lnSpc>
          <a:defRPr dirty="0" err="1" smtClean="0"/>
        </a:defPPr>
      </a:lstStyle>
    </a:txDef>
  </a:objectDefaults>
  <a:extraClrSchemeLst/>
  <a:extLst>
    <a:ext uri="{05A4C25C-085E-4340-85A3-A5531E510DB2}">
      <thm15:themeFamily xmlns:thm15="http://schemas.microsoft.com/office/thememl/2012/main" name="Präsentation4" id="{95A436DC-7131-3741-B929-565AA8AE6890}" vid="{09D4B229-8892-F746-A2BD-017F0F93079E}"/>
    </a:ext>
  </a:extLst>
</a:theme>
</file>

<file path=ppt/theme/theme3.xml><?xml version="1.0" encoding="utf-8"?>
<a:theme xmlns:a="http://schemas.openxmlformats.org/drawingml/2006/main" name="Office">
  <a:themeElements>
    <a:clrScheme name="Kompetenzverbund">
      <a:dk1>
        <a:sysClr val="windowText" lastClr="000000"/>
      </a:dk1>
      <a:lt1>
        <a:sysClr val="window" lastClr="FFFFFF"/>
      </a:lt1>
      <a:dk2>
        <a:srgbClr val="44546A"/>
      </a:dk2>
      <a:lt2>
        <a:srgbClr val="E8EBF0"/>
      </a:lt2>
      <a:accent1>
        <a:srgbClr val="B4E0E8"/>
      </a:accent1>
      <a:accent2>
        <a:srgbClr val="FF0065"/>
      </a:accent2>
      <a:accent3>
        <a:srgbClr val="FF98FF"/>
      </a:accent3>
      <a:accent4>
        <a:srgbClr val="00E5B6"/>
      </a:accent4>
      <a:accent5>
        <a:srgbClr val="00B3FF"/>
      </a:accent5>
      <a:accent6>
        <a:srgbClr val="FF3BFF"/>
      </a:accent6>
      <a:hlink>
        <a:srgbClr val="00B3FF"/>
      </a:hlink>
      <a:folHlink>
        <a:srgbClr val="008AC8"/>
      </a:folHlink>
    </a:clrScheme>
    <a:fontScheme name="Kompetenzverbund">
      <a:majorFont>
        <a:latin typeface="Kantumruy Pro Medium"/>
        <a:ea typeface=""/>
        <a:cs typeface=""/>
      </a:majorFont>
      <a:minorFont>
        <a:latin typeface="Kantumruy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a:themeElements>
    <a:clrScheme name="Kompetenzverbund">
      <a:dk1>
        <a:sysClr val="windowText" lastClr="000000"/>
      </a:dk1>
      <a:lt1>
        <a:sysClr val="window" lastClr="FFFFFF"/>
      </a:lt1>
      <a:dk2>
        <a:srgbClr val="44546A"/>
      </a:dk2>
      <a:lt2>
        <a:srgbClr val="E8EBF0"/>
      </a:lt2>
      <a:accent1>
        <a:srgbClr val="B4E0E8"/>
      </a:accent1>
      <a:accent2>
        <a:srgbClr val="FF0065"/>
      </a:accent2>
      <a:accent3>
        <a:srgbClr val="FF98FF"/>
      </a:accent3>
      <a:accent4>
        <a:srgbClr val="00E5B6"/>
      </a:accent4>
      <a:accent5>
        <a:srgbClr val="00B3FF"/>
      </a:accent5>
      <a:accent6>
        <a:srgbClr val="FF3BFF"/>
      </a:accent6>
      <a:hlink>
        <a:srgbClr val="00B3FF"/>
      </a:hlink>
      <a:folHlink>
        <a:srgbClr val="008AC8"/>
      </a:folHlink>
    </a:clrScheme>
    <a:fontScheme name="Kompetenzverbund">
      <a:majorFont>
        <a:latin typeface="Kantumruy Pro Medium"/>
        <a:ea typeface=""/>
        <a:cs typeface=""/>
      </a:majorFont>
      <a:minorFont>
        <a:latin typeface="Kantumruy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Template>
  <TotalTime>0</TotalTime>
  <Words>270</Words>
  <Application>Microsoft Macintosh PowerPoint</Application>
  <PresentationFormat>Breitbild</PresentationFormat>
  <Paragraphs>32</Paragraphs>
  <Slides>4</Slides>
  <Notes>1</Notes>
  <HiddenSlides>0</HiddenSlides>
  <MMClips>0</MMClips>
  <ScaleCrop>false</ScaleCrop>
  <HeadingPairs>
    <vt:vector size="6" baseType="variant">
      <vt:variant>
        <vt:lpstr>Verwendete Schriftarten</vt:lpstr>
      </vt:variant>
      <vt:variant>
        <vt:i4>6</vt:i4>
      </vt:variant>
      <vt:variant>
        <vt:lpstr>Design</vt:lpstr>
      </vt:variant>
      <vt:variant>
        <vt:i4>2</vt:i4>
      </vt:variant>
      <vt:variant>
        <vt:lpstr>Folientitel</vt:lpstr>
      </vt:variant>
      <vt:variant>
        <vt:i4>4</vt:i4>
      </vt:variant>
    </vt:vector>
  </HeadingPairs>
  <TitlesOfParts>
    <vt:vector size="12" baseType="lpstr">
      <vt:lpstr>Aptos</vt:lpstr>
      <vt:lpstr>Aptos Display</vt:lpstr>
      <vt:lpstr>Arial</vt:lpstr>
      <vt:lpstr>Kantumruy Pro</vt:lpstr>
      <vt:lpstr>Kantumruy Pro Medium</vt:lpstr>
      <vt:lpstr>Symbol</vt:lpstr>
      <vt:lpstr>Office</vt:lpstr>
      <vt:lpstr>Kompetenzverbund_Digital</vt:lpstr>
      <vt:lpstr>Animation zum Thema Flammenfärbung anhand des Bohrschen Atommodells</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Constantin Egerer</dc:creator>
  <cp:lastModifiedBy>Constantin Egerer</cp:lastModifiedBy>
  <cp:revision>2</cp:revision>
  <dcterms:created xsi:type="dcterms:W3CDTF">2024-06-10T12:02:31Z</dcterms:created>
  <dcterms:modified xsi:type="dcterms:W3CDTF">2024-06-12T08:59:02Z</dcterms:modified>
</cp:coreProperties>
</file>