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38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144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>
        <p:scale>
          <a:sx n="125" d="100"/>
          <a:sy n="125" d="100"/>
        </p:scale>
        <p:origin x="207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8EFB4DA1-2A27-8657-F75E-5F0583D2AC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FB621F3-CC82-D4CF-2D4B-6EEA3055716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98AAB-0E9A-4482-A79D-090BAD215C3B}" type="datetimeFigureOut">
              <a:rPr lang="de-DE" smtClean="0"/>
              <a:t>08.12.2025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48B4C30-7A2A-9295-10EA-C5F5650FC27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01D804A-AF88-671C-988E-7720616F71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84A4A4-0CCE-43C7-B661-AAB589D3544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582686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CD0F5-4E1C-40F8-8CDE-DF970721EC6D}" type="datetimeFigureOut">
              <a:rPr lang="de-DE" smtClean="0"/>
              <a:t>08.12.2025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EEDFD-5915-4F7B-B712-75E9BB55AD1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3673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spcBef>
        <a:spcPts val="600"/>
      </a:spcBef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266700" indent="-266700" algn="l" defTabSz="914400" rtl="0" eaLnBrk="1" latinLnBrk="0" hangingPunct="1">
      <a:spcBef>
        <a:spcPts val="600"/>
      </a:spcBef>
      <a:buFont typeface="Symbol" panose="05050102010706020507" pitchFamily="18" charset="2"/>
      <a:buChar char="-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449263" indent="-182563" algn="l" defTabSz="914400" rtl="0" eaLnBrk="1" latinLnBrk="0" hangingPunct="1">
      <a:spcBef>
        <a:spcPts val="600"/>
      </a:spcBef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625475" indent="-176213" algn="l" defTabSz="914400" rtl="0" eaLnBrk="1" latinLnBrk="0" hangingPunct="1">
      <a:spcBef>
        <a:spcPts val="600"/>
      </a:spcBef>
      <a:buFont typeface="Symbol" panose="05050102010706020507" pitchFamily="18" charset="2"/>
      <a:buChar char="-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808038" indent="-182563" algn="l" defTabSz="914400" rtl="0" eaLnBrk="1" latinLnBrk="0" hangingPunct="1">
      <a:spcBef>
        <a:spcPts val="600"/>
      </a:spcBef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2.svg"/><Relationship Id="rId7" Type="http://schemas.openxmlformats.org/officeDocument/2006/relationships/image" Target="../media/image8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4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Relationship Id="rId9" Type="http://schemas.openxmlformats.org/officeDocument/2006/relationships/image" Target="../media/image10.sv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 hinterleg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>
            <a:extLst>
              <a:ext uri="{FF2B5EF4-FFF2-40B4-BE49-F238E27FC236}">
                <a16:creationId xmlns:a16="http://schemas.microsoft.com/office/drawing/2014/main" id="{08B2A015-6221-BAD2-AE3C-976779F8E501}"/>
              </a:ext>
            </a:extLst>
          </p:cNvPr>
          <p:cNvSpPr/>
          <p:nvPr userDrawn="1"/>
        </p:nvSpPr>
        <p:spPr>
          <a:xfrm>
            <a:off x="0" y="-1"/>
            <a:ext cx="12192000" cy="55009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83AA3830-273E-D560-3B98-F709406355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025" t="19411" r="6025" b="30118"/>
          <a:stretch/>
        </p:blipFill>
        <p:spPr>
          <a:xfrm>
            <a:off x="-1" y="1"/>
            <a:ext cx="12192001" cy="550091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41F2805-583F-76ED-5850-F187B1253D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43472" y="1844824"/>
            <a:ext cx="7992888" cy="2448271"/>
          </a:xfrm>
        </p:spPr>
        <p:txBody>
          <a:bodyPr anchor="b"/>
          <a:lstStyle>
            <a:lvl1pPr algn="l">
              <a:defRPr sz="5000" spc="0" baseline="0">
                <a:latin typeface="+mn-lt"/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BEE8ADC-4450-6C7B-A47D-123D8945D8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472" y="4653136"/>
            <a:ext cx="7992888" cy="532656"/>
          </a:xfr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3200" spc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72F077F0-30BC-07CD-E59B-8923D8AE98D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40923" y="5958910"/>
            <a:ext cx="1636417" cy="367735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21E277DD-D1B4-14E1-F392-6E6244ECA30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91492" y="5664540"/>
            <a:ext cx="1267081" cy="90029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EA791DD-4656-8BCD-59D5-14C7C7DA0C0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551384" y="565355"/>
            <a:ext cx="2520280" cy="61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119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ite mit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73B6C9-7D13-97E1-9A9A-01DD47F6D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AB58C359-50BB-298A-8297-E82353878EC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E64F6F3-3477-4C89-9056-C92CFB29775B}" type="datetime1">
              <a:rPr lang="de-DE" smtClean="0"/>
              <a:t>08.12.2025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F1BF15D5-8BDE-2AAE-D9BA-F337158E7CD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 der Präsentation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B272B034-0F95-6ABF-9359-1ADC0692766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/>
              <a:t>Seite </a:t>
            </a:r>
            <a:fld id="{CE6CAF4D-DD0D-4F34-9F3A-F974D54A280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abellenplatzhalter 5">
            <a:extLst>
              <a:ext uri="{FF2B5EF4-FFF2-40B4-BE49-F238E27FC236}">
                <a16:creationId xmlns:a16="http://schemas.microsoft.com/office/drawing/2014/main" id="{1C4D702D-0814-5C44-7EDE-C53C55607455}"/>
              </a:ext>
            </a:extLst>
          </p:cNvPr>
          <p:cNvSpPr>
            <a:spLocks noGrp="1"/>
          </p:cNvSpPr>
          <p:nvPr>
            <p:ph type="tbl" sz="quarter" idx="17" hasCustomPrompt="1"/>
          </p:nvPr>
        </p:nvSpPr>
        <p:spPr>
          <a:xfrm>
            <a:off x="550863" y="1772815"/>
            <a:ext cx="10082212" cy="3743747"/>
          </a:xfrm>
        </p:spPr>
        <p:txBody>
          <a:bodyPr/>
          <a:lstStyle>
            <a:lvl1pPr>
              <a:defRPr sz="1600" spc="0"/>
            </a:lvl1pPr>
          </a:lstStyle>
          <a:p>
            <a:r>
              <a:rPr lang="de-DE" dirty="0"/>
              <a:t>Tabellenbeispiel im Master-Deck</a:t>
            </a:r>
          </a:p>
        </p:txBody>
      </p:sp>
    </p:spTree>
    <p:extLst>
      <p:ext uri="{BB962C8B-B14F-4D97-AF65-F5344CB8AC3E}">
        <p14:creationId xmlns:p14="http://schemas.microsoft.com/office/powerpoint/2010/main" val="18611877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71" userDrawn="1">
          <p15:clr>
            <a:srgbClr val="FBAE40"/>
          </p15:clr>
        </p15:guide>
        <p15:guide id="2" pos="1255" userDrawn="1">
          <p15:clr>
            <a:srgbClr val="FBAE40"/>
          </p15:clr>
        </p15:guide>
        <p15:guide id="4" pos="6199" userDrawn="1">
          <p15:clr>
            <a:srgbClr val="FBAE40"/>
          </p15:clr>
        </p15:guide>
        <p15:guide id="5" orient="horz" pos="3475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ite mit Diagramm Quelle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73B6C9-7D13-97E1-9A9A-01DD47F6D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AB58C359-50BB-298A-8297-E82353878EC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E64F6F3-3477-4C89-9056-C92CFB29775B}" type="datetime1">
              <a:rPr lang="de-DE" smtClean="0"/>
              <a:t>08.12.2025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F1BF15D5-8BDE-2AAE-D9BA-F337158E7CD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 der Präsentation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B272B034-0F95-6ABF-9359-1ADC0692766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/>
              <a:t>Seite </a:t>
            </a:r>
            <a:fld id="{CE6CAF4D-DD0D-4F34-9F3A-F974D54A280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" name="Diagrammplatzhalter 3">
            <a:extLst>
              <a:ext uri="{FF2B5EF4-FFF2-40B4-BE49-F238E27FC236}">
                <a16:creationId xmlns:a16="http://schemas.microsoft.com/office/drawing/2014/main" id="{DA08FF5F-7BFF-4DFF-BCD0-56476B3991F1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550863" y="1700213"/>
            <a:ext cx="10082212" cy="3673003"/>
          </a:xfrm>
        </p:spPr>
        <p:txBody>
          <a:bodyPr/>
          <a:lstStyle/>
          <a:p>
            <a:r>
              <a:rPr lang="de-DE"/>
              <a:t>Diagramm durch Klicken auf Symbol hinzufügen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DF13140A-BB6F-0175-B4F0-52D0B9E8A37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0863" y="5464274"/>
            <a:ext cx="6265217" cy="649287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600" spc="0"/>
            </a:lvl1pPr>
            <a:lvl2pPr marL="0" indent="0">
              <a:buNone/>
              <a:defRPr sz="1600" spc="0"/>
            </a:lvl2pPr>
            <a:lvl3pPr>
              <a:defRPr sz="1400" spc="0"/>
            </a:lvl3pPr>
            <a:lvl4pPr>
              <a:defRPr sz="1200" spc="0"/>
            </a:lvl4pPr>
            <a:lvl5pPr>
              <a:defRPr sz="1200" spc="0"/>
            </a:lvl5pPr>
          </a:lstStyle>
          <a:p>
            <a:pPr lvl="0"/>
            <a:r>
              <a:rPr lang="de-DE" dirty="0"/>
              <a:t>Quelle einfügen</a:t>
            </a:r>
          </a:p>
        </p:txBody>
      </p:sp>
    </p:spTree>
    <p:extLst>
      <p:ext uri="{BB962C8B-B14F-4D97-AF65-F5344CB8AC3E}">
        <p14:creationId xmlns:p14="http://schemas.microsoft.com/office/powerpoint/2010/main" val="40039381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71" userDrawn="1">
          <p15:clr>
            <a:srgbClr val="FBAE40"/>
          </p15:clr>
        </p15:guide>
        <p15:guide id="2" pos="1255" userDrawn="1">
          <p15:clr>
            <a:srgbClr val="FBAE40"/>
          </p15:clr>
        </p15:guide>
        <p15:guide id="4" pos="6199" userDrawn="1">
          <p15:clr>
            <a:srgbClr val="FBAE40"/>
          </p15:clr>
        </p15:guide>
        <p15:guide id="5" orient="horz" pos="3475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ite mit Diagramm Quelle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73B6C9-7D13-97E1-9A9A-01DD47F6D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AB58C359-50BB-298A-8297-E82353878EC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E64F6F3-3477-4C89-9056-C92CFB29775B}" type="datetime1">
              <a:rPr lang="de-DE" smtClean="0"/>
              <a:t>08.12.2025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F1BF15D5-8BDE-2AAE-D9BA-F337158E7CD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 der Präsentation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B272B034-0F95-6ABF-9359-1ADC0692766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/>
              <a:t>Seite </a:t>
            </a:r>
            <a:fld id="{CE6CAF4D-DD0D-4F34-9F3A-F974D54A280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" name="Diagrammplatzhalter 3">
            <a:extLst>
              <a:ext uri="{FF2B5EF4-FFF2-40B4-BE49-F238E27FC236}">
                <a16:creationId xmlns:a16="http://schemas.microsoft.com/office/drawing/2014/main" id="{DA08FF5F-7BFF-4DFF-BCD0-56476B3991F1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550863" y="1700213"/>
            <a:ext cx="10082212" cy="3673003"/>
          </a:xfrm>
        </p:spPr>
        <p:txBody>
          <a:bodyPr/>
          <a:lstStyle/>
          <a:p>
            <a:r>
              <a:rPr lang="de-DE"/>
              <a:t>Diagramm durch Klicken auf Symbol hinzufügen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DF13140A-BB6F-0175-B4F0-52D0B9E8A37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92144" y="5013176"/>
            <a:ext cx="4248993" cy="108012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600" spc="0"/>
            </a:lvl1pPr>
            <a:lvl2pPr marL="0" indent="0">
              <a:buNone/>
              <a:defRPr sz="1600" spc="0"/>
            </a:lvl2pPr>
            <a:lvl3pPr>
              <a:defRPr sz="1400" spc="0"/>
            </a:lvl3pPr>
            <a:lvl4pPr>
              <a:defRPr sz="1200" spc="0"/>
            </a:lvl4pPr>
            <a:lvl5pPr>
              <a:defRPr sz="1200" spc="0"/>
            </a:lvl5pPr>
          </a:lstStyle>
          <a:p>
            <a:pPr lvl="0"/>
            <a:r>
              <a:rPr lang="de-DE" dirty="0"/>
              <a:t>Quelle einfügen</a:t>
            </a:r>
          </a:p>
        </p:txBody>
      </p:sp>
    </p:spTree>
    <p:extLst>
      <p:ext uri="{BB962C8B-B14F-4D97-AF65-F5344CB8AC3E}">
        <p14:creationId xmlns:p14="http://schemas.microsoft.com/office/powerpoint/2010/main" val="3900137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71" userDrawn="1">
          <p15:clr>
            <a:srgbClr val="FBAE40"/>
          </p15:clr>
        </p15:guide>
        <p15:guide id="2" pos="1255" userDrawn="1">
          <p15:clr>
            <a:srgbClr val="FBAE40"/>
          </p15:clr>
        </p15:guide>
        <p15:guide id="4" pos="6199" userDrawn="1">
          <p15:clr>
            <a:srgbClr val="FBAE40"/>
          </p15:clr>
        </p15:guide>
        <p15:guide id="5" orient="horz" pos="3475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A99658-417B-0019-50C4-45F10D139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EDDA6BA5-64A7-15E7-4E13-8C41E8943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1B28-C911-483C-B3A5-9C122110C1C1}" type="datetime1">
              <a:rPr lang="de-DE" smtClean="0"/>
              <a:t>08.12.2025</a:t>
            </a:fld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5FB45197-1B70-BB7D-5524-C908DA121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 der Präsentation</a:t>
            </a:r>
            <a:endParaRPr lang="de-DE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DE634859-02FA-D91C-B33D-36E82F2EB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/>
              <a:t>Seite </a:t>
            </a:r>
            <a:fld id="{CE6CAF4D-DD0D-4F34-9F3A-F974D54A280A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060354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ächste Schri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A99658-417B-0019-50C4-45F10D139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EDDA6BA5-64A7-15E7-4E13-8C41E8943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1B28-C911-483C-B3A5-9C122110C1C1}" type="datetime1">
              <a:rPr lang="de-DE" smtClean="0"/>
              <a:t>08.12.2025</a:t>
            </a:fld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5FB45197-1B70-BB7D-5524-C908DA121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 der Präsentation</a:t>
            </a:r>
            <a:endParaRPr lang="de-DE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DE634859-02FA-D91C-B33D-36E82F2EB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/>
              <a:t>Seite </a:t>
            </a:r>
            <a:fld id="{CE6CAF4D-DD0D-4F34-9F3A-F974D54A280A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90ABFBEE-7CD2-4DBB-A141-F36FB93A0E9B}"/>
              </a:ext>
            </a:extLst>
          </p:cNvPr>
          <p:cNvCxnSpPr/>
          <p:nvPr userDrawn="1"/>
        </p:nvCxnSpPr>
        <p:spPr>
          <a:xfrm>
            <a:off x="569342" y="2636912"/>
            <a:ext cx="22862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BCF824FF-2114-224B-3871-31AFA2C59033}"/>
              </a:ext>
            </a:extLst>
          </p:cNvPr>
          <p:cNvCxnSpPr/>
          <p:nvPr userDrawn="1"/>
        </p:nvCxnSpPr>
        <p:spPr>
          <a:xfrm>
            <a:off x="569342" y="3284984"/>
            <a:ext cx="22862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62D4AF05-AD75-71BF-0762-CDD0B6B648E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72046" y="2651024"/>
            <a:ext cx="2283594" cy="695062"/>
          </a:xfrm>
        </p:spPr>
        <p:txBody>
          <a:bodyPr wrap="square">
            <a:spAutoFit/>
          </a:bodyPr>
          <a:lstStyle>
            <a:lvl1pPr algn="ctr">
              <a:defRPr sz="4200"/>
            </a:lvl1pPr>
          </a:lstStyle>
          <a:p>
            <a:pPr lvl="0"/>
            <a:r>
              <a:rPr lang="de-DE" dirty="0"/>
              <a:t>MM.JJJJ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B208944F-F943-3931-71DB-CCBA8D7C4A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69913" y="3789363"/>
            <a:ext cx="2430462" cy="1655762"/>
          </a:xfrm>
        </p:spPr>
        <p:txBody>
          <a:bodyPr lIns="36000"/>
          <a:lstStyle>
            <a:lvl1pPr>
              <a:lnSpc>
                <a:spcPct val="105000"/>
              </a:lnSpc>
              <a:spcBef>
                <a:spcPts val="0"/>
              </a:spcBef>
              <a:defRPr sz="1500" b="1" spc="0"/>
            </a:lvl1pPr>
            <a:lvl2pPr marL="0" indent="0">
              <a:lnSpc>
                <a:spcPct val="105000"/>
              </a:lnSpc>
              <a:spcBef>
                <a:spcPts val="0"/>
              </a:spcBef>
              <a:buNone/>
              <a:defRPr sz="1500" spc="0"/>
            </a:lvl2pPr>
            <a:lvl3pPr marL="180975" indent="-180975">
              <a:lnSpc>
                <a:spcPct val="105000"/>
              </a:lnSpc>
              <a:spcBef>
                <a:spcPts val="400"/>
              </a:spcBef>
              <a:defRPr sz="1400" spc="0"/>
            </a:lvl3pPr>
            <a:lvl4pPr marL="361950" indent="-180975">
              <a:lnSpc>
                <a:spcPct val="105000"/>
              </a:lnSpc>
              <a:spcBef>
                <a:spcPts val="400"/>
              </a:spcBef>
              <a:defRPr sz="1200" spc="0"/>
            </a:lvl4pPr>
            <a:lvl5pPr marL="542925" indent="-180975">
              <a:lnSpc>
                <a:spcPct val="105000"/>
              </a:lnSpc>
              <a:spcBef>
                <a:spcPts val="400"/>
              </a:spcBef>
              <a:defRPr sz="1200" spc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5" name="Gleichschenkliges Dreieck 14">
            <a:extLst>
              <a:ext uri="{FF2B5EF4-FFF2-40B4-BE49-F238E27FC236}">
                <a16:creationId xmlns:a16="http://schemas.microsoft.com/office/drawing/2014/main" id="{52AED662-05AD-F78C-DEC2-DDD21DD42C7D}"/>
              </a:ext>
            </a:extLst>
          </p:cNvPr>
          <p:cNvSpPr/>
          <p:nvPr userDrawn="1"/>
        </p:nvSpPr>
        <p:spPr>
          <a:xfrm rot="5400000">
            <a:off x="3250538" y="2759364"/>
            <a:ext cx="918997" cy="412650"/>
          </a:xfrm>
          <a:custGeom>
            <a:avLst/>
            <a:gdLst>
              <a:gd name="connsiteX0" fmla="*/ 0 w 922808"/>
              <a:gd name="connsiteY0" fmla="*/ 412650 h 412650"/>
              <a:gd name="connsiteX1" fmla="*/ 461404 w 922808"/>
              <a:gd name="connsiteY1" fmla="*/ 0 h 412650"/>
              <a:gd name="connsiteX2" fmla="*/ 922808 w 922808"/>
              <a:gd name="connsiteY2" fmla="*/ 412650 h 412650"/>
              <a:gd name="connsiteX3" fmla="*/ 0 w 922808"/>
              <a:gd name="connsiteY3" fmla="*/ 412650 h 412650"/>
              <a:gd name="connsiteX0" fmla="*/ 922808 w 1014248"/>
              <a:gd name="connsiteY0" fmla="*/ 412650 h 504090"/>
              <a:gd name="connsiteX1" fmla="*/ 0 w 1014248"/>
              <a:gd name="connsiteY1" fmla="*/ 412650 h 504090"/>
              <a:gd name="connsiteX2" fmla="*/ 461404 w 1014248"/>
              <a:gd name="connsiteY2" fmla="*/ 0 h 504090"/>
              <a:gd name="connsiteX3" fmla="*/ 1014248 w 1014248"/>
              <a:gd name="connsiteY3" fmla="*/ 504090 h 504090"/>
              <a:gd name="connsiteX0" fmla="*/ 922808 w 922808"/>
              <a:gd name="connsiteY0" fmla="*/ 412650 h 412650"/>
              <a:gd name="connsiteX1" fmla="*/ 0 w 922808"/>
              <a:gd name="connsiteY1" fmla="*/ 412650 h 412650"/>
              <a:gd name="connsiteX2" fmla="*/ 461404 w 922808"/>
              <a:gd name="connsiteY2" fmla="*/ 0 h 412650"/>
              <a:gd name="connsiteX3" fmla="*/ 907091 w 922808"/>
              <a:gd name="connsiteY3" fmla="*/ 404078 h 412650"/>
              <a:gd name="connsiteX0" fmla="*/ 0 w 907091"/>
              <a:gd name="connsiteY0" fmla="*/ 412650 h 412650"/>
              <a:gd name="connsiteX1" fmla="*/ 461404 w 907091"/>
              <a:gd name="connsiteY1" fmla="*/ 0 h 412650"/>
              <a:gd name="connsiteX2" fmla="*/ 907091 w 907091"/>
              <a:gd name="connsiteY2" fmla="*/ 404078 h 412650"/>
              <a:gd name="connsiteX0" fmla="*/ 0 w 918997"/>
              <a:gd name="connsiteY0" fmla="*/ 412650 h 412650"/>
              <a:gd name="connsiteX1" fmla="*/ 461404 w 918997"/>
              <a:gd name="connsiteY1" fmla="*/ 0 h 412650"/>
              <a:gd name="connsiteX2" fmla="*/ 918997 w 918997"/>
              <a:gd name="connsiteY2" fmla="*/ 408840 h 41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8997" h="412650">
                <a:moveTo>
                  <a:pt x="0" y="412650"/>
                </a:moveTo>
                <a:lnTo>
                  <a:pt x="461404" y="0"/>
                </a:lnTo>
                <a:lnTo>
                  <a:pt x="918997" y="408840"/>
                </a:lnTo>
              </a:path>
            </a:pathLst>
          </a:custGeom>
          <a:noFill/>
          <a:ln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3000"/>
              </a:lnSpc>
            </a:pPr>
            <a:endParaRPr lang="de-DE" dirty="0" err="1">
              <a:solidFill>
                <a:schemeClr val="tx1"/>
              </a:solidFill>
            </a:endParaRPr>
          </a:p>
        </p:txBody>
      </p: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B2068320-9F62-BDE0-D128-B48C15DC1210}"/>
              </a:ext>
            </a:extLst>
          </p:cNvPr>
          <p:cNvCxnSpPr>
            <a:cxnSpLocks/>
          </p:cNvCxnSpPr>
          <p:nvPr userDrawn="1"/>
        </p:nvCxnSpPr>
        <p:spPr>
          <a:xfrm>
            <a:off x="4408537" y="2636912"/>
            <a:ext cx="22862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D5F12236-CE38-30CD-1B8A-E2BFAD2E7F1D}"/>
              </a:ext>
            </a:extLst>
          </p:cNvPr>
          <p:cNvCxnSpPr>
            <a:cxnSpLocks/>
          </p:cNvCxnSpPr>
          <p:nvPr userDrawn="1"/>
        </p:nvCxnSpPr>
        <p:spPr>
          <a:xfrm>
            <a:off x="4408537" y="3284984"/>
            <a:ext cx="22862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platzhalter 11">
            <a:extLst>
              <a:ext uri="{FF2B5EF4-FFF2-40B4-BE49-F238E27FC236}">
                <a16:creationId xmlns:a16="http://schemas.microsoft.com/office/drawing/2014/main" id="{1D67EBA9-4EDE-8CEA-097E-F177D26A695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08537" y="2651024"/>
            <a:ext cx="2283594" cy="695062"/>
          </a:xfrm>
        </p:spPr>
        <p:txBody>
          <a:bodyPr wrap="square">
            <a:spAutoFit/>
          </a:bodyPr>
          <a:lstStyle>
            <a:lvl1pPr algn="ctr">
              <a:defRPr sz="4200"/>
            </a:lvl1pPr>
          </a:lstStyle>
          <a:p>
            <a:pPr lvl="0"/>
            <a:r>
              <a:rPr lang="de-DE" dirty="0"/>
              <a:t>MM.JJJJ</a:t>
            </a:r>
          </a:p>
        </p:txBody>
      </p:sp>
      <p:sp>
        <p:nvSpPr>
          <p:cNvPr id="19" name="Textplatzhalter 13">
            <a:extLst>
              <a:ext uri="{FF2B5EF4-FFF2-40B4-BE49-F238E27FC236}">
                <a16:creationId xmlns:a16="http://schemas.microsoft.com/office/drawing/2014/main" id="{E7A000B1-92D1-63DA-6285-7AFF007F24A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08537" y="3789363"/>
            <a:ext cx="2430462" cy="1655762"/>
          </a:xfrm>
        </p:spPr>
        <p:txBody>
          <a:bodyPr lIns="36000"/>
          <a:lstStyle>
            <a:lvl1pPr>
              <a:lnSpc>
                <a:spcPct val="105000"/>
              </a:lnSpc>
              <a:spcBef>
                <a:spcPts val="0"/>
              </a:spcBef>
              <a:defRPr sz="1500" b="1" spc="0"/>
            </a:lvl1pPr>
            <a:lvl2pPr marL="0" indent="0">
              <a:lnSpc>
                <a:spcPct val="105000"/>
              </a:lnSpc>
              <a:spcBef>
                <a:spcPts val="0"/>
              </a:spcBef>
              <a:buNone/>
              <a:defRPr sz="1500" spc="0"/>
            </a:lvl2pPr>
            <a:lvl3pPr marL="180975" indent="-180975">
              <a:lnSpc>
                <a:spcPct val="105000"/>
              </a:lnSpc>
              <a:spcBef>
                <a:spcPts val="400"/>
              </a:spcBef>
              <a:defRPr sz="1400" spc="0"/>
            </a:lvl3pPr>
            <a:lvl4pPr marL="361950" indent="-180975">
              <a:lnSpc>
                <a:spcPct val="105000"/>
              </a:lnSpc>
              <a:spcBef>
                <a:spcPts val="400"/>
              </a:spcBef>
              <a:defRPr sz="1200" spc="0"/>
            </a:lvl4pPr>
            <a:lvl5pPr marL="542925" indent="-180975">
              <a:lnSpc>
                <a:spcPct val="105000"/>
              </a:lnSpc>
              <a:spcBef>
                <a:spcPts val="400"/>
              </a:spcBef>
              <a:defRPr sz="1200" spc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0" name="Gleichschenkliges Dreieck 14">
            <a:extLst>
              <a:ext uri="{FF2B5EF4-FFF2-40B4-BE49-F238E27FC236}">
                <a16:creationId xmlns:a16="http://schemas.microsoft.com/office/drawing/2014/main" id="{D5A724EC-5D80-1523-8E23-A59A5E3A0B4E}"/>
              </a:ext>
            </a:extLst>
          </p:cNvPr>
          <p:cNvSpPr/>
          <p:nvPr userDrawn="1"/>
        </p:nvSpPr>
        <p:spPr>
          <a:xfrm rot="5400000">
            <a:off x="7004008" y="2759364"/>
            <a:ext cx="918997" cy="412650"/>
          </a:xfrm>
          <a:custGeom>
            <a:avLst/>
            <a:gdLst>
              <a:gd name="connsiteX0" fmla="*/ 0 w 922808"/>
              <a:gd name="connsiteY0" fmla="*/ 412650 h 412650"/>
              <a:gd name="connsiteX1" fmla="*/ 461404 w 922808"/>
              <a:gd name="connsiteY1" fmla="*/ 0 h 412650"/>
              <a:gd name="connsiteX2" fmla="*/ 922808 w 922808"/>
              <a:gd name="connsiteY2" fmla="*/ 412650 h 412650"/>
              <a:gd name="connsiteX3" fmla="*/ 0 w 922808"/>
              <a:gd name="connsiteY3" fmla="*/ 412650 h 412650"/>
              <a:gd name="connsiteX0" fmla="*/ 922808 w 1014248"/>
              <a:gd name="connsiteY0" fmla="*/ 412650 h 504090"/>
              <a:gd name="connsiteX1" fmla="*/ 0 w 1014248"/>
              <a:gd name="connsiteY1" fmla="*/ 412650 h 504090"/>
              <a:gd name="connsiteX2" fmla="*/ 461404 w 1014248"/>
              <a:gd name="connsiteY2" fmla="*/ 0 h 504090"/>
              <a:gd name="connsiteX3" fmla="*/ 1014248 w 1014248"/>
              <a:gd name="connsiteY3" fmla="*/ 504090 h 504090"/>
              <a:gd name="connsiteX0" fmla="*/ 922808 w 922808"/>
              <a:gd name="connsiteY0" fmla="*/ 412650 h 412650"/>
              <a:gd name="connsiteX1" fmla="*/ 0 w 922808"/>
              <a:gd name="connsiteY1" fmla="*/ 412650 h 412650"/>
              <a:gd name="connsiteX2" fmla="*/ 461404 w 922808"/>
              <a:gd name="connsiteY2" fmla="*/ 0 h 412650"/>
              <a:gd name="connsiteX3" fmla="*/ 907091 w 922808"/>
              <a:gd name="connsiteY3" fmla="*/ 404078 h 412650"/>
              <a:gd name="connsiteX0" fmla="*/ 0 w 907091"/>
              <a:gd name="connsiteY0" fmla="*/ 412650 h 412650"/>
              <a:gd name="connsiteX1" fmla="*/ 461404 w 907091"/>
              <a:gd name="connsiteY1" fmla="*/ 0 h 412650"/>
              <a:gd name="connsiteX2" fmla="*/ 907091 w 907091"/>
              <a:gd name="connsiteY2" fmla="*/ 404078 h 412650"/>
              <a:gd name="connsiteX0" fmla="*/ 0 w 918997"/>
              <a:gd name="connsiteY0" fmla="*/ 412650 h 412650"/>
              <a:gd name="connsiteX1" fmla="*/ 461404 w 918997"/>
              <a:gd name="connsiteY1" fmla="*/ 0 h 412650"/>
              <a:gd name="connsiteX2" fmla="*/ 918997 w 918997"/>
              <a:gd name="connsiteY2" fmla="*/ 408840 h 41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8997" h="412650">
                <a:moveTo>
                  <a:pt x="0" y="412650"/>
                </a:moveTo>
                <a:lnTo>
                  <a:pt x="461404" y="0"/>
                </a:lnTo>
                <a:lnTo>
                  <a:pt x="918997" y="408840"/>
                </a:lnTo>
              </a:path>
            </a:pathLst>
          </a:custGeom>
          <a:noFill/>
          <a:ln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3000"/>
              </a:lnSpc>
            </a:pPr>
            <a:endParaRPr lang="de-DE" dirty="0" err="1">
              <a:solidFill>
                <a:schemeClr val="tx1"/>
              </a:solidFill>
            </a:endParaRPr>
          </a:p>
        </p:txBody>
      </p: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B2BD8A0E-E15B-F0DA-EB23-8F901116869E}"/>
              </a:ext>
            </a:extLst>
          </p:cNvPr>
          <p:cNvCxnSpPr/>
          <p:nvPr userDrawn="1"/>
        </p:nvCxnSpPr>
        <p:spPr>
          <a:xfrm>
            <a:off x="8206260" y="2636913"/>
            <a:ext cx="22862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B7958164-6C59-6BDD-7012-36BF43A7728C}"/>
              </a:ext>
            </a:extLst>
          </p:cNvPr>
          <p:cNvCxnSpPr/>
          <p:nvPr userDrawn="1"/>
        </p:nvCxnSpPr>
        <p:spPr>
          <a:xfrm>
            <a:off x="8206260" y="3284985"/>
            <a:ext cx="228629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platzhalter 11">
            <a:extLst>
              <a:ext uri="{FF2B5EF4-FFF2-40B4-BE49-F238E27FC236}">
                <a16:creationId xmlns:a16="http://schemas.microsoft.com/office/drawing/2014/main" id="{81245971-AACF-CA13-B2F0-93B3290AA22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08964" y="2651025"/>
            <a:ext cx="2283594" cy="695062"/>
          </a:xfrm>
        </p:spPr>
        <p:txBody>
          <a:bodyPr wrap="square">
            <a:spAutoFit/>
          </a:bodyPr>
          <a:lstStyle>
            <a:lvl1pPr algn="ctr">
              <a:defRPr sz="4200"/>
            </a:lvl1pPr>
          </a:lstStyle>
          <a:p>
            <a:pPr lvl="0"/>
            <a:r>
              <a:rPr lang="de-DE" dirty="0"/>
              <a:t>MM.JJJJ</a:t>
            </a:r>
          </a:p>
        </p:txBody>
      </p:sp>
      <p:sp>
        <p:nvSpPr>
          <p:cNvPr id="24" name="Textplatzhalter 13">
            <a:extLst>
              <a:ext uri="{FF2B5EF4-FFF2-40B4-BE49-F238E27FC236}">
                <a16:creationId xmlns:a16="http://schemas.microsoft.com/office/drawing/2014/main" id="{BBC345F2-9953-3FB5-4952-6A300C9E31F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06831" y="3789364"/>
            <a:ext cx="2430462" cy="1655762"/>
          </a:xfrm>
        </p:spPr>
        <p:txBody>
          <a:bodyPr lIns="36000"/>
          <a:lstStyle>
            <a:lvl1pPr>
              <a:lnSpc>
                <a:spcPct val="105000"/>
              </a:lnSpc>
              <a:spcBef>
                <a:spcPts val="0"/>
              </a:spcBef>
              <a:defRPr sz="1500" b="1" spc="0"/>
            </a:lvl1pPr>
            <a:lvl2pPr marL="0" indent="0">
              <a:lnSpc>
                <a:spcPct val="105000"/>
              </a:lnSpc>
              <a:spcBef>
                <a:spcPts val="0"/>
              </a:spcBef>
              <a:buNone/>
              <a:defRPr sz="1500" spc="0"/>
            </a:lvl2pPr>
            <a:lvl3pPr marL="180975" indent="-180975">
              <a:lnSpc>
                <a:spcPct val="105000"/>
              </a:lnSpc>
              <a:spcBef>
                <a:spcPts val="400"/>
              </a:spcBef>
              <a:defRPr sz="1400" spc="0"/>
            </a:lvl3pPr>
            <a:lvl4pPr marL="361950" indent="-180975">
              <a:lnSpc>
                <a:spcPct val="105000"/>
              </a:lnSpc>
              <a:spcBef>
                <a:spcPts val="400"/>
              </a:spcBef>
              <a:defRPr sz="1200" spc="0"/>
            </a:lvl4pPr>
            <a:lvl5pPr marL="542925" indent="-180975">
              <a:lnSpc>
                <a:spcPct val="105000"/>
              </a:lnSpc>
              <a:spcBef>
                <a:spcPts val="400"/>
              </a:spcBef>
              <a:defRPr sz="1200" spc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5" name="Gleichschenkliges Dreieck 14">
            <a:extLst>
              <a:ext uri="{FF2B5EF4-FFF2-40B4-BE49-F238E27FC236}">
                <a16:creationId xmlns:a16="http://schemas.microsoft.com/office/drawing/2014/main" id="{6D94FE71-2367-69CE-9F58-86BBA98F1603}"/>
              </a:ext>
            </a:extLst>
          </p:cNvPr>
          <p:cNvSpPr/>
          <p:nvPr userDrawn="1"/>
        </p:nvSpPr>
        <p:spPr>
          <a:xfrm rot="5400000">
            <a:off x="10936692" y="2759365"/>
            <a:ext cx="918997" cy="412650"/>
          </a:xfrm>
          <a:custGeom>
            <a:avLst/>
            <a:gdLst>
              <a:gd name="connsiteX0" fmla="*/ 0 w 922808"/>
              <a:gd name="connsiteY0" fmla="*/ 412650 h 412650"/>
              <a:gd name="connsiteX1" fmla="*/ 461404 w 922808"/>
              <a:gd name="connsiteY1" fmla="*/ 0 h 412650"/>
              <a:gd name="connsiteX2" fmla="*/ 922808 w 922808"/>
              <a:gd name="connsiteY2" fmla="*/ 412650 h 412650"/>
              <a:gd name="connsiteX3" fmla="*/ 0 w 922808"/>
              <a:gd name="connsiteY3" fmla="*/ 412650 h 412650"/>
              <a:gd name="connsiteX0" fmla="*/ 922808 w 1014248"/>
              <a:gd name="connsiteY0" fmla="*/ 412650 h 504090"/>
              <a:gd name="connsiteX1" fmla="*/ 0 w 1014248"/>
              <a:gd name="connsiteY1" fmla="*/ 412650 h 504090"/>
              <a:gd name="connsiteX2" fmla="*/ 461404 w 1014248"/>
              <a:gd name="connsiteY2" fmla="*/ 0 h 504090"/>
              <a:gd name="connsiteX3" fmla="*/ 1014248 w 1014248"/>
              <a:gd name="connsiteY3" fmla="*/ 504090 h 504090"/>
              <a:gd name="connsiteX0" fmla="*/ 922808 w 922808"/>
              <a:gd name="connsiteY0" fmla="*/ 412650 h 412650"/>
              <a:gd name="connsiteX1" fmla="*/ 0 w 922808"/>
              <a:gd name="connsiteY1" fmla="*/ 412650 h 412650"/>
              <a:gd name="connsiteX2" fmla="*/ 461404 w 922808"/>
              <a:gd name="connsiteY2" fmla="*/ 0 h 412650"/>
              <a:gd name="connsiteX3" fmla="*/ 907091 w 922808"/>
              <a:gd name="connsiteY3" fmla="*/ 404078 h 412650"/>
              <a:gd name="connsiteX0" fmla="*/ 0 w 907091"/>
              <a:gd name="connsiteY0" fmla="*/ 412650 h 412650"/>
              <a:gd name="connsiteX1" fmla="*/ 461404 w 907091"/>
              <a:gd name="connsiteY1" fmla="*/ 0 h 412650"/>
              <a:gd name="connsiteX2" fmla="*/ 907091 w 907091"/>
              <a:gd name="connsiteY2" fmla="*/ 404078 h 412650"/>
              <a:gd name="connsiteX0" fmla="*/ 0 w 918997"/>
              <a:gd name="connsiteY0" fmla="*/ 412650 h 412650"/>
              <a:gd name="connsiteX1" fmla="*/ 461404 w 918997"/>
              <a:gd name="connsiteY1" fmla="*/ 0 h 412650"/>
              <a:gd name="connsiteX2" fmla="*/ 918997 w 918997"/>
              <a:gd name="connsiteY2" fmla="*/ 408840 h 41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8997" h="412650">
                <a:moveTo>
                  <a:pt x="0" y="412650"/>
                </a:moveTo>
                <a:lnTo>
                  <a:pt x="461404" y="0"/>
                </a:lnTo>
                <a:lnTo>
                  <a:pt x="918997" y="408840"/>
                </a:lnTo>
              </a:path>
            </a:pathLst>
          </a:custGeom>
          <a:noFill/>
          <a:ln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3000"/>
              </a:lnSpc>
            </a:pPr>
            <a:endParaRPr lang="de-DE" dirty="0" err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419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Fotos mit Untertitel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A99658-417B-0019-50C4-45F10D139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EDDA6BA5-64A7-15E7-4E13-8C41E8943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11B28-C911-483C-B3A5-9C122110C1C1}" type="datetime1">
              <a:rPr lang="de-DE" smtClean="0"/>
              <a:t>08.12.2025</a:t>
            </a:fld>
            <a:endParaRPr lang="de-DE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5FB45197-1B70-BB7D-5524-C908DA121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 der Präsentation</a:t>
            </a:r>
            <a:endParaRPr lang="de-DE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DE634859-02FA-D91C-B33D-36E82F2EB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/>
              <a:t>Seite </a:t>
            </a:r>
            <a:fld id="{CE6CAF4D-DD0D-4F34-9F3A-F974D54A280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B208944F-F943-3931-71DB-CCBA8D7C4A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0863" y="4930309"/>
            <a:ext cx="2664817" cy="1018971"/>
          </a:xfrm>
        </p:spPr>
        <p:txBody>
          <a:bodyPr lIns="0"/>
          <a:lstStyle>
            <a:lvl1pPr>
              <a:lnSpc>
                <a:spcPct val="105000"/>
              </a:lnSpc>
              <a:spcBef>
                <a:spcPts val="0"/>
              </a:spcBef>
              <a:defRPr sz="1500" b="0" spc="0"/>
            </a:lvl1pPr>
            <a:lvl2pPr marL="0" indent="0">
              <a:lnSpc>
                <a:spcPct val="105000"/>
              </a:lnSpc>
              <a:spcBef>
                <a:spcPts val="0"/>
              </a:spcBef>
              <a:buNone/>
              <a:defRPr sz="1500" b="1" spc="0"/>
            </a:lvl2pPr>
            <a:lvl3pPr marL="180975" indent="-180975">
              <a:lnSpc>
                <a:spcPct val="105000"/>
              </a:lnSpc>
              <a:spcBef>
                <a:spcPts val="400"/>
              </a:spcBef>
              <a:defRPr sz="1400" spc="0"/>
            </a:lvl3pPr>
            <a:lvl4pPr marL="361950" indent="-180975">
              <a:lnSpc>
                <a:spcPct val="105000"/>
              </a:lnSpc>
              <a:spcBef>
                <a:spcPts val="400"/>
              </a:spcBef>
              <a:defRPr sz="1200" spc="0"/>
            </a:lvl4pPr>
            <a:lvl5pPr marL="542925" indent="-180975">
              <a:lnSpc>
                <a:spcPct val="105000"/>
              </a:lnSpc>
              <a:spcBef>
                <a:spcPts val="400"/>
              </a:spcBef>
              <a:defRPr sz="1200" spc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19" name="Textplatzhalter 13">
            <a:extLst>
              <a:ext uri="{FF2B5EF4-FFF2-40B4-BE49-F238E27FC236}">
                <a16:creationId xmlns:a16="http://schemas.microsoft.com/office/drawing/2014/main" id="{E7A000B1-92D1-63DA-6285-7AFF007F24A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97276" y="4930309"/>
            <a:ext cx="2664817" cy="1018971"/>
          </a:xfrm>
        </p:spPr>
        <p:txBody>
          <a:bodyPr lIns="0"/>
          <a:lstStyle>
            <a:lvl1pPr>
              <a:lnSpc>
                <a:spcPct val="105000"/>
              </a:lnSpc>
              <a:spcBef>
                <a:spcPts val="0"/>
              </a:spcBef>
              <a:defRPr sz="1500" b="0" spc="0"/>
            </a:lvl1pPr>
            <a:lvl2pPr marL="0" indent="0">
              <a:lnSpc>
                <a:spcPct val="105000"/>
              </a:lnSpc>
              <a:spcBef>
                <a:spcPts val="0"/>
              </a:spcBef>
              <a:buNone/>
              <a:defRPr sz="1500" b="1" spc="0"/>
            </a:lvl2pPr>
            <a:lvl3pPr marL="180975" indent="-180975">
              <a:lnSpc>
                <a:spcPct val="105000"/>
              </a:lnSpc>
              <a:spcBef>
                <a:spcPts val="400"/>
              </a:spcBef>
              <a:defRPr sz="1400" spc="0"/>
            </a:lvl3pPr>
            <a:lvl4pPr marL="361950" indent="-180975">
              <a:lnSpc>
                <a:spcPct val="105000"/>
              </a:lnSpc>
              <a:spcBef>
                <a:spcPts val="400"/>
              </a:spcBef>
              <a:defRPr sz="1200" spc="0"/>
            </a:lvl4pPr>
            <a:lvl5pPr marL="542925" indent="-180975">
              <a:lnSpc>
                <a:spcPct val="105000"/>
              </a:lnSpc>
              <a:spcBef>
                <a:spcPts val="400"/>
              </a:spcBef>
              <a:defRPr sz="1200" spc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4" name="Textplatzhalter 13">
            <a:extLst>
              <a:ext uri="{FF2B5EF4-FFF2-40B4-BE49-F238E27FC236}">
                <a16:creationId xmlns:a16="http://schemas.microsoft.com/office/drawing/2014/main" id="{BBC345F2-9953-3FB5-4952-6A300C9E31F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43689" y="4930310"/>
            <a:ext cx="2664817" cy="1018971"/>
          </a:xfrm>
        </p:spPr>
        <p:txBody>
          <a:bodyPr lIns="0"/>
          <a:lstStyle>
            <a:lvl1pPr>
              <a:lnSpc>
                <a:spcPct val="105000"/>
              </a:lnSpc>
              <a:spcBef>
                <a:spcPts val="0"/>
              </a:spcBef>
              <a:defRPr sz="1500" b="0" spc="0"/>
            </a:lvl1pPr>
            <a:lvl2pPr marL="0" indent="0">
              <a:lnSpc>
                <a:spcPct val="105000"/>
              </a:lnSpc>
              <a:spcBef>
                <a:spcPts val="0"/>
              </a:spcBef>
              <a:buNone/>
              <a:defRPr sz="1500" b="1" spc="0"/>
            </a:lvl2pPr>
            <a:lvl3pPr marL="180975" indent="-180975">
              <a:lnSpc>
                <a:spcPct val="105000"/>
              </a:lnSpc>
              <a:spcBef>
                <a:spcPts val="400"/>
              </a:spcBef>
              <a:defRPr sz="1400" spc="0"/>
            </a:lvl3pPr>
            <a:lvl4pPr marL="361950" indent="-180975">
              <a:lnSpc>
                <a:spcPct val="105000"/>
              </a:lnSpc>
              <a:spcBef>
                <a:spcPts val="400"/>
              </a:spcBef>
              <a:defRPr sz="1200" spc="0"/>
            </a:lvl4pPr>
            <a:lvl5pPr marL="542925" indent="-180975">
              <a:lnSpc>
                <a:spcPct val="105000"/>
              </a:lnSpc>
              <a:spcBef>
                <a:spcPts val="400"/>
              </a:spcBef>
              <a:defRPr sz="1200" spc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9FE8DDEF-0AF2-0BEE-5F88-A01FE7D6D6F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550863" y="2114550"/>
            <a:ext cx="2554287" cy="2554288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13" name="Bildplatzhalter 10">
            <a:extLst>
              <a:ext uri="{FF2B5EF4-FFF2-40B4-BE49-F238E27FC236}">
                <a16:creationId xmlns:a16="http://schemas.microsoft.com/office/drawing/2014/main" id="{605A7ECC-EB1D-A114-B714-828002C9045D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443689" y="2114550"/>
            <a:ext cx="2554287" cy="2554288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26" name="Bildplatzhalter 10">
            <a:extLst>
              <a:ext uri="{FF2B5EF4-FFF2-40B4-BE49-F238E27FC236}">
                <a16:creationId xmlns:a16="http://schemas.microsoft.com/office/drawing/2014/main" id="{1232AB98-B664-1D6C-5AD6-63FEA9E23DE9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497276" y="2114550"/>
            <a:ext cx="2554287" cy="2554288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Bild einfügen</a:t>
            </a:r>
          </a:p>
        </p:txBody>
      </p:sp>
    </p:spTree>
    <p:extLst>
      <p:ext uri="{BB962C8B-B14F-4D97-AF65-F5344CB8AC3E}">
        <p14:creationId xmlns:p14="http://schemas.microsoft.com/office/powerpoint/2010/main" val="40836605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l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0086B20-F39E-7E6D-EC86-D42256145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025D6-0364-4CE2-9FC7-45C729A8B93E}" type="datetime1">
              <a:rPr lang="de-DE" smtClean="0"/>
              <a:t>08.12.2025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EE203D3-3D30-6EF4-DA06-98AE09423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 der Präsentation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1055A28-B059-B54C-B250-CDCA3E442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/>
              <a:t>Seite </a:t>
            </a:r>
            <a:fld id="{CE6CAF4D-DD0D-4F34-9F3A-F974D54A280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615951CF-9B89-E80B-9083-7BB6D7B66A1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308725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Bild einfügen</a:t>
            </a:r>
          </a:p>
        </p:txBody>
      </p:sp>
    </p:spTree>
    <p:extLst>
      <p:ext uri="{BB962C8B-B14F-4D97-AF65-F5344CB8AC3E}">
        <p14:creationId xmlns:p14="http://schemas.microsoft.com/office/powerpoint/2010/main" val="2295745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0086B20-F39E-7E6D-EC86-D42256145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025D6-0364-4CE2-9FC7-45C729A8B93E}" type="datetime1">
              <a:rPr lang="de-DE" smtClean="0"/>
              <a:t>08.12.2025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EE203D3-3D30-6EF4-DA06-98AE09423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 der Präsentation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1055A28-B059-B54C-B250-CDCA3E442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/>
              <a:t>Seite </a:t>
            </a:r>
            <a:fld id="{CE6CAF4D-DD0D-4F34-9F3A-F974D54A280A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058239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FF2B5EF4-FFF2-40B4-BE49-F238E27FC236}">
                <a16:creationId xmlns:a16="http://schemas.microsoft.com/office/drawing/2014/main" id="{2C7EC52D-FD58-BAA1-CC77-4DABCFD010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970" t="18539" r="4080" b="18539"/>
          <a:stretch/>
        </p:blipFill>
        <p:spPr>
          <a:xfrm>
            <a:off x="-1" y="0"/>
            <a:ext cx="12192001" cy="685799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11D9FC4-D11E-DD53-D8D5-8CA1E7DF6B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4247" y="1772816"/>
            <a:ext cx="10796587" cy="4104456"/>
          </a:xfrm>
        </p:spPr>
        <p:txBody>
          <a:bodyPr anchor="t"/>
          <a:lstStyle>
            <a:lvl1pPr>
              <a:defRPr sz="8300" spc="0">
                <a:latin typeface="+mn-lt"/>
              </a:defRPr>
            </a:lvl1pPr>
          </a:lstStyle>
          <a:p>
            <a:r>
              <a:rPr lang="de-DE" dirty="0"/>
              <a:t>Kapiteltitel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CFCE76C-01FE-6EA0-1DC7-31A31E1CEFB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24247" y="442764"/>
            <a:ext cx="2095798" cy="1287809"/>
          </a:xfrm>
        </p:spPr>
        <p:txBody>
          <a:bodyPr anchor="t"/>
          <a:lstStyle>
            <a:lvl1pPr marL="0" indent="0">
              <a:buNone/>
              <a:defRPr lang="de-DE" sz="8300" kern="1200" spc="30" baseline="0" dirty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1.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2A27783B-17BA-CE79-0854-F1112B88B02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251183" y="620713"/>
            <a:ext cx="371475" cy="38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7149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Taubenblau Foto link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2A27783B-17BA-CE79-0854-F1112B88B0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252299" y="625476"/>
            <a:ext cx="371475" cy="380999"/>
          </a:xfrm>
          <a:prstGeom prst="rect">
            <a:avLst/>
          </a:prstGeom>
        </p:spPr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6EB7D7E-DB07-6D37-394C-4E8676602D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63752" y="1158240"/>
            <a:ext cx="6554539" cy="4723448"/>
          </a:xfrm>
        </p:spPr>
        <p:txBody>
          <a:bodyPr/>
          <a:lstStyle>
            <a:lvl1pPr>
              <a:lnSpc>
                <a:spcPct val="118000"/>
              </a:lnSpc>
              <a:spcBef>
                <a:spcPts val="0"/>
              </a:spcBef>
              <a:defRPr sz="3000" i="1" baseline="0"/>
            </a:lvl1pPr>
            <a:lvl2pPr marL="0" indent="0">
              <a:buNone/>
              <a:defRPr/>
            </a:lvl2pPr>
          </a:lstStyle>
          <a:p>
            <a:pPr lvl="0"/>
            <a:r>
              <a:rPr lang="de-DE" dirty="0"/>
              <a:t>Zitat einfügen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67AB098B-D5E7-308C-6742-03957CB717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896" y="6290269"/>
            <a:ext cx="5258395" cy="360041"/>
          </a:xfrm>
        </p:spPr>
        <p:txBody>
          <a:bodyPr/>
          <a:lstStyle>
            <a:lvl1pPr algn="r">
              <a:lnSpc>
                <a:spcPct val="100000"/>
              </a:lnSpc>
              <a:defRPr sz="1600" i="1"/>
            </a:lvl1pPr>
            <a:lvl2pPr marL="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de-DE" dirty="0"/>
              <a:t>Zitatgeber einfügen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6041B86E-700D-0C11-9776-9AD21407D44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0863" y="5173664"/>
            <a:ext cx="1800721" cy="1297294"/>
          </a:xfrm>
          <a:prstGeom prst="rect">
            <a:avLst/>
          </a:prstGeom>
        </p:spPr>
      </p:pic>
      <p:sp>
        <p:nvSpPr>
          <p:cNvPr id="5" name="Bildplatzhalter 4">
            <a:extLst>
              <a:ext uri="{FF2B5EF4-FFF2-40B4-BE49-F238E27FC236}">
                <a16:creationId xmlns:a16="http://schemas.microsoft.com/office/drawing/2014/main" id="{8238FC25-2FF9-E698-E3F7-C5A314E1FEC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9728" y="1250831"/>
            <a:ext cx="2544793" cy="2536166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2160583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CD2F1EDB-9EFB-82D4-3FFE-141819122D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783" t="20105" r="7121" b="18211"/>
          <a:stretch/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41F2805-583F-76ED-5850-F187B1253D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43472" y="1844824"/>
            <a:ext cx="7992888" cy="2448271"/>
          </a:xfrm>
        </p:spPr>
        <p:txBody>
          <a:bodyPr anchor="b"/>
          <a:lstStyle>
            <a:lvl1pPr algn="l">
              <a:defRPr sz="5000" spc="0" baseline="0">
                <a:latin typeface="+mn-lt"/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BEE8ADC-4450-6C7B-A47D-123D8945D8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472" y="4653136"/>
            <a:ext cx="7992888" cy="532656"/>
          </a:xfr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3200" spc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72F077F0-30BC-07CD-E59B-8923D8AE98D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40923" y="5958910"/>
            <a:ext cx="1636417" cy="367735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21E277DD-D1B4-14E1-F392-6E6244ECA30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91492" y="5664540"/>
            <a:ext cx="1267081" cy="900295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46A47F07-0D8F-4816-0B6E-8FA2040AF0F3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551384" y="565355"/>
            <a:ext cx="2520280" cy="611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8230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Taubenblau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2A27783B-17BA-CE79-0854-F1112B88B0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252299" y="625476"/>
            <a:ext cx="371475" cy="380999"/>
          </a:xfrm>
          <a:prstGeom prst="rect">
            <a:avLst/>
          </a:prstGeom>
        </p:spPr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6EB7D7E-DB07-6D37-394C-4E8676602D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12566" y="1268760"/>
            <a:ext cx="7705725" cy="4612928"/>
          </a:xfrm>
        </p:spPr>
        <p:txBody>
          <a:bodyPr/>
          <a:lstStyle>
            <a:lvl1pPr>
              <a:lnSpc>
                <a:spcPct val="93000"/>
              </a:lnSpc>
              <a:spcBef>
                <a:spcPts val="0"/>
              </a:spcBef>
              <a:defRPr sz="3800" i="1" baseline="0"/>
            </a:lvl1pPr>
            <a:lvl2pPr marL="0" indent="0">
              <a:buNone/>
              <a:defRPr/>
            </a:lvl2pPr>
          </a:lstStyle>
          <a:p>
            <a:pPr lvl="0"/>
            <a:r>
              <a:rPr lang="de-DE" dirty="0"/>
              <a:t>Zitat einfügen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67AB098B-D5E7-308C-6742-03957CB717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896" y="6290269"/>
            <a:ext cx="5258395" cy="360041"/>
          </a:xfrm>
        </p:spPr>
        <p:txBody>
          <a:bodyPr/>
          <a:lstStyle>
            <a:lvl1pPr algn="r">
              <a:lnSpc>
                <a:spcPct val="100000"/>
              </a:lnSpc>
              <a:defRPr sz="1600" i="1"/>
            </a:lvl1pPr>
            <a:lvl2pPr marL="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de-DE" dirty="0"/>
              <a:t>Zitatgeber einfügen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6041B86E-700D-0C11-9776-9AD21407D44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0863" y="5173664"/>
            <a:ext cx="1800721" cy="129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48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Mauv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2A27783B-17BA-CE79-0854-F1112B88B0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52299" y="625476"/>
            <a:ext cx="371475" cy="381000"/>
          </a:xfrm>
          <a:prstGeom prst="rect">
            <a:avLst/>
          </a:prstGeom>
        </p:spPr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6EB7D7E-DB07-6D37-394C-4E8676602D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12566" y="1268760"/>
            <a:ext cx="7705725" cy="4612928"/>
          </a:xfrm>
        </p:spPr>
        <p:txBody>
          <a:bodyPr/>
          <a:lstStyle>
            <a:lvl1pPr>
              <a:lnSpc>
                <a:spcPct val="93000"/>
              </a:lnSpc>
              <a:spcBef>
                <a:spcPts val="0"/>
              </a:spcBef>
              <a:defRPr sz="3800" i="1" baseline="0"/>
            </a:lvl1pPr>
            <a:lvl2pPr marL="0" indent="0">
              <a:buNone/>
              <a:defRPr/>
            </a:lvl2pPr>
          </a:lstStyle>
          <a:p>
            <a:pPr lvl="0"/>
            <a:r>
              <a:rPr lang="de-DE" dirty="0"/>
              <a:t>Zitat einfügen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67AB098B-D5E7-308C-6742-03957CB717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896" y="6290269"/>
            <a:ext cx="5258395" cy="360041"/>
          </a:xfrm>
        </p:spPr>
        <p:txBody>
          <a:bodyPr/>
          <a:lstStyle>
            <a:lvl1pPr algn="r">
              <a:lnSpc>
                <a:spcPct val="100000"/>
              </a:lnSpc>
              <a:defRPr sz="1600" i="1"/>
            </a:lvl1pPr>
            <a:lvl2pPr marL="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de-DE" dirty="0"/>
              <a:t>Zitatgeber einfügen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6041B86E-700D-0C11-9776-9AD21407D44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0863" y="5173664"/>
            <a:ext cx="1800721" cy="129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1145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Emeraldgrün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2A27783B-17BA-CE79-0854-F1112B88B0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252299" y="625476"/>
            <a:ext cx="371475" cy="380999"/>
          </a:xfrm>
          <a:prstGeom prst="rect">
            <a:avLst/>
          </a:prstGeom>
        </p:spPr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6EB7D7E-DB07-6D37-394C-4E8676602D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12566" y="1268760"/>
            <a:ext cx="7705725" cy="4612928"/>
          </a:xfrm>
        </p:spPr>
        <p:txBody>
          <a:bodyPr/>
          <a:lstStyle>
            <a:lvl1pPr>
              <a:lnSpc>
                <a:spcPct val="93000"/>
              </a:lnSpc>
              <a:spcBef>
                <a:spcPts val="0"/>
              </a:spcBef>
              <a:defRPr sz="3800" i="1" baseline="0"/>
            </a:lvl1pPr>
            <a:lvl2pPr marL="0" indent="0">
              <a:buNone/>
              <a:defRPr/>
            </a:lvl2pPr>
          </a:lstStyle>
          <a:p>
            <a:pPr lvl="0"/>
            <a:r>
              <a:rPr lang="de-DE" dirty="0"/>
              <a:t>Zitat einfügen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67AB098B-D5E7-308C-6742-03957CB717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896" y="6290269"/>
            <a:ext cx="5258395" cy="360041"/>
          </a:xfrm>
        </p:spPr>
        <p:txBody>
          <a:bodyPr/>
          <a:lstStyle>
            <a:lvl1pPr algn="r">
              <a:lnSpc>
                <a:spcPct val="100000"/>
              </a:lnSpc>
              <a:defRPr sz="1600" i="1"/>
            </a:lvl1pPr>
            <a:lvl2pPr marL="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de-DE" dirty="0"/>
              <a:t>Zitatgeber einfügen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6041B86E-700D-0C11-9776-9AD21407D44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0863" y="5173664"/>
            <a:ext cx="1800721" cy="129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5580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Hibisku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2A27783B-17BA-CE79-0854-F1112B88B0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252299" y="625476"/>
            <a:ext cx="371475" cy="380999"/>
          </a:xfrm>
          <a:prstGeom prst="rect">
            <a:avLst/>
          </a:prstGeom>
        </p:spPr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6EB7D7E-DB07-6D37-394C-4E8676602D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12566" y="1268760"/>
            <a:ext cx="7705725" cy="4612928"/>
          </a:xfrm>
        </p:spPr>
        <p:txBody>
          <a:bodyPr/>
          <a:lstStyle>
            <a:lvl1pPr>
              <a:lnSpc>
                <a:spcPct val="93000"/>
              </a:lnSpc>
              <a:spcBef>
                <a:spcPts val="0"/>
              </a:spcBef>
              <a:defRPr sz="3800" i="1" baseline="0"/>
            </a:lvl1pPr>
            <a:lvl2pPr marL="0" indent="0">
              <a:buNone/>
              <a:defRPr/>
            </a:lvl2pPr>
          </a:lstStyle>
          <a:p>
            <a:pPr lvl="0"/>
            <a:r>
              <a:rPr lang="de-DE" dirty="0"/>
              <a:t>Zitat einfügen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67AB098B-D5E7-308C-6742-03957CB717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896" y="6290269"/>
            <a:ext cx="5258395" cy="360041"/>
          </a:xfrm>
        </p:spPr>
        <p:txBody>
          <a:bodyPr/>
          <a:lstStyle>
            <a:lvl1pPr algn="r">
              <a:lnSpc>
                <a:spcPct val="100000"/>
              </a:lnSpc>
              <a:defRPr sz="1600" i="1"/>
            </a:lvl1pPr>
            <a:lvl2pPr marL="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de-DE" dirty="0"/>
              <a:t>Zitatgeber einfügen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6041B86E-700D-0C11-9776-9AD21407D44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0863" y="5173664"/>
            <a:ext cx="1800721" cy="129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3489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Himmelblau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2A27783B-17BA-CE79-0854-F1112B88B0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252299" y="625476"/>
            <a:ext cx="371475" cy="380999"/>
          </a:xfrm>
          <a:prstGeom prst="rect">
            <a:avLst/>
          </a:prstGeom>
        </p:spPr>
      </p:pic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6EB7D7E-DB07-6D37-394C-4E8676602D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12566" y="1268760"/>
            <a:ext cx="7705725" cy="4612928"/>
          </a:xfrm>
        </p:spPr>
        <p:txBody>
          <a:bodyPr/>
          <a:lstStyle>
            <a:lvl1pPr>
              <a:lnSpc>
                <a:spcPct val="93000"/>
              </a:lnSpc>
              <a:spcBef>
                <a:spcPts val="0"/>
              </a:spcBef>
              <a:defRPr sz="3800" i="1" baseline="0"/>
            </a:lvl1pPr>
            <a:lvl2pPr marL="0" indent="0">
              <a:buNone/>
              <a:defRPr/>
            </a:lvl2pPr>
          </a:lstStyle>
          <a:p>
            <a:pPr lvl="0"/>
            <a:r>
              <a:rPr lang="de-DE" dirty="0"/>
              <a:t>Zitat einfügen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67AB098B-D5E7-308C-6742-03957CB717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896" y="6290269"/>
            <a:ext cx="5258395" cy="360041"/>
          </a:xfrm>
        </p:spPr>
        <p:txBody>
          <a:bodyPr/>
          <a:lstStyle>
            <a:lvl1pPr algn="r">
              <a:lnSpc>
                <a:spcPct val="100000"/>
              </a:lnSpc>
              <a:defRPr sz="1600" i="1"/>
            </a:lvl1pPr>
            <a:lvl2pPr marL="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de-DE" dirty="0"/>
              <a:t>Zitatgeber einfügen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6041B86E-700D-0C11-9776-9AD21407D44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0863" y="5173664"/>
            <a:ext cx="1800721" cy="129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9893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FF2B5EF4-FFF2-40B4-BE49-F238E27FC236}">
                <a16:creationId xmlns:a16="http://schemas.microsoft.com/office/drawing/2014/main" id="{2C7EC52D-FD58-BAA1-CC77-4DABCFD010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970" t="18539" r="4080" b="18539"/>
          <a:stretch/>
        </p:blipFill>
        <p:spPr>
          <a:xfrm>
            <a:off x="-1" y="0"/>
            <a:ext cx="12192001" cy="685799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11D9FC4-D11E-DD53-D8D5-8CA1E7DF6B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4247" y="620712"/>
            <a:ext cx="10324281" cy="5256560"/>
          </a:xfrm>
        </p:spPr>
        <p:txBody>
          <a:bodyPr anchor="t"/>
          <a:lstStyle>
            <a:lvl1pPr>
              <a:lnSpc>
                <a:spcPct val="90000"/>
              </a:lnSpc>
              <a:defRPr sz="17600" spc="0">
                <a:latin typeface="+mn-lt"/>
              </a:defRPr>
            </a:lvl1pPr>
          </a:lstStyle>
          <a:p>
            <a:r>
              <a:rPr lang="de-DE" dirty="0"/>
              <a:t>Dank …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2A27783B-17BA-CE79-0854-F1112B88B02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251183" y="620713"/>
            <a:ext cx="371475" cy="38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8208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slide mit Kontak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DF13140A-BB6F-0175-B4F0-52D0B9E8A37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92144" y="556418"/>
            <a:ext cx="4248993" cy="1792461"/>
          </a:xfrm>
        </p:spPr>
        <p:txBody>
          <a:bodyPr/>
          <a:lstStyle>
            <a:lvl1pPr algn="r">
              <a:lnSpc>
                <a:spcPct val="95000"/>
              </a:lnSpc>
              <a:spcBef>
                <a:spcPts val="0"/>
              </a:spcBef>
              <a:defRPr sz="2900" spc="0"/>
            </a:lvl1pPr>
            <a:lvl2pPr marL="0" indent="0">
              <a:buNone/>
              <a:defRPr sz="1600" spc="0"/>
            </a:lvl2pPr>
            <a:lvl3pPr>
              <a:defRPr sz="1400" spc="0"/>
            </a:lvl3pPr>
            <a:lvl4pPr>
              <a:defRPr sz="1200" spc="0"/>
            </a:lvl4pPr>
            <a:lvl5pPr>
              <a:defRPr sz="1200" spc="0"/>
            </a:lvl5pPr>
          </a:lstStyle>
          <a:p>
            <a:pPr lvl="0"/>
            <a:r>
              <a:rPr lang="de-DE" dirty="0"/>
              <a:t>Kontaktdaten einfügen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7A1ABC1-C9A9-E20A-6C7E-3CC6EEF45665}"/>
              </a:ext>
            </a:extLst>
          </p:cNvPr>
          <p:cNvSpPr txBox="1"/>
          <p:nvPr userDrawn="1"/>
        </p:nvSpPr>
        <p:spPr>
          <a:xfrm>
            <a:off x="4799856" y="5541962"/>
            <a:ext cx="6841281" cy="8216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13000"/>
              </a:lnSpc>
            </a:pPr>
            <a:r>
              <a:rPr lang="de-DE" sz="5000" dirty="0"/>
              <a:t>https://</a:t>
            </a:r>
            <a:r>
              <a:rPr lang="de-DE" sz="5000" dirty="0" err="1"/>
              <a:t>lernen.digital</a:t>
            </a:r>
            <a:endParaRPr lang="de-DE" sz="5000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60BC7C31-1B39-1E9B-4F3E-542385A2CF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50139" y="5839261"/>
            <a:ext cx="383487" cy="383487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E7271A83-2A44-0AAC-0F41-483CC7F9C41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80918" y="5813619"/>
            <a:ext cx="396801" cy="396801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D9D15E22-C0E7-C196-229F-2C9464C8DAA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6631" y="5843931"/>
            <a:ext cx="451407" cy="366489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072B4688-0AF1-A001-9AC6-374E4B794F1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551384" y="565355"/>
            <a:ext cx="2520280" cy="61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8291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71" userDrawn="1">
          <p15:clr>
            <a:srgbClr val="FBAE40"/>
          </p15:clr>
        </p15:guide>
        <p15:guide id="2" pos="1255" userDrawn="1">
          <p15:clr>
            <a:srgbClr val="FBAE40"/>
          </p15:clr>
        </p15:guide>
        <p15:guide id="4" pos="6199" userDrawn="1">
          <p15:clr>
            <a:srgbClr val="FBAE40"/>
          </p15:clr>
        </p15:guide>
        <p15:guide id="5" orient="horz" pos="347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73B6C9-7D13-97E1-9A9A-01DD47F6D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AB58C359-50BB-298A-8297-E82353878EC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E64F6F3-3477-4C89-9056-C92CFB29775B}" type="datetime1">
              <a:rPr lang="de-DE" smtClean="0"/>
              <a:t>08.12.2025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F1BF15D5-8BDE-2AAE-D9BA-F337158E7CD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 der Präsentation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B272B034-0F95-6ABF-9359-1ADC0692766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/>
              <a:t>Seite </a:t>
            </a:r>
            <a:fld id="{CE6CAF4D-DD0D-4F34-9F3A-F974D54A280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abellenplatzhalter 5">
            <a:extLst>
              <a:ext uri="{FF2B5EF4-FFF2-40B4-BE49-F238E27FC236}">
                <a16:creationId xmlns:a16="http://schemas.microsoft.com/office/drawing/2014/main" id="{1C4D702D-0814-5C44-7EDE-C53C55607455}"/>
              </a:ext>
            </a:extLst>
          </p:cNvPr>
          <p:cNvSpPr>
            <a:spLocks noGrp="1"/>
          </p:cNvSpPr>
          <p:nvPr>
            <p:ph type="tbl" sz="quarter" idx="17" hasCustomPrompt="1"/>
          </p:nvPr>
        </p:nvSpPr>
        <p:spPr>
          <a:xfrm>
            <a:off x="1991609" y="1700213"/>
            <a:ext cx="7848808" cy="3816350"/>
          </a:xfrm>
        </p:spPr>
        <p:txBody>
          <a:bodyPr/>
          <a:lstStyle>
            <a:lvl1pPr>
              <a:defRPr sz="1600" spc="0"/>
            </a:lvl1pPr>
          </a:lstStyle>
          <a:p>
            <a:r>
              <a:rPr lang="de-DE" dirty="0"/>
              <a:t>Tabelle für Agenda nutzen, Beispiel im Master-Deck</a:t>
            </a:r>
          </a:p>
        </p:txBody>
      </p:sp>
    </p:spTree>
    <p:extLst>
      <p:ext uri="{BB962C8B-B14F-4D97-AF65-F5344CB8AC3E}">
        <p14:creationId xmlns:p14="http://schemas.microsoft.com/office/powerpoint/2010/main" val="2767536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71" userDrawn="1">
          <p15:clr>
            <a:srgbClr val="FBAE40"/>
          </p15:clr>
        </p15:guide>
        <p15:guide id="2" pos="1255" userDrawn="1">
          <p15:clr>
            <a:srgbClr val="FBAE40"/>
          </p15:clr>
        </p15:guide>
        <p15:guide id="4" pos="6199" userDrawn="1">
          <p15:clr>
            <a:srgbClr val="FBAE40"/>
          </p15:clr>
        </p15:guide>
        <p15:guide id="5" orient="horz" pos="347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73B6C9-7D13-97E1-9A9A-01DD47F6D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CED6402C-DC0A-BA3F-DA72-86EEADD896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0863" y="2205038"/>
            <a:ext cx="10082212" cy="3456210"/>
          </a:xfrm>
        </p:spPr>
        <p:txBody>
          <a:bodyPr/>
          <a:lstStyle>
            <a:lvl1pPr>
              <a:spcBef>
                <a:spcPts val="2600"/>
              </a:spcBef>
              <a:defRPr/>
            </a:lvl1pPr>
            <a:lvl2pPr>
              <a:spcBef>
                <a:spcPts val="2100"/>
              </a:spcBef>
              <a:defRPr/>
            </a:lvl2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4BC346CD-9908-36AD-3EF4-CA3D03AFDAC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5851317-5E0E-4AEB-A6EE-0F6F8918A190}" type="datetime1">
              <a:rPr lang="de-DE" smtClean="0"/>
              <a:t>08.12.2025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3753DC07-8D78-255E-4CCC-EE46F795D8D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 der Präsentation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16926887-FF4D-702B-248E-A6AF3A6187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/>
              <a:t>Seite </a:t>
            </a:r>
            <a:fld id="{CE6CAF4D-DD0D-4F34-9F3A-F974D54A280A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00882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89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2 x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73B6C9-7D13-97E1-9A9A-01DD47F6D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CED6402C-DC0A-BA3F-DA72-86EEADD896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0863" y="2205038"/>
            <a:ext cx="5068164" cy="3744242"/>
          </a:xfr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 sz="2000">
                <a:latin typeface="+mj-lt"/>
              </a:defRPr>
            </a:lvl1pPr>
            <a:lvl2pPr>
              <a:spcBef>
                <a:spcPts val="1700"/>
              </a:spcBef>
              <a:defRPr sz="1600"/>
            </a:lvl2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4BC346CD-9908-36AD-3EF4-CA3D03AFDAC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5851317-5E0E-4AEB-A6EE-0F6F8918A190}" type="datetime1">
              <a:rPr lang="de-DE" smtClean="0"/>
              <a:t>08.12.2025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3753DC07-8D78-255E-4CCC-EE46F795D8D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 der Präsentation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16926887-FF4D-702B-248E-A6AF3A6187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/>
              <a:t>Seite </a:t>
            </a:r>
            <a:fld id="{CE6CAF4D-DD0D-4F34-9F3A-F974D54A280A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6342C2BD-5BF6-AB0A-B8EA-6573E404157B}"/>
              </a:ext>
            </a:extLst>
          </p:cNvPr>
          <p:cNvCxnSpPr/>
          <p:nvPr userDrawn="1"/>
        </p:nvCxnSpPr>
        <p:spPr>
          <a:xfrm>
            <a:off x="6096000" y="2321303"/>
            <a:ext cx="0" cy="34069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platzhalter 7">
            <a:extLst>
              <a:ext uri="{FF2B5EF4-FFF2-40B4-BE49-F238E27FC236}">
                <a16:creationId xmlns:a16="http://schemas.microsoft.com/office/drawing/2014/main" id="{FE98F1D9-2DA1-18D4-7DB2-A72A10817A5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572972" y="2205038"/>
            <a:ext cx="5068164" cy="3744242"/>
          </a:xfr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 sz="2000">
                <a:latin typeface="+mj-lt"/>
              </a:defRPr>
            </a:lvl1pPr>
            <a:lvl2pPr>
              <a:spcBef>
                <a:spcPts val="1700"/>
              </a:spcBef>
              <a:defRPr sz="1600"/>
            </a:lvl2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14708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8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3 x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73B6C9-7D13-97E1-9A9A-01DD47F6D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CED6402C-DC0A-BA3F-DA72-86EEADD896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0863" y="2205038"/>
            <a:ext cx="3208997" cy="3672236"/>
          </a:xfr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>
                <a:latin typeface="+mj-lt"/>
              </a:defRPr>
            </a:lvl1pPr>
            <a:lvl2pPr>
              <a:spcBef>
                <a:spcPts val="9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4BC346CD-9908-36AD-3EF4-CA3D03AFDAC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5851317-5E0E-4AEB-A6EE-0F6F8918A190}" type="datetime1">
              <a:rPr lang="de-DE" smtClean="0"/>
              <a:t>08.12.2025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3753DC07-8D78-255E-4CCC-EE46F795D8D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 der Präsentation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16926887-FF4D-702B-248E-A6AF3A6187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/>
              <a:t>Seite </a:t>
            </a:r>
            <a:fld id="{CE6CAF4D-DD0D-4F34-9F3A-F974D54A280A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6342C2BD-5BF6-AB0A-B8EA-6573E404157B}"/>
              </a:ext>
            </a:extLst>
          </p:cNvPr>
          <p:cNvCxnSpPr/>
          <p:nvPr userDrawn="1"/>
        </p:nvCxnSpPr>
        <p:spPr>
          <a:xfrm>
            <a:off x="4113684" y="2321303"/>
            <a:ext cx="0" cy="34069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023A0E0D-9FB2-E94A-5A18-32EF6E2155CF}"/>
              </a:ext>
            </a:extLst>
          </p:cNvPr>
          <p:cNvCxnSpPr/>
          <p:nvPr userDrawn="1"/>
        </p:nvCxnSpPr>
        <p:spPr>
          <a:xfrm>
            <a:off x="8085609" y="2321303"/>
            <a:ext cx="0" cy="34069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platzhalter 7">
            <a:extLst>
              <a:ext uri="{FF2B5EF4-FFF2-40B4-BE49-F238E27FC236}">
                <a16:creationId xmlns:a16="http://schemas.microsoft.com/office/drawing/2014/main" id="{1989D503-61B4-26E3-2BE8-C65B137A2D8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503738" y="2205037"/>
            <a:ext cx="3208997" cy="3672235"/>
          </a:xfr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>
                <a:latin typeface="+mj-lt"/>
              </a:defRPr>
            </a:lvl1pPr>
            <a:lvl2pPr>
              <a:spcBef>
                <a:spcPts val="9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4" name="Textplatzhalter 7">
            <a:extLst>
              <a:ext uri="{FF2B5EF4-FFF2-40B4-BE49-F238E27FC236}">
                <a16:creationId xmlns:a16="http://schemas.microsoft.com/office/drawing/2014/main" id="{CFE50A3F-D522-CEF4-33D1-4A2308F9D64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447088" y="2205037"/>
            <a:ext cx="3208997" cy="3672235"/>
          </a:xfr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>
                <a:latin typeface="+mj-lt"/>
              </a:defRPr>
            </a:lvl1pPr>
            <a:lvl2pPr>
              <a:spcBef>
                <a:spcPts val="9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717962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8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4 x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73B6C9-7D13-97E1-9A9A-01DD47F6D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4BC346CD-9908-36AD-3EF4-CA3D03AFDAC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5851317-5E0E-4AEB-A6EE-0F6F8918A190}" type="datetime1">
              <a:rPr lang="de-DE" smtClean="0"/>
              <a:t>08.12.2025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3753DC07-8D78-255E-4CCC-EE46F795D8D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 der Präsentation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16926887-FF4D-702B-248E-A6AF3A6187E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/>
              <a:t>Seite </a:t>
            </a:r>
            <a:fld id="{CE6CAF4D-DD0D-4F34-9F3A-F974D54A280A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B003DAE8-1738-2DBF-DD6A-6F42CEC9C4FF}"/>
              </a:ext>
            </a:extLst>
          </p:cNvPr>
          <p:cNvCxnSpPr/>
          <p:nvPr userDrawn="1"/>
        </p:nvCxnSpPr>
        <p:spPr>
          <a:xfrm>
            <a:off x="550863" y="4120505"/>
            <a:ext cx="424899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D3CA3F25-5BC5-3906-F3EF-5EA9E9B09C6A}"/>
              </a:ext>
            </a:extLst>
          </p:cNvPr>
          <p:cNvCxnSpPr/>
          <p:nvPr userDrawn="1"/>
        </p:nvCxnSpPr>
        <p:spPr>
          <a:xfrm>
            <a:off x="6199188" y="4120505"/>
            <a:ext cx="424899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platzhalter 7">
            <a:extLst>
              <a:ext uri="{FF2B5EF4-FFF2-40B4-BE49-F238E27FC236}">
                <a16:creationId xmlns:a16="http://schemas.microsoft.com/office/drawing/2014/main" id="{EA4A47D3-E6F8-131E-BB55-E2E3774183C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0863" y="2205038"/>
            <a:ext cx="4248993" cy="1656997"/>
          </a:xfr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>
                <a:latin typeface="+mj-lt"/>
              </a:defRPr>
            </a:lvl1pPr>
            <a:lvl2pPr>
              <a:spcBef>
                <a:spcPts val="9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3" name="Textplatzhalter 7">
            <a:extLst>
              <a:ext uri="{FF2B5EF4-FFF2-40B4-BE49-F238E27FC236}">
                <a16:creationId xmlns:a16="http://schemas.microsoft.com/office/drawing/2014/main" id="{8E010B87-13C5-0A58-7743-B386CFDE0FD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178972" y="2205038"/>
            <a:ext cx="4248993" cy="1656997"/>
          </a:xfr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>
                <a:latin typeface="+mj-lt"/>
              </a:defRPr>
            </a:lvl1pPr>
            <a:lvl2pPr>
              <a:spcBef>
                <a:spcPts val="9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4" name="Textplatzhalter 7">
            <a:extLst>
              <a:ext uri="{FF2B5EF4-FFF2-40B4-BE49-F238E27FC236}">
                <a16:creationId xmlns:a16="http://schemas.microsoft.com/office/drawing/2014/main" id="{114FC1E7-2B32-69FE-9543-B22469492E7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50863" y="4291013"/>
            <a:ext cx="4248993" cy="1656997"/>
          </a:xfr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>
                <a:latin typeface="+mj-lt"/>
              </a:defRPr>
            </a:lvl1pPr>
            <a:lvl2pPr>
              <a:spcBef>
                <a:spcPts val="9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25" name="Textplatzhalter 7">
            <a:extLst>
              <a:ext uri="{FF2B5EF4-FFF2-40B4-BE49-F238E27FC236}">
                <a16:creationId xmlns:a16="http://schemas.microsoft.com/office/drawing/2014/main" id="{0958A13E-B8F0-159E-111F-CA9E08B358C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178972" y="4291013"/>
            <a:ext cx="4248993" cy="1656997"/>
          </a:xfr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>
                <a:latin typeface="+mj-lt"/>
              </a:defRPr>
            </a:lvl1pPr>
            <a:lvl2pPr>
              <a:spcBef>
                <a:spcPts val="9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952125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8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73B6C9-7D13-97E1-9A9A-01DD47F6D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CED6402C-DC0A-BA3F-DA72-86EEADD896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0863" y="2204864"/>
            <a:ext cx="10082212" cy="3456384"/>
          </a:xfrm>
        </p:spPr>
        <p:txBody>
          <a:bodyPr/>
          <a:lstStyle>
            <a:lvl1pPr>
              <a:spcBef>
                <a:spcPts val="2600"/>
              </a:spcBef>
              <a:defRPr sz="2400"/>
            </a:lvl1pPr>
            <a:lvl2pPr marL="355600" indent="-355600">
              <a:spcBef>
                <a:spcPts val="2100"/>
              </a:spcBef>
              <a:buFont typeface="Kantumruy Pro" pitchFamily="2" charset="0"/>
              <a:buChar char="—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AB58C359-50BB-298A-8297-E82353878EC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E64F6F3-3477-4C89-9056-C92CFB29775B}" type="datetime1">
              <a:rPr lang="de-DE" smtClean="0"/>
              <a:t>08.12.2025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F1BF15D5-8BDE-2AAE-D9BA-F337158E7CD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 der Präsentation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B272B034-0F95-6ABF-9359-1ADC0692766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/>
              <a:t>Seite </a:t>
            </a:r>
            <a:fld id="{CE6CAF4D-DD0D-4F34-9F3A-F974D54A280A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27338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89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Bild links Inhal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73B6C9-7D13-97E1-9A9A-01DD47F6D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CED6402C-DC0A-BA3F-DA72-86EEADD896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51984" y="2276872"/>
            <a:ext cx="4681091" cy="3384375"/>
          </a:xfrm>
        </p:spPr>
        <p:txBody>
          <a:bodyPr/>
          <a:lstStyle>
            <a:lvl1pPr>
              <a:lnSpc>
                <a:spcPct val="100000"/>
              </a:lnSpc>
              <a:spcBef>
                <a:spcPts val="2600"/>
              </a:spcBef>
              <a:defRPr sz="2400"/>
            </a:lvl1pPr>
            <a:lvl2pPr marL="355600" indent="-355600">
              <a:lnSpc>
                <a:spcPct val="100000"/>
              </a:lnSpc>
              <a:spcBef>
                <a:spcPts val="2100"/>
              </a:spcBef>
              <a:buFont typeface="Kantumruy Pro" pitchFamily="2" charset="0"/>
              <a:buChar char="—"/>
              <a:defRPr sz="24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AB58C359-50BB-298A-8297-E82353878EC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E64F6F3-3477-4C89-9056-C92CFB29775B}" type="datetime1">
              <a:rPr lang="de-DE" smtClean="0"/>
              <a:t>08.12.2025</a:t>
            </a:fld>
            <a:endParaRPr lang="de-DE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F1BF15D5-8BDE-2AAE-D9BA-F337158E7CD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 der Präsentation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B272B034-0F95-6ABF-9359-1ADC0692766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/>
              <a:t>Seite </a:t>
            </a:r>
            <a:fld id="{CE6CAF4D-DD0D-4F34-9F3A-F974D54A280A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85B398A4-769D-6876-946E-CAEF2EF9058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50862" y="2132856"/>
            <a:ext cx="5026026" cy="3474314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1600858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8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9CE3E3E4-74CA-F83A-D7FE-073ED8CBAFD7}"/>
              </a:ext>
            </a:extLst>
          </p:cNvPr>
          <p:cNvSpPr/>
          <p:nvPr userDrawn="1"/>
        </p:nvSpPr>
        <p:spPr>
          <a:xfrm>
            <a:off x="0" y="6309320"/>
            <a:ext cx="12192000" cy="5486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8B27D20C-6BE2-D299-8FEC-BA1FE02A0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342" y="561975"/>
            <a:ext cx="10063733" cy="92280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6E584FD-412E-2725-3683-7395D6DF5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3" y="2225040"/>
            <a:ext cx="10082212" cy="343620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Mastertextfeld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D77742E-B787-D1A4-0BEA-E49A98D2DA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863" y="6497767"/>
            <a:ext cx="1152649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 spc="70" baseline="0">
                <a:solidFill>
                  <a:schemeClr val="tx1"/>
                </a:solidFill>
              </a:defRPr>
            </a:lvl1pPr>
          </a:lstStyle>
          <a:p>
            <a:fld id="{D6532FE3-A7DD-49AA-B4A9-8E4EE9F381C1}" type="datetime1">
              <a:rPr lang="de-DE" smtClean="0"/>
              <a:t>08.12.2025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1A4020D-D717-E09D-8E62-9CFC5E5E59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flipH="1">
            <a:off x="1991608" y="6497767"/>
            <a:ext cx="1944151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1000" spc="70" baseline="0">
                <a:solidFill>
                  <a:schemeClr val="tx1"/>
                </a:solidFill>
              </a:defRPr>
            </a:lvl1pPr>
          </a:lstStyle>
          <a:p>
            <a:r>
              <a:rPr lang="de-DE"/>
              <a:t>Name der Präsentation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2477157-9A10-6250-33C9-1941620DE0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97937" y="6497767"/>
            <a:ext cx="2743200" cy="153888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1000" spc="70" baseline="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Seite </a:t>
            </a:r>
            <a:fld id="{CE6CAF4D-DD0D-4F34-9F3A-F974D54A280A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0C88CC7A-9221-FF5F-62E8-2E646494E0B5}"/>
              </a:ext>
            </a:extLst>
          </p:cNvPr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/>
        </p:blipFill>
        <p:spPr>
          <a:xfrm>
            <a:off x="11251183" y="620713"/>
            <a:ext cx="371475" cy="380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307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8" r:id="rId3"/>
    <p:sldLayoutId id="2147483650" r:id="rId4"/>
    <p:sldLayoutId id="2147483674" r:id="rId5"/>
    <p:sldLayoutId id="2147483675" r:id="rId6"/>
    <p:sldLayoutId id="2147483676" r:id="rId7"/>
    <p:sldLayoutId id="2147483657" r:id="rId8"/>
    <p:sldLayoutId id="2147483663" r:id="rId9"/>
    <p:sldLayoutId id="2147483659" r:id="rId10"/>
    <p:sldLayoutId id="2147483661" r:id="rId11"/>
    <p:sldLayoutId id="2147483662" r:id="rId12"/>
    <p:sldLayoutId id="2147483654" r:id="rId13"/>
    <p:sldLayoutId id="2147483660" r:id="rId14"/>
    <p:sldLayoutId id="2147483670" r:id="rId15"/>
    <p:sldLayoutId id="2147483671" r:id="rId16"/>
    <p:sldLayoutId id="2147483655" r:id="rId17"/>
    <p:sldLayoutId id="2147483651" r:id="rId18"/>
    <p:sldLayoutId id="2147483669" r:id="rId19"/>
    <p:sldLayoutId id="2147483664" r:id="rId20"/>
    <p:sldLayoutId id="2147483665" r:id="rId21"/>
    <p:sldLayoutId id="2147483666" r:id="rId22"/>
    <p:sldLayoutId id="2147483667" r:id="rId23"/>
    <p:sldLayoutId id="2147483668" r:id="rId24"/>
    <p:sldLayoutId id="2147483672" r:id="rId25"/>
    <p:sldLayoutId id="2147483673" r:id="rId26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1200" spc="3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4000"/>
        </a:lnSpc>
        <a:spcBef>
          <a:spcPts val="1200"/>
        </a:spcBef>
        <a:buFont typeface="Arial" panose="020B0604020202020204" pitchFamily="34" charset="0"/>
        <a:buNone/>
        <a:defRPr sz="18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361950" indent="-361950" algn="l" defTabSz="914400" rtl="0" eaLnBrk="1" latinLnBrk="0" hangingPunct="1">
        <a:lnSpc>
          <a:spcPct val="114000"/>
        </a:lnSpc>
        <a:spcBef>
          <a:spcPts val="500"/>
        </a:spcBef>
        <a:buFont typeface="Kantumruy Pro" pitchFamily="2" charset="0"/>
        <a:buChar char="—"/>
        <a:defRPr sz="18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628650" indent="-266700" algn="l" defTabSz="914400" rtl="0" eaLnBrk="1" latinLnBrk="0" hangingPunct="1">
        <a:lnSpc>
          <a:spcPct val="114000"/>
        </a:lnSpc>
        <a:spcBef>
          <a:spcPts val="500"/>
        </a:spcBef>
        <a:buFont typeface="Arial" panose="020B0604020202020204" pitchFamily="34" charset="0"/>
        <a:buChar char="•"/>
        <a:defRPr sz="16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809625" indent="-180975" algn="l" defTabSz="914400" rtl="0" eaLnBrk="1" latinLnBrk="0" hangingPunct="1">
        <a:lnSpc>
          <a:spcPct val="114000"/>
        </a:lnSpc>
        <a:spcBef>
          <a:spcPts val="500"/>
        </a:spcBef>
        <a:buFont typeface="Symbol" panose="05050102010706020507" pitchFamily="18" charset="2"/>
        <a:buChar char="-"/>
        <a:defRPr sz="14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990600" indent="-180975" algn="l" defTabSz="914400" rtl="0" eaLnBrk="1" latinLnBrk="0" hangingPunct="1">
        <a:lnSpc>
          <a:spcPct val="114000"/>
        </a:lnSpc>
        <a:spcBef>
          <a:spcPts val="500"/>
        </a:spcBef>
        <a:buFont typeface="Arial" panose="020B0604020202020204" pitchFamily="34" charset="0"/>
        <a:buChar char="•"/>
        <a:defRPr sz="14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47" userDrawn="1">
          <p15:clr>
            <a:srgbClr val="F26B43"/>
          </p15:clr>
        </p15:guide>
        <p15:guide id="4" pos="6698" userDrawn="1">
          <p15:clr>
            <a:srgbClr val="F26B43"/>
          </p15:clr>
        </p15:guide>
        <p15:guide id="5" orient="horz" pos="34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4528EE71-3366-4FB2-9988-0177473356B6}"/>
              </a:ext>
            </a:extLst>
          </p:cNvPr>
          <p:cNvSpPr/>
          <p:nvPr/>
        </p:nvSpPr>
        <p:spPr>
          <a:xfrm>
            <a:off x="524229" y="817972"/>
            <a:ext cx="6193209" cy="18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3000"/>
              </a:lnSpc>
            </a:pPr>
            <a:endParaRPr lang="de-DE" dirty="0" err="1">
              <a:solidFill>
                <a:schemeClr val="tx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D8D0523-83C8-40B0-900D-C1181427D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Checkliste über Zugänge und Materialien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00F24D3-3E99-4FD0-9F59-C702F2C07D6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dirty="0"/>
              <a:t>2025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9E96D5D-2C58-4105-BB97-0CF6E374373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 flipH="1">
            <a:off x="1127187" y="6497767"/>
            <a:ext cx="6552664" cy="153888"/>
          </a:xfrm>
        </p:spPr>
        <p:txBody>
          <a:bodyPr/>
          <a:lstStyle/>
          <a:p>
            <a:r>
              <a:rPr lang="de-DE" dirty="0"/>
              <a:t>Challenge Accepted – Bewegungs-Apps im Sportunterricht nutzen, erleben, reflektieren! |Daniël Bohm</a:t>
            </a:r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EDF75810-CFC6-483C-9F47-776CEF0691F7}"/>
              </a:ext>
            </a:extLst>
          </p:cNvPr>
          <p:cNvGrpSpPr/>
          <p:nvPr/>
        </p:nvGrpSpPr>
        <p:grpSpPr>
          <a:xfrm>
            <a:off x="1127187" y="1484784"/>
            <a:ext cx="5204641" cy="295722"/>
            <a:chOff x="1127187" y="1484784"/>
            <a:chExt cx="5204641" cy="295722"/>
          </a:xfrm>
        </p:grpSpPr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634F39C2-E05F-48B5-825C-51DB0419146C}"/>
                </a:ext>
              </a:extLst>
            </p:cNvPr>
            <p:cNvSpPr/>
            <p:nvPr/>
          </p:nvSpPr>
          <p:spPr>
            <a:xfrm>
              <a:off x="1127187" y="1548190"/>
              <a:ext cx="180000" cy="180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3000"/>
                </a:lnSpc>
              </a:pPr>
              <a:endParaRPr lang="de-DE" dirty="0" err="1">
                <a:solidFill>
                  <a:schemeClr val="tx1"/>
                </a:solidFill>
              </a:endParaRPr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1498DC3C-2AB4-4293-B7B5-55C0DAA79C70}"/>
                </a:ext>
              </a:extLst>
            </p:cNvPr>
            <p:cNvSpPr txBox="1"/>
            <p:nvPr/>
          </p:nvSpPr>
          <p:spPr>
            <a:xfrm>
              <a:off x="1559496" y="1484784"/>
              <a:ext cx="4772332" cy="295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>
                <a:lnSpc>
                  <a:spcPct val="113000"/>
                </a:lnSpc>
              </a:pPr>
              <a:r>
                <a:rPr lang="de-DE" dirty="0"/>
                <a:t>Ausreichend Tablets/Smartphones für die Gruppen</a:t>
              </a: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572A6011-BBBD-4FFE-9608-D85490D03343}"/>
              </a:ext>
            </a:extLst>
          </p:cNvPr>
          <p:cNvGrpSpPr/>
          <p:nvPr/>
        </p:nvGrpSpPr>
        <p:grpSpPr>
          <a:xfrm>
            <a:off x="1127187" y="1861668"/>
            <a:ext cx="3746678" cy="295722"/>
            <a:chOff x="1127187" y="1484784"/>
            <a:chExt cx="3746678" cy="295722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71348014-F1BF-4739-8B93-C8AD0528EDAF}"/>
                </a:ext>
              </a:extLst>
            </p:cNvPr>
            <p:cNvSpPr/>
            <p:nvPr/>
          </p:nvSpPr>
          <p:spPr>
            <a:xfrm>
              <a:off x="1127187" y="1548190"/>
              <a:ext cx="180000" cy="180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3000"/>
                </a:lnSpc>
              </a:pPr>
              <a:endParaRPr lang="de-DE" dirty="0" err="1">
                <a:solidFill>
                  <a:schemeClr val="tx1"/>
                </a:solidFill>
              </a:endParaRPr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99056D9A-623F-4FC0-B586-5A5B7B963289}"/>
                </a:ext>
              </a:extLst>
            </p:cNvPr>
            <p:cNvSpPr txBox="1"/>
            <p:nvPr/>
          </p:nvSpPr>
          <p:spPr>
            <a:xfrm>
              <a:off x="1559496" y="1484784"/>
              <a:ext cx="3314369" cy="295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>
                <a:lnSpc>
                  <a:spcPct val="113000"/>
                </a:lnSpc>
              </a:pPr>
              <a:r>
                <a:rPr lang="de-DE" dirty="0"/>
                <a:t>Installierte und einsatzbereite Apps</a:t>
              </a:r>
            </a:p>
          </p:txBody>
        </p:sp>
      </p:grp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B1CD8E00-25F5-4F70-8D11-71D3654AAAA1}"/>
              </a:ext>
            </a:extLst>
          </p:cNvPr>
          <p:cNvGrpSpPr/>
          <p:nvPr/>
        </p:nvGrpSpPr>
        <p:grpSpPr>
          <a:xfrm>
            <a:off x="1127187" y="2266446"/>
            <a:ext cx="5707343" cy="295722"/>
            <a:chOff x="1127187" y="1484784"/>
            <a:chExt cx="5707343" cy="295722"/>
          </a:xfrm>
        </p:grpSpPr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433AD314-35BB-4C87-8643-14F0E0E447AE}"/>
                </a:ext>
              </a:extLst>
            </p:cNvPr>
            <p:cNvSpPr/>
            <p:nvPr/>
          </p:nvSpPr>
          <p:spPr>
            <a:xfrm>
              <a:off x="1127187" y="1548190"/>
              <a:ext cx="180000" cy="180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3000"/>
                </a:lnSpc>
              </a:pPr>
              <a:endParaRPr lang="de-DE" dirty="0" err="1">
                <a:solidFill>
                  <a:schemeClr val="tx1"/>
                </a:solidFill>
              </a:endParaRPr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8149E9CE-881E-48AF-AB75-412FB44BDCF0}"/>
                </a:ext>
              </a:extLst>
            </p:cNvPr>
            <p:cNvSpPr txBox="1"/>
            <p:nvPr/>
          </p:nvSpPr>
          <p:spPr>
            <a:xfrm>
              <a:off x="1559496" y="1484784"/>
              <a:ext cx="5275034" cy="295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>
                <a:lnSpc>
                  <a:spcPct val="113000"/>
                </a:lnSpc>
              </a:pPr>
              <a:r>
                <a:rPr lang="de-DE" dirty="0"/>
                <a:t>Sporthalle/-raum/-platz zum Durchführen des Praxisteils</a:t>
              </a:r>
            </a:p>
          </p:txBody>
        </p:sp>
      </p:grp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5CBF18B9-108B-492F-9C15-48429BDE1143}"/>
              </a:ext>
            </a:extLst>
          </p:cNvPr>
          <p:cNvGrpSpPr/>
          <p:nvPr/>
        </p:nvGrpSpPr>
        <p:grpSpPr>
          <a:xfrm>
            <a:off x="1127187" y="2670049"/>
            <a:ext cx="4190517" cy="295722"/>
            <a:chOff x="1127187" y="1484784"/>
            <a:chExt cx="4190517" cy="295722"/>
          </a:xfrm>
        </p:grpSpPr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257D1EA5-6CF1-4763-91F2-5A8EE54CA01A}"/>
                </a:ext>
              </a:extLst>
            </p:cNvPr>
            <p:cNvSpPr/>
            <p:nvPr/>
          </p:nvSpPr>
          <p:spPr>
            <a:xfrm>
              <a:off x="1127187" y="1548190"/>
              <a:ext cx="180000" cy="180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3000"/>
                </a:lnSpc>
              </a:pPr>
              <a:endParaRPr lang="de-DE" dirty="0" err="1">
                <a:solidFill>
                  <a:schemeClr val="tx1"/>
                </a:solidFill>
              </a:endParaRPr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754AE121-0694-43B9-B253-E114B7548550}"/>
                </a:ext>
              </a:extLst>
            </p:cNvPr>
            <p:cNvSpPr txBox="1"/>
            <p:nvPr/>
          </p:nvSpPr>
          <p:spPr>
            <a:xfrm>
              <a:off x="1559496" y="1484784"/>
              <a:ext cx="3758208" cy="295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>
                <a:lnSpc>
                  <a:spcPct val="113000"/>
                </a:lnSpc>
              </a:pPr>
              <a:r>
                <a:rPr lang="de-DE" dirty="0"/>
                <a:t>Medium zum Anzeigen der Präsentation</a:t>
              </a:r>
            </a:p>
          </p:txBody>
        </p:sp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2195109E-87E7-495B-A670-27FDF5FEDF09}"/>
              </a:ext>
            </a:extLst>
          </p:cNvPr>
          <p:cNvGrpSpPr/>
          <p:nvPr/>
        </p:nvGrpSpPr>
        <p:grpSpPr>
          <a:xfrm>
            <a:off x="1127187" y="3062957"/>
            <a:ext cx="7765342" cy="295722"/>
            <a:chOff x="1127187" y="1484784"/>
            <a:chExt cx="7765342" cy="295722"/>
          </a:xfrm>
        </p:grpSpPr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7DBAD1CA-16AF-46FC-9BB7-1109E9E9D061}"/>
                </a:ext>
              </a:extLst>
            </p:cNvPr>
            <p:cNvSpPr/>
            <p:nvPr/>
          </p:nvSpPr>
          <p:spPr>
            <a:xfrm>
              <a:off x="1127187" y="1548190"/>
              <a:ext cx="180000" cy="180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90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3000"/>
                </a:lnSpc>
              </a:pPr>
              <a:endParaRPr lang="de-DE" dirty="0" err="1">
                <a:solidFill>
                  <a:schemeClr val="tx1"/>
                </a:solidFill>
              </a:endParaRPr>
            </a:p>
          </p:txBody>
        </p:sp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91570CB4-96ED-4484-8DEF-51893FCF59A4}"/>
                </a:ext>
              </a:extLst>
            </p:cNvPr>
            <p:cNvSpPr txBox="1"/>
            <p:nvPr/>
          </p:nvSpPr>
          <p:spPr>
            <a:xfrm>
              <a:off x="1559496" y="1484784"/>
              <a:ext cx="7333033" cy="29572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>
                <a:lnSpc>
                  <a:spcPct val="113000"/>
                </a:lnSpc>
              </a:pPr>
              <a:r>
                <a:rPr lang="de-DE" dirty="0"/>
                <a:t>Ggf. </a:t>
              </a:r>
              <a:r>
                <a:rPr lang="de-DE" dirty="0" err="1"/>
                <a:t>Taskcard</a:t>
              </a:r>
              <a:r>
                <a:rPr lang="de-DE" dirty="0"/>
                <a:t> zum Bereitstellen der Materialien und Sammeln der Ergebnisse</a:t>
              </a:r>
            </a:p>
          </p:txBody>
        </p:sp>
      </p:grpSp>
      <p:pic>
        <p:nvPicPr>
          <p:cNvPr id="26" name="Grafik 25">
            <a:extLst>
              <a:ext uri="{FF2B5EF4-FFF2-40B4-BE49-F238E27FC236}">
                <a16:creationId xmlns:a16="http://schemas.microsoft.com/office/drawing/2014/main" id="{442CCB9F-A395-4096-A174-21FF348930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0536" y="6416901"/>
            <a:ext cx="1055440" cy="315620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55E18E38-6F3C-4FA8-999A-64A5A501CC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6289428"/>
            <a:ext cx="1440731" cy="60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197100"/>
      </p:ext>
    </p:extLst>
  </p:cSld>
  <p:clrMapOvr>
    <a:masterClrMapping/>
  </p:clrMapOvr>
</p:sld>
</file>

<file path=ppt/theme/theme1.xml><?xml version="1.0" encoding="utf-8"?>
<a:theme xmlns:a="http://schemas.openxmlformats.org/drawingml/2006/main" name="Kompetenzverbund_Digital">
  <a:themeElements>
    <a:clrScheme name="Lernen Digital Kunst_Sport">
      <a:dk1>
        <a:sysClr val="windowText" lastClr="000000"/>
      </a:dk1>
      <a:lt1>
        <a:sysClr val="window" lastClr="FFFFFF"/>
      </a:lt1>
      <a:dk2>
        <a:srgbClr val="44546A"/>
      </a:dk2>
      <a:lt2>
        <a:srgbClr val="E8EBF0"/>
      </a:lt2>
      <a:accent1>
        <a:srgbClr val="FF98FF"/>
      </a:accent1>
      <a:accent2>
        <a:srgbClr val="FF3859"/>
      </a:accent2>
      <a:accent3>
        <a:srgbClr val="B4E0E8"/>
      </a:accent3>
      <a:accent4>
        <a:srgbClr val="00E5B6"/>
      </a:accent4>
      <a:accent5>
        <a:srgbClr val="00B3FF"/>
      </a:accent5>
      <a:accent6>
        <a:srgbClr val="FF3BFF"/>
      </a:accent6>
      <a:hlink>
        <a:srgbClr val="00B3FF"/>
      </a:hlink>
      <a:folHlink>
        <a:srgbClr val="008AC8"/>
      </a:folHlink>
    </a:clrScheme>
    <a:fontScheme name="Kompetenzverbund">
      <a:majorFont>
        <a:latin typeface="Kantumruy Pro Medium"/>
        <a:ea typeface=""/>
        <a:cs typeface=""/>
      </a:majorFont>
      <a:minorFont>
        <a:latin typeface="Kantumruy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113000"/>
          </a:lnSpc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lnSpc>
            <a:spcPct val="113000"/>
          </a:lnSpc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pt-Master_Kompetenzverbund_Lernen_Digital_Kunst_Sport.potx" id="{6AF87EBA-123D-45D5-B499-BDC23CE597CE}" vid="{E9B53605-3685-41E7-B1A5-62E0506EE010}"/>
    </a:ext>
  </a:extLst>
</a:theme>
</file>

<file path=ppt/theme/theme2.xml><?xml version="1.0" encoding="utf-8"?>
<a:theme xmlns:a="http://schemas.openxmlformats.org/drawingml/2006/main" name="Office">
  <a:themeElements>
    <a:clrScheme name="Kompetenzverbund">
      <a:dk1>
        <a:sysClr val="windowText" lastClr="000000"/>
      </a:dk1>
      <a:lt1>
        <a:sysClr val="window" lastClr="FFFFFF"/>
      </a:lt1>
      <a:dk2>
        <a:srgbClr val="44546A"/>
      </a:dk2>
      <a:lt2>
        <a:srgbClr val="E8EBF0"/>
      </a:lt2>
      <a:accent1>
        <a:srgbClr val="B4E0E8"/>
      </a:accent1>
      <a:accent2>
        <a:srgbClr val="FF0065"/>
      </a:accent2>
      <a:accent3>
        <a:srgbClr val="FF98FF"/>
      </a:accent3>
      <a:accent4>
        <a:srgbClr val="00E5B6"/>
      </a:accent4>
      <a:accent5>
        <a:srgbClr val="00B3FF"/>
      </a:accent5>
      <a:accent6>
        <a:srgbClr val="FF3BFF"/>
      </a:accent6>
      <a:hlink>
        <a:srgbClr val="00B3FF"/>
      </a:hlink>
      <a:folHlink>
        <a:srgbClr val="008AC8"/>
      </a:folHlink>
    </a:clrScheme>
    <a:fontScheme name="Kompetenzverbund">
      <a:majorFont>
        <a:latin typeface="Kantumruy Pro Medium"/>
        <a:ea typeface=""/>
        <a:cs typeface=""/>
      </a:majorFont>
      <a:minorFont>
        <a:latin typeface="Kantumruy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Kompetenzverbund">
      <a:dk1>
        <a:sysClr val="windowText" lastClr="000000"/>
      </a:dk1>
      <a:lt1>
        <a:sysClr val="window" lastClr="FFFFFF"/>
      </a:lt1>
      <a:dk2>
        <a:srgbClr val="44546A"/>
      </a:dk2>
      <a:lt2>
        <a:srgbClr val="E8EBF0"/>
      </a:lt2>
      <a:accent1>
        <a:srgbClr val="B4E0E8"/>
      </a:accent1>
      <a:accent2>
        <a:srgbClr val="FF0065"/>
      </a:accent2>
      <a:accent3>
        <a:srgbClr val="FF98FF"/>
      </a:accent3>
      <a:accent4>
        <a:srgbClr val="00E5B6"/>
      </a:accent4>
      <a:accent5>
        <a:srgbClr val="00B3FF"/>
      </a:accent5>
      <a:accent6>
        <a:srgbClr val="FF3BFF"/>
      </a:accent6>
      <a:hlink>
        <a:srgbClr val="00B3FF"/>
      </a:hlink>
      <a:folHlink>
        <a:srgbClr val="008AC8"/>
      </a:folHlink>
    </a:clrScheme>
    <a:fontScheme name="Kompetenzverbund">
      <a:majorFont>
        <a:latin typeface="Kantumruy Pro Medium"/>
        <a:ea typeface=""/>
        <a:cs typeface=""/>
      </a:majorFont>
      <a:minorFont>
        <a:latin typeface="Kantumruy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Kompetenzverbund_Digital</Template>
  <TotalTime>0</TotalTime>
  <Words>57</Words>
  <Application>Microsoft Office PowerPoint</Application>
  <PresentationFormat>Breitbild</PresentationFormat>
  <Paragraphs>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Kantumruy Pro</vt:lpstr>
      <vt:lpstr>Kantumruy Pro Medium</vt:lpstr>
      <vt:lpstr>Arial</vt:lpstr>
      <vt:lpstr>Symbol</vt:lpstr>
      <vt:lpstr>Kompetenzverbund_Digital</vt:lpstr>
      <vt:lpstr>Checkliste über Zugänge und Materialien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H1 Lorem ipsum dolor sit amet cons adipiscing elit</dc:title>
  <dc:creator>Philip Seufert</dc:creator>
  <cp:lastModifiedBy>Bohm, Daniël Ole Ingmar Anton</cp:lastModifiedBy>
  <cp:revision>11</cp:revision>
  <dcterms:created xsi:type="dcterms:W3CDTF">2023-12-15T13:22:00Z</dcterms:created>
  <dcterms:modified xsi:type="dcterms:W3CDTF">2025-12-08T21:39:04Z</dcterms:modified>
</cp:coreProperties>
</file>