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7" r:id="rId3"/>
    <p:sldId id="258" r:id="rId4"/>
    <p:sldId id="262" r:id="rId5"/>
    <p:sldId id="260" r:id="rId6"/>
  </p:sldIdLst>
  <p:sldSz cx="6858000" cy="9906000" type="A4"/>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BFF"/>
    <a:srgbClr val="B4E0E8"/>
    <a:srgbClr val="F2E9FB"/>
    <a:srgbClr val="CCF0FF"/>
    <a:srgbClr val="8B6507"/>
    <a:srgbClr val="F5C242"/>
    <a:srgbClr val="CCF1FF"/>
    <a:srgbClr val="B3E0E7"/>
    <a:srgbClr val="E8E8E8"/>
    <a:srgbClr val="B4E1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B9631B5-78F2-41C9-869B-9F39066F8104}" styleName="Mittlere Formatvorlage 3 - Akz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86" autoAdjust="0"/>
    <p:restoredTop sz="95477" autoAdjust="0"/>
  </p:normalViewPr>
  <p:slideViewPr>
    <p:cSldViewPr showGuides="1">
      <p:cViewPr varScale="1">
        <p:scale>
          <a:sx n="76" d="100"/>
          <a:sy n="76" d="100"/>
        </p:scale>
        <p:origin x="2508" y="108"/>
      </p:cViewPr>
      <p:guideLst>
        <p:guide orient="horz" pos="3120"/>
        <p:guide pos="2160"/>
      </p:guideLst>
    </p:cSldViewPr>
  </p:slideViewPr>
  <p:notesTextViewPr>
    <p:cViewPr>
      <p:scale>
        <a:sx n="1" d="1"/>
        <a:sy n="1" d="1"/>
      </p:scale>
      <p:origin x="0" y="0"/>
    </p:cViewPr>
  </p:notesTextViewPr>
  <p:notesViewPr>
    <p:cSldViewPr showGuides="1">
      <p:cViewPr>
        <p:scale>
          <a:sx n="125" d="100"/>
          <a:sy n="125" d="100"/>
        </p:scale>
        <p:origin x="2076"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16C42D-6D46-4392-B596-E19C559DEB0B}"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de-DE"/>
        </a:p>
      </dgm:t>
    </dgm:pt>
    <dgm:pt modelId="{B993A4B1-37ED-4BBE-9CC1-C26AE4693521}">
      <dgm:prSet phldrT="[Text]" custT="1"/>
      <dgm:spPr/>
      <dgm:t>
        <a:bodyPr/>
        <a:lstStyle/>
        <a:p>
          <a:pPr>
            <a:buFont typeface="Wingdings" panose="05000000000000000000" pitchFamily="2" charset="2"/>
            <a:buChar char="ü"/>
          </a:pPr>
          <a:r>
            <a:rPr lang="de-DE" sz="2400" b="1" dirty="0"/>
            <a:t>App-</a:t>
          </a:r>
          <a:br>
            <a:rPr lang="de-DE" sz="2400" b="1" dirty="0"/>
          </a:br>
          <a:r>
            <a:rPr lang="de-DE" sz="2400" b="1" dirty="0"/>
            <a:t>Auswahl</a:t>
          </a:r>
          <a:endParaRPr lang="de-DE" sz="2400" dirty="0"/>
        </a:p>
      </dgm:t>
    </dgm:pt>
    <dgm:pt modelId="{8A1F2A28-44CD-4977-80AC-FF1B4D394956}" type="parTrans" cxnId="{570469A7-105D-4A7A-B9E8-575CE947F9BE}">
      <dgm:prSet/>
      <dgm:spPr/>
      <dgm:t>
        <a:bodyPr/>
        <a:lstStyle/>
        <a:p>
          <a:endParaRPr lang="de-DE"/>
        </a:p>
      </dgm:t>
    </dgm:pt>
    <dgm:pt modelId="{80C72AF7-3A9A-4262-A56C-26C7818C87F5}" type="sibTrans" cxnId="{570469A7-105D-4A7A-B9E8-575CE947F9BE}">
      <dgm:prSet/>
      <dgm:spPr/>
      <dgm:t>
        <a:bodyPr/>
        <a:lstStyle/>
        <a:p>
          <a:endParaRPr lang="de-DE"/>
        </a:p>
      </dgm:t>
    </dgm:pt>
    <dgm:pt modelId="{8A76C6C1-38B2-4D74-839D-0ECA52A37941}">
      <dgm:prSet phldrT="[Text]" custT="1"/>
      <dgm:spPr/>
      <dgm:t>
        <a:bodyPr/>
        <a:lstStyle/>
        <a:p>
          <a:r>
            <a:rPr lang="de-DE" sz="2400" b="1" dirty="0"/>
            <a:t>Aktive Hausaufgabe</a:t>
          </a:r>
          <a:endParaRPr lang="de-DE" sz="2400" dirty="0"/>
        </a:p>
      </dgm:t>
    </dgm:pt>
    <dgm:pt modelId="{C2DDD5D7-8F63-48C6-8F41-084E7CC2BCEF}" type="parTrans" cxnId="{A1B0E0A6-E6A1-4500-B7DA-E4A4A7A5C772}">
      <dgm:prSet/>
      <dgm:spPr/>
      <dgm:t>
        <a:bodyPr/>
        <a:lstStyle/>
        <a:p>
          <a:endParaRPr lang="de-DE"/>
        </a:p>
      </dgm:t>
    </dgm:pt>
    <dgm:pt modelId="{156864EF-CDBA-48E5-83B8-2FCFF6EF843C}" type="sibTrans" cxnId="{A1B0E0A6-E6A1-4500-B7DA-E4A4A7A5C772}">
      <dgm:prSet/>
      <dgm:spPr/>
      <dgm:t>
        <a:bodyPr/>
        <a:lstStyle/>
        <a:p>
          <a:endParaRPr lang="de-DE"/>
        </a:p>
      </dgm:t>
    </dgm:pt>
    <dgm:pt modelId="{8BF6E462-75D5-4049-B6C4-4E3C1473D3C3}">
      <dgm:prSet phldrT="[Text]" custT="1"/>
      <dgm:spPr/>
      <dgm:t>
        <a:bodyPr/>
        <a:lstStyle/>
        <a:p>
          <a:r>
            <a:rPr lang="de-DE" sz="2400" b="1" dirty="0"/>
            <a:t>Präsentation</a:t>
          </a:r>
          <a:endParaRPr lang="de-DE" sz="2400" dirty="0"/>
        </a:p>
      </dgm:t>
    </dgm:pt>
    <dgm:pt modelId="{04AFD92F-4E35-499B-B027-B066ED6D640E}" type="parTrans" cxnId="{BEA0AEE5-39D9-44D9-9927-4C66B1E38A69}">
      <dgm:prSet/>
      <dgm:spPr/>
      <dgm:t>
        <a:bodyPr/>
        <a:lstStyle/>
        <a:p>
          <a:endParaRPr lang="de-DE"/>
        </a:p>
      </dgm:t>
    </dgm:pt>
    <dgm:pt modelId="{29F0668A-4B44-49B9-8D3F-C1CA0820007F}" type="sibTrans" cxnId="{BEA0AEE5-39D9-44D9-9927-4C66B1E38A69}">
      <dgm:prSet/>
      <dgm:spPr/>
      <dgm:t>
        <a:bodyPr/>
        <a:lstStyle/>
        <a:p>
          <a:endParaRPr lang="de-DE"/>
        </a:p>
      </dgm:t>
    </dgm:pt>
    <dgm:pt modelId="{069BE1E5-34B1-498E-A7F8-640ABAA4F40B}" type="pres">
      <dgm:prSet presAssocID="{6416C42D-6D46-4392-B596-E19C559DEB0B}" presName="Name0" presStyleCnt="0">
        <dgm:presLayoutVars>
          <dgm:chMax val="7"/>
          <dgm:chPref val="7"/>
          <dgm:dir/>
          <dgm:animLvl val="lvl"/>
        </dgm:presLayoutVars>
      </dgm:prSet>
      <dgm:spPr/>
    </dgm:pt>
    <dgm:pt modelId="{B36E4CF0-AE80-40AA-AA0B-EB41C3C392AC}" type="pres">
      <dgm:prSet presAssocID="{B993A4B1-37ED-4BBE-9CC1-C26AE4693521}" presName="Accent1" presStyleCnt="0"/>
      <dgm:spPr/>
    </dgm:pt>
    <dgm:pt modelId="{D5202833-C750-4B99-A98B-8C8130B67210}" type="pres">
      <dgm:prSet presAssocID="{B993A4B1-37ED-4BBE-9CC1-C26AE4693521}" presName="Accent" presStyleLbl="node1" presStyleIdx="0" presStyleCnt="3" custLinFactNeighborX="38168" custLinFactNeighborY="-3009"/>
      <dgm:spPr>
        <a:solidFill>
          <a:srgbClr val="CCF1FF"/>
        </a:solidFill>
      </dgm:spPr>
    </dgm:pt>
    <dgm:pt modelId="{394158D5-B98B-439F-BEBB-122E2CD90D2C}" type="pres">
      <dgm:prSet presAssocID="{B993A4B1-37ED-4BBE-9CC1-C26AE4693521}" presName="Parent1" presStyleLbl="revTx" presStyleIdx="0" presStyleCnt="3" custLinFactNeighborX="69111" custLinFactNeighborY="-17451">
        <dgm:presLayoutVars>
          <dgm:chMax val="1"/>
          <dgm:chPref val="1"/>
          <dgm:bulletEnabled val="1"/>
        </dgm:presLayoutVars>
      </dgm:prSet>
      <dgm:spPr/>
    </dgm:pt>
    <dgm:pt modelId="{432D87EE-CCBA-429D-82BA-F74AA19ED9C6}" type="pres">
      <dgm:prSet presAssocID="{8A76C6C1-38B2-4D74-839D-0ECA52A37941}" presName="Accent2" presStyleCnt="0"/>
      <dgm:spPr/>
    </dgm:pt>
    <dgm:pt modelId="{11B1B4F3-5B9A-4487-9B14-B6B02632BCBA}" type="pres">
      <dgm:prSet presAssocID="{8A76C6C1-38B2-4D74-839D-0ECA52A37941}" presName="Accent" presStyleLbl="node1" presStyleIdx="1" presStyleCnt="3" custLinFactNeighborX="40011" custLinFactNeighborY="-3009"/>
      <dgm:spPr>
        <a:solidFill>
          <a:srgbClr val="FFEBFF"/>
        </a:solidFill>
      </dgm:spPr>
    </dgm:pt>
    <dgm:pt modelId="{CBE16577-52EF-4251-A2B3-F102069DE3E8}" type="pres">
      <dgm:prSet presAssocID="{8A76C6C1-38B2-4D74-839D-0ECA52A37941}" presName="Parent2" presStyleLbl="revTx" presStyleIdx="1" presStyleCnt="3" custLinFactNeighborX="87686" custLinFactNeighborY="-13199">
        <dgm:presLayoutVars>
          <dgm:chMax val="1"/>
          <dgm:chPref val="1"/>
          <dgm:bulletEnabled val="1"/>
        </dgm:presLayoutVars>
      </dgm:prSet>
      <dgm:spPr/>
    </dgm:pt>
    <dgm:pt modelId="{308C57FE-2787-4DD4-85EC-9B072AF6F761}" type="pres">
      <dgm:prSet presAssocID="{8BF6E462-75D5-4049-B6C4-4E3C1473D3C3}" presName="Accent3" presStyleCnt="0"/>
      <dgm:spPr/>
    </dgm:pt>
    <dgm:pt modelId="{770DFC10-E238-4736-94FE-6353054C2D46}" type="pres">
      <dgm:prSet presAssocID="{8BF6E462-75D5-4049-B6C4-4E3C1473D3C3}" presName="Accent" presStyleLbl="node1" presStyleIdx="2" presStyleCnt="3" custLinFactNeighborX="44824" custLinFactNeighborY="-2997"/>
      <dgm:spPr>
        <a:solidFill>
          <a:srgbClr val="B3E0E7"/>
        </a:solidFill>
      </dgm:spPr>
    </dgm:pt>
    <dgm:pt modelId="{9D6EF897-BB36-454A-B7A3-DFB9D139E717}" type="pres">
      <dgm:prSet presAssocID="{8BF6E462-75D5-4049-B6C4-4E3C1473D3C3}" presName="Parent3" presStyleLbl="revTx" presStyleIdx="2" presStyleCnt="3" custLinFactNeighborX="68874" custLinFactNeighborY="-7804">
        <dgm:presLayoutVars>
          <dgm:chMax val="1"/>
          <dgm:chPref val="1"/>
          <dgm:bulletEnabled val="1"/>
        </dgm:presLayoutVars>
      </dgm:prSet>
      <dgm:spPr/>
    </dgm:pt>
  </dgm:ptLst>
  <dgm:cxnLst>
    <dgm:cxn modelId="{A3508220-7DE9-4412-8B34-E4007EEDA73A}" type="presOf" srcId="{8BF6E462-75D5-4049-B6C4-4E3C1473D3C3}" destId="{9D6EF897-BB36-454A-B7A3-DFB9D139E717}" srcOrd="0" destOrd="0" presId="urn:microsoft.com/office/officeart/2009/layout/CircleArrowProcess"/>
    <dgm:cxn modelId="{9C44A170-370A-4CA8-93F9-9A3BFBCF98ED}" type="presOf" srcId="{B993A4B1-37ED-4BBE-9CC1-C26AE4693521}" destId="{394158D5-B98B-439F-BEBB-122E2CD90D2C}" srcOrd="0" destOrd="0" presId="urn:microsoft.com/office/officeart/2009/layout/CircleArrowProcess"/>
    <dgm:cxn modelId="{D5F20D95-FE32-4C81-BBA2-9E34D5E4794A}" type="presOf" srcId="{8A76C6C1-38B2-4D74-839D-0ECA52A37941}" destId="{CBE16577-52EF-4251-A2B3-F102069DE3E8}" srcOrd="0" destOrd="0" presId="urn:microsoft.com/office/officeart/2009/layout/CircleArrowProcess"/>
    <dgm:cxn modelId="{A1B0E0A6-E6A1-4500-B7DA-E4A4A7A5C772}" srcId="{6416C42D-6D46-4392-B596-E19C559DEB0B}" destId="{8A76C6C1-38B2-4D74-839D-0ECA52A37941}" srcOrd="1" destOrd="0" parTransId="{C2DDD5D7-8F63-48C6-8F41-084E7CC2BCEF}" sibTransId="{156864EF-CDBA-48E5-83B8-2FCFF6EF843C}"/>
    <dgm:cxn modelId="{570469A7-105D-4A7A-B9E8-575CE947F9BE}" srcId="{6416C42D-6D46-4392-B596-E19C559DEB0B}" destId="{B993A4B1-37ED-4BBE-9CC1-C26AE4693521}" srcOrd="0" destOrd="0" parTransId="{8A1F2A28-44CD-4977-80AC-FF1B4D394956}" sibTransId="{80C72AF7-3A9A-4262-A56C-26C7818C87F5}"/>
    <dgm:cxn modelId="{65D017D7-782B-4435-8027-1B36EDA1F910}" type="presOf" srcId="{6416C42D-6D46-4392-B596-E19C559DEB0B}" destId="{069BE1E5-34B1-498E-A7F8-640ABAA4F40B}" srcOrd="0" destOrd="0" presId="urn:microsoft.com/office/officeart/2009/layout/CircleArrowProcess"/>
    <dgm:cxn modelId="{BEA0AEE5-39D9-44D9-9927-4C66B1E38A69}" srcId="{6416C42D-6D46-4392-B596-E19C559DEB0B}" destId="{8BF6E462-75D5-4049-B6C4-4E3C1473D3C3}" srcOrd="2" destOrd="0" parTransId="{04AFD92F-4E35-499B-B027-B066ED6D640E}" sibTransId="{29F0668A-4B44-49B9-8D3F-C1CA0820007F}"/>
    <dgm:cxn modelId="{75F0B6F4-1A38-44D8-8DC0-2C70903AF53C}" type="presParOf" srcId="{069BE1E5-34B1-498E-A7F8-640ABAA4F40B}" destId="{B36E4CF0-AE80-40AA-AA0B-EB41C3C392AC}" srcOrd="0" destOrd="0" presId="urn:microsoft.com/office/officeart/2009/layout/CircleArrowProcess"/>
    <dgm:cxn modelId="{9A59A1B4-BC8E-437F-8004-58A5CD6A8843}" type="presParOf" srcId="{B36E4CF0-AE80-40AA-AA0B-EB41C3C392AC}" destId="{D5202833-C750-4B99-A98B-8C8130B67210}" srcOrd="0" destOrd="0" presId="urn:microsoft.com/office/officeart/2009/layout/CircleArrowProcess"/>
    <dgm:cxn modelId="{42396D45-3C2C-4951-8A48-D77F73D4CB63}" type="presParOf" srcId="{069BE1E5-34B1-498E-A7F8-640ABAA4F40B}" destId="{394158D5-B98B-439F-BEBB-122E2CD90D2C}" srcOrd="1" destOrd="0" presId="urn:microsoft.com/office/officeart/2009/layout/CircleArrowProcess"/>
    <dgm:cxn modelId="{A33190C1-E5D3-451B-A0A3-9BD900263141}" type="presParOf" srcId="{069BE1E5-34B1-498E-A7F8-640ABAA4F40B}" destId="{432D87EE-CCBA-429D-82BA-F74AA19ED9C6}" srcOrd="2" destOrd="0" presId="urn:microsoft.com/office/officeart/2009/layout/CircleArrowProcess"/>
    <dgm:cxn modelId="{B790EA91-9253-49D5-A88C-A0876B26BCEE}" type="presParOf" srcId="{432D87EE-CCBA-429D-82BA-F74AA19ED9C6}" destId="{11B1B4F3-5B9A-4487-9B14-B6B02632BCBA}" srcOrd="0" destOrd="0" presId="urn:microsoft.com/office/officeart/2009/layout/CircleArrowProcess"/>
    <dgm:cxn modelId="{BC6098EE-303D-410E-AB02-84EEEA2FA659}" type="presParOf" srcId="{069BE1E5-34B1-498E-A7F8-640ABAA4F40B}" destId="{CBE16577-52EF-4251-A2B3-F102069DE3E8}" srcOrd="3" destOrd="0" presId="urn:microsoft.com/office/officeart/2009/layout/CircleArrowProcess"/>
    <dgm:cxn modelId="{6D54422F-7AB7-4A93-8A29-11B7EFACBED1}" type="presParOf" srcId="{069BE1E5-34B1-498E-A7F8-640ABAA4F40B}" destId="{308C57FE-2787-4DD4-85EC-9B072AF6F761}" srcOrd="4" destOrd="0" presId="urn:microsoft.com/office/officeart/2009/layout/CircleArrowProcess"/>
    <dgm:cxn modelId="{B05F11BB-5745-4E98-A729-B073194C840F}" type="presParOf" srcId="{308C57FE-2787-4DD4-85EC-9B072AF6F761}" destId="{770DFC10-E238-4736-94FE-6353054C2D46}" srcOrd="0" destOrd="0" presId="urn:microsoft.com/office/officeart/2009/layout/CircleArrowProcess"/>
    <dgm:cxn modelId="{B21DE397-450D-49CF-AE4F-90EFD2040A02}" type="presParOf" srcId="{069BE1E5-34B1-498E-A7F8-640ABAA4F40B}" destId="{9D6EF897-BB36-454A-B7A3-DFB9D139E717}"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02833-C750-4B99-A98B-8C8130B67210}">
      <dsp:nvSpPr>
        <dsp:cNvPr id="0" name=""/>
        <dsp:cNvSpPr/>
      </dsp:nvSpPr>
      <dsp:spPr>
        <a:xfrm>
          <a:off x="3189614" y="-81326"/>
          <a:ext cx="3324175" cy="3324681"/>
        </a:xfrm>
        <a:prstGeom prst="circularArrow">
          <a:avLst>
            <a:gd name="adj1" fmla="val 10980"/>
            <a:gd name="adj2" fmla="val 1142322"/>
            <a:gd name="adj3" fmla="val 4500000"/>
            <a:gd name="adj4" fmla="val 10800000"/>
            <a:gd name="adj5" fmla="val 12500"/>
          </a:avLst>
        </a:prstGeom>
        <a:solidFill>
          <a:srgbClr val="CCF1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4158D5-B98B-439F-BEBB-122E2CD90D2C}">
      <dsp:nvSpPr>
        <dsp:cNvPr id="0" name=""/>
        <dsp:cNvSpPr/>
      </dsp:nvSpPr>
      <dsp:spPr>
        <a:xfrm>
          <a:off x="3932199" y="1057886"/>
          <a:ext cx="1847180" cy="923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Font typeface="Wingdings" panose="05000000000000000000" pitchFamily="2" charset="2"/>
            <a:buNone/>
          </a:pPr>
          <a:r>
            <a:rPr lang="de-DE" sz="2400" b="1" kern="1200" dirty="0"/>
            <a:t>App-</a:t>
          </a:r>
          <a:br>
            <a:rPr lang="de-DE" sz="2400" b="1" kern="1200" dirty="0"/>
          </a:br>
          <a:r>
            <a:rPr lang="de-DE" sz="2400" b="1" kern="1200" dirty="0"/>
            <a:t>Auswahl</a:t>
          </a:r>
          <a:endParaRPr lang="de-DE" sz="2400" kern="1200" dirty="0"/>
        </a:p>
      </dsp:txBody>
      <dsp:txXfrm>
        <a:off x="3932199" y="1057886"/>
        <a:ext cx="1847180" cy="923369"/>
      </dsp:txXfrm>
    </dsp:sp>
    <dsp:sp modelId="{11B1B4F3-5B9A-4487-9B14-B6B02632BCBA}">
      <dsp:nvSpPr>
        <dsp:cNvPr id="0" name=""/>
        <dsp:cNvSpPr/>
      </dsp:nvSpPr>
      <dsp:spPr>
        <a:xfrm>
          <a:off x="2327600" y="1828949"/>
          <a:ext cx="3324175" cy="3324681"/>
        </a:xfrm>
        <a:prstGeom prst="leftCircularArrow">
          <a:avLst>
            <a:gd name="adj1" fmla="val 10980"/>
            <a:gd name="adj2" fmla="val 1142322"/>
            <a:gd name="adj3" fmla="val 6300000"/>
            <a:gd name="adj4" fmla="val 18900000"/>
            <a:gd name="adj5" fmla="val 12500"/>
          </a:avLst>
        </a:prstGeom>
        <a:solidFill>
          <a:srgbClr val="FFEBF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E16577-52EF-4251-A2B3-F102069DE3E8}">
      <dsp:nvSpPr>
        <dsp:cNvPr id="0" name=""/>
        <dsp:cNvSpPr/>
      </dsp:nvSpPr>
      <dsp:spPr>
        <a:xfrm>
          <a:off x="3355780" y="3018474"/>
          <a:ext cx="1847180" cy="923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de-DE" sz="2400" b="1" kern="1200" dirty="0"/>
            <a:t>Aktive Hausaufgabe</a:t>
          </a:r>
          <a:endParaRPr lang="de-DE" sz="2400" kern="1200" dirty="0"/>
        </a:p>
      </dsp:txBody>
      <dsp:txXfrm>
        <a:off x="3355780" y="3018474"/>
        <a:ext cx="1847180" cy="923369"/>
      </dsp:txXfrm>
    </dsp:sp>
    <dsp:sp modelId="{770DFC10-E238-4736-94FE-6353054C2D46}">
      <dsp:nvSpPr>
        <dsp:cNvPr id="0" name=""/>
        <dsp:cNvSpPr/>
      </dsp:nvSpPr>
      <dsp:spPr>
        <a:xfrm>
          <a:off x="3437601" y="3982234"/>
          <a:ext cx="2855981" cy="2857126"/>
        </a:xfrm>
        <a:prstGeom prst="blockArc">
          <a:avLst>
            <a:gd name="adj1" fmla="val 13500000"/>
            <a:gd name="adj2" fmla="val 10800000"/>
            <a:gd name="adj3" fmla="val 12740"/>
          </a:avLst>
        </a:prstGeom>
        <a:solidFill>
          <a:srgbClr val="B3E0E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6EF897-BB36-454A-B7A3-DFB9D139E717}">
      <dsp:nvSpPr>
        <dsp:cNvPr id="0" name=""/>
        <dsp:cNvSpPr/>
      </dsp:nvSpPr>
      <dsp:spPr>
        <a:xfrm>
          <a:off x="3932191" y="4992378"/>
          <a:ext cx="1847180" cy="9233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de-DE" sz="2400" b="1" kern="1200" dirty="0"/>
            <a:t>Präsentation</a:t>
          </a:r>
          <a:endParaRPr lang="de-DE" sz="2400" kern="1200" dirty="0"/>
        </a:p>
      </dsp:txBody>
      <dsp:txXfrm>
        <a:off x="3932191" y="4992378"/>
        <a:ext cx="1847180" cy="923369"/>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5A98AAB-0E9A-4482-A79D-090BAD215C3B}" type="datetimeFigureOut">
              <a:rPr lang="de-DE" smtClean="0"/>
              <a:t>22.12.2025</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127" userDrawn="1">
          <p15:clr>
            <a:srgbClr val="F26B43"/>
          </p15:clr>
        </p15:guide>
        <p15:guide id="2" pos="214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3ACD0F5-4E1C-40F8-8CDE-DF970721EC6D}" type="datetimeFigureOut">
              <a:rPr lang="de-DE" smtClean="0"/>
              <a:t>22.12.2025</a:t>
            </a:fld>
            <a:endParaRPr lang="de-DE"/>
          </a:p>
        </p:txBody>
      </p:sp>
      <p:sp>
        <p:nvSpPr>
          <p:cNvPr id="4" name="Folienbildplatzhalter 3"/>
          <p:cNvSpPr>
            <a:spLocks noGrp="1" noRot="1" noChangeAspect="1"/>
          </p:cNvSpPr>
          <p:nvPr>
            <p:ph type="sldImg" idx="2"/>
          </p:nvPr>
        </p:nvSpPr>
        <p:spPr>
          <a:xfrm>
            <a:off x="2239963" y="1241425"/>
            <a:ext cx="2317750"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7" userDrawn="1">
          <p15:clr>
            <a:srgbClr val="F26B43"/>
          </p15:clr>
        </p15:guide>
        <p15:guide id="2" pos="2141" userDrawn="1">
          <p15:clr>
            <a:srgbClr val="F26B43"/>
          </p15:clr>
        </p15:guide>
      </p15:sldGuideLst>
    </p:ext>
  </p:extLst>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svg"/><Relationship Id="rId7" Type="http://schemas.openxmlformats.org/officeDocument/2006/relationships/image" Target="../media/image6.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12.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4.svg"/><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8.sv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6858000" cy="7945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013"/>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6858001" cy="7945765"/>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755703" y="2664748"/>
            <a:ext cx="4496000" cy="3536391"/>
          </a:xfrm>
        </p:spPr>
        <p:txBody>
          <a:bodyPr anchor="b"/>
          <a:lstStyle>
            <a:lvl1pPr algn="l">
              <a:defRPr sz="2813"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755703" y="6721196"/>
            <a:ext cx="4496000" cy="769392"/>
          </a:xfrm>
        </p:spPr>
        <p:txBody>
          <a:bodyPr/>
          <a:lstStyle>
            <a:lvl1pPr marL="0" indent="0" algn="l">
              <a:lnSpc>
                <a:spcPct val="100000"/>
              </a:lnSpc>
              <a:buNone/>
              <a:defRPr sz="1800" spc="0"/>
            </a:lvl1pPr>
            <a:lvl2pPr marL="257172" indent="0" algn="ctr">
              <a:buNone/>
              <a:defRPr sz="1125"/>
            </a:lvl2pPr>
            <a:lvl3pPr marL="514344" indent="0" algn="ctr">
              <a:buNone/>
              <a:defRPr sz="1013"/>
            </a:lvl3pPr>
            <a:lvl4pPr marL="771516" indent="0" algn="ctr">
              <a:buNone/>
              <a:defRPr sz="900"/>
            </a:lvl4pPr>
            <a:lvl5pPr marL="1028689" indent="0" algn="ctr">
              <a:buNone/>
              <a:defRPr sz="900"/>
            </a:lvl5pPr>
            <a:lvl6pPr marL="1285861" indent="0" algn="ctr">
              <a:buNone/>
              <a:defRPr sz="900"/>
            </a:lvl6pPr>
            <a:lvl7pPr marL="1543033" indent="0" algn="ctr">
              <a:buNone/>
              <a:defRPr sz="900"/>
            </a:lvl7pPr>
            <a:lvl8pPr marL="1800205" indent="0" algn="ctr">
              <a:buNone/>
              <a:defRPr sz="900"/>
            </a:lvl8pPr>
            <a:lvl9pPr marL="2057377" indent="0" algn="ctr">
              <a:buNone/>
              <a:defRPr sz="9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41769" y="8607317"/>
            <a:ext cx="920485" cy="531173"/>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32715" y="8182116"/>
            <a:ext cx="712733" cy="1300426"/>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10153" y="816624"/>
            <a:ext cx="1417658" cy="883798"/>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3120" userDrawn="1">
          <p15:clr>
            <a:srgbClr val="FBAE40"/>
          </p15:clr>
        </p15:guide>
        <p15:guide id="2"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309861" y="2560735"/>
            <a:ext cx="5671244" cy="5407635"/>
          </a:xfrm>
        </p:spPr>
        <p:txBody>
          <a:bodyPr/>
          <a:lstStyle>
            <a:lvl1pPr>
              <a:defRPr sz="9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547" userDrawn="1">
          <p15:clr>
            <a:srgbClr val="FBAE40"/>
          </p15:clr>
        </p15:guide>
        <p15:guide id="2" pos="706" userDrawn="1">
          <p15:clr>
            <a:srgbClr val="FBAE40"/>
          </p15:clr>
        </p15:guide>
        <p15:guide id="4" pos="3487" userDrawn="1">
          <p15:clr>
            <a:srgbClr val="FBAE40"/>
          </p15:clr>
        </p15:guide>
        <p15:guide id="5" orient="horz" pos="501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309861" y="2455865"/>
            <a:ext cx="5671244" cy="5305449"/>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309861" y="7892842"/>
            <a:ext cx="3524185" cy="937859"/>
          </a:xfrm>
        </p:spPr>
        <p:txBody>
          <a:bodyPr/>
          <a:lstStyle>
            <a:lvl1pPr>
              <a:lnSpc>
                <a:spcPct val="100000"/>
              </a:lnSpc>
              <a:spcBef>
                <a:spcPts val="0"/>
              </a:spcBef>
              <a:defRPr sz="900" spc="0"/>
            </a:lvl1pPr>
            <a:lvl2pPr marL="0" indent="0">
              <a:buNone/>
              <a:defRPr sz="900" spc="0"/>
            </a:lvl2pPr>
            <a:lvl3pPr>
              <a:defRPr sz="788" spc="0"/>
            </a:lvl3pPr>
            <a:lvl4pPr>
              <a:defRPr sz="675" spc="0"/>
            </a:lvl4pPr>
            <a:lvl5pPr>
              <a:defRPr sz="675"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547" userDrawn="1">
          <p15:clr>
            <a:srgbClr val="FBAE40"/>
          </p15:clr>
        </p15:guide>
        <p15:guide id="2" pos="706" userDrawn="1">
          <p15:clr>
            <a:srgbClr val="FBAE40"/>
          </p15:clr>
        </p15:guide>
        <p15:guide id="4" pos="3487" userDrawn="1">
          <p15:clr>
            <a:srgbClr val="FBAE40"/>
          </p15:clr>
        </p15:guide>
        <p15:guide id="5" orient="horz" pos="501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309861" y="2455865"/>
            <a:ext cx="5671244" cy="5305449"/>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4158081" y="7241254"/>
            <a:ext cx="2390059" cy="1560173"/>
          </a:xfrm>
        </p:spPr>
        <p:txBody>
          <a:bodyPr/>
          <a:lstStyle>
            <a:lvl1pPr>
              <a:lnSpc>
                <a:spcPct val="100000"/>
              </a:lnSpc>
              <a:spcBef>
                <a:spcPts val="0"/>
              </a:spcBef>
              <a:defRPr sz="900" spc="0"/>
            </a:lvl1pPr>
            <a:lvl2pPr marL="0" indent="0">
              <a:buNone/>
              <a:defRPr sz="900" spc="0"/>
            </a:lvl2pPr>
            <a:lvl3pPr>
              <a:defRPr sz="788" spc="0"/>
            </a:lvl3pPr>
            <a:lvl4pPr>
              <a:defRPr sz="675" spc="0"/>
            </a:lvl4pPr>
            <a:lvl5pPr>
              <a:defRPr sz="675" spc="0"/>
            </a:lvl5pPr>
          </a:lstStyle>
          <a:p>
            <a:pPr lvl="0"/>
            <a:r>
              <a:rPr lang="de-DE" dirty="0"/>
              <a:t>Quelle einfügen</a:t>
            </a:r>
          </a:p>
        </p:txBody>
      </p:sp>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547" userDrawn="1">
          <p15:clr>
            <a:srgbClr val="FBAE40"/>
          </p15:clr>
        </p15:guide>
        <p15:guide id="2" pos="706" userDrawn="1">
          <p15:clr>
            <a:srgbClr val="FBAE40"/>
          </p15:clr>
        </p15:guide>
        <p15:guide id="4" pos="3487" userDrawn="1">
          <p15:clr>
            <a:srgbClr val="FBAE40"/>
          </p15:clr>
        </p15:guide>
        <p15:guide id="5" orient="horz" pos="501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309861" y="9385663"/>
            <a:ext cx="648365" cy="222283"/>
          </a:xfrm>
          <a:prstGeom prst="rect">
            <a:avLst/>
          </a:prstGeom>
        </p:spPr>
        <p:txBody>
          <a:bodyPr/>
          <a:lstStyle/>
          <a:p>
            <a:fld id="{FE511B28-C911-483C-B3A5-9C122110C1C1}" type="datetime1">
              <a:rPr lang="de-DE" smtClean="0"/>
              <a:t>22.12.2025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120278" y="9425495"/>
            <a:ext cx="2349226" cy="222283"/>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309861" y="9385663"/>
            <a:ext cx="648365" cy="222283"/>
          </a:xfrm>
          <a:prstGeom prst="rect">
            <a:avLst/>
          </a:prstGeom>
        </p:spPr>
        <p:txBody>
          <a:bodyPr/>
          <a:lstStyle/>
          <a:p>
            <a:fld id="{FE511B28-C911-483C-B3A5-9C122110C1C1}" type="datetime1">
              <a:rPr lang="de-DE" smtClean="0"/>
              <a:t>22.12.2025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120278" y="9425495"/>
            <a:ext cx="2349226" cy="222283"/>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320255" y="3808873"/>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320255" y="4744977"/>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321775" y="3829257"/>
            <a:ext cx="1284522" cy="390876"/>
          </a:xfrm>
        </p:spPr>
        <p:txBody>
          <a:bodyPr wrap="square">
            <a:spAutoFit/>
          </a:bodyPr>
          <a:lstStyle>
            <a:lvl1pPr algn="ctr">
              <a:defRPr sz="2363"/>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320576" y="5473524"/>
            <a:ext cx="1367135" cy="2391656"/>
          </a:xfrm>
        </p:spPr>
        <p:txBody>
          <a:bodyPr lIns="36000"/>
          <a:lstStyle>
            <a:lvl1pPr>
              <a:lnSpc>
                <a:spcPct val="105000"/>
              </a:lnSpc>
              <a:spcBef>
                <a:spcPts val="0"/>
              </a:spcBef>
              <a:defRPr sz="844" b="1" spc="0"/>
            </a:lvl1pPr>
            <a:lvl2pPr marL="0" indent="0">
              <a:lnSpc>
                <a:spcPct val="105000"/>
              </a:lnSpc>
              <a:spcBef>
                <a:spcPts val="0"/>
              </a:spcBef>
              <a:buNone/>
              <a:defRPr sz="844"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1423176" y="4167715"/>
            <a:ext cx="1327440" cy="232116"/>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013"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2479802" y="3808873"/>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2479802" y="4744977"/>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2479802" y="3829257"/>
            <a:ext cx="1284522" cy="390876"/>
          </a:xfrm>
        </p:spPr>
        <p:txBody>
          <a:bodyPr wrap="square">
            <a:spAutoFit/>
          </a:bodyPr>
          <a:lstStyle>
            <a:lvl1pPr algn="ctr">
              <a:defRPr sz="2363"/>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2479802" y="5473524"/>
            <a:ext cx="1367135" cy="2391656"/>
          </a:xfrm>
        </p:spPr>
        <p:txBody>
          <a:bodyPr lIns="36000"/>
          <a:lstStyle>
            <a:lvl1pPr>
              <a:lnSpc>
                <a:spcPct val="105000"/>
              </a:lnSpc>
              <a:spcBef>
                <a:spcPts val="0"/>
              </a:spcBef>
              <a:defRPr sz="844" b="1" spc="0"/>
            </a:lvl1pPr>
            <a:lvl2pPr marL="0" indent="0">
              <a:lnSpc>
                <a:spcPct val="105000"/>
              </a:lnSpc>
              <a:spcBef>
                <a:spcPts val="0"/>
              </a:spcBef>
              <a:buNone/>
              <a:defRPr sz="844"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3534503" y="4167715"/>
            <a:ext cx="1327440" cy="232116"/>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013"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4616021" y="3808874"/>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4616021" y="4744978"/>
            <a:ext cx="128604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4617542" y="3829258"/>
            <a:ext cx="1284522" cy="390876"/>
          </a:xfrm>
        </p:spPr>
        <p:txBody>
          <a:bodyPr wrap="square">
            <a:spAutoFit/>
          </a:bodyPr>
          <a:lstStyle>
            <a:lvl1pPr algn="ctr">
              <a:defRPr sz="2363"/>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4616342" y="5473526"/>
            <a:ext cx="1367135" cy="2391656"/>
          </a:xfrm>
        </p:spPr>
        <p:txBody>
          <a:bodyPr lIns="36000"/>
          <a:lstStyle>
            <a:lvl1pPr>
              <a:lnSpc>
                <a:spcPct val="105000"/>
              </a:lnSpc>
              <a:spcBef>
                <a:spcPts val="0"/>
              </a:spcBef>
              <a:defRPr sz="844" b="1" spc="0"/>
            </a:lvl1pPr>
            <a:lvl2pPr marL="0" indent="0">
              <a:lnSpc>
                <a:spcPct val="105000"/>
              </a:lnSpc>
              <a:spcBef>
                <a:spcPts val="0"/>
              </a:spcBef>
              <a:buNone/>
              <a:defRPr sz="844"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5746638" y="4167716"/>
            <a:ext cx="1327440" cy="232116"/>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013"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a:xfrm>
            <a:off x="309861" y="9385663"/>
            <a:ext cx="648365" cy="222283"/>
          </a:xfrm>
          <a:prstGeom prst="rect">
            <a:avLst/>
          </a:prstGeom>
        </p:spPr>
        <p:txBody>
          <a:bodyPr/>
          <a:lstStyle/>
          <a:p>
            <a:fld id="{FE511B28-C911-483C-B3A5-9C122110C1C1}" type="datetime1">
              <a:rPr lang="de-DE" smtClean="0"/>
              <a:t>22.12.2025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a:xfrm flipH="1">
            <a:off x="1120278" y="9425495"/>
            <a:ext cx="2349226" cy="222283"/>
          </a:xfrm>
          <a:prstGeom prst="rect">
            <a:avLst/>
          </a:prstGeom>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309861" y="7121560"/>
            <a:ext cx="1498960" cy="1471847"/>
          </a:xfrm>
        </p:spPr>
        <p:txBody>
          <a:bodyPr lIns="0"/>
          <a:lstStyle>
            <a:lvl1pPr>
              <a:lnSpc>
                <a:spcPct val="105000"/>
              </a:lnSpc>
              <a:spcBef>
                <a:spcPts val="0"/>
              </a:spcBef>
              <a:defRPr sz="844" b="0" spc="0"/>
            </a:lvl1pPr>
            <a:lvl2pPr marL="0" indent="0">
              <a:lnSpc>
                <a:spcPct val="105000"/>
              </a:lnSpc>
              <a:spcBef>
                <a:spcPts val="0"/>
              </a:spcBef>
              <a:buNone/>
              <a:defRPr sz="844" b="1"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2529718" y="7121560"/>
            <a:ext cx="1498960" cy="1471847"/>
          </a:xfrm>
        </p:spPr>
        <p:txBody>
          <a:bodyPr lIns="0"/>
          <a:lstStyle>
            <a:lvl1pPr>
              <a:lnSpc>
                <a:spcPct val="105000"/>
              </a:lnSpc>
              <a:spcBef>
                <a:spcPts val="0"/>
              </a:spcBef>
              <a:defRPr sz="844" b="0" spc="0"/>
            </a:lvl1pPr>
            <a:lvl2pPr marL="0" indent="0">
              <a:lnSpc>
                <a:spcPct val="105000"/>
              </a:lnSpc>
              <a:spcBef>
                <a:spcPts val="0"/>
              </a:spcBef>
              <a:buNone/>
              <a:defRPr sz="844" b="1"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4749575" y="7121561"/>
            <a:ext cx="1498960" cy="1471847"/>
          </a:xfrm>
        </p:spPr>
        <p:txBody>
          <a:bodyPr lIns="0"/>
          <a:lstStyle>
            <a:lvl1pPr>
              <a:lnSpc>
                <a:spcPct val="105000"/>
              </a:lnSpc>
              <a:spcBef>
                <a:spcPts val="0"/>
              </a:spcBef>
              <a:defRPr sz="844" b="0" spc="0"/>
            </a:lvl1pPr>
            <a:lvl2pPr marL="0" indent="0">
              <a:lnSpc>
                <a:spcPct val="105000"/>
              </a:lnSpc>
              <a:spcBef>
                <a:spcPts val="0"/>
              </a:spcBef>
              <a:buNone/>
              <a:defRPr sz="844" b="1" spc="0"/>
            </a:lvl2pPr>
            <a:lvl3pPr marL="101797" indent="-101797">
              <a:lnSpc>
                <a:spcPct val="105000"/>
              </a:lnSpc>
              <a:spcBef>
                <a:spcPts val="225"/>
              </a:spcBef>
              <a:defRPr sz="788" spc="0"/>
            </a:lvl3pPr>
            <a:lvl4pPr marL="203594" indent="-101797">
              <a:lnSpc>
                <a:spcPct val="105000"/>
              </a:lnSpc>
              <a:spcBef>
                <a:spcPts val="225"/>
              </a:spcBef>
              <a:defRPr sz="675" spc="0"/>
            </a:lvl4pPr>
            <a:lvl5pPr marL="305392" indent="-101797">
              <a:lnSpc>
                <a:spcPct val="105000"/>
              </a:lnSpc>
              <a:spcBef>
                <a:spcPts val="225"/>
              </a:spcBef>
              <a:defRPr sz="675"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309861" y="3054350"/>
            <a:ext cx="1436786" cy="3689527"/>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4749576" y="3054350"/>
            <a:ext cx="1436786" cy="3689527"/>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2529718" y="3054350"/>
            <a:ext cx="1436786" cy="3689527"/>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a:xfrm>
            <a:off x="309861" y="9385663"/>
            <a:ext cx="648365" cy="222283"/>
          </a:xfrm>
          <a:prstGeom prst="rect">
            <a:avLst/>
          </a:prstGeom>
        </p:spPr>
        <p:txBody>
          <a:bodyPr/>
          <a:lstStyle/>
          <a:p>
            <a:fld id="{35A025D6-0364-4CE2-9FC7-45C729A8B93E}" type="datetime1">
              <a:rPr lang="de-DE" smtClean="0"/>
              <a:t>22.12.2025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a:xfrm flipH="1">
            <a:off x="1120278" y="9425495"/>
            <a:ext cx="2349226" cy="222283"/>
          </a:xfrm>
          <a:prstGeom prst="rect">
            <a:avLst/>
          </a:prstGeom>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2"/>
            <a:ext cx="6858000" cy="9112603"/>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2"/>
            <a:ext cx="6858001" cy="9905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294890" y="2560734"/>
            <a:ext cx="6073080" cy="5928659"/>
          </a:xfrm>
        </p:spPr>
        <p:txBody>
          <a:bodyPr anchor="t"/>
          <a:lstStyle>
            <a:lvl1pPr>
              <a:defRPr sz="4669"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294889" y="639550"/>
            <a:ext cx="1178886" cy="1860169"/>
          </a:xfrm>
        </p:spPr>
        <p:txBody>
          <a:bodyPr anchor="t"/>
          <a:lstStyle>
            <a:lvl1pPr marL="0" indent="0">
              <a:buNone/>
              <a:defRPr lang="de-DE" sz="4669" kern="1200" spc="17" baseline="0" dirty="0">
                <a:solidFill>
                  <a:schemeClr val="tx1"/>
                </a:solidFill>
                <a:latin typeface="+mn-lt"/>
                <a:ea typeface="+mj-ea"/>
                <a:cs typeface="+mj-cs"/>
              </a:defRPr>
            </a:lvl1pPr>
            <a:lvl2pPr marL="257172" indent="0">
              <a:buNone/>
              <a:defRPr sz="1125">
                <a:solidFill>
                  <a:schemeClr val="tx1">
                    <a:tint val="75000"/>
                  </a:schemeClr>
                </a:solidFill>
              </a:defRPr>
            </a:lvl2pPr>
            <a:lvl3pPr marL="514344" indent="0">
              <a:buNone/>
              <a:defRPr sz="1013">
                <a:solidFill>
                  <a:schemeClr val="tx1">
                    <a:tint val="75000"/>
                  </a:schemeClr>
                </a:solidFill>
              </a:defRPr>
            </a:lvl3pPr>
            <a:lvl4pPr marL="771516" indent="0">
              <a:buNone/>
              <a:defRPr sz="900">
                <a:solidFill>
                  <a:schemeClr val="tx1">
                    <a:tint val="75000"/>
                  </a:schemeClr>
                </a:solidFill>
              </a:defRPr>
            </a:lvl4pPr>
            <a:lvl5pPr marL="1028689" indent="0">
              <a:buNone/>
              <a:defRPr sz="900">
                <a:solidFill>
                  <a:schemeClr val="tx1">
                    <a:tint val="75000"/>
                  </a:schemeClr>
                </a:solidFill>
              </a:defRPr>
            </a:lvl5pPr>
            <a:lvl6pPr marL="1285861" indent="0">
              <a:buNone/>
              <a:defRPr sz="900">
                <a:solidFill>
                  <a:schemeClr val="tx1">
                    <a:tint val="75000"/>
                  </a:schemeClr>
                </a:solidFill>
              </a:defRPr>
            </a:lvl6pPr>
            <a:lvl7pPr marL="1543033" indent="0">
              <a:buNone/>
              <a:defRPr sz="900">
                <a:solidFill>
                  <a:schemeClr val="tx1">
                    <a:tint val="75000"/>
                  </a:schemeClr>
                </a:solidFill>
              </a:defRPr>
            </a:lvl7pPr>
            <a:lvl8pPr marL="1800205" indent="0">
              <a:buNone/>
              <a:defRPr sz="900">
                <a:solidFill>
                  <a:schemeClr val="tx1">
                    <a:tint val="75000"/>
                  </a:schemeClr>
                </a:solidFill>
              </a:defRPr>
            </a:lvl8pPr>
            <a:lvl9pPr marL="2057377" indent="0">
              <a:buNone/>
              <a:defRPr sz="9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6328792" y="896588"/>
            <a:ext cx="208954" cy="550332"/>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329419" y="903467"/>
            <a:ext cx="208954" cy="550332"/>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173361" y="1673013"/>
            <a:ext cx="3686928" cy="6822758"/>
          </a:xfrm>
        </p:spPr>
        <p:txBody>
          <a:bodyPr/>
          <a:lstStyle>
            <a:lvl1pPr>
              <a:lnSpc>
                <a:spcPct val="118000"/>
              </a:lnSpc>
              <a:spcBef>
                <a:spcPts val="0"/>
              </a:spcBef>
              <a:defRPr sz="168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861" y="7473070"/>
            <a:ext cx="1012906" cy="1873869"/>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354223" y="1806756"/>
            <a:ext cx="1431446" cy="3663351"/>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a:off x="-1" y="1"/>
            <a:ext cx="6858001" cy="9906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755703" y="2664748"/>
            <a:ext cx="4496000" cy="3536391"/>
          </a:xfrm>
        </p:spPr>
        <p:txBody>
          <a:bodyPr anchor="b"/>
          <a:lstStyle>
            <a:lvl1pPr algn="l">
              <a:defRPr sz="2813"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755703" y="6721196"/>
            <a:ext cx="4496000" cy="769392"/>
          </a:xfrm>
        </p:spPr>
        <p:txBody>
          <a:bodyPr/>
          <a:lstStyle>
            <a:lvl1pPr marL="0" indent="0" algn="l">
              <a:lnSpc>
                <a:spcPct val="100000"/>
              </a:lnSpc>
              <a:buNone/>
              <a:defRPr sz="1800" spc="0"/>
            </a:lvl1pPr>
            <a:lvl2pPr marL="257172" indent="0" algn="ctr">
              <a:buNone/>
              <a:defRPr sz="1125"/>
            </a:lvl2pPr>
            <a:lvl3pPr marL="514344" indent="0" algn="ctr">
              <a:buNone/>
              <a:defRPr sz="1013"/>
            </a:lvl3pPr>
            <a:lvl4pPr marL="771516" indent="0" algn="ctr">
              <a:buNone/>
              <a:defRPr sz="900"/>
            </a:lvl4pPr>
            <a:lvl5pPr marL="1028689" indent="0" algn="ctr">
              <a:buNone/>
              <a:defRPr sz="900"/>
            </a:lvl5pPr>
            <a:lvl6pPr marL="1285861" indent="0" algn="ctr">
              <a:buNone/>
              <a:defRPr sz="900"/>
            </a:lvl6pPr>
            <a:lvl7pPr marL="1543033" indent="0" algn="ctr">
              <a:buNone/>
              <a:defRPr sz="900"/>
            </a:lvl7pPr>
            <a:lvl8pPr marL="1800205" indent="0" algn="ctr">
              <a:buNone/>
              <a:defRPr sz="900"/>
            </a:lvl8pPr>
            <a:lvl9pPr marL="2057377" indent="0" algn="ctr">
              <a:buNone/>
              <a:defRPr sz="9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41769" y="8607317"/>
            <a:ext cx="920485" cy="531173"/>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732715" y="8182116"/>
            <a:ext cx="712733" cy="1300426"/>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10153" y="816626"/>
            <a:ext cx="1417658" cy="883796"/>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3120" userDrawn="1">
          <p15:clr>
            <a:srgbClr val="FBAE40"/>
          </p15:clr>
        </p15:guide>
        <p15:guide id="2" pos="216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329419" y="903467"/>
            <a:ext cx="208954" cy="550332"/>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1525818" y="1832653"/>
            <a:ext cx="4334471" cy="6663118"/>
          </a:xfrm>
        </p:spPr>
        <p:txBody>
          <a:bodyPr/>
          <a:lstStyle>
            <a:lvl1pPr>
              <a:lnSpc>
                <a:spcPct val="93000"/>
              </a:lnSpc>
              <a:spcBef>
                <a:spcPts val="0"/>
              </a:spcBef>
              <a:defRPr sz="213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861" y="7473070"/>
            <a:ext cx="1012906" cy="1873869"/>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29419" y="903466"/>
            <a:ext cx="208954" cy="550333"/>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1525818" y="1832653"/>
            <a:ext cx="4334471" cy="6663118"/>
          </a:xfrm>
        </p:spPr>
        <p:txBody>
          <a:bodyPr/>
          <a:lstStyle>
            <a:lvl1pPr>
              <a:lnSpc>
                <a:spcPct val="93000"/>
              </a:lnSpc>
              <a:spcBef>
                <a:spcPts val="0"/>
              </a:spcBef>
              <a:defRPr sz="213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329419" y="903467"/>
            <a:ext cx="208954" cy="550332"/>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1525818" y="1832653"/>
            <a:ext cx="4334471" cy="6663118"/>
          </a:xfrm>
        </p:spPr>
        <p:txBody>
          <a:bodyPr/>
          <a:lstStyle>
            <a:lvl1pPr>
              <a:lnSpc>
                <a:spcPct val="93000"/>
              </a:lnSpc>
              <a:spcBef>
                <a:spcPts val="0"/>
              </a:spcBef>
              <a:defRPr sz="213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861" y="7473070"/>
            <a:ext cx="1012906" cy="1873869"/>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329419" y="903467"/>
            <a:ext cx="208954" cy="550332"/>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1525818" y="1832653"/>
            <a:ext cx="4334471" cy="6663118"/>
          </a:xfrm>
        </p:spPr>
        <p:txBody>
          <a:bodyPr/>
          <a:lstStyle>
            <a:lvl1pPr>
              <a:lnSpc>
                <a:spcPct val="93000"/>
              </a:lnSpc>
              <a:spcBef>
                <a:spcPts val="0"/>
              </a:spcBef>
              <a:defRPr sz="213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861" y="7473070"/>
            <a:ext cx="1012906" cy="1873869"/>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6329419" y="903467"/>
            <a:ext cx="208954" cy="550332"/>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1525818" y="1832653"/>
            <a:ext cx="4334471" cy="6663118"/>
          </a:xfrm>
        </p:spPr>
        <p:txBody>
          <a:bodyPr/>
          <a:lstStyle>
            <a:lvl1pPr>
              <a:lnSpc>
                <a:spcPct val="93000"/>
              </a:lnSpc>
              <a:spcBef>
                <a:spcPts val="0"/>
              </a:spcBef>
              <a:defRPr sz="2138"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2902442" y="9085946"/>
            <a:ext cx="2957847" cy="520059"/>
          </a:xfrm>
        </p:spPr>
        <p:txBody>
          <a:bodyPr/>
          <a:lstStyle>
            <a:lvl1pPr algn="r">
              <a:lnSpc>
                <a:spcPct val="100000"/>
              </a:lnSpc>
              <a:defRPr sz="900" i="1"/>
            </a:lvl1pPr>
            <a:lvl2pPr marL="0" indent="0">
              <a:buNone/>
              <a:defRPr sz="788"/>
            </a:lvl2pPr>
            <a:lvl3pPr>
              <a:defRPr sz="675"/>
            </a:lvl3pPr>
            <a:lvl4pPr>
              <a:defRPr sz="619"/>
            </a:lvl4pPr>
            <a:lvl5pPr>
              <a:defRPr sz="619"/>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09861" y="7473070"/>
            <a:ext cx="1012906" cy="1873869"/>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2"/>
            <a:ext cx="6858001" cy="9905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294889" y="896584"/>
            <a:ext cx="5807408" cy="7592809"/>
          </a:xfrm>
        </p:spPr>
        <p:txBody>
          <a:bodyPr anchor="t"/>
          <a:lstStyle>
            <a:lvl1pPr>
              <a:lnSpc>
                <a:spcPct val="90000"/>
              </a:lnSpc>
              <a:defRPr sz="99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6328792" y="896588"/>
            <a:ext cx="208954" cy="550332"/>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4158081" y="803717"/>
            <a:ext cx="2390059" cy="2589110"/>
          </a:xfrm>
        </p:spPr>
        <p:txBody>
          <a:bodyPr/>
          <a:lstStyle>
            <a:lvl1pPr algn="r">
              <a:lnSpc>
                <a:spcPct val="95000"/>
              </a:lnSpc>
              <a:spcBef>
                <a:spcPts val="0"/>
              </a:spcBef>
              <a:defRPr sz="1631" spc="0"/>
            </a:lvl1pPr>
            <a:lvl2pPr marL="0" indent="0">
              <a:buNone/>
              <a:defRPr sz="900" spc="0"/>
            </a:lvl2pPr>
            <a:lvl3pPr>
              <a:defRPr sz="788" spc="0"/>
            </a:lvl3pPr>
            <a:lvl4pPr>
              <a:defRPr sz="675" spc="0"/>
            </a:lvl4pPr>
            <a:lvl5pPr>
              <a:defRPr sz="675" spc="0"/>
            </a:lvl5pPr>
          </a:lstStyle>
          <a:p>
            <a:pPr lvl="0"/>
            <a:r>
              <a:rPr lang="de-DE" dirty="0"/>
              <a:t>Kontaktdaten einfügen</a:t>
            </a:r>
          </a:p>
        </p:txBody>
      </p:sp>
      <p:sp>
        <p:nvSpPr>
          <p:cNvPr id="7" name="Textfeld 6">
            <a:extLst>
              <a:ext uri="{FF2B5EF4-FFF2-40B4-BE49-F238E27FC236}">
                <a16:creationId xmlns:a16="http://schemas.microsoft.com/office/drawing/2014/main" id="{B7A1ABC1-C9A9-E20A-6C7E-3CC6EEF45665}"/>
              </a:ext>
            </a:extLst>
          </p:cNvPr>
          <p:cNvSpPr txBox="1"/>
          <p:nvPr userDrawn="1"/>
        </p:nvSpPr>
        <p:spPr>
          <a:xfrm>
            <a:off x="3226478" y="8005056"/>
            <a:ext cx="3321662" cy="462114"/>
          </a:xfrm>
          <a:prstGeom prst="rect">
            <a:avLst/>
          </a:prstGeom>
          <a:noFill/>
        </p:spPr>
        <p:txBody>
          <a:bodyPr wrap="square" lIns="0" tIns="0" rIns="0" bIns="0" rtlCol="0">
            <a:spAutoFit/>
          </a:bodyPr>
          <a:lstStyle/>
          <a:p>
            <a:pPr algn="r">
              <a:lnSpc>
                <a:spcPct val="113000"/>
              </a:lnSpc>
            </a:pPr>
            <a:r>
              <a:rPr lang="de-DE" sz="2813" dirty="0"/>
              <a:t>www.lernen.digital</a:t>
            </a:r>
          </a:p>
        </p:txBody>
      </p:sp>
      <p:pic>
        <p:nvPicPr>
          <p:cNvPr id="13" name="Grafik 12">
            <a:extLst>
              <a:ext uri="{FF2B5EF4-FFF2-40B4-BE49-F238E27FC236}">
                <a16:creationId xmlns:a16="http://schemas.microsoft.com/office/drawing/2014/main" id="{60BC7C31-1B39-1E9B-4F3E-542385A2CF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6954" y="8434490"/>
            <a:ext cx="215711" cy="553926"/>
          </a:xfrm>
          <a:prstGeom prst="rect">
            <a:avLst/>
          </a:prstGeom>
        </p:spPr>
      </p:pic>
      <p:pic>
        <p:nvPicPr>
          <p:cNvPr id="15" name="Grafik 14">
            <a:extLst>
              <a:ext uri="{FF2B5EF4-FFF2-40B4-BE49-F238E27FC236}">
                <a16:creationId xmlns:a16="http://schemas.microsoft.com/office/drawing/2014/main" id="{E7271A83-2A44-0AAC-0F41-483CC7F9C4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0517" y="8397452"/>
            <a:ext cx="223201" cy="573157"/>
          </a:xfrm>
          <a:prstGeom prst="rect">
            <a:avLst/>
          </a:prstGeom>
        </p:spPr>
      </p:pic>
      <p:pic>
        <p:nvPicPr>
          <p:cNvPr id="17" name="Grafik 16">
            <a:extLst>
              <a:ext uri="{FF2B5EF4-FFF2-40B4-BE49-F238E27FC236}">
                <a16:creationId xmlns:a16="http://schemas.microsoft.com/office/drawing/2014/main" id="{D9D15E22-C0E7-C196-229F-2C9464C8DAA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35605" y="8441236"/>
            <a:ext cx="253916" cy="529373"/>
          </a:xfrm>
          <a:prstGeom prst="rect">
            <a:avLst/>
          </a:prstGeom>
        </p:spPr>
      </p:pic>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310153" y="816624"/>
            <a:ext cx="1417658" cy="883798"/>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547" userDrawn="1">
          <p15:clr>
            <a:srgbClr val="FBAE40"/>
          </p15:clr>
        </p15:guide>
        <p15:guide id="2" pos="706" userDrawn="1">
          <p15:clr>
            <a:srgbClr val="FBAE40"/>
          </p15:clr>
        </p15:guide>
        <p15:guide id="4" pos="3487" userDrawn="1">
          <p15:clr>
            <a:srgbClr val="FBAE40"/>
          </p15:clr>
        </p15:guide>
        <p15:guide id="5" orient="horz" pos="501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a:xfrm>
            <a:off x="309861" y="9385663"/>
            <a:ext cx="648365" cy="222283"/>
          </a:xfrm>
          <a:prstGeom prst="rect">
            <a:avLst/>
          </a:prstGeom>
        </p:spPr>
        <p:txBody>
          <a:bodyPr/>
          <a:lstStyle/>
          <a:p>
            <a:fld id="{5F594A38-0EE4-44CD-89D2-566B8D53BFCB}" type="datetimeFigureOut">
              <a:rPr lang="de-DE" smtClean="0"/>
              <a:t>22.12.2025</a:t>
            </a:fld>
            <a:endParaRPr lang="de-DE"/>
          </a:p>
        </p:txBody>
      </p:sp>
      <p:sp>
        <p:nvSpPr>
          <p:cNvPr id="5" name="Footer Placeholder 4"/>
          <p:cNvSpPr>
            <a:spLocks noGrp="1"/>
          </p:cNvSpPr>
          <p:nvPr>
            <p:ph type="ftr" sz="quarter" idx="11"/>
          </p:nvPr>
        </p:nvSpPr>
        <p:spPr>
          <a:xfrm flipH="1">
            <a:off x="1120278" y="9425495"/>
            <a:ext cx="2349226" cy="222283"/>
          </a:xfrm>
          <a:prstGeom prst="rect">
            <a:avLst/>
          </a:prstGeom>
        </p:spPr>
        <p:txBody>
          <a:bodyPr/>
          <a:lstStyle/>
          <a:p>
            <a:endParaRPr lang="de-DE"/>
          </a:p>
        </p:txBody>
      </p:sp>
      <p:sp>
        <p:nvSpPr>
          <p:cNvPr id="6" name="Slide Number Placeholder 5"/>
          <p:cNvSpPr>
            <a:spLocks noGrp="1"/>
          </p:cNvSpPr>
          <p:nvPr>
            <p:ph type="sldNum" sz="quarter" idx="12"/>
          </p:nvPr>
        </p:nvSpPr>
        <p:spPr>
          <a:xfrm>
            <a:off x="5005090" y="9406455"/>
            <a:ext cx="1543050" cy="180699"/>
          </a:xfrm>
          <a:prstGeom prst="rect">
            <a:avLst/>
          </a:prstGeom>
        </p:spPr>
        <p:txBody>
          <a:bodyPr/>
          <a:lstStyle/>
          <a:p>
            <a:fld id="{229A1A07-C641-4F3D-9F26-09F3E8E9AD39}" type="slidenum">
              <a:rPr lang="de-DE" smtClean="0"/>
              <a:t>‹Nr.›</a:t>
            </a:fld>
            <a:endParaRPr lang="de-DE"/>
          </a:p>
        </p:txBody>
      </p:sp>
    </p:spTree>
    <p:extLst>
      <p:ext uri="{BB962C8B-B14F-4D97-AF65-F5344CB8AC3E}">
        <p14:creationId xmlns:p14="http://schemas.microsoft.com/office/powerpoint/2010/main" val="7556570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120280" y="2455863"/>
            <a:ext cx="4414955" cy="5512506"/>
          </a:xfrm>
        </p:spPr>
        <p:txBody>
          <a:bodyPr/>
          <a:lstStyle>
            <a:lvl1pPr>
              <a:defRPr sz="9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547" userDrawn="1">
          <p15:clr>
            <a:srgbClr val="FBAE40"/>
          </p15:clr>
        </p15:guide>
        <p15:guide id="2" pos="706" userDrawn="1">
          <p15:clr>
            <a:srgbClr val="FBAE40"/>
          </p15:clr>
        </p15:guide>
        <p15:guide id="4" pos="3487" userDrawn="1">
          <p15:clr>
            <a:srgbClr val="FBAE40"/>
          </p15:clr>
        </p15:guide>
        <p15:guide id="5" orient="horz" pos="501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309861" y="3185055"/>
            <a:ext cx="5671244" cy="4992303"/>
          </a:xfrm>
        </p:spPr>
        <p:txBody>
          <a:bodyPr/>
          <a:lstStyle>
            <a:lvl1pPr>
              <a:spcBef>
                <a:spcPts val="1463"/>
              </a:spcBef>
              <a:defRPr/>
            </a:lvl1pPr>
            <a:lvl2pPr>
              <a:spcBef>
                <a:spcPts val="1181"/>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309861" y="9385663"/>
            <a:ext cx="648365" cy="222283"/>
          </a:xfrm>
          <a:prstGeom prst="rect">
            <a:avLst/>
          </a:prstGeom>
        </p:spPr>
        <p:txBody>
          <a:bodyPr/>
          <a:lstStyle/>
          <a:p>
            <a:fld id="{85851317-5E0E-4AEB-A6EE-0F6F8918A190}" type="datetime1">
              <a:rPr lang="de-DE" smtClean="0"/>
              <a:t>22.12.2025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309861" y="3185055"/>
            <a:ext cx="2850842" cy="5408350"/>
          </a:xfrm>
        </p:spPr>
        <p:txBody>
          <a:bodyPr/>
          <a:lstStyle>
            <a:lvl1pPr>
              <a:spcBef>
                <a:spcPts val="1463"/>
              </a:spcBef>
              <a:spcAft>
                <a:spcPts val="338"/>
              </a:spcAft>
              <a:defRPr sz="1125">
                <a:latin typeface="+mj-lt"/>
              </a:defRPr>
            </a:lvl1pPr>
            <a:lvl2pPr>
              <a:spcBef>
                <a:spcPts val="956"/>
              </a:spcBef>
              <a:defRPr sz="9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309861" y="9385663"/>
            <a:ext cx="648365" cy="222283"/>
          </a:xfrm>
          <a:prstGeom prst="rect">
            <a:avLst/>
          </a:prstGeom>
        </p:spPr>
        <p:txBody>
          <a:bodyPr/>
          <a:lstStyle/>
          <a:p>
            <a:fld id="{85851317-5E0E-4AEB-A6EE-0F6F8918A190}" type="datetime1">
              <a:rPr lang="de-DE" smtClean="0"/>
              <a:t>22.12.2025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3429000" y="3352993"/>
            <a:ext cx="0" cy="49211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3697297" y="3185055"/>
            <a:ext cx="2850842" cy="5408350"/>
          </a:xfrm>
        </p:spPr>
        <p:txBody>
          <a:bodyPr/>
          <a:lstStyle>
            <a:lvl1pPr>
              <a:spcBef>
                <a:spcPts val="1463"/>
              </a:spcBef>
              <a:spcAft>
                <a:spcPts val="338"/>
              </a:spcAft>
              <a:defRPr sz="1125">
                <a:latin typeface="+mj-lt"/>
              </a:defRPr>
            </a:lvl1pPr>
            <a:lvl2pPr>
              <a:spcBef>
                <a:spcPts val="956"/>
              </a:spcBef>
              <a:defRPr sz="9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309861" y="3185055"/>
            <a:ext cx="1805061" cy="5304341"/>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309861" y="9385663"/>
            <a:ext cx="648365" cy="222283"/>
          </a:xfrm>
          <a:prstGeom prst="rect">
            <a:avLst/>
          </a:prstGeom>
        </p:spPr>
        <p:txBody>
          <a:bodyPr/>
          <a:lstStyle/>
          <a:p>
            <a:fld id="{85851317-5E0E-4AEB-A6EE-0F6F8918A190}" type="datetime1">
              <a:rPr lang="de-DE" smtClean="0"/>
              <a:t>22.12.2025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2313947" y="3352993"/>
            <a:ext cx="0" cy="49211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4548155" y="3352993"/>
            <a:ext cx="0" cy="49211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2533353" y="3185056"/>
            <a:ext cx="1805061" cy="5304339"/>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4751487" y="3185056"/>
            <a:ext cx="1805061" cy="5304339"/>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a:xfrm>
            <a:off x="309861" y="9385663"/>
            <a:ext cx="648365" cy="222283"/>
          </a:xfrm>
          <a:prstGeom prst="rect">
            <a:avLst/>
          </a:prstGeom>
        </p:spPr>
        <p:txBody>
          <a:bodyPr/>
          <a:lstStyle/>
          <a:p>
            <a:fld id="{85851317-5E0E-4AEB-A6EE-0F6F8918A190}" type="datetime1">
              <a:rPr lang="de-DE" smtClean="0"/>
              <a:t>22.12.2025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309861" y="5951841"/>
            <a:ext cx="23900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3487044" y="5951841"/>
            <a:ext cx="239005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309861" y="3185057"/>
            <a:ext cx="2390059" cy="2393440"/>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3475672" y="3185057"/>
            <a:ext cx="2390059" cy="2393440"/>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309861" y="6198132"/>
            <a:ext cx="2390059" cy="2393440"/>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3475672" y="6198132"/>
            <a:ext cx="2390059" cy="2393440"/>
          </a:xfrm>
        </p:spPr>
        <p:txBody>
          <a:bodyPr/>
          <a:lstStyle>
            <a:lvl1pPr>
              <a:spcBef>
                <a:spcPts val="1463"/>
              </a:spcBef>
              <a:spcAft>
                <a:spcPts val="338"/>
              </a:spcAft>
              <a:defRPr>
                <a:latin typeface="+mj-lt"/>
              </a:defRPr>
            </a:lvl1pPr>
            <a:lvl2pPr>
              <a:spcBef>
                <a:spcPts val="506"/>
              </a:spcBef>
              <a:defRPr sz="675"/>
            </a:lvl2pPr>
            <a:lvl3pPr>
              <a:defRPr sz="675"/>
            </a:lvl3pPr>
            <a:lvl4pPr>
              <a:defRPr sz="675"/>
            </a:lvl4pPr>
            <a:lvl5pPr>
              <a:defRPr sz="675"/>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309861" y="3184803"/>
            <a:ext cx="5671244" cy="4992555"/>
          </a:xfrm>
        </p:spPr>
        <p:txBody>
          <a:bodyPr/>
          <a:lstStyle>
            <a:lvl1pPr>
              <a:spcBef>
                <a:spcPts val="1463"/>
              </a:spcBef>
              <a:defRPr sz="1350"/>
            </a:lvl1pPr>
            <a:lvl2pPr marL="200023" indent="-200023">
              <a:spcBef>
                <a:spcPts val="1181"/>
              </a:spcBef>
              <a:buFont typeface="Kantumruy Pro" pitchFamily="2" charset="0"/>
              <a:buChar char="—"/>
              <a:defRPr sz="1350"/>
            </a:lvl2pPr>
            <a:lvl3pPr>
              <a:defRPr sz="1125"/>
            </a:lvl3pPr>
            <a:lvl4pPr>
              <a:defRPr sz="1013"/>
            </a:lvl4pPr>
            <a:lvl5pPr>
              <a:defRPr sz="1013"/>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dirty="0"/>
              <a:t>Name der Präsentation</a:t>
            </a:r>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3347992" y="3288816"/>
            <a:ext cx="2633113" cy="4888542"/>
          </a:xfrm>
        </p:spPr>
        <p:txBody>
          <a:bodyPr/>
          <a:lstStyle>
            <a:lvl1pPr>
              <a:lnSpc>
                <a:spcPct val="100000"/>
              </a:lnSpc>
              <a:spcBef>
                <a:spcPts val="1463"/>
              </a:spcBef>
              <a:defRPr sz="1350"/>
            </a:lvl1pPr>
            <a:lvl2pPr marL="200023" indent="-200023">
              <a:lnSpc>
                <a:spcPct val="100000"/>
              </a:lnSpc>
              <a:spcBef>
                <a:spcPts val="1181"/>
              </a:spcBef>
              <a:buFont typeface="Kantumruy Pro" pitchFamily="2" charset="0"/>
              <a:buChar char="—"/>
              <a:defRPr sz="1350"/>
            </a:lvl2pPr>
            <a:lvl3pPr>
              <a:lnSpc>
                <a:spcPct val="100000"/>
              </a:lnSpc>
              <a:defRPr sz="1125"/>
            </a:lvl3pPr>
            <a:lvl4pPr>
              <a:lnSpc>
                <a:spcPct val="100000"/>
              </a:lnSpc>
              <a:defRPr sz="1013"/>
            </a:lvl4pPr>
            <a:lvl5pPr>
              <a:lnSpc>
                <a:spcPct val="100000"/>
              </a:lnSpc>
              <a:defRPr sz="1013"/>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a:xfrm>
            <a:off x="309861" y="9385663"/>
            <a:ext cx="648365" cy="222283"/>
          </a:xfrm>
          <a:prstGeom prst="rect">
            <a:avLst/>
          </a:prstGeom>
        </p:spPr>
        <p:txBody>
          <a:bodyPr/>
          <a:lstStyle/>
          <a:p>
            <a:fld id="{BE64F6F3-3477-4C89-9056-C92CFB29775B}" type="datetime1">
              <a:rPr lang="de-DE" smtClean="0"/>
              <a:t>22.12.2025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a:xfrm flipH="1">
            <a:off x="1120278" y="9425495"/>
            <a:ext cx="2349226" cy="222283"/>
          </a:xfrm>
          <a:prstGeom prst="rect">
            <a:avLst/>
          </a:prstGeom>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a:xfrm>
            <a:off x="5005090" y="9406455"/>
            <a:ext cx="1543050" cy="180699"/>
          </a:xfrm>
          <a:prstGeom prst="rect">
            <a:avLst/>
          </a:prstGeom>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309859" y="3080792"/>
            <a:ext cx="2827140" cy="501845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200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320256" y="811743"/>
            <a:ext cx="5660850" cy="1332946"/>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309861" y="3213946"/>
            <a:ext cx="5671244" cy="4963412"/>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 id="2147483677" r:id="rId27"/>
  </p:sldLayoutIdLst>
  <p:hf hdr="0"/>
  <p:txStyles>
    <p:titleStyle>
      <a:lvl1pPr algn="l" defTabSz="514344" rtl="0" eaLnBrk="1" latinLnBrk="0" hangingPunct="1">
        <a:lnSpc>
          <a:spcPct val="100000"/>
        </a:lnSpc>
        <a:spcBef>
          <a:spcPct val="0"/>
        </a:spcBef>
        <a:buNone/>
        <a:defRPr sz="1575" kern="1200" spc="17" baseline="0">
          <a:solidFill>
            <a:schemeClr val="tx1"/>
          </a:solidFill>
          <a:latin typeface="+mj-lt"/>
          <a:ea typeface="+mj-ea"/>
          <a:cs typeface="+mj-cs"/>
        </a:defRPr>
      </a:lvl1pPr>
    </p:titleStyle>
    <p:bodyStyle>
      <a:lvl1pPr marL="0" indent="0" algn="l" defTabSz="514344" rtl="0" eaLnBrk="1" latinLnBrk="0" hangingPunct="1">
        <a:lnSpc>
          <a:spcPct val="114000"/>
        </a:lnSpc>
        <a:spcBef>
          <a:spcPts val="675"/>
        </a:spcBef>
        <a:buFont typeface="Arial" panose="020B0604020202020204" pitchFamily="34" charset="0"/>
        <a:buNone/>
        <a:defRPr sz="1013" kern="1200" spc="17" baseline="0">
          <a:solidFill>
            <a:schemeClr val="tx1"/>
          </a:solidFill>
          <a:latin typeface="+mn-lt"/>
          <a:ea typeface="+mn-ea"/>
          <a:cs typeface="+mn-cs"/>
        </a:defRPr>
      </a:lvl1pPr>
      <a:lvl2pPr marL="203594" indent="-203594" algn="l" defTabSz="514344" rtl="0" eaLnBrk="1" latinLnBrk="0" hangingPunct="1">
        <a:lnSpc>
          <a:spcPct val="114000"/>
        </a:lnSpc>
        <a:spcBef>
          <a:spcPts val="281"/>
        </a:spcBef>
        <a:buFont typeface="Kantumruy Pro" pitchFamily="2" charset="0"/>
        <a:buChar char="—"/>
        <a:defRPr sz="1013" kern="1200" spc="17" baseline="0">
          <a:solidFill>
            <a:schemeClr val="tx1"/>
          </a:solidFill>
          <a:latin typeface="+mn-lt"/>
          <a:ea typeface="+mn-ea"/>
          <a:cs typeface="+mn-cs"/>
        </a:defRPr>
      </a:lvl2pPr>
      <a:lvl3pPr marL="353612" indent="-150017" algn="l" defTabSz="514344" rtl="0" eaLnBrk="1" latinLnBrk="0" hangingPunct="1">
        <a:lnSpc>
          <a:spcPct val="114000"/>
        </a:lnSpc>
        <a:spcBef>
          <a:spcPts val="281"/>
        </a:spcBef>
        <a:buFont typeface="Arial" panose="020B0604020202020204" pitchFamily="34" charset="0"/>
        <a:buChar char="•"/>
        <a:defRPr sz="900" kern="1200" spc="17" baseline="0">
          <a:solidFill>
            <a:schemeClr val="tx1"/>
          </a:solidFill>
          <a:latin typeface="+mn-lt"/>
          <a:ea typeface="+mn-ea"/>
          <a:cs typeface="+mn-cs"/>
        </a:defRPr>
      </a:lvl3pPr>
      <a:lvl4pPr marL="455409" indent="-101797" algn="l" defTabSz="514344" rtl="0" eaLnBrk="1" latinLnBrk="0" hangingPunct="1">
        <a:lnSpc>
          <a:spcPct val="114000"/>
        </a:lnSpc>
        <a:spcBef>
          <a:spcPts val="281"/>
        </a:spcBef>
        <a:buFont typeface="Symbol" panose="05050102010706020507" pitchFamily="18" charset="2"/>
        <a:buChar char="-"/>
        <a:defRPr sz="788" kern="1200" spc="17" baseline="0">
          <a:solidFill>
            <a:schemeClr val="tx1"/>
          </a:solidFill>
          <a:latin typeface="+mn-lt"/>
          <a:ea typeface="+mn-ea"/>
          <a:cs typeface="+mn-cs"/>
        </a:defRPr>
      </a:lvl4pPr>
      <a:lvl5pPr marL="557207" indent="-101797" algn="l" defTabSz="514344" rtl="0" eaLnBrk="1" latinLnBrk="0" hangingPunct="1">
        <a:lnSpc>
          <a:spcPct val="114000"/>
        </a:lnSpc>
        <a:spcBef>
          <a:spcPts val="281"/>
        </a:spcBef>
        <a:buFont typeface="Arial" panose="020B0604020202020204" pitchFamily="34" charset="0"/>
        <a:buChar char="•"/>
        <a:defRPr sz="788" kern="1200" spc="17" baseline="0">
          <a:solidFill>
            <a:schemeClr val="tx1"/>
          </a:solidFill>
          <a:latin typeface="+mn-lt"/>
          <a:ea typeface="+mn-ea"/>
          <a:cs typeface="+mn-cs"/>
        </a:defRPr>
      </a:lvl5pPr>
      <a:lvl6pPr marL="1414447" indent="-128586" algn="l" defTabSz="514344"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19" indent="-128586" algn="l" defTabSz="514344"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791" indent="-128586" algn="l" defTabSz="514344"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64" indent="-128586" algn="l" defTabSz="514344"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de-DE"/>
      </a:defPPr>
      <a:lvl1pPr marL="0" algn="l" defTabSz="514344" rtl="0" eaLnBrk="1" latinLnBrk="0" hangingPunct="1">
        <a:defRPr sz="1013" kern="1200">
          <a:solidFill>
            <a:schemeClr val="tx1"/>
          </a:solidFill>
          <a:latin typeface="+mn-lt"/>
          <a:ea typeface="+mn-ea"/>
          <a:cs typeface="+mn-cs"/>
        </a:defRPr>
      </a:lvl1pPr>
      <a:lvl2pPr marL="257172" algn="l" defTabSz="514344" rtl="0" eaLnBrk="1" latinLnBrk="0" hangingPunct="1">
        <a:defRPr sz="1013" kern="1200">
          <a:solidFill>
            <a:schemeClr val="tx1"/>
          </a:solidFill>
          <a:latin typeface="+mn-lt"/>
          <a:ea typeface="+mn-ea"/>
          <a:cs typeface="+mn-cs"/>
        </a:defRPr>
      </a:lvl2pPr>
      <a:lvl3pPr marL="514344" algn="l" defTabSz="514344" rtl="0" eaLnBrk="1" latinLnBrk="0" hangingPunct="1">
        <a:defRPr sz="1013" kern="1200">
          <a:solidFill>
            <a:schemeClr val="tx1"/>
          </a:solidFill>
          <a:latin typeface="+mn-lt"/>
          <a:ea typeface="+mn-ea"/>
          <a:cs typeface="+mn-cs"/>
        </a:defRPr>
      </a:lvl3pPr>
      <a:lvl4pPr marL="771516" algn="l" defTabSz="514344" rtl="0" eaLnBrk="1" latinLnBrk="0" hangingPunct="1">
        <a:defRPr sz="1013" kern="1200">
          <a:solidFill>
            <a:schemeClr val="tx1"/>
          </a:solidFill>
          <a:latin typeface="+mn-lt"/>
          <a:ea typeface="+mn-ea"/>
          <a:cs typeface="+mn-cs"/>
        </a:defRPr>
      </a:lvl4pPr>
      <a:lvl5pPr marL="1028689" algn="l" defTabSz="514344" rtl="0" eaLnBrk="1" latinLnBrk="0" hangingPunct="1">
        <a:defRPr sz="1013" kern="1200">
          <a:solidFill>
            <a:schemeClr val="tx1"/>
          </a:solidFill>
          <a:latin typeface="+mn-lt"/>
          <a:ea typeface="+mn-ea"/>
          <a:cs typeface="+mn-cs"/>
        </a:defRPr>
      </a:lvl5pPr>
      <a:lvl6pPr marL="1285861" algn="l" defTabSz="514344" rtl="0" eaLnBrk="1" latinLnBrk="0" hangingPunct="1">
        <a:defRPr sz="1013" kern="1200">
          <a:solidFill>
            <a:schemeClr val="tx1"/>
          </a:solidFill>
          <a:latin typeface="+mn-lt"/>
          <a:ea typeface="+mn-ea"/>
          <a:cs typeface="+mn-cs"/>
        </a:defRPr>
      </a:lvl6pPr>
      <a:lvl7pPr marL="1543033" algn="l" defTabSz="514344" rtl="0" eaLnBrk="1" latinLnBrk="0" hangingPunct="1">
        <a:defRPr sz="1013" kern="1200">
          <a:solidFill>
            <a:schemeClr val="tx1"/>
          </a:solidFill>
          <a:latin typeface="+mn-lt"/>
          <a:ea typeface="+mn-ea"/>
          <a:cs typeface="+mn-cs"/>
        </a:defRPr>
      </a:lvl7pPr>
      <a:lvl8pPr marL="1800205" algn="l" defTabSz="514344" rtl="0" eaLnBrk="1" latinLnBrk="0" hangingPunct="1">
        <a:defRPr sz="1013" kern="1200">
          <a:solidFill>
            <a:schemeClr val="tx1"/>
          </a:solidFill>
          <a:latin typeface="+mn-lt"/>
          <a:ea typeface="+mn-ea"/>
          <a:cs typeface="+mn-cs"/>
        </a:defRPr>
      </a:lvl8pPr>
      <a:lvl9pPr marL="2057377" algn="l" defTabSz="514344"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120" userDrawn="1">
          <p15:clr>
            <a:srgbClr val="F26B43"/>
          </p15:clr>
        </p15:guide>
        <p15:guide id="2" pos="2160" userDrawn="1">
          <p15:clr>
            <a:srgbClr val="F26B43"/>
          </p15:clr>
        </p15:guide>
        <p15:guide id="3" pos="195" userDrawn="1">
          <p15:clr>
            <a:srgbClr val="F26B43"/>
          </p15:clr>
        </p15:guide>
        <p15:guide id="4" pos="3768" userDrawn="1">
          <p15:clr>
            <a:srgbClr val="F26B43"/>
          </p15:clr>
        </p15:guide>
        <p15:guide id="5" orient="horz" pos="50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svg"/><Relationship Id="rId7" Type="http://schemas.openxmlformats.org/officeDocument/2006/relationships/image" Target="../media/image30.jpg"/><Relationship Id="rId2" Type="http://schemas.openxmlformats.org/officeDocument/2006/relationships/image" Target="../media/image25.png"/><Relationship Id="rId1" Type="http://schemas.openxmlformats.org/officeDocument/2006/relationships/slideLayout" Target="../slideLayouts/slideLayout1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 Id="rId9"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3.jpeg"/><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2.png"/></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jpe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jpg"/><Relationship Id="rId2" Type="http://schemas.openxmlformats.org/officeDocument/2006/relationships/image" Target="../media/image34.png"/><Relationship Id="rId1" Type="http://schemas.openxmlformats.org/officeDocument/2006/relationships/slideLayout" Target="../slideLayouts/slideLayout27.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png"/><Relationship Id="rId15" Type="http://schemas.openxmlformats.org/officeDocument/2006/relationships/image" Target="../media/image32.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31.PNG"/></Relationships>
</file>

<file path=ppt/slides/_rels/slide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svg"/><Relationship Id="rId12" Type="http://schemas.openxmlformats.org/officeDocument/2006/relationships/image" Target="../media/image32.png"/><Relationship Id="rId2" Type="http://schemas.openxmlformats.org/officeDocument/2006/relationships/image" Target="../media/image46.png"/><Relationship Id="rId1" Type="http://schemas.openxmlformats.org/officeDocument/2006/relationships/slideLayout" Target="../slideLayouts/slideLayout27.xml"/><Relationship Id="rId6" Type="http://schemas.openxmlformats.org/officeDocument/2006/relationships/image" Target="../media/image50.png"/><Relationship Id="rId11" Type="http://schemas.openxmlformats.org/officeDocument/2006/relationships/image" Target="../media/image31.PNG"/><Relationship Id="rId5" Type="http://schemas.openxmlformats.org/officeDocument/2006/relationships/image" Target="../media/image49.svg"/><Relationship Id="rId10" Type="http://schemas.openxmlformats.org/officeDocument/2006/relationships/image" Target="../media/image54.jpg"/><Relationship Id="rId4" Type="http://schemas.openxmlformats.org/officeDocument/2006/relationships/image" Target="../media/image48.png"/><Relationship Id="rId9" Type="http://schemas.openxmlformats.org/officeDocument/2006/relationships/image" Target="../media/image53.svg"/></Relationships>
</file>

<file path=ppt/slides/_rels/slide5.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sv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7.xml"/><Relationship Id="rId6" Type="http://schemas.openxmlformats.org/officeDocument/2006/relationships/image" Target="../media/image59.png"/><Relationship Id="rId11" Type="http://schemas.openxmlformats.org/officeDocument/2006/relationships/image" Target="../media/image62.png"/><Relationship Id="rId5" Type="http://schemas.openxmlformats.org/officeDocument/2006/relationships/image" Target="../media/image58.png"/><Relationship Id="rId10" Type="http://schemas.openxmlformats.org/officeDocument/2006/relationships/hyperlink" Target="https://creativecommons.org/licenses/by/4.0/legalcode.de" TargetMode="External"/><Relationship Id="rId4" Type="http://schemas.openxmlformats.org/officeDocument/2006/relationships/image" Target="../media/image57.pn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DB88B5D3-11A1-41F2-9A97-1DA7C48512CE}"/>
              </a:ext>
            </a:extLst>
          </p:cNvPr>
          <p:cNvPicPr>
            <a:picLocks noChangeAspect="1"/>
          </p:cNvPicPr>
          <p:nvPr/>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rot="5400000">
            <a:off x="-1533527" y="1524002"/>
            <a:ext cx="9906003" cy="6858000"/>
          </a:xfrm>
          <a:prstGeom prst="rect">
            <a:avLst/>
          </a:prstGeom>
        </p:spPr>
      </p:pic>
      <p:sp>
        <p:nvSpPr>
          <p:cNvPr id="5" name="Rechteck: abgerundete Ecken 4">
            <a:extLst>
              <a:ext uri="{FF2B5EF4-FFF2-40B4-BE49-F238E27FC236}">
                <a16:creationId xmlns:a16="http://schemas.microsoft.com/office/drawing/2014/main" id="{960CEE94-DF53-4505-AB1E-978C7097E851}"/>
              </a:ext>
            </a:extLst>
          </p:cNvPr>
          <p:cNvSpPr/>
          <p:nvPr/>
        </p:nvSpPr>
        <p:spPr>
          <a:xfrm>
            <a:off x="548680" y="2144688"/>
            <a:ext cx="5760640" cy="6336704"/>
          </a:xfrm>
          <a:prstGeom prst="roundRect">
            <a:avLst>
              <a:gd name="adj" fmla="val 7628"/>
            </a:avLst>
          </a:prstGeom>
          <a:solidFill>
            <a:schemeClr val="bg1"/>
          </a:solidFill>
          <a:ln>
            <a:solidFill>
              <a:srgbClr val="B4E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2" name="Textfeld 21">
            <a:extLst>
              <a:ext uri="{FF2B5EF4-FFF2-40B4-BE49-F238E27FC236}">
                <a16:creationId xmlns:a16="http://schemas.microsoft.com/office/drawing/2014/main" id="{2ABAFD08-30E9-4A48-8931-1B1558305D67}"/>
              </a:ext>
            </a:extLst>
          </p:cNvPr>
          <p:cNvSpPr txBox="1"/>
          <p:nvPr/>
        </p:nvSpPr>
        <p:spPr>
          <a:xfrm>
            <a:off x="692696" y="886363"/>
            <a:ext cx="5472608" cy="954941"/>
          </a:xfrm>
          <a:prstGeom prst="rect">
            <a:avLst/>
          </a:prstGeom>
          <a:solidFill>
            <a:schemeClr val="bg1"/>
          </a:solidFill>
        </p:spPr>
        <p:txBody>
          <a:bodyPr wrap="square">
            <a:spAutoFit/>
          </a:bodyPr>
          <a:lstStyle/>
          <a:p>
            <a:pPr algn="ctr">
              <a:lnSpc>
                <a:spcPct val="107000"/>
              </a:lnSpc>
              <a:spcBef>
                <a:spcPts val="675"/>
              </a:spcBef>
            </a:pPr>
            <a:r>
              <a:rPr lang="de-DE" sz="2400" kern="0" dirty="0">
                <a:solidFill>
                  <a:srgbClr val="000000"/>
                </a:solidFill>
                <a:latin typeface="+mj-lt"/>
                <a:ea typeface="DengXian Light" panose="02010600030101010101" pitchFamily="2" charset="-122"/>
                <a:cs typeface="Times New Roman" panose="02020603050405020304" pitchFamily="18" charset="0"/>
              </a:rPr>
              <a:t>Erleben und Reflektieren von</a:t>
            </a:r>
          </a:p>
          <a:p>
            <a:pPr algn="ctr">
              <a:lnSpc>
                <a:spcPct val="107000"/>
              </a:lnSpc>
              <a:spcBef>
                <a:spcPts val="675"/>
              </a:spcBef>
            </a:pPr>
            <a:r>
              <a:rPr lang="de-DE" sz="2400" kern="0" dirty="0">
                <a:solidFill>
                  <a:srgbClr val="000000"/>
                </a:solidFill>
                <a:latin typeface="+mj-lt"/>
                <a:ea typeface="DengXian Light" panose="02010600030101010101" pitchFamily="2" charset="-122"/>
                <a:cs typeface="Times New Roman" panose="02020603050405020304" pitchFamily="18" charset="0"/>
              </a:rPr>
              <a:t>Bewegungs-Apps im Sportunterricht</a:t>
            </a:r>
          </a:p>
        </p:txBody>
      </p:sp>
      <p:pic>
        <p:nvPicPr>
          <p:cNvPr id="3" name="Grafik 2">
            <a:extLst>
              <a:ext uri="{FF2B5EF4-FFF2-40B4-BE49-F238E27FC236}">
                <a16:creationId xmlns:a16="http://schemas.microsoft.com/office/drawing/2014/main" id="{5C291863-C9BD-4554-A13C-D554BF4F31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2696" y="2288704"/>
            <a:ext cx="2880000" cy="2880000"/>
          </a:xfrm>
          <a:prstGeom prst="rect">
            <a:avLst/>
          </a:prstGeom>
        </p:spPr>
      </p:pic>
      <p:pic>
        <p:nvPicPr>
          <p:cNvPr id="6" name="Grafik 5">
            <a:extLst>
              <a:ext uri="{FF2B5EF4-FFF2-40B4-BE49-F238E27FC236}">
                <a16:creationId xmlns:a16="http://schemas.microsoft.com/office/drawing/2014/main" id="{C05AB963-6322-4734-A70F-71A6EC309D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278" y="4987349"/>
            <a:ext cx="2880000" cy="2880000"/>
          </a:xfrm>
          <a:prstGeom prst="rect">
            <a:avLst/>
          </a:prstGeom>
        </p:spPr>
      </p:pic>
      <p:pic>
        <p:nvPicPr>
          <p:cNvPr id="8" name="Grafik 7">
            <a:extLst>
              <a:ext uri="{FF2B5EF4-FFF2-40B4-BE49-F238E27FC236}">
                <a16:creationId xmlns:a16="http://schemas.microsoft.com/office/drawing/2014/main" id="{DFB928BB-6D46-4941-A62C-5A5597C567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99394" y="2288704"/>
            <a:ext cx="2880000" cy="2880000"/>
          </a:xfrm>
          <a:prstGeom prst="rect">
            <a:avLst/>
          </a:prstGeom>
        </p:spPr>
      </p:pic>
      <p:pic>
        <p:nvPicPr>
          <p:cNvPr id="10" name="Grafik 9">
            <a:extLst>
              <a:ext uri="{FF2B5EF4-FFF2-40B4-BE49-F238E27FC236}">
                <a16:creationId xmlns:a16="http://schemas.microsoft.com/office/drawing/2014/main" id="{A6DB9CA2-2872-4B23-98E5-8B22646060E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99394" y="4987349"/>
            <a:ext cx="2880000" cy="2880000"/>
          </a:xfrm>
          <a:prstGeom prst="rect">
            <a:avLst/>
          </a:prstGeom>
        </p:spPr>
      </p:pic>
      <p:sp>
        <p:nvSpPr>
          <p:cNvPr id="11" name="Textfeld 10">
            <a:extLst>
              <a:ext uri="{FF2B5EF4-FFF2-40B4-BE49-F238E27FC236}">
                <a16:creationId xmlns:a16="http://schemas.microsoft.com/office/drawing/2014/main" id="{275228AA-C087-42A8-9D70-A33E724FF683}"/>
              </a:ext>
            </a:extLst>
          </p:cNvPr>
          <p:cNvSpPr txBox="1"/>
          <p:nvPr/>
        </p:nvSpPr>
        <p:spPr>
          <a:xfrm>
            <a:off x="2461282" y="8698513"/>
            <a:ext cx="2016224" cy="375552"/>
          </a:xfrm>
          <a:prstGeom prst="rect">
            <a:avLst/>
          </a:prstGeom>
          <a:solidFill>
            <a:schemeClr val="bg1"/>
          </a:solidFill>
        </p:spPr>
        <p:txBody>
          <a:bodyPr wrap="square">
            <a:spAutoFit/>
          </a:bodyPr>
          <a:lstStyle/>
          <a:p>
            <a:pPr algn="ctr">
              <a:lnSpc>
                <a:spcPct val="107000"/>
              </a:lnSpc>
              <a:spcBef>
                <a:spcPts val="675"/>
              </a:spcBef>
            </a:pPr>
            <a:r>
              <a:rPr lang="de-DE" sz="1800" kern="0" dirty="0">
                <a:solidFill>
                  <a:srgbClr val="000000"/>
                </a:solidFill>
                <a:latin typeface="+mj-lt"/>
                <a:ea typeface="DengXian Light" panose="02010600030101010101" pitchFamily="2" charset="-122"/>
                <a:cs typeface="Times New Roman" panose="02020603050405020304" pitchFamily="18" charset="0"/>
              </a:rPr>
              <a:t>Daniël Bohm</a:t>
            </a:r>
          </a:p>
        </p:txBody>
      </p:sp>
      <p:sp>
        <p:nvSpPr>
          <p:cNvPr id="9" name="Ellipse 8">
            <a:extLst>
              <a:ext uri="{FF2B5EF4-FFF2-40B4-BE49-F238E27FC236}">
                <a16:creationId xmlns:a16="http://schemas.microsoft.com/office/drawing/2014/main" id="{285FE3EF-6E6D-4FA3-8B69-313DFB63F5CE}"/>
              </a:ext>
            </a:extLst>
          </p:cNvPr>
          <p:cNvSpPr/>
          <p:nvPr/>
        </p:nvSpPr>
        <p:spPr>
          <a:xfrm>
            <a:off x="3199394" y="7761312"/>
            <a:ext cx="540000" cy="540000"/>
          </a:xfrm>
          <a:prstGeom prst="ellipse">
            <a:avLst/>
          </a:prstGeom>
          <a:noFill/>
          <a:ln>
            <a:solidFill>
              <a:srgbClr val="B4E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Rechteck: abgerundete Ecken 11">
            <a:extLst>
              <a:ext uri="{FF2B5EF4-FFF2-40B4-BE49-F238E27FC236}">
                <a16:creationId xmlns:a16="http://schemas.microsoft.com/office/drawing/2014/main" id="{53EC83AF-0581-45E7-8D2E-EEEDC0EA19DC}"/>
              </a:ext>
            </a:extLst>
          </p:cNvPr>
          <p:cNvSpPr/>
          <p:nvPr/>
        </p:nvSpPr>
        <p:spPr>
          <a:xfrm>
            <a:off x="615355" y="2230994"/>
            <a:ext cx="5608240" cy="6178655"/>
          </a:xfrm>
          <a:prstGeom prst="roundRect">
            <a:avLst>
              <a:gd name="adj" fmla="val 6269"/>
            </a:avLst>
          </a:prstGeom>
          <a:noFill/>
          <a:ln>
            <a:solidFill>
              <a:srgbClr val="B4E0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4" name="Grafik 13">
            <a:extLst>
              <a:ext uri="{FF2B5EF4-FFF2-40B4-BE49-F238E27FC236}">
                <a16:creationId xmlns:a16="http://schemas.microsoft.com/office/drawing/2014/main" id="{33E64ABA-D2E8-4AF1-9677-AB8C02BB5298}"/>
              </a:ext>
            </a:extLst>
          </p:cNvPr>
          <p:cNvPicPr>
            <a:picLocks noChangeAspect="1"/>
          </p:cNvPicPr>
          <p:nvPr/>
        </p:nvPicPr>
        <p:blipFill>
          <a:blip r:embed="rId8">
            <a:alphaModFix/>
            <a:extLst>
              <a:ext uri="{28A0092B-C50C-407E-A947-70E740481C1C}">
                <a14:useLocalDpi xmlns:a14="http://schemas.microsoft.com/office/drawing/2010/main" val="0"/>
              </a:ext>
            </a:extLst>
          </a:blip>
          <a:stretch>
            <a:fillRect/>
          </a:stretch>
        </p:blipFill>
        <p:spPr>
          <a:xfrm>
            <a:off x="260680" y="225848"/>
            <a:ext cx="576000" cy="576000"/>
          </a:xfrm>
          <a:prstGeom prst="rect">
            <a:avLst/>
          </a:prstGeom>
        </p:spPr>
      </p:pic>
      <p:pic>
        <p:nvPicPr>
          <p:cNvPr id="15" name="Grafik 14">
            <a:extLst>
              <a:ext uri="{FF2B5EF4-FFF2-40B4-BE49-F238E27FC236}">
                <a16:creationId xmlns:a16="http://schemas.microsoft.com/office/drawing/2014/main" id="{DC76825F-A77A-4738-982D-6EDACC3330A1}"/>
              </a:ext>
            </a:extLst>
          </p:cNvPr>
          <p:cNvPicPr>
            <a:picLocks noChangeAspect="1"/>
          </p:cNvPicPr>
          <p:nvPr/>
        </p:nvPicPr>
        <p:blipFill>
          <a:blip r:embed="rId9">
            <a:alphaModFix/>
            <a:extLst>
              <a:ext uri="{28A0092B-C50C-407E-A947-70E740481C1C}">
                <a14:useLocalDpi xmlns:a14="http://schemas.microsoft.com/office/drawing/2010/main" val="0"/>
              </a:ext>
            </a:extLst>
          </a:blip>
          <a:stretch>
            <a:fillRect/>
          </a:stretch>
        </p:blipFill>
        <p:spPr>
          <a:xfrm>
            <a:off x="5147859" y="290470"/>
            <a:ext cx="1449461" cy="433448"/>
          </a:xfrm>
          <a:prstGeom prst="rect">
            <a:avLst/>
          </a:prstGeom>
        </p:spPr>
      </p:pic>
    </p:spTree>
    <p:extLst>
      <p:ext uri="{BB962C8B-B14F-4D97-AF65-F5344CB8AC3E}">
        <p14:creationId xmlns:p14="http://schemas.microsoft.com/office/powerpoint/2010/main" val="2599447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DBCD78-3885-497A-A42B-070C614F69CE}"/>
              </a:ext>
            </a:extLst>
          </p:cNvPr>
          <p:cNvSpPr>
            <a:spLocks noGrp="1"/>
          </p:cNvSpPr>
          <p:nvPr>
            <p:ph type="title"/>
          </p:nvPr>
        </p:nvSpPr>
        <p:spPr>
          <a:xfrm>
            <a:off x="1484784" y="488504"/>
            <a:ext cx="4414601" cy="468849"/>
          </a:xfrm>
        </p:spPr>
        <p:txBody>
          <a:bodyPr/>
          <a:lstStyle/>
          <a:p>
            <a:pPr algn="ctr"/>
            <a:r>
              <a:rPr lang="de-DE" sz="2475" dirty="0">
                <a:ea typeface="Calibri" panose="020F0502020204030204" pitchFamily="34" charset="0"/>
                <a:cs typeface="Calibri" panose="020F0502020204030204" pitchFamily="34" charset="0"/>
              </a:rPr>
              <a:t>Aufgabenbeschreibung</a:t>
            </a:r>
            <a:endParaRPr lang="de-DE" dirty="0"/>
          </a:p>
        </p:txBody>
      </p:sp>
      <p:sp>
        <p:nvSpPr>
          <p:cNvPr id="3" name="Inhaltsplatzhalter 2" hidden="1">
            <a:extLst>
              <a:ext uri="{FF2B5EF4-FFF2-40B4-BE49-F238E27FC236}">
                <a16:creationId xmlns:a16="http://schemas.microsoft.com/office/drawing/2014/main" id="{AD832A10-17F0-4DCE-B962-48A25F5CBE40}"/>
              </a:ext>
            </a:extLst>
          </p:cNvPr>
          <p:cNvSpPr>
            <a:spLocks noGrp="1"/>
          </p:cNvSpPr>
          <p:nvPr>
            <p:ph idx="1"/>
          </p:nvPr>
        </p:nvSpPr>
        <p:spPr>
          <a:xfrm>
            <a:off x="4206091" y="4228801"/>
            <a:ext cx="4805958" cy="2447628"/>
          </a:xfrm>
        </p:spPr>
        <p:txBody>
          <a:bodyPr>
            <a:normAutofit fontScale="85000" lnSpcReduction="20000"/>
          </a:bodyPr>
          <a:lstStyle/>
          <a:p>
            <a:pPr marL="192879" indent="-192879">
              <a:buSzPts val="1000"/>
              <a:buFont typeface="Symbol" panose="05050102010706020507" pitchFamily="18" charset="2"/>
              <a:buChar char=""/>
              <a:tabLst>
                <a:tab pos="257172" algn="l"/>
              </a:tabLst>
            </a:pPr>
            <a:r>
              <a:rPr lang="de-DE" b="1" dirty="0">
                <a:latin typeface="Calibri" panose="020F0502020204030204" pitchFamily="34" charset="0"/>
                <a:ea typeface="Calibri" panose="020F0502020204030204" pitchFamily="34" charset="0"/>
                <a:cs typeface="Calibri" panose="020F0502020204030204" pitchFamily="34" charset="0"/>
              </a:rPr>
              <a:t>App-Auswahl:</a:t>
            </a:r>
            <a:r>
              <a:rPr lang="de-DE" dirty="0">
                <a:latin typeface="Calibri" panose="020F0502020204030204" pitchFamily="34" charset="0"/>
                <a:ea typeface="Calibri" panose="020F0502020204030204" pitchFamily="34" charset="0"/>
                <a:cs typeface="Calibri" panose="020F0502020204030204" pitchFamily="34" charset="0"/>
              </a:rPr>
              <a:t> Wähle eine </a:t>
            </a:r>
            <a:r>
              <a:rPr lang="de-DE" b="1" dirty="0">
                <a:latin typeface="Calibri" panose="020F0502020204030204" pitchFamily="34" charset="0"/>
                <a:ea typeface="Calibri" panose="020F0502020204030204" pitchFamily="34" charset="0"/>
                <a:cs typeface="Calibri" panose="020F0502020204030204" pitchFamily="34" charset="0"/>
              </a:rPr>
              <a:t>Fitness-App</a:t>
            </a:r>
            <a:r>
              <a:rPr lang="de-DE" dirty="0">
                <a:latin typeface="Calibri" panose="020F0502020204030204" pitchFamily="34" charset="0"/>
                <a:ea typeface="Calibri" panose="020F0502020204030204" pitchFamily="34" charset="0"/>
                <a:cs typeface="Calibri" panose="020F0502020204030204" pitchFamily="34" charset="0"/>
              </a:rPr>
              <a:t>, die </a:t>
            </a:r>
            <a:r>
              <a:rPr lang="de-DE" b="1" dirty="0">
                <a:latin typeface="Calibri" panose="020F0502020204030204" pitchFamily="34" charset="0"/>
                <a:ea typeface="Calibri" panose="020F0502020204030204" pitchFamily="34" charset="0"/>
                <a:cs typeface="Calibri" panose="020F0502020204030204" pitchFamily="34" charset="0"/>
              </a:rPr>
              <a:t>aktiv</a:t>
            </a:r>
            <a:r>
              <a:rPr lang="de-DE" dirty="0">
                <a:latin typeface="Calibri" panose="020F0502020204030204" pitchFamily="34" charset="0"/>
                <a:ea typeface="Calibri" panose="020F0502020204030204" pitchFamily="34" charset="0"/>
                <a:cs typeface="Calibri" panose="020F0502020204030204" pitchFamily="34" charset="0"/>
              </a:rPr>
              <a:t> zum Sporttreiben anleitet, dich begleitet und motiviert. Das kann z. B. eine </a:t>
            </a:r>
            <a:r>
              <a:rPr lang="de-DE" b="1" dirty="0">
                <a:latin typeface="Calibri" panose="020F0502020204030204" pitchFamily="34" charset="0"/>
                <a:ea typeface="Calibri" panose="020F0502020204030204" pitchFamily="34" charset="0"/>
                <a:cs typeface="Calibri" panose="020F0502020204030204" pitchFamily="34" charset="0"/>
              </a:rPr>
              <a:t>Coaching-App</a:t>
            </a:r>
            <a:r>
              <a:rPr lang="de-DE" dirty="0">
                <a:latin typeface="Calibri" panose="020F0502020204030204" pitchFamily="34" charset="0"/>
                <a:ea typeface="Calibri" panose="020F0502020204030204" pitchFamily="34" charset="0"/>
                <a:cs typeface="Calibri" panose="020F0502020204030204" pitchFamily="34" charset="0"/>
              </a:rPr>
              <a:t> mit Yoga-Anleitungen, Challenges oder neuen Sportarten sein.</a:t>
            </a:r>
          </a:p>
          <a:p>
            <a:pPr marL="192879" indent="-192879">
              <a:buSzPts val="1000"/>
              <a:buFont typeface="Symbol" panose="05050102010706020507" pitchFamily="18" charset="2"/>
              <a:buChar char=""/>
              <a:tabLst>
                <a:tab pos="257172" algn="l"/>
              </a:tabLst>
            </a:pPr>
            <a:r>
              <a:rPr lang="de-DE" b="1" dirty="0">
                <a:latin typeface="Calibri" panose="020F0502020204030204" pitchFamily="34" charset="0"/>
                <a:ea typeface="Calibri" panose="020F0502020204030204" pitchFamily="34" charset="0"/>
                <a:cs typeface="Calibri" panose="020F0502020204030204" pitchFamily="34" charset="0"/>
              </a:rPr>
              <a:t>Ausgeschlossen:</a:t>
            </a:r>
            <a:r>
              <a:rPr lang="de-DE" dirty="0">
                <a:latin typeface="Calibri" panose="020F0502020204030204" pitchFamily="34" charset="0"/>
                <a:ea typeface="Calibri" panose="020F0502020204030204" pitchFamily="34" charset="0"/>
                <a:cs typeface="Calibri" panose="020F0502020204030204" pitchFamily="34" charset="0"/>
              </a:rPr>
              <a:t> Verwende </a:t>
            </a:r>
            <a:r>
              <a:rPr lang="de-DE" b="1" dirty="0">
                <a:latin typeface="Calibri" panose="020F0502020204030204" pitchFamily="34" charset="0"/>
                <a:ea typeface="Calibri" panose="020F0502020204030204" pitchFamily="34" charset="0"/>
                <a:cs typeface="Calibri" panose="020F0502020204030204" pitchFamily="34" charset="0"/>
              </a:rPr>
              <a:t>keine</a:t>
            </a:r>
            <a:r>
              <a:rPr lang="de-DE" dirty="0">
                <a:latin typeface="Calibri" panose="020F0502020204030204" pitchFamily="34" charset="0"/>
                <a:ea typeface="Calibri" panose="020F0502020204030204" pitchFamily="34" charset="0"/>
                <a:cs typeface="Calibri" panose="020F0502020204030204" pitchFamily="34" charset="0"/>
              </a:rPr>
              <a:t> </a:t>
            </a:r>
            <a:r>
              <a:rPr lang="de-DE" b="1" dirty="0">
                <a:latin typeface="Calibri" panose="020F0502020204030204" pitchFamily="34" charset="0"/>
                <a:ea typeface="Calibri" panose="020F0502020204030204" pitchFamily="34" charset="0"/>
                <a:cs typeface="Calibri" panose="020F0502020204030204" pitchFamily="34" charset="0"/>
              </a:rPr>
              <a:t>passiven</a:t>
            </a:r>
            <a:r>
              <a:rPr lang="de-DE" dirty="0">
                <a:latin typeface="Calibri" panose="020F0502020204030204" pitchFamily="34" charset="0"/>
                <a:ea typeface="Calibri" panose="020F0502020204030204" pitchFamily="34" charset="0"/>
                <a:cs typeface="Calibri" panose="020F0502020204030204" pitchFamily="34" charset="0"/>
              </a:rPr>
              <a:t> Trainings-Tagebuch- oder reinen Analyse-Management-Apps (z. B. Coach Eye) – solche rein dokumentierenden Apps sind </a:t>
            </a:r>
            <a:r>
              <a:rPr lang="de-DE" b="1" dirty="0">
                <a:latin typeface="Calibri" panose="020F0502020204030204" pitchFamily="34" charset="0"/>
                <a:ea typeface="Calibri" panose="020F0502020204030204" pitchFamily="34" charset="0"/>
                <a:cs typeface="Calibri" panose="020F0502020204030204" pitchFamily="34" charset="0"/>
              </a:rPr>
              <a:t>nicht vorgesehen</a:t>
            </a:r>
            <a:r>
              <a:rPr lang="de-DE" dirty="0">
                <a:latin typeface="Calibri" panose="020F0502020204030204" pitchFamily="34" charset="0"/>
                <a:ea typeface="Calibri" panose="020F0502020204030204" pitchFamily="34" charset="0"/>
                <a:cs typeface="Calibri" panose="020F0502020204030204" pitchFamily="34" charset="0"/>
              </a:rPr>
              <a:t>.</a:t>
            </a:r>
          </a:p>
          <a:p>
            <a:pPr marL="192879" indent="-192879">
              <a:buSzPts val="1000"/>
              <a:buFont typeface="Symbol" panose="05050102010706020507" pitchFamily="18" charset="2"/>
              <a:buChar char=""/>
              <a:tabLst>
                <a:tab pos="257172" algn="l"/>
              </a:tabLst>
            </a:pPr>
            <a:r>
              <a:rPr lang="de-DE" b="1" dirty="0">
                <a:latin typeface="Calibri" panose="020F0502020204030204" pitchFamily="34" charset="0"/>
                <a:ea typeface="Calibri" panose="020F0502020204030204" pitchFamily="34" charset="0"/>
                <a:cs typeface="Calibri" panose="020F0502020204030204" pitchFamily="34" charset="0"/>
              </a:rPr>
              <a:t>Training mit der App:</a:t>
            </a:r>
            <a:r>
              <a:rPr lang="de-DE" dirty="0">
                <a:latin typeface="Calibri" panose="020F0502020204030204" pitchFamily="34" charset="0"/>
                <a:ea typeface="Calibri" panose="020F0502020204030204" pitchFamily="34" charset="0"/>
                <a:cs typeface="Calibri" panose="020F0502020204030204" pitchFamily="34" charset="0"/>
              </a:rPr>
              <a:t> Nutze deine gewählte App regelmäßig über mehrere Wochen. </a:t>
            </a:r>
            <a:r>
              <a:rPr lang="de-DE" b="1" dirty="0">
                <a:latin typeface="Calibri" panose="020F0502020204030204" pitchFamily="34" charset="0"/>
                <a:ea typeface="Calibri" panose="020F0502020204030204" pitchFamily="34" charset="0"/>
                <a:cs typeface="Calibri" panose="020F0502020204030204" pitchFamily="34" charset="0"/>
              </a:rPr>
              <a:t>Frequenz:</a:t>
            </a:r>
            <a:r>
              <a:rPr lang="de-DE" dirty="0">
                <a:latin typeface="Calibri" panose="020F0502020204030204" pitchFamily="34" charset="0"/>
                <a:ea typeface="Calibri" panose="020F0502020204030204" pitchFamily="34" charset="0"/>
                <a:cs typeface="Calibri" panose="020F0502020204030204" pitchFamily="34" charset="0"/>
              </a:rPr>
              <a:t> mindestens </a:t>
            </a:r>
            <a:r>
              <a:rPr lang="de-DE" b="1" dirty="0">
                <a:latin typeface="Calibri" panose="020F0502020204030204" pitchFamily="34" charset="0"/>
                <a:ea typeface="Calibri" panose="020F0502020204030204" pitchFamily="34" charset="0"/>
                <a:cs typeface="Calibri" panose="020F0502020204030204" pitchFamily="34" charset="0"/>
              </a:rPr>
              <a:t>1× pro Woche</a:t>
            </a:r>
            <a:r>
              <a:rPr lang="de-DE" dirty="0">
                <a:latin typeface="Calibri" panose="020F0502020204030204" pitchFamily="34" charset="0"/>
                <a:ea typeface="Calibri" panose="020F0502020204030204" pitchFamily="34" charset="0"/>
                <a:cs typeface="Calibri" panose="020F0502020204030204" pitchFamily="34" charset="0"/>
              </a:rPr>
              <a:t> bei längeren Trainingseinheiten (min. 30 Min.) </a:t>
            </a:r>
            <a:r>
              <a:rPr lang="de-DE" i="1" dirty="0">
                <a:latin typeface="Calibri" panose="020F0502020204030204" pitchFamily="34" charset="0"/>
                <a:ea typeface="Calibri" panose="020F0502020204030204" pitchFamily="34" charset="0"/>
                <a:cs typeface="Calibri" panose="020F0502020204030204" pitchFamily="34" charset="0"/>
              </a:rPr>
              <a:t>oder</a:t>
            </a:r>
            <a:r>
              <a:rPr lang="de-DE" dirty="0">
                <a:latin typeface="Calibri" panose="020F0502020204030204" pitchFamily="34" charset="0"/>
                <a:ea typeface="Calibri" panose="020F0502020204030204" pitchFamily="34" charset="0"/>
                <a:cs typeface="Calibri" panose="020F0502020204030204" pitchFamily="34" charset="0"/>
              </a:rPr>
              <a:t> </a:t>
            </a:r>
            <a:r>
              <a:rPr lang="de-DE" b="1" dirty="0">
                <a:latin typeface="Calibri" panose="020F0502020204030204" pitchFamily="34" charset="0"/>
                <a:ea typeface="Calibri" panose="020F0502020204030204" pitchFamily="34" charset="0"/>
                <a:cs typeface="Calibri" panose="020F0502020204030204" pitchFamily="34" charset="0"/>
              </a:rPr>
              <a:t>2–3× pro Woche</a:t>
            </a:r>
            <a:r>
              <a:rPr lang="de-DE" dirty="0">
                <a:latin typeface="Calibri" panose="020F0502020204030204" pitchFamily="34" charset="0"/>
                <a:ea typeface="Calibri" panose="020F0502020204030204" pitchFamily="34" charset="0"/>
                <a:cs typeface="Calibri" panose="020F0502020204030204" pitchFamily="34" charset="0"/>
              </a:rPr>
              <a:t> bei kürzeren Workouts (ca. 7-10 Min.).</a:t>
            </a:r>
          </a:p>
          <a:p>
            <a:pPr marL="192879" indent="-192879">
              <a:buSzPts val="1000"/>
              <a:buFont typeface="Symbol" panose="05050102010706020507" pitchFamily="18" charset="2"/>
              <a:buChar char=""/>
              <a:tabLst>
                <a:tab pos="257172" algn="l"/>
              </a:tabLst>
            </a:pPr>
            <a:r>
              <a:rPr lang="de-DE" b="1" dirty="0">
                <a:latin typeface="Calibri" panose="020F0502020204030204" pitchFamily="34" charset="0"/>
                <a:ea typeface="Calibri" panose="020F0502020204030204" pitchFamily="34" charset="0"/>
                <a:cs typeface="Calibri" panose="020F0502020204030204" pitchFamily="34" charset="0"/>
              </a:rPr>
              <a:t>Dokumentation &amp; Reflexion:</a:t>
            </a:r>
            <a:r>
              <a:rPr lang="de-DE" dirty="0">
                <a:latin typeface="Calibri" panose="020F0502020204030204" pitchFamily="34" charset="0"/>
                <a:ea typeface="Calibri" panose="020F0502020204030204" pitchFamily="34" charset="0"/>
                <a:cs typeface="Calibri" panose="020F0502020204030204" pitchFamily="34" charset="0"/>
              </a:rPr>
              <a:t> Dokumentiere deine Nutzung der App wöchentlich und reflektiere deine Erfahrungen kritisch mithilfe des </a:t>
            </a:r>
            <a:r>
              <a:rPr lang="de-DE" b="1" dirty="0">
                <a:latin typeface="Calibri" panose="020F0502020204030204" pitchFamily="34" charset="0"/>
                <a:ea typeface="Calibri" panose="020F0502020204030204" pitchFamily="34" charset="0"/>
                <a:cs typeface="Calibri" panose="020F0502020204030204" pitchFamily="34" charset="0"/>
              </a:rPr>
              <a:t>Reflexionsleitfadens</a:t>
            </a:r>
            <a:r>
              <a:rPr lang="de-DE" dirty="0">
                <a:latin typeface="Calibri" panose="020F0502020204030204" pitchFamily="34" charset="0"/>
                <a:ea typeface="Calibri" panose="020F0502020204030204" pitchFamily="34" charset="0"/>
                <a:cs typeface="Calibri" panose="020F0502020204030204" pitchFamily="34" charset="0"/>
              </a:rPr>
              <a:t>.</a:t>
            </a:r>
          </a:p>
          <a:p>
            <a:pPr marL="192879" indent="-192879">
              <a:buSzPts val="1000"/>
              <a:buFont typeface="Symbol" panose="05050102010706020507" pitchFamily="18" charset="2"/>
              <a:buChar char=""/>
              <a:tabLst>
                <a:tab pos="257172" algn="l"/>
              </a:tabLst>
            </a:pPr>
            <a:r>
              <a:rPr lang="de-DE" b="1" dirty="0">
                <a:latin typeface="Calibri" panose="020F0502020204030204" pitchFamily="34" charset="0"/>
                <a:ea typeface="Calibri" panose="020F0502020204030204" pitchFamily="34" charset="0"/>
                <a:cs typeface="Calibri" panose="020F0502020204030204" pitchFamily="34" charset="0"/>
              </a:rPr>
              <a:t>Präsentation:</a:t>
            </a:r>
            <a:r>
              <a:rPr lang="de-DE" dirty="0">
                <a:latin typeface="Calibri" panose="020F0502020204030204" pitchFamily="34" charset="0"/>
                <a:ea typeface="Calibri" panose="020F0502020204030204" pitchFamily="34" charset="0"/>
                <a:cs typeface="Calibri" panose="020F0502020204030204" pitchFamily="34" charset="0"/>
              </a:rPr>
              <a:t> Halte die Ergebnisse und die Reflexion deiner Nutzung in einer Präsentation (z. B. PowerPoint) fest. Nutze Screenshots oder Tabellen und Diagramme um deine Ergebnisse zu verdeutlichen. </a:t>
            </a:r>
            <a:r>
              <a:rPr lang="de-DE" b="1" dirty="0">
                <a:latin typeface="Calibri" panose="020F0502020204030204" pitchFamily="34" charset="0"/>
                <a:ea typeface="Calibri" panose="020F0502020204030204" pitchFamily="34" charset="0"/>
                <a:cs typeface="Calibri" panose="020F0502020204030204" pitchFamily="34" charset="0"/>
              </a:rPr>
              <a:t>In der 4. Doppelstunde</a:t>
            </a:r>
            <a:r>
              <a:rPr lang="de-DE" dirty="0">
                <a:latin typeface="Calibri" panose="020F0502020204030204" pitchFamily="34" charset="0"/>
                <a:ea typeface="Calibri" panose="020F0502020204030204" pitchFamily="34" charset="0"/>
                <a:cs typeface="Calibri" panose="020F0502020204030204" pitchFamily="34" charset="0"/>
              </a:rPr>
              <a:t> wirst du diese Präsentation vorstellen. Beantworte dabei </a:t>
            </a:r>
            <a:r>
              <a:rPr lang="de-DE" b="1" dirty="0">
                <a:latin typeface="Calibri" panose="020F0502020204030204" pitchFamily="34" charset="0"/>
                <a:ea typeface="Calibri" panose="020F0502020204030204" pitchFamily="34" charset="0"/>
                <a:cs typeface="Calibri" panose="020F0502020204030204" pitchFamily="34" charset="0"/>
              </a:rPr>
              <a:t>mindestens 3 selbstgewählte Fragen pro Ebene</a:t>
            </a:r>
            <a:r>
              <a:rPr lang="de-DE" dirty="0">
                <a:latin typeface="Calibri" panose="020F0502020204030204" pitchFamily="34" charset="0"/>
                <a:ea typeface="Calibri" panose="020F0502020204030204" pitchFamily="34" charset="0"/>
                <a:cs typeface="Calibri" panose="020F0502020204030204" pitchFamily="34" charset="0"/>
              </a:rPr>
              <a:t> aus dem Reflexionsleitfaden, um deine Erfahrungen und Erkenntnisse zu erläutern.</a:t>
            </a:r>
          </a:p>
          <a:p>
            <a:endParaRPr lang="de-DE" dirty="0">
              <a:latin typeface="Calibri" panose="020F0502020204030204" pitchFamily="34" charset="0"/>
              <a:ea typeface="Calibri" panose="020F0502020204030204" pitchFamily="34" charset="0"/>
              <a:cs typeface="Calibri" panose="020F0502020204030204" pitchFamily="34" charset="0"/>
            </a:endParaRPr>
          </a:p>
        </p:txBody>
      </p:sp>
      <p:pic>
        <p:nvPicPr>
          <p:cNvPr id="8" name="Grafik 7">
            <a:extLst>
              <a:ext uri="{FF2B5EF4-FFF2-40B4-BE49-F238E27FC236}">
                <a16:creationId xmlns:a16="http://schemas.microsoft.com/office/drawing/2014/main" id="{0D9D61BD-AA31-4AD0-9C84-C8DF861E563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4732" y="505771"/>
            <a:ext cx="1812691" cy="2719037"/>
          </a:xfrm>
          <a:prstGeom prst="rect">
            <a:avLst/>
          </a:prstGeom>
        </p:spPr>
      </p:pic>
      <p:graphicFrame>
        <p:nvGraphicFramePr>
          <p:cNvPr id="16" name="Diagramm 15">
            <a:extLst>
              <a:ext uri="{FF2B5EF4-FFF2-40B4-BE49-F238E27FC236}">
                <a16:creationId xmlns:a16="http://schemas.microsoft.com/office/drawing/2014/main" id="{EB3AFCFB-C3F3-4738-876A-65E4FB0AF9AB}"/>
              </a:ext>
            </a:extLst>
          </p:cNvPr>
          <p:cNvGraphicFramePr/>
          <p:nvPr>
            <p:extLst>
              <p:ext uri="{D42A27DB-BD31-4B8C-83A1-F6EECF244321}">
                <p14:modId xmlns:p14="http://schemas.microsoft.com/office/powerpoint/2010/main" val="246847328"/>
              </p:ext>
            </p:extLst>
          </p:nvPr>
        </p:nvGraphicFramePr>
        <p:xfrm>
          <a:off x="354768" y="1574490"/>
          <a:ext cx="6242583" cy="69437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hteck 3">
            <a:extLst>
              <a:ext uri="{FF2B5EF4-FFF2-40B4-BE49-F238E27FC236}">
                <a16:creationId xmlns:a16="http://schemas.microsoft.com/office/drawing/2014/main" id="{A397F492-D541-4D53-BAB5-FC478DAFC257}"/>
              </a:ext>
            </a:extLst>
          </p:cNvPr>
          <p:cNvSpPr/>
          <p:nvPr/>
        </p:nvSpPr>
        <p:spPr>
          <a:xfrm>
            <a:off x="2033594" y="1080159"/>
            <a:ext cx="2403517" cy="2085341"/>
          </a:xfrm>
          <a:prstGeom prst="rect">
            <a:avLst/>
          </a:prstGeom>
          <a:solidFill>
            <a:srgbClr val="CCF1FF">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lvl="0" algn="ctr">
              <a:spcBef>
                <a:spcPts val="600"/>
              </a:spcBef>
              <a:spcAft>
                <a:spcPts val="600"/>
              </a:spcAft>
            </a:pPr>
            <a:r>
              <a:rPr lang="de-DE" sz="1200" b="1" dirty="0">
                <a:solidFill>
                  <a:schemeClr val="tx1"/>
                </a:solidFill>
              </a:rPr>
              <a:t>Auswahl einer Bewegungs-App</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sie muss aktiv zum Sporttreiben anleiten, begleiten oder motivieren</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z.B. eine Coaching-App für Workouts oder Yoga oder eine Tracking-App zur Analyse deiner Laufstrecken</a:t>
            </a:r>
          </a:p>
        </p:txBody>
      </p:sp>
      <p:sp>
        <p:nvSpPr>
          <p:cNvPr id="7" name="Rechteck 6">
            <a:extLst>
              <a:ext uri="{FF2B5EF4-FFF2-40B4-BE49-F238E27FC236}">
                <a16:creationId xmlns:a16="http://schemas.microsoft.com/office/drawing/2014/main" id="{4E3BD408-518E-4C50-9ACA-2BBE38FB7D25}"/>
              </a:ext>
            </a:extLst>
          </p:cNvPr>
          <p:cNvSpPr/>
          <p:nvPr/>
        </p:nvSpPr>
        <p:spPr>
          <a:xfrm>
            <a:off x="354769" y="3279798"/>
            <a:ext cx="3290255" cy="3621613"/>
          </a:xfrm>
          <a:prstGeom prst="rect">
            <a:avLst/>
          </a:prstGeom>
          <a:solidFill>
            <a:srgbClr val="FFEB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lvl="0">
              <a:spcBef>
                <a:spcPts val="600"/>
              </a:spcBef>
              <a:spcAft>
                <a:spcPts val="600"/>
              </a:spcAft>
            </a:pPr>
            <a:r>
              <a:rPr lang="de-DE" sz="1200" b="1" dirty="0">
                <a:solidFill>
                  <a:schemeClr val="tx1"/>
                </a:solidFill>
              </a:rPr>
              <a:t>Bewegung &amp; Dokumentation</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nutze die App regelmäßig</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mindestens 1 x pro Woche bei längeren Trainingseinheiten (min. 30 Min.) oder</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mindestens 2-3 x pro Woche bei kürzeren Workouts (7-10 Min.)</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dokumentiere deine Nutzung der App wöchentlich und reflektiere deine Erfahrungen kritisch mithilfe des Reflexionsleitfadens</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suche dir aus den fünf Ebenen unterschiedliche Fragen raus die du für dich im ersten Schritt beantwortest</a:t>
            </a:r>
          </a:p>
        </p:txBody>
      </p:sp>
      <p:sp>
        <p:nvSpPr>
          <p:cNvPr id="9" name="Rechteck 8">
            <a:extLst>
              <a:ext uri="{FF2B5EF4-FFF2-40B4-BE49-F238E27FC236}">
                <a16:creationId xmlns:a16="http://schemas.microsoft.com/office/drawing/2014/main" id="{2B69A74B-45BE-4363-BEE8-22ECA95B6F47}"/>
              </a:ext>
            </a:extLst>
          </p:cNvPr>
          <p:cNvSpPr/>
          <p:nvPr/>
        </p:nvSpPr>
        <p:spPr>
          <a:xfrm>
            <a:off x="354769" y="6998816"/>
            <a:ext cx="3938327" cy="2732111"/>
          </a:xfrm>
          <a:prstGeom prst="rect">
            <a:avLst/>
          </a:prstGeom>
          <a:solidFill>
            <a:srgbClr val="B3E0E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lvl="0">
              <a:spcBef>
                <a:spcPts val="600"/>
              </a:spcBef>
              <a:spcAft>
                <a:spcPts val="600"/>
              </a:spcAft>
            </a:pPr>
            <a:r>
              <a:rPr lang="de-DE" sz="1200" b="1" dirty="0">
                <a:solidFill>
                  <a:schemeClr val="tx1"/>
                </a:solidFill>
              </a:rPr>
              <a:t>Präsentation</a:t>
            </a:r>
          </a:p>
          <a:p>
            <a:pPr marL="285750" indent="-285750">
              <a:spcBef>
                <a:spcPts val="600"/>
              </a:spcBef>
              <a:spcAft>
                <a:spcPts val="600"/>
              </a:spcAft>
              <a:buFont typeface="Wingdings" panose="05000000000000000000" pitchFamily="2" charset="2"/>
              <a:buChar char="ü"/>
            </a:pPr>
            <a:r>
              <a:rPr lang="de-DE" sz="1200" dirty="0">
                <a:solidFill>
                  <a:schemeClr val="tx1"/>
                </a:solidFill>
              </a:rPr>
              <a:t>beantworte dabei mindestens 3 selbstgewählte Fragen pro Ebene aus dem Reflexionsleitfaden, um deine Erfahrungen und Erkenntnisse zu erläutern</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nutze Screenshots, Tabellen oder Diagramme um deine Ergebnisse zu verdeutlichen</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klare Stellungnahme zur App (Empfehlung, Kritik)</a:t>
            </a:r>
          </a:p>
          <a:p>
            <a:pPr marL="285750" lvl="0" indent="-285750">
              <a:spcBef>
                <a:spcPts val="600"/>
              </a:spcBef>
              <a:spcAft>
                <a:spcPts val="600"/>
              </a:spcAft>
              <a:buFont typeface="Wingdings" panose="05000000000000000000" pitchFamily="2" charset="2"/>
              <a:buChar char="ü"/>
            </a:pPr>
            <a:r>
              <a:rPr lang="de-DE" sz="1200" dirty="0">
                <a:solidFill>
                  <a:schemeClr val="tx1"/>
                </a:solidFill>
              </a:rPr>
              <a:t>halte die Ergebnisse und die Reflexion deiner Nutzung in einer Präsentation (z. B. PowerPoint, Video, …) fest</a:t>
            </a:r>
          </a:p>
        </p:txBody>
      </p:sp>
      <p:sp>
        <p:nvSpPr>
          <p:cNvPr id="5" name="Ellipse 4">
            <a:extLst>
              <a:ext uri="{FF2B5EF4-FFF2-40B4-BE49-F238E27FC236}">
                <a16:creationId xmlns:a16="http://schemas.microsoft.com/office/drawing/2014/main" id="{F2095F1D-6BBC-49ED-A760-C8BFA42A4D63}"/>
              </a:ext>
            </a:extLst>
          </p:cNvPr>
          <p:cNvSpPr/>
          <p:nvPr/>
        </p:nvSpPr>
        <p:spPr>
          <a:xfrm>
            <a:off x="5949280" y="9057456"/>
            <a:ext cx="648071" cy="673471"/>
          </a:xfrm>
          <a:prstGeom prst="ellipse">
            <a:avLst/>
          </a:prstGeom>
          <a:solidFill>
            <a:srgbClr val="B4E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i="1" dirty="0">
                <a:solidFill>
                  <a:schemeClr val="tx1"/>
                </a:solidFill>
              </a:rPr>
              <a:t>1</a:t>
            </a:r>
          </a:p>
        </p:txBody>
      </p:sp>
      <p:pic>
        <p:nvPicPr>
          <p:cNvPr id="10" name="Grafik 9">
            <a:extLst>
              <a:ext uri="{FF2B5EF4-FFF2-40B4-BE49-F238E27FC236}">
                <a16:creationId xmlns:a16="http://schemas.microsoft.com/office/drawing/2014/main" id="{9C4F85F1-04BE-4BC6-96A9-D85BB583487B}"/>
              </a:ext>
            </a:extLst>
          </p:cNvPr>
          <p:cNvPicPr>
            <a:picLocks noChangeAspect="1"/>
          </p:cNvPicPr>
          <p:nvPr/>
        </p:nvPicPr>
        <p:blipFill>
          <a:blip r:embed="rId8">
            <a:alphaModFix amt="53000"/>
            <a:extLst>
              <a:ext uri="{28A0092B-C50C-407E-A947-70E740481C1C}">
                <a14:useLocalDpi xmlns:a14="http://schemas.microsoft.com/office/drawing/2010/main" val="0"/>
              </a:ext>
            </a:extLst>
          </a:blip>
          <a:stretch>
            <a:fillRect/>
          </a:stretch>
        </p:blipFill>
        <p:spPr>
          <a:xfrm>
            <a:off x="260648" y="194209"/>
            <a:ext cx="468849" cy="468849"/>
          </a:xfrm>
          <a:prstGeom prst="rect">
            <a:avLst/>
          </a:prstGeom>
        </p:spPr>
      </p:pic>
      <p:pic>
        <p:nvPicPr>
          <p:cNvPr id="11" name="Grafik 10">
            <a:extLst>
              <a:ext uri="{FF2B5EF4-FFF2-40B4-BE49-F238E27FC236}">
                <a16:creationId xmlns:a16="http://schemas.microsoft.com/office/drawing/2014/main" id="{F7292822-917B-4749-8AB2-99B686606A7A}"/>
              </a:ext>
            </a:extLst>
          </p:cNvPr>
          <p:cNvPicPr>
            <a:picLocks noChangeAspect="1"/>
          </p:cNvPicPr>
          <p:nvPr/>
        </p:nvPicPr>
        <p:blipFill>
          <a:blip r:embed="rId9">
            <a:alphaModFix amt="53000"/>
            <a:extLst>
              <a:ext uri="{28A0092B-C50C-407E-A947-70E740481C1C}">
                <a14:useLocalDpi xmlns:a14="http://schemas.microsoft.com/office/drawing/2010/main" val="0"/>
              </a:ext>
            </a:extLst>
          </a:blip>
          <a:srcRect/>
          <a:stretch/>
        </p:blipFill>
        <p:spPr>
          <a:xfrm>
            <a:off x="5733256" y="299434"/>
            <a:ext cx="864095" cy="258398"/>
          </a:xfrm>
          <a:prstGeom prst="rect">
            <a:avLst/>
          </a:prstGeom>
        </p:spPr>
      </p:pic>
    </p:spTree>
    <p:extLst>
      <p:ext uri="{BB962C8B-B14F-4D97-AF65-F5344CB8AC3E}">
        <p14:creationId xmlns:p14="http://schemas.microsoft.com/office/powerpoint/2010/main" val="2732135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abgerundete Ecken 19" hidden="1">
            <a:extLst>
              <a:ext uri="{FF2B5EF4-FFF2-40B4-BE49-F238E27FC236}">
                <a16:creationId xmlns:a16="http://schemas.microsoft.com/office/drawing/2014/main" id="{6CB1FC03-FEB8-4FC5-BC94-F3EBF230FC26}"/>
              </a:ext>
            </a:extLst>
          </p:cNvPr>
          <p:cNvSpPr/>
          <p:nvPr/>
        </p:nvSpPr>
        <p:spPr>
          <a:xfrm>
            <a:off x="582187" y="7566496"/>
            <a:ext cx="2702797" cy="1728192"/>
          </a:xfrm>
          <a:prstGeom prst="roundRect">
            <a:avLst>
              <a:gd name="adj" fmla="val 9295"/>
            </a:avLst>
          </a:prstGeom>
          <a:solidFill>
            <a:srgbClr val="F5C242">
              <a:alpha val="19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8" name="Textfeld 7">
            <a:extLst>
              <a:ext uri="{FF2B5EF4-FFF2-40B4-BE49-F238E27FC236}">
                <a16:creationId xmlns:a16="http://schemas.microsoft.com/office/drawing/2014/main" id="{CE932A36-A611-4B11-81D0-6FF489B9FCFF}"/>
              </a:ext>
            </a:extLst>
          </p:cNvPr>
          <p:cNvSpPr txBox="1"/>
          <p:nvPr/>
        </p:nvSpPr>
        <p:spPr>
          <a:xfrm>
            <a:off x="476672" y="1316455"/>
            <a:ext cx="2841546" cy="1936939"/>
          </a:xfrm>
          <a:prstGeom prst="snip2DiagRect">
            <a:avLst>
              <a:gd name="adj1" fmla="val 13700"/>
              <a:gd name="adj2" fmla="val 0"/>
            </a:avLst>
          </a:prstGeom>
          <a:gradFill flip="none" rotWithShape="1">
            <a:gsLst>
              <a:gs pos="0">
                <a:srgbClr val="CCF1FF"/>
              </a:gs>
              <a:gs pos="50000">
                <a:schemeClr val="bg1"/>
              </a:gs>
              <a:gs pos="100000">
                <a:schemeClr val="bg1"/>
              </a:gs>
            </a:gsLst>
            <a:lin ang="2700000" scaled="1"/>
            <a:tileRect/>
          </a:gradFill>
          <a:ln w="19050">
            <a:solidFill>
              <a:srgbClr val="CCF1FF"/>
            </a:solidFill>
          </a:ln>
        </p:spPr>
        <p:txBody>
          <a:bodyPr wrap="square" lIns="36000" rIns="36000">
            <a:spAutoFit/>
          </a:bodyPr>
          <a:lstStyle/>
          <a:p>
            <a:pPr algn="ctr">
              <a:spcAft>
                <a:spcPts val="600"/>
              </a:spcAft>
            </a:pPr>
            <a:r>
              <a:rPr lang="de-DE" sz="1600" b="1" dirty="0"/>
              <a:t>Down</a:t>
            </a:r>
            <a:r>
              <a:rPr lang="de-DE" sz="1100" b="1" dirty="0"/>
              <a:t> </a:t>
            </a:r>
            <a:r>
              <a:rPr lang="de-DE" sz="1600" b="1" dirty="0"/>
              <a:t>Dog</a:t>
            </a:r>
            <a:endParaRPr lang="de-DE" sz="1100" b="1" dirty="0"/>
          </a:p>
          <a:p>
            <a:pPr marL="171450" indent="-171450">
              <a:spcAft>
                <a:spcPts val="600"/>
              </a:spcAft>
              <a:buFont typeface="Arial" panose="020B0604020202020204" pitchFamily="34" charset="0"/>
              <a:buChar char="•"/>
            </a:pPr>
            <a:r>
              <a:rPr lang="de-DE" sz="1200" dirty="0"/>
              <a:t>Yoga, Pilates, Mediation, HIIT (Kraft), Barre</a:t>
            </a:r>
          </a:p>
          <a:p>
            <a:pPr marL="171450" indent="-171450">
              <a:spcAft>
                <a:spcPts val="600"/>
              </a:spcAft>
              <a:buFont typeface="Arial" panose="020B0604020202020204" pitchFamily="34" charset="0"/>
              <a:buChar char="•"/>
            </a:pPr>
            <a:r>
              <a:rPr lang="de-DE" sz="1200" dirty="0"/>
              <a:t>die App ist für Schulen vollständig kostenfrei</a:t>
            </a:r>
          </a:p>
          <a:p>
            <a:pPr marL="171450" indent="-171450">
              <a:spcAft>
                <a:spcPts val="600"/>
              </a:spcAft>
              <a:buFont typeface="Arial" panose="020B0604020202020204" pitchFamily="34" charset="0"/>
              <a:buChar char="•"/>
            </a:pPr>
            <a:r>
              <a:rPr lang="de-DE" sz="1200" dirty="0"/>
              <a:t>arbeitet auf allen Smartphones und auch im Browser des </a:t>
            </a:r>
            <a:r>
              <a:rPr lang="de-DE" sz="1200" dirty="0" err="1"/>
              <a:t>PC's</a:t>
            </a:r>
            <a:endParaRPr lang="de-DE" sz="1200" dirty="0"/>
          </a:p>
        </p:txBody>
      </p:sp>
      <p:sp>
        <p:nvSpPr>
          <p:cNvPr id="9" name="Textfeld 8">
            <a:extLst>
              <a:ext uri="{FF2B5EF4-FFF2-40B4-BE49-F238E27FC236}">
                <a16:creationId xmlns:a16="http://schemas.microsoft.com/office/drawing/2014/main" id="{7476585F-CA12-43E1-9352-36C9EF9A1EE9}"/>
              </a:ext>
            </a:extLst>
          </p:cNvPr>
          <p:cNvSpPr txBox="1"/>
          <p:nvPr/>
        </p:nvSpPr>
        <p:spPr>
          <a:xfrm>
            <a:off x="3581129" y="1160942"/>
            <a:ext cx="2978778" cy="1969383"/>
          </a:xfrm>
          <a:prstGeom prst="snip2DiagRect">
            <a:avLst>
              <a:gd name="adj1" fmla="val 15367"/>
              <a:gd name="adj2" fmla="val 0"/>
            </a:avLst>
          </a:prstGeom>
          <a:gradFill>
            <a:gsLst>
              <a:gs pos="0">
                <a:srgbClr val="CCF1FF"/>
              </a:gs>
              <a:gs pos="50000">
                <a:schemeClr val="bg1"/>
              </a:gs>
              <a:gs pos="100000">
                <a:schemeClr val="bg1"/>
              </a:gs>
            </a:gsLst>
            <a:lin ang="2700000" scaled="1"/>
          </a:gradFill>
          <a:ln w="19050">
            <a:solidFill>
              <a:srgbClr val="CCF1FF"/>
            </a:solidFill>
          </a:ln>
        </p:spPr>
        <p:txBody>
          <a:bodyPr wrap="square" lIns="0" rIns="0">
            <a:spAutoFit/>
          </a:bodyPr>
          <a:lstStyle/>
          <a:p>
            <a:pPr algn="ctr">
              <a:spcAft>
                <a:spcPts val="600"/>
              </a:spcAft>
            </a:pPr>
            <a:r>
              <a:rPr lang="de-DE" sz="1600" b="1" dirty="0">
                <a:latin typeface="+mj-lt"/>
              </a:rPr>
              <a:t>Feeel</a:t>
            </a:r>
            <a:endParaRPr lang="de-DE" sz="1246" b="1" dirty="0">
              <a:latin typeface="+mj-lt"/>
            </a:endParaRPr>
          </a:p>
          <a:p>
            <a:pPr marL="197825" indent="-197825">
              <a:spcAft>
                <a:spcPts val="600"/>
              </a:spcAft>
              <a:buFont typeface="Arial" panose="020B0604020202020204" pitchFamily="34" charset="0"/>
              <a:buChar char="•"/>
            </a:pPr>
            <a:r>
              <a:rPr lang="de-DE" sz="1200" dirty="0"/>
              <a:t>Krafttraining, Dehnung</a:t>
            </a:r>
          </a:p>
          <a:p>
            <a:pPr marL="197825" indent="-197825">
              <a:spcAft>
                <a:spcPts val="600"/>
              </a:spcAft>
              <a:buFont typeface="Arial" panose="020B0604020202020204" pitchFamily="34" charset="0"/>
              <a:buChar char="•"/>
            </a:pPr>
            <a:r>
              <a:rPr lang="de-DE" sz="1200" dirty="0"/>
              <a:t>die App wurde Open-Source entwickelt und arbeitet nur auf deinem Gerät. Es werden keine Daten durch Unternehmen gesammelt.</a:t>
            </a:r>
          </a:p>
          <a:p>
            <a:pPr marL="197825" indent="-197825">
              <a:spcAft>
                <a:spcPts val="600"/>
              </a:spcAft>
              <a:buFont typeface="Arial" panose="020B0604020202020204" pitchFamily="34" charset="0"/>
              <a:buChar char="•"/>
            </a:pPr>
            <a:r>
              <a:rPr lang="de-DE" sz="1200" dirty="0"/>
              <a:t>arbeitet nur auf Android</a:t>
            </a:r>
          </a:p>
        </p:txBody>
      </p:sp>
      <p:sp>
        <p:nvSpPr>
          <p:cNvPr id="13" name="Rechteck: abgerundete Ecken 12">
            <a:extLst>
              <a:ext uri="{FF2B5EF4-FFF2-40B4-BE49-F238E27FC236}">
                <a16:creationId xmlns:a16="http://schemas.microsoft.com/office/drawing/2014/main" id="{37200BBC-FA90-43ED-ADE6-5A5DC6099C2C}"/>
              </a:ext>
            </a:extLst>
          </p:cNvPr>
          <p:cNvSpPr/>
          <p:nvPr/>
        </p:nvSpPr>
        <p:spPr>
          <a:xfrm rot="21323193">
            <a:off x="3045275" y="1365767"/>
            <a:ext cx="348962" cy="348923"/>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2" name="Rechteck: abgerundete Ecken 11">
            <a:extLst>
              <a:ext uri="{FF2B5EF4-FFF2-40B4-BE49-F238E27FC236}">
                <a16:creationId xmlns:a16="http://schemas.microsoft.com/office/drawing/2014/main" id="{14613E7C-4C6A-4C81-8786-08AD5BEC2A10}"/>
              </a:ext>
            </a:extLst>
          </p:cNvPr>
          <p:cNvSpPr/>
          <p:nvPr/>
        </p:nvSpPr>
        <p:spPr>
          <a:xfrm rot="21323193">
            <a:off x="2931353" y="1036198"/>
            <a:ext cx="348962" cy="348923"/>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1" name="Rechteck: abgerundete Ecken 10">
            <a:extLst>
              <a:ext uri="{FF2B5EF4-FFF2-40B4-BE49-F238E27FC236}">
                <a16:creationId xmlns:a16="http://schemas.microsoft.com/office/drawing/2014/main" id="{71A1266D-512E-4904-8BED-62FB461B3D66}"/>
              </a:ext>
            </a:extLst>
          </p:cNvPr>
          <p:cNvSpPr/>
          <p:nvPr/>
        </p:nvSpPr>
        <p:spPr>
          <a:xfrm rot="21323193">
            <a:off x="2650102" y="1117617"/>
            <a:ext cx="348962" cy="348923"/>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0" name="Rechteck: abgerundete Ecken 9">
            <a:extLst>
              <a:ext uri="{FF2B5EF4-FFF2-40B4-BE49-F238E27FC236}">
                <a16:creationId xmlns:a16="http://schemas.microsoft.com/office/drawing/2014/main" id="{29C583BB-38D0-40B9-B83A-70EDFF6A7F3C}"/>
              </a:ext>
            </a:extLst>
          </p:cNvPr>
          <p:cNvSpPr/>
          <p:nvPr/>
        </p:nvSpPr>
        <p:spPr>
          <a:xfrm rot="21323193">
            <a:off x="2359485" y="1036195"/>
            <a:ext cx="348962" cy="348923"/>
          </a:xfrm>
          <a:prstGeom prst="round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4" name="Rechteck: abgerundete Ecken 3">
            <a:extLst>
              <a:ext uri="{FF2B5EF4-FFF2-40B4-BE49-F238E27FC236}">
                <a16:creationId xmlns:a16="http://schemas.microsoft.com/office/drawing/2014/main" id="{BADC7092-53FD-4004-957B-A90A98A249ED}"/>
              </a:ext>
            </a:extLst>
          </p:cNvPr>
          <p:cNvSpPr/>
          <p:nvPr/>
        </p:nvSpPr>
        <p:spPr>
          <a:xfrm rot="21323193">
            <a:off x="353499" y="1179347"/>
            <a:ext cx="540000" cy="540000"/>
          </a:xfrm>
          <a:prstGeom prst="round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4" name="Rechteck: abgerundete Ecken 13">
            <a:extLst>
              <a:ext uri="{FF2B5EF4-FFF2-40B4-BE49-F238E27FC236}">
                <a16:creationId xmlns:a16="http://schemas.microsoft.com/office/drawing/2014/main" id="{79B313CB-A619-479C-A817-F608898B0AB6}"/>
              </a:ext>
            </a:extLst>
          </p:cNvPr>
          <p:cNvSpPr/>
          <p:nvPr/>
        </p:nvSpPr>
        <p:spPr>
          <a:xfrm rot="392401">
            <a:off x="3530004" y="1021556"/>
            <a:ext cx="540000" cy="540000"/>
          </a:xfrm>
          <a:prstGeom prst="round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6" name="Textfeld 15">
            <a:extLst>
              <a:ext uri="{FF2B5EF4-FFF2-40B4-BE49-F238E27FC236}">
                <a16:creationId xmlns:a16="http://schemas.microsoft.com/office/drawing/2014/main" id="{41DD4D4F-595C-4D3E-B2E3-53406262162E}"/>
              </a:ext>
            </a:extLst>
          </p:cNvPr>
          <p:cNvSpPr txBox="1"/>
          <p:nvPr/>
        </p:nvSpPr>
        <p:spPr>
          <a:xfrm>
            <a:off x="3604322" y="5920031"/>
            <a:ext cx="2955585" cy="1841281"/>
          </a:xfrm>
          <a:prstGeom prst="snip2DiagRect">
            <a:avLst>
              <a:gd name="adj1" fmla="val 11790"/>
              <a:gd name="adj2" fmla="val 0"/>
            </a:avLst>
          </a:prstGeom>
          <a:gradFill>
            <a:gsLst>
              <a:gs pos="0">
                <a:srgbClr val="F5C242">
                  <a:alpha val="79000"/>
                </a:srgbClr>
              </a:gs>
              <a:gs pos="36000">
                <a:schemeClr val="bg1">
                  <a:alpha val="0"/>
                </a:schemeClr>
              </a:gs>
              <a:gs pos="100000">
                <a:schemeClr val="bg1">
                  <a:alpha val="0"/>
                </a:schemeClr>
              </a:gs>
            </a:gsLst>
            <a:lin ang="2700000" scaled="1"/>
          </a:gradFill>
          <a:ln w="28575">
            <a:solidFill>
              <a:srgbClr val="F5C242"/>
            </a:solidFill>
          </a:ln>
        </p:spPr>
        <p:txBody>
          <a:bodyPr wrap="square" lIns="36000" tIns="36000" rIns="36000" bIns="36000">
            <a:noAutofit/>
          </a:bodyPr>
          <a:lstStyle>
            <a:defPPr>
              <a:defRPr lang="de-DE"/>
            </a:defPPr>
            <a:lvl1pPr algn="ctr">
              <a:spcAft>
                <a:spcPts val="600"/>
              </a:spcAft>
              <a:defRPr sz="1600" b="1"/>
            </a:lvl1pPr>
            <a:lvl2pPr marL="514344" lvl="1" indent="-197825">
              <a:spcAft>
                <a:spcPts val="600"/>
              </a:spcAft>
              <a:buFont typeface="Arial" panose="020B0604020202020204" pitchFamily="34" charset="0"/>
              <a:buChar char="•"/>
              <a:defRPr sz="1200"/>
            </a:lvl2pPr>
          </a:lstStyle>
          <a:p>
            <a:r>
              <a:rPr lang="de-DE" dirty="0" err="1"/>
              <a:t>FitoTrack</a:t>
            </a:r>
            <a:endParaRPr lang="de-DE" dirty="0"/>
          </a:p>
          <a:p>
            <a:pPr marL="285750" indent="-285750" algn="l">
              <a:buFont typeface="Arial" panose="020B0604020202020204" pitchFamily="34" charset="0"/>
              <a:buChar char="•"/>
            </a:pPr>
            <a:r>
              <a:rPr lang="de-DE" sz="1200" b="0" dirty="0"/>
              <a:t>Laufen, Radfahren, Wandern, Walken, etc.</a:t>
            </a:r>
          </a:p>
          <a:p>
            <a:pPr marL="285750" indent="-285750" algn="l">
              <a:buFont typeface="Arial" panose="020B0604020202020204" pitchFamily="34" charset="0"/>
              <a:buChar char="•"/>
            </a:pPr>
            <a:r>
              <a:rPr lang="de-DE" sz="1200" b="0" dirty="0"/>
              <a:t>Open-Source entwickelt und ausschließlich lokale Datenverarbeitung</a:t>
            </a:r>
          </a:p>
          <a:p>
            <a:pPr marL="285750" indent="-285750" algn="l">
              <a:buFont typeface="Arial" panose="020B0604020202020204" pitchFamily="34" charset="0"/>
              <a:buChar char="•"/>
            </a:pPr>
            <a:r>
              <a:rPr lang="de-DE" sz="1200" b="0" dirty="0"/>
              <a:t>arbeitet auf Android</a:t>
            </a:r>
          </a:p>
        </p:txBody>
      </p:sp>
      <p:sp>
        <p:nvSpPr>
          <p:cNvPr id="15" name="Textfeld 14">
            <a:extLst>
              <a:ext uri="{FF2B5EF4-FFF2-40B4-BE49-F238E27FC236}">
                <a16:creationId xmlns:a16="http://schemas.microsoft.com/office/drawing/2014/main" id="{5138BAD0-5A72-4BAE-BFF9-890156EC7933}"/>
              </a:ext>
            </a:extLst>
          </p:cNvPr>
          <p:cNvSpPr txBox="1"/>
          <p:nvPr/>
        </p:nvSpPr>
        <p:spPr>
          <a:xfrm>
            <a:off x="482483" y="6045539"/>
            <a:ext cx="2946517" cy="3659990"/>
          </a:xfrm>
          <a:prstGeom prst="snip2DiagRect">
            <a:avLst>
              <a:gd name="adj1" fmla="val 9913"/>
              <a:gd name="adj2" fmla="val 0"/>
            </a:avLst>
          </a:prstGeom>
          <a:gradFill>
            <a:gsLst>
              <a:gs pos="0">
                <a:srgbClr val="FFC000">
                  <a:alpha val="62000"/>
                </a:srgbClr>
              </a:gs>
              <a:gs pos="36000">
                <a:schemeClr val="bg1">
                  <a:alpha val="0"/>
                </a:schemeClr>
              </a:gs>
              <a:gs pos="100000">
                <a:schemeClr val="bg1">
                  <a:alpha val="0"/>
                </a:schemeClr>
              </a:gs>
            </a:gsLst>
            <a:lin ang="2700000" scaled="1"/>
          </a:gradFill>
          <a:ln w="28575">
            <a:solidFill>
              <a:srgbClr val="F5C242"/>
            </a:solidFill>
          </a:ln>
        </p:spPr>
        <p:txBody>
          <a:bodyPr wrap="square" lIns="36000" tIns="36000" rIns="36000" bIns="36000">
            <a:noAutofit/>
          </a:bodyPr>
          <a:lstStyle/>
          <a:p>
            <a:pPr algn="ctr">
              <a:spcAft>
                <a:spcPts val="600"/>
              </a:spcAft>
            </a:pPr>
            <a:r>
              <a:rPr lang="de-DE" sz="1600" b="1" dirty="0" err="1"/>
              <a:t>Strava</a:t>
            </a:r>
            <a:endParaRPr lang="de-DE" sz="1200" b="1" dirty="0"/>
          </a:p>
          <a:p>
            <a:pPr marL="197825" indent="-197825">
              <a:spcAft>
                <a:spcPts val="600"/>
              </a:spcAft>
              <a:buFont typeface="Arial" panose="020B0604020202020204" pitchFamily="34" charset="0"/>
              <a:buChar char="•"/>
            </a:pPr>
            <a:r>
              <a:rPr lang="de-DE" sz="1200" dirty="0"/>
              <a:t>Laufen, Radfahren, Wandern, Walken, etc.</a:t>
            </a:r>
          </a:p>
          <a:p>
            <a:pPr marL="197825" indent="-197825">
              <a:spcAft>
                <a:spcPts val="600"/>
              </a:spcAft>
              <a:buFont typeface="Arial" panose="020B0604020202020204" pitchFamily="34" charset="0"/>
              <a:buChar char="•"/>
            </a:pPr>
            <a:r>
              <a:rPr lang="de-DE" sz="1200" dirty="0"/>
              <a:t>professionelle App auf allen Devices</a:t>
            </a:r>
          </a:p>
          <a:p>
            <a:pPr marL="197825" indent="-197825">
              <a:spcAft>
                <a:spcPts val="600"/>
              </a:spcAft>
              <a:buFont typeface="Arial" panose="020B0604020202020204" pitchFamily="34" charset="0"/>
              <a:buChar char="•"/>
            </a:pPr>
            <a:r>
              <a:rPr lang="de-DE" sz="1200" dirty="0"/>
              <a:t>Achtung!: Änderungen in den Privatsphäre-Einstellungen erforderlich:</a:t>
            </a:r>
          </a:p>
          <a:p>
            <a:pPr marL="514344" lvl="1" indent="-197825">
              <a:spcAft>
                <a:spcPts val="600"/>
              </a:spcAft>
              <a:buFont typeface="Arial" panose="020B0604020202020204" pitchFamily="34" charset="0"/>
              <a:buChar char="•"/>
            </a:pPr>
            <a:r>
              <a:rPr lang="de-DE" sz="1200" dirty="0">
                <a:solidFill>
                  <a:srgbClr val="8B6507"/>
                </a:solidFill>
              </a:rPr>
              <a:t>Option </a:t>
            </a:r>
            <a:r>
              <a:rPr lang="de-DE" sz="1200" b="1" i="1" dirty="0">
                <a:solidFill>
                  <a:srgbClr val="8B6507"/>
                </a:solidFill>
              </a:rPr>
              <a:t>Erscheinen</a:t>
            </a:r>
            <a:r>
              <a:rPr lang="de-DE" sz="1200" dirty="0">
                <a:solidFill>
                  <a:srgbClr val="8B6507"/>
                </a:solidFill>
              </a:rPr>
              <a:t>: Reduziere alle Sichtbarkeiten nur auf dich</a:t>
            </a:r>
          </a:p>
          <a:p>
            <a:pPr marL="514344" lvl="1" indent="-197825">
              <a:spcAft>
                <a:spcPts val="600"/>
              </a:spcAft>
              <a:buFont typeface="Arial" panose="020B0604020202020204" pitchFamily="34" charset="0"/>
              <a:buChar char="•"/>
            </a:pPr>
            <a:r>
              <a:rPr lang="de-DE" sz="1200" dirty="0">
                <a:solidFill>
                  <a:srgbClr val="8B6507"/>
                </a:solidFill>
              </a:rPr>
              <a:t>Option </a:t>
            </a:r>
            <a:r>
              <a:rPr lang="de-DE" sz="1200" b="1" i="1" dirty="0">
                <a:solidFill>
                  <a:srgbClr val="8B6507"/>
                </a:solidFill>
              </a:rPr>
              <a:t>Zusätzlich Einstellungen</a:t>
            </a:r>
            <a:r>
              <a:rPr lang="de-DE" sz="1200" dirty="0">
                <a:solidFill>
                  <a:srgbClr val="8B6507"/>
                </a:solidFill>
              </a:rPr>
              <a:t>: Unter Nachrichten Online-Status nicht zeigen, keine anderen Personen sollten dir Nachrichten schicken können und </a:t>
            </a:r>
            <a:r>
              <a:rPr lang="de-DE" sz="1200" b="1" i="1" dirty="0">
                <a:solidFill>
                  <a:srgbClr val="8B6507"/>
                </a:solidFill>
              </a:rPr>
              <a:t>Meine persönlichen Informationen nicht teilen</a:t>
            </a:r>
            <a:r>
              <a:rPr lang="de-DE" sz="1200" i="1" dirty="0">
                <a:solidFill>
                  <a:srgbClr val="8B6507"/>
                </a:solidFill>
              </a:rPr>
              <a:t> </a:t>
            </a:r>
            <a:r>
              <a:rPr lang="de-DE" sz="1200" dirty="0">
                <a:solidFill>
                  <a:srgbClr val="8B6507"/>
                </a:solidFill>
              </a:rPr>
              <a:t>aktivieren.</a:t>
            </a:r>
          </a:p>
        </p:txBody>
      </p:sp>
      <p:sp>
        <p:nvSpPr>
          <p:cNvPr id="17" name="Rechteck: abgerundete Ecken 16">
            <a:extLst>
              <a:ext uri="{FF2B5EF4-FFF2-40B4-BE49-F238E27FC236}">
                <a16:creationId xmlns:a16="http://schemas.microsoft.com/office/drawing/2014/main" id="{A7E780B8-AA4D-4D65-9581-01943DE7FA62}"/>
              </a:ext>
            </a:extLst>
          </p:cNvPr>
          <p:cNvSpPr/>
          <p:nvPr/>
        </p:nvSpPr>
        <p:spPr>
          <a:xfrm rot="21390883">
            <a:off x="361652" y="5922408"/>
            <a:ext cx="540000" cy="540000"/>
          </a:xfrm>
          <a:prstGeom prst="round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18" name="Rechteck: abgerundete Ecken 17">
            <a:extLst>
              <a:ext uri="{FF2B5EF4-FFF2-40B4-BE49-F238E27FC236}">
                <a16:creationId xmlns:a16="http://schemas.microsoft.com/office/drawing/2014/main" id="{D9412B0D-9E6A-47DE-9FDC-E76E33A9E67E}"/>
              </a:ext>
            </a:extLst>
          </p:cNvPr>
          <p:cNvSpPr/>
          <p:nvPr/>
        </p:nvSpPr>
        <p:spPr>
          <a:xfrm rot="189120">
            <a:off x="3570105" y="5724617"/>
            <a:ext cx="540000" cy="540000"/>
          </a:xfrm>
          <a:prstGeom prst="round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1246" dirty="0" err="1">
              <a:solidFill>
                <a:schemeClr val="tx1"/>
              </a:solidFill>
            </a:endParaRPr>
          </a:p>
        </p:txBody>
      </p:sp>
      <p:sp>
        <p:nvSpPr>
          <p:cNvPr id="5" name="Rechteck: abgerundete Ecken 4">
            <a:extLst>
              <a:ext uri="{FF2B5EF4-FFF2-40B4-BE49-F238E27FC236}">
                <a16:creationId xmlns:a16="http://schemas.microsoft.com/office/drawing/2014/main" id="{9AC06238-6947-4943-8BF9-717F68F42644}"/>
              </a:ext>
            </a:extLst>
          </p:cNvPr>
          <p:cNvSpPr/>
          <p:nvPr/>
        </p:nvSpPr>
        <p:spPr>
          <a:xfrm>
            <a:off x="3573844" y="7951201"/>
            <a:ext cx="3090805" cy="1466295"/>
          </a:xfrm>
          <a:prstGeom prst="roundRect">
            <a:avLst>
              <a:gd name="adj" fmla="val 9185"/>
            </a:avLst>
          </a:prstGeom>
          <a:solidFill>
            <a:srgbClr val="F2E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de-DE" sz="1200" dirty="0">
                <a:solidFill>
                  <a:schemeClr val="tx1">
                    <a:lumMod val="75000"/>
                    <a:lumOff val="25000"/>
                  </a:schemeClr>
                </a:solidFill>
              </a:rPr>
              <a:t>Die genannten Apps sind dafür bekannt, dass sie relativ datensparsam arbeiten oder Open-Source sind. Du kannst natürlich auch eine andere App wählen – beachte für die Auswahl unbedingt die Kriterien der nachfolgenden Seite.</a:t>
            </a:r>
          </a:p>
        </p:txBody>
      </p:sp>
      <p:pic>
        <p:nvPicPr>
          <p:cNvPr id="19" name="Grafik 18" descr="Warnung mit einfarbiger Füllung">
            <a:extLst>
              <a:ext uri="{FF2B5EF4-FFF2-40B4-BE49-F238E27FC236}">
                <a16:creationId xmlns:a16="http://schemas.microsoft.com/office/drawing/2014/main" id="{F8D71289-55CF-4302-82F3-37A278C80D8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0054" y="8247220"/>
            <a:ext cx="171392" cy="171392"/>
          </a:xfrm>
          <a:prstGeom prst="rect">
            <a:avLst/>
          </a:prstGeom>
        </p:spPr>
      </p:pic>
      <p:sp>
        <p:nvSpPr>
          <p:cNvPr id="21" name="Titel 1">
            <a:extLst>
              <a:ext uri="{FF2B5EF4-FFF2-40B4-BE49-F238E27FC236}">
                <a16:creationId xmlns:a16="http://schemas.microsoft.com/office/drawing/2014/main" id="{51D2A7CD-0BE7-4136-A1F6-3F0A41F8AFBC}"/>
              </a:ext>
            </a:extLst>
          </p:cNvPr>
          <p:cNvSpPr txBox="1">
            <a:spLocks/>
          </p:cNvSpPr>
          <p:nvPr/>
        </p:nvSpPr>
        <p:spPr>
          <a:xfrm>
            <a:off x="598575" y="344488"/>
            <a:ext cx="5660850" cy="468849"/>
          </a:xfrm>
          <a:prstGeom prst="rect">
            <a:avLst/>
          </a:prstGeom>
        </p:spPr>
        <p:txBody>
          <a:bodyPr vert="horz" lIns="0" tIns="0" rIns="0" bIns="0" rtlCol="0" anchor="t">
            <a:noAutofit/>
          </a:bodyPr>
          <a:lstStyle>
            <a:lvl1pPr algn="l" defTabSz="514344" rtl="0" eaLnBrk="1" latinLnBrk="0" hangingPunct="1">
              <a:lnSpc>
                <a:spcPct val="100000"/>
              </a:lnSpc>
              <a:spcBef>
                <a:spcPct val="0"/>
              </a:spcBef>
              <a:buNone/>
              <a:defRPr sz="1575" kern="1200" spc="17" baseline="0">
                <a:solidFill>
                  <a:schemeClr val="tx1"/>
                </a:solidFill>
                <a:latin typeface="+mj-lt"/>
                <a:ea typeface="+mj-ea"/>
                <a:cs typeface="+mj-cs"/>
              </a:defRPr>
            </a:lvl1pPr>
          </a:lstStyle>
          <a:p>
            <a:pPr algn="ctr"/>
            <a:r>
              <a:rPr lang="de-DE" sz="2475" dirty="0">
                <a:ea typeface="Calibri" panose="020F0502020204030204" pitchFamily="34" charset="0"/>
                <a:cs typeface="Calibri" panose="020F0502020204030204" pitchFamily="34" charset="0"/>
              </a:rPr>
              <a:t>Beispiel-Apps</a:t>
            </a:r>
            <a:endParaRPr lang="de-DE" dirty="0"/>
          </a:p>
        </p:txBody>
      </p:sp>
      <p:pic>
        <p:nvPicPr>
          <p:cNvPr id="3" name="Grafik 2">
            <a:extLst>
              <a:ext uri="{FF2B5EF4-FFF2-40B4-BE49-F238E27FC236}">
                <a16:creationId xmlns:a16="http://schemas.microsoft.com/office/drawing/2014/main" id="{460CB93A-3FF7-4F71-834A-AEB7C6E72CE3}"/>
              </a:ext>
            </a:extLst>
          </p:cNvPr>
          <p:cNvPicPr>
            <a:picLocks noChangeAspect="1"/>
          </p:cNvPicPr>
          <p:nvPr/>
        </p:nvPicPr>
        <p:blipFill>
          <a:blip r:embed="rId12">
            <a:extLst>
              <a:ext uri="{28A0092B-C50C-407E-A947-70E740481C1C}">
                <a14:useLocalDpi xmlns:a14="http://schemas.microsoft.com/office/drawing/2010/main" val="0"/>
              </a:ext>
            </a:extLst>
          </a:blip>
          <a:srcRect t="3547" b="3547"/>
          <a:stretch/>
        </p:blipFill>
        <p:spPr>
          <a:xfrm>
            <a:off x="585173" y="3364310"/>
            <a:ext cx="2699811" cy="2508300"/>
          </a:xfrm>
          <a:prstGeom prst="rect">
            <a:avLst/>
          </a:prstGeom>
        </p:spPr>
      </p:pic>
      <p:pic>
        <p:nvPicPr>
          <p:cNvPr id="7" name="Grafik 6">
            <a:extLst>
              <a:ext uri="{FF2B5EF4-FFF2-40B4-BE49-F238E27FC236}">
                <a16:creationId xmlns:a16="http://schemas.microsoft.com/office/drawing/2014/main" id="{BC73C4AB-F26A-41CC-B70A-9C7007E2CDE3}"/>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4167051" y="3190900"/>
            <a:ext cx="1726664" cy="2589997"/>
          </a:xfrm>
          <a:prstGeom prst="rect">
            <a:avLst/>
          </a:prstGeom>
        </p:spPr>
      </p:pic>
      <p:sp>
        <p:nvSpPr>
          <p:cNvPr id="22" name="Ellipse 21">
            <a:extLst>
              <a:ext uri="{FF2B5EF4-FFF2-40B4-BE49-F238E27FC236}">
                <a16:creationId xmlns:a16="http://schemas.microsoft.com/office/drawing/2014/main" id="{C73063F6-CA5A-4048-B631-547A53521139}"/>
              </a:ext>
            </a:extLst>
          </p:cNvPr>
          <p:cNvSpPr/>
          <p:nvPr/>
        </p:nvSpPr>
        <p:spPr>
          <a:xfrm>
            <a:off x="5949280" y="9057456"/>
            <a:ext cx="648071" cy="673471"/>
          </a:xfrm>
          <a:prstGeom prst="ellipse">
            <a:avLst/>
          </a:prstGeom>
          <a:solidFill>
            <a:srgbClr val="F2E9F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i="1" dirty="0">
                <a:solidFill>
                  <a:schemeClr val="tx1"/>
                </a:solidFill>
              </a:rPr>
              <a:t>2</a:t>
            </a:r>
          </a:p>
        </p:txBody>
      </p:sp>
      <p:pic>
        <p:nvPicPr>
          <p:cNvPr id="23" name="Grafik 22">
            <a:extLst>
              <a:ext uri="{FF2B5EF4-FFF2-40B4-BE49-F238E27FC236}">
                <a16:creationId xmlns:a16="http://schemas.microsoft.com/office/drawing/2014/main" id="{365EB442-760E-4DB2-88D6-9B780FE3862D}"/>
              </a:ext>
            </a:extLst>
          </p:cNvPr>
          <p:cNvPicPr>
            <a:picLocks noChangeAspect="1"/>
          </p:cNvPicPr>
          <p:nvPr/>
        </p:nvPicPr>
        <p:blipFill>
          <a:blip r:embed="rId14">
            <a:alphaModFix amt="53000"/>
            <a:extLst>
              <a:ext uri="{28A0092B-C50C-407E-A947-70E740481C1C}">
                <a14:useLocalDpi xmlns:a14="http://schemas.microsoft.com/office/drawing/2010/main" val="0"/>
              </a:ext>
            </a:extLst>
          </a:blip>
          <a:stretch>
            <a:fillRect/>
          </a:stretch>
        </p:blipFill>
        <p:spPr>
          <a:xfrm>
            <a:off x="260648" y="194209"/>
            <a:ext cx="468849" cy="468849"/>
          </a:xfrm>
          <a:prstGeom prst="rect">
            <a:avLst/>
          </a:prstGeom>
        </p:spPr>
      </p:pic>
      <p:pic>
        <p:nvPicPr>
          <p:cNvPr id="24" name="Grafik 23">
            <a:extLst>
              <a:ext uri="{FF2B5EF4-FFF2-40B4-BE49-F238E27FC236}">
                <a16:creationId xmlns:a16="http://schemas.microsoft.com/office/drawing/2014/main" id="{EE74ED83-8119-45AA-9B2D-8A10D91B6812}"/>
              </a:ext>
            </a:extLst>
          </p:cNvPr>
          <p:cNvPicPr>
            <a:picLocks noChangeAspect="1"/>
          </p:cNvPicPr>
          <p:nvPr/>
        </p:nvPicPr>
        <p:blipFill>
          <a:blip r:embed="rId15">
            <a:alphaModFix amt="53000"/>
            <a:extLst>
              <a:ext uri="{28A0092B-C50C-407E-A947-70E740481C1C}">
                <a14:useLocalDpi xmlns:a14="http://schemas.microsoft.com/office/drawing/2010/main" val="0"/>
              </a:ext>
            </a:extLst>
          </a:blip>
          <a:srcRect/>
          <a:stretch/>
        </p:blipFill>
        <p:spPr>
          <a:xfrm>
            <a:off x="5733256" y="299434"/>
            <a:ext cx="864095" cy="258398"/>
          </a:xfrm>
          <a:prstGeom prst="rect">
            <a:avLst/>
          </a:prstGeom>
        </p:spPr>
      </p:pic>
    </p:spTree>
    <p:extLst>
      <p:ext uri="{BB962C8B-B14F-4D97-AF65-F5344CB8AC3E}">
        <p14:creationId xmlns:p14="http://schemas.microsoft.com/office/powerpoint/2010/main" val="879343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D49ABD08-CED9-498B-86ED-11F77089946B}"/>
              </a:ext>
            </a:extLst>
          </p:cNvPr>
          <p:cNvSpPr txBox="1">
            <a:spLocks/>
          </p:cNvSpPr>
          <p:nvPr/>
        </p:nvSpPr>
        <p:spPr>
          <a:xfrm>
            <a:off x="598575" y="274510"/>
            <a:ext cx="5660850" cy="468849"/>
          </a:xfrm>
          <a:prstGeom prst="rect">
            <a:avLst/>
          </a:prstGeom>
        </p:spPr>
        <p:txBody>
          <a:bodyPr vert="horz" lIns="0" tIns="0" rIns="0" bIns="0" rtlCol="0" anchor="t">
            <a:noAutofit/>
          </a:bodyPr>
          <a:lstStyle>
            <a:lvl1pPr algn="l" defTabSz="514344" rtl="0" eaLnBrk="1" latinLnBrk="0" hangingPunct="1">
              <a:lnSpc>
                <a:spcPct val="100000"/>
              </a:lnSpc>
              <a:spcBef>
                <a:spcPct val="0"/>
              </a:spcBef>
              <a:buNone/>
              <a:defRPr sz="1575" kern="1200" spc="17" baseline="0">
                <a:solidFill>
                  <a:schemeClr val="tx1"/>
                </a:solidFill>
                <a:latin typeface="+mj-lt"/>
                <a:ea typeface="+mj-ea"/>
                <a:cs typeface="+mj-cs"/>
              </a:defRPr>
            </a:lvl1pPr>
          </a:lstStyle>
          <a:p>
            <a:pPr algn="ctr"/>
            <a:r>
              <a:rPr lang="de-DE" sz="2475" b="1" dirty="0">
                <a:latin typeface="Calibri" panose="020F0502020204030204" pitchFamily="34" charset="0"/>
                <a:ea typeface="Calibri" panose="020F0502020204030204" pitchFamily="34" charset="0"/>
                <a:cs typeface="Calibri" panose="020F0502020204030204" pitchFamily="34" charset="0"/>
              </a:rPr>
              <a:t>Kriterien für eine </a:t>
            </a:r>
          </a:p>
          <a:p>
            <a:pPr algn="ctr"/>
            <a:r>
              <a:rPr lang="de-DE" sz="2475" b="1" dirty="0">
                <a:latin typeface="Calibri" panose="020F0502020204030204" pitchFamily="34" charset="0"/>
                <a:ea typeface="Calibri" panose="020F0502020204030204" pitchFamily="34" charset="0"/>
                <a:cs typeface="Calibri" panose="020F0502020204030204" pitchFamily="34" charset="0"/>
              </a:rPr>
              <a:t>selbstgewählte App</a:t>
            </a:r>
            <a:endParaRPr lang="de-DE" dirty="0"/>
          </a:p>
        </p:txBody>
      </p:sp>
      <p:sp>
        <p:nvSpPr>
          <p:cNvPr id="9" name="Pfeil: Chevron 8">
            <a:extLst>
              <a:ext uri="{FF2B5EF4-FFF2-40B4-BE49-F238E27FC236}">
                <a16:creationId xmlns:a16="http://schemas.microsoft.com/office/drawing/2014/main" id="{F72392A2-57B0-428B-A810-059B7BA72DD1}"/>
              </a:ext>
            </a:extLst>
          </p:cNvPr>
          <p:cNvSpPr/>
          <p:nvPr/>
        </p:nvSpPr>
        <p:spPr>
          <a:xfrm>
            <a:off x="260648" y="1243791"/>
            <a:ext cx="2110345" cy="468849"/>
          </a:xfrm>
          <a:prstGeom prst="chevron">
            <a:avLst>
              <a:gd name="adj" fmla="val 21557"/>
            </a:avLst>
          </a:prstGeom>
          <a:gradFill flip="none" rotWithShape="1">
            <a:gsLst>
              <a:gs pos="0">
                <a:schemeClr val="accent1">
                  <a:lumMod val="60000"/>
                  <a:lumOff val="40000"/>
                </a:schemeClr>
              </a:gs>
              <a:gs pos="100000">
                <a:schemeClr val="accent6">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Pfeil: Chevron 11">
            <a:extLst>
              <a:ext uri="{FF2B5EF4-FFF2-40B4-BE49-F238E27FC236}">
                <a16:creationId xmlns:a16="http://schemas.microsoft.com/office/drawing/2014/main" id="{9BD4582F-620E-4364-B192-E4CED77DD443}"/>
              </a:ext>
            </a:extLst>
          </p:cNvPr>
          <p:cNvSpPr/>
          <p:nvPr/>
        </p:nvSpPr>
        <p:spPr>
          <a:xfrm>
            <a:off x="2363775" y="1243791"/>
            <a:ext cx="2110345" cy="468849"/>
          </a:xfrm>
          <a:prstGeom prst="chevron">
            <a:avLst>
              <a:gd name="adj" fmla="val 21557"/>
            </a:avLst>
          </a:prstGeom>
          <a:gradFill flip="none" rotWithShape="1">
            <a:gsLst>
              <a:gs pos="0">
                <a:schemeClr val="accent1">
                  <a:lumMod val="60000"/>
                  <a:lumOff val="40000"/>
                </a:schemeClr>
              </a:gs>
              <a:gs pos="100000">
                <a:schemeClr val="accent6">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3" name="Pfeil: Chevron 12">
            <a:extLst>
              <a:ext uri="{FF2B5EF4-FFF2-40B4-BE49-F238E27FC236}">
                <a16:creationId xmlns:a16="http://schemas.microsoft.com/office/drawing/2014/main" id="{5DC684A7-917E-4CB2-988A-F1B41599C6D8}"/>
              </a:ext>
            </a:extLst>
          </p:cNvPr>
          <p:cNvSpPr/>
          <p:nvPr/>
        </p:nvSpPr>
        <p:spPr>
          <a:xfrm>
            <a:off x="4466902" y="1243791"/>
            <a:ext cx="2110345" cy="468849"/>
          </a:xfrm>
          <a:prstGeom prst="chevron">
            <a:avLst>
              <a:gd name="adj" fmla="val 21557"/>
            </a:avLst>
          </a:prstGeom>
          <a:gradFill flip="none" rotWithShape="1">
            <a:gsLst>
              <a:gs pos="0">
                <a:schemeClr val="accent1">
                  <a:lumMod val="60000"/>
                  <a:lumOff val="40000"/>
                </a:schemeClr>
              </a:gs>
              <a:gs pos="100000">
                <a:schemeClr val="accent6">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5" name="Textfeld 14">
            <a:extLst>
              <a:ext uri="{FF2B5EF4-FFF2-40B4-BE49-F238E27FC236}">
                <a16:creationId xmlns:a16="http://schemas.microsoft.com/office/drawing/2014/main" id="{AE67DCD6-1F5E-47CE-9582-FAA8A76DF6EA}"/>
              </a:ext>
            </a:extLst>
          </p:cNvPr>
          <p:cNvSpPr txBox="1"/>
          <p:nvPr/>
        </p:nvSpPr>
        <p:spPr>
          <a:xfrm>
            <a:off x="234752" y="1856656"/>
            <a:ext cx="2042120" cy="1461939"/>
          </a:xfrm>
          <a:prstGeom prst="rect">
            <a:avLst/>
          </a:prstGeom>
          <a:noFill/>
        </p:spPr>
        <p:txBody>
          <a:bodyPr wrap="square">
            <a:spAutoFit/>
          </a:bodyPr>
          <a:lstStyle/>
          <a:p>
            <a:pPr>
              <a:spcAft>
                <a:spcPts val="600"/>
              </a:spcAft>
              <a:buSzPts val="1000"/>
              <a:tabLst>
                <a:tab pos="257172" algn="l"/>
              </a:tabLst>
            </a:pPr>
            <a:r>
              <a:rPr lang="de-DE" sz="1200" b="1" dirty="0">
                <a:latin typeface="Calibri" panose="020F0502020204030204" pitchFamily="34" charset="0"/>
                <a:ea typeface="Calibri" panose="020F0502020204030204" pitchFamily="34" charset="0"/>
                <a:cs typeface="Calibri" panose="020F0502020204030204" pitchFamily="34" charset="0"/>
              </a:rPr>
              <a:t>Aktive Nutzung</a:t>
            </a:r>
          </a:p>
          <a:p>
            <a:pPr>
              <a:buSzPts val="1000"/>
              <a:tabLst>
                <a:tab pos="257172" algn="l"/>
              </a:tabLst>
            </a:pPr>
            <a:r>
              <a:rPr lang="de-DE" sz="1200" dirty="0">
                <a:latin typeface="Calibri" panose="020F0502020204030204" pitchFamily="34" charset="0"/>
                <a:ea typeface="Calibri" panose="020F0502020204030204" pitchFamily="34" charset="0"/>
                <a:cs typeface="Calibri" panose="020F0502020204030204" pitchFamily="34" charset="0"/>
              </a:rPr>
              <a:t>Die App muss dich wirklich in Bewegung bringen. Eine passive App wie eine rein beratende oder beschreibende Funktion ist nicht zu wählen.</a:t>
            </a:r>
          </a:p>
        </p:txBody>
      </p:sp>
      <p:sp>
        <p:nvSpPr>
          <p:cNvPr id="16" name="Textfeld 15">
            <a:extLst>
              <a:ext uri="{FF2B5EF4-FFF2-40B4-BE49-F238E27FC236}">
                <a16:creationId xmlns:a16="http://schemas.microsoft.com/office/drawing/2014/main" id="{8A8C2A14-4D81-4A75-A513-7318777D3791}"/>
              </a:ext>
            </a:extLst>
          </p:cNvPr>
          <p:cNvSpPr txBox="1"/>
          <p:nvPr/>
        </p:nvSpPr>
        <p:spPr>
          <a:xfrm>
            <a:off x="2351943" y="1856656"/>
            <a:ext cx="2042120" cy="1646605"/>
          </a:xfrm>
          <a:prstGeom prst="rect">
            <a:avLst/>
          </a:prstGeom>
          <a:noFill/>
        </p:spPr>
        <p:txBody>
          <a:bodyPr wrap="square">
            <a:spAutoFit/>
          </a:bodyPr>
          <a:lstStyle/>
          <a:p>
            <a:pPr>
              <a:spcAft>
                <a:spcPts val="600"/>
              </a:spcAft>
              <a:buSzPts val="1000"/>
              <a:tabLst>
                <a:tab pos="257172" algn="l"/>
              </a:tabLst>
            </a:pPr>
            <a:r>
              <a:rPr lang="de-DE" sz="1200" b="1" dirty="0">
                <a:latin typeface="Calibri" panose="020F0502020204030204" pitchFamily="34" charset="0"/>
                <a:ea typeface="Calibri" panose="020F0502020204030204" pitchFamily="34" charset="0"/>
                <a:cs typeface="Calibri" panose="020F0502020204030204" pitchFamily="34" charset="0"/>
              </a:rPr>
              <a:t>Datensparsamkeit</a:t>
            </a:r>
          </a:p>
          <a:p>
            <a:pPr>
              <a:buSzPts val="1000"/>
              <a:tabLst>
                <a:tab pos="257172" algn="l"/>
              </a:tabLst>
            </a:pPr>
            <a:r>
              <a:rPr lang="de-DE" sz="1200" dirty="0">
                <a:latin typeface="Calibri" panose="020F0502020204030204" pitchFamily="34" charset="0"/>
                <a:ea typeface="Calibri" panose="020F0502020204030204" pitchFamily="34" charset="0"/>
                <a:cs typeface="Calibri" panose="020F0502020204030204" pitchFamily="34" charset="0"/>
              </a:rPr>
              <a:t>Achte darauf, dass die App möglichst wenig persönliche Daten erhebt. Ideal ist, wenn Daten lokal auf dem Gerät gespeichert werden und nicht an Dritte weitergegeben werden.</a:t>
            </a:r>
          </a:p>
        </p:txBody>
      </p:sp>
      <p:sp>
        <p:nvSpPr>
          <p:cNvPr id="17" name="Textfeld 16">
            <a:extLst>
              <a:ext uri="{FF2B5EF4-FFF2-40B4-BE49-F238E27FC236}">
                <a16:creationId xmlns:a16="http://schemas.microsoft.com/office/drawing/2014/main" id="{9A57ADEA-36A2-49BD-8707-51BE74CE8E56}"/>
              </a:ext>
            </a:extLst>
          </p:cNvPr>
          <p:cNvSpPr txBox="1"/>
          <p:nvPr/>
        </p:nvSpPr>
        <p:spPr>
          <a:xfrm>
            <a:off x="4451213" y="1856656"/>
            <a:ext cx="2042120" cy="1646605"/>
          </a:xfrm>
          <a:prstGeom prst="rect">
            <a:avLst/>
          </a:prstGeom>
          <a:noFill/>
        </p:spPr>
        <p:txBody>
          <a:bodyPr wrap="square">
            <a:spAutoFit/>
          </a:bodyPr>
          <a:lstStyle/>
          <a:p>
            <a:pPr>
              <a:spcAft>
                <a:spcPts val="600"/>
              </a:spcAft>
              <a:buSzPts val="1000"/>
              <a:tabLst>
                <a:tab pos="257172" algn="l"/>
              </a:tabLst>
            </a:pPr>
            <a:r>
              <a:rPr lang="de-DE" sz="1200" b="1" dirty="0">
                <a:latin typeface="Calibri" panose="020F0502020204030204" pitchFamily="34" charset="0"/>
                <a:ea typeface="Calibri" panose="020F0502020204030204" pitchFamily="34" charset="0"/>
                <a:cs typeface="Calibri" panose="020F0502020204030204" pitchFamily="34" charset="0"/>
              </a:rPr>
              <a:t>Altersbeschränkung</a:t>
            </a:r>
          </a:p>
          <a:p>
            <a:pPr>
              <a:buSzPts val="1000"/>
              <a:tabLst>
                <a:tab pos="257172" algn="l"/>
              </a:tabLst>
            </a:pPr>
            <a:r>
              <a:rPr lang="de-DE" sz="1200" dirty="0">
                <a:latin typeface="Calibri" panose="020F0502020204030204" pitchFamily="34" charset="0"/>
                <a:ea typeface="Calibri" panose="020F0502020204030204" pitchFamily="34" charset="0"/>
                <a:cs typeface="Calibri" panose="020F0502020204030204" pitchFamily="34" charset="0"/>
              </a:rPr>
              <a:t>Bist du unter 16 Jahre alt, brauchst du für die Nutzung jeglicher Apps das schriftliche Einverständnis deiner Eltern (laut Art. 8 Abs. 1 DSGVO). Kläre das rechtzeitig, falls es für deine App nötig ist.</a:t>
            </a:r>
          </a:p>
        </p:txBody>
      </p:sp>
      <p:sp>
        <p:nvSpPr>
          <p:cNvPr id="26" name="Pfeil: Chevron 25">
            <a:extLst>
              <a:ext uri="{FF2B5EF4-FFF2-40B4-BE49-F238E27FC236}">
                <a16:creationId xmlns:a16="http://schemas.microsoft.com/office/drawing/2014/main" id="{AB61A6C5-132D-4B2B-8393-192BE8F28D36}"/>
              </a:ext>
            </a:extLst>
          </p:cNvPr>
          <p:cNvSpPr/>
          <p:nvPr/>
        </p:nvSpPr>
        <p:spPr>
          <a:xfrm>
            <a:off x="263352" y="3800872"/>
            <a:ext cx="4220690" cy="468849"/>
          </a:xfrm>
          <a:prstGeom prst="chevron">
            <a:avLst>
              <a:gd name="adj" fmla="val 21557"/>
            </a:avLst>
          </a:prstGeom>
          <a:gradFill flip="none" rotWithShape="1">
            <a:gsLst>
              <a:gs pos="0">
                <a:schemeClr val="accent1">
                  <a:lumMod val="60000"/>
                  <a:lumOff val="40000"/>
                </a:schemeClr>
              </a:gs>
              <a:gs pos="100000">
                <a:schemeClr val="accent6">
                  <a:lumMod val="20000"/>
                  <a:lumOff val="8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8" name="Textfeld 27">
            <a:extLst>
              <a:ext uri="{FF2B5EF4-FFF2-40B4-BE49-F238E27FC236}">
                <a16:creationId xmlns:a16="http://schemas.microsoft.com/office/drawing/2014/main" id="{86A5262E-D748-4F26-8F12-0F2F46B60092}"/>
              </a:ext>
            </a:extLst>
          </p:cNvPr>
          <p:cNvSpPr txBox="1"/>
          <p:nvPr/>
        </p:nvSpPr>
        <p:spPr>
          <a:xfrm>
            <a:off x="251520" y="4413737"/>
            <a:ext cx="4232522" cy="3493264"/>
          </a:xfrm>
          <a:prstGeom prst="rect">
            <a:avLst/>
          </a:prstGeom>
          <a:noFill/>
        </p:spPr>
        <p:txBody>
          <a:bodyPr wrap="square">
            <a:spAutoFit/>
          </a:bodyPr>
          <a:lstStyle/>
          <a:p>
            <a:pPr>
              <a:spcAft>
                <a:spcPts val="600"/>
              </a:spcAft>
              <a:buSzPts val="1000"/>
              <a:tabLst>
                <a:tab pos="257172" algn="l"/>
              </a:tabLst>
            </a:pPr>
            <a:r>
              <a:rPr lang="de-DE" sz="1200" b="1" dirty="0">
                <a:latin typeface="Calibri" panose="020F0502020204030204" pitchFamily="34" charset="0"/>
                <a:ea typeface="Calibri" panose="020F0502020204030204" pitchFamily="34" charset="0"/>
                <a:cs typeface="Calibri" panose="020F0502020204030204" pitchFamily="34" charset="0"/>
              </a:rPr>
              <a:t>Datenschutz-Check</a:t>
            </a:r>
          </a:p>
          <a:p>
            <a:pPr>
              <a:buSzPts val="1000"/>
              <a:tabLst>
                <a:tab pos="257172" algn="l"/>
              </a:tabLst>
            </a:pPr>
            <a:r>
              <a:rPr lang="de-DE" sz="1200" dirty="0">
                <a:latin typeface="Calibri" panose="020F0502020204030204" pitchFamily="34" charset="0"/>
                <a:ea typeface="Calibri" panose="020F0502020204030204" pitchFamily="34" charset="0"/>
                <a:cs typeface="Calibri" panose="020F0502020204030204" pitchFamily="34" charset="0"/>
              </a:rPr>
              <a:t>Nutze einen </a:t>
            </a:r>
            <a:r>
              <a:rPr lang="de-DE" sz="1200" i="1" dirty="0">
                <a:latin typeface="Calibri" panose="020F0502020204030204" pitchFamily="34" charset="0"/>
                <a:ea typeface="Calibri" panose="020F0502020204030204" pitchFamily="34" charset="0"/>
                <a:cs typeface="Calibri" panose="020F0502020204030204" pitchFamily="34" charset="0"/>
              </a:rPr>
              <a:t>AGB-Hack</a:t>
            </a:r>
            <a:r>
              <a:rPr lang="de-DE" sz="1200" dirty="0">
                <a:latin typeface="Calibri" panose="020F0502020204030204" pitchFamily="34" charset="0"/>
                <a:ea typeface="Calibri" panose="020F0502020204030204" pitchFamily="34" charset="0"/>
                <a:cs typeface="Calibri" panose="020F0502020204030204" pitchFamily="34" charset="0"/>
              </a:rPr>
              <a:t>, um die App auf Datenschutz-Tauglichkeit zu prüfen. In jedem App-Store steht eine Datenschutzrichtlinie (Privacy Policy) der App zur Verfügung. Kopiere diese oder lade/drucke sie als PDF. Lass sie von einem KI-Tool analysieren und verwende den folgenden Prompt:</a:t>
            </a:r>
          </a:p>
          <a:p>
            <a:pPr>
              <a:buSzPts val="1000"/>
              <a:tabLst>
                <a:tab pos="257172" algn="l"/>
              </a:tabLst>
            </a:pPr>
            <a:endParaRPr lang="de-DE" sz="1200" dirty="0">
              <a:latin typeface="Calibri" panose="020F0502020204030204" pitchFamily="34" charset="0"/>
              <a:ea typeface="Calibri" panose="020F0502020204030204" pitchFamily="34" charset="0"/>
              <a:cs typeface="Calibri" panose="020F0502020204030204" pitchFamily="34" charset="0"/>
            </a:endParaRPr>
          </a:p>
          <a:p>
            <a:pPr algn="just">
              <a:buSzPts val="1000"/>
              <a:tabLst>
                <a:tab pos="257172" algn="l"/>
              </a:tabLst>
            </a:pPr>
            <a:r>
              <a:rPr lang="de-DE" sz="1200" i="1" dirty="0">
                <a:latin typeface="Calibri" panose="020F0502020204030204" pitchFamily="34" charset="0"/>
                <a:ea typeface="Calibri" panose="020F0502020204030204" pitchFamily="34" charset="0"/>
                <a:cs typeface="Calibri" panose="020F0502020204030204" pitchFamily="34" charset="0"/>
              </a:rPr>
              <a:t>„Bitte analysiere das folgende Dokument und gib eine verständliche Einschätzung dazu: Welche Daten erhoben werden (z. B. sensiblen Daten, Fotos/Videos)? Wie werden diese erhoben, verwendet oder monetarisiert? Erfolgt die Erhebung zweckgebunden? Bestehen Hinweise auf Werbung? Wo (z.B. BRD, EU) und wie werden Daten gespeichert (z. B. lokal oder Cloud)? Werden sie an Dritte weitergegeben? Erfolgt eine automatische Löschung oder kann diese veranlasst werden? Gib abschließend eine kurze Einschätzung zur datenschutzrechtlichen (DSGVO) Schultauglichkeit der App (z. B. „empfehlenswert“, „eingeschränkt nutzbar“, „nicht empfohlen“).“</a:t>
            </a:r>
            <a:endParaRPr lang="de-DE" sz="1200" dirty="0">
              <a:latin typeface="Calibri" panose="020F0502020204030204" pitchFamily="34" charset="0"/>
              <a:ea typeface="Calibri" panose="020F0502020204030204" pitchFamily="34" charset="0"/>
              <a:cs typeface="Calibri" panose="020F0502020204030204" pitchFamily="34" charset="0"/>
            </a:endParaRPr>
          </a:p>
        </p:txBody>
      </p:sp>
      <p:sp>
        <p:nvSpPr>
          <p:cNvPr id="31" name="Rechteck 30">
            <a:extLst>
              <a:ext uri="{FF2B5EF4-FFF2-40B4-BE49-F238E27FC236}">
                <a16:creationId xmlns:a16="http://schemas.microsoft.com/office/drawing/2014/main" id="{5CA80058-DEE8-4CB7-95AE-F1A36450C3CD}"/>
              </a:ext>
            </a:extLst>
          </p:cNvPr>
          <p:cNvSpPr/>
          <p:nvPr/>
        </p:nvSpPr>
        <p:spPr>
          <a:xfrm>
            <a:off x="563574" y="8193360"/>
            <a:ext cx="5710745" cy="1218381"/>
          </a:xfrm>
          <a:prstGeom prst="rect">
            <a:avLst/>
          </a:prstGeom>
          <a:solidFill>
            <a:srgbClr val="FFE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de-DE" sz="1200" b="1" dirty="0">
                <a:solidFill>
                  <a:schemeClr val="tx1"/>
                </a:solidFill>
                <a:latin typeface="Calibri" panose="020F0502020204030204" pitchFamily="34" charset="0"/>
                <a:ea typeface="Calibri" panose="020F0502020204030204" pitchFamily="34" charset="0"/>
                <a:cs typeface="Calibri" panose="020F0502020204030204" pitchFamily="34" charset="0"/>
              </a:rPr>
              <a:t>Viel Erfolg</a:t>
            </a:r>
            <a:r>
              <a:rPr lang="de-DE" sz="1200" dirty="0">
                <a:solidFill>
                  <a:schemeClr val="tx1"/>
                </a:solidFill>
                <a:latin typeface="Calibri" panose="020F0502020204030204" pitchFamily="34" charset="0"/>
                <a:ea typeface="Calibri" panose="020F0502020204030204" pitchFamily="34" charset="0"/>
                <a:cs typeface="Calibri" panose="020F0502020204030204" pitchFamily="34" charset="0"/>
              </a:rPr>
              <a:t> bei deiner aktiven Hausaufgabe! Denke daran, dass es nicht nur darum geht, fit zu werden, sondern auch darum, bewusst und kritisch mit digitalen Fitness-Tools umzugehen. Du wirst überrascht sein, welche Erkenntnisse du über dich, deine Fitness und den Einsatz von Apps gewinnen kannst.</a:t>
            </a:r>
          </a:p>
          <a:p>
            <a:pPr algn="just"/>
            <a:r>
              <a:rPr lang="de-DE" sz="1200" dirty="0">
                <a:solidFill>
                  <a:schemeClr val="tx1"/>
                </a:solidFill>
                <a:latin typeface="Calibri" panose="020F0502020204030204" pitchFamily="34" charset="0"/>
                <a:ea typeface="Calibri" panose="020F0502020204030204" pitchFamily="34" charset="0"/>
                <a:cs typeface="Calibri" panose="020F0502020204030204" pitchFamily="34" charset="0"/>
              </a:rPr>
              <a:t>Viel Spaß beim Ausprobieren und Trainieren!</a:t>
            </a:r>
          </a:p>
        </p:txBody>
      </p:sp>
      <p:pic>
        <p:nvPicPr>
          <p:cNvPr id="33" name="Grafik 32" descr="Ausführen mit einfarbiger Füllung">
            <a:extLst>
              <a:ext uri="{FF2B5EF4-FFF2-40B4-BE49-F238E27FC236}">
                <a16:creationId xmlns:a16="http://schemas.microsoft.com/office/drawing/2014/main" id="{241F9615-1A67-49D0-BE6F-6D17BB5ECBF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4744" y="1301902"/>
            <a:ext cx="360000" cy="360000"/>
          </a:xfrm>
          <a:prstGeom prst="rect">
            <a:avLst/>
          </a:prstGeom>
          <a:effectLst>
            <a:outerShdw blurRad="50800" dist="38100" dir="2700000" algn="tl" rotWithShape="0">
              <a:prstClr val="black">
                <a:alpha val="40000"/>
              </a:prstClr>
            </a:outerShdw>
          </a:effectLst>
        </p:spPr>
      </p:pic>
      <p:pic>
        <p:nvPicPr>
          <p:cNvPr id="37" name="Grafik 36" descr="Recherche mit einfarbiger Füllung">
            <a:extLst>
              <a:ext uri="{FF2B5EF4-FFF2-40B4-BE49-F238E27FC236}">
                <a16:creationId xmlns:a16="http://schemas.microsoft.com/office/drawing/2014/main" id="{FD612D83-8C59-405C-B4AF-9151A5DFB69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38858" y="3880403"/>
            <a:ext cx="324000" cy="324000"/>
          </a:xfrm>
          <a:prstGeom prst="rect">
            <a:avLst/>
          </a:prstGeom>
          <a:effectLst>
            <a:outerShdw blurRad="50800" dist="38100" dir="2700000" algn="tl" rotWithShape="0">
              <a:prstClr val="black">
                <a:alpha val="40000"/>
              </a:prstClr>
            </a:outerShdw>
          </a:effectLst>
        </p:spPr>
      </p:pic>
      <p:pic>
        <p:nvPicPr>
          <p:cNvPr id="39" name="Grafik 38" descr="Cloud mit einfarbiger Füllung">
            <a:extLst>
              <a:ext uri="{FF2B5EF4-FFF2-40B4-BE49-F238E27FC236}">
                <a16:creationId xmlns:a16="http://schemas.microsoft.com/office/drawing/2014/main" id="{4891D897-E0C9-4E05-B9D7-F7F5142EF49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231000" y="1280215"/>
            <a:ext cx="396000" cy="396000"/>
          </a:xfrm>
          <a:prstGeom prst="rect">
            <a:avLst/>
          </a:prstGeom>
          <a:effectLst>
            <a:outerShdw blurRad="50800" dist="38100" dir="2700000" algn="tl" rotWithShape="0">
              <a:prstClr val="black">
                <a:alpha val="40000"/>
              </a:prstClr>
            </a:outerShdw>
          </a:effectLst>
        </p:spPr>
      </p:pic>
      <p:pic>
        <p:nvPicPr>
          <p:cNvPr id="41" name="Grafik 40" descr="Warnung mit einfarbiger Füllung">
            <a:extLst>
              <a:ext uri="{FF2B5EF4-FFF2-40B4-BE49-F238E27FC236}">
                <a16:creationId xmlns:a16="http://schemas.microsoft.com/office/drawing/2014/main" id="{4A449EA8-464A-42FC-9196-14454A6A14E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310273" y="1337902"/>
            <a:ext cx="324000" cy="324000"/>
          </a:xfrm>
          <a:prstGeom prst="rect">
            <a:avLst/>
          </a:prstGeom>
          <a:effectLst>
            <a:outerShdw blurRad="50800" dist="38100" dir="2700000" algn="tl" rotWithShape="0">
              <a:prstClr val="black">
                <a:alpha val="40000"/>
              </a:prstClr>
            </a:outerShdw>
          </a:effectLst>
        </p:spPr>
      </p:pic>
      <p:pic>
        <p:nvPicPr>
          <p:cNvPr id="3" name="Grafik 2">
            <a:extLst>
              <a:ext uri="{FF2B5EF4-FFF2-40B4-BE49-F238E27FC236}">
                <a16:creationId xmlns:a16="http://schemas.microsoft.com/office/drawing/2014/main" id="{D428C86C-DFB8-40EE-ADB0-7989C5B1885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80463" y="3772669"/>
            <a:ext cx="2107619" cy="3728864"/>
          </a:xfrm>
          <a:prstGeom prst="rect">
            <a:avLst/>
          </a:prstGeom>
        </p:spPr>
      </p:pic>
      <p:sp>
        <p:nvSpPr>
          <p:cNvPr id="24" name="Ellipse 23">
            <a:extLst>
              <a:ext uri="{FF2B5EF4-FFF2-40B4-BE49-F238E27FC236}">
                <a16:creationId xmlns:a16="http://schemas.microsoft.com/office/drawing/2014/main" id="{2E33C631-57A4-4DDD-A282-30F96CD057E8}"/>
              </a:ext>
            </a:extLst>
          </p:cNvPr>
          <p:cNvSpPr/>
          <p:nvPr/>
        </p:nvSpPr>
        <p:spPr>
          <a:xfrm>
            <a:off x="5949280" y="9057456"/>
            <a:ext cx="648071" cy="673471"/>
          </a:xfrm>
          <a:prstGeom prst="ellipse">
            <a:avLst/>
          </a:prstGeom>
          <a:solidFill>
            <a:srgbClr val="FFEB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i="1" dirty="0">
                <a:solidFill>
                  <a:schemeClr val="tx1"/>
                </a:solidFill>
              </a:rPr>
              <a:t>3</a:t>
            </a:r>
          </a:p>
        </p:txBody>
      </p:sp>
      <p:pic>
        <p:nvPicPr>
          <p:cNvPr id="18" name="Grafik 17">
            <a:extLst>
              <a:ext uri="{FF2B5EF4-FFF2-40B4-BE49-F238E27FC236}">
                <a16:creationId xmlns:a16="http://schemas.microsoft.com/office/drawing/2014/main" id="{60184A57-3E47-405F-B922-C969584C218C}"/>
              </a:ext>
            </a:extLst>
          </p:cNvPr>
          <p:cNvPicPr>
            <a:picLocks noChangeAspect="1"/>
          </p:cNvPicPr>
          <p:nvPr/>
        </p:nvPicPr>
        <p:blipFill>
          <a:blip r:embed="rId11">
            <a:alphaModFix amt="53000"/>
            <a:extLst>
              <a:ext uri="{28A0092B-C50C-407E-A947-70E740481C1C}">
                <a14:useLocalDpi xmlns:a14="http://schemas.microsoft.com/office/drawing/2010/main" val="0"/>
              </a:ext>
            </a:extLst>
          </a:blip>
          <a:stretch>
            <a:fillRect/>
          </a:stretch>
        </p:blipFill>
        <p:spPr>
          <a:xfrm>
            <a:off x="260648" y="194209"/>
            <a:ext cx="468849" cy="468849"/>
          </a:xfrm>
          <a:prstGeom prst="rect">
            <a:avLst/>
          </a:prstGeom>
        </p:spPr>
      </p:pic>
      <p:pic>
        <p:nvPicPr>
          <p:cNvPr id="19" name="Grafik 18">
            <a:extLst>
              <a:ext uri="{FF2B5EF4-FFF2-40B4-BE49-F238E27FC236}">
                <a16:creationId xmlns:a16="http://schemas.microsoft.com/office/drawing/2014/main" id="{6C397279-5C95-4AC7-BD71-2EB0499396E1}"/>
              </a:ext>
            </a:extLst>
          </p:cNvPr>
          <p:cNvPicPr>
            <a:picLocks noChangeAspect="1"/>
          </p:cNvPicPr>
          <p:nvPr/>
        </p:nvPicPr>
        <p:blipFill>
          <a:blip r:embed="rId12">
            <a:alphaModFix amt="53000"/>
            <a:extLst>
              <a:ext uri="{28A0092B-C50C-407E-A947-70E740481C1C}">
                <a14:useLocalDpi xmlns:a14="http://schemas.microsoft.com/office/drawing/2010/main" val="0"/>
              </a:ext>
            </a:extLst>
          </a:blip>
          <a:srcRect/>
          <a:stretch/>
        </p:blipFill>
        <p:spPr>
          <a:xfrm>
            <a:off x="5733256" y="299434"/>
            <a:ext cx="864095" cy="258398"/>
          </a:xfrm>
          <a:prstGeom prst="rect">
            <a:avLst/>
          </a:prstGeom>
        </p:spPr>
      </p:pic>
    </p:spTree>
    <p:extLst>
      <p:ext uri="{BB962C8B-B14F-4D97-AF65-F5344CB8AC3E}">
        <p14:creationId xmlns:p14="http://schemas.microsoft.com/office/powerpoint/2010/main" val="2018746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abgerundete Ecken 3">
            <a:extLst>
              <a:ext uri="{FF2B5EF4-FFF2-40B4-BE49-F238E27FC236}">
                <a16:creationId xmlns:a16="http://schemas.microsoft.com/office/drawing/2014/main" id="{1596AD46-9059-46DA-A3EA-602E1BB8ED7B}"/>
              </a:ext>
            </a:extLst>
          </p:cNvPr>
          <p:cNvSpPr/>
          <p:nvPr/>
        </p:nvSpPr>
        <p:spPr>
          <a:xfrm>
            <a:off x="350721" y="294064"/>
            <a:ext cx="4518439" cy="1008441"/>
          </a:xfrm>
          <a:prstGeom prst="roundRect">
            <a:avLst>
              <a:gd name="adj" fmla="val 0"/>
            </a:avLst>
          </a:prstGeom>
          <a:solidFill>
            <a:srgbClr val="B4E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3" name="Telegram">
            <a:extLst>
              <a:ext uri="{FF2B5EF4-FFF2-40B4-BE49-F238E27FC236}">
                <a16:creationId xmlns:a16="http://schemas.microsoft.com/office/drawing/2014/main" id="{F6F0E44E-C927-62CB-40D2-9B1209ED3F99}"/>
              </a:ext>
            </a:extLst>
          </p:cNvPr>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56337" y="3152800"/>
            <a:ext cx="576000" cy="576064"/>
          </a:xfrm>
          <a:prstGeom prst="rect">
            <a:avLst/>
          </a:prstGeom>
        </p:spPr>
      </p:pic>
      <p:pic>
        <p:nvPicPr>
          <p:cNvPr id="4108" name="Grafik 4">
            <a:extLst>
              <a:ext uri="{FF2B5EF4-FFF2-40B4-BE49-F238E27FC236}">
                <a16:creationId xmlns:a16="http://schemas.microsoft.com/office/drawing/2014/main" id="{BADBB336-D199-4104-9872-2E3D1636E9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7798" y="9185624"/>
            <a:ext cx="1077425" cy="455685"/>
          </a:xfrm>
          <a:prstGeom prst="rect">
            <a:avLst/>
          </a:prstGeom>
          <a:noFill/>
          <a:extLst>
            <a:ext uri="{909E8E84-426E-40DD-AFC4-6F175D3DCCD1}">
              <a14:hiddenFill xmlns:a14="http://schemas.microsoft.com/office/drawing/2010/main">
                <a:solidFill>
                  <a:srgbClr val="FFFFFF"/>
                </a:solidFill>
              </a14:hiddenFill>
            </a:ext>
          </a:extLst>
        </p:spPr>
      </p:pic>
      <p:pic>
        <p:nvPicPr>
          <p:cNvPr id="4107" name="Grafik 5">
            <a:extLst>
              <a:ext uri="{FF2B5EF4-FFF2-40B4-BE49-F238E27FC236}">
                <a16:creationId xmlns:a16="http://schemas.microsoft.com/office/drawing/2014/main" id="{32278962-542D-4464-B795-59FD03380C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699" y="9201472"/>
            <a:ext cx="1923148" cy="455685"/>
          </a:xfrm>
          <a:prstGeom prst="rect">
            <a:avLst/>
          </a:prstGeom>
          <a:noFill/>
          <a:extLst>
            <a:ext uri="{909E8E84-426E-40DD-AFC4-6F175D3DCCD1}">
              <a14:hiddenFill xmlns:a14="http://schemas.microsoft.com/office/drawing/2010/main">
                <a:solidFill>
                  <a:srgbClr val="FFFFFF"/>
                </a:solidFill>
              </a14:hiddenFill>
            </a:ext>
          </a:extLst>
        </p:spPr>
      </p:pic>
      <p:pic>
        <p:nvPicPr>
          <p:cNvPr id="4106" name="Grafik 9">
            <a:extLst>
              <a:ext uri="{FF2B5EF4-FFF2-40B4-BE49-F238E27FC236}">
                <a16:creationId xmlns:a16="http://schemas.microsoft.com/office/drawing/2014/main" id="{2FCE6C26-4D3F-4CE6-8F1C-572F4F87A9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9200" y="8968632"/>
            <a:ext cx="1278080" cy="688847"/>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16">
            <a:extLst>
              <a:ext uri="{FF2B5EF4-FFF2-40B4-BE49-F238E27FC236}">
                <a16:creationId xmlns:a16="http://schemas.microsoft.com/office/drawing/2014/main" id="{AB951CE0-DE21-44B6-B1BD-AAB21EAF7604}"/>
              </a:ext>
            </a:extLst>
          </p:cNvPr>
          <p:cNvSpPr>
            <a:spLocks noChangeArrowheads="1"/>
          </p:cNvSpPr>
          <p:nvPr/>
        </p:nvSpPr>
        <p:spPr bwMode="auto">
          <a:xfrm>
            <a:off x="590972" y="2521620"/>
            <a:ext cx="5804992" cy="3745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t" anchorCtr="0" compatLnSpc="1">
            <a:prstTxWarp prst="textNoShape">
              <a:avLst/>
            </a:prstTxWarp>
            <a:spAutoFit/>
          </a:bodyPr>
          <a:lstStyle/>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Titel:	Arbeitsauftrag Exemplarische Unterrichteinheit: Challenge </a:t>
            </a:r>
            <a:r>
              <a:rPr lang="de-DE" altLang="de-DE" sz="1200"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Accepted</a:t>
            </a: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 </a:t>
            </a:r>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Erleben und Reflektieren von Bewegungs-Apps im Sportunterricht</a:t>
            </a:r>
          </a:p>
          <a:p>
            <a:pPr indent="-457200" eaLnBrk="0" fontAlgn="base" hangingPunct="0">
              <a:spcBef>
                <a:spcPct val="0"/>
              </a:spcBef>
              <a:spcAft>
                <a:spcPct val="0"/>
              </a:spcAft>
            </a:pPr>
            <a:endPar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indent="-457200" eaLnBrk="0" fontAlgn="base" hangingPunct="0">
              <a:spcBef>
                <a:spcPct val="0"/>
              </a:spcBef>
              <a:spcAft>
                <a:spcPct val="0"/>
              </a:spcAft>
            </a:pPr>
            <a:endPar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Autor:	Daniël Bohm</a:t>
            </a:r>
            <a:b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b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Sportpädagogik</a:t>
            </a:r>
            <a:b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b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Universität Leipzig</a:t>
            </a:r>
            <a:r>
              <a:rPr lang="de-DE" altLang="de-DE" sz="1200" dirty="0">
                <a:latin typeface="Calibri" panose="020F0502020204030204" pitchFamily="34" charset="0"/>
                <a:ea typeface="DengXian" panose="02010600030101010101" pitchFamily="2" charset="-122"/>
                <a:cs typeface="Calibri" panose="020F0502020204030204" pitchFamily="34" charset="0"/>
              </a:rPr>
              <a:t> </a:t>
            </a:r>
            <a:b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b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daniel.bohm@uni-leipzig.de</a:t>
            </a:r>
          </a:p>
          <a:p>
            <a:pPr indent="-457200" eaLnBrk="0" fontAlgn="base" hangingPunct="0">
              <a:spcBef>
                <a:spcPct val="0"/>
              </a:spcBef>
              <a:spcAft>
                <a:spcPct val="0"/>
              </a:spcAft>
            </a:pPr>
            <a:endParaRPr lang="de-DE" altLang="de-DE" sz="1200" dirty="0"/>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Projekt:	Digital-ästhetische Souveränität von Lehrkräften als Basis kultureller,</a:t>
            </a:r>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künstlerischer, musikalischer, poetischer und sportlicher Bildung in der</a:t>
            </a:r>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	digitalen Welt (DiäS).</a:t>
            </a:r>
            <a:endParaRPr lang="de-DE" altLang="de-DE" sz="1200" dirty="0"/>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Teilprojekt:	EFT-A*Sportliche Bildung digital; Fördernummer: 01JA23K08I </a:t>
            </a:r>
          </a:p>
          <a:p>
            <a:pPr indent="-457200" eaLnBrk="0" fontAlgn="base" hangingPunct="0">
              <a:spcBef>
                <a:spcPct val="0"/>
              </a:spcBef>
              <a:spcAft>
                <a:spcPct val="0"/>
              </a:spcAft>
            </a:pPr>
            <a:endParaRPr lang="de-DE" altLang="de-DE" sz="1200" dirty="0"/>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Gestaltung:	Daniël Bohm, Icons: Lernen:Digital, Bilder und Grafiken: Lizenzfrei unter 	leonardo.ai</a:t>
            </a:r>
            <a:endParaRPr lang="de-DE" altLang="de-DE" sz="1200" dirty="0"/>
          </a:p>
          <a:p>
            <a:pPr indent="-457200" eaLnBrk="0" fontAlgn="base" hangingPunct="0">
              <a:spcBef>
                <a:spcPct val="0"/>
              </a:spcBef>
              <a:spcAft>
                <a:spcPct val="0"/>
              </a:spcAft>
            </a:pPr>
            <a:endPar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indent="-457200" eaLnBrk="0" fontAlgn="base" hangingPunct="0">
              <a:spcBef>
                <a:spcPct val="0"/>
              </a:spcBef>
              <a:spcAft>
                <a:spcPct val="0"/>
              </a:spcAft>
            </a:pPr>
            <a:r>
              <a:rPr lang="de-DE" altLang="de-DE" sz="1200" dirty="0">
                <a:solidFill>
                  <a:srgbClr val="000000"/>
                </a:solidFill>
                <a:latin typeface="Calibri" panose="020F0502020204030204" pitchFamily="34" charset="0"/>
                <a:ea typeface="Times New Roman" panose="02020603050405020304" pitchFamily="18" charset="0"/>
                <a:cs typeface="Calibri" panose="020F0502020204030204" pitchFamily="34" charset="0"/>
              </a:rPr>
              <a:t>Version:	Final 2025</a:t>
            </a:r>
          </a:p>
          <a:p>
            <a:pPr indent="-457200" eaLnBrk="0" fontAlgn="base" hangingPunct="0">
              <a:spcBef>
                <a:spcPct val="0"/>
              </a:spcBef>
              <a:spcAft>
                <a:spcPct val="0"/>
              </a:spcAft>
            </a:pPr>
            <a:endParaRPr lang="de-DE" altLang="de-DE" sz="1200" dirty="0">
              <a:solidFill>
                <a:srgbClr val="000000"/>
              </a:solidFill>
              <a:latin typeface="Calibri" panose="020F0502020204030204" pitchFamily="34" charset="0"/>
              <a:cs typeface="Calibri" panose="020F0502020204030204" pitchFamily="34" charset="0"/>
            </a:endParaRPr>
          </a:p>
          <a:p>
            <a:pPr indent="-457200" eaLnBrk="0" fontAlgn="base" hangingPunct="0">
              <a:spcBef>
                <a:spcPct val="0"/>
              </a:spcBef>
              <a:spcAft>
                <a:spcPct val="0"/>
              </a:spcAft>
            </a:pPr>
            <a:r>
              <a:rPr lang="de-DE" altLang="de-DE" sz="1200" dirty="0"/>
              <a:t>Lizenz:	CC BY-SA 4.0 – Namensnennung, Weitergabe unter gleichen Bedingungen </a:t>
            </a:r>
          </a:p>
        </p:txBody>
      </p:sp>
      <p:sp>
        <p:nvSpPr>
          <p:cNvPr id="12" name="Rectangle 18">
            <a:extLst>
              <a:ext uri="{FF2B5EF4-FFF2-40B4-BE49-F238E27FC236}">
                <a16:creationId xmlns:a16="http://schemas.microsoft.com/office/drawing/2014/main" id="{649329DF-54C5-4A4B-B8B8-AEA89FD4CF2E}"/>
              </a:ext>
            </a:extLst>
          </p:cNvPr>
          <p:cNvSpPr>
            <a:spLocks noChangeArrowheads="1"/>
          </p:cNvSpPr>
          <p:nvPr/>
        </p:nvSpPr>
        <p:spPr bwMode="auto">
          <a:xfrm>
            <a:off x="1371516" y="4477782"/>
            <a:ext cx="103939" cy="20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51435" tIns="25718" rIns="51435" bIns="25718" numCol="1" anchor="ctr" anchorCtr="0" compatLnSpc="1">
            <a:prstTxWarp prst="textNoShape">
              <a:avLst/>
            </a:prstTxWarp>
            <a:spAutoFit/>
          </a:bodyPr>
          <a:lstStyle/>
          <a:p>
            <a:endParaRPr lang="de-DE" sz="1013"/>
          </a:p>
        </p:txBody>
      </p:sp>
      <p:sp>
        <p:nvSpPr>
          <p:cNvPr id="14" name="Titel 1">
            <a:extLst>
              <a:ext uri="{FF2B5EF4-FFF2-40B4-BE49-F238E27FC236}">
                <a16:creationId xmlns:a16="http://schemas.microsoft.com/office/drawing/2014/main" id="{436CDB32-0524-4C6C-8042-2E20776975C9}"/>
              </a:ext>
            </a:extLst>
          </p:cNvPr>
          <p:cNvSpPr txBox="1">
            <a:spLocks/>
          </p:cNvSpPr>
          <p:nvPr/>
        </p:nvSpPr>
        <p:spPr>
          <a:xfrm>
            <a:off x="503862" y="1633188"/>
            <a:ext cx="5989726" cy="468849"/>
          </a:xfrm>
          <a:prstGeom prst="rect">
            <a:avLst/>
          </a:prstGeom>
        </p:spPr>
        <p:txBody>
          <a:bodyPr vert="horz" lIns="0" tIns="0" rIns="0" bIns="0" rtlCol="0" anchor="t">
            <a:noAutofit/>
          </a:bodyPr>
          <a:lstStyle>
            <a:lvl1pPr algn="l" defTabSz="514344" rtl="0" eaLnBrk="1" latinLnBrk="0" hangingPunct="1">
              <a:lnSpc>
                <a:spcPct val="100000"/>
              </a:lnSpc>
              <a:spcBef>
                <a:spcPct val="0"/>
              </a:spcBef>
              <a:buNone/>
              <a:defRPr sz="1575" kern="1200" spc="17" baseline="0">
                <a:solidFill>
                  <a:schemeClr val="tx1"/>
                </a:solidFill>
                <a:latin typeface="+mj-lt"/>
                <a:ea typeface="+mj-ea"/>
                <a:cs typeface="+mj-cs"/>
              </a:defRPr>
            </a:lvl1pPr>
          </a:lstStyle>
          <a:p>
            <a:r>
              <a:rPr lang="de-DE" sz="2475" b="1" dirty="0">
                <a:highlight>
                  <a:srgbClr val="B3E0E7"/>
                </a:highlight>
                <a:latin typeface="Calibri" panose="020F0502020204030204" pitchFamily="34" charset="0"/>
                <a:ea typeface="Calibri" panose="020F0502020204030204" pitchFamily="34" charset="0"/>
                <a:cs typeface="Calibri" panose="020F0502020204030204" pitchFamily="34" charset="0"/>
              </a:rPr>
              <a:t>Impressum</a:t>
            </a:r>
            <a:endParaRPr lang="de-DE" dirty="0">
              <a:highlight>
                <a:srgbClr val="B3E0E7"/>
              </a:highlight>
            </a:endParaRPr>
          </a:p>
        </p:txBody>
      </p:sp>
      <p:pic>
        <p:nvPicPr>
          <p:cNvPr id="3" name="Grafik 2">
            <a:extLst>
              <a:ext uri="{FF2B5EF4-FFF2-40B4-BE49-F238E27FC236}">
                <a16:creationId xmlns:a16="http://schemas.microsoft.com/office/drawing/2014/main" id="{E3A8157D-0999-4C9D-AA6A-95D0B078F1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5236" y="294064"/>
            <a:ext cx="1792043" cy="1807973"/>
          </a:xfrm>
          <a:prstGeom prst="rect">
            <a:avLst/>
          </a:prstGeom>
        </p:spPr>
      </p:pic>
      <p:pic>
        <p:nvPicPr>
          <p:cNvPr id="6" name="Grafik 5">
            <a:extLst>
              <a:ext uri="{FF2B5EF4-FFF2-40B4-BE49-F238E27FC236}">
                <a16:creationId xmlns:a16="http://schemas.microsoft.com/office/drawing/2014/main" id="{8DEBCAAC-EFAA-4A69-9C68-F005C226C0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664" y="364445"/>
            <a:ext cx="2213935" cy="852647"/>
          </a:xfrm>
          <a:prstGeom prst="rect">
            <a:avLst/>
          </a:prstGeom>
        </p:spPr>
      </p:pic>
      <p:pic>
        <p:nvPicPr>
          <p:cNvPr id="8" name="Grafik 7">
            <a:extLst>
              <a:ext uri="{FF2B5EF4-FFF2-40B4-BE49-F238E27FC236}">
                <a16:creationId xmlns:a16="http://schemas.microsoft.com/office/drawing/2014/main" id="{446C12F7-CBBC-4DA6-8945-A0DE37D607B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11842" y="572485"/>
            <a:ext cx="1510150" cy="451597"/>
          </a:xfrm>
          <a:prstGeom prst="rect">
            <a:avLst/>
          </a:prstGeom>
        </p:spPr>
      </p:pic>
      <p:grpSp>
        <p:nvGrpSpPr>
          <p:cNvPr id="15" name="Gruppieren 14">
            <a:extLst>
              <a:ext uri="{FF2B5EF4-FFF2-40B4-BE49-F238E27FC236}">
                <a16:creationId xmlns:a16="http://schemas.microsoft.com/office/drawing/2014/main" id="{AE7A798B-6CD2-406B-B635-9C722C8C0EA6}"/>
              </a:ext>
            </a:extLst>
          </p:cNvPr>
          <p:cNvGrpSpPr/>
          <p:nvPr/>
        </p:nvGrpSpPr>
        <p:grpSpPr>
          <a:xfrm>
            <a:off x="1" y="8123517"/>
            <a:ext cx="6858000" cy="732782"/>
            <a:chOff x="0" y="0"/>
            <a:chExt cx="7559675" cy="866775"/>
          </a:xfrm>
        </p:grpSpPr>
        <p:sp>
          <p:nvSpPr>
            <p:cNvPr id="16" name="Rechteck 15">
              <a:extLst>
                <a:ext uri="{FF2B5EF4-FFF2-40B4-BE49-F238E27FC236}">
                  <a16:creationId xmlns:a16="http://schemas.microsoft.com/office/drawing/2014/main" id="{A4632449-C641-46C0-939F-54A4A3F6BAC4}"/>
                </a:ext>
              </a:extLst>
            </p:cNvPr>
            <p:cNvSpPr/>
            <p:nvPr/>
          </p:nvSpPr>
          <p:spPr>
            <a:xfrm>
              <a:off x="0" y="0"/>
              <a:ext cx="7559675" cy="866775"/>
            </a:xfrm>
            <a:prstGeom prst="rect">
              <a:avLst/>
            </a:prstGeom>
            <a:solidFill>
              <a:srgbClr val="B4E0E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7" name="Rechteck 16">
              <a:extLst>
                <a:ext uri="{FF2B5EF4-FFF2-40B4-BE49-F238E27FC236}">
                  <a16:creationId xmlns:a16="http://schemas.microsoft.com/office/drawing/2014/main" id="{A2C21E5A-5748-4558-9E86-84BE02AEBD8C}"/>
                </a:ext>
              </a:extLst>
            </p:cNvPr>
            <p:cNvSpPr/>
            <p:nvPr/>
          </p:nvSpPr>
          <p:spPr>
            <a:xfrm>
              <a:off x="1266825" y="76200"/>
              <a:ext cx="5847715" cy="736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lnSpc>
                  <a:spcPts val="1200"/>
                </a:lnSpc>
                <a:spcAft>
                  <a:spcPts val="800"/>
                </a:spcAft>
              </a:pPr>
              <a:r>
                <a:rPr lang="de-DE" sz="900" kern="100" dirty="0">
                  <a:solidFill>
                    <a:schemeClr val="tx1"/>
                  </a:solidFill>
                  <a:effectLst/>
                  <a:latin typeface="Kantumruy Pro"/>
                  <a:ea typeface="Kantumruy Pro"/>
                  <a:cs typeface="Times New Roman" panose="02020603050405020304" pitchFamily="18" charset="0"/>
                </a:rPr>
                <a:t>Dieses Produkt ist unter der Lizenz </a:t>
              </a:r>
              <a:r>
                <a:rPr lang="de-DE" sz="900" u="none" strike="noStrike" kern="100" dirty="0">
                  <a:solidFill>
                    <a:schemeClr val="tx1"/>
                  </a:solidFill>
                  <a:effectLst/>
                  <a:latin typeface="Kantumruy Pro"/>
                  <a:ea typeface="Kantumruy Pro"/>
                  <a:cs typeface="Times New Roman" panose="02020603050405020304" pitchFamily="18" charset="0"/>
                  <a:hlinkClick r:id="rId10">
                    <a:extLst>
                      <a:ext uri="{A12FA001-AC4F-418D-AE19-62706E023703}">
                        <ahyp:hlinkClr xmlns:ahyp="http://schemas.microsoft.com/office/drawing/2018/hyperlinkcolor" val="tx"/>
                      </a:ext>
                    </a:extLst>
                  </a:hlinkClick>
                </a:rPr>
                <a:t>CC BY SA 4.0</a:t>
              </a:r>
              <a:r>
                <a:rPr lang="de-DE" sz="900" kern="100" dirty="0">
                  <a:solidFill>
                    <a:schemeClr val="tx1"/>
                  </a:solidFill>
                  <a:effectLst/>
                  <a:latin typeface="Kantumruy Pro"/>
                  <a:ea typeface="Kantumruy Pro"/>
                  <a:cs typeface="Times New Roman" panose="02020603050405020304" pitchFamily="18" charset="0"/>
                </a:rPr>
                <a:t> veröffentlicht. Von der Lizenz ausgenommen sind Logos, Zitate sowie anders gekennzeichnete Materialien und Abbildungen. Der Urheber soll bei der Weiterverwendung wie folgt angegeben werden: Daniël Bohm, Kompetenzverbund lernen:digital, entstanden im Projektverbund DiäS – Teilprojekt Sportliche Bildung digital.</a:t>
              </a:r>
              <a:r>
                <a:rPr lang="de-DE" sz="1100" dirty="0">
                  <a:solidFill>
                    <a:schemeClr val="tx1"/>
                  </a:solidFill>
                  <a:effectLst/>
                  <a:ea typeface="DengXian" panose="02010600030101010101" pitchFamily="2" charset="-122"/>
                  <a:cs typeface="Arial" panose="020B0604020202020204" pitchFamily="34" charset="0"/>
                </a:rPr>
                <a:t> </a:t>
              </a:r>
            </a:p>
          </p:txBody>
        </p:sp>
        <p:pic>
          <p:nvPicPr>
            <p:cNvPr id="18" name="Grafik 17">
              <a:extLst>
                <a:ext uri="{FF2B5EF4-FFF2-40B4-BE49-F238E27FC236}">
                  <a16:creationId xmlns:a16="http://schemas.microsoft.com/office/drawing/2014/main" id="{46F9B2A2-8B4C-45B7-BF25-87FF3298A773}"/>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57200" y="152400"/>
              <a:ext cx="734695" cy="257175"/>
            </a:xfrm>
            <a:prstGeom prst="rect">
              <a:avLst/>
            </a:prstGeom>
            <a:noFill/>
            <a:ln>
              <a:noFill/>
            </a:ln>
          </p:spPr>
        </p:pic>
      </p:grpSp>
    </p:spTree>
    <p:extLst>
      <p:ext uri="{BB962C8B-B14F-4D97-AF65-F5344CB8AC3E}">
        <p14:creationId xmlns:p14="http://schemas.microsoft.com/office/powerpoint/2010/main" val="75764999"/>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pt-Master_Kompetenzverbund_Lernen_Digital_Kunst_Sport.potx" id="{6AF87EBA-123D-45D5-B499-BDC23CE597CE}" vid="{E9B53605-3685-41E7-B1A5-62E0506EE010}"/>
    </a:ext>
  </a:extLst>
</a:theme>
</file>

<file path=ppt/theme/theme2.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1047</Words>
  <Application>Microsoft Office PowerPoint</Application>
  <PresentationFormat>A4-Papier (210 x 297 mm)</PresentationFormat>
  <Paragraphs>81</Paragraphs>
  <Slides>5</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5</vt:i4>
      </vt:variant>
    </vt:vector>
  </HeadingPairs>
  <TitlesOfParts>
    <vt:vector size="12" baseType="lpstr">
      <vt:lpstr>Kantumruy Pro</vt:lpstr>
      <vt:lpstr>Kantumruy Pro Medium</vt:lpstr>
      <vt:lpstr>Arial</vt:lpstr>
      <vt:lpstr>Calibri</vt:lpstr>
      <vt:lpstr>Symbol</vt:lpstr>
      <vt:lpstr>Wingdings</vt:lpstr>
      <vt:lpstr>Kompetenzverbund_Digital</vt:lpstr>
      <vt:lpstr>PowerPoint-Präsentation</vt:lpstr>
      <vt:lpstr>Aufgabenbeschreibung</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Bohm, Daniël Ole Ingmar Anton</cp:lastModifiedBy>
  <cp:revision>426</cp:revision>
  <cp:lastPrinted>2025-09-12T11:50:26Z</cp:lastPrinted>
  <dcterms:created xsi:type="dcterms:W3CDTF">2023-12-15T13:22:00Z</dcterms:created>
  <dcterms:modified xsi:type="dcterms:W3CDTF">2025-12-22T14:40:15Z</dcterms:modified>
</cp:coreProperties>
</file>