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368" r:id="rId2"/>
    <p:sldId id="414" r:id="rId3"/>
    <p:sldId id="423" r:id="rId4"/>
    <p:sldId id="443" r:id="rId5"/>
    <p:sldId id="381" r:id="rId6"/>
    <p:sldId id="376" r:id="rId7"/>
    <p:sldId id="385" r:id="rId8"/>
    <p:sldId id="425" r:id="rId9"/>
    <p:sldId id="383" r:id="rId10"/>
    <p:sldId id="413" r:id="rId11"/>
    <p:sldId id="418" r:id="rId12"/>
    <p:sldId id="419" r:id="rId13"/>
    <p:sldId id="420" r:id="rId14"/>
    <p:sldId id="431" r:id="rId15"/>
    <p:sldId id="432" r:id="rId16"/>
    <p:sldId id="446" r:id="rId17"/>
    <p:sldId id="416" r:id="rId18"/>
    <p:sldId id="421" r:id="rId19"/>
    <p:sldId id="427" r:id="rId20"/>
    <p:sldId id="426" r:id="rId21"/>
    <p:sldId id="438" r:id="rId22"/>
    <p:sldId id="439" r:id="rId23"/>
    <p:sldId id="440" r:id="rId24"/>
    <p:sldId id="441" r:id="rId25"/>
    <p:sldId id="417" r:id="rId26"/>
    <p:sldId id="395" r:id="rId27"/>
    <p:sldId id="434" r:id="rId28"/>
    <p:sldId id="444" r:id="rId29"/>
    <p:sldId id="282" r:id="rId3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2E9FB"/>
    <a:srgbClr val="B3E0E7"/>
    <a:srgbClr val="F5C242"/>
    <a:srgbClr val="4A90E2"/>
    <a:srgbClr val="A76DE2"/>
    <a:srgbClr val="E8E8E8"/>
    <a:srgbClr val="7D7D7D"/>
    <a:srgbClr val="FDF1D3"/>
    <a:srgbClr val="DEF2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5" autoAdjust="0"/>
    <p:restoredTop sz="72835" autoAdjust="0"/>
  </p:normalViewPr>
  <p:slideViewPr>
    <p:cSldViewPr showGuides="1">
      <p:cViewPr>
        <p:scale>
          <a:sx n="75" d="100"/>
          <a:sy n="75" d="100"/>
        </p:scale>
        <p:origin x="1254" y="144"/>
      </p:cViewPr>
      <p:guideLst>
        <p:guide orient="horz" pos="2160"/>
        <p:guide pos="3840"/>
      </p:guideLst>
    </p:cSldViewPr>
  </p:slideViewPr>
  <p:notesTextViewPr>
    <p:cViewPr>
      <p:scale>
        <a:sx n="1" d="1"/>
        <a:sy n="1" d="1"/>
      </p:scale>
      <p:origin x="0" y="0"/>
    </p:cViewPr>
  </p:notesTextViewPr>
  <p:notesViewPr>
    <p:cSldViewPr showGuides="1">
      <p:cViewPr>
        <p:scale>
          <a:sx n="125" d="100"/>
          <a:sy n="125" d="100"/>
        </p:scale>
        <p:origin x="2076"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iagrams/_rels/data2.xml.rels><?xml version="1.0" encoding="UTF-8" standalone="yes"?>
<Relationships xmlns="http://schemas.openxmlformats.org/package/2006/relationships"><Relationship Id="rId1" Type="http://schemas.openxmlformats.org/officeDocument/2006/relationships/image" Target="../media/image90.jpg"/></Relationships>
</file>

<file path=ppt/diagrams/_rels/data4.xml.rels><?xml version="1.0" encoding="UTF-8" standalone="yes"?>
<Relationships xmlns="http://schemas.openxmlformats.org/package/2006/relationships"><Relationship Id="rId1" Type="http://schemas.openxmlformats.org/officeDocument/2006/relationships/image" Target="../media/image90.jpg"/></Relationships>
</file>

<file path=ppt/diagrams/_rels/data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124.jpg"/><Relationship Id="rId1" Type="http://schemas.openxmlformats.org/officeDocument/2006/relationships/image" Target="../media/image123.jpg"/><Relationship Id="rId5" Type="http://schemas.openxmlformats.org/officeDocument/2006/relationships/image" Target="../media/image85.jpg"/><Relationship Id="rId4" Type="http://schemas.openxmlformats.org/officeDocument/2006/relationships/image" Target="../media/image87.jpg"/></Relationships>
</file>

<file path=ppt/diagrams/_rels/drawing2.xml.rels><?xml version="1.0" encoding="UTF-8" standalone="yes"?>
<Relationships xmlns="http://schemas.openxmlformats.org/package/2006/relationships"><Relationship Id="rId1" Type="http://schemas.openxmlformats.org/officeDocument/2006/relationships/image" Target="../media/image90.jpg"/></Relationships>
</file>

<file path=ppt/diagrams/_rels/drawing4.xml.rels><?xml version="1.0" encoding="UTF-8" standalone="yes"?>
<Relationships xmlns="http://schemas.openxmlformats.org/package/2006/relationships"><Relationship Id="rId1" Type="http://schemas.openxmlformats.org/officeDocument/2006/relationships/image" Target="../media/image90.jpg"/></Relationships>
</file>

<file path=ppt/diagrams/_rels/drawing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124.jpg"/><Relationship Id="rId1" Type="http://schemas.openxmlformats.org/officeDocument/2006/relationships/image" Target="../media/image123.jpg"/><Relationship Id="rId5" Type="http://schemas.openxmlformats.org/officeDocument/2006/relationships/image" Target="../media/image85.jpg"/><Relationship Id="rId4" Type="http://schemas.openxmlformats.org/officeDocument/2006/relationships/image" Target="../media/image87.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FDD3B3-B6A1-425A-8894-F6767810BAFC}" type="doc">
      <dgm:prSet loTypeId="urn:microsoft.com/office/officeart/2005/8/layout/chart3" loCatId="relationship" qsTypeId="urn:microsoft.com/office/officeart/2005/8/quickstyle/simple1" qsCatId="simple" csTypeId="urn:microsoft.com/office/officeart/2005/8/colors/accent1_2" csCatId="accent1" phldr="1"/>
      <dgm:spPr/>
    </dgm:pt>
    <dgm:pt modelId="{A081F119-112B-48E9-9993-CDF0DD9F7AE3}" type="pres">
      <dgm:prSet presAssocID="{F2FDD3B3-B6A1-425A-8894-F6767810BAFC}" presName="compositeShape" presStyleCnt="0">
        <dgm:presLayoutVars>
          <dgm:chMax val="7"/>
          <dgm:dir/>
          <dgm:resizeHandles val="exact"/>
        </dgm:presLayoutVars>
      </dgm:prSet>
      <dgm:spPr/>
    </dgm:pt>
  </dgm:ptLst>
  <dgm:cxnLst>
    <dgm:cxn modelId="{06E8D32E-F97F-4BDA-B122-E217F6E741D0}" type="presOf" srcId="{F2FDD3B3-B6A1-425A-8894-F6767810BAFC}" destId="{A081F119-112B-48E9-9993-CDF0DD9F7AE3}" srcOrd="0"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6D37EB-1508-472D-A883-D690F74F567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de-DE"/>
        </a:p>
      </dgm:t>
    </dgm:pt>
    <dgm:pt modelId="{0479FB69-26C0-4159-86F2-33B04F566D75}">
      <dgm:prSet phldrT="[Text]"/>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143" b="-27857"/>
          </a:stretch>
        </a:blipFill>
      </dgm:spPr>
      <dgm:t>
        <a:bodyPr/>
        <a:lstStyle/>
        <a:p>
          <a:endParaRPr lang="de-DE" dirty="0"/>
        </a:p>
      </dgm:t>
    </dgm:pt>
    <dgm:pt modelId="{C0297044-0EBC-4DD8-8244-BBDEE07B6AE0}" type="parTrans" cxnId="{C73255C6-2796-42D2-91E6-4AD2978D4F75}">
      <dgm:prSet/>
      <dgm:spPr/>
      <dgm:t>
        <a:bodyPr/>
        <a:lstStyle/>
        <a:p>
          <a:endParaRPr lang="de-DE"/>
        </a:p>
      </dgm:t>
    </dgm:pt>
    <dgm:pt modelId="{F3A9FDCA-2BB6-4906-8730-CB8B2536BA78}" type="sibTrans" cxnId="{C73255C6-2796-42D2-91E6-4AD2978D4F75}">
      <dgm:prSet/>
      <dgm:spPr/>
      <dgm:t>
        <a:bodyPr/>
        <a:lstStyle/>
        <a:p>
          <a:endParaRPr lang="de-DE"/>
        </a:p>
      </dgm:t>
    </dgm:pt>
    <dgm:pt modelId="{08AD7970-D9B8-4B38-AA12-A5664EC10EDF}">
      <dgm:prSet phldrT="[Text]" custT="1"/>
      <dgm:spPr>
        <a:solidFill>
          <a:schemeClr val="bg1"/>
        </a:solidFill>
        <a:ln>
          <a:solidFill>
            <a:schemeClr val="tx1">
              <a:lumMod val="50000"/>
              <a:lumOff val="50000"/>
            </a:schemeClr>
          </a:solidFill>
        </a:ln>
      </dgm:spPr>
      <dgm:t>
        <a:bodyPr/>
        <a:lstStyle/>
        <a:p>
          <a:pPr algn="l"/>
          <a:r>
            <a:rPr lang="de-DE" sz="1600" b="1" dirty="0">
              <a:solidFill>
                <a:schemeClr val="tx1"/>
              </a:solidFill>
            </a:rPr>
            <a:t>Was könnte die Absicht sein?</a:t>
          </a:r>
        </a:p>
        <a:p>
          <a:pPr algn="l"/>
          <a:r>
            <a:rPr lang="de-DE" sz="1100" dirty="0">
              <a:solidFill>
                <a:schemeClr val="tx1"/>
              </a:solidFill>
            </a:rPr>
            <a:t>Zielgruppe der App?</a:t>
          </a:r>
        </a:p>
        <a:p>
          <a:pPr algn="l"/>
          <a:r>
            <a:rPr lang="de-DE" sz="1100" dirty="0">
              <a:solidFill>
                <a:schemeClr val="tx1"/>
              </a:solidFill>
            </a:rPr>
            <a:t>Welche Probleme oder Bedürfnisse werden adressiert?</a:t>
          </a:r>
        </a:p>
        <a:p>
          <a:pPr algn="l"/>
          <a:r>
            <a:rPr lang="de-DE" sz="1100" dirty="0">
              <a:solidFill>
                <a:schemeClr val="tx1"/>
              </a:solidFill>
            </a:rPr>
            <a:t>Förderung welchen Nutzungsverhaltens?</a:t>
          </a:r>
        </a:p>
        <a:p>
          <a:pPr algn="l"/>
          <a:r>
            <a:rPr lang="de-DE" sz="1200" dirty="0">
              <a:solidFill>
                <a:schemeClr val="tx1"/>
              </a:solidFill>
            </a:rPr>
            <a:t>Wer hat die App entwickelt?</a:t>
          </a:r>
        </a:p>
      </dgm:t>
    </dgm:pt>
    <dgm:pt modelId="{FE35F64D-8137-4A33-9E6F-7B5EECF8D7C0}" type="parTrans" cxnId="{5D177AB5-CA91-4A1E-BA99-49632D0369AA}">
      <dgm:prSet/>
      <dgm:spPr>
        <a:solidFill>
          <a:srgbClr val="DEF2E6"/>
        </a:solidFill>
      </dgm:spPr>
      <dgm:t>
        <a:bodyPr/>
        <a:lstStyle/>
        <a:p>
          <a:endParaRPr lang="de-DE"/>
        </a:p>
      </dgm:t>
    </dgm:pt>
    <dgm:pt modelId="{3650F57B-E379-432C-839D-2856F9E9AE0D}" type="sibTrans" cxnId="{5D177AB5-CA91-4A1E-BA99-49632D0369AA}">
      <dgm:prSet/>
      <dgm:spPr/>
      <dgm:t>
        <a:bodyPr/>
        <a:lstStyle/>
        <a:p>
          <a:endParaRPr lang="de-DE"/>
        </a:p>
      </dgm:t>
    </dgm:pt>
    <dgm:pt modelId="{DA3CA060-44DE-49E8-844F-B4C21745D0E1}">
      <dgm:prSet phldrT="[Text]" custT="1"/>
      <dgm:spPr>
        <a:solidFill>
          <a:schemeClr val="bg1"/>
        </a:solidFill>
        <a:ln>
          <a:solidFill>
            <a:schemeClr val="tx1">
              <a:lumMod val="65000"/>
              <a:lumOff val="35000"/>
            </a:schemeClr>
          </a:solidFill>
        </a:ln>
      </dgm:spPr>
      <dgm:t>
        <a:bodyPr/>
        <a:lstStyle/>
        <a:p>
          <a:pPr algn="l">
            <a:buNone/>
          </a:pPr>
          <a:r>
            <a:rPr lang="de-DE" sz="1600" b="1" dirty="0">
              <a:solidFill>
                <a:schemeClr val="tx1"/>
              </a:solidFill>
            </a:rPr>
            <a:t>Was sehe und höre ich?</a:t>
          </a:r>
        </a:p>
        <a:p>
          <a:pPr algn="l">
            <a:buFont typeface="Arial" panose="020B0604020202020204" pitchFamily="34" charset="0"/>
            <a:buChar char="•"/>
          </a:pPr>
          <a:r>
            <a:rPr lang="de-DE" sz="1100" dirty="0">
              <a:solidFill>
                <a:schemeClr val="tx1"/>
              </a:solidFill>
            </a:rPr>
            <a:t>Darstellung der Bewegungen?</a:t>
          </a:r>
        </a:p>
        <a:p>
          <a:pPr algn="l">
            <a:buFont typeface="Arial" panose="020B0604020202020204" pitchFamily="34" charset="0"/>
            <a:buChar char="•"/>
          </a:pPr>
          <a:r>
            <a:rPr lang="de-DE" sz="1100" dirty="0">
              <a:solidFill>
                <a:schemeClr val="tx1"/>
              </a:solidFill>
            </a:rPr>
            <a:t>Anleitung durch Sprache, Video, Bilder?</a:t>
          </a:r>
        </a:p>
        <a:p>
          <a:pPr algn="l">
            <a:buFont typeface="Arial" panose="020B0604020202020204" pitchFamily="34" charset="0"/>
            <a:buChar char="•"/>
          </a:pPr>
          <a:r>
            <a:rPr lang="de-DE" sz="1100" dirty="0">
              <a:solidFill>
                <a:schemeClr val="tx1"/>
              </a:solidFill>
            </a:rPr>
            <a:t>Einsatz von Gamification, Wettbewerben, Scoreboards?</a:t>
          </a:r>
        </a:p>
        <a:p>
          <a:pPr algn="l">
            <a:buFont typeface="Arial" panose="020B0604020202020204" pitchFamily="34" charset="0"/>
            <a:buChar char="•"/>
          </a:pPr>
          <a:r>
            <a:rPr lang="de-DE" sz="1100" dirty="0">
              <a:solidFill>
                <a:schemeClr val="tx1"/>
              </a:solidFill>
            </a:rPr>
            <a:t>Werden Werte und Überzeugungen vermittelt?</a:t>
          </a:r>
        </a:p>
        <a:p>
          <a:pPr algn="l">
            <a:buFont typeface="Arial" panose="020B0604020202020204" pitchFamily="34" charset="0"/>
            <a:buChar char="•"/>
          </a:pPr>
          <a:r>
            <a:rPr lang="de-DE" sz="1100" dirty="0">
              <a:solidFill>
                <a:schemeClr val="tx1"/>
              </a:solidFill>
            </a:rPr>
            <a:t>Selbstoptimierung oder gemeinschaftliches Erleben?</a:t>
          </a:r>
        </a:p>
      </dgm:t>
    </dgm:pt>
    <dgm:pt modelId="{00B27AF9-837B-4B80-A372-418C5C2CE940}" type="parTrans" cxnId="{D03B759D-AD64-458B-B959-E89658750A2B}">
      <dgm:prSet/>
      <dgm:spPr>
        <a:solidFill>
          <a:srgbClr val="D7E6F9"/>
        </a:solidFill>
      </dgm:spPr>
      <dgm:t>
        <a:bodyPr/>
        <a:lstStyle/>
        <a:p>
          <a:endParaRPr lang="de-DE"/>
        </a:p>
      </dgm:t>
    </dgm:pt>
    <dgm:pt modelId="{8C14C6F8-B23F-4D7F-8002-2CB370702260}" type="sibTrans" cxnId="{D03B759D-AD64-458B-B959-E89658750A2B}">
      <dgm:prSet/>
      <dgm:spPr/>
      <dgm:t>
        <a:bodyPr/>
        <a:lstStyle/>
        <a:p>
          <a:endParaRPr lang="de-DE"/>
        </a:p>
      </dgm:t>
    </dgm:pt>
    <dgm:pt modelId="{D9D0BF1A-E883-4B88-9449-74356CAEC1B4}">
      <dgm:prSet phldrT="[Text]" custT="1"/>
      <dgm:spPr>
        <a:solidFill>
          <a:schemeClr val="bg1"/>
        </a:solidFill>
        <a:ln>
          <a:solidFill>
            <a:schemeClr val="tx1">
              <a:lumMod val="50000"/>
              <a:lumOff val="50000"/>
            </a:schemeClr>
          </a:solidFill>
        </a:ln>
      </dgm:spPr>
      <dgm:t>
        <a:bodyPr/>
        <a:lstStyle/>
        <a:p>
          <a:pPr algn="l"/>
          <a:r>
            <a:rPr lang="de-DE" sz="1600" b="1" dirty="0">
              <a:solidFill>
                <a:schemeClr val="tx1"/>
              </a:solidFill>
            </a:rPr>
            <a:t>Wie funktioniert die App?</a:t>
          </a:r>
        </a:p>
        <a:p>
          <a:pPr algn="l"/>
          <a:r>
            <a:rPr lang="de-DE" sz="1100" b="0" dirty="0">
              <a:solidFill>
                <a:schemeClr val="tx1"/>
              </a:solidFill>
            </a:rPr>
            <a:t>Welche Daten sammelt die App?</a:t>
          </a:r>
        </a:p>
        <a:p>
          <a:pPr algn="l"/>
          <a:r>
            <a:rPr lang="de-DE" sz="1100" b="0" dirty="0">
              <a:solidFill>
                <a:schemeClr val="tx1"/>
              </a:solidFill>
            </a:rPr>
            <a:t>Kann die App an meine Bedürfnisse angepasst werden?</a:t>
          </a:r>
        </a:p>
        <a:p>
          <a:pPr algn="l"/>
          <a:r>
            <a:rPr lang="de-DE" sz="1100" b="0" dirty="0">
              <a:solidFill>
                <a:schemeClr val="tx1"/>
              </a:solidFill>
            </a:rPr>
            <a:t>Wie intuitiv, zuverlässig und schnell ist die Bedienung der App gestaltet?</a:t>
          </a:r>
        </a:p>
        <a:p>
          <a:pPr algn="l"/>
          <a:r>
            <a:rPr lang="de-DE" sz="1100" b="0" dirty="0">
              <a:solidFill>
                <a:schemeClr val="tx1"/>
              </a:solidFill>
            </a:rPr>
            <a:t>Wie plattformunabhängig ist die Anwendung?</a:t>
          </a:r>
        </a:p>
      </dgm:t>
    </dgm:pt>
    <dgm:pt modelId="{48B8A92F-E964-48E2-AB1F-B296F0D2D18C}" type="parTrans" cxnId="{774328EA-CE90-41EE-A026-85F795867F6E}">
      <dgm:prSet/>
      <dgm:spPr>
        <a:solidFill>
          <a:srgbClr val="E8E8E8"/>
        </a:solidFill>
      </dgm:spPr>
      <dgm:t>
        <a:bodyPr/>
        <a:lstStyle/>
        <a:p>
          <a:endParaRPr lang="de-DE"/>
        </a:p>
      </dgm:t>
    </dgm:pt>
    <dgm:pt modelId="{5DD6FF8F-00D3-457D-A484-28C639054460}" type="sibTrans" cxnId="{774328EA-CE90-41EE-A026-85F795867F6E}">
      <dgm:prSet/>
      <dgm:spPr/>
      <dgm:t>
        <a:bodyPr/>
        <a:lstStyle/>
        <a:p>
          <a:endParaRPr lang="de-DE"/>
        </a:p>
      </dgm:t>
    </dgm:pt>
    <dgm:pt modelId="{AF39467F-EDE8-4F31-B4A6-D6574383CFD1}">
      <dgm:prSet phldrT="[Text]" custT="1"/>
      <dgm:spPr>
        <a:solidFill>
          <a:schemeClr val="bg1"/>
        </a:solidFill>
        <a:ln>
          <a:solidFill>
            <a:schemeClr val="tx1">
              <a:lumMod val="50000"/>
              <a:lumOff val="50000"/>
            </a:schemeClr>
          </a:solidFill>
        </a:ln>
      </dgm:spPr>
      <dgm:t>
        <a:bodyPr/>
        <a:lstStyle/>
        <a:p>
          <a:pPr algn="l"/>
          <a:r>
            <a:rPr lang="de-DE" sz="1600" b="1" dirty="0">
              <a:solidFill>
                <a:schemeClr val="tx1"/>
              </a:solidFill>
            </a:rPr>
            <a:t>Wie habe ich die App erlebt?</a:t>
          </a:r>
          <a:endParaRPr lang="de-DE" sz="1600" dirty="0">
            <a:solidFill>
              <a:schemeClr val="tx1"/>
            </a:solidFill>
          </a:endParaRPr>
        </a:p>
        <a:p>
          <a:pPr algn="l"/>
          <a:r>
            <a:rPr lang="de-DE" sz="1100" dirty="0">
              <a:solidFill>
                <a:schemeClr val="tx1"/>
              </a:solidFill>
            </a:rPr>
            <a:t>Fühle ich mich angesprochen, überfordert oder wohl?</a:t>
          </a:r>
        </a:p>
        <a:p>
          <a:pPr algn="l"/>
          <a:r>
            <a:rPr lang="de-DE" sz="1100" dirty="0">
              <a:solidFill>
                <a:schemeClr val="tx1"/>
              </a:solidFill>
            </a:rPr>
            <a:t>Bekomme ich eine hilfreiche Unterstützung?</a:t>
          </a:r>
        </a:p>
        <a:p>
          <a:pPr algn="l"/>
          <a:r>
            <a:rPr lang="de-DE" sz="1100" dirty="0">
              <a:solidFill>
                <a:schemeClr val="tx1"/>
              </a:solidFill>
            </a:rPr>
            <a:t>Mach ich dadurch Fortschritte?</a:t>
          </a:r>
        </a:p>
        <a:p>
          <a:pPr algn="l"/>
          <a:r>
            <a:rPr lang="de-DE" sz="1100" dirty="0">
              <a:solidFill>
                <a:schemeClr val="tx1"/>
              </a:solidFill>
            </a:rPr>
            <a:t>Hat mir die Nutzung gefallen?</a:t>
          </a:r>
        </a:p>
        <a:p>
          <a:pPr algn="l"/>
          <a:r>
            <a:rPr lang="de-DE" sz="1100" dirty="0">
              <a:solidFill>
                <a:schemeClr val="tx1"/>
              </a:solidFill>
            </a:rPr>
            <a:t>Werde ich sie weiterhin nutzen?</a:t>
          </a:r>
        </a:p>
      </dgm:t>
    </dgm:pt>
    <dgm:pt modelId="{A5A9E39B-8AC0-4AC2-89A8-CB71FC0BAA45}" type="parTrans" cxnId="{209AAA4F-356B-4545-BD20-19F3B1051D6B}">
      <dgm:prSet/>
      <dgm:spPr>
        <a:solidFill>
          <a:srgbClr val="F2E9FB"/>
        </a:solidFill>
      </dgm:spPr>
      <dgm:t>
        <a:bodyPr/>
        <a:lstStyle/>
        <a:p>
          <a:endParaRPr lang="de-DE"/>
        </a:p>
      </dgm:t>
    </dgm:pt>
    <dgm:pt modelId="{2AA699DB-C423-49AE-BB53-C392394B28F2}" type="sibTrans" cxnId="{209AAA4F-356B-4545-BD20-19F3B1051D6B}">
      <dgm:prSet/>
      <dgm:spPr/>
      <dgm:t>
        <a:bodyPr/>
        <a:lstStyle/>
        <a:p>
          <a:endParaRPr lang="de-DE"/>
        </a:p>
      </dgm:t>
    </dgm:pt>
    <dgm:pt modelId="{A315B06A-D7A1-476C-857A-56D9DC7B0511}">
      <dgm:prSet phldrT="[Text]" custT="1"/>
      <dgm:spPr>
        <a:solidFill>
          <a:schemeClr val="bg1"/>
        </a:solidFill>
        <a:ln>
          <a:solidFill>
            <a:schemeClr val="tx1">
              <a:lumMod val="50000"/>
              <a:lumOff val="50000"/>
            </a:schemeClr>
          </a:solidFill>
        </a:ln>
      </dgm:spPr>
      <dgm:t>
        <a:bodyPr/>
        <a:lstStyle/>
        <a:p>
          <a:pPr algn="l"/>
          <a:r>
            <a:rPr lang="de-DE" sz="1600" b="1" dirty="0">
              <a:solidFill>
                <a:schemeClr val="tx1"/>
              </a:solidFill>
            </a:rPr>
            <a:t>Was ist wahr?</a:t>
          </a:r>
        </a:p>
        <a:p>
          <a:pPr algn="l"/>
          <a:r>
            <a:rPr lang="de-DE" sz="1100" dirty="0">
              <a:solidFill>
                <a:schemeClr val="tx1"/>
              </a:solidFill>
            </a:rPr>
            <a:t>Realistische Versprechen?</a:t>
          </a:r>
        </a:p>
        <a:p>
          <a:pPr algn="l"/>
          <a:r>
            <a:rPr lang="de-DE" sz="1100" dirty="0">
              <a:solidFill>
                <a:schemeClr val="tx1"/>
              </a:solidFill>
            </a:rPr>
            <a:t>Wie genau ist das Tracking?</a:t>
          </a:r>
        </a:p>
        <a:p>
          <a:pPr algn="l"/>
          <a:r>
            <a:rPr lang="de-DE" sz="1100" dirty="0">
              <a:solidFill>
                <a:schemeClr val="tx1"/>
              </a:solidFill>
            </a:rPr>
            <a:t>Professionelle Trainings- und Bewegungsempfehlungen?</a:t>
          </a:r>
        </a:p>
        <a:p>
          <a:pPr algn="l"/>
          <a:r>
            <a:rPr lang="de-DE" sz="1100" dirty="0">
              <a:solidFill>
                <a:schemeClr val="tx1"/>
              </a:solidFill>
            </a:rPr>
            <a:t>Gibt es Quellen oder Urheber zu den Inhalten?</a:t>
          </a:r>
        </a:p>
        <a:p>
          <a:pPr algn="l"/>
          <a:r>
            <a:rPr lang="de-DE" sz="1100" dirty="0">
              <a:solidFill>
                <a:schemeClr val="tx1"/>
              </a:solidFill>
            </a:rPr>
            <a:t>Werden Risiken und Grenzen mitgedacht?</a:t>
          </a:r>
        </a:p>
      </dgm:t>
    </dgm:pt>
    <dgm:pt modelId="{2EC0BCF6-6E7A-4841-83CE-3BEB343AF9CF}" type="parTrans" cxnId="{11B53A16-5FA6-4038-B69F-69660A1EF8B2}">
      <dgm:prSet/>
      <dgm:spPr>
        <a:solidFill>
          <a:srgbClr val="FDF1D3"/>
        </a:solidFill>
      </dgm:spPr>
      <dgm:t>
        <a:bodyPr/>
        <a:lstStyle/>
        <a:p>
          <a:endParaRPr lang="de-DE"/>
        </a:p>
      </dgm:t>
    </dgm:pt>
    <dgm:pt modelId="{AD846FF9-397E-4698-8360-33018C895694}" type="sibTrans" cxnId="{11B53A16-5FA6-4038-B69F-69660A1EF8B2}">
      <dgm:prSet/>
      <dgm:spPr/>
      <dgm:t>
        <a:bodyPr/>
        <a:lstStyle/>
        <a:p>
          <a:endParaRPr lang="de-DE"/>
        </a:p>
      </dgm:t>
    </dgm:pt>
    <dgm:pt modelId="{337A24EE-C990-4C67-ACAE-BB5BDED522AA}">
      <dgm:prSet phldrT="[Text]"/>
      <dgm:spPr/>
      <dgm:t>
        <a:bodyPr/>
        <a:lstStyle/>
        <a:p>
          <a:endParaRPr lang="de-DE" dirty="0"/>
        </a:p>
      </dgm:t>
    </dgm:pt>
    <dgm:pt modelId="{94F8D57C-905F-43DE-BF2E-8698F210EA19}" type="parTrans" cxnId="{C274F6F1-8423-4FCD-BF75-7E746B6FD5D6}">
      <dgm:prSet/>
      <dgm:spPr/>
      <dgm:t>
        <a:bodyPr/>
        <a:lstStyle/>
        <a:p>
          <a:endParaRPr lang="de-DE"/>
        </a:p>
      </dgm:t>
    </dgm:pt>
    <dgm:pt modelId="{2D356D3A-F30F-404A-A2D1-479B6FA42191}" type="sibTrans" cxnId="{C274F6F1-8423-4FCD-BF75-7E746B6FD5D6}">
      <dgm:prSet/>
      <dgm:spPr/>
      <dgm:t>
        <a:bodyPr/>
        <a:lstStyle/>
        <a:p>
          <a:endParaRPr lang="de-DE"/>
        </a:p>
      </dgm:t>
    </dgm:pt>
    <dgm:pt modelId="{1EE5E44F-2B7C-4E46-B396-46136CE65BD3}" type="pres">
      <dgm:prSet presAssocID="{666D37EB-1508-472D-A883-D690F74F5679}" presName="cycle" presStyleCnt="0">
        <dgm:presLayoutVars>
          <dgm:chMax val="1"/>
          <dgm:dir/>
          <dgm:animLvl val="ctr"/>
          <dgm:resizeHandles val="exact"/>
        </dgm:presLayoutVars>
      </dgm:prSet>
      <dgm:spPr/>
    </dgm:pt>
    <dgm:pt modelId="{29C165A1-EFBB-4103-85FE-8139C971BC23}" type="pres">
      <dgm:prSet presAssocID="{0479FB69-26C0-4159-86F2-33B04F566D75}" presName="centerShape" presStyleLbl="node0" presStyleIdx="0" presStyleCnt="1" custScaleX="116456" custScaleY="116456" custLinFactNeighborX="0" custLinFactNeighborY="-39379"/>
      <dgm:spPr/>
    </dgm:pt>
    <dgm:pt modelId="{C2A25F9D-740C-4CFE-A36E-78C74FDE77F1}" type="pres">
      <dgm:prSet presAssocID="{FE35F64D-8137-4A33-9E6F-7B5EECF8D7C0}" presName="parTrans" presStyleLbl="bgSibTrans2D1" presStyleIdx="0" presStyleCnt="5" custScaleX="110624"/>
      <dgm:spPr/>
    </dgm:pt>
    <dgm:pt modelId="{1DE75AC6-8980-43C7-AC01-FF688427F763}" type="pres">
      <dgm:prSet presAssocID="{08AD7970-D9B8-4B38-AA12-A5664EC10EDF}" presName="node" presStyleLbl="node1" presStyleIdx="0" presStyleCnt="5" custScaleX="140098" custScaleY="109451" custRadScaleRad="124462" custRadScaleInc="-726">
        <dgm:presLayoutVars>
          <dgm:bulletEnabled val="1"/>
        </dgm:presLayoutVars>
      </dgm:prSet>
      <dgm:spPr/>
    </dgm:pt>
    <dgm:pt modelId="{673D4FBD-5B4C-46D3-93DE-3A746B7557C3}" type="pres">
      <dgm:prSet presAssocID="{00B27AF9-837B-4B80-A372-418C5C2CE940}" presName="parTrans" presStyleLbl="bgSibTrans2D1" presStyleIdx="1" presStyleCnt="5" custScaleX="112936"/>
      <dgm:spPr/>
    </dgm:pt>
    <dgm:pt modelId="{D9A9EB69-6311-484B-92D3-5C6F668CBEFF}" type="pres">
      <dgm:prSet presAssocID="{DA3CA060-44DE-49E8-844F-B4C21745D0E1}" presName="node" presStyleLbl="node1" presStyleIdx="1" presStyleCnt="5" custScaleX="140098" custScaleY="109451" custRadScaleRad="139474" custRadScaleInc="-39741">
        <dgm:presLayoutVars>
          <dgm:bulletEnabled val="1"/>
        </dgm:presLayoutVars>
      </dgm:prSet>
      <dgm:spPr/>
    </dgm:pt>
    <dgm:pt modelId="{B33ADDB5-0A15-43E1-AD3D-C0B89E681852}" type="pres">
      <dgm:prSet presAssocID="{2EC0BCF6-6E7A-4841-83CE-3BEB343AF9CF}" presName="parTrans" presStyleLbl="bgSibTrans2D1" presStyleIdx="2" presStyleCnt="5" custScaleX="112551"/>
      <dgm:spPr/>
    </dgm:pt>
    <dgm:pt modelId="{2C5C392D-4400-4536-BA8A-58EBDCDEE874}" type="pres">
      <dgm:prSet presAssocID="{A315B06A-D7A1-476C-857A-56D9DC7B0511}" presName="node" presStyleLbl="node1" presStyleIdx="2" presStyleCnt="5" custScaleX="140098" custScaleY="109451" custRadScaleRad="4529" custRadScaleInc="-500000">
        <dgm:presLayoutVars>
          <dgm:bulletEnabled val="1"/>
        </dgm:presLayoutVars>
      </dgm:prSet>
      <dgm:spPr/>
    </dgm:pt>
    <dgm:pt modelId="{04E53794-2E08-4AD5-A555-8002B2D56A45}" type="pres">
      <dgm:prSet presAssocID="{A5A9E39B-8AC0-4AC2-89A8-CB71FC0BAA45}" presName="parTrans" presStyleLbl="bgSibTrans2D1" presStyleIdx="3" presStyleCnt="5" custScaleX="107451"/>
      <dgm:spPr/>
    </dgm:pt>
    <dgm:pt modelId="{7F2D2513-BE1E-4EDC-8968-0347051DC7E8}" type="pres">
      <dgm:prSet presAssocID="{AF39467F-EDE8-4F31-B4A6-D6574383CFD1}" presName="node" presStyleLbl="node1" presStyleIdx="3" presStyleCnt="5" custScaleX="140098" custScaleY="109451" custRadScaleRad="133195" custRadScaleInc="36519">
        <dgm:presLayoutVars>
          <dgm:bulletEnabled val="1"/>
        </dgm:presLayoutVars>
      </dgm:prSet>
      <dgm:spPr/>
    </dgm:pt>
    <dgm:pt modelId="{6D7F6226-2446-46AA-9B75-E34AD020AECF}" type="pres">
      <dgm:prSet presAssocID="{48B8A92F-E964-48E2-AB1F-B296F0D2D18C}" presName="parTrans" presStyleLbl="bgSibTrans2D1" presStyleIdx="4" presStyleCnt="5" custScaleX="111023"/>
      <dgm:spPr/>
    </dgm:pt>
    <dgm:pt modelId="{EC98FB83-98D8-4AC0-9FC2-BD59B7275FDB}" type="pres">
      <dgm:prSet presAssocID="{D9D0BF1A-E883-4B88-9449-74356CAEC1B4}" presName="node" presStyleLbl="node1" presStyleIdx="4" presStyleCnt="5" custScaleX="140098" custScaleY="109451" custRadScaleRad="110875" custRadScaleInc="638">
        <dgm:presLayoutVars>
          <dgm:bulletEnabled val="1"/>
        </dgm:presLayoutVars>
      </dgm:prSet>
      <dgm:spPr/>
    </dgm:pt>
  </dgm:ptLst>
  <dgm:cxnLst>
    <dgm:cxn modelId="{11B53A16-5FA6-4038-B69F-69660A1EF8B2}" srcId="{0479FB69-26C0-4159-86F2-33B04F566D75}" destId="{A315B06A-D7A1-476C-857A-56D9DC7B0511}" srcOrd="2" destOrd="0" parTransId="{2EC0BCF6-6E7A-4841-83CE-3BEB343AF9CF}" sibTransId="{AD846FF9-397E-4698-8360-33018C895694}"/>
    <dgm:cxn modelId="{5502021D-9F0E-4B39-BBD2-9FFFA2E4B7C7}" type="presOf" srcId="{DA3CA060-44DE-49E8-844F-B4C21745D0E1}" destId="{D9A9EB69-6311-484B-92D3-5C6F668CBEFF}" srcOrd="0" destOrd="0" presId="urn:microsoft.com/office/officeart/2005/8/layout/radial4"/>
    <dgm:cxn modelId="{58C0221E-5DC3-44A4-AFEA-201E8D4500E5}" type="presOf" srcId="{D9D0BF1A-E883-4B88-9449-74356CAEC1B4}" destId="{EC98FB83-98D8-4AC0-9FC2-BD59B7275FDB}" srcOrd="0" destOrd="0" presId="urn:microsoft.com/office/officeart/2005/8/layout/radial4"/>
    <dgm:cxn modelId="{6BC9C42F-5137-4F2B-8DCC-854BB9568A7B}" type="presOf" srcId="{666D37EB-1508-472D-A883-D690F74F5679}" destId="{1EE5E44F-2B7C-4E46-B396-46136CE65BD3}" srcOrd="0" destOrd="0" presId="urn:microsoft.com/office/officeart/2005/8/layout/radial4"/>
    <dgm:cxn modelId="{2DED5631-9C9C-4CE1-B476-9EE23D2DA918}" type="presOf" srcId="{0479FB69-26C0-4159-86F2-33B04F566D75}" destId="{29C165A1-EFBB-4103-85FE-8139C971BC23}" srcOrd="0" destOrd="0" presId="urn:microsoft.com/office/officeart/2005/8/layout/radial4"/>
    <dgm:cxn modelId="{209AAA4F-356B-4545-BD20-19F3B1051D6B}" srcId="{0479FB69-26C0-4159-86F2-33B04F566D75}" destId="{AF39467F-EDE8-4F31-B4A6-D6574383CFD1}" srcOrd="3" destOrd="0" parTransId="{A5A9E39B-8AC0-4AC2-89A8-CB71FC0BAA45}" sibTransId="{2AA699DB-C423-49AE-BB53-C392394B28F2}"/>
    <dgm:cxn modelId="{EC84A27F-68F1-4EEF-A604-DB814A3CC0F2}" type="presOf" srcId="{00B27AF9-837B-4B80-A372-418C5C2CE940}" destId="{673D4FBD-5B4C-46D3-93DE-3A746B7557C3}" srcOrd="0" destOrd="0" presId="urn:microsoft.com/office/officeart/2005/8/layout/radial4"/>
    <dgm:cxn modelId="{F8A0D884-2B4E-41B2-8C1E-496CF2FAF605}" type="presOf" srcId="{A5A9E39B-8AC0-4AC2-89A8-CB71FC0BAA45}" destId="{04E53794-2E08-4AD5-A555-8002B2D56A45}" srcOrd="0" destOrd="0" presId="urn:microsoft.com/office/officeart/2005/8/layout/radial4"/>
    <dgm:cxn modelId="{D03B759D-AD64-458B-B959-E89658750A2B}" srcId="{0479FB69-26C0-4159-86F2-33B04F566D75}" destId="{DA3CA060-44DE-49E8-844F-B4C21745D0E1}" srcOrd="1" destOrd="0" parTransId="{00B27AF9-837B-4B80-A372-418C5C2CE940}" sibTransId="{8C14C6F8-B23F-4D7F-8002-2CB370702260}"/>
    <dgm:cxn modelId="{450DC3AB-3FA6-4A5D-8B8E-AEEAC1464564}" type="presOf" srcId="{08AD7970-D9B8-4B38-AA12-A5664EC10EDF}" destId="{1DE75AC6-8980-43C7-AC01-FF688427F763}" srcOrd="0" destOrd="0" presId="urn:microsoft.com/office/officeart/2005/8/layout/radial4"/>
    <dgm:cxn modelId="{5D177AB5-CA91-4A1E-BA99-49632D0369AA}" srcId="{0479FB69-26C0-4159-86F2-33B04F566D75}" destId="{08AD7970-D9B8-4B38-AA12-A5664EC10EDF}" srcOrd="0" destOrd="0" parTransId="{FE35F64D-8137-4A33-9E6F-7B5EECF8D7C0}" sibTransId="{3650F57B-E379-432C-839D-2856F9E9AE0D}"/>
    <dgm:cxn modelId="{C73255C6-2796-42D2-91E6-4AD2978D4F75}" srcId="{666D37EB-1508-472D-A883-D690F74F5679}" destId="{0479FB69-26C0-4159-86F2-33B04F566D75}" srcOrd="0" destOrd="0" parTransId="{C0297044-0EBC-4DD8-8244-BBDEE07B6AE0}" sibTransId="{F3A9FDCA-2BB6-4906-8730-CB8B2536BA78}"/>
    <dgm:cxn modelId="{1FD81BD0-2806-43B1-99F4-7DDFB24710EF}" type="presOf" srcId="{AF39467F-EDE8-4F31-B4A6-D6574383CFD1}" destId="{7F2D2513-BE1E-4EDC-8968-0347051DC7E8}" srcOrd="0" destOrd="0" presId="urn:microsoft.com/office/officeart/2005/8/layout/radial4"/>
    <dgm:cxn modelId="{00765AD1-3819-4880-9888-3456B6B0C01E}" type="presOf" srcId="{FE35F64D-8137-4A33-9E6F-7B5EECF8D7C0}" destId="{C2A25F9D-740C-4CFE-A36E-78C74FDE77F1}" srcOrd="0" destOrd="0" presId="urn:microsoft.com/office/officeart/2005/8/layout/radial4"/>
    <dgm:cxn modelId="{C9D8A1DF-66BB-44A2-B0B0-E8F8A947336C}" type="presOf" srcId="{A315B06A-D7A1-476C-857A-56D9DC7B0511}" destId="{2C5C392D-4400-4536-BA8A-58EBDCDEE874}" srcOrd="0" destOrd="0" presId="urn:microsoft.com/office/officeart/2005/8/layout/radial4"/>
    <dgm:cxn modelId="{774328EA-CE90-41EE-A026-85F795867F6E}" srcId="{0479FB69-26C0-4159-86F2-33B04F566D75}" destId="{D9D0BF1A-E883-4B88-9449-74356CAEC1B4}" srcOrd="4" destOrd="0" parTransId="{48B8A92F-E964-48E2-AB1F-B296F0D2D18C}" sibTransId="{5DD6FF8F-00D3-457D-A484-28C639054460}"/>
    <dgm:cxn modelId="{C274F6F1-8423-4FCD-BF75-7E746B6FD5D6}" srcId="{666D37EB-1508-472D-A883-D690F74F5679}" destId="{337A24EE-C990-4C67-ACAE-BB5BDED522AA}" srcOrd="1" destOrd="0" parTransId="{94F8D57C-905F-43DE-BF2E-8698F210EA19}" sibTransId="{2D356D3A-F30F-404A-A2D1-479B6FA42191}"/>
    <dgm:cxn modelId="{766D8AF2-5B42-407F-8E10-708D4C850470}" type="presOf" srcId="{2EC0BCF6-6E7A-4841-83CE-3BEB343AF9CF}" destId="{B33ADDB5-0A15-43E1-AD3D-C0B89E681852}" srcOrd="0" destOrd="0" presId="urn:microsoft.com/office/officeart/2005/8/layout/radial4"/>
    <dgm:cxn modelId="{D2CE1EF3-1584-44EB-9228-9E178AE997E3}" type="presOf" srcId="{48B8A92F-E964-48E2-AB1F-B296F0D2D18C}" destId="{6D7F6226-2446-46AA-9B75-E34AD020AECF}" srcOrd="0" destOrd="0" presId="urn:microsoft.com/office/officeart/2005/8/layout/radial4"/>
    <dgm:cxn modelId="{09A40553-8D93-4372-8AE5-9CC02A8A5E9B}" type="presParOf" srcId="{1EE5E44F-2B7C-4E46-B396-46136CE65BD3}" destId="{29C165A1-EFBB-4103-85FE-8139C971BC23}" srcOrd="0" destOrd="0" presId="urn:microsoft.com/office/officeart/2005/8/layout/radial4"/>
    <dgm:cxn modelId="{C646A2C9-C475-4DFE-B48C-064C63B9F24E}" type="presParOf" srcId="{1EE5E44F-2B7C-4E46-B396-46136CE65BD3}" destId="{C2A25F9D-740C-4CFE-A36E-78C74FDE77F1}" srcOrd="1" destOrd="0" presId="urn:microsoft.com/office/officeart/2005/8/layout/radial4"/>
    <dgm:cxn modelId="{A0D370FC-43B7-4036-A0B4-6DDAA3B19CDC}" type="presParOf" srcId="{1EE5E44F-2B7C-4E46-B396-46136CE65BD3}" destId="{1DE75AC6-8980-43C7-AC01-FF688427F763}" srcOrd="2" destOrd="0" presId="urn:microsoft.com/office/officeart/2005/8/layout/radial4"/>
    <dgm:cxn modelId="{6DE73FFE-7DAE-401F-9D6E-CD6F5170426D}" type="presParOf" srcId="{1EE5E44F-2B7C-4E46-B396-46136CE65BD3}" destId="{673D4FBD-5B4C-46D3-93DE-3A746B7557C3}" srcOrd="3" destOrd="0" presId="urn:microsoft.com/office/officeart/2005/8/layout/radial4"/>
    <dgm:cxn modelId="{B4DDA257-2E73-427D-B5EE-83397CEF086C}" type="presParOf" srcId="{1EE5E44F-2B7C-4E46-B396-46136CE65BD3}" destId="{D9A9EB69-6311-484B-92D3-5C6F668CBEFF}" srcOrd="4" destOrd="0" presId="urn:microsoft.com/office/officeart/2005/8/layout/radial4"/>
    <dgm:cxn modelId="{F301BF1D-005E-48C8-ADA0-6EC09FDCABB8}" type="presParOf" srcId="{1EE5E44F-2B7C-4E46-B396-46136CE65BD3}" destId="{B33ADDB5-0A15-43E1-AD3D-C0B89E681852}" srcOrd="5" destOrd="0" presId="urn:microsoft.com/office/officeart/2005/8/layout/radial4"/>
    <dgm:cxn modelId="{CDA25EC7-58E2-4B9B-8697-9A108273575B}" type="presParOf" srcId="{1EE5E44F-2B7C-4E46-B396-46136CE65BD3}" destId="{2C5C392D-4400-4536-BA8A-58EBDCDEE874}" srcOrd="6" destOrd="0" presId="urn:microsoft.com/office/officeart/2005/8/layout/radial4"/>
    <dgm:cxn modelId="{6062D972-70AD-4FE9-93D4-9D28A8290801}" type="presParOf" srcId="{1EE5E44F-2B7C-4E46-B396-46136CE65BD3}" destId="{04E53794-2E08-4AD5-A555-8002B2D56A45}" srcOrd="7" destOrd="0" presId="urn:microsoft.com/office/officeart/2005/8/layout/radial4"/>
    <dgm:cxn modelId="{867B4E01-6CD9-4304-91A7-FFDDB7931C32}" type="presParOf" srcId="{1EE5E44F-2B7C-4E46-B396-46136CE65BD3}" destId="{7F2D2513-BE1E-4EDC-8968-0347051DC7E8}" srcOrd="8" destOrd="0" presId="urn:microsoft.com/office/officeart/2005/8/layout/radial4"/>
    <dgm:cxn modelId="{74528374-5892-42C6-97CC-7F7046F4E5F8}" type="presParOf" srcId="{1EE5E44F-2B7C-4E46-B396-46136CE65BD3}" destId="{6D7F6226-2446-46AA-9B75-E34AD020AECF}" srcOrd="9" destOrd="0" presId="urn:microsoft.com/office/officeart/2005/8/layout/radial4"/>
    <dgm:cxn modelId="{8F64F5EC-8C89-4FA8-B0CF-014A14D0A55B}" type="presParOf" srcId="{1EE5E44F-2B7C-4E46-B396-46136CE65BD3}" destId="{EC98FB83-98D8-4AC0-9FC2-BD59B7275FDB}" srcOrd="10" destOrd="0" presId="urn:microsoft.com/office/officeart/2005/8/layout/radial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FDD3B3-B6A1-425A-8894-F6767810BAFC}" type="doc">
      <dgm:prSet loTypeId="urn:microsoft.com/office/officeart/2005/8/layout/chart3" loCatId="relationship" qsTypeId="urn:microsoft.com/office/officeart/2005/8/quickstyle/simple1" qsCatId="simple" csTypeId="urn:microsoft.com/office/officeart/2005/8/colors/accent1_2" csCatId="accent1" phldr="1"/>
      <dgm:spPr/>
    </dgm:pt>
    <dgm:pt modelId="{A081F119-112B-48E9-9993-CDF0DD9F7AE3}" type="pres">
      <dgm:prSet presAssocID="{F2FDD3B3-B6A1-425A-8894-F6767810BAFC}" presName="compositeShape" presStyleCnt="0">
        <dgm:presLayoutVars>
          <dgm:chMax val="7"/>
          <dgm:dir/>
          <dgm:resizeHandles val="exact"/>
        </dgm:presLayoutVars>
      </dgm:prSet>
      <dgm:spPr/>
    </dgm:pt>
  </dgm:ptLst>
  <dgm:cxnLst>
    <dgm:cxn modelId="{06E8D32E-F97F-4BDA-B122-E217F6E741D0}" type="presOf" srcId="{F2FDD3B3-B6A1-425A-8894-F6767810BAFC}" destId="{A081F119-112B-48E9-9993-CDF0DD9F7AE3}" srcOrd="0" destOrd="0" presId="urn:microsoft.com/office/officeart/2005/8/layout/chart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6D37EB-1508-472D-A883-D690F74F5679}"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de-DE"/>
        </a:p>
      </dgm:t>
    </dgm:pt>
    <dgm:pt modelId="{0479FB69-26C0-4159-86F2-33B04F566D75}">
      <dgm:prSet phldrT="[Text]"/>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143" b="-27857"/>
          </a:stretch>
        </a:blipFill>
      </dgm:spPr>
      <dgm:t>
        <a:bodyPr/>
        <a:lstStyle/>
        <a:p>
          <a:endParaRPr lang="de-DE" dirty="0"/>
        </a:p>
      </dgm:t>
    </dgm:pt>
    <dgm:pt modelId="{C0297044-0EBC-4DD8-8244-BBDEE07B6AE0}" type="parTrans" cxnId="{C73255C6-2796-42D2-91E6-4AD2978D4F75}">
      <dgm:prSet/>
      <dgm:spPr/>
      <dgm:t>
        <a:bodyPr/>
        <a:lstStyle/>
        <a:p>
          <a:endParaRPr lang="de-DE"/>
        </a:p>
      </dgm:t>
    </dgm:pt>
    <dgm:pt modelId="{F3A9FDCA-2BB6-4906-8730-CB8B2536BA78}" type="sibTrans" cxnId="{C73255C6-2796-42D2-91E6-4AD2978D4F75}">
      <dgm:prSet/>
      <dgm:spPr/>
      <dgm:t>
        <a:bodyPr/>
        <a:lstStyle/>
        <a:p>
          <a:endParaRPr lang="de-DE"/>
        </a:p>
      </dgm:t>
    </dgm:pt>
    <dgm:pt modelId="{337A24EE-C990-4C67-ACAE-BB5BDED522AA}">
      <dgm:prSet phldrT="[Text]"/>
      <dgm:spPr/>
      <dgm:t>
        <a:bodyPr/>
        <a:lstStyle/>
        <a:p>
          <a:endParaRPr lang="de-DE" dirty="0"/>
        </a:p>
      </dgm:t>
    </dgm:pt>
    <dgm:pt modelId="{94F8D57C-905F-43DE-BF2E-8698F210EA19}" type="parTrans" cxnId="{C274F6F1-8423-4FCD-BF75-7E746B6FD5D6}">
      <dgm:prSet/>
      <dgm:spPr/>
      <dgm:t>
        <a:bodyPr/>
        <a:lstStyle/>
        <a:p>
          <a:endParaRPr lang="de-DE"/>
        </a:p>
      </dgm:t>
    </dgm:pt>
    <dgm:pt modelId="{2D356D3A-F30F-404A-A2D1-479B6FA42191}" type="sibTrans" cxnId="{C274F6F1-8423-4FCD-BF75-7E746B6FD5D6}">
      <dgm:prSet/>
      <dgm:spPr/>
      <dgm:t>
        <a:bodyPr/>
        <a:lstStyle/>
        <a:p>
          <a:endParaRPr lang="de-DE"/>
        </a:p>
      </dgm:t>
    </dgm:pt>
    <dgm:pt modelId="{1EE5E44F-2B7C-4E46-B396-46136CE65BD3}" type="pres">
      <dgm:prSet presAssocID="{666D37EB-1508-472D-A883-D690F74F5679}" presName="cycle" presStyleCnt="0">
        <dgm:presLayoutVars>
          <dgm:chMax val="1"/>
          <dgm:dir/>
          <dgm:animLvl val="ctr"/>
          <dgm:resizeHandles val="exact"/>
        </dgm:presLayoutVars>
      </dgm:prSet>
      <dgm:spPr/>
    </dgm:pt>
    <dgm:pt modelId="{29C165A1-EFBB-4103-85FE-8139C971BC23}" type="pres">
      <dgm:prSet presAssocID="{0479FB69-26C0-4159-86F2-33B04F566D75}" presName="centerShape" presStyleLbl="node0" presStyleIdx="0" presStyleCnt="1" custScaleX="21476" custScaleY="23027" custLinFactNeighborX="27685" custLinFactNeighborY="-5589"/>
      <dgm:spPr/>
    </dgm:pt>
  </dgm:ptLst>
  <dgm:cxnLst>
    <dgm:cxn modelId="{6BC9C42F-5137-4F2B-8DCC-854BB9568A7B}" type="presOf" srcId="{666D37EB-1508-472D-A883-D690F74F5679}" destId="{1EE5E44F-2B7C-4E46-B396-46136CE65BD3}" srcOrd="0" destOrd="0" presId="urn:microsoft.com/office/officeart/2005/8/layout/radial4"/>
    <dgm:cxn modelId="{2DED5631-9C9C-4CE1-B476-9EE23D2DA918}" type="presOf" srcId="{0479FB69-26C0-4159-86F2-33B04F566D75}" destId="{29C165A1-EFBB-4103-85FE-8139C971BC23}" srcOrd="0" destOrd="0" presId="urn:microsoft.com/office/officeart/2005/8/layout/radial4"/>
    <dgm:cxn modelId="{C73255C6-2796-42D2-91E6-4AD2978D4F75}" srcId="{666D37EB-1508-472D-A883-D690F74F5679}" destId="{0479FB69-26C0-4159-86F2-33B04F566D75}" srcOrd="0" destOrd="0" parTransId="{C0297044-0EBC-4DD8-8244-BBDEE07B6AE0}" sibTransId="{F3A9FDCA-2BB6-4906-8730-CB8B2536BA78}"/>
    <dgm:cxn modelId="{C274F6F1-8423-4FCD-BF75-7E746B6FD5D6}" srcId="{666D37EB-1508-472D-A883-D690F74F5679}" destId="{337A24EE-C990-4C67-ACAE-BB5BDED522AA}" srcOrd="1" destOrd="0" parTransId="{94F8D57C-905F-43DE-BF2E-8698F210EA19}" sibTransId="{2D356D3A-F30F-404A-A2D1-479B6FA42191}"/>
    <dgm:cxn modelId="{09A40553-8D93-4372-8AE5-9CC02A8A5E9B}" type="presParOf" srcId="{1EE5E44F-2B7C-4E46-B396-46136CE65BD3}" destId="{29C165A1-EFBB-4103-85FE-8139C971BC23}" srcOrd="0" destOrd="0" presId="urn:microsoft.com/office/officeart/2005/8/layout/radial4"/>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1BF6621-AE1B-4908-B392-9986E66E48CB}"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de-DE"/>
        </a:p>
      </dgm:t>
    </dgm:pt>
    <dgm:pt modelId="{622CD2FC-30E2-4A00-8BF6-DBC2ECA62B61}">
      <dgm:prSet phldrT="[Text]"/>
      <dgm:spPr>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dgm:spPr>
      <dgm:t>
        <a:bodyPr/>
        <a:lstStyle/>
        <a:p>
          <a:pPr>
            <a:buNone/>
          </a:pPr>
          <a:r>
            <a:rPr lang="de-DE" b="0" dirty="0">
              <a:solidFill>
                <a:schemeClr val="tx1">
                  <a:lumMod val="65000"/>
                  <a:lumOff val="35000"/>
                </a:schemeClr>
              </a:solidFill>
            </a:rPr>
            <a:t>Was habt ihr</a:t>
          </a:r>
          <a:br>
            <a:rPr lang="de-DE" b="0" dirty="0">
              <a:solidFill>
                <a:schemeClr val="tx1">
                  <a:lumMod val="65000"/>
                  <a:lumOff val="35000"/>
                </a:schemeClr>
              </a:solidFill>
            </a:rPr>
          </a:br>
          <a:r>
            <a:rPr lang="de-DE" b="0" dirty="0">
              <a:solidFill>
                <a:schemeClr val="tx1">
                  <a:lumMod val="65000"/>
                  <a:lumOff val="35000"/>
                </a:schemeClr>
              </a:solidFill>
            </a:rPr>
            <a:t>wahrgenommen?</a:t>
          </a:r>
        </a:p>
      </dgm:t>
    </dgm:pt>
    <dgm:pt modelId="{B6443747-DCC6-40F9-9EDE-31EEFB018403}" type="parTrans" cxnId="{24B431DF-9BF9-440C-A5C2-6E25DB1B5902}">
      <dgm:prSet/>
      <dgm:spPr/>
      <dgm:t>
        <a:bodyPr/>
        <a:lstStyle/>
        <a:p>
          <a:endParaRPr lang="de-DE"/>
        </a:p>
      </dgm:t>
    </dgm:pt>
    <dgm:pt modelId="{1F93DF48-12A2-431D-81DB-343012282CE8}" type="sibTrans" cxnId="{24B431DF-9BF9-440C-A5C2-6E25DB1B5902}">
      <dgm:prSet/>
      <dgm:spPr/>
      <dgm:t>
        <a:bodyPr/>
        <a:lstStyle/>
        <a:p>
          <a:endParaRPr lang="de-DE"/>
        </a:p>
      </dgm:t>
    </dgm:pt>
    <dgm:pt modelId="{E5CECF6C-269C-409F-B8DD-3391BBAC7FB2}">
      <dgm:prSet phldrT="[Text]"/>
      <dgm:spPr>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dgm:spPr>
      <dgm:t>
        <a:bodyPr/>
        <a:lstStyle/>
        <a:p>
          <a:pPr>
            <a:buNone/>
          </a:pPr>
          <a:r>
            <a:rPr lang="de-DE" b="0" dirty="0">
              <a:solidFill>
                <a:schemeClr val="tx1">
                  <a:lumMod val="65000"/>
                  <a:lumOff val="35000"/>
                </a:schemeClr>
              </a:solidFill>
            </a:rPr>
            <a:t>Was könnte die </a:t>
          </a:r>
          <a:br>
            <a:rPr lang="de-DE" b="0" dirty="0">
              <a:solidFill>
                <a:schemeClr val="tx1">
                  <a:lumMod val="65000"/>
                  <a:lumOff val="35000"/>
                </a:schemeClr>
              </a:solidFill>
            </a:rPr>
          </a:br>
          <a:r>
            <a:rPr lang="de-DE" b="0" dirty="0">
              <a:solidFill>
                <a:schemeClr val="tx1">
                  <a:lumMod val="65000"/>
                  <a:lumOff val="35000"/>
                </a:schemeClr>
              </a:solidFill>
            </a:rPr>
            <a:t>Absicht sein?</a:t>
          </a:r>
        </a:p>
      </dgm:t>
    </dgm:pt>
    <dgm:pt modelId="{6D5AC977-F437-4495-A769-44D543D69B0D}" type="parTrans" cxnId="{08418377-8012-49D9-BCD8-B756FA81901A}">
      <dgm:prSet/>
      <dgm:spPr/>
      <dgm:t>
        <a:bodyPr/>
        <a:lstStyle/>
        <a:p>
          <a:endParaRPr lang="de-DE"/>
        </a:p>
      </dgm:t>
    </dgm:pt>
    <dgm:pt modelId="{4E07E200-3B41-46E5-B910-B6CE56E863EE}" type="sibTrans" cxnId="{08418377-8012-49D9-BCD8-B756FA81901A}">
      <dgm:prSet/>
      <dgm:spPr/>
      <dgm:t>
        <a:bodyPr/>
        <a:lstStyle/>
        <a:p>
          <a:endParaRPr lang="de-DE"/>
        </a:p>
      </dgm:t>
    </dgm:pt>
    <dgm:pt modelId="{05FCC91A-190F-455A-9212-C2248C62B0FA}">
      <dgm:prSet phldrT="[Text]"/>
      <dgm:spPr>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dgm:spPr>
      <dgm:t>
        <a:bodyPr/>
        <a:lstStyle/>
        <a:p>
          <a:r>
            <a:rPr lang="de-DE" b="0" dirty="0">
              <a:solidFill>
                <a:schemeClr val="tx1">
                  <a:lumMod val="65000"/>
                  <a:lumOff val="35000"/>
                </a:schemeClr>
              </a:solidFill>
            </a:rPr>
            <a:t>Was ist real?</a:t>
          </a:r>
        </a:p>
      </dgm:t>
    </dgm:pt>
    <dgm:pt modelId="{DD09F971-1CEF-4CE9-A4FB-E09A76BA9029}" type="parTrans" cxnId="{888503E5-9746-430B-A0BA-37D030E7C442}">
      <dgm:prSet/>
      <dgm:spPr/>
      <dgm:t>
        <a:bodyPr/>
        <a:lstStyle/>
        <a:p>
          <a:endParaRPr lang="de-DE"/>
        </a:p>
      </dgm:t>
    </dgm:pt>
    <dgm:pt modelId="{E32824DD-FBE3-46FF-818C-A54D433A6F6B}" type="sibTrans" cxnId="{888503E5-9746-430B-A0BA-37D030E7C442}">
      <dgm:prSet/>
      <dgm:spPr/>
      <dgm:t>
        <a:bodyPr/>
        <a:lstStyle/>
        <a:p>
          <a:endParaRPr lang="de-DE"/>
        </a:p>
      </dgm:t>
    </dgm:pt>
    <dgm:pt modelId="{E3DC19C9-12D8-4E3D-A1B4-5EA708C0996D}">
      <dgm:prSet phldrT="[Text]"/>
      <dgm:spPr>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dgm:spPr>
      <dgm:t>
        <a:bodyPr/>
        <a:lstStyle/>
        <a:p>
          <a:r>
            <a:rPr lang="de-DE" b="0" dirty="0">
              <a:solidFill>
                <a:schemeClr val="tx1">
                  <a:lumMod val="65000"/>
                  <a:lumOff val="35000"/>
                </a:schemeClr>
              </a:solidFill>
            </a:rPr>
            <a:t>Wie habe ich die App erlebt?</a:t>
          </a:r>
        </a:p>
      </dgm:t>
    </dgm:pt>
    <dgm:pt modelId="{3BC666F1-550C-40A1-B047-A3C14C92CA45}" type="parTrans" cxnId="{BF149906-9713-4816-9B36-8C348CF7DD40}">
      <dgm:prSet/>
      <dgm:spPr/>
      <dgm:t>
        <a:bodyPr/>
        <a:lstStyle/>
        <a:p>
          <a:endParaRPr lang="de-DE"/>
        </a:p>
      </dgm:t>
    </dgm:pt>
    <dgm:pt modelId="{B38AFDBF-654F-49E7-BDE6-E7A511304373}" type="sibTrans" cxnId="{BF149906-9713-4816-9B36-8C348CF7DD40}">
      <dgm:prSet/>
      <dgm:spPr/>
      <dgm:t>
        <a:bodyPr/>
        <a:lstStyle/>
        <a:p>
          <a:endParaRPr lang="de-DE"/>
        </a:p>
      </dgm:t>
    </dgm:pt>
    <dgm:pt modelId="{BC101479-B9FC-4067-8E05-E9C8CBB77D36}">
      <dgm:prSet phldrT="[Text]"/>
      <dgm:spPr>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dgm:spPr>
      <dgm:t>
        <a:bodyPr/>
        <a:lstStyle/>
        <a:p>
          <a:pPr>
            <a:buNone/>
          </a:pPr>
          <a:r>
            <a:rPr lang="de-DE" b="0" dirty="0">
              <a:solidFill>
                <a:schemeClr val="tx1">
                  <a:lumMod val="65000"/>
                  <a:lumOff val="35000"/>
                </a:schemeClr>
              </a:solidFill>
            </a:rPr>
            <a:t>Wie funktioniert</a:t>
          </a:r>
          <a:br>
            <a:rPr lang="de-DE" b="0" dirty="0">
              <a:solidFill>
                <a:schemeClr val="tx1">
                  <a:lumMod val="65000"/>
                  <a:lumOff val="35000"/>
                </a:schemeClr>
              </a:solidFill>
            </a:rPr>
          </a:br>
          <a:r>
            <a:rPr lang="de-DE" b="0" dirty="0">
              <a:solidFill>
                <a:schemeClr val="tx1">
                  <a:lumMod val="65000"/>
                  <a:lumOff val="35000"/>
                </a:schemeClr>
              </a:solidFill>
            </a:rPr>
            <a:t> die App?</a:t>
          </a:r>
        </a:p>
      </dgm:t>
    </dgm:pt>
    <dgm:pt modelId="{B1E2CE3C-51B4-490C-B4E1-34865D32D3A0}" type="parTrans" cxnId="{263742A0-D0AA-4DE9-8453-997B6A7C5947}">
      <dgm:prSet/>
      <dgm:spPr/>
      <dgm:t>
        <a:bodyPr/>
        <a:lstStyle/>
        <a:p>
          <a:endParaRPr lang="de-DE"/>
        </a:p>
      </dgm:t>
    </dgm:pt>
    <dgm:pt modelId="{88B77F27-FC9E-4C0D-A4A7-CD805B0128BE}" type="sibTrans" cxnId="{263742A0-D0AA-4DE9-8453-997B6A7C5947}">
      <dgm:prSet/>
      <dgm:spPr/>
      <dgm:t>
        <a:bodyPr/>
        <a:lstStyle/>
        <a:p>
          <a:endParaRPr lang="de-DE"/>
        </a:p>
      </dgm:t>
    </dgm:pt>
    <dgm:pt modelId="{F2985A99-0623-4B1A-BD59-E71CC82E381B}" type="pres">
      <dgm:prSet presAssocID="{C1BF6621-AE1B-4908-B392-9986E66E48CB}" presName="linear" presStyleCnt="0">
        <dgm:presLayoutVars>
          <dgm:dir/>
          <dgm:resizeHandles val="exact"/>
        </dgm:presLayoutVars>
      </dgm:prSet>
      <dgm:spPr/>
    </dgm:pt>
    <dgm:pt modelId="{E698C6DA-7A4D-4A4F-93E5-6A782B6A9785}" type="pres">
      <dgm:prSet presAssocID="{622CD2FC-30E2-4A00-8BF6-DBC2ECA62B61}" presName="comp" presStyleCnt="0"/>
      <dgm:spPr/>
    </dgm:pt>
    <dgm:pt modelId="{AA7F4034-A6EB-4C2E-B655-202A69DF7B2B}" type="pres">
      <dgm:prSet presAssocID="{622CD2FC-30E2-4A00-8BF6-DBC2ECA62B61}" presName="box" presStyleLbl="node1" presStyleIdx="0" presStyleCnt="5" custLinFactNeighborX="-2083" custLinFactNeighborY="-25964"/>
      <dgm:spPr/>
    </dgm:pt>
    <dgm:pt modelId="{25A4D07A-1DAF-4F75-B5D7-640AE79E18DC}" type="pres">
      <dgm:prSet presAssocID="{622CD2FC-30E2-4A00-8BF6-DBC2ECA62B61}" presName="img" presStyleLbl="fgImgPlace1" presStyleIdx="0" presStyleCnt="5" custScaleX="95677"/>
      <dgm:spPr>
        <a:blipFill dpi="0" rotWithShape="1">
          <a:blip xmlns:r="http://schemas.openxmlformats.org/officeDocument/2006/relationships" r:embed="rId1"/>
          <a:srcRect/>
          <a:stretch>
            <a:fillRect l="-23171" t="-71690" r="-23171" b="-104140"/>
          </a:stretch>
        </a:blipFill>
        <a:ln>
          <a:noFill/>
        </a:ln>
      </dgm:spPr>
    </dgm:pt>
    <dgm:pt modelId="{91E66600-6504-4BFD-BE70-CAA0AE9BFEBB}" type="pres">
      <dgm:prSet presAssocID="{622CD2FC-30E2-4A00-8BF6-DBC2ECA62B61}" presName="text" presStyleLbl="node1" presStyleIdx="0" presStyleCnt="5">
        <dgm:presLayoutVars>
          <dgm:bulletEnabled val="1"/>
        </dgm:presLayoutVars>
      </dgm:prSet>
      <dgm:spPr/>
    </dgm:pt>
    <dgm:pt modelId="{834E1BE0-1AFE-401C-87C1-83BD5E3A9617}" type="pres">
      <dgm:prSet presAssocID="{1F93DF48-12A2-431D-81DB-343012282CE8}" presName="spacer" presStyleCnt="0"/>
      <dgm:spPr/>
    </dgm:pt>
    <dgm:pt modelId="{BC008DA5-CD26-48E7-8093-91F43A5375B8}" type="pres">
      <dgm:prSet presAssocID="{E5CECF6C-269C-409F-B8DD-3391BBAC7FB2}" presName="comp" presStyleCnt="0"/>
      <dgm:spPr/>
    </dgm:pt>
    <dgm:pt modelId="{DC0C8D97-9D33-4C0E-A5A2-394756686CD9}" type="pres">
      <dgm:prSet presAssocID="{E5CECF6C-269C-409F-B8DD-3391BBAC7FB2}" presName="box" presStyleLbl="node1" presStyleIdx="1" presStyleCnt="5"/>
      <dgm:spPr/>
    </dgm:pt>
    <dgm:pt modelId="{573B7F0F-0826-4585-A821-76351F6F1421}" type="pres">
      <dgm:prSet presAssocID="{E5CECF6C-269C-409F-B8DD-3391BBAC7FB2}" presName="img" presStyleLbl="fgImgPlace1" presStyleIdx="1" presStyleCnt="5" custScaleX="95677"/>
      <dgm:spPr>
        <a:blipFill dpi="0" rotWithShape="1">
          <a:blip xmlns:r="http://schemas.openxmlformats.org/officeDocument/2006/relationships" r:embed="rId2"/>
          <a:srcRect/>
          <a:stretch>
            <a:fillRect l="-31301" t="-6789" r="-31301" b="-55465"/>
          </a:stretch>
        </a:blipFill>
        <a:ln>
          <a:noFill/>
        </a:ln>
      </dgm:spPr>
    </dgm:pt>
    <dgm:pt modelId="{A8D980AD-1623-49B3-954B-0E04447AC543}" type="pres">
      <dgm:prSet presAssocID="{E5CECF6C-269C-409F-B8DD-3391BBAC7FB2}" presName="text" presStyleLbl="node1" presStyleIdx="1" presStyleCnt="5">
        <dgm:presLayoutVars>
          <dgm:bulletEnabled val="1"/>
        </dgm:presLayoutVars>
      </dgm:prSet>
      <dgm:spPr/>
    </dgm:pt>
    <dgm:pt modelId="{5E1720AB-0833-4DD0-9F6A-A6C53D50E80C}" type="pres">
      <dgm:prSet presAssocID="{4E07E200-3B41-46E5-B910-B6CE56E863EE}" presName="spacer" presStyleCnt="0"/>
      <dgm:spPr/>
    </dgm:pt>
    <dgm:pt modelId="{6BEED3E7-3E9A-4EFC-A1FD-6D40CBC57225}" type="pres">
      <dgm:prSet presAssocID="{05FCC91A-190F-455A-9212-C2248C62B0FA}" presName="comp" presStyleCnt="0"/>
      <dgm:spPr/>
    </dgm:pt>
    <dgm:pt modelId="{0FB387F2-04E2-4C95-B2D4-BF9BAE357230}" type="pres">
      <dgm:prSet presAssocID="{05FCC91A-190F-455A-9212-C2248C62B0FA}" presName="box" presStyleLbl="node1" presStyleIdx="2" presStyleCnt="5"/>
      <dgm:spPr/>
    </dgm:pt>
    <dgm:pt modelId="{5AB69B97-2CC7-402F-8657-327FA82D77AF}" type="pres">
      <dgm:prSet presAssocID="{05FCC91A-190F-455A-9212-C2248C62B0FA}" presName="img" presStyleLbl="fgImgPlace1" presStyleIdx="2" presStyleCnt="5" custScaleX="95677"/>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35367" t="-71690" r="-35367" b="-136592"/>
          </a:stretch>
        </a:blipFill>
        <a:ln>
          <a:noFill/>
        </a:ln>
      </dgm:spPr>
    </dgm:pt>
    <dgm:pt modelId="{9E53D72B-C620-4C98-BA5E-03FBCA15BB53}" type="pres">
      <dgm:prSet presAssocID="{05FCC91A-190F-455A-9212-C2248C62B0FA}" presName="text" presStyleLbl="node1" presStyleIdx="2" presStyleCnt="5">
        <dgm:presLayoutVars>
          <dgm:bulletEnabled val="1"/>
        </dgm:presLayoutVars>
      </dgm:prSet>
      <dgm:spPr/>
    </dgm:pt>
    <dgm:pt modelId="{E4431EEF-58A1-4753-AE65-C540C4B8FF8A}" type="pres">
      <dgm:prSet presAssocID="{E32824DD-FBE3-46FF-818C-A54D433A6F6B}" presName="spacer" presStyleCnt="0"/>
      <dgm:spPr/>
    </dgm:pt>
    <dgm:pt modelId="{C118D93D-731A-4454-A77E-017710FC65ED}" type="pres">
      <dgm:prSet presAssocID="{BC101479-B9FC-4067-8E05-E9C8CBB77D36}" presName="comp" presStyleCnt="0"/>
      <dgm:spPr/>
    </dgm:pt>
    <dgm:pt modelId="{2E89D005-A9DB-495B-A2AE-C26BCE1AD85E}" type="pres">
      <dgm:prSet presAssocID="{BC101479-B9FC-4067-8E05-E9C8CBB77D36}" presName="box" presStyleLbl="node1" presStyleIdx="3" presStyleCnt="5"/>
      <dgm:spPr/>
    </dgm:pt>
    <dgm:pt modelId="{B5A265BC-0365-4B81-AC1E-B0D740C79FBC}" type="pres">
      <dgm:prSet presAssocID="{BC101479-B9FC-4067-8E05-E9C8CBB77D36}" presName="img" presStyleLbl="fgImgPlace1" presStyleIdx="3" presStyleCnt="5" custScaleX="95677"/>
      <dgm:spPr>
        <a:blipFill dpi="0" rotWithShape="1">
          <a:blip xmlns:r="http://schemas.openxmlformats.org/officeDocument/2006/relationships" r:embed="rId4"/>
          <a:srcRect/>
          <a:stretch>
            <a:fillRect l="-19106" t="-27071" r="-19106" b="-27071"/>
          </a:stretch>
        </a:blipFill>
        <a:ln>
          <a:noFill/>
        </a:ln>
      </dgm:spPr>
    </dgm:pt>
    <dgm:pt modelId="{06C13503-540F-4F22-866B-B8B969AF1724}" type="pres">
      <dgm:prSet presAssocID="{BC101479-B9FC-4067-8E05-E9C8CBB77D36}" presName="text" presStyleLbl="node1" presStyleIdx="3" presStyleCnt="5">
        <dgm:presLayoutVars>
          <dgm:bulletEnabled val="1"/>
        </dgm:presLayoutVars>
      </dgm:prSet>
      <dgm:spPr/>
    </dgm:pt>
    <dgm:pt modelId="{48A09800-EB47-4BB6-8452-183CDF7869F4}" type="pres">
      <dgm:prSet presAssocID="{88B77F27-FC9E-4C0D-A4A7-CD805B0128BE}" presName="spacer" presStyleCnt="0"/>
      <dgm:spPr/>
    </dgm:pt>
    <dgm:pt modelId="{69829FDE-E4C8-4AAF-9947-0DBF7A82385F}" type="pres">
      <dgm:prSet presAssocID="{E3DC19C9-12D8-4E3D-A1B4-5EA708C0996D}" presName="comp" presStyleCnt="0"/>
      <dgm:spPr/>
    </dgm:pt>
    <dgm:pt modelId="{1BB38526-0877-48BA-9123-A4672B1F2510}" type="pres">
      <dgm:prSet presAssocID="{E3DC19C9-12D8-4E3D-A1B4-5EA708C0996D}" presName="box" presStyleLbl="node1" presStyleIdx="4" presStyleCnt="5"/>
      <dgm:spPr/>
    </dgm:pt>
    <dgm:pt modelId="{AE461DCC-A62C-4135-BA62-3E0853065978}" type="pres">
      <dgm:prSet presAssocID="{E3DC19C9-12D8-4E3D-A1B4-5EA708C0996D}" presName="img" presStyleLbl="fgImgPlace1" presStyleIdx="4" presStyleCnt="5" custScaleX="95677"/>
      <dgm:spPr>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l="-35367" t="-23014" r="-35367" b="-104140"/>
          </a:stretch>
        </a:blipFill>
        <a:ln>
          <a:noFill/>
        </a:ln>
      </dgm:spPr>
    </dgm:pt>
    <dgm:pt modelId="{14B8E05D-A104-44BB-B086-3580CC122BB1}" type="pres">
      <dgm:prSet presAssocID="{E3DC19C9-12D8-4E3D-A1B4-5EA708C0996D}" presName="text" presStyleLbl="node1" presStyleIdx="4" presStyleCnt="5">
        <dgm:presLayoutVars>
          <dgm:bulletEnabled val="1"/>
        </dgm:presLayoutVars>
      </dgm:prSet>
      <dgm:spPr/>
    </dgm:pt>
  </dgm:ptLst>
  <dgm:cxnLst>
    <dgm:cxn modelId="{BF149906-9713-4816-9B36-8C348CF7DD40}" srcId="{C1BF6621-AE1B-4908-B392-9986E66E48CB}" destId="{E3DC19C9-12D8-4E3D-A1B4-5EA708C0996D}" srcOrd="4" destOrd="0" parTransId="{3BC666F1-550C-40A1-B047-A3C14C92CA45}" sibTransId="{B38AFDBF-654F-49E7-BDE6-E7A511304373}"/>
    <dgm:cxn modelId="{CE3FC90B-7F8B-4C39-BFEF-4CD5CBE77EDD}" type="presOf" srcId="{E5CECF6C-269C-409F-B8DD-3391BBAC7FB2}" destId="{DC0C8D97-9D33-4C0E-A5A2-394756686CD9}" srcOrd="0" destOrd="0" presId="urn:microsoft.com/office/officeart/2005/8/layout/vList4"/>
    <dgm:cxn modelId="{212EA50D-7ED4-4417-A2C8-25FB00046E88}" type="presOf" srcId="{E5CECF6C-269C-409F-B8DD-3391BBAC7FB2}" destId="{A8D980AD-1623-49B3-954B-0E04447AC543}" srcOrd="1" destOrd="0" presId="urn:microsoft.com/office/officeart/2005/8/layout/vList4"/>
    <dgm:cxn modelId="{F557702E-E6D2-45BE-BEC5-5600E28836C5}" type="presOf" srcId="{C1BF6621-AE1B-4908-B392-9986E66E48CB}" destId="{F2985A99-0623-4B1A-BD59-E71CC82E381B}" srcOrd="0" destOrd="0" presId="urn:microsoft.com/office/officeart/2005/8/layout/vList4"/>
    <dgm:cxn modelId="{23383032-2FF7-4298-94CD-DE97026D7E49}" type="presOf" srcId="{05FCC91A-190F-455A-9212-C2248C62B0FA}" destId="{0FB387F2-04E2-4C95-B2D4-BF9BAE357230}" srcOrd="0" destOrd="0" presId="urn:microsoft.com/office/officeart/2005/8/layout/vList4"/>
    <dgm:cxn modelId="{2D328C6C-2E51-4E25-9B90-F85E56535352}" type="presOf" srcId="{BC101479-B9FC-4067-8E05-E9C8CBB77D36}" destId="{06C13503-540F-4F22-866B-B8B969AF1724}" srcOrd="1" destOrd="0" presId="urn:microsoft.com/office/officeart/2005/8/layout/vList4"/>
    <dgm:cxn modelId="{C744DB52-3FB9-4449-9972-7593A3FCFB1D}" type="presOf" srcId="{622CD2FC-30E2-4A00-8BF6-DBC2ECA62B61}" destId="{91E66600-6504-4BFD-BE70-CAA0AE9BFEBB}" srcOrd="1" destOrd="0" presId="urn:microsoft.com/office/officeart/2005/8/layout/vList4"/>
    <dgm:cxn modelId="{08418377-8012-49D9-BCD8-B756FA81901A}" srcId="{C1BF6621-AE1B-4908-B392-9986E66E48CB}" destId="{E5CECF6C-269C-409F-B8DD-3391BBAC7FB2}" srcOrd="1" destOrd="0" parTransId="{6D5AC977-F437-4495-A769-44D543D69B0D}" sibTransId="{4E07E200-3B41-46E5-B910-B6CE56E863EE}"/>
    <dgm:cxn modelId="{9618DF7D-2B45-4BF3-B7D9-F57EB7325455}" type="presOf" srcId="{622CD2FC-30E2-4A00-8BF6-DBC2ECA62B61}" destId="{AA7F4034-A6EB-4C2E-B655-202A69DF7B2B}" srcOrd="0" destOrd="0" presId="urn:microsoft.com/office/officeart/2005/8/layout/vList4"/>
    <dgm:cxn modelId="{EFCAD491-F3D4-4CCF-B7A5-581535EF984E}" type="presOf" srcId="{E3DC19C9-12D8-4E3D-A1B4-5EA708C0996D}" destId="{14B8E05D-A104-44BB-B086-3580CC122BB1}" srcOrd="1" destOrd="0" presId="urn:microsoft.com/office/officeart/2005/8/layout/vList4"/>
    <dgm:cxn modelId="{857ED697-1B63-4A75-A779-7B5A266F8BE0}" type="presOf" srcId="{05FCC91A-190F-455A-9212-C2248C62B0FA}" destId="{9E53D72B-C620-4C98-BA5E-03FBCA15BB53}" srcOrd="1" destOrd="0" presId="urn:microsoft.com/office/officeart/2005/8/layout/vList4"/>
    <dgm:cxn modelId="{263742A0-D0AA-4DE9-8453-997B6A7C5947}" srcId="{C1BF6621-AE1B-4908-B392-9986E66E48CB}" destId="{BC101479-B9FC-4067-8E05-E9C8CBB77D36}" srcOrd="3" destOrd="0" parTransId="{B1E2CE3C-51B4-490C-B4E1-34865D32D3A0}" sibTransId="{88B77F27-FC9E-4C0D-A4A7-CD805B0128BE}"/>
    <dgm:cxn modelId="{7B0000C3-B5BB-4667-879D-84C66D20BEC9}" type="presOf" srcId="{E3DC19C9-12D8-4E3D-A1B4-5EA708C0996D}" destId="{1BB38526-0877-48BA-9123-A4672B1F2510}" srcOrd="0" destOrd="0" presId="urn:microsoft.com/office/officeart/2005/8/layout/vList4"/>
    <dgm:cxn modelId="{56B3DFCF-9FB0-45AD-823C-55B9B03A13AA}" type="presOf" srcId="{BC101479-B9FC-4067-8E05-E9C8CBB77D36}" destId="{2E89D005-A9DB-495B-A2AE-C26BCE1AD85E}" srcOrd="0" destOrd="0" presId="urn:microsoft.com/office/officeart/2005/8/layout/vList4"/>
    <dgm:cxn modelId="{24B431DF-9BF9-440C-A5C2-6E25DB1B5902}" srcId="{C1BF6621-AE1B-4908-B392-9986E66E48CB}" destId="{622CD2FC-30E2-4A00-8BF6-DBC2ECA62B61}" srcOrd="0" destOrd="0" parTransId="{B6443747-DCC6-40F9-9EDE-31EEFB018403}" sibTransId="{1F93DF48-12A2-431D-81DB-343012282CE8}"/>
    <dgm:cxn modelId="{888503E5-9746-430B-A0BA-37D030E7C442}" srcId="{C1BF6621-AE1B-4908-B392-9986E66E48CB}" destId="{05FCC91A-190F-455A-9212-C2248C62B0FA}" srcOrd="2" destOrd="0" parTransId="{DD09F971-1CEF-4CE9-A4FB-E09A76BA9029}" sibTransId="{E32824DD-FBE3-46FF-818C-A54D433A6F6B}"/>
    <dgm:cxn modelId="{CF3E1550-88F4-4498-9863-E3E8BD72998C}" type="presParOf" srcId="{F2985A99-0623-4B1A-BD59-E71CC82E381B}" destId="{E698C6DA-7A4D-4A4F-93E5-6A782B6A9785}" srcOrd="0" destOrd="0" presId="urn:microsoft.com/office/officeart/2005/8/layout/vList4"/>
    <dgm:cxn modelId="{1C4F43AC-0F9E-4F59-8BA1-3DDDBB07A89D}" type="presParOf" srcId="{E698C6DA-7A4D-4A4F-93E5-6A782B6A9785}" destId="{AA7F4034-A6EB-4C2E-B655-202A69DF7B2B}" srcOrd="0" destOrd="0" presId="urn:microsoft.com/office/officeart/2005/8/layout/vList4"/>
    <dgm:cxn modelId="{1043C093-3FD5-4655-A9D6-6E3960B4E842}" type="presParOf" srcId="{E698C6DA-7A4D-4A4F-93E5-6A782B6A9785}" destId="{25A4D07A-1DAF-4F75-B5D7-640AE79E18DC}" srcOrd="1" destOrd="0" presId="urn:microsoft.com/office/officeart/2005/8/layout/vList4"/>
    <dgm:cxn modelId="{82412747-56CF-402A-8316-1FFC91C3241B}" type="presParOf" srcId="{E698C6DA-7A4D-4A4F-93E5-6A782B6A9785}" destId="{91E66600-6504-4BFD-BE70-CAA0AE9BFEBB}" srcOrd="2" destOrd="0" presId="urn:microsoft.com/office/officeart/2005/8/layout/vList4"/>
    <dgm:cxn modelId="{790A9CD2-07B0-4233-A7E3-0B2C688BA44E}" type="presParOf" srcId="{F2985A99-0623-4B1A-BD59-E71CC82E381B}" destId="{834E1BE0-1AFE-401C-87C1-83BD5E3A9617}" srcOrd="1" destOrd="0" presId="urn:microsoft.com/office/officeart/2005/8/layout/vList4"/>
    <dgm:cxn modelId="{2579DCF6-EB1E-4F0C-8016-A13DC2FA0769}" type="presParOf" srcId="{F2985A99-0623-4B1A-BD59-E71CC82E381B}" destId="{BC008DA5-CD26-48E7-8093-91F43A5375B8}" srcOrd="2" destOrd="0" presId="urn:microsoft.com/office/officeart/2005/8/layout/vList4"/>
    <dgm:cxn modelId="{8AA90574-6DEE-463B-BC61-70607DDF4931}" type="presParOf" srcId="{BC008DA5-CD26-48E7-8093-91F43A5375B8}" destId="{DC0C8D97-9D33-4C0E-A5A2-394756686CD9}" srcOrd="0" destOrd="0" presId="urn:microsoft.com/office/officeart/2005/8/layout/vList4"/>
    <dgm:cxn modelId="{4AD5ABC0-00B0-478C-9B3A-89BAFC032E25}" type="presParOf" srcId="{BC008DA5-CD26-48E7-8093-91F43A5375B8}" destId="{573B7F0F-0826-4585-A821-76351F6F1421}" srcOrd="1" destOrd="0" presId="urn:microsoft.com/office/officeart/2005/8/layout/vList4"/>
    <dgm:cxn modelId="{B19ED03B-1FA0-4A90-ADB6-530102C58A09}" type="presParOf" srcId="{BC008DA5-CD26-48E7-8093-91F43A5375B8}" destId="{A8D980AD-1623-49B3-954B-0E04447AC543}" srcOrd="2" destOrd="0" presId="urn:microsoft.com/office/officeart/2005/8/layout/vList4"/>
    <dgm:cxn modelId="{5582EA0A-5E42-40AA-9AB4-C3FE8C89D3DD}" type="presParOf" srcId="{F2985A99-0623-4B1A-BD59-E71CC82E381B}" destId="{5E1720AB-0833-4DD0-9F6A-A6C53D50E80C}" srcOrd="3" destOrd="0" presId="urn:microsoft.com/office/officeart/2005/8/layout/vList4"/>
    <dgm:cxn modelId="{FF40C5A5-6F39-4D80-8323-E75CF2686C49}" type="presParOf" srcId="{F2985A99-0623-4B1A-BD59-E71CC82E381B}" destId="{6BEED3E7-3E9A-4EFC-A1FD-6D40CBC57225}" srcOrd="4" destOrd="0" presId="urn:microsoft.com/office/officeart/2005/8/layout/vList4"/>
    <dgm:cxn modelId="{80442BB8-023B-4C2F-9858-F6971359AAB0}" type="presParOf" srcId="{6BEED3E7-3E9A-4EFC-A1FD-6D40CBC57225}" destId="{0FB387F2-04E2-4C95-B2D4-BF9BAE357230}" srcOrd="0" destOrd="0" presId="urn:microsoft.com/office/officeart/2005/8/layout/vList4"/>
    <dgm:cxn modelId="{2DBF8647-DD9C-40E0-A349-65D0F619DD31}" type="presParOf" srcId="{6BEED3E7-3E9A-4EFC-A1FD-6D40CBC57225}" destId="{5AB69B97-2CC7-402F-8657-327FA82D77AF}" srcOrd="1" destOrd="0" presId="urn:microsoft.com/office/officeart/2005/8/layout/vList4"/>
    <dgm:cxn modelId="{214F090F-2870-456D-B68E-D02CDCEA3E94}" type="presParOf" srcId="{6BEED3E7-3E9A-4EFC-A1FD-6D40CBC57225}" destId="{9E53D72B-C620-4C98-BA5E-03FBCA15BB53}" srcOrd="2" destOrd="0" presId="urn:microsoft.com/office/officeart/2005/8/layout/vList4"/>
    <dgm:cxn modelId="{D93CE48E-C50D-46B6-B86D-553EDF29A8A3}" type="presParOf" srcId="{F2985A99-0623-4B1A-BD59-E71CC82E381B}" destId="{E4431EEF-58A1-4753-AE65-C540C4B8FF8A}" srcOrd="5" destOrd="0" presId="urn:microsoft.com/office/officeart/2005/8/layout/vList4"/>
    <dgm:cxn modelId="{20E7108D-01EB-4505-B367-5A906C86A047}" type="presParOf" srcId="{F2985A99-0623-4B1A-BD59-E71CC82E381B}" destId="{C118D93D-731A-4454-A77E-017710FC65ED}" srcOrd="6" destOrd="0" presId="urn:microsoft.com/office/officeart/2005/8/layout/vList4"/>
    <dgm:cxn modelId="{E715EFD5-6F3B-47C8-AB35-DF235D2AFEF0}" type="presParOf" srcId="{C118D93D-731A-4454-A77E-017710FC65ED}" destId="{2E89D005-A9DB-495B-A2AE-C26BCE1AD85E}" srcOrd="0" destOrd="0" presId="urn:microsoft.com/office/officeart/2005/8/layout/vList4"/>
    <dgm:cxn modelId="{BE5F9948-3D8E-412A-8283-F6F2BB0799D2}" type="presParOf" srcId="{C118D93D-731A-4454-A77E-017710FC65ED}" destId="{B5A265BC-0365-4B81-AC1E-B0D740C79FBC}" srcOrd="1" destOrd="0" presId="urn:microsoft.com/office/officeart/2005/8/layout/vList4"/>
    <dgm:cxn modelId="{F24EE6DA-98E4-4400-9DA8-7F293ABFEA35}" type="presParOf" srcId="{C118D93D-731A-4454-A77E-017710FC65ED}" destId="{06C13503-540F-4F22-866B-B8B969AF1724}" srcOrd="2" destOrd="0" presId="urn:microsoft.com/office/officeart/2005/8/layout/vList4"/>
    <dgm:cxn modelId="{73ED95F9-7A7B-4ACA-8088-20545C54A886}" type="presParOf" srcId="{F2985A99-0623-4B1A-BD59-E71CC82E381B}" destId="{48A09800-EB47-4BB6-8452-183CDF7869F4}" srcOrd="7" destOrd="0" presId="urn:microsoft.com/office/officeart/2005/8/layout/vList4"/>
    <dgm:cxn modelId="{E90A595E-3F85-419D-BC72-CBF3ACAE196D}" type="presParOf" srcId="{F2985A99-0623-4B1A-BD59-E71CC82E381B}" destId="{69829FDE-E4C8-4AAF-9947-0DBF7A82385F}" srcOrd="8" destOrd="0" presId="urn:microsoft.com/office/officeart/2005/8/layout/vList4"/>
    <dgm:cxn modelId="{1D1CA470-18C0-4867-8F69-1A1DC510CA2B}" type="presParOf" srcId="{69829FDE-E4C8-4AAF-9947-0DBF7A82385F}" destId="{1BB38526-0877-48BA-9123-A4672B1F2510}" srcOrd="0" destOrd="0" presId="urn:microsoft.com/office/officeart/2005/8/layout/vList4"/>
    <dgm:cxn modelId="{2A688798-F224-45C0-BA2A-0140F7B19689}" type="presParOf" srcId="{69829FDE-E4C8-4AAF-9947-0DBF7A82385F}" destId="{AE461DCC-A62C-4135-BA62-3E0853065978}" srcOrd="1" destOrd="0" presId="urn:microsoft.com/office/officeart/2005/8/layout/vList4"/>
    <dgm:cxn modelId="{463F291E-83E9-44A9-A85D-BE66DD2FC529}" type="presParOf" srcId="{69829FDE-E4C8-4AAF-9947-0DBF7A82385F}" destId="{14B8E05D-A104-44BB-B086-3580CC122BB1}"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165A1-EFBB-4103-85FE-8139C971BC23}">
      <dsp:nvSpPr>
        <dsp:cNvPr id="0" name=""/>
        <dsp:cNvSpPr/>
      </dsp:nvSpPr>
      <dsp:spPr>
        <a:xfrm>
          <a:off x="4285139" y="189092"/>
          <a:ext cx="2519994" cy="2519994"/>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143" b="-2785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endParaRPr lang="de-DE" sz="6500" kern="1200" dirty="0"/>
        </a:p>
      </dsp:txBody>
      <dsp:txXfrm>
        <a:off x="4654184" y="558137"/>
        <a:ext cx="1781904" cy="1781904"/>
      </dsp:txXfrm>
    </dsp:sp>
    <dsp:sp modelId="{C2A25F9D-740C-4CFE-A36E-78C74FDE77F1}">
      <dsp:nvSpPr>
        <dsp:cNvPr id="0" name=""/>
        <dsp:cNvSpPr/>
      </dsp:nvSpPr>
      <dsp:spPr>
        <a:xfrm rot="8849302">
          <a:off x="1157549" y="2792287"/>
          <a:ext cx="3592654" cy="616712"/>
        </a:xfrm>
        <a:prstGeom prst="leftArrow">
          <a:avLst>
            <a:gd name="adj1" fmla="val 60000"/>
            <a:gd name="adj2" fmla="val 50000"/>
          </a:avLst>
        </a:prstGeom>
        <a:solidFill>
          <a:srgbClr val="DEF2E6"/>
        </a:solidFill>
        <a:ln>
          <a:noFill/>
        </a:ln>
        <a:effectLst/>
      </dsp:spPr>
      <dsp:style>
        <a:lnRef idx="0">
          <a:scrgbClr r="0" g="0" b="0"/>
        </a:lnRef>
        <a:fillRef idx="1">
          <a:scrgbClr r="0" g="0" b="0"/>
        </a:fillRef>
        <a:effectRef idx="0">
          <a:scrgbClr r="0" g="0" b="0"/>
        </a:effectRef>
        <a:fontRef idx="minor">
          <a:schemeClr val="lt1"/>
        </a:fontRef>
      </dsp:style>
    </dsp:sp>
    <dsp:sp modelId="{1DE75AC6-8980-43C7-AC01-FF688427F763}">
      <dsp:nvSpPr>
        <dsp:cNvPr id="0" name=""/>
        <dsp:cNvSpPr/>
      </dsp:nvSpPr>
      <dsp:spPr>
        <a:xfrm>
          <a:off x="144541" y="3073399"/>
          <a:ext cx="2880005" cy="1799994"/>
        </a:xfrm>
        <a:prstGeom prst="roundRect">
          <a:avLst>
            <a:gd name="adj" fmla="val 10000"/>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711200">
            <a:lnSpc>
              <a:spcPct val="90000"/>
            </a:lnSpc>
            <a:spcBef>
              <a:spcPct val="0"/>
            </a:spcBef>
            <a:spcAft>
              <a:spcPct val="35000"/>
            </a:spcAft>
            <a:buNone/>
          </a:pPr>
          <a:r>
            <a:rPr lang="de-DE" sz="1600" b="1" kern="1200" dirty="0">
              <a:solidFill>
                <a:schemeClr val="tx1"/>
              </a:solidFill>
            </a:rPr>
            <a:t>Was könnte die Absicht sein?</a:t>
          </a:r>
        </a:p>
        <a:p>
          <a:pPr marL="0" lvl="0" indent="0" algn="l" defTabSz="711200">
            <a:lnSpc>
              <a:spcPct val="90000"/>
            </a:lnSpc>
            <a:spcBef>
              <a:spcPct val="0"/>
            </a:spcBef>
            <a:spcAft>
              <a:spcPct val="35000"/>
            </a:spcAft>
            <a:buNone/>
          </a:pPr>
          <a:r>
            <a:rPr lang="de-DE" sz="1100" kern="1200" dirty="0">
              <a:solidFill>
                <a:schemeClr val="tx1"/>
              </a:solidFill>
            </a:rPr>
            <a:t>Zielgruppe der App?</a:t>
          </a:r>
        </a:p>
        <a:p>
          <a:pPr marL="0" lvl="0" indent="0" algn="l" defTabSz="711200">
            <a:lnSpc>
              <a:spcPct val="90000"/>
            </a:lnSpc>
            <a:spcBef>
              <a:spcPct val="0"/>
            </a:spcBef>
            <a:spcAft>
              <a:spcPct val="35000"/>
            </a:spcAft>
            <a:buNone/>
          </a:pPr>
          <a:r>
            <a:rPr lang="de-DE" sz="1100" kern="1200" dirty="0">
              <a:solidFill>
                <a:schemeClr val="tx1"/>
              </a:solidFill>
            </a:rPr>
            <a:t>Welche Probleme oder Bedürfnisse werden adressiert?</a:t>
          </a:r>
        </a:p>
        <a:p>
          <a:pPr marL="0" lvl="0" indent="0" algn="l" defTabSz="711200">
            <a:lnSpc>
              <a:spcPct val="90000"/>
            </a:lnSpc>
            <a:spcBef>
              <a:spcPct val="0"/>
            </a:spcBef>
            <a:spcAft>
              <a:spcPct val="35000"/>
            </a:spcAft>
            <a:buNone/>
          </a:pPr>
          <a:r>
            <a:rPr lang="de-DE" sz="1100" kern="1200" dirty="0">
              <a:solidFill>
                <a:schemeClr val="tx1"/>
              </a:solidFill>
            </a:rPr>
            <a:t>Förderung welchen Nutzungsverhaltens?</a:t>
          </a:r>
        </a:p>
        <a:p>
          <a:pPr marL="0" lvl="0" indent="0" algn="l" defTabSz="711200">
            <a:lnSpc>
              <a:spcPct val="90000"/>
            </a:lnSpc>
            <a:spcBef>
              <a:spcPct val="0"/>
            </a:spcBef>
            <a:spcAft>
              <a:spcPct val="35000"/>
            </a:spcAft>
            <a:buNone/>
          </a:pPr>
          <a:r>
            <a:rPr lang="de-DE" sz="1200" kern="1200" dirty="0">
              <a:solidFill>
                <a:schemeClr val="tx1"/>
              </a:solidFill>
            </a:rPr>
            <a:t>Wer hat die App entwickelt?</a:t>
          </a:r>
        </a:p>
      </dsp:txBody>
      <dsp:txXfrm>
        <a:off x="197261" y="3126119"/>
        <a:ext cx="2774565" cy="1694554"/>
      </dsp:txXfrm>
    </dsp:sp>
    <dsp:sp modelId="{673D4FBD-5B4C-46D3-93DE-3A746B7557C3}">
      <dsp:nvSpPr>
        <dsp:cNvPr id="0" name=""/>
        <dsp:cNvSpPr/>
      </dsp:nvSpPr>
      <dsp:spPr>
        <a:xfrm rot="10583458">
          <a:off x="1569415" y="1305191"/>
          <a:ext cx="2736604" cy="616712"/>
        </a:xfrm>
        <a:prstGeom prst="leftArrow">
          <a:avLst>
            <a:gd name="adj1" fmla="val 60000"/>
            <a:gd name="adj2" fmla="val 50000"/>
          </a:avLst>
        </a:prstGeom>
        <a:solidFill>
          <a:srgbClr val="D7E6F9"/>
        </a:solidFill>
        <a:ln>
          <a:noFill/>
        </a:ln>
        <a:effectLst/>
      </dsp:spPr>
      <dsp:style>
        <a:lnRef idx="0">
          <a:scrgbClr r="0" g="0" b="0"/>
        </a:lnRef>
        <a:fillRef idx="1">
          <a:scrgbClr r="0" g="0" b="0"/>
        </a:fillRef>
        <a:effectRef idx="0">
          <a:scrgbClr r="0" g="0" b="0"/>
        </a:effectRef>
        <a:fontRef idx="minor">
          <a:schemeClr val="lt1"/>
        </a:fontRef>
      </dsp:style>
    </dsp:sp>
    <dsp:sp modelId="{D9A9EB69-6311-484B-92D3-5C6F668CBEFF}">
      <dsp:nvSpPr>
        <dsp:cNvPr id="0" name=""/>
        <dsp:cNvSpPr/>
      </dsp:nvSpPr>
      <dsp:spPr>
        <a:xfrm>
          <a:off x="288544" y="789816"/>
          <a:ext cx="2880005" cy="1799994"/>
        </a:xfrm>
        <a:prstGeom prst="roundRect">
          <a:avLst>
            <a:gd name="adj" fmla="val 10000"/>
          </a:avLst>
        </a:prstGeom>
        <a:solidFill>
          <a:schemeClr val="bg1"/>
        </a:solidFill>
        <a:ln w="12700" cap="flat" cmpd="sng" algn="ctr">
          <a:solidFill>
            <a:schemeClr val="tx1">
              <a:lumMod val="65000"/>
              <a:lumOff val="3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711200">
            <a:lnSpc>
              <a:spcPct val="90000"/>
            </a:lnSpc>
            <a:spcBef>
              <a:spcPct val="0"/>
            </a:spcBef>
            <a:spcAft>
              <a:spcPct val="35000"/>
            </a:spcAft>
            <a:buNone/>
          </a:pPr>
          <a:r>
            <a:rPr lang="de-DE" sz="1600" b="1" kern="1200" dirty="0">
              <a:solidFill>
                <a:schemeClr val="tx1"/>
              </a:solidFill>
            </a:rPr>
            <a:t>Was sehe und höre ich?</a:t>
          </a:r>
        </a:p>
        <a:p>
          <a:pPr marL="0" lvl="0" indent="0" algn="l" defTabSz="711200">
            <a:lnSpc>
              <a:spcPct val="90000"/>
            </a:lnSpc>
            <a:spcBef>
              <a:spcPct val="0"/>
            </a:spcBef>
            <a:spcAft>
              <a:spcPct val="35000"/>
            </a:spcAft>
            <a:buFont typeface="Arial" panose="020B0604020202020204" pitchFamily="34" charset="0"/>
            <a:buNone/>
          </a:pPr>
          <a:r>
            <a:rPr lang="de-DE" sz="1100" kern="1200" dirty="0">
              <a:solidFill>
                <a:schemeClr val="tx1"/>
              </a:solidFill>
            </a:rPr>
            <a:t>Darstellung der Bewegungen?</a:t>
          </a:r>
        </a:p>
        <a:p>
          <a:pPr marL="0" lvl="0" indent="0" algn="l" defTabSz="711200">
            <a:lnSpc>
              <a:spcPct val="90000"/>
            </a:lnSpc>
            <a:spcBef>
              <a:spcPct val="0"/>
            </a:spcBef>
            <a:spcAft>
              <a:spcPct val="35000"/>
            </a:spcAft>
            <a:buFont typeface="Arial" panose="020B0604020202020204" pitchFamily="34" charset="0"/>
            <a:buNone/>
          </a:pPr>
          <a:r>
            <a:rPr lang="de-DE" sz="1100" kern="1200" dirty="0">
              <a:solidFill>
                <a:schemeClr val="tx1"/>
              </a:solidFill>
            </a:rPr>
            <a:t>Anleitung durch Sprache, Video, Bilder?</a:t>
          </a:r>
        </a:p>
        <a:p>
          <a:pPr marL="0" lvl="0" indent="0" algn="l" defTabSz="711200">
            <a:lnSpc>
              <a:spcPct val="90000"/>
            </a:lnSpc>
            <a:spcBef>
              <a:spcPct val="0"/>
            </a:spcBef>
            <a:spcAft>
              <a:spcPct val="35000"/>
            </a:spcAft>
            <a:buFont typeface="Arial" panose="020B0604020202020204" pitchFamily="34" charset="0"/>
            <a:buNone/>
          </a:pPr>
          <a:r>
            <a:rPr lang="de-DE" sz="1100" kern="1200" dirty="0">
              <a:solidFill>
                <a:schemeClr val="tx1"/>
              </a:solidFill>
            </a:rPr>
            <a:t>Einsatz von Gamification, Wettbewerben, Scoreboards?</a:t>
          </a:r>
        </a:p>
        <a:p>
          <a:pPr marL="0" lvl="0" indent="0" algn="l" defTabSz="711200">
            <a:lnSpc>
              <a:spcPct val="90000"/>
            </a:lnSpc>
            <a:spcBef>
              <a:spcPct val="0"/>
            </a:spcBef>
            <a:spcAft>
              <a:spcPct val="35000"/>
            </a:spcAft>
            <a:buFont typeface="Arial" panose="020B0604020202020204" pitchFamily="34" charset="0"/>
            <a:buNone/>
          </a:pPr>
          <a:r>
            <a:rPr lang="de-DE" sz="1100" kern="1200" dirty="0">
              <a:solidFill>
                <a:schemeClr val="tx1"/>
              </a:solidFill>
            </a:rPr>
            <a:t>Werden Werte und Überzeugungen vermittelt?</a:t>
          </a:r>
        </a:p>
        <a:p>
          <a:pPr marL="0" lvl="0" indent="0" algn="l" defTabSz="711200">
            <a:lnSpc>
              <a:spcPct val="90000"/>
            </a:lnSpc>
            <a:spcBef>
              <a:spcPct val="0"/>
            </a:spcBef>
            <a:spcAft>
              <a:spcPct val="35000"/>
            </a:spcAft>
            <a:buFont typeface="Arial" panose="020B0604020202020204" pitchFamily="34" charset="0"/>
            <a:buNone/>
          </a:pPr>
          <a:r>
            <a:rPr lang="de-DE" sz="1100" kern="1200" dirty="0">
              <a:solidFill>
                <a:schemeClr val="tx1"/>
              </a:solidFill>
            </a:rPr>
            <a:t>Selbstoptimierung oder gemeinschaftliches Erleben?</a:t>
          </a:r>
        </a:p>
      </dsp:txBody>
      <dsp:txXfrm>
        <a:off x="341264" y="842536"/>
        <a:ext cx="2774565" cy="1694554"/>
      </dsp:txXfrm>
    </dsp:sp>
    <dsp:sp modelId="{B33ADDB5-0A15-43E1-AD3D-C0B89E681852}">
      <dsp:nvSpPr>
        <dsp:cNvPr id="0" name=""/>
        <dsp:cNvSpPr/>
      </dsp:nvSpPr>
      <dsp:spPr>
        <a:xfrm rot="5400000">
          <a:off x="4805736" y="3134148"/>
          <a:ext cx="1478801" cy="616712"/>
        </a:xfrm>
        <a:prstGeom prst="leftArrow">
          <a:avLst>
            <a:gd name="adj1" fmla="val 60000"/>
            <a:gd name="adj2" fmla="val 50000"/>
          </a:avLst>
        </a:prstGeom>
        <a:solidFill>
          <a:srgbClr val="FDF1D3"/>
        </a:solidFill>
        <a:ln>
          <a:noFill/>
        </a:ln>
        <a:effectLst/>
      </dsp:spPr>
      <dsp:style>
        <a:lnRef idx="0">
          <a:scrgbClr r="0" g="0" b="0"/>
        </a:lnRef>
        <a:fillRef idx="1">
          <a:scrgbClr r="0" g="0" b="0"/>
        </a:fillRef>
        <a:effectRef idx="0">
          <a:scrgbClr r="0" g="0" b="0"/>
        </a:effectRef>
        <a:fontRef idx="minor">
          <a:schemeClr val="lt1"/>
        </a:fontRef>
      </dsp:style>
    </dsp:sp>
    <dsp:sp modelId="{2C5C392D-4400-4536-BA8A-58EBDCDEE874}">
      <dsp:nvSpPr>
        <dsp:cNvPr id="0" name=""/>
        <dsp:cNvSpPr/>
      </dsp:nvSpPr>
      <dsp:spPr>
        <a:xfrm>
          <a:off x="4105134" y="3199454"/>
          <a:ext cx="2880005" cy="1799994"/>
        </a:xfrm>
        <a:prstGeom prst="roundRect">
          <a:avLst>
            <a:gd name="adj" fmla="val 10000"/>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711200">
            <a:lnSpc>
              <a:spcPct val="90000"/>
            </a:lnSpc>
            <a:spcBef>
              <a:spcPct val="0"/>
            </a:spcBef>
            <a:spcAft>
              <a:spcPct val="35000"/>
            </a:spcAft>
            <a:buNone/>
          </a:pPr>
          <a:r>
            <a:rPr lang="de-DE" sz="1600" b="1" kern="1200" dirty="0">
              <a:solidFill>
                <a:schemeClr val="tx1"/>
              </a:solidFill>
            </a:rPr>
            <a:t>Was ist wahr?</a:t>
          </a:r>
        </a:p>
        <a:p>
          <a:pPr marL="0" lvl="0" indent="0" algn="l" defTabSz="711200">
            <a:lnSpc>
              <a:spcPct val="90000"/>
            </a:lnSpc>
            <a:spcBef>
              <a:spcPct val="0"/>
            </a:spcBef>
            <a:spcAft>
              <a:spcPct val="35000"/>
            </a:spcAft>
            <a:buNone/>
          </a:pPr>
          <a:r>
            <a:rPr lang="de-DE" sz="1100" kern="1200" dirty="0">
              <a:solidFill>
                <a:schemeClr val="tx1"/>
              </a:solidFill>
            </a:rPr>
            <a:t>Realistische Versprechen?</a:t>
          </a:r>
        </a:p>
        <a:p>
          <a:pPr marL="0" lvl="0" indent="0" algn="l" defTabSz="711200">
            <a:lnSpc>
              <a:spcPct val="90000"/>
            </a:lnSpc>
            <a:spcBef>
              <a:spcPct val="0"/>
            </a:spcBef>
            <a:spcAft>
              <a:spcPct val="35000"/>
            </a:spcAft>
            <a:buNone/>
          </a:pPr>
          <a:r>
            <a:rPr lang="de-DE" sz="1100" kern="1200" dirty="0">
              <a:solidFill>
                <a:schemeClr val="tx1"/>
              </a:solidFill>
            </a:rPr>
            <a:t>Wie genau ist das Tracking?</a:t>
          </a:r>
        </a:p>
        <a:p>
          <a:pPr marL="0" lvl="0" indent="0" algn="l" defTabSz="711200">
            <a:lnSpc>
              <a:spcPct val="90000"/>
            </a:lnSpc>
            <a:spcBef>
              <a:spcPct val="0"/>
            </a:spcBef>
            <a:spcAft>
              <a:spcPct val="35000"/>
            </a:spcAft>
            <a:buNone/>
          </a:pPr>
          <a:r>
            <a:rPr lang="de-DE" sz="1100" kern="1200" dirty="0">
              <a:solidFill>
                <a:schemeClr val="tx1"/>
              </a:solidFill>
            </a:rPr>
            <a:t>Professionelle Trainings- und Bewegungsempfehlungen?</a:t>
          </a:r>
        </a:p>
        <a:p>
          <a:pPr marL="0" lvl="0" indent="0" algn="l" defTabSz="711200">
            <a:lnSpc>
              <a:spcPct val="90000"/>
            </a:lnSpc>
            <a:spcBef>
              <a:spcPct val="0"/>
            </a:spcBef>
            <a:spcAft>
              <a:spcPct val="35000"/>
            </a:spcAft>
            <a:buNone/>
          </a:pPr>
          <a:r>
            <a:rPr lang="de-DE" sz="1100" kern="1200" dirty="0">
              <a:solidFill>
                <a:schemeClr val="tx1"/>
              </a:solidFill>
            </a:rPr>
            <a:t>Gibt es Quellen oder Urheber zu den Inhalten?</a:t>
          </a:r>
        </a:p>
        <a:p>
          <a:pPr marL="0" lvl="0" indent="0" algn="l" defTabSz="711200">
            <a:lnSpc>
              <a:spcPct val="90000"/>
            </a:lnSpc>
            <a:spcBef>
              <a:spcPct val="0"/>
            </a:spcBef>
            <a:spcAft>
              <a:spcPct val="35000"/>
            </a:spcAft>
            <a:buNone/>
          </a:pPr>
          <a:r>
            <a:rPr lang="de-DE" sz="1100" kern="1200" dirty="0">
              <a:solidFill>
                <a:schemeClr val="tx1"/>
              </a:solidFill>
            </a:rPr>
            <a:t>Werden Risiken und Grenzen mitgedacht?</a:t>
          </a:r>
        </a:p>
      </dsp:txBody>
      <dsp:txXfrm>
        <a:off x="4157854" y="3252174"/>
        <a:ext cx="2774565" cy="1694554"/>
      </dsp:txXfrm>
    </dsp:sp>
    <dsp:sp modelId="{04E53794-2E08-4AD5-A555-8002B2D56A45}">
      <dsp:nvSpPr>
        <dsp:cNvPr id="0" name=""/>
        <dsp:cNvSpPr/>
      </dsp:nvSpPr>
      <dsp:spPr>
        <a:xfrm rot="256742">
          <a:off x="6844688" y="1327251"/>
          <a:ext cx="2386515" cy="616712"/>
        </a:xfrm>
        <a:prstGeom prst="leftArrow">
          <a:avLst>
            <a:gd name="adj1" fmla="val 60000"/>
            <a:gd name="adj2" fmla="val 50000"/>
          </a:avLst>
        </a:prstGeom>
        <a:solidFill>
          <a:srgbClr val="F2E9FB"/>
        </a:solidFill>
        <a:ln>
          <a:noFill/>
        </a:ln>
        <a:effectLst/>
      </dsp:spPr>
      <dsp:style>
        <a:lnRef idx="0">
          <a:scrgbClr r="0" g="0" b="0"/>
        </a:lnRef>
        <a:fillRef idx="1">
          <a:scrgbClr r="0" g="0" b="0"/>
        </a:fillRef>
        <a:effectRef idx="0">
          <a:scrgbClr r="0" g="0" b="0"/>
        </a:effectRef>
        <a:fontRef idx="minor">
          <a:schemeClr val="lt1"/>
        </a:fontRef>
      </dsp:style>
    </dsp:sp>
    <dsp:sp modelId="{7F2D2513-BE1E-4EDC-8968-0347051DC7E8}">
      <dsp:nvSpPr>
        <dsp:cNvPr id="0" name=""/>
        <dsp:cNvSpPr/>
      </dsp:nvSpPr>
      <dsp:spPr>
        <a:xfrm>
          <a:off x="7705361" y="818470"/>
          <a:ext cx="2880005" cy="1799994"/>
        </a:xfrm>
        <a:prstGeom prst="roundRect">
          <a:avLst>
            <a:gd name="adj" fmla="val 10000"/>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711200">
            <a:lnSpc>
              <a:spcPct val="90000"/>
            </a:lnSpc>
            <a:spcBef>
              <a:spcPct val="0"/>
            </a:spcBef>
            <a:spcAft>
              <a:spcPct val="35000"/>
            </a:spcAft>
            <a:buNone/>
          </a:pPr>
          <a:r>
            <a:rPr lang="de-DE" sz="1600" b="1" kern="1200" dirty="0">
              <a:solidFill>
                <a:schemeClr val="tx1"/>
              </a:solidFill>
            </a:rPr>
            <a:t>Wie habe ich die App erlebt?</a:t>
          </a:r>
          <a:endParaRPr lang="de-DE" sz="1600" kern="1200" dirty="0">
            <a:solidFill>
              <a:schemeClr val="tx1"/>
            </a:solidFill>
          </a:endParaRPr>
        </a:p>
        <a:p>
          <a:pPr marL="0" lvl="0" indent="0" algn="l" defTabSz="711200">
            <a:lnSpc>
              <a:spcPct val="90000"/>
            </a:lnSpc>
            <a:spcBef>
              <a:spcPct val="0"/>
            </a:spcBef>
            <a:spcAft>
              <a:spcPct val="35000"/>
            </a:spcAft>
            <a:buNone/>
          </a:pPr>
          <a:r>
            <a:rPr lang="de-DE" sz="1100" kern="1200" dirty="0">
              <a:solidFill>
                <a:schemeClr val="tx1"/>
              </a:solidFill>
            </a:rPr>
            <a:t>Fühle ich mich angesprochen, überfordert oder wohl?</a:t>
          </a:r>
        </a:p>
        <a:p>
          <a:pPr marL="0" lvl="0" indent="0" algn="l" defTabSz="711200">
            <a:lnSpc>
              <a:spcPct val="90000"/>
            </a:lnSpc>
            <a:spcBef>
              <a:spcPct val="0"/>
            </a:spcBef>
            <a:spcAft>
              <a:spcPct val="35000"/>
            </a:spcAft>
            <a:buNone/>
          </a:pPr>
          <a:r>
            <a:rPr lang="de-DE" sz="1100" kern="1200" dirty="0">
              <a:solidFill>
                <a:schemeClr val="tx1"/>
              </a:solidFill>
            </a:rPr>
            <a:t>Bekomme ich eine hilfreiche Unterstützung?</a:t>
          </a:r>
        </a:p>
        <a:p>
          <a:pPr marL="0" lvl="0" indent="0" algn="l" defTabSz="711200">
            <a:lnSpc>
              <a:spcPct val="90000"/>
            </a:lnSpc>
            <a:spcBef>
              <a:spcPct val="0"/>
            </a:spcBef>
            <a:spcAft>
              <a:spcPct val="35000"/>
            </a:spcAft>
            <a:buNone/>
          </a:pPr>
          <a:r>
            <a:rPr lang="de-DE" sz="1100" kern="1200" dirty="0">
              <a:solidFill>
                <a:schemeClr val="tx1"/>
              </a:solidFill>
            </a:rPr>
            <a:t>Mach ich dadurch Fortschritte?</a:t>
          </a:r>
        </a:p>
        <a:p>
          <a:pPr marL="0" lvl="0" indent="0" algn="l" defTabSz="711200">
            <a:lnSpc>
              <a:spcPct val="90000"/>
            </a:lnSpc>
            <a:spcBef>
              <a:spcPct val="0"/>
            </a:spcBef>
            <a:spcAft>
              <a:spcPct val="35000"/>
            </a:spcAft>
            <a:buNone/>
          </a:pPr>
          <a:r>
            <a:rPr lang="de-DE" sz="1100" kern="1200" dirty="0">
              <a:solidFill>
                <a:schemeClr val="tx1"/>
              </a:solidFill>
            </a:rPr>
            <a:t>Hat mir die Nutzung gefallen?</a:t>
          </a:r>
        </a:p>
        <a:p>
          <a:pPr marL="0" lvl="0" indent="0" algn="l" defTabSz="711200">
            <a:lnSpc>
              <a:spcPct val="90000"/>
            </a:lnSpc>
            <a:spcBef>
              <a:spcPct val="0"/>
            </a:spcBef>
            <a:spcAft>
              <a:spcPct val="35000"/>
            </a:spcAft>
            <a:buNone/>
          </a:pPr>
          <a:r>
            <a:rPr lang="de-DE" sz="1100" kern="1200" dirty="0">
              <a:solidFill>
                <a:schemeClr val="tx1"/>
              </a:solidFill>
            </a:rPr>
            <a:t>Werde ich sie weiterhin nutzen?</a:t>
          </a:r>
        </a:p>
      </dsp:txBody>
      <dsp:txXfrm>
        <a:off x="7758081" y="871190"/>
        <a:ext cx="2774565" cy="1694554"/>
      </dsp:txXfrm>
    </dsp:sp>
    <dsp:sp modelId="{6D7F6226-2446-46AA-9B75-E34AD020AECF}">
      <dsp:nvSpPr>
        <dsp:cNvPr id="0" name=""/>
        <dsp:cNvSpPr/>
      </dsp:nvSpPr>
      <dsp:spPr>
        <a:xfrm rot="2132398">
          <a:off x="6277109" y="2816294"/>
          <a:ext cx="3227230" cy="616712"/>
        </a:xfrm>
        <a:prstGeom prst="leftArrow">
          <a:avLst>
            <a:gd name="adj1" fmla="val 60000"/>
            <a:gd name="adj2" fmla="val 50000"/>
          </a:avLst>
        </a:prstGeom>
        <a:solidFill>
          <a:srgbClr val="E8E8E8"/>
        </a:solidFill>
        <a:ln>
          <a:noFill/>
        </a:ln>
        <a:effectLst/>
      </dsp:spPr>
      <dsp:style>
        <a:lnRef idx="0">
          <a:scrgbClr r="0" g="0" b="0"/>
        </a:lnRef>
        <a:fillRef idx="1">
          <a:scrgbClr r="0" g="0" b="0"/>
        </a:fillRef>
        <a:effectRef idx="0">
          <a:scrgbClr r="0" g="0" b="0"/>
        </a:effectRef>
        <a:fontRef idx="minor">
          <a:schemeClr val="lt1"/>
        </a:fontRef>
      </dsp:style>
    </dsp:sp>
    <dsp:sp modelId="{EC98FB83-98D8-4AC0-9FC2-BD59B7275FDB}">
      <dsp:nvSpPr>
        <dsp:cNvPr id="0" name=""/>
        <dsp:cNvSpPr/>
      </dsp:nvSpPr>
      <dsp:spPr>
        <a:xfrm>
          <a:off x="7633373" y="3069476"/>
          <a:ext cx="2880005" cy="1799994"/>
        </a:xfrm>
        <a:prstGeom prst="roundRect">
          <a:avLst>
            <a:gd name="adj" fmla="val 10000"/>
          </a:avLst>
        </a:prstGeom>
        <a:solidFill>
          <a:schemeClr val="bg1"/>
        </a:solidFill>
        <a:ln w="1270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l" defTabSz="711200">
            <a:lnSpc>
              <a:spcPct val="90000"/>
            </a:lnSpc>
            <a:spcBef>
              <a:spcPct val="0"/>
            </a:spcBef>
            <a:spcAft>
              <a:spcPct val="35000"/>
            </a:spcAft>
            <a:buNone/>
          </a:pPr>
          <a:r>
            <a:rPr lang="de-DE" sz="1600" b="1" kern="1200" dirty="0">
              <a:solidFill>
                <a:schemeClr val="tx1"/>
              </a:solidFill>
            </a:rPr>
            <a:t>Wie funktioniert die App?</a:t>
          </a:r>
        </a:p>
        <a:p>
          <a:pPr marL="0" lvl="0" indent="0" algn="l" defTabSz="711200">
            <a:lnSpc>
              <a:spcPct val="90000"/>
            </a:lnSpc>
            <a:spcBef>
              <a:spcPct val="0"/>
            </a:spcBef>
            <a:spcAft>
              <a:spcPct val="35000"/>
            </a:spcAft>
            <a:buNone/>
          </a:pPr>
          <a:r>
            <a:rPr lang="de-DE" sz="1100" b="0" kern="1200" dirty="0">
              <a:solidFill>
                <a:schemeClr val="tx1"/>
              </a:solidFill>
            </a:rPr>
            <a:t>Welche Daten sammelt die App?</a:t>
          </a:r>
        </a:p>
        <a:p>
          <a:pPr marL="0" lvl="0" indent="0" algn="l" defTabSz="711200">
            <a:lnSpc>
              <a:spcPct val="90000"/>
            </a:lnSpc>
            <a:spcBef>
              <a:spcPct val="0"/>
            </a:spcBef>
            <a:spcAft>
              <a:spcPct val="35000"/>
            </a:spcAft>
            <a:buNone/>
          </a:pPr>
          <a:r>
            <a:rPr lang="de-DE" sz="1100" b="0" kern="1200" dirty="0">
              <a:solidFill>
                <a:schemeClr val="tx1"/>
              </a:solidFill>
            </a:rPr>
            <a:t>Kann die App an meine Bedürfnisse angepasst werden?</a:t>
          </a:r>
        </a:p>
        <a:p>
          <a:pPr marL="0" lvl="0" indent="0" algn="l" defTabSz="711200">
            <a:lnSpc>
              <a:spcPct val="90000"/>
            </a:lnSpc>
            <a:spcBef>
              <a:spcPct val="0"/>
            </a:spcBef>
            <a:spcAft>
              <a:spcPct val="35000"/>
            </a:spcAft>
            <a:buNone/>
          </a:pPr>
          <a:r>
            <a:rPr lang="de-DE" sz="1100" b="0" kern="1200" dirty="0">
              <a:solidFill>
                <a:schemeClr val="tx1"/>
              </a:solidFill>
            </a:rPr>
            <a:t>Wie intuitiv, zuverlässig und schnell ist die Bedienung der App gestaltet?</a:t>
          </a:r>
        </a:p>
        <a:p>
          <a:pPr marL="0" lvl="0" indent="0" algn="l" defTabSz="711200">
            <a:lnSpc>
              <a:spcPct val="90000"/>
            </a:lnSpc>
            <a:spcBef>
              <a:spcPct val="0"/>
            </a:spcBef>
            <a:spcAft>
              <a:spcPct val="35000"/>
            </a:spcAft>
            <a:buNone/>
          </a:pPr>
          <a:r>
            <a:rPr lang="de-DE" sz="1100" b="0" kern="1200" dirty="0">
              <a:solidFill>
                <a:schemeClr val="tx1"/>
              </a:solidFill>
            </a:rPr>
            <a:t>Wie plattformunabhängig ist die Anwendung?</a:t>
          </a:r>
        </a:p>
      </dsp:txBody>
      <dsp:txXfrm>
        <a:off x="7686093" y="3122196"/>
        <a:ext cx="2774565" cy="16945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C165A1-EFBB-4103-85FE-8139C971BC23}">
      <dsp:nvSpPr>
        <dsp:cNvPr id="0" name=""/>
        <dsp:cNvSpPr/>
      </dsp:nvSpPr>
      <dsp:spPr>
        <a:xfrm>
          <a:off x="10012533" y="159748"/>
          <a:ext cx="1077740" cy="1155575"/>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2143" b="-27857"/>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655" tIns="33655" rIns="33655" bIns="33655" numCol="1" spcCol="1270" anchor="ctr" anchorCtr="0">
          <a:noAutofit/>
        </a:bodyPr>
        <a:lstStyle/>
        <a:p>
          <a:pPr marL="0" lvl="0" indent="0" algn="ctr" defTabSz="2355850">
            <a:lnSpc>
              <a:spcPct val="90000"/>
            </a:lnSpc>
            <a:spcBef>
              <a:spcPct val="0"/>
            </a:spcBef>
            <a:spcAft>
              <a:spcPct val="35000"/>
            </a:spcAft>
            <a:buNone/>
          </a:pPr>
          <a:endParaRPr lang="de-DE" sz="5300" kern="1200" dirty="0"/>
        </a:p>
      </dsp:txBody>
      <dsp:txXfrm>
        <a:off x="10170364" y="328978"/>
        <a:ext cx="762078" cy="8171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F4034-A6EB-4C2E-B655-202A69DF7B2B}">
      <dsp:nvSpPr>
        <dsp:cNvPr id="0" name=""/>
        <dsp:cNvSpPr/>
      </dsp:nvSpPr>
      <dsp:spPr>
        <a:xfrm>
          <a:off x="0" y="0"/>
          <a:ext cx="2314029" cy="554688"/>
        </a:xfrm>
        <a:prstGeom prst="roundRect">
          <a:avLst>
            <a:gd name="adj" fmla="val 10000"/>
          </a:avLst>
        </a:prstGeom>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de-DE" sz="1500" b="0" kern="1200" dirty="0">
              <a:solidFill>
                <a:schemeClr val="tx1">
                  <a:lumMod val="65000"/>
                  <a:lumOff val="35000"/>
                </a:schemeClr>
              </a:solidFill>
            </a:rPr>
            <a:t>Was habt ihr</a:t>
          </a:r>
          <a:br>
            <a:rPr lang="de-DE" sz="1500" b="0" kern="1200" dirty="0">
              <a:solidFill>
                <a:schemeClr val="tx1">
                  <a:lumMod val="65000"/>
                  <a:lumOff val="35000"/>
                </a:schemeClr>
              </a:solidFill>
            </a:rPr>
          </a:br>
          <a:r>
            <a:rPr lang="de-DE" sz="1500" b="0" kern="1200" dirty="0">
              <a:solidFill>
                <a:schemeClr val="tx1">
                  <a:lumMod val="65000"/>
                  <a:lumOff val="35000"/>
                </a:schemeClr>
              </a:solidFill>
            </a:rPr>
            <a:t>wahrgenommen?</a:t>
          </a:r>
        </a:p>
      </dsp:txBody>
      <dsp:txXfrm>
        <a:off x="518274" y="0"/>
        <a:ext cx="1795755" cy="554688"/>
      </dsp:txXfrm>
    </dsp:sp>
    <dsp:sp modelId="{25A4D07A-1DAF-4F75-B5D7-640AE79E18DC}">
      <dsp:nvSpPr>
        <dsp:cNvPr id="0" name=""/>
        <dsp:cNvSpPr/>
      </dsp:nvSpPr>
      <dsp:spPr>
        <a:xfrm>
          <a:off x="65472" y="55468"/>
          <a:ext cx="442798" cy="443750"/>
        </a:xfrm>
        <a:prstGeom prst="roundRect">
          <a:avLst>
            <a:gd name="adj" fmla="val 10000"/>
          </a:avLst>
        </a:prstGeom>
        <a:blipFill dpi="0" rotWithShape="1">
          <a:blip xmlns:r="http://schemas.openxmlformats.org/officeDocument/2006/relationships" r:embed="rId1"/>
          <a:srcRect/>
          <a:stretch>
            <a:fillRect l="-23171" t="-71690" r="-23171" b="-10414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C0C8D97-9D33-4C0E-A5A2-394756686CD9}">
      <dsp:nvSpPr>
        <dsp:cNvPr id="0" name=""/>
        <dsp:cNvSpPr/>
      </dsp:nvSpPr>
      <dsp:spPr>
        <a:xfrm>
          <a:off x="0" y="610156"/>
          <a:ext cx="2314029" cy="554688"/>
        </a:xfrm>
        <a:prstGeom prst="roundRect">
          <a:avLst>
            <a:gd name="adj" fmla="val 10000"/>
          </a:avLst>
        </a:prstGeom>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de-DE" sz="1500" b="0" kern="1200" dirty="0">
              <a:solidFill>
                <a:schemeClr val="tx1">
                  <a:lumMod val="65000"/>
                  <a:lumOff val="35000"/>
                </a:schemeClr>
              </a:solidFill>
            </a:rPr>
            <a:t>Was könnte die </a:t>
          </a:r>
          <a:br>
            <a:rPr lang="de-DE" sz="1500" b="0" kern="1200" dirty="0">
              <a:solidFill>
                <a:schemeClr val="tx1">
                  <a:lumMod val="65000"/>
                  <a:lumOff val="35000"/>
                </a:schemeClr>
              </a:solidFill>
            </a:rPr>
          </a:br>
          <a:r>
            <a:rPr lang="de-DE" sz="1500" b="0" kern="1200" dirty="0">
              <a:solidFill>
                <a:schemeClr val="tx1">
                  <a:lumMod val="65000"/>
                  <a:lumOff val="35000"/>
                </a:schemeClr>
              </a:solidFill>
            </a:rPr>
            <a:t>Absicht sein?</a:t>
          </a:r>
        </a:p>
      </dsp:txBody>
      <dsp:txXfrm>
        <a:off x="518274" y="610156"/>
        <a:ext cx="1795755" cy="554688"/>
      </dsp:txXfrm>
    </dsp:sp>
    <dsp:sp modelId="{573B7F0F-0826-4585-A821-76351F6F1421}">
      <dsp:nvSpPr>
        <dsp:cNvPr id="0" name=""/>
        <dsp:cNvSpPr/>
      </dsp:nvSpPr>
      <dsp:spPr>
        <a:xfrm>
          <a:off x="65472" y="665625"/>
          <a:ext cx="442798" cy="443750"/>
        </a:xfrm>
        <a:prstGeom prst="roundRect">
          <a:avLst>
            <a:gd name="adj" fmla="val 10000"/>
          </a:avLst>
        </a:prstGeom>
        <a:blipFill dpi="0" rotWithShape="1">
          <a:blip xmlns:r="http://schemas.openxmlformats.org/officeDocument/2006/relationships" r:embed="rId2"/>
          <a:srcRect/>
          <a:stretch>
            <a:fillRect l="-31301" t="-6789" r="-31301" b="-55465"/>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0FB387F2-04E2-4C95-B2D4-BF9BAE357230}">
      <dsp:nvSpPr>
        <dsp:cNvPr id="0" name=""/>
        <dsp:cNvSpPr/>
      </dsp:nvSpPr>
      <dsp:spPr>
        <a:xfrm>
          <a:off x="0" y="1220313"/>
          <a:ext cx="2314029" cy="554688"/>
        </a:xfrm>
        <a:prstGeom prst="roundRect">
          <a:avLst>
            <a:gd name="adj" fmla="val 10000"/>
          </a:avLst>
        </a:prstGeom>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de-DE" sz="1500" b="0" kern="1200" dirty="0">
              <a:solidFill>
                <a:schemeClr val="tx1">
                  <a:lumMod val="65000"/>
                  <a:lumOff val="35000"/>
                </a:schemeClr>
              </a:solidFill>
            </a:rPr>
            <a:t>Was ist real?</a:t>
          </a:r>
        </a:p>
      </dsp:txBody>
      <dsp:txXfrm>
        <a:off x="518274" y="1220313"/>
        <a:ext cx="1795755" cy="554688"/>
      </dsp:txXfrm>
    </dsp:sp>
    <dsp:sp modelId="{5AB69B97-2CC7-402F-8657-327FA82D77AF}">
      <dsp:nvSpPr>
        <dsp:cNvPr id="0" name=""/>
        <dsp:cNvSpPr/>
      </dsp:nvSpPr>
      <dsp:spPr>
        <a:xfrm>
          <a:off x="65472" y="1275782"/>
          <a:ext cx="442798" cy="443750"/>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35367" t="-71690" r="-35367" b="-136592"/>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E89D005-A9DB-495B-A2AE-C26BCE1AD85E}">
      <dsp:nvSpPr>
        <dsp:cNvPr id="0" name=""/>
        <dsp:cNvSpPr/>
      </dsp:nvSpPr>
      <dsp:spPr>
        <a:xfrm>
          <a:off x="0" y="1830470"/>
          <a:ext cx="2314029" cy="554688"/>
        </a:xfrm>
        <a:prstGeom prst="roundRect">
          <a:avLst>
            <a:gd name="adj" fmla="val 10000"/>
          </a:avLst>
        </a:prstGeom>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de-DE" sz="1500" b="0" kern="1200" dirty="0">
              <a:solidFill>
                <a:schemeClr val="tx1">
                  <a:lumMod val="65000"/>
                  <a:lumOff val="35000"/>
                </a:schemeClr>
              </a:solidFill>
            </a:rPr>
            <a:t>Wie funktioniert</a:t>
          </a:r>
          <a:br>
            <a:rPr lang="de-DE" sz="1500" b="0" kern="1200" dirty="0">
              <a:solidFill>
                <a:schemeClr val="tx1">
                  <a:lumMod val="65000"/>
                  <a:lumOff val="35000"/>
                </a:schemeClr>
              </a:solidFill>
            </a:rPr>
          </a:br>
          <a:r>
            <a:rPr lang="de-DE" sz="1500" b="0" kern="1200" dirty="0">
              <a:solidFill>
                <a:schemeClr val="tx1">
                  <a:lumMod val="65000"/>
                  <a:lumOff val="35000"/>
                </a:schemeClr>
              </a:solidFill>
            </a:rPr>
            <a:t> die App?</a:t>
          </a:r>
        </a:p>
      </dsp:txBody>
      <dsp:txXfrm>
        <a:off x="518274" y="1830470"/>
        <a:ext cx="1795755" cy="554688"/>
      </dsp:txXfrm>
    </dsp:sp>
    <dsp:sp modelId="{B5A265BC-0365-4B81-AC1E-B0D740C79FBC}">
      <dsp:nvSpPr>
        <dsp:cNvPr id="0" name=""/>
        <dsp:cNvSpPr/>
      </dsp:nvSpPr>
      <dsp:spPr>
        <a:xfrm>
          <a:off x="65472" y="1885939"/>
          <a:ext cx="442798" cy="443750"/>
        </a:xfrm>
        <a:prstGeom prst="roundRect">
          <a:avLst>
            <a:gd name="adj" fmla="val 10000"/>
          </a:avLst>
        </a:prstGeom>
        <a:blipFill dpi="0" rotWithShape="1">
          <a:blip xmlns:r="http://schemas.openxmlformats.org/officeDocument/2006/relationships" r:embed="rId4"/>
          <a:srcRect/>
          <a:stretch>
            <a:fillRect l="-19106" t="-27071" r="-19106" b="-27071"/>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BB38526-0877-48BA-9123-A4672B1F2510}">
      <dsp:nvSpPr>
        <dsp:cNvPr id="0" name=""/>
        <dsp:cNvSpPr/>
      </dsp:nvSpPr>
      <dsp:spPr>
        <a:xfrm>
          <a:off x="0" y="2440627"/>
          <a:ext cx="2314029" cy="554688"/>
        </a:xfrm>
        <a:prstGeom prst="roundRect">
          <a:avLst>
            <a:gd name="adj" fmla="val 10000"/>
          </a:avLst>
        </a:prstGeom>
        <a:gradFill rotWithShape="0">
          <a:gsLst>
            <a:gs pos="0">
              <a:schemeClr val="accent1">
                <a:lumMod val="5000"/>
                <a:lumOff val="95000"/>
              </a:schemeClr>
            </a:gs>
            <a:gs pos="74000">
              <a:schemeClr val="accent5">
                <a:lumMod val="20000"/>
                <a:lumOff val="80000"/>
              </a:schemeClr>
            </a:gs>
            <a:gs pos="100000">
              <a:schemeClr val="accent1">
                <a:lumMod val="30000"/>
                <a:lumOff val="70000"/>
              </a:schemeClr>
            </a:gs>
          </a:gsLst>
          <a:lin ang="135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de-DE" sz="1500" b="0" kern="1200" dirty="0">
              <a:solidFill>
                <a:schemeClr val="tx1">
                  <a:lumMod val="65000"/>
                  <a:lumOff val="35000"/>
                </a:schemeClr>
              </a:solidFill>
            </a:rPr>
            <a:t>Wie habe ich die App erlebt?</a:t>
          </a:r>
        </a:p>
      </dsp:txBody>
      <dsp:txXfrm>
        <a:off x="518274" y="2440627"/>
        <a:ext cx="1795755" cy="554688"/>
      </dsp:txXfrm>
    </dsp:sp>
    <dsp:sp modelId="{AE461DCC-A62C-4135-BA62-3E0853065978}">
      <dsp:nvSpPr>
        <dsp:cNvPr id="0" name=""/>
        <dsp:cNvSpPr/>
      </dsp:nvSpPr>
      <dsp:spPr>
        <a:xfrm>
          <a:off x="65472" y="2496096"/>
          <a:ext cx="442798" cy="443750"/>
        </a:xfrm>
        <a:prstGeom prst="roundRect">
          <a:avLst>
            <a:gd name="adj" fmla="val 10000"/>
          </a:avLst>
        </a:prstGeom>
        <a:blipFill dpi="0" rotWithShape="1">
          <a:blip xmlns:r="http://schemas.openxmlformats.org/officeDocument/2006/relationships" r:embed="rId5">
            <a:extLst>
              <a:ext uri="{28A0092B-C50C-407E-A947-70E740481C1C}">
                <a14:useLocalDpi xmlns:a14="http://schemas.microsoft.com/office/drawing/2010/main" val="0"/>
              </a:ext>
            </a:extLst>
          </a:blip>
          <a:srcRect/>
          <a:stretch>
            <a:fillRect l="-35367" t="-23014" r="-35367" b="-10414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8EFB4DA1-2A27-8657-F75E-5F0583D2AC1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FB621F3-CC82-D4CF-2D4B-6EEA30557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A98AAB-0E9A-4482-A79D-090BAD215C3B}" type="datetimeFigureOut">
              <a:rPr lang="de-DE" smtClean="0"/>
              <a:t>18.12.2025</a:t>
            </a:fld>
            <a:endParaRPr lang="de-DE"/>
          </a:p>
        </p:txBody>
      </p:sp>
      <p:sp>
        <p:nvSpPr>
          <p:cNvPr id="4" name="Fußzeilenplatzhalter 3">
            <a:extLst>
              <a:ext uri="{FF2B5EF4-FFF2-40B4-BE49-F238E27FC236}">
                <a16:creationId xmlns:a16="http://schemas.microsoft.com/office/drawing/2014/main" id="{448B4C30-7A2A-9295-10EA-C5F5650FC27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E01D804A-AF88-671C-988E-7720616F71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784A4A4-0CCE-43C7-B661-AAB589D35443}" type="slidenum">
              <a:rPr lang="de-DE" smtClean="0"/>
              <a:t>‹Nr.›</a:t>
            </a:fld>
            <a:endParaRPr lang="de-DE"/>
          </a:p>
        </p:txBody>
      </p:sp>
    </p:spTree>
    <p:extLst>
      <p:ext uri="{BB962C8B-B14F-4D97-AF65-F5344CB8AC3E}">
        <p14:creationId xmlns:p14="http://schemas.microsoft.com/office/powerpoint/2010/main" val="389582686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ACD0F5-4E1C-40F8-8CDE-DF970721EC6D}" type="datetimeFigureOut">
              <a:rPr lang="de-DE" smtClean="0"/>
              <a:t>18.12.2025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EEDFD-5915-4F7B-B712-75E9BB55AD12}" type="slidenum">
              <a:rPr lang="de-DE" smtClean="0"/>
              <a:t>‹Nr.›</a:t>
            </a:fld>
            <a:endParaRPr lang="de-DE"/>
          </a:p>
        </p:txBody>
      </p:sp>
    </p:spTree>
    <p:extLst>
      <p:ext uri="{BB962C8B-B14F-4D97-AF65-F5344CB8AC3E}">
        <p14:creationId xmlns:p14="http://schemas.microsoft.com/office/powerpoint/2010/main" val="1273673389"/>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200" kern="1200">
        <a:solidFill>
          <a:schemeClr val="tx1"/>
        </a:solidFill>
        <a:latin typeface="+mn-lt"/>
        <a:ea typeface="+mn-ea"/>
        <a:cs typeface="+mn-cs"/>
      </a:defRPr>
    </a:lvl1pPr>
    <a:lvl2pPr marL="266700" indent="-266700"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2pPr>
    <a:lvl3pPr marL="449263"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3pPr>
    <a:lvl4pPr marL="625475" indent="-176213" algn="l" defTabSz="914400" rtl="0" eaLnBrk="1" latinLnBrk="0" hangingPunct="1">
      <a:spcBef>
        <a:spcPts val="600"/>
      </a:spcBef>
      <a:buFont typeface="Symbol" panose="05050102010706020507" pitchFamily="18" charset="2"/>
      <a:buChar char="-"/>
      <a:defRPr sz="1200" kern="1200">
        <a:solidFill>
          <a:schemeClr val="tx1"/>
        </a:solidFill>
        <a:latin typeface="+mn-lt"/>
        <a:ea typeface="+mn-ea"/>
        <a:cs typeface="+mn-cs"/>
      </a:defRPr>
    </a:lvl4pPr>
    <a:lvl5pPr marL="808038" indent="-182563" algn="l" defTabSz="914400" rtl="0" eaLnBrk="1" latinLnBrk="0" hangingPunct="1">
      <a:spcBef>
        <a:spcPts val="600"/>
      </a:spcBef>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a:t>
            </a:fld>
            <a:endParaRPr lang="de-DE"/>
          </a:p>
        </p:txBody>
      </p:sp>
    </p:spTree>
    <p:extLst>
      <p:ext uri="{BB962C8B-B14F-4D97-AF65-F5344CB8AC3E}">
        <p14:creationId xmlns:p14="http://schemas.microsoft.com/office/powerpoint/2010/main" val="31589226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 erster Überblick. Ein differenzierter Blick ist weiterhin notwendig. So ist z.B. </a:t>
            </a:r>
            <a:r>
              <a:rPr lang="de-DE" dirty="0" err="1"/>
              <a:t>Strava</a:t>
            </a:r>
            <a:r>
              <a:rPr lang="de-DE" dirty="0"/>
              <a:t> in der Grundeinstellung nicht empfehlenswert, kann jedoch DSGVO-konform angepasst werden.</a:t>
            </a:r>
          </a:p>
        </p:txBody>
      </p:sp>
      <p:sp>
        <p:nvSpPr>
          <p:cNvPr id="4" name="Foliennummernplatzhalter 3"/>
          <p:cNvSpPr>
            <a:spLocks noGrp="1"/>
          </p:cNvSpPr>
          <p:nvPr>
            <p:ph type="sldNum" sz="quarter" idx="5"/>
          </p:nvPr>
        </p:nvSpPr>
        <p:spPr/>
        <p:txBody>
          <a:bodyPr/>
          <a:lstStyle/>
          <a:p>
            <a:fld id="{C1EEEDFD-5915-4F7B-B712-75E9BB55AD12}" type="slidenum">
              <a:rPr lang="de-DE" smtClean="0"/>
              <a:t>13</a:t>
            </a:fld>
            <a:endParaRPr lang="de-DE"/>
          </a:p>
        </p:txBody>
      </p:sp>
    </p:spTree>
    <p:extLst>
      <p:ext uri="{BB962C8B-B14F-4D97-AF65-F5344CB8AC3E}">
        <p14:creationId xmlns:p14="http://schemas.microsoft.com/office/powerpoint/2010/main" val="4183965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Jetzt haben wir bereits über Aspekte der Potentiale, Herausforderungen und Grenzen gesprochen und ebenfalls eine Einordnung in Lehrbereiche vorgenommen.</a:t>
            </a:r>
            <a:br>
              <a:rPr lang="de-DE" dirty="0"/>
            </a:br>
            <a:r>
              <a:rPr lang="de-DE" dirty="0"/>
              <a:t>Der lernbereichsspezifische Einsatz stand nun im Fokus.</a:t>
            </a:r>
            <a:br>
              <a:rPr lang="de-DE" dirty="0"/>
            </a:br>
            <a:r>
              <a:rPr lang="de-DE" dirty="0"/>
              <a:t>Wie könnte nun eine kritische Reflexion der Anwendung aussehen? -&gt; Plenum</a:t>
            </a:r>
          </a:p>
        </p:txBody>
      </p:sp>
      <p:sp>
        <p:nvSpPr>
          <p:cNvPr id="4" name="Foliennummernplatzhalter 3"/>
          <p:cNvSpPr>
            <a:spLocks noGrp="1"/>
          </p:cNvSpPr>
          <p:nvPr>
            <p:ph type="sldNum" sz="quarter" idx="5"/>
          </p:nvPr>
        </p:nvSpPr>
        <p:spPr/>
        <p:txBody>
          <a:bodyPr/>
          <a:lstStyle/>
          <a:p>
            <a:fld id="{C1EEEDFD-5915-4F7B-B712-75E9BB55AD12}" type="slidenum">
              <a:rPr lang="de-DE" smtClean="0"/>
              <a:t>14</a:t>
            </a:fld>
            <a:endParaRPr lang="de-DE"/>
          </a:p>
        </p:txBody>
      </p:sp>
    </p:spTree>
    <p:extLst>
      <p:ext uri="{BB962C8B-B14F-4D97-AF65-F5344CB8AC3E}">
        <p14:creationId xmlns:p14="http://schemas.microsoft.com/office/powerpoint/2010/main" val="3346444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Darstellung der 5 Ebenen zur Reflexion.</a:t>
            </a:r>
          </a:p>
          <a:p>
            <a:r>
              <a:rPr lang="de-DE" dirty="0" err="1"/>
              <a:t>v.l.n.r</a:t>
            </a:r>
            <a:r>
              <a:rPr lang="de-DE" dirty="0"/>
              <a:t>: Medialität, Intentionalität, Wahrheitsgehalt, Quellcode (digitale Textsouveränität nach Frederking, 2023) &amp; User-Experience-Design (Moser, 2012)</a:t>
            </a:r>
          </a:p>
        </p:txBody>
      </p:sp>
      <p:sp>
        <p:nvSpPr>
          <p:cNvPr id="4" name="Foliennummernplatzhalter 3"/>
          <p:cNvSpPr>
            <a:spLocks noGrp="1"/>
          </p:cNvSpPr>
          <p:nvPr>
            <p:ph type="sldNum" sz="quarter" idx="5"/>
          </p:nvPr>
        </p:nvSpPr>
        <p:spPr/>
        <p:txBody>
          <a:bodyPr/>
          <a:lstStyle/>
          <a:p>
            <a:fld id="{C1EEEDFD-5915-4F7B-B712-75E9BB55AD12}" type="slidenum">
              <a:rPr lang="de-DE" smtClean="0"/>
              <a:t>15</a:t>
            </a:fld>
            <a:endParaRPr lang="de-DE"/>
          </a:p>
        </p:txBody>
      </p:sp>
    </p:spTree>
    <p:extLst>
      <p:ext uri="{BB962C8B-B14F-4D97-AF65-F5344CB8AC3E}">
        <p14:creationId xmlns:p14="http://schemas.microsoft.com/office/powerpoint/2010/main" val="434698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Vorstellung des Leitfadens zur Reflexion von Bewegungs-Apps.</a:t>
            </a:r>
          </a:p>
          <a:p>
            <a:r>
              <a:rPr lang="de-DE" dirty="0"/>
              <a:t>Kurzer Überblick über den Aufbau und die Anwendung.</a:t>
            </a:r>
          </a:p>
          <a:p>
            <a:r>
              <a:rPr lang="de-DE" dirty="0"/>
              <a:t>Der Leitfaden ist zur Ausgabe an die Lernenden gedacht.</a:t>
            </a:r>
          </a:p>
        </p:txBody>
      </p:sp>
      <p:sp>
        <p:nvSpPr>
          <p:cNvPr id="4" name="Foliennummernplatzhalter 3"/>
          <p:cNvSpPr>
            <a:spLocks noGrp="1"/>
          </p:cNvSpPr>
          <p:nvPr>
            <p:ph type="sldNum" sz="quarter" idx="5"/>
          </p:nvPr>
        </p:nvSpPr>
        <p:spPr/>
        <p:txBody>
          <a:bodyPr/>
          <a:lstStyle/>
          <a:p>
            <a:fld id="{C1EEEDFD-5915-4F7B-B712-75E9BB55AD12}" type="slidenum">
              <a:rPr lang="de-DE" smtClean="0"/>
              <a:t>16</a:t>
            </a:fld>
            <a:endParaRPr lang="de-DE"/>
          </a:p>
        </p:txBody>
      </p:sp>
    </p:spTree>
    <p:extLst>
      <p:ext uri="{BB962C8B-B14F-4D97-AF65-F5344CB8AC3E}">
        <p14:creationId xmlns:p14="http://schemas.microsoft.com/office/powerpoint/2010/main" val="8213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Sie haben jetzt die Grundvoraussetzungen kennen gelernt. Sie kennen die Relevanz, die Apps und ebenfalls die Leitfragen zur Reflektion.</a:t>
            </a:r>
          </a:p>
          <a:p>
            <a:r>
              <a:rPr lang="de-DE" dirty="0"/>
              <a:t>Überlegen Sie in Kleingruppen, wie Sie ein Unterrichtsszenario gestalten würden, in dem eine kritisch-Reflexive Nutzung von Bewegungs-Apps stattfindet</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18</a:t>
            </a:fld>
            <a:endParaRPr lang="de-DE"/>
          </a:p>
        </p:txBody>
      </p:sp>
    </p:spTree>
    <p:extLst>
      <p:ext uri="{BB962C8B-B14F-4D97-AF65-F5344CB8AC3E}">
        <p14:creationId xmlns:p14="http://schemas.microsoft.com/office/powerpoint/2010/main" val="31973744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Exemplarische Doppelstunde (Thema variabel: z. B. Fitness, Krafttraining, Yoga).</a:t>
            </a:r>
            <a:br>
              <a:rPr lang="de-DE" dirty="0"/>
            </a:br>
            <a:r>
              <a:rPr lang="de-DE" dirty="0"/>
              <a:t>Mindestens zwei aktive Phasen: z. B. Vergleich zweier Fitness-Apps oder digitales vs. analoges Workout.</a:t>
            </a:r>
            <a:br>
              <a:rPr lang="de-DE" dirty="0"/>
            </a:br>
            <a:r>
              <a:rPr lang="de-DE" dirty="0"/>
              <a:t>Ziel: Erleben</a:t>
            </a:r>
            <a:r>
              <a:rPr lang="de-DE"/>
              <a:t>, Vergleich </a:t>
            </a:r>
            <a:r>
              <a:rPr lang="de-DE" dirty="0"/>
              <a:t>und Reflexion digitaler Trainingsformen.</a:t>
            </a:r>
          </a:p>
        </p:txBody>
      </p:sp>
      <p:sp>
        <p:nvSpPr>
          <p:cNvPr id="4" name="Foliennummernplatzhalter 3"/>
          <p:cNvSpPr>
            <a:spLocks noGrp="1"/>
          </p:cNvSpPr>
          <p:nvPr>
            <p:ph type="sldNum" sz="quarter" idx="5"/>
          </p:nvPr>
        </p:nvSpPr>
        <p:spPr/>
        <p:txBody>
          <a:bodyPr/>
          <a:lstStyle/>
          <a:p>
            <a:fld id="{C1EEEDFD-5915-4F7B-B712-75E9BB55AD12}" type="slidenum">
              <a:rPr lang="de-DE" smtClean="0"/>
              <a:t>19</a:t>
            </a:fld>
            <a:endParaRPr lang="de-DE"/>
          </a:p>
        </p:txBody>
      </p:sp>
    </p:spTree>
    <p:extLst>
      <p:ext uri="{BB962C8B-B14F-4D97-AF65-F5344CB8AC3E}">
        <p14:creationId xmlns:p14="http://schemas.microsoft.com/office/powerpoint/2010/main" val="318989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Gruppen: Randomisiert, Entwicklung über mehrere Termine?</a:t>
            </a:r>
          </a:p>
          <a:p>
            <a:r>
              <a:rPr lang="de-DE" dirty="0"/>
              <a:t>Kreis: Umkreis -&gt; Radius/Durchmesser</a:t>
            </a:r>
          </a:p>
          <a:p>
            <a:r>
              <a:rPr lang="de-DE" dirty="0"/>
              <a:t>Apps: Besitzen Jugendliche bereits eine App?</a:t>
            </a:r>
          </a:p>
          <a:p>
            <a:r>
              <a:rPr lang="de-DE" dirty="0"/>
              <a:t>Ebenfalls Denkbar: Sternlauf -&gt; Lernende bekommen immer wieder neue Aufgaben von der Lehrkraft und müssen bestimmte Orte auf dem Schulgelände aufsuchen -&gt; Kontrolle der Laufwege/Aufgabenlösung durch Screenshot</a:t>
            </a:r>
          </a:p>
        </p:txBody>
      </p:sp>
      <p:sp>
        <p:nvSpPr>
          <p:cNvPr id="4" name="Foliennummernplatzhalter 3"/>
          <p:cNvSpPr>
            <a:spLocks noGrp="1"/>
          </p:cNvSpPr>
          <p:nvPr>
            <p:ph type="sldNum" sz="quarter" idx="5"/>
          </p:nvPr>
        </p:nvSpPr>
        <p:spPr/>
        <p:txBody>
          <a:bodyPr/>
          <a:lstStyle/>
          <a:p>
            <a:fld id="{C1EEEDFD-5915-4F7B-B712-75E9BB55AD12}" type="slidenum">
              <a:rPr lang="de-DE" smtClean="0"/>
              <a:t>20</a:t>
            </a:fld>
            <a:endParaRPr lang="de-DE"/>
          </a:p>
        </p:txBody>
      </p:sp>
    </p:spTree>
    <p:extLst>
      <p:ext uri="{BB962C8B-B14F-4D97-AF65-F5344CB8AC3E}">
        <p14:creationId xmlns:p14="http://schemas.microsoft.com/office/powerpoint/2010/main" val="1093913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Darstellung eines Unterrichtssettings, in dem sportspezifische Apps und deren Reflexion als Gegenstand des Sportunterrichts adressiert werden.</a:t>
            </a:r>
          </a:p>
          <a:p>
            <a:r>
              <a:rPr lang="de-DE" dirty="0"/>
              <a:t>Die Lernbereiche Fitness/Trendsportarten und Leichtathletik/Ausdauer werden für diesen Zweck als Beispiel verwendet.</a:t>
            </a:r>
          </a:p>
          <a:p>
            <a:r>
              <a:rPr lang="de-DE" dirty="0"/>
              <a:t>Vollständige Unterrichtseinheit wird als .</a:t>
            </a:r>
            <a:r>
              <a:rPr lang="de-DE" dirty="0" err="1"/>
              <a:t>pdf</a:t>
            </a:r>
            <a:r>
              <a:rPr lang="de-DE" dirty="0"/>
              <a:t> ausgegeben. Mit detaillierter didaktischer Analyse, Stundenverlaufsplan, Materialien und Apps.</a:t>
            </a:r>
          </a:p>
          <a:p>
            <a:r>
              <a:rPr lang="de-DE" dirty="0"/>
              <a:t>Einzelne DS können aus der Einheit herausgezogen und einzeln durchgeführt werden -&gt; Digitale Technologie als didaktische Unterstützung einzelner Lernbereiche</a:t>
            </a:r>
          </a:p>
        </p:txBody>
      </p:sp>
      <p:sp>
        <p:nvSpPr>
          <p:cNvPr id="4" name="Foliennummernplatzhalter 3"/>
          <p:cNvSpPr>
            <a:spLocks noGrp="1"/>
          </p:cNvSpPr>
          <p:nvPr>
            <p:ph type="sldNum" sz="quarter" idx="5"/>
          </p:nvPr>
        </p:nvSpPr>
        <p:spPr/>
        <p:txBody>
          <a:bodyPr/>
          <a:lstStyle/>
          <a:p>
            <a:fld id="{C1EEEDFD-5915-4F7B-B712-75E9BB55AD12}" type="slidenum">
              <a:rPr lang="de-DE" smtClean="0"/>
              <a:t>21</a:t>
            </a:fld>
            <a:endParaRPr lang="de-DE"/>
          </a:p>
        </p:txBody>
      </p:sp>
    </p:spTree>
    <p:extLst>
      <p:ext uri="{BB962C8B-B14F-4D97-AF65-F5344CB8AC3E}">
        <p14:creationId xmlns:p14="http://schemas.microsoft.com/office/powerpoint/2010/main" val="1319000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Beispiel einer Durchführung. Austauschbar: Apps, Anwendungsdauer, Präsentationsform usw.</a:t>
            </a:r>
          </a:p>
        </p:txBody>
      </p:sp>
      <p:sp>
        <p:nvSpPr>
          <p:cNvPr id="4" name="Foliennummernplatzhalter 3"/>
          <p:cNvSpPr>
            <a:spLocks noGrp="1"/>
          </p:cNvSpPr>
          <p:nvPr>
            <p:ph type="sldNum" sz="quarter" idx="5"/>
          </p:nvPr>
        </p:nvSpPr>
        <p:spPr/>
        <p:txBody>
          <a:bodyPr/>
          <a:lstStyle/>
          <a:p>
            <a:fld id="{C1EEEDFD-5915-4F7B-B712-75E9BB55AD12}" type="slidenum">
              <a:rPr lang="de-DE" smtClean="0"/>
              <a:t>22</a:t>
            </a:fld>
            <a:endParaRPr lang="de-DE"/>
          </a:p>
        </p:txBody>
      </p:sp>
    </p:spTree>
    <p:extLst>
      <p:ext uri="{BB962C8B-B14F-4D97-AF65-F5344CB8AC3E}">
        <p14:creationId xmlns:p14="http://schemas.microsoft.com/office/powerpoint/2010/main" val="14280077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de-DE" dirty="0"/>
              <a:t>Beispiel einer Durchführung. Austauschbar: Apps, Anwendungsdauer, Präsentationsform usw.</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23</a:t>
            </a:fld>
            <a:endParaRPr lang="de-DE"/>
          </a:p>
        </p:txBody>
      </p:sp>
    </p:spTree>
    <p:extLst>
      <p:ext uri="{BB962C8B-B14F-4D97-AF65-F5344CB8AC3E}">
        <p14:creationId xmlns:p14="http://schemas.microsoft.com/office/powerpoint/2010/main" val="439891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Auswahl der Apps: Durch Lernende selbst (neuste Apps, eigene Interessen/Sportart), Bewegungsfelder des Lehrplans (Überleitung zu neuen Lernbereichen)</a:t>
            </a:r>
          </a:p>
          <a:p>
            <a:r>
              <a:rPr lang="de-DE" dirty="0"/>
              <a:t>Praxisphase: </a:t>
            </a:r>
          </a:p>
          <a:p>
            <a:r>
              <a:rPr lang="de-DE" dirty="0"/>
              <a:t>Präsentation: Repertoire und Übersicht von digitalen Anwendungen für den Sportunterricht, Untersucht, Aufbereitet und Präsentiert durch die Schüler*innen</a:t>
            </a:r>
          </a:p>
        </p:txBody>
      </p:sp>
      <p:sp>
        <p:nvSpPr>
          <p:cNvPr id="4" name="Foliennummernplatzhalter 3"/>
          <p:cNvSpPr>
            <a:spLocks noGrp="1"/>
          </p:cNvSpPr>
          <p:nvPr>
            <p:ph type="sldNum" sz="quarter" idx="5"/>
          </p:nvPr>
        </p:nvSpPr>
        <p:spPr/>
        <p:txBody>
          <a:bodyPr/>
          <a:lstStyle/>
          <a:p>
            <a:fld id="{C1EEEDFD-5915-4F7B-B712-75E9BB55AD12}" type="slidenum">
              <a:rPr lang="de-DE" smtClean="0"/>
              <a:t>5</a:t>
            </a:fld>
            <a:endParaRPr lang="de-DE"/>
          </a:p>
        </p:txBody>
      </p:sp>
    </p:spTree>
    <p:extLst>
      <p:ext uri="{BB962C8B-B14F-4D97-AF65-F5344CB8AC3E}">
        <p14:creationId xmlns:p14="http://schemas.microsoft.com/office/powerpoint/2010/main" val="33626631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24</a:t>
            </a:fld>
            <a:endParaRPr lang="de-DE"/>
          </a:p>
        </p:txBody>
      </p:sp>
    </p:spTree>
    <p:extLst>
      <p:ext uri="{BB962C8B-B14F-4D97-AF65-F5344CB8AC3E}">
        <p14:creationId xmlns:p14="http://schemas.microsoft.com/office/powerpoint/2010/main" val="2371310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Überblick über weitere Materialien:</a:t>
            </a:r>
          </a:p>
          <a:p>
            <a:r>
              <a:rPr lang="de-DE" dirty="0"/>
              <a:t>Self-Tracking -&gt; weitere Materialien für den Sportunterricht</a:t>
            </a:r>
          </a:p>
          <a:p>
            <a:r>
              <a:rPr lang="de-DE" dirty="0"/>
              <a:t>SPODIGI-TOOLS -&gt; Umfassende Datenbank für Sportunterricht-spezifische Apps</a:t>
            </a:r>
          </a:p>
          <a:p>
            <a:r>
              <a:rPr lang="de-DE" dirty="0"/>
              <a:t>HBS -&gt; Umfassende Handreichung zu einer Unterrichtsreihe ‚Datenspuren‘</a:t>
            </a:r>
          </a:p>
        </p:txBody>
      </p:sp>
      <p:sp>
        <p:nvSpPr>
          <p:cNvPr id="4" name="Foliennummernplatzhalter 3"/>
          <p:cNvSpPr>
            <a:spLocks noGrp="1"/>
          </p:cNvSpPr>
          <p:nvPr>
            <p:ph type="sldNum" sz="quarter" idx="5"/>
          </p:nvPr>
        </p:nvSpPr>
        <p:spPr/>
        <p:txBody>
          <a:bodyPr/>
          <a:lstStyle/>
          <a:p>
            <a:fld id="{C1EEEDFD-5915-4F7B-B712-75E9BB55AD12}" type="slidenum">
              <a:rPr lang="de-DE" smtClean="0"/>
              <a:t>27</a:t>
            </a:fld>
            <a:endParaRPr lang="de-DE"/>
          </a:p>
        </p:txBody>
      </p:sp>
    </p:spTree>
    <p:extLst>
      <p:ext uri="{BB962C8B-B14F-4D97-AF65-F5344CB8AC3E}">
        <p14:creationId xmlns:p14="http://schemas.microsoft.com/office/powerpoint/2010/main" val="192099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Lehrplan GYM und OS verankert in Sachsen: LP GYM „D</a:t>
            </a:r>
            <a:r>
              <a:rPr lang="de-DE" sz="1800" b="0" i="0" u="none" strike="noStrike" baseline="0" dirty="0">
                <a:solidFill>
                  <a:srgbClr val="000000"/>
                </a:solidFill>
                <a:latin typeface="Arial" panose="020B0604020202020204" pitchFamily="34" charset="0"/>
              </a:rPr>
              <a:t>ie Schüler nutzen Methoden der Informationsbeschaffung, Analyse, Auswertung und Beurteilung im sportlichen Lernprozess unter Verwendung von [traditionellen] und digitalen Medien.“</a:t>
            </a:r>
            <a:br>
              <a:rPr lang="de-DE" sz="1800" b="0" i="0" u="none" strike="noStrike" baseline="0" dirty="0">
                <a:solidFill>
                  <a:srgbClr val="000000"/>
                </a:solidFill>
                <a:latin typeface="Arial" panose="020B0604020202020204" pitchFamily="34" charset="0"/>
              </a:rPr>
            </a:br>
            <a:r>
              <a:rPr lang="de-DE" sz="1800" b="0" i="0" u="none" strike="noStrike" baseline="0" dirty="0">
                <a:solidFill>
                  <a:srgbClr val="000000"/>
                </a:solidFill>
                <a:latin typeface="Arial" panose="020B0604020202020204" pitchFamily="34" charset="0"/>
              </a:rPr>
              <a:t>LB Typ I und II, </a:t>
            </a:r>
            <a:r>
              <a:rPr lang="de-DE" sz="1800" b="0" i="0" u="none" strike="noStrike" baseline="0" dirty="0" err="1">
                <a:solidFill>
                  <a:srgbClr val="000000"/>
                </a:solidFill>
                <a:latin typeface="Arial" panose="020B0604020202020204" pitchFamily="34" charset="0"/>
              </a:rPr>
              <a:t>Jg</a:t>
            </a:r>
            <a:r>
              <a:rPr lang="de-DE" sz="1800" b="0" i="0" u="none" strike="noStrike" baseline="0" dirty="0">
                <a:solidFill>
                  <a:srgbClr val="000000"/>
                </a:solidFill>
                <a:latin typeface="Arial" panose="020B0604020202020204" pitchFamily="34" charset="0"/>
              </a:rPr>
              <a:t> 5 bis 12 „kritische Nutzung digitaler Medien“</a:t>
            </a:r>
          </a:p>
          <a:p>
            <a:r>
              <a:rPr lang="de-DE" sz="1800" b="0" i="0" u="none" strike="noStrike" baseline="0" dirty="0">
                <a:solidFill>
                  <a:srgbClr val="000000"/>
                </a:solidFill>
                <a:latin typeface="Arial" panose="020B0604020202020204" pitchFamily="34" charset="0"/>
              </a:rPr>
              <a:t>In diese Kerbe schlägt die Fortbildung mit dem Fokus der Digitalen Anwendungen für Bewegung und Sport</a:t>
            </a:r>
          </a:p>
        </p:txBody>
      </p:sp>
      <p:sp>
        <p:nvSpPr>
          <p:cNvPr id="4" name="Foliennummernplatzhalter 3"/>
          <p:cNvSpPr>
            <a:spLocks noGrp="1"/>
          </p:cNvSpPr>
          <p:nvPr>
            <p:ph type="sldNum" sz="quarter" idx="5"/>
          </p:nvPr>
        </p:nvSpPr>
        <p:spPr/>
        <p:txBody>
          <a:bodyPr/>
          <a:lstStyle/>
          <a:p>
            <a:fld id="{C1EEEDFD-5915-4F7B-B712-75E9BB55AD12}" type="slidenum">
              <a:rPr lang="de-DE" smtClean="0"/>
              <a:t>6</a:t>
            </a:fld>
            <a:endParaRPr lang="de-DE"/>
          </a:p>
        </p:txBody>
      </p:sp>
    </p:spTree>
    <p:extLst>
      <p:ext uri="{BB962C8B-B14F-4D97-AF65-F5344CB8AC3E}">
        <p14:creationId xmlns:p14="http://schemas.microsoft.com/office/powerpoint/2010/main" val="3700993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Einstiegsfrage: „Wie oft nutzen Sie selbst Coaching- oder Tracking-Apps? Habt ihr bereits Erfahrungen sammeln können?“</a:t>
            </a:r>
            <a:br>
              <a:rPr lang="de-DE" dirty="0"/>
            </a:br>
            <a:r>
              <a:rPr lang="de-DE" dirty="0"/>
              <a:t>➡️ (KLICK) Ein </a:t>
            </a:r>
            <a:r>
              <a:rPr lang="de-DE" b="1" dirty="0"/>
              <a:t>Leben ohne digitale Technologien </a:t>
            </a:r>
            <a:r>
              <a:rPr lang="de-DE" dirty="0"/>
              <a:t>nur sehr schwer durchführbar.</a:t>
            </a:r>
          </a:p>
          <a:p>
            <a:r>
              <a:rPr lang="de-DE" b="1" dirty="0"/>
              <a:t>➡️ </a:t>
            </a:r>
            <a:r>
              <a:rPr lang="de-DE" b="0" dirty="0"/>
              <a:t>(KLICK)</a:t>
            </a:r>
            <a:r>
              <a:rPr lang="de-DE" b="1" dirty="0"/>
              <a:t> Tracking</a:t>
            </a:r>
            <a:r>
              <a:rPr lang="de-DE" dirty="0"/>
              <a:t>: Laufen, Wandern, Radfahren, Schwimmen (</a:t>
            </a:r>
            <a:r>
              <a:rPr lang="de-DE" b="0" i="1" dirty="0"/>
              <a:t>Strecke, Zeit, kcal, Herzfrequenz, Gamification/Herausforderungen</a:t>
            </a:r>
            <a:r>
              <a:rPr lang="de-DE" b="0" dirty="0"/>
              <a:t>), </a:t>
            </a:r>
            <a:br>
              <a:rPr lang="de-DE" b="0" dirty="0"/>
            </a:br>
            <a:r>
              <a:rPr lang="de-DE" b="1" dirty="0"/>
              <a:t>Coaching</a:t>
            </a:r>
            <a:r>
              <a:rPr lang="de-DE" dirty="0"/>
              <a:t>: Yoga, Workout, Fitness (</a:t>
            </a:r>
            <a:r>
              <a:rPr lang="de-DE" b="0" i="1" dirty="0"/>
              <a:t>Trainingspläne, Motivation, Gamification/Herausforderungen</a:t>
            </a:r>
            <a:r>
              <a:rPr lang="de-DE" dirty="0"/>
              <a:t>),</a:t>
            </a:r>
          </a:p>
          <a:p>
            <a:r>
              <a:rPr lang="de-DE" b="1" dirty="0" err="1"/>
              <a:t>Exergames</a:t>
            </a:r>
            <a:r>
              <a:rPr lang="de-DE" dirty="0"/>
              <a:t>: Wii </a:t>
            </a:r>
            <a:r>
              <a:rPr lang="de-DE" dirty="0" err="1"/>
              <a:t>sports</a:t>
            </a:r>
            <a:r>
              <a:rPr lang="de-DE" dirty="0"/>
              <a:t>, </a:t>
            </a:r>
            <a:r>
              <a:rPr lang="de-DE" dirty="0" err="1"/>
              <a:t>Active</a:t>
            </a:r>
            <a:r>
              <a:rPr lang="de-DE" dirty="0"/>
              <a:t> Arcade usw. (werde zum Controller, meist über Kamera oder Beschleunigungssensoren)</a:t>
            </a:r>
          </a:p>
          <a:p>
            <a:r>
              <a:rPr lang="de-DE" dirty="0"/>
              <a:t>Früher: Walkman -&gt; musikalisches Upgrade von Bewegungszeiten, heute: Ablesen der Herzfrequenz und anderer biometrischer Parameter</a:t>
            </a:r>
          </a:p>
          <a:p>
            <a:r>
              <a:rPr lang="de-DE" dirty="0"/>
              <a:t>➡️ (KLICK) </a:t>
            </a:r>
            <a:r>
              <a:rPr lang="de-DE" b="1" dirty="0" err="1"/>
              <a:t>Prosumer</a:t>
            </a:r>
            <a:r>
              <a:rPr lang="de-DE" dirty="0"/>
              <a:t>: Rezipientinnen zunehmend </a:t>
            </a:r>
            <a:r>
              <a:rPr lang="de-DE" b="1" dirty="0"/>
              <a:t>aktiv </a:t>
            </a:r>
            <a:r>
              <a:rPr lang="de-DE" b="0" dirty="0"/>
              <a:t>(</a:t>
            </a:r>
            <a:r>
              <a:rPr lang="de-DE" b="0" dirty="0" err="1"/>
              <a:t>produce</a:t>
            </a:r>
            <a:r>
              <a:rPr lang="de-DE" b="0" dirty="0"/>
              <a:t>)</a:t>
            </a:r>
            <a:r>
              <a:rPr lang="de-DE" b="1" dirty="0"/>
              <a:t> statt passiv </a:t>
            </a:r>
            <a:r>
              <a:rPr lang="de-DE" b="0" dirty="0"/>
              <a:t>(</a:t>
            </a:r>
            <a:r>
              <a:rPr lang="de-DE" b="0" dirty="0" err="1"/>
              <a:t>konsum</a:t>
            </a:r>
            <a:r>
              <a:rPr lang="de-DE" b="0" dirty="0"/>
              <a:t>)</a:t>
            </a:r>
            <a:r>
              <a:rPr lang="de-DE" dirty="0"/>
              <a:t> → stärkere </a:t>
            </a:r>
            <a:r>
              <a:rPr lang="de-DE" b="1" dirty="0"/>
              <a:t>Partizipation</a:t>
            </a:r>
            <a:r>
              <a:rPr lang="de-DE" dirty="0"/>
              <a:t>. </a:t>
            </a:r>
            <a:r>
              <a:rPr lang="de-DE" b="1" dirty="0"/>
              <a:t>Konsum manipulierter Körperbilder</a:t>
            </a:r>
            <a:r>
              <a:rPr lang="de-DE" dirty="0"/>
              <a:t> (Filter, KI, Bearbeitung) → negative Effekte auf </a:t>
            </a:r>
            <a:r>
              <a:rPr lang="de-DE" b="1" dirty="0"/>
              <a:t>Selbstwahrnehmung, Selbstwert, Psyche </a:t>
            </a:r>
            <a:r>
              <a:rPr lang="de-DE" b="0" dirty="0"/>
              <a:t>(Depressionen, Essstörungen). </a:t>
            </a:r>
            <a:r>
              <a:rPr lang="de-DE" b="1" dirty="0"/>
              <a:t>Teilen und Aushandeln des eigenen Körpers</a:t>
            </a:r>
            <a:r>
              <a:rPr lang="de-DE" dirty="0"/>
              <a:t> im Netz → </a:t>
            </a:r>
            <a:r>
              <a:rPr lang="de-DE" b="1" dirty="0"/>
              <a:t>hohes Risiko</a:t>
            </a:r>
            <a:r>
              <a:rPr lang="de-DE" dirty="0"/>
              <a:t> (z. B. Druck, Vergleich, Mobbing).</a:t>
            </a:r>
          </a:p>
          <a:p>
            <a:r>
              <a:rPr lang="de-DE" dirty="0"/>
              <a:t>➡️ (KLICK) </a:t>
            </a:r>
            <a:r>
              <a:rPr lang="de-DE" b="1" dirty="0" err="1"/>
              <a:t>TrueCoach</a:t>
            </a:r>
            <a:r>
              <a:rPr lang="de-DE" dirty="0"/>
              <a:t>: Die Fitness/Coaching-App begleitet die </a:t>
            </a:r>
            <a:r>
              <a:rPr lang="de-DE" i="1" dirty="0"/>
              <a:t>Bodytransformation</a:t>
            </a:r>
            <a:r>
              <a:rPr lang="de-DE" i="0" dirty="0"/>
              <a:t>. Freizügige Bilder zeigen der Nutzerin nicht nur den Prozess, sondern können ebenfalls geteilt (</a:t>
            </a:r>
            <a:r>
              <a:rPr lang="de-DE" i="0" dirty="0" err="1"/>
              <a:t>share</a:t>
            </a:r>
            <a:r>
              <a:rPr lang="de-DE" i="0" dirty="0"/>
              <a:t>) werden.</a:t>
            </a: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7</a:t>
            </a:fld>
            <a:endParaRPr lang="de-DE"/>
          </a:p>
        </p:txBody>
      </p:sp>
    </p:spTree>
    <p:extLst>
      <p:ext uri="{BB962C8B-B14F-4D97-AF65-F5344CB8AC3E}">
        <p14:creationId xmlns:p14="http://schemas.microsoft.com/office/powerpoint/2010/main" val="1880129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8</a:t>
            </a:fld>
            <a:endParaRPr lang="de-DE"/>
          </a:p>
        </p:txBody>
      </p:sp>
    </p:spTree>
    <p:extLst>
      <p:ext uri="{BB962C8B-B14F-4D97-AF65-F5344CB8AC3E}">
        <p14:creationId xmlns:p14="http://schemas.microsoft.com/office/powerpoint/2010/main" val="2620141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Digitalisierung verändert nicht nur unsere Art zu kommunizieren, sondern auch, wie wir uns bewegen. </a:t>
            </a:r>
            <a:br>
              <a:rPr lang="de-DE" dirty="0"/>
            </a:br>
            <a:r>
              <a:rPr lang="de-DE" dirty="0"/>
              <a:t>Digitale Anwendungen können helfen, zu </a:t>
            </a:r>
            <a:r>
              <a:rPr lang="de-DE" b="1" dirty="0"/>
              <a:t>Bewegung zu motivieren</a:t>
            </a:r>
            <a:r>
              <a:rPr lang="de-DE" dirty="0"/>
              <a:t>, den </a:t>
            </a:r>
            <a:r>
              <a:rPr lang="de-DE" b="1" dirty="0"/>
              <a:t>Lernprozess zu begleiten</a:t>
            </a:r>
            <a:r>
              <a:rPr lang="de-DE" dirty="0"/>
              <a:t> und </a:t>
            </a:r>
            <a:r>
              <a:rPr lang="de-DE" b="1" dirty="0"/>
              <a:t>individuelle Fortschritte sichtbar zu machen</a:t>
            </a:r>
            <a:r>
              <a:rPr lang="de-DE" dirty="0"/>
              <a:t>​.</a:t>
            </a:r>
          </a:p>
          <a:p>
            <a:r>
              <a:rPr lang="de-DE" dirty="0"/>
              <a:t>FCP: Einsatzmöglichkeiten digitaler Technologien und Apps im Schulunterricht. </a:t>
            </a:r>
          </a:p>
          <a:p>
            <a:r>
              <a:rPr lang="de-DE" dirty="0"/>
              <a:t>Das alles kann hinsichtlich des </a:t>
            </a:r>
            <a:r>
              <a:rPr lang="de-DE" b="1" dirty="0"/>
              <a:t>Differenzierungsaspekts</a:t>
            </a:r>
            <a:r>
              <a:rPr lang="de-DE" dirty="0"/>
              <a:t> und der </a:t>
            </a:r>
            <a:r>
              <a:rPr lang="de-DE" b="1" dirty="0"/>
              <a:t>unterschiedlichen</a:t>
            </a:r>
            <a:r>
              <a:rPr lang="de-DE" dirty="0"/>
              <a:t> </a:t>
            </a:r>
            <a:r>
              <a:rPr lang="de-DE" b="1" i="0" dirty="0"/>
              <a:t>Leistungsvoraussetzungen</a:t>
            </a:r>
            <a:r>
              <a:rPr lang="de-DE" dirty="0"/>
              <a:t> für den Sportunterricht besonders förderlich sein!</a:t>
            </a:r>
          </a:p>
        </p:txBody>
      </p:sp>
      <p:sp>
        <p:nvSpPr>
          <p:cNvPr id="4" name="Foliennummernplatzhalter 3"/>
          <p:cNvSpPr>
            <a:spLocks noGrp="1"/>
          </p:cNvSpPr>
          <p:nvPr>
            <p:ph type="sldNum" sz="quarter" idx="5"/>
          </p:nvPr>
        </p:nvSpPr>
        <p:spPr/>
        <p:txBody>
          <a:bodyPr/>
          <a:lstStyle/>
          <a:p>
            <a:fld id="{C1EEEDFD-5915-4F7B-B712-75E9BB55AD12}" type="slidenum">
              <a:rPr lang="de-DE" smtClean="0"/>
              <a:t>9</a:t>
            </a:fld>
            <a:endParaRPr lang="de-DE"/>
          </a:p>
        </p:txBody>
      </p:sp>
    </p:spTree>
    <p:extLst>
      <p:ext uri="{BB962C8B-B14F-4D97-AF65-F5344CB8AC3E}">
        <p14:creationId xmlns:p14="http://schemas.microsoft.com/office/powerpoint/2010/main" val="3203285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Konkret </a:t>
            </a:r>
            <a:r>
              <a:rPr lang="de-DE" b="1" dirty="0"/>
              <a:t>digitale Medien</a:t>
            </a:r>
            <a:r>
              <a:rPr lang="de-DE" b="0" i="0" dirty="0"/>
              <a:t> im Lehrplan benannt: Teilweise in Lernbereichen </a:t>
            </a:r>
            <a:r>
              <a:rPr lang="de-DE" b="1" i="0" dirty="0"/>
              <a:t>Zielschussspiele</a:t>
            </a:r>
            <a:r>
              <a:rPr lang="de-DE" b="0" i="0" dirty="0"/>
              <a:t>, </a:t>
            </a:r>
            <a:r>
              <a:rPr lang="de-DE" b="1" i="0" dirty="0"/>
              <a:t>Gymnastik</a:t>
            </a:r>
            <a:r>
              <a:rPr lang="de-DE" b="0" i="0" dirty="0"/>
              <a:t>/</a:t>
            </a:r>
            <a:r>
              <a:rPr lang="de-DE" b="1" i="0" dirty="0"/>
              <a:t>Aerobic</a:t>
            </a:r>
            <a:r>
              <a:rPr lang="de-DE" b="0" i="0" dirty="0"/>
              <a:t>/</a:t>
            </a:r>
            <a:r>
              <a:rPr lang="de-DE" b="1" i="0" dirty="0"/>
              <a:t>Tanz</a:t>
            </a:r>
            <a:r>
              <a:rPr lang="de-DE" b="0" i="0" dirty="0"/>
              <a:t>, </a:t>
            </a:r>
            <a:r>
              <a:rPr lang="de-DE" b="1" i="0" dirty="0"/>
              <a:t>Schwimmen</a:t>
            </a:r>
            <a:r>
              <a:rPr lang="de-DE" b="0" i="0" dirty="0"/>
              <a:t> -&gt; „…</a:t>
            </a:r>
            <a:r>
              <a:rPr lang="de-DE" sz="1800" i="1" dirty="0">
                <a:effectLst/>
                <a:latin typeface="Calibri" panose="020F0502020204030204" pitchFamily="34" charset="0"/>
              </a:rPr>
              <a:t>kritischer Einsatz vielfältiger digitaler Medien</a:t>
            </a:r>
            <a:r>
              <a:rPr lang="de-DE" sz="1800" i="0" dirty="0">
                <a:effectLst/>
                <a:latin typeface="Calibri" panose="020F0502020204030204" pitchFamily="34" charset="0"/>
              </a:rPr>
              <a:t>.“ </a:t>
            </a:r>
            <a:r>
              <a:rPr lang="de-DE" sz="1800" b="1" i="0" dirty="0">
                <a:effectLst/>
                <a:latin typeface="Calibri" panose="020F0502020204030204" pitchFamily="34" charset="0"/>
              </a:rPr>
              <a:t>Fitness</a:t>
            </a:r>
            <a:r>
              <a:rPr lang="de-DE" sz="1800" b="0" i="0" dirty="0">
                <a:effectLst/>
                <a:latin typeface="Calibri" panose="020F0502020204030204" pitchFamily="34" charset="0"/>
              </a:rPr>
              <a:t>, </a:t>
            </a:r>
            <a:r>
              <a:rPr lang="de-DE" sz="1800" b="1" i="0" dirty="0">
                <a:effectLst/>
                <a:latin typeface="Calibri" panose="020F0502020204030204" pitchFamily="34" charset="0"/>
              </a:rPr>
              <a:t>Leistung </a:t>
            </a:r>
            <a:r>
              <a:rPr lang="de-DE" sz="1800" b="0" i="0" dirty="0">
                <a:effectLst/>
                <a:latin typeface="Calibri" panose="020F0502020204030204" pitchFamily="34" charset="0"/>
              </a:rPr>
              <a:t>&amp;</a:t>
            </a:r>
            <a:r>
              <a:rPr lang="de-DE" sz="1800" b="1" i="0" dirty="0">
                <a:effectLst/>
                <a:latin typeface="Calibri" panose="020F0502020204030204" pitchFamily="34" charset="0"/>
              </a:rPr>
              <a:t> Wagnis-&gt;</a:t>
            </a:r>
            <a:r>
              <a:rPr lang="de-DE" sz="1800" i="0" dirty="0">
                <a:effectLst/>
                <a:latin typeface="Calibri" panose="020F0502020204030204" pitchFamily="34" charset="0"/>
              </a:rPr>
              <a:t> „..</a:t>
            </a:r>
            <a:r>
              <a:rPr lang="de-DE" sz="1800" dirty="0">
                <a:effectLst/>
                <a:latin typeface="Calibri" panose="020F0502020204030204" pitchFamily="34" charset="0"/>
              </a:rPr>
              <a:t>.</a:t>
            </a:r>
            <a:r>
              <a:rPr lang="de-DE" sz="1800" i="1" dirty="0">
                <a:effectLst/>
                <a:latin typeface="Calibri" panose="020F0502020204030204" pitchFamily="34" charset="0"/>
              </a:rPr>
              <a:t>kritischen Reflektierens digitaler Angebote</a:t>
            </a:r>
            <a:r>
              <a:rPr lang="de-DE" sz="1800" i="0" dirty="0">
                <a:effectLst/>
                <a:latin typeface="Calibri" panose="020F0502020204030204" pitchFamily="34" charset="0"/>
              </a:rPr>
              <a:t>.“ </a:t>
            </a:r>
          </a:p>
          <a:p>
            <a:r>
              <a:rPr lang="de-DE" sz="1800" i="0" dirty="0">
                <a:effectLst/>
                <a:latin typeface="Calibri" panose="020F0502020204030204" pitchFamily="34" charset="0"/>
              </a:rPr>
              <a:t>Systematik nicht erkennbar – manche LB </a:t>
            </a:r>
            <a:r>
              <a:rPr lang="de-DE" sz="1800" i="0" dirty="0" err="1">
                <a:effectLst/>
                <a:latin typeface="Calibri" panose="020F0502020204030204" pitchFamily="34" charset="0"/>
              </a:rPr>
              <a:t>habens</a:t>
            </a:r>
            <a:r>
              <a:rPr lang="de-DE" sz="1800" i="0" dirty="0">
                <a:effectLst/>
                <a:latin typeface="Calibri" panose="020F0502020204030204" pitchFamily="34" charset="0"/>
              </a:rPr>
              <a:t>, andere nicht. </a:t>
            </a:r>
            <a:r>
              <a:rPr lang="de-DE" sz="1800" b="0" dirty="0">
                <a:effectLst/>
                <a:latin typeface="Calibri" panose="020F0502020204030204" pitchFamily="34" charset="0"/>
              </a:rPr>
              <a:t>Das vor allem unter dem LB </a:t>
            </a:r>
            <a:r>
              <a:rPr lang="de-DE" sz="1800" b="0" i="1" dirty="0">
                <a:effectLst/>
                <a:latin typeface="Calibri" panose="020F0502020204030204" pitchFamily="34" charset="0"/>
              </a:rPr>
              <a:t>Bewegungserlebnisse in der Natur</a:t>
            </a:r>
            <a:r>
              <a:rPr lang="de-DE" sz="1800" b="0" dirty="0">
                <a:effectLst/>
                <a:latin typeface="Calibri" panose="020F0502020204030204" pitchFamily="34" charset="0"/>
              </a:rPr>
              <a:t> mit dem Unterbereich </a:t>
            </a:r>
            <a:r>
              <a:rPr lang="de-DE" sz="1800" b="0" i="1" dirty="0">
                <a:effectLst/>
                <a:latin typeface="Calibri" panose="020F0502020204030204" pitchFamily="34" charset="0"/>
              </a:rPr>
              <a:t>Orientierungslauf </a:t>
            </a:r>
            <a:r>
              <a:rPr lang="de-DE" sz="1800" b="0" dirty="0">
                <a:effectLst/>
                <a:latin typeface="Calibri" panose="020F0502020204030204" pitchFamily="34" charset="0"/>
              </a:rPr>
              <a:t>nicht auf den Einsatz digitaler Medien verweist ist erstaunlich, da er hier als besonders geeignet erscheint. Und warum werden nur die Klassenstufen 5-6 adressiert? Auch in höheren Jahrgängen ist eine kritische Reflexion sinnvoll und könnte erwartungsgemäß in einer größeren Tiefe erfolgen. Warum Bewegungsanalyse nur beim Inline-Skating und nicht ebenfalls in Leichtathletik und Turnen?</a:t>
            </a:r>
            <a:br>
              <a:rPr lang="de-DE" sz="1800" b="0" dirty="0">
                <a:effectLst/>
                <a:latin typeface="Calibri" panose="020F0502020204030204" pitchFamily="34" charset="0"/>
              </a:rPr>
            </a:br>
            <a:r>
              <a:rPr lang="de-DE" sz="1800" b="0" dirty="0">
                <a:effectLst/>
                <a:latin typeface="Calibri" panose="020F0502020204030204" pitchFamily="34" charset="0"/>
              </a:rPr>
              <a:t>Dennoch: </a:t>
            </a:r>
            <a:r>
              <a:rPr lang="de-DE" sz="1800" b="1" dirty="0">
                <a:effectLst/>
                <a:latin typeface="Calibri" panose="020F0502020204030204" pitchFamily="34" charset="0"/>
              </a:rPr>
              <a:t>Medienbildung </a:t>
            </a:r>
            <a:r>
              <a:rPr lang="de-DE" sz="1800" b="0" dirty="0">
                <a:effectLst/>
                <a:latin typeface="Calibri" panose="020F0502020204030204" pitchFamily="34" charset="0"/>
              </a:rPr>
              <a:t>als Bildungs- und Erziehungsziel als Ziel und Aufgabe übergreifend definiert!</a:t>
            </a:r>
            <a:endParaRPr lang="de-DE" i="0" dirty="0"/>
          </a:p>
        </p:txBody>
      </p:sp>
      <p:sp>
        <p:nvSpPr>
          <p:cNvPr id="4" name="Foliennummernplatzhalter 3"/>
          <p:cNvSpPr>
            <a:spLocks noGrp="1"/>
          </p:cNvSpPr>
          <p:nvPr>
            <p:ph type="sldNum" sz="quarter" idx="5"/>
          </p:nvPr>
        </p:nvSpPr>
        <p:spPr/>
        <p:txBody>
          <a:bodyPr/>
          <a:lstStyle/>
          <a:p>
            <a:fld id="{C1EEEDFD-5915-4F7B-B712-75E9BB55AD12}" type="slidenum">
              <a:rPr lang="de-DE" smtClean="0"/>
              <a:t>10</a:t>
            </a:fld>
            <a:endParaRPr lang="de-DE"/>
          </a:p>
        </p:txBody>
      </p:sp>
    </p:spTree>
    <p:extLst>
      <p:ext uri="{BB962C8B-B14F-4D97-AF65-F5344CB8AC3E}">
        <p14:creationId xmlns:p14="http://schemas.microsoft.com/office/powerpoint/2010/main" val="3975786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t>
            </a:r>
            <a:r>
              <a:rPr lang="de-DE" sz="1800" b="0" i="0" u="none" strike="noStrike" baseline="0" dirty="0">
                <a:solidFill>
                  <a:srgbClr val="000000"/>
                </a:solidFill>
                <a:latin typeface="Arial" panose="020B0604020202020204" pitchFamily="34" charset="0"/>
              </a:rPr>
              <a:t>Sie sind auf alle Schüler auszurichten und dienen der Förderung motorisch gehemmter ebenso wie sportlich begabter Schüler. Die Befähigung zum </a:t>
            </a:r>
            <a:r>
              <a:rPr lang="de-DE" sz="1800" b="1" i="0" u="none" strike="noStrike" baseline="0" dirty="0">
                <a:solidFill>
                  <a:srgbClr val="000000"/>
                </a:solidFill>
                <a:latin typeface="Arial" panose="020B0604020202020204" pitchFamily="34" charset="0"/>
              </a:rPr>
              <a:t>kritischen Umgang </a:t>
            </a:r>
            <a:r>
              <a:rPr lang="de-DE" sz="1800" b="0" i="0" u="none" strike="noStrike" baseline="0" dirty="0">
                <a:solidFill>
                  <a:srgbClr val="000000"/>
                </a:solidFill>
                <a:latin typeface="Arial" panose="020B0604020202020204" pitchFamily="34" charset="0"/>
              </a:rPr>
              <a:t>mit</a:t>
            </a:r>
            <a:r>
              <a:rPr lang="de-DE" sz="1800" b="1" i="0" u="none" strike="noStrike" baseline="0" dirty="0">
                <a:solidFill>
                  <a:srgbClr val="000000"/>
                </a:solidFill>
                <a:latin typeface="Arial" panose="020B0604020202020204" pitchFamily="34" charset="0"/>
              </a:rPr>
              <a:t> aktuellen Angeboten </a:t>
            </a:r>
            <a:r>
              <a:rPr lang="de-DE" sz="1800" b="0" i="0" u="none" strike="noStrike" baseline="0" dirty="0">
                <a:solidFill>
                  <a:srgbClr val="000000"/>
                </a:solidFill>
                <a:latin typeface="Arial" panose="020B0604020202020204" pitchFamily="34" charset="0"/>
              </a:rPr>
              <a:t>ist zu leisten.“ (LP GYM-SP &amp; OS-SP, 2019 -&gt; Vorbemerkung bzgl. Formen der neuen Spiel- und Bewegungskultur)</a:t>
            </a:r>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11</a:t>
            </a:fld>
            <a:endParaRPr lang="de-DE"/>
          </a:p>
        </p:txBody>
      </p:sp>
    </p:spTree>
    <p:extLst>
      <p:ext uri="{BB962C8B-B14F-4D97-AF65-F5344CB8AC3E}">
        <p14:creationId xmlns:p14="http://schemas.microsoft.com/office/powerpoint/2010/main" val="1696213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Darstellung von exemplarischen Apps zur Unterstützung von Lernbereichen. </a:t>
            </a:r>
          </a:p>
          <a:p>
            <a:r>
              <a:rPr lang="de-DE" dirty="0"/>
              <a:t>➡️ (KLICK) FEEEL (</a:t>
            </a:r>
            <a:r>
              <a:rPr lang="de-DE" dirty="0" err="1"/>
              <a:t>OpenSource</a:t>
            </a:r>
            <a:r>
              <a:rPr lang="de-DE" dirty="0"/>
              <a:t>), Down Dog (hoch professionell – für Schulen kostenlos!! – ganz besonders empfehlenswert – ebenfalls Yoga, Pilates &amp; Meditation), BW-Apps (vom Land Baden-Württemberg in Pionierarbeit entwickelt und besonders Empfehlenswert für Leitbilder etc.!)</a:t>
            </a:r>
          </a:p>
          <a:p>
            <a:r>
              <a:rPr lang="de-DE" dirty="0"/>
              <a:t>➡️ (KLICK) </a:t>
            </a:r>
            <a:r>
              <a:rPr lang="de-DE" dirty="0" err="1"/>
              <a:t>FitoTrack</a:t>
            </a:r>
            <a:r>
              <a:rPr lang="de-DE" dirty="0"/>
              <a:t> (</a:t>
            </a:r>
            <a:r>
              <a:rPr lang="de-DE" dirty="0" err="1"/>
              <a:t>OpenSource</a:t>
            </a:r>
            <a:r>
              <a:rPr lang="de-DE" dirty="0"/>
              <a:t> – lokale Datenverarbeitung!), MOBAK (Erfassung motorischer Basiskompetenzen – OER!)</a:t>
            </a:r>
          </a:p>
          <a:p>
            <a:r>
              <a:rPr lang="de-DE" dirty="0"/>
              <a:t>➡️ (KLICK) </a:t>
            </a:r>
            <a:r>
              <a:rPr lang="de-DE" b="1" dirty="0" err="1"/>
              <a:t>Kinovea</a:t>
            </a:r>
            <a:r>
              <a:rPr lang="de-DE" dirty="0"/>
              <a:t>: </a:t>
            </a:r>
            <a:r>
              <a:rPr lang="de-DE" dirty="0" err="1"/>
              <a:t>OpenSource</a:t>
            </a:r>
            <a:r>
              <a:rPr lang="de-DE" dirty="0"/>
              <a:t>, kostenlos, Bewegungsanalyse von Videos. </a:t>
            </a:r>
            <a:r>
              <a:rPr lang="de-DE" b="1" dirty="0" err="1"/>
              <a:t>PhysMo</a:t>
            </a:r>
            <a:r>
              <a:rPr lang="de-DE" dirty="0"/>
              <a:t>: Videoanalyse, webbasiert und </a:t>
            </a:r>
            <a:r>
              <a:rPr lang="de-DE" dirty="0" err="1"/>
              <a:t>opensource</a:t>
            </a:r>
            <a:r>
              <a:rPr lang="de-DE" dirty="0"/>
              <a:t>!</a:t>
            </a:r>
          </a:p>
          <a:p>
            <a:r>
              <a:rPr lang="de-DE" dirty="0"/>
              <a:t>➡️ (KLICK) grüner Pfeil -&gt; Markierung von OER und Open-Source-Apps, bedenkenlos nutzbar im Sportunterricht!</a:t>
            </a:r>
          </a:p>
          <a:p>
            <a:r>
              <a:rPr lang="de-DE" dirty="0"/>
              <a:t>➡️ (KLICK) Viele Möglichkeiten darüber hinaus! Eine Datenbank mit vielen weiteren Apps -&gt; strukturiert, analysiert und aufgearbeitet.</a:t>
            </a:r>
          </a:p>
          <a:p>
            <a:pPr marL="0" marR="0" lvl="0" indent="0" algn="l" defTabSz="914400" rtl="0" eaLnBrk="1" fontAlgn="auto" latinLnBrk="0" hangingPunct="1">
              <a:lnSpc>
                <a:spcPct val="100000"/>
              </a:lnSpc>
              <a:spcBef>
                <a:spcPts val="600"/>
              </a:spcBef>
              <a:spcAft>
                <a:spcPts val="0"/>
              </a:spcAft>
              <a:buClrTx/>
              <a:buSzTx/>
              <a:buFontTx/>
              <a:buNone/>
              <a:tabLst/>
              <a:defRPr/>
            </a:pPr>
            <a:r>
              <a:rPr lang="de-DE" dirty="0"/>
              <a:t>Nun haben wir bereits einen </a:t>
            </a:r>
            <a:r>
              <a:rPr lang="de-DE" b="1" dirty="0"/>
              <a:t>Überblick</a:t>
            </a:r>
            <a:r>
              <a:rPr lang="de-DE" dirty="0"/>
              <a:t> bekommen. Nur welche App kann ich wählen? Oder noch viel schwieriger: Welche App darf ich empfehlen?? (</a:t>
            </a:r>
            <a:r>
              <a:rPr lang="de-DE" b="1" dirty="0"/>
              <a:t>Datenschutz</a:t>
            </a:r>
            <a:r>
              <a:rPr lang="de-DE" dirty="0"/>
              <a:t>)</a:t>
            </a:r>
          </a:p>
          <a:p>
            <a:endParaRPr lang="de-DE" dirty="0"/>
          </a:p>
        </p:txBody>
      </p:sp>
      <p:sp>
        <p:nvSpPr>
          <p:cNvPr id="4" name="Foliennummernplatzhalter 3"/>
          <p:cNvSpPr>
            <a:spLocks noGrp="1"/>
          </p:cNvSpPr>
          <p:nvPr>
            <p:ph type="sldNum" sz="quarter" idx="5"/>
          </p:nvPr>
        </p:nvSpPr>
        <p:spPr/>
        <p:txBody>
          <a:bodyPr/>
          <a:lstStyle/>
          <a:p>
            <a:fld id="{C1EEEDFD-5915-4F7B-B712-75E9BB55AD12}" type="slidenum">
              <a:rPr lang="de-DE" smtClean="0"/>
              <a:t>12</a:t>
            </a:fld>
            <a:endParaRPr lang="de-DE"/>
          </a:p>
        </p:txBody>
      </p:sp>
    </p:spTree>
    <p:extLst>
      <p:ext uri="{BB962C8B-B14F-4D97-AF65-F5344CB8AC3E}">
        <p14:creationId xmlns:p14="http://schemas.microsoft.com/office/powerpoint/2010/main" val="17562039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svg"/><Relationship Id="rId7" Type="http://schemas.openxmlformats.org/officeDocument/2006/relationships/image" Target="../media/image8.sv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4.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hinterlegt">
    <p:spTree>
      <p:nvGrpSpPr>
        <p:cNvPr id="1" name=""/>
        <p:cNvGrpSpPr/>
        <p:nvPr/>
      </p:nvGrpSpPr>
      <p:grpSpPr>
        <a:xfrm>
          <a:off x="0" y="0"/>
          <a:ext cx="0" cy="0"/>
          <a:chOff x="0" y="0"/>
          <a:chExt cx="0" cy="0"/>
        </a:xfrm>
      </p:grpSpPr>
      <p:sp>
        <p:nvSpPr>
          <p:cNvPr id="19" name="Rechteck 18">
            <a:extLst>
              <a:ext uri="{FF2B5EF4-FFF2-40B4-BE49-F238E27FC236}">
                <a16:creationId xmlns:a16="http://schemas.microsoft.com/office/drawing/2014/main" id="{08B2A015-6221-BAD2-AE3C-976779F8E501}"/>
              </a:ext>
            </a:extLst>
          </p:cNvPr>
          <p:cNvSpPr/>
          <p:nvPr userDrawn="1"/>
        </p:nvSpPr>
        <p:spPr>
          <a:xfrm>
            <a:off x="0" y="-1"/>
            <a:ext cx="12192000" cy="55009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a:extLst>
              <a:ext uri="{FF2B5EF4-FFF2-40B4-BE49-F238E27FC236}">
                <a16:creationId xmlns:a16="http://schemas.microsoft.com/office/drawing/2014/main" id="{83AA3830-273E-D560-3B98-F709406355EB}"/>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6025" t="19411" r="6025" b="30118"/>
          <a:stretch/>
        </p:blipFill>
        <p:spPr>
          <a:xfrm>
            <a:off x="-1" y="1"/>
            <a:ext cx="12192001" cy="5500914"/>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9" name="Grafik 8">
            <a:extLst>
              <a:ext uri="{FF2B5EF4-FFF2-40B4-BE49-F238E27FC236}">
                <a16:creationId xmlns:a16="http://schemas.microsoft.com/office/drawing/2014/main" id="{6EA791DD-4656-8BCD-59D5-14C7C7DA0C0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4611193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ite mit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550863" y="1772815"/>
            <a:ext cx="10082212" cy="3743747"/>
          </a:xfrm>
        </p:spPr>
        <p:txBody>
          <a:bodyPr/>
          <a:lstStyle>
            <a:lvl1pPr>
              <a:defRPr sz="1600" spc="0"/>
            </a:lvl1pPr>
          </a:lstStyle>
          <a:p>
            <a:r>
              <a:rPr lang="de-DE" dirty="0"/>
              <a:t>Tabellenbeispiel im Master-Deck</a:t>
            </a:r>
          </a:p>
        </p:txBody>
      </p:sp>
    </p:spTree>
    <p:extLst>
      <p:ext uri="{BB962C8B-B14F-4D97-AF65-F5344CB8AC3E}">
        <p14:creationId xmlns:p14="http://schemas.microsoft.com/office/powerpoint/2010/main" val="186118773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ite mit Diagramm Quelle link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550863" y="5464274"/>
            <a:ext cx="6265217" cy="649287"/>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40039381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ite mit Diagramm Quelle recht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4" name="Diagrammplatzhalter 3">
            <a:extLst>
              <a:ext uri="{FF2B5EF4-FFF2-40B4-BE49-F238E27FC236}">
                <a16:creationId xmlns:a16="http://schemas.microsoft.com/office/drawing/2014/main" id="{DA08FF5F-7BFF-4DFF-BCD0-56476B3991F1}"/>
              </a:ext>
            </a:extLst>
          </p:cNvPr>
          <p:cNvSpPr>
            <a:spLocks noGrp="1"/>
          </p:cNvSpPr>
          <p:nvPr>
            <p:ph type="chart" sz="quarter" idx="17"/>
          </p:nvPr>
        </p:nvSpPr>
        <p:spPr>
          <a:xfrm>
            <a:off x="550863" y="1700213"/>
            <a:ext cx="10082212" cy="3673003"/>
          </a:xfrm>
        </p:spPr>
        <p:txBody>
          <a:bodyPr/>
          <a:lstStyle/>
          <a:p>
            <a:r>
              <a:rPr lang="de-DE"/>
              <a:t>Diagramm durch Klicken auf Symbol hinzufügen</a:t>
            </a:r>
          </a:p>
        </p:txBody>
      </p:sp>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013176"/>
            <a:ext cx="4248993" cy="1080120"/>
          </a:xfrm>
        </p:spPr>
        <p:txBody>
          <a:bodyPr/>
          <a:lstStyle>
            <a:lvl1pPr>
              <a:lnSpc>
                <a:spcPct val="100000"/>
              </a:lnSpc>
              <a:spcBef>
                <a:spcPts val="0"/>
              </a:spcBef>
              <a:defRPr sz="1600" spc="0"/>
            </a:lvl1pPr>
            <a:lvl2pPr marL="0" indent="0">
              <a:buNone/>
              <a:defRPr sz="1600" spc="0"/>
            </a:lvl2pPr>
            <a:lvl3pPr>
              <a:defRPr sz="1400" spc="0"/>
            </a:lvl3pPr>
            <a:lvl4pPr>
              <a:defRPr sz="1200" spc="0"/>
            </a:lvl4pPr>
            <a:lvl5pPr>
              <a:defRPr sz="1200" spc="0"/>
            </a:lvl5pPr>
          </a:lstStyle>
          <a:p>
            <a:pPr lvl="0"/>
            <a:r>
              <a:rPr lang="de-DE" dirty="0"/>
              <a:t>Quelle einfügen</a:t>
            </a:r>
          </a:p>
        </p:txBody>
      </p:sp>
    </p:spTree>
    <p:extLst>
      <p:ext uri="{BB962C8B-B14F-4D97-AF65-F5344CB8AC3E}">
        <p14:creationId xmlns:p14="http://schemas.microsoft.com/office/powerpoint/2010/main" val="39001379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18.12.2025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1906035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ächste Schrit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18.12.2025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cxnSp>
        <p:nvCxnSpPr>
          <p:cNvPr id="9" name="Gerader Verbinder 8">
            <a:extLst>
              <a:ext uri="{FF2B5EF4-FFF2-40B4-BE49-F238E27FC236}">
                <a16:creationId xmlns:a16="http://schemas.microsoft.com/office/drawing/2014/main" id="{90ABFBEE-7CD2-4DBB-A141-F36FB93A0E9B}"/>
              </a:ext>
            </a:extLst>
          </p:cNvPr>
          <p:cNvCxnSpPr/>
          <p:nvPr userDrawn="1"/>
        </p:nvCxnSpPr>
        <p:spPr>
          <a:xfrm>
            <a:off x="569342"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BCF824FF-2114-224B-3871-31AFA2C59033}"/>
              </a:ext>
            </a:extLst>
          </p:cNvPr>
          <p:cNvCxnSpPr/>
          <p:nvPr userDrawn="1"/>
        </p:nvCxnSpPr>
        <p:spPr>
          <a:xfrm>
            <a:off x="569342"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platzhalter 11">
            <a:extLst>
              <a:ext uri="{FF2B5EF4-FFF2-40B4-BE49-F238E27FC236}">
                <a16:creationId xmlns:a16="http://schemas.microsoft.com/office/drawing/2014/main" id="{62D4AF05-AD75-71BF-0762-CDD0B6B648E4}"/>
              </a:ext>
            </a:extLst>
          </p:cNvPr>
          <p:cNvSpPr>
            <a:spLocks noGrp="1"/>
          </p:cNvSpPr>
          <p:nvPr>
            <p:ph type="body" sz="quarter" idx="13" hasCustomPrompt="1"/>
          </p:nvPr>
        </p:nvSpPr>
        <p:spPr>
          <a:xfrm>
            <a:off x="572046" y="2651024"/>
            <a:ext cx="2283594" cy="695062"/>
          </a:xfrm>
        </p:spPr>
        <p:txBody>
          <a:bodyPr wrap="square">
            <a:spAutoFit/>
          </a:bodyPr>
          <a:lstStyle>
            <a:lvl1pPr algn="ctr">
              <a:defRPr sz="4200"/>
            </a:lvl1pPr>
          </a:lstStyle>
          <a:p>
            <a:pPr lvl="0"/>
            <a:r>
              <a:rPr lang="de-DE" dirty="0"/>
              <a:t>MM.JJJJ</a:t>
            </a:r>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69913"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5" name="Gleichschenkliges Dreieck 14">
            <a:extLst>
              <a:ext uri="{FF2B5EF4-FFF2-40B4-BE49-F238E27FC236}">
                <a16:creationId xmlns:a16="http://schemas.microsoft.com/office/drawing/2014/main" id="{52AED662-05AD-F78C-DEC2-DDD21DD42C7D}"/>
              </a:ext>
            </a:extLst>
          </p:cNvPr>
          <p:cNvSpPr/>
          <p:nvPr userDrawn="1"/>
        </p:nvSpPr>
        <p:spPr>
          <a:xfrm rot="5400000">
            <a:off x="325053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16" name="Gerader Verbinder 15">
            <a:extLst>
              <a:ext uri="{FF2B5EF4-FFF2-40B4-BE49-F238E27FC236}">
                <a16:creationId xmlns:a16="http://schemas.microsoft.com/office/drawing/2014/main" id="{B2068320-9F62-BDE0-D128-B48C15DC1210}"/>
              </a:ext>
            </a:extLst>
          </p:cNvPr>
          <p:cNvCxnSpPr>
            <a:cxnSpLocks/>
          </p:cNvCxnSpPr>
          <p:nvPr userDrawn="1"/>
        </p:nvCxnSpPr>
        <p:spPr>
          <a:xfrm>
            <a:off x="4408537" y="2636912"/>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D5F12236-CE38-30CD-1B8A-E2BFAD2E7F1D}"/>
              </a:ext>
            </a:extLst>
          </p:cNvPr>
          <p:cNvCxnSpPr>
            <a:cxnSpLocks/>
          </p:cNvCxnSpPr>
          <p:nvPr userDrawn="1"/>
        </p:nvCxnSpPr>
        <p:spPr>
          <a:xfrm>
            <a:off x="4408537" y="3284984"/>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platzhalter 11">
            <a:extLst>
              <a:ext uri="{FF2B5EF4-FFF2-40B4-BE49-F238E27FC236}">
                <a16:creationId xmlns:a16="http://schemas.microsoft.com/office/drawing/2014/main" id="{1D67EBA9-4EDE-8CEA-097E-F177D26A6956}"/>
              </a:ext>
            </a:extLst>
          </p:cNvPr>
          <p:cNvSpPr>
            <a:spLocks noGrp="1"/>
          </p:cNvSpPr>
          <p:nvPr>
            <p:ph type="body" sz="quarter" idx="15" hasCustomPrompt="1"/>
          </p:nvPr>
        </p:nvSpPr>
        <p:spPr>
          <a:xfrm>
            <a:off x="4408537" y="2651024"/>
            <a:ext cx="2283594" cy="695062"/>
          </a:xfrm>
        </p:spPr>
        <p:txBody>
          <a:bodyPr wrap="square">
            <a:spAutoFit/>
          </a:bodyPr>
          <a:lstStyle>
            <a:lvl1pPr algn="ctr">
              <a:defRPr sz="4200"/>
            </a:lvl1pPr>
          </a:lstStyle>
          <a:p>
            <a:pPr lvl="0"/>
            <a:r>
              <a:rPr lang="de-DE" dirty="0"/>
              <a:t>MM.JJJJ</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08537" y="3789363"/>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0" name="Gleichschenkliges Dreieck 14">
            <a:extLst>
              <a:ext uri="{FF2B5EF4-FFF2-40B4-BE49-F238E27FC236}">
                <a16:creationId xmlns:a16="http://schemas.microsoft.com/office/drawing/2014/main" id="{D5A724EC-5D80-1523-8E23-A59A5E3A0B4E}"/>
              </a:ext>
            </a:extLst>
          </p:cNvPr>
          <p:cNvSpPr/>
          <p:nvPr userDrawn="1"/>
        </p:nvSpPr>
        <p:spPr>
          <a:xfrm rot="5400000">
            <a:off x="7004008" y="2759364"/>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cxnSp>
        <p:nvCxnSpPr>
          <p:cNvPr id="21" name="Gerader Verbinder 20">
            <a:extLst>
              <a:ext uri="{FF2B5EF4-FFF2-40B4-BE49-F238E27FC236}">
                <a16:creationId xmlns:a16="http://schemas.microsoft.com/office/drawing/2014/main" id="{B2BD8A0E-E15B-F0DA-EB23-8F901116869E}"/>
              </a:ext>
            </a:extLst>
          </p:cNvPr>
          <p:cNvCxnSpPr/>
          <p:nvPr userDrawn="1"/>
        </p:nvCxnSpPr>
        <p:spPr>
          <a:xfrm>
            <a:off x="8206260" y="2636913"/>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B7958164-6C59-6BDD-7012-36BF43A7728C}"/>
              </a:ext>
            </a:extLst>
          </p:cNvPr>
          <p:cNvCxnSpPr/>
          <p:nvPr userDrawn="1"/>
        </p:nvCxnSpPr>
        <p:spPr>
          <a:xfrm>
            <a:off x="8206260" y="3284985"/>
            <a:ext cx="228629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platzhalter 11">
            <a:extLst>
              <a:ext uri="{FF2B5EF4-FFF2-40B4-BE49-F238E27FC236}">
                <a16:creationId xmlns:a16="http://schemas.microsoft.com/office/drawing/2014/main" id="{81245971-AACF-CA13-B2F0-93B3290AA22D}"/>
              </a:ext>
            </a:extLst>
          </p:cNvPr>
          <p:cNvSpPr>
            <a:spLocks noGrp="1"/>
          </p:cNvSpPr>
          <p:nvPr>
            <p:ph type="body" sz="quarter" idx="17" hasCustomPrompt="1"/>
          </p:nvPr>
        </p:nvSpPr>
        <p:spPr>
          <a:xfrm>
            <a:off x="8208964" y="2651025"/>
            <a:ext cx="2283594" cy="695062"/>
          </a:xfrm>
        </p:spPr>
        <p:txBody>
          <a:bodyPr wrap="square">
            <a:spAutoFit/>
          </a:bodyPr>
          <a:lstStyle>
            <a:lvl1pPr algn="ctr">
              <a:defRPr sz="4200"/>
            </a:lvl1pPr>
          </a:lstStyle>
          <a:p>
            <a:pPr lvl="0"/>
            <a:r>
              <a:rPr lang="de-DE" dirty="0"/>
              <a:t>MM.JJJJ</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206831" y="3789364"/>
            <a:ext cx="2430462" cy="1655762"/>
          </a:xfrm>
        </p:spPr>
        <p:txBody>
          <a:bodyPr lIns="36000"/>
          <a:lstStyle>
            <a:lvl1pPr>
              <a:lnSpc>
                <a:spcPct val="105000"/>
              </a:lnSpc>
              <a:spcBef>
                <a:spcPts val="0"/>
              </a:spcBef>
              <a:defRPr sz="1500" b="1" spc="0"/>
            </a:lvl1pPr>
            <a:lvl2pPr marL="0" indent="0">
              <a:lnSpc>
                <a:spcPct val="105000"/>
              </a:lnSpc>
              <a:spcBef>
                <a:spcPts val="0"/>
              </a:spcBef>
              <a:buNone/>
              <a:defRPr sz="1500"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Gleichschenkliges Dreieck 14">
            <a:extLst>
              <a:ext uri="{FF2B5EF4-FFF2-40B4-BE49-F238E27FC236}">
                <a16:creationId xmlns:a16="http://schemas.microsoft.com/office/drawing/2014/main" id="{6D94FE71-2367-69CE-9F58-86BBA98F1603}"/>
              </a:ext>
            </a:extLst>
          </p:cNvPr>
          <p:cNvSpPr/>
          <p:nvPr userDrawn="1"/>
        </p:nvSpPr>
        <p:spPr>
          <a:xfrm rot="5400000">
            <a:off x="10936692" y="2759365"/>
            <a:ext cx="918997" cy="412650"/>
          </a:xfrm>
          <a:custGeom>
            <a:avLst/>
            <a:gdLst>
              <a:gd name="connsiteX0" fmla="*/ 0 w 922808"/>
              <a:gd name="connsiteY0" fmla="*/ 412650 h 412650"/>
              <a:gd name="connsiteX1" fmla="*/ 461404 w 922808"/>
              <a:gd name="connsiteY1" fmla="*/ 0 h 412650"/>
              <a:gd name="connsiteX2" fmla="*/ 922808 w 922808"/>
              <a:gd name="connsiteY2" fmla="*/ 412650 h 412650"/>
              <a:gd name="connsiteX3" fmla="*/ 0 w 922808"/>
              <a:gd name="connsiteY3" fmla="*/ 412650 h 412650"/>
              <a:gd name="connsiteX0" fmla="*/ 922808 w 1014248"/>
              <a:gd name="connsiteY0" fmla="*/ 412650 h 504090"/>
              <a:gd name="connsiteX1" fmla="*/ 0 w 1014248"/>
              <a:gd name="connsiteY1" fmla="*/ 412650 h 504090"/>
              <a:gd name="connsiteX2" fmla="*/ 461404 w 1014248"/>
              <a:gd name="connsiteY2" fmla="*/ 0 h 504090"/>
              <a:gd name="connsiteX3" fmla="*/ 1014248 w 1014248"/>
              <a:gd name="connsiteY3" fmla="*/ 504090 h 504090"/>
              <a:gd name="connsiteX0" fmla="*/ 922808 w 922808"/>
              <a:gd name="connsiteY0" fmla="*/ 412650 h 412650"/>
              <a:gd name="connsiteX1" fmla="*/ 0 w 922808"/>
              <a:gd name="connsiteY1" fmla="*/ 412650 h 412650"/>
              <a:gd name="connsiteX2" fmla="*/ 461404 w 922808"/>
              <a:gd name="connsiteY2" fmla="*/ 0 h 412650"/>
              <a:gd name="connsiteX3" fmla="*/ 907091 w 922808"/>
              <a:gd name="connsiteY3" fmla="*/ 404078 h 412650"/>
              <a:gd name="connsiteX0" fmla="*/ 0 w 907091"/>
              <a:gd name="connsiteY0" fmla="*/ 412650 h 412650"/>
              <a:gd name="connsiteX1" fmla="*/ 461404 w 907091"/>
              <a:gd name="connsiteY1" fmla="*/ 0 h 412650"/>
              <a:gd name="connsiteX2" fmla="*/ 907091 w 907091"/>
              <a:gd name="connsiteY2" fmla="*/ 404078 h 412650"/>
              <a:gd name="connsiteX0" fmla="*/ 0 w 918997"/>
              <a:gd name="connsiteY0" fmla="*/ 412650 h 412650"/>
              <a:gd name="connsiteX1" fmla="*/ 461404 w 918997"/>
              <a:gd name="connsiteY1" fmla="*/ 0 h 412650"/>
              <a:gd name="connsiteX2" fmla="*/ 918997 w 918997"/>
              <a:gd name="connsiteY2" fmla="*/ 408840 h 412650"/>
            </a:gdLst>
            <a:ahLst/>
            <a:cxnLst>
              <a:cxn ang="0">
                <a:pos x="connsiteX0" y="connsiteY0"/>
              </a:cxn>
              <a:cxn ang="0">
                <a:pos x="connsiteX1" y="connsiteY1"/>
              </a:cxn>
              <a:cxn ang="0">
                <a:pos x="connsiteX2" y="connsiteY2"/>
              </a:cxn>
            </a:cxnLst>
            <a:rect l="l" t="t" r="r" b="b"/>
            <a:pathLst>
              <a:path w="918997" h="412650">
                <a:moveTo>
                  <a:pt x="0" y="412650"/>
                </a:moveTo>
                <a:lnTo>
                  <a:pt x="461404" y="0"/>
                </a:lnTo>
                <a:lnTo>
                  <a:pt x="918997" y="408840"/>
                </a:lnTo>
              </a:path>
            </a:pathLst>
          </a:custGeom>
          <a:noFill/>
          <a:ln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397841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 Fotos mit Untertitel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A99658-417B-0019-50C4-45F10D13997C}"/>
              </a:ext>
            </a:extLst>
          </p:cNvPr>
          <p:cNvSpPr>
            <a:spLocks noGrp="1"/>
          </p:cNvSpPr>
          <p:nvPr>
            <p:ph type="title"/>
          </p:nvPr>
        </p:nvSpPr>
        <p:spPr/>
        <p:txBody>
          <a:bodyPr/>
          <a:lstStyle/>
          <a:p>
            <a:r>
              <a:rPr lang="de-DE"/>
              <a:t>Mastertitelformat bearbeiten</a:t>
            </a:r>
          </a:p>
        </p:txBody>
      </p:sp>
      <p:sp>
        <p:nvSpPr>
          <p:cNvPr id="6" name="Datumsplatzhalter 5">
            <a:extLst>
              <a:ext uri="{FF2B5EF4-FFF2-40B4-BE49-F238E27FC236}">
                <a16:creationId xmlns:a16="http://schemas.microsoft.com/office/drawing/2014/main" id="{EDDA6BA5-64A7-15E7-4E13-8C41E8943330}"/>
              </a:ext>
            </a:extLst>
          </p:cNvPr>
          <p:cNvSpPr>
            <a:spLocks noGrp="1"/>
          </p:cNvSpPr>
          <p:nvPr>
            <p:ph type="dt" sz="half" idx="10"/>
          </p:nvPr>
        </p:nvSpPr>
        <p:spPr/>
        <p:txBody>
          <a:bodyPr/>
          <a:lstStyle/>
          <a:p>
            <a:fld id="{FE511B28-C911-483C-B3A5-9C122110C1C1}" type="datetime1">
              <a:rPr lang="de-DE" smtClean="0"/>
              <a:t>18.12.2025</a:t>
            </a:fld>
            <a:endParaRPr lang="de-DE" dirty="0"/>
          </a:p>
        </p:txBody>
      </p:sp>
      <p:sp>
        <p:nvSpPr>
          <p:cNvPr id="7" name="Fußzeilenplatzhalter 6">
            <a:extLst>
              <a:ext uri="{FF2B5EF4-FFF2-40B4-BE49-F238E27FC236}">
                <a16:creationId xmlns:a16="http://schemas.microsoft.com/office/drawing/2014/main" id="{5FB45197-1B70-BB7D-5524-C908DA121D6A}"/>
              </a:ext>
            </a:extLst>
          </p:cNvPr>
          <p:cNvSpPr>
            <a:spLocks noGrp="1"/>
          </p:cNvSpPr>
          <p:nvPr>
            <p:ph type="ftr" sz="quarter" idx="11"/>
          </p:nvPr>
        </p:nvSpPr>
        <p:spPr/>
        <p:txBody>
          <a:bodyPr/>
          <a:lstStyle/>
          <a:p>
            <a:r>
              <a:rPr lang="de-DE"/>
              <a:t>Name der Präsentation</a:t>
            </a:r>
            <a:endParaRPr lang="de-DE" dirty="0"/>
          </a:p>
        </p:txBody>
      </p:sp>
      <p:sp>
        <p:nvSpPr>
          <p:cNvPr id="8" name="Foliennummernplatzhalter 7">
            <a:extLst>
              <a:ext uri="{FF2B5EF4-FFF2-40B4-BE49-F238E27FC236}">
                <a16:creationId xmlns:a16="http://schemas.microsoft.com/office/drawing/2014/main" id="{DE634859-02FA-D91C-B33D-36E82F2EBF20}"/>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14" name="Textplatzhalter 13">
            <a:extLst>
              <a:ext uri="{FF2B5EF4-FFF2-40B4-BE49-F238E27FC236}">
                <a16:creationId xmlns:a16="http://schemas.microsoft.com/office/drawing/2014/main" id="{B208944F-F943-3931-71DB-CCBA8D7C4A83}"/>
              </a:ext>
            </a:extLst>
          </p:cNvPr>
          <p:cNvSpPr>
            <a:spLocks noGrp="1"/>
          </p:cNvSpPr>
          <p:nvPr>
            <p:ph type="body" sz="quarter" idx="14"/>
          </p:nvPr>
        </p:nvSpPr>
        <p:spPr>
          <a:xfrm>
            <a:off x="550863"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9" name="Textplatzhalter 13">
            <a:extLst>
              <a:ext uri="{FF2B5EF4-FFF2-40B4-BE49-F238E27FC236}">
                <a16:creationId xmlns:a16="http://schemas.microsoft.com/office/drawing/2014/main" id="{E7A000B1-92D1-63DA-6285-7AFF007F24A3}"/>
              </a:ext>
            </a:extLst>
          </p:cNvPr>
          <p:cNvSpPr>
            <a:spLocks noGrp="1"/>
          </p:cNvSpPr>
          <p:nvPr>
            <p:ph type="body" sz="quarter" idx="16"/>
          </p:nvPr>
        </p:nvSpPr>
        <p:spPr>
          <a:xfrm>
            <a:off x="4497276" y="4930309"/>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24" name="Textplatzhalter 13">
            <a:extLst>
              <a:ext uri="{FF2B5EF4-FFF2-40B4-BE49-F238E27FC236}">
                <a16:creationId xmlns:a16="http://schemas.microsoft.com/office/drawing/2014/main" id="{BBC345F2-9953-3FB5-4952-6A300C9E31F1}"/>
              </a:ext>
            </a:extLst>
          </p:cNvPr>
          <p:cNvSpPr>
            <a:spLocks noGrp="1"/>
          </p:cNvSpPr>
          <p:nvPr>
            <p:ph type="body" sz="quarter" idx="18"/>
          </p:nvPr>
        </p:nvSpPr>
        <p:spPr>
          <a:xfrm>
            <a:off x="8443689" y="4930310"/>
            <a:ext cx="2664817" cy="1018971"/>
          </a:xfrm>
        </p:spPr>
        <p:txBody>
          <a:bodyPr lIns="0"/>
          <a:lstStyle>
            <a:lvl1pPr>
              <a:lnSpc>
                <a:spcPct val="105000"/>
              </a:lnSpc>
              <a:spcBef>
                <a:spcPts val="0"/>
              </a:spcBef>
              <a:defRPr sz="1500" b="0" spc="0"/>
            </a:lvl1pPr>
            <a:lvl2pPr marL="0" indent="0">
              <a:lnSpc>
                <a:spcPct val="105000"/>
              </a:lnSpc>
              <a:spcBef>
                <a:spcPts val="0"/>
              </a:spcBef>
              <a:buNone/>
              <a:defRPr sz="1500" b="1" spc="0"/>
            </a:lvl2pPr>
            <a:lvl3pPr marL="180975" indent="-180975">
              <a:lnSpc>
                <a:spcPct val="105000"/>
              </a:lnSpc>
              <a:spcBef>
                <a:spcPts val="400"/>
              </a:spcBef>
              <a:defRPr sz="1400" spc="0"/>
            </a:lvl3pPr>
            <a:lvl4pPr marL="361950" indent="-180975">
              <a:lnSpc>
                <a:spcPct val="105000"/>
              </a:lnSpc>
              <a:spcBef>
                <a:spcPts val="400"/>
              </a:spcBef>
              <a:defRPr sz="1200" spc="0"/>
            </a:lvl4pPr>
            <a:lvl5pPr marL="542925" indent="-180975">
              <a:lnSpc>
                <a:spcPct val="105000"/>
              </a:lnSpc>
              <a:spcBef>
                <a:spcPts val="400"/>
              </a:spcBef>
              <a:defRPr sz="1200" spc="0"/>
            </a:lvl5pPr>
          </a:lstStyle>
          <a:p>
            <a:pPr lvl="0"/>
            <a:r>
              <a:rPr lang="de-DE"/>
              <a:t>Mastertextformat bearbeiten</a:t>
            </a:r>
          </a:p>
          <a:p>
            <a:pPr lvl="1"/>
            <a:r>
              <a:rPr lang="de-DE"/>
              <a:t>Zweite Ebene</a:t>
            </a:r>
          </a:p>
          <a:p>
            <a:pPr lvl="2"/>
            <a:r>
              <a:rPr lang="de-DE"/>
              <a:t>Dritte Ebene</a:t>
            </a:r>
          </a:p>
        </p:txBody>
      </p:sp>
      <p:sp>
        <p:nvSpPr>
          <p:cNvPr id="11" name="Bildplatzhalter 10">
            <a:extLst>
              <a:ext uri="{FF2B5EF4-FFF2-40B4-BE49-F238E27FC236}">
                <a16:creationId xmlns:a16="http://schemas.microsoft.com/office/drawing/2014/main" id="{9FE8DDEF-0AF2-0BEE-5F88-A01FE7D6D6F2}"/>
              </a:ext>
            </a:extLst>
          </p:cNvPr>
          <p:cNvSpPr>
            <a:spLocks noGrp="1"/>
          </p:cNvSpPr>
          <p:nvPr>
            <p:ph type="pic" sz="quarter" idx="19" hasCustomPrompt="1"/>
          </p:nvPr>
        </p:nvSpPr>
        <p:spPr>
          <a:xfrm>
            <a:off x="550863" y="2114550"/>
            <a:ext cx="2554287" cy="2554288"/>
          </a:xfrm>
          <a:solidFill>
            <a:schemeClr val="bg2"/>
          </a:solidFill>
        </p:spPr>
        <p:txBody>
          <a:bodyPr/>
          <a:lstStyle>
            <a:lvl1pPr>
              <a:defRPr/>
            </a:lvl1pPr>
          </a:lstStyle>
          <a:p>
            <a:r>
              <a:rPr lang="de-DE" dirty="0"/>
              <a:t>Bild einfügen</a:t>
            </a:r>
          </a:p>
        </p:txBody>
      </p:sp>
      <p:sp>
        <p:nvSpPr>
          <p:cNvPr id="13" name="Bildplatzhalter 10">
            <a:extLst>
              <a:ext uri="{FF2B5EF4-FFF2-40B4-BE49-F238E27FC236}">
                <a16:creationId xmlns:a16="http://schemas.microsoft.com/office/drawing/2014/main" id="{605A7ECC-EB1D-A114-B714-828002C9045D}"/>
              </a:ext>
            </a:extLst>
          </p:cNvPr>
          <p:cNvSpPr>
            <a:spLocks noGrp="1"/>
          </p:cNvSpPr>
          <p:nvPr>
            <p:ph type="pic" sz="quarter" idx="20" hasCustomPrompt="1"/>
          </p:nvPr>
        </p:nvSpPr>
        <p:spPr>
          <a:xfrm>
            <a:off x="8443689" y="2114550"/>
            <a:ext cx="2554287" cy="2554288"/>
          </a:xfrm>
          <a:solidFill>
            <a:schemeClr val="bg2"/>
          </a:solidFill>
        </p:spPr>
        <p:txBody>
          <a:bodyPr/>
          <a:lstStyle>
            <a:lvl1pPr>
              <a:defRPr/>
            </a:lvl1pPr>
          </a:lstStyle>
          <a:p>
            <a:r>
              <a:rPr lang="de-DE" dirty="0"/>
              <a:t>Bild einfügen</a:t>
            </a:r>
          </a:p>
        </p:txBody>
      </p:sp>
      <p:sp>
        <p:nvSpPr>
          <p:cNvPr id="26" name="Bildplatzhalter 10">
            <a:extLst>
              <a:ext uri="{FF2B5EF4-FFF2-40B4-BE49-F238E27FC236}">
                <a16:creationId xmlns:a16="http://schemas.microsoft.com/office/drawing/2014/main" id="{1232AB98-B664-1D6C-5AD6-63FEA9E23DE9}"/>
              </a:ext>
            </a:extLst>
          </p:cNvPr>
          <p:cNvSpPr>
            <a:spLocks noGrp="1"/>
          </p:cNvSpPr>
          <p:nvPr>
            <p:ph type="pic" sz="quarter" idx="21" hasCustomPrompt="1"/>
          </p:nvPr>
        </p:nvSpPr>
        <p:spPr>
          <a:xfrm>
            <a:off x="4497276" y="2114550"/>
            <a:ext cx="2554287" cy="2554288"/>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40836605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18.12.2025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
        <p:nvSpPr>
          <p:cNvPr id="3" name="Bildplatzhalter 2">
            <a:extLst>
              <a:ext uri="{FF2B5EF4-FFF2-40B4-BE49-F238E27FC236}">
                <a16:creationId xmlns:a16="http://schemas.microsoft.com/office/drawing/2014/main" id="{615951CF-9B89-E80B-9083-7BB6D7B66A12}"/>
              </a:ext>
            </a:extLst>
          </p:cNvPr>
          <p:cNvSpPr>
            <a:spLocks noGrp="1"/>
          </p:cNvSpPr>
          <p:nvPr>
            <p:ph type="pic" sz="quarter" idx="13" hasCustomPrompt="1"/>
          </p:nvPr>
        </p:nvSpPr>
        <p:spPr>
          <a:xfrm>
            <a:off x="0" y="0"/>
            <a:ext cx="12192000" cy="6308725"/>
          </a:xfrm>
          <a:solidFill>
            <a:schemeClr val="bg2"/>
          </a:solidFill>
        </p:spPr>
        <p:txBody>
          <a:bodyPr/>
          <a:lstStyle>
            <a:lvl1pPr>
              <a:defRPr/>
            </a:lvl1pPr>
          </a:lstStyle>
          <a:p>
            <a:r>
              <a:rPr lang="de-DE" dirty="0"/>
              <a:t>Bild einfügen</a:t>
            </a:r>
          </a:p>
        </p:txBody>
      </p:sp>
    </p:spTree>
    <p:extLst>
      <p:ext uri="{BB962C8B-B14F-4D97-AF65-F5344CB8AC3E}">
        <p14:creationId xmlns:p14="http://schemas.microsoft.com/office/powerpoint/2010/main" val="2295745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B0086B20-F39E-7E6D-EC86-D4225614523F}"/>
              </a:ext>
            </a:extLst>
          </p:cNvPr>
          <p:cNvSpPr>
            <a:spLocks noGrp="1"/>
          </p:cNvSpPr>
          <p:nvPr>
            <p:ph type="dt" sz="half" idx="10"/>
          </p:nvPr>
        </p:nvSpPr>
        <p:spPr/>
        <p:txBody>
          <a:bodyPr/>
          <a:lstStyle/>
          <a:p>
            <a:fld id="{35A025D6-0364-4CE2-9FC7-45C729A8B93E}" type="datetime1">
              <a:rPr lang="de-DE" smtClean="0"/>
              <a:t>18.12.2025</a:t>
            </a:fld>
            <a:endParaRPr lang="de-DE" dirty="0"/>
          </a:p>
        </p:txBody>
      </p:sp>
      <p:sp>
        <p:nvSpPr>
          <p:cNvPr id="6" name="Fußzeilenplatzhalter 5">
            <a:extLst>
              <a:ext uri="{FF2B5EF4-FFF2-40B4-BE49-F238E27FC236}">
                <a16:creationId xmlns:a16="http://schemas.microsoft.com/office/drawing/2014/main" id="{8EE203D3-3D30-6EF4-DA06-98AE094234C5}"/>
              </a:ext>
            </a:extLst>
          </p:cNvPr>
          <p:cNvSpPr>
            <a:spLocks noGrp="1"/>
          </p:cNvSpPr>
          <p:nvPr>
            <p:ph type="ftr" sz="quarter" idx="11"/>
          </p:nvPr>
        </p:nvSpPr>
        <p:spPr/>
        <p:txBody>
          <a:bodyPr/>
          <a:lstStyle/>
          <a:p>
            <a:r>
              <a:rPr lang="de-DE"/>
              <a:t>Name der Präsentation</a:t>
            </a:r>
            <a:endParaRPr lang="de-DE" dirty="0"/>
          </a:p>
        </p:txBody>
      </p:sp>
      <p:sp>
        <p:nvSpPr>
          <p:cNvPr id="7" name="Foliennummernplatzhalter 6">
            <a:extLst>
              <a:ext uri="{FF2B5EF4-FFF2-40B4-BE49-F238E27FC236}">
                <a16:creationId xmlns:a16="http://schemas.microsoft.com/office/drawing/2014/main" id="{C1055A28-B059-B54C-B250-CDCA3E442ECD}"/>
              </a:ext>
            </a:extLst>
          </p:cNvPr>
          <p:cNvSpPr>
            <a:spLocks noGrp="1"/>
          </p:cNvSpPr>
          <p:nvPr>
            <p:ph type="sldNum" sz="quarter" idx="12"/>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38058239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Abschnitts-&#10;überschrift">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1772816"/>
            <a:ext cx="10796587" cy="4104456"/>
          </a:xfrm>
        </p:spPr>
        <p:txBody>
          <a:bodyPr anchor="t"/>
          <a:lstStyle>
            <a:lvl1pPr>
              <a:defRPr sz="8300" spc="0">
                <a:latin typeface="+mn-lt"/>
              </a:defRPr>
            </a:lvl1pPr>
          </a:lstStyle>
          <a:p>
            <a:r>
              <a:rPr lang="de-DE" dirty="0"/>
              <a:t>Kapiteltitel bearbeiten</a:t>
            </a:r>
          </a:p>
        </p:txBody>
      </p:sp>
      <p:sp>
        <p:nvSpPr>
          <p:cNvPr id="3" name="Textplatzhalter 2">
            <a:extLst>
              <a:ext uri="{FF2B5EF4-FFF2-40B4-BE49-F238E27FC236}">
                <a16:creationId xmlns:a16="http://schemas.microsoft.com/office/drawing/2014/main" id="{5CFCE76C-01FE-6EA0-1DC7-31A31E1CEFB2}"/>
              </a:ext>
            </a:extLst>
          </p:cNvPr>
          <p:cNvSpPr>
            <a:spLocks noGrp="1"/>
          </p:cNvSpPr>
          <p:nvPr>
            <p:ph type="body" idx="1" hasCustomPrompt="1"/>
          </p:nvPr>
        </p:nvSpPr>
        <p:spPr>
          <a:xfrm>
            <a:off x="524247" y="442764"/>
            <a:ext cx="2095798" cy="1287809"/>
          </a:xfrm>
        </p:spPr>
        <p:txBody>
          <a:bodyPr anchor="t"/>
          <a:lstStyle>
            <a:lvl1pPr marL="0" indent="0">
              <a:buNone/>
              <a:defRPr lang="de-DE" sz="8300" kern="1200" spc="30" baseline="0" dirty="0">
                <a:solidFill>
                  <a:schemeClr val="tx1"/>
                </a:solidFill>
                <a:latin typeface="+mn-lt"/>
                <a:ea typeface="+mj-ea"/>
                <a:cs typeface="+mj-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1.</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6897149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Zitat Taubenblau Foto links">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3863752" y="1158240"/>
            <a:ext cx="6554539" cy="4723448"/>
          </a:xfrm>
        </p:spPr>
        <p:txBody>
          <a:bodyPr/>
          <a:lstStyle>
            <a:lvl1pPr>
              <a:lnSpc>
                <a:spcPct val="118000"/>
              </a:lnSpc>
              <a:spcBef>
                <a:spcPts val="0"/>
              </a:spcBef>
              <a:defRPr sz="30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
        <p:nvSpPr>
          <p:cNvPr id="5" name="Bildplatzhalter 4">
            <a:extLst>
              <a:ext uri="{FF2B5EF4-FFF2-40B4-BE49-F238E27FC236}">
                <a16:creationId xmlns:a16="http://schemas.microsoft.com/office/drawing/2014/main" id="{8238FC25-2FF9-E698-E3F7-C5A314E1FECA}"/>
              </a:ext>
            </a:extLst>
          </p:cNvPr>
          <p:cNvSpPr>
            <a:spLocks noGrp="1"/>
          </p:cNvSpPr>
          <p:nvPr>
            <p:ph type="pic" sz="quarter" idx="12"/>
          </p:nvPr>
        </p:nvSpPr>
        <p:spPr>
          <a:xfrm>
            <a:off x="629728" y="1250831"/>
            <a:ext cx="2544793" cy="2536166"/>
          </a:xfrm>
        </p:spPr>
        <p:txBody>
          <a:bodyPr/>
          <a:lstStyle/>
          <a:p>
            <a:r>
              <a:rPr lang="de-DE"/>
              <a:t>Bild durch Klicken auf Symbol hinzufügen</a:t>
            </a:r>
          </a:p>
        </p:txBody>
      </p:sp>
    </p:spTree>
    <p:extLst>
      <p:ext uri="{BB962C8B-B14F-4D97-AF65-F5344CB8AC3E}">
        <p14:creationId xmlns:p14="http://schemas.microsoft.com/office/powerpoint/2010/main" val="2160583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folie hell">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a:off x="-1" y="1"/>
            <a:ext cx="12192001" cy="6858000"/>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343472" y="1844824"/>
            <a:ext cx="7992888" cy="2448271"/>
          </a:xfrm>
        </p:spPr>
        <p:txBody>
          <a:bodyPr anchor="b"/>
          <a:lstStyle>
            <a:lvl1pPr algn="l">
              <a:defRPr sz="500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343472" y="4653136"/>
            <a:ext cx="7992888" cy="532656"/>
          </a:xfrm>
        </p:spPr>
        <p:txBody>
          <a:bodyPr/>
          <a:lstStyle>
            <a:lvl1pPr marL="0" indent="0" algn="l">
              <a:lnSpc>
                <a:spcPct val="100000"/>
              </a:lnSpc>
              <a:buNone/>
              <a:defRPr sz="3200"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40923" y="5958910"/>
            <a:ext cx="1636417" cy="367735"/>
          </a:xfrm>
          <a:prstGeom prst="rect">
            <a:avLst/>
          </a:prstGeom>
        </p:spPr>
      </p:pic>
      <p:pic>
        <p:nvPicPr>
          <p:cNvPr id="16" name="Grafik 15">
            <a:extLst>
              <a:ext uri="{FF2B5EF4-FFF2-40B4-BE49-F238E27FC236}">
                <a16:creationId xmlns:a16="http://schemas.microsoft.com/office/drawing/2014/main" id="{21E277DD-D1B4-14E1-F392-6E6244ECA30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91492" y="5664540"/>
            <a:ext cx="1267081" cy="900295"/>
          </a:xfrm>
          <a:prstGeom prst="rect">
            <a:avLst/>
          </a:prstGeom>
        </p:spPr>
      </p:pic>
      <p:pic>
        <p:nvPicPr>
          <p:cNvPr id="4" name="Grafik 3">
            <a:extLst>
              <a:ext uri="{FF2B5EF4-FFF2-40B4-BE49-F238E27FC236}">
                <a16:creationId xmlns:a16="http://schemas.microsoft.com/office/drawing/2014/main" id="{46A47F07-0D8F-4816-0B6E-8FA2040AF0F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59"/>
          </a:xfrm>
          <a:prstGeom prst="rect">
            <a:avLst/>
          </a:prstGeom>
        </p:spPr>
      </p:pic>
    </p:spTree>
    <p:extLst>
      <p:ext uri="{BB962C8B-B14F-4D97-AF65-F5344CB8AC3E}">
        <p14:creationId xmlns:p14="http://schemas.microsoft.com/office/powerpoint/2010/main" val="31368230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Zitat Taubenblau">
    <p:bg>
      <p:bgPr>
        <a:solidFill>
          <a:schemeClr val="accent1"/>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72448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Zitat Mauve">
    <p:bg>
      <p:bgPr>
        <a:solidFill>
          <a:schemeClr val="accent3"/>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252299" y="625476"/>
            <a:ext cx="371475" cy="381000"/>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spTree>
    <p:extLst>
      <p:ext uri="{BB962C8B-B14F-4D97-AF65-F5344CB8AC3E}">
        <p14:creationId xmlns:p14="http://schemas.microsoft.com/office/powerpoint/2010/main" val="17471145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Zitat Emeraldgrün">
    <p:bg>
      <p:bgPr>
        <a:solidFill>
          <a:schemeClr val="accent4"/>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40405580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Zitat Hibiskus">
    <p:bg>
      <p:bgPr>
        <a:solidFill>
          <a:schemeClr val="accent2"/>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13363489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Zitat Himmelblau">
    <p:bg>
      <p:bgPr>
        <a:solidFill>
          <a:schemeClr val="accent5"/>
        </a:solidFill>
        <a:effectLst/>
      </p:bgPr>
    </p:bg>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1252299" y="625476"/>
            <a:ext cx="371475" cy="380999"/>
          </a:xfrm>
          <a:prstGeom prst="rect">
            <a:avLst/>
          </a:prstGeom>
        </p:spPr>
      </p:pic>
      <p:sp>
        <p:nvSpPr>
          <p:cNvPr id="7" name="Textplatzhalter 6">
            <a:extLst>
              <a:ext uri="{FF2B5EF4-FFF2-40B4-BE49-F238E27FC236}">
                <a16:creationId xmlns:a16="http://schemas.microsoft.com/office/drawing/2014/main" id="{76EB7D7E-DB07-6D37-394C-4E8676602D08}"/>
              </a:ext>
            </a:extLst>
          </p:cNvPr>
          <p:cNvSpPr>
            <a:spLocks noGrp="1"/>
          </p:cNvSpPr>
          <p:nvPr>
            <p:ph type="body" sz="quarter" idx="10" hasCustomPrompt="1"/>
          </p:nvPr>
        </p:nvSpPr>
        <p:spPr>
          <a:xfrm>
            <a:off x="2712566" y="1268760"/>
            <a:ext cx="7705725" cy="4612928"/>
          </a:xfrm>
        </p:spPr>
        <p:txBody>
          <a:bodyPr/>
          <a:lstStyle>
            <a:lvl1pPr>
              <a:lnSpc>
                <a:spcPct val="93000"/>
              </a:lnSpc>
              <a:spcBef>
                <a:spcPts val="0"/>
              </a:spcBef>
              <a:defRPr sz="3800" i="1" baseline="0"/>
            </a:lvl1pPr>
            <a:lvl2pPr marL="0" indent="0">
              <a:buNone/>
              <a:defRPr/>
            </a:lvl2pPr>
          </a:lstStyle>
          <a:p>
            <a:pPr lvl="0"/>
            <a:r>
              <a:rPr lang="de-DE" dirty="0"/>
              <a:t>Zitat einfügen</a:t>
            </a:r>
          </a:p>
        </p:txBody>
      </p:sp>
      <p:sp>
        <p:nvSpPr>
          <p:cNvPr id="11" name="Textplatzhalter 10">
            <a:extLst>
              <a:ext uri="{FF2B5EF4-FFF2-40B4-BE49-F238E27FC236}">
                <a16:creationId xmlns:a16="http://schemas.microsoft.com/office/drawing/2014/main" id="{67AB098B-D5E7-308C-6742-03957CB71709}"/>
              </a:ext>
            </a:extLst>
          </p:cNvPr>
          <p:cNvSpPr>
            <a:spLocks noGrp="1"/>
          </p:cNvSpPr>
          <p:nvPr>
            <p:ph type="body" sz="quarter" idx="11" hasCustomPrompt="1"/>
          </p:nvPr>
        </p:nvSpPr>
        <p:spPr>
          <a:xfrm>
            <a:off x="5159896" y="6290269"/>
            <a:ext cx="5258395" cy="360041"/>
          </a:xfrm>
        </p:spPr>
        <p:txBody>
          <a:bodyPr/>
          <a:lstStyle>
            <a:lvl1pPr algn="r">
              <a:lnSpc>
                <a:spcPct val="100000"/>
              </a:lnSpc>
              <a:defRPr sz="1600" i="1"/>
            </a:lvl1pPr>
            <a:lvl2pPr marL="0" indent="0">
              <a:buNone/>
              <a:defRPr sz="1400"/>
            </a:lvl2pPr>
            <a:lvl3pPr>
              <a:defRPr sz="1200"/>
            </a:lvl3pPr>
            <a:lvl4pPr>
              <a:defRPr sz="1100"/>
            </a:lvl4pPr>
            <a:lvl5pPr>
              <a:defRPr sz="1100"/>
            </a:lvl5pPr>
          </a:lstStyle>
          <a:p>
            <a:pPr lvl="0"/>
            <a:r>
              <a:rPr lang="de-DE" dirty="0"/>
              <a:t>Zitatgeber einfügen</a:t>
            </a:r>
          </a:p>
        </p:txBody>
      </p:sp>
      <p:pic>
        <p:nvPicPr>
          <p:cNvPr id="15" name="Grafik 14">
            <a:extLst>
              <a:ext uri="{FF2B5EF4-FFF2-40B4-BE49-F238E27FC236}">
                <a16:creationId xmlns:a16="http://schemas.microsoft.com/office/drawing/2014/main" id="{6041B86E-700D-0C11-9776-9AD21407D44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50863" y="5173664"/>
            <a:ext cx="1800721" cy="1297294"/>
          </a:xfrm>
          <a:prstGeom prst="rect">
            <a:avLst/>
          </a:prstGeom>
        </p:spPr>
      </p:pic>
    </p:spTree>
    <p:extLst>
      <p:ext uri="{BB962C8B-B14F-4D97-AF65-F5344CB8AC3E}">
        <p14:creationId xmlns:p14="http://schemas.microsoft.com/office/powerpoint/2010/main" val="2688989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Endslide">
    <p:bg>
      <p:bgPr>
        <a:solidFill>
          <a:schemeClr val="accent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2C7EC52D-FD58-BAA1-CC77-4DABCFD0107D}"/>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7970" t="18539" r="4080" b="18539"/>
          <a:stretch/>
        </p:blipFill>
        <p:spPr>
          <a:xfrm>
            <a:off x="-1" y="0"/>
            <a:ext cx="12192001" cy="6857999"/>
          </a:xfrm>
          <a:prstGeom prst="rect">
            <a:avLst/>
          </a:prstGeom>
        </p:spPr>
      </p:pic>
      <p:sp>
        <p:nvSpPr>
          <p:cNvPr id="2" name="Titel 1">
            <a:extLst>
              <a:ext uri="{FF2B5EF4-FFF2-40B4-BE49-F238E27FC236}">
                <a16:creationId xmlns:a16="http://schemas.microsoft.com/office/drawing/2014/main" id="{F11D9FC4-D11E-DD53-D8D5-8CA1E7DF6B0E}"/>
              </a:ext>
            </a:extLst>
          </p:cNvPr>
          <p:cNvSpPr>
            <a:spLocks noGrp="1"/>
          </p:cNvSpPr>
          <p:nvPr>
            <p:ph type="title" hasCustomPrompt="1"/>
          </p:nvPr>
        </p:nvSpPr>
        <p:spPr>
          <a:xfrm>
            <a:off x="524247" y="620712"/>
            <a:ext cx="10324281" cy="5256560"/>
          </a:xfrm>
        </p:spPr>
        <p:txBody>
          <a:bodyPr anchor="t"/>
          <a:lstStyle>
            <a:lvl1pPr>
              <a:lnSpc>
                <a:spcPct val="90000"/>
              </a:lnSpc>
              <a:defRPr sz="17600" spc="0">
                <a:latin typeface="+mn-lt"/>
              </a:defRPr>
            </a:lvl1pPr>
          </a:lstStyle>
          <a:p>
            <a:r>
              <a:rPr lang="de-DE" dirty="0"/>
              <a:t>Dank …</a:t>
            </a:r>
          </a:p>
        </p:txBody>
      </p:sp>
      <p:pic>
        <p:nvPicPr>
          <p:cNvPr id="12" name="Grafik 11">
            <a:extLst>
              <a:ext uri="{FF2B5EF4-FFF2-40B4-BE49-F238E27FC236}">
                <a16:creationId xmlns:a16="http://schemas.microsoft.com/office/drawing/2014/main" id="{2A27783B-17BA-CE79-0854-F1112B88B02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2429820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Endslide mit Kontakt">
    <p:bg>
      <p:bgPr>
        <a:solidFill>
          <a:schemeClr val="accent1"/>
        </a:solidFill>
        <a:effectLst/>
      </p:bgPr>
    </p:bg>
    <p:spTree>
      <p:nvGrpSpPr>
        <p:cNvPr id="1" name=""/>
        <p:cNvGrpSpPr/>
        <p:nvPr/>
      </p:nvGrpSpPr>
      <p:grpSpPr>
        <a:xfrm>
          <a:off x="0" y="0"/>
          <a:ext cx="0" cy="0"/>
          <a:chOff x="0" y="0"/>
          <a:chExt cx="0" cy="0"/>
        </a:xfrm>
      </p:grpSpPr>
      <p:sp>
        <p:nvSpPr>
          <p:cNvPr id="12" name="Textplatzhalter 11">
            <a:extLst>
              <a:ext uri="{FF2B5EF4-FFF2-40B4-BE49-F238E27FC236}">
                <a16:creationId xmlns:a16="http://schemas.microsoft.com/office/drawing/2014/main" id="{DF13140A-BB6F-0175-B4F0-52D0B9E8A37D}"/>
              </a:ext>
            </a:extLst>
          </p:cNvPr>
          <p:cNvSpPr>
            <a:spLocks noGrp="1"/>
          </p:cNvSpPr>
          <p:nvPr>
            <p:ph type="body" sz="quarter" idx="18" hasCustomPrompt="1"/>
          </p:nvPr>
        </p:nvSpPr>
        <p:spPr>
          <a:xfrm>
            <a:off x="7392144" y="556418"/>
            <a:ext cx="4248993" cy="1792461"/>
          </a:xfrm>
        </p:spPr>
        <p:txBody>
          <a:bodyPr/>
          <a:lstStyle>
            <a:lvl1pPr algn="r">
              <a:lnSpc>
                <a:spcPct val="95000"/>
              </a:lnSpc>
              <a:spcBef>
                <a:spcPts val="0"/>
              </a:spcBef>
              <a:defRPr sz="2900" spc="0"/>
            </a:lvl1pPr>
            <a:lvl2pPr marL="0" indent="0">
              <a:buNone/>
              <a:defRPr sz="1600" spc="0"/>
            </a:lvl2pPr>
            <a:lvl3pPr>
              <a:defRPr sz="1400" spc="0"/>
            </a:lvl3pPr>
            <a:lvl4pPr>
              <a:defRPr sz="1200" spc="0"/>
            </a:lvl4pPr>
            <a:lvl5pPr>
              <a:defRPr sz="1200" spc="0"/>
            </a:lvl5pPr>
          </a:lstStyle>
          <a:p>
            <a:pPr lvl="0"/>
            <a:r>
              <a:rPr lang="de-DE" dirty="0"/>
              <a:t>Kontaktdaten einfügen</a:t>
            </a:r>
          </a:p>
        </p:txBody>
      </p:sp>
      <p:sp>
        <p:nvSpPr>
          <p:cNvPr id="7" name="Textfeld 6">
            <a:extLst>
              <a:ext uri="{FF2B5EF4-FFF2-40B4-BE49-F238E27FC236}">
                <a16:creationId xmlns:a16="http://schemas.microsoft.com/office/drawing/2014/main" id="{B7A1ABC1-C9A9-E20A-6C7E-3CC6EEF45665}"/>
              </a:ext>
            </a:extLst>
          </p:cNvPr>
          <p:cNvSpPr txBox="1"/>
          <p:nvPr userDrawn="1"/>
        </p:nvSpPr>
        <p:spPr>
          <a:xfrm>
            <a:off x="5735960" y="5541962"/>
            <a:ext cx="5905177" cy="821635"/>
          </a:xfrm>
          <a:prstGeom prst="rect">
            <a:avLst/>
          </a:prstGeom>
          <a:noFill/>
        </p:spPr>
        <p:txBody>
          <a:bodyPr wrap="square" lIns="0" tIns="0" rIns="0" bIns="0" rtlCol="0">
            <a:spAutoFit/>
          </a:bodyPr>
          <a:lstStyle/>
          <a:p>
            <a:pPr algn="r">
              <a:lnSpc>
                <a:spcPct val="113000"/>
              </a:lnSpc>
            </a:pPr>
            <a:r>
              <a:rPr lang="de-DE" sz="5000" dirty="0"/>
              <a:t>www.lernen.digital</a:t>
            </a:r>
          </a:p>
        </p:txBody>
      </p:sp>
      <p:pic>
        <p:nvPicPr>
          <p:cNvPr id="13" name="Grafik 12">
            <a:extLst>
              <a:ext uri="{FF2B5EF4-FFF2-40B4-BE49-F238E27FC236}">
                <a16:creationId xmlns:a16="http://schemas.microsoft.com/office/drawing/2014/main" id="{60BC7C31-1B39-1E9B-4F3E-542385A2CF0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50139" y="5839261"/>
            <a:ext cx="383487" cy="383487"/>
          </a:xfrm>
          <a:prstGeom prst="rect">
            <a:avLst/>
          </a:prstGeom>
        </p:spPr>
      </p:pic>
      <p:pic>
        <p:nvPicPr>
          <p:cNvPr id="15" name="Grafik 14">
            <a:extLst>
              <a:ext uri="{FF2B5EF4-FFF2-40B4-BE49-F238E27FC236}">
                <a16:creationId xmlns:a16="http://schemas.microsoft.com/office/drawing/2014/main" id="{E7271A83-2A44-0AAC-0F41-483CC7F9C412}"/>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0918" y="5813619"/>
            <a:ext cx="396801" cy="396801"/>
          </a:xfrm>
          <a:prstGeom prst="rect">
            <a:avLst/>
          </a:prstGeom>
        </p:spPr>
      </p:pic>
      <p:pic>
        <p:nvPicPr>
          <p:cNvPr id="17" name="Grafik 16">
            <a:extLst>
              <a:ext uri="{FF2B5EF4-FFF2-40B4-BE49-F238E27FC236}">
                <a16:creationId xmlns:a16="http://schemas.microsoft.com/office/drawing/2014/main" id="{D9D15E22-C0E7-C196-229F-2C9464C8DAA6}"/>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6631" y="5843931"/>
            <a:ext cx="451407" cy="366489"/>
          </a:xfrm>
          <a:prstGeom prst="rect">
            <a:avLst/>
          </a:prstGeom>
        </p:spPr>
      </p:pic>
      <p:pic>
        <p:nvPicPr>
          <p:cNvPr id="2" name="Grafik 1">
            <a:extLst>
              <a:ext uri="{FF2B5EF4-FFF2-40B4-BE49-F238E27FC236}">
                <a16:creationId xmlns:a16="http://schemas.microsoft.com/office/drawing/2014/main" id="{072B4688-0AF1-A001-9AC6-374E4B794F14}"/>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51384" y="565355"/>
            <a:ext cx="2520280" cy="611860"/>
          </a:xfrm>
          <a:prstGeom prst="rect">
            <a:avLst/>
          </a:prstGeom>
        </p:spPr>
      </p:pic>
    </p:spTree>
    <p:extLst>
      <p:ext uri="{BB962C8B-B14F-4D97-AF65-F5344CB8AC3E}">
        <p14:creationId xmlns:p14="http://schemas.microsoft.com/office/powerpoint/2010/main" val="322982916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Tabel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Tabellenplatzhalter 5">
            <a:extLst>
              <a:ext uri="{FF2B5EF4-FFF2-40B4-BE49-F238E27FC236}">
                <a16:creationId xmlns:a16="http://schemas.microsoft.com/office/drawing/2014/main" id="{1C4D702D-0814-5C44-7EDE-C53C55607455}"/>
              </a:ext>
            </a:extLst>
          </p:cNvPr>
          <p:cNvSpPr>
            <a:spLocks noGrp="1"/>
          </p:cNvSpPr>
          <p:nvPr>
            <p:ph type="tbl" sz="quarter" idx="17" hasCustomPrompt="1"/>
          </p:nvPr>
        </p:nvSpPr>
        <p:spPr>
          <a:xfrm>
            <a:off x="1991609" y="1700213"/>
            <a:ext cx="7848808" cy="3816350"/>
          </a:xfrm>
        </p:spPr>
        <p:txBody>
          <a:bodyPr/>
          <a:lstStyle>
            <a:lvl1pPr>
              <a:defRPr sz="1600" spc="0"/>
            </a:lvl1pPr>
          </a:lstStyle>
          <a:p>
            <a:r>
              <a:rPr lang="de-DE" dirty="0"/>
              <a:t>Tabelle für Agenda nutzen, Beispiel im Master-Deck</a:t>
            </a:r>
          </a:p>
        </p:txBody>
      </p:sp>
    </p:spTree>
    <p:extLst>
      <p:ext uri="{BB962C8B-B14F-4D97-AF65-F5344CB8AC3E}">
        <p14:creationId xmlns:p14="http://schemas.microsoft.com/office/powerpoint/2010/main" val="27675367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1255" userDrawn="1">
          <p15:clr>
            <a:srgbClr val="FBAE40"/>
          </p15:clr>
        </p15:guide>
        <p15:guide id="4" pos="6199" userDrawn="1">
          <p15:clr>
            <a:srgbClr val="FBAE40"/>
          </p15:clr>
        </p15:guide>
        <p15:guide id="5" orient="horz" pos="347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Inhalt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10082212" cy="3456210"/>
          </a:xfrm>
        </p:spPr>
        <p:txBody>
          <a:bodyPr/>
          <a:lstStyle>
            <a:lvl1pPr>
              <a:spcBef>
                <a:spcPts val="2600"/>
              </a:spcBef>
              <a:defRPr/>
            </a:lvl1pPr>
            <a:lvl2pPr>
              <a:spcBef>
                <a:spcPts val="2100"/>
              </a:spcBef>
              <a:defRPr/>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18.12.2025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850088291"/>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und 2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18.12.2025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6096000"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platzhalter 7">
            <a:extLst>
              <a:ext uri="{FF2B5EF4-FFF2-40B4-BE49-F238E27FC236}">
                <a16:creationId xmlns:a16="http://schemas.microsoft.com/office/drawing/2014/main" id="{FE98F1D9-2DA1-18D4-7DB2-A72A10817A51}"/>
              </a:ext>
            </a:extLst>
          </p:cNvPr>
          <p:cNvSpPr>
            <a:spLocks noGrp="1"/>
          </p:cNvSpPr>
          <p:nvPr>
            <p:ph type="body" sz="quarter" idx="18"/>
          </p:nvPr>
        </p:nvSpPr>
        <p:spPr>
          <a:xfrm>
            <a:off x="6572972" y="2205038"/>
            <a:ext cx="5068164" cy="3744242"/>
          </a:xfrm>
        </p:spPr>
        <p:txBody>
          <a:bodyPr/>
          <a:lstStyle>
            <a:lvl1pPr>
              <a:spcBef>
                <a:spcPts val="2600"/>
              </a:spcBef>
              <a:spcAft>
                <a:spcPts val="600"/>
              </a:spcAft>
              <a:defRPr sz="2000">
                <a:latin typeface="+mj-lt"/>
              </a:defRPr>
            </a:lvl1pPr>
            <a:lvl2pPr>
              <a:spcBef>
                <a:spcPts val="1700"/>
              </a:spcBef>
              <a:defRPr sz="1600"/>
            </a:lvl2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771470855"/>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3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5038"/>
            <a:ext cx="3208997" cy="3672236"/>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18.12.2025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7" name="Gerader Verbinder 6">
            <a:extLst>
              <a:ext uri="{FF2B5EF4-FFF2-40B4-BE49-F238E27FC236}">
                <a16:creationId xmlns:a16="http://schemas.microsoft.com/office/drawing/2014/main" id="{6342C2BD-5BF6-AB0A-B8EA-6573E404157B}"/>
              </a:ext>
            </a:extLst>
          </p:cNvPr>
          <p:cNvCxnSpPr/>
          <p:nvPr userDrawn="1"/>
        </p:nvCxnSpPr>
        <p:spPr>
          <a:xfrm>
            <a:off x="4113684"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023A0E0D-9FB2-E94A-5A18-32EF6E2155CF}"/>
              </a:ext>
            </a:extLst>
          </p:cNvPr>
          <p:cNvCxnSpPr/>
          <p:nvPr userDrawn="1"/>
        </p:nvCxnSpPr>
        <p:spPr>
          <a:xfrm>
            <a:off x="8085609" y="2321303"/>
            <a:ext cx="0" cy="34069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platzhalter 7">
            <a:extLst>
              <a:ext uri="{FF2B5EF4-FFF2-40B4-BE49-F238E27FC236}">
                <a16:creationId xmlns:a16="http://schemas.microsoft.com/office/drawing/2014/main" id="{1989D503-61B4-26E3-2BE8-C65B137A2D88}"/>
              </a:ext>
            </a:extLst>
          </p:cNvPr>
          <p:cNvSpPr>
            <a:spLocks noGrp="1"/>
          </p:cNvSpPr>
          <p:nvPr>
            <p:ph type="body" sz="quarter" idx="19"/>
          </p:nvPr>
        </p:nvSpPr>
        <p:spPr>
          <a:xfrm>
            <a:off x="450373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4" name="Textplatzhalter 7">
            <a:extLst>
              <a:ext uri="{FF2B5EF4-FFF2-40B4-BE49-F238E27FC236}">
                <a16:creationId xmlns:a16="http://schemas.microsoft.com/office/drawing/2014/main" id="{CFE50A3F-D522-CEF4-33D1-4A2308F9D648}"/>
              </a:ext>
            </a:extLst>
          </p:cNvPr>
          <p:cNvSpPr>
            <a:spLocks noGrp="1"/>
          </p:cNvSpPr>
          <p:nvPr>
            <p:ph type="body" sz="quarter" idx="20"/>
          </p:nvPr>
        </p:nvSpPr>
        <p:spPr>
          <a:xfrm>
            <a:off x="8447088" y="2205037"/>
            <a:ext cx="3208997" cy="3672235"/>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2071796284"/>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4 x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9" name="Datumsplatzhalter 8">
            <a:extLst>
              <a:ext uri="{FF2B5EF4-FFF2-40B4-BE49-F238E27FC236}">
                <a16:creationId xmlns:a16="http://schemas.microsoft.com/office/drawing/2014/main" id="{4BC346CD-9908-36AD-3EF4-CA3D03AFDACF}"/>
              </a:ext>
            </a:extLst>
          </p:cNvPr>
          <p:cNvSpPr>
            <a:spLocks noGrp="1"/>
          </p:cNvSpPr>
          <p:nvPr>
            <p:ph type="dt" sz="half" idx="14"/>
          </p:nvPr>
        </p:nvSpPr>
        <p:spPr/>
        <p:txBody>
          <a:bodyPr/>
          <a:lstStyle/>
          <a:p>
            <a:fld id="{85851317-5E0E-4AEB-A6EE-0F6F8918A190}" type="datetime1">
              <a:rPr lang="de-DE" smtClean="0"/>
              <a:t>18.12.2025</a:t>
            </a:fld>
            <a:endParaRPr lang="de-DE" dirty="0"/>
          </a:p>
        </p:txBody>
      </p:sp>
      <p:sp>
        <p:nvSpPr>
          <p:cNvPr id="10" name="Fußzeilenplatzhalter 9">
            <a:extLst>
              <a:ext uri="{FF2B5EF4-FFF2-40B4-BE49-F238E27FC236}">
                <a16:creationId xmlns:a16="http://schemas.microsoft.com/office/drawing/2014/main" id="{3753DC07-8D78-255E-4CCC-EE46F795D8D0}"/>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16926887-FF4D-702B-248E-A6AF3A6187E9}"/>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cxnSp>
        <p:nvCxnSpPr>
          <p:cNvPr id="13" name="Gerader Verbinder 12">
            <a:extLst>
              <a:ext uri="{FF2B5EF4-FFF2-40B4-BE49-F238E27FC236}">
                <a16:creationId xmlns:a16="http://schemas.microsoft.com/office/drawing/2014/main" id="{B003DAE8-1738-2DBF-DD6A-6F42CEC9C4FF}"/>
              </a:ext>
            </a:extLst>
          </p:cNvPr>
          <p:cNvCxnSpPr/>
          <p:nvPr userDrawn="1"/>
        </p:nvCxnSpPr>
        <p:spPr>
          <a:xfrm>
            <a:off x="550863"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a:extLst>
              <a:ext uri="{FF2B5EF4-FFF2-40B4-BE49-F238E27FC236}">
                <a16:creationId xmlns:a16="http://schemas.microsoft.com/office/drawing/2014/main" id="{D3CA3F25-5BC5-3906-F3EF-5EA9E9B09C6A}"/>
              </a:ext>
            </a:extLst>
          </p:cNvPr>
          <p:cNvCxnSpPr/>
          <p:nvPr userDrawn="1"/>
        </p:nvCxnSpPr>
        <p:spPr>
          <a:xfrm>
            <a:off x="6199188" y="4120505"/>
            <a:ext cx="424899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platzhalter 7">
            <a:extLst>
              <a:ext uri="{FF2B5EF4-FFF2-40B4-BE49-F238E27FC236}">
                <a16:creationId xmlns:a16="http://schemas.microsoft.com/office/drawing/2014/main" id="{EA4A47D3-E6F8-131E-BB55-E2E3774183C0}"/>
              </a:ext>
            </a:extLst>
          </p:cNvPr>
          <p:cNvSpPr>
            <a:spLocks noGrp="1"/>
          </p:cNvSpPr>
          <p:nvPr>
            <p:ph type="body" sz="quarter" idx="20"/>
          </p:nvPr>
        </p:nvSpPr>
        <p:spPr>
          <a:xfrm>
            <a:off x="550863"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3" name="Textplatzhalter 7">
            <a:extLst>
              <a:ext uri="{FF2B5EF4-FFF2-40B4-BE49-F238E27FC236}">
                <a16:creationId xmlns:a16="http://schemas.microsoft.com/office/drawing/2014/main" id="{8E010B87-13C5-0A58-7743-B386CFDE0FDD}"/>
              </a:ext>
            </a:extLst>
          </p:cNvPr>
          <p:cNvSpPr>
            <a:spLocks noGrp="1"/>
          </p:cNvSpPr>
          <p:nvPr>
            <p:ph type="body" sz="quarter" idx="21"/>
          </p:nvPr>
        </p:nvSpPr>
        <p:spPr>
          <a:xfrm>
            <a:off x="6178972" y="2205038"/>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4" name="Textplatzhalter 7">
            <a:extLst>
              <a:ext uri="{FF2B5EF4-FFF2-40B4-BE49-F238E27FC236}">
                <a16:creationId xmlns:a16="http://schemas.microsoft.com/office/drawing/2014/main" id="{114FC1E7-2B32-69FE-9543-B22469492E78}"/>
              </a:ext>
            </a:extLst>
          </p:cNvPr>
          <p:cNvSpPr>
            <a:spLocks noGrp="1"/>
          </p:cNvSpPr>
          <p:nvPr>
            <p:ph type="body" sz="quarter" idx="22"/>
          </p:nvPr>
        </p:nvSpPr>
        <p:spPr>
          <a:xfrm>
            <a:off x="550863"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25" name="Textplatzhalter 7">
            <a:extLst>
              <a:ext uri="{FF2B5EF4-FFF2-40B4-BE49-F238E27FC236}">
                <a16:creationId xmlns:a16="http://schemas.microsoft.com/office/drawing/2014/main" id="{0958A13E-B8F0-159E-111F-CA9E08B358CA}"/>
              </a:ext>
            </a:extLst>
          </p:cNvPr>
          <p:cNvSpPr>
            <a:spLocks noGrp="1"/>
          </p:cNvSpPr>
          <p:nvPr>
            <p:ph type="body" sz="quarter" idx="23"/>
          </p:nvPr>
        </p:nvSpPr>
        <p:spPr>
          <a:xfrm>
            <a:off x="6178972" y="4291013"/>
            <a:ext cx="4248993" cy="1656997"/>
          </a:xfrm>
        </p:spPr>
        <p:txBody>
          <a:bodyPr/>
          <a:lstStyle>
            <a:lvl1pPr>
              <a:spcBef>
                <a:spcPts val="2600"/>
              </a:spcBef>
              <a:spcAft>
                <a:spcPts val="600"/>
              </a:spcAft>
              <a:defRPr>
                <a:latin typeface="+mj-lt"/>
              </a:defRPr>
            </a:lvl1pPr>
            <a:lvl2pPr>
              <a:spcBef>
                <a:spcPts val="900"/>
              </a:spcBef>
              <a:defRPr sz="1200"/>
            </a:lvl2pPr>
            <a:lvl3pPr>
              <a:defRPr sz="1200"/>
            </a:lvl3pPr>
            <a:lvl4pPr>
              <a:defRPr sz="1200"/>
            </a:lvl4pPr>
            <a:lvl5pPr>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695212506"/>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und Inhalt 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50863" y="2204864"/>
            <a:ext cx="10082212" cy="3456384"/>
          </a:xfrm>
        </p:spPr>
        <p:txBody>
          <a:bodyPr/>
          <a:lstStyle>
            <a:lvl1pPr>
              <a:spcBef>
                <a:spcPts val="2600"/>
              </a:spcBef>
              <a:defRPr sz="2400"/>
            </a:lvl1pPr>
            <a:lvl2pPr marL="355600" indent="-355600">
              <a:spcBef>
                <a:spcPts val="2100"/>
              </a:spcBef>
              <a:buFont typeface="Kantumruy Pro" pitchFamily="2" charset="0"/>
              <a:buChar char="—"/>
              <a:defRPr sz="2400"/>
            </a:lvl2pPr>
            <a:lvl3pPr>
              <a:defRPr sz="2000"/>
            </a:lvl3pPr>
            <a:lvl4pPr>
              <a:defRPr sz="1800"/>
            </a:lvl4pPr>
            <a:lvl5pPr>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dirty="0"/>
              <a:t>Name der Präsentation</a:t>
            </a:r>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Tree>
    <p:extLst>
      <p:ext uri="{BB962C8B-B14F-4D97-AF65-F5344CB8AC3E}">
        <p14:creationId xmlns:p14="http://schemas.microsoft.com/office/powerpoint/2010/main" val="24273380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Bild links Inhalt ">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73B6C9-7D13-97E1-9A9A-01DD47F6DD5A}"/>
              </a:ext>
            </a:extLst>
          </p:cNvPr>
          <p:cNvSpPr>
            <a:spLocks noGrp="1"/>
          </p:cNvSpPr>
          <p:nvPr>
            <p:ph type="title"/>
          </p:nvPr>
        </p:nvSpPr>
        <p:spPr/>
        <p:txBody>
          <a:bodyPr/>
          <a:lstStyle/>
          <a:p>
            <a:r>
              <a:rPr lang="de-DE"/>
              <a:t>Mastertitelformat bearbeiten</a:t>
            </a:r>
          </a:p>
        </p:txBody>
      </p:sp>
      <p:sp>
        <p:nvSpPr>
          <p:cNvPr id="8" name="Textplatzhalter 7">
            <a:extLst>
              <a:ext uri="{FF2B5EF4-FFF2-40B4-BE49-F238E27FC236}">
                <a16:creationId xmlns:a16="http://schemas.microsoft.com/office/drawing/2014/main" id="{CED6402C-DC0A-BA3F-DA72-86EEADD896D6}"/>
              </a:ext>
            </a:extLst>
          </p:cNvPr>
          <p:cNvSpPr>
            <a:spLocks noGrp="1"/>
          </p:cNvSpPr>
          <p:nvPr>
            <p:ph type="body" sz="quarter" idx="13"/>
          </p:nvPr>
        </p:nvSpPr>
        <p:spPr>
          <a:xfrm>
            <a:off x="5951984" y="2276872"/>
            <a:ext cx="4681091" cy="3384375"/>
          </a:xfrm>
        </p:spPr>
        <p:txBody>
          <a:bodyPr/>
          <a:lstStyle>
            <a:lvl1pPr>
              <a:lnSpc>
                <a:spcPct val="100000"/>
              </a:lnSpc>
              <a:spcBef>
                <a:spcPts val="2600"/>
              </a:spcBef>
              <a:defRPr sz="2400"/>
            </a:lvl1pPr>
            <a:lvl2pPr marL="355600" indent="-355600">
              <a:lnSpc>
                <a:spcPct val="100000"/>
              </a:lnSpc>
              <a:spcBef>
                <a:spcPts val="2100"/>
              </a:spcBef>
              <a:buFont typeface="Kantumruy Pro" pitchFamily="2" charset="0"/>
              <a:buChar char="—"/>
              <a:defRPr sz="2400"/>
            </a:lvl2pPr>
            <a:lvl3pPr>
              <a:lnSpc>
                <a:spcPct val="100000"/>
              </a:lnSpc>
              <a:defRPr sz="2000"/>
            </a:lvl3pPr>
            <a:lvl4pPr>
              <a:lnSpc>
                <a:spcPct val="100000"/>
              </a:lnSpc>
              <a:defRPr sz="1800"/>
            </a:lvl4pPr>
            <a:lvl5pPr>
              <a:lnSpc>
                <a:spcPct val="100000"/>
              </a:lnSpc>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Datumsplatzhalter 8">
            <a:extLst>
              <a:ext uri="{FF2B5EF4-FFF2-40B4-BE49-F238E27FC236}">
                <a16:creationId xmlns:a16="http://schemas.microsoft.com/office/drawing/2014/main" id="{AB58C359-50BB-298A-8297-E82353878ECE}"/>
              </a:ext>
            </a:extLst>
          </p:cNvPr>
          <p:cNvSpPr>
            <a:spLocks noGrp="1"/>
          </p:cNvSpPr>
          <p:nvPr>
            <p:ph type="dt" sz="half" idx="14"/>
          </p:nvPr>
        </p:nvSpPr>
        <p:spPr/>
        <p:txBody>
          <a:bodyPr/>
          <a:lstStyle/>
          <a:p>
            <a:fld id="{BE64F6F3-3477-4C89-9056-C92CFB29775B}" type="datetime1">
              <a:rPr lang="de-DE" smtClean="0"/>
              <a:t>18.12.2025</a:t>
            </a:fld>
            <a:endParaRPr lang="de-DE" dirty="0"/>
          </a:p>
        </p:txBody>
      </p:sp>
      <p:sp>
        <p:nvSpPr>
          <p:cNvPr id="10" name="Fußzeilenplatzhalter 9">
            <a:extLst>
              <a:ext uri="{FF2B5EF4-FFF2-40B4-BE49-F238E27FC236}">
                <a16:creationId xmlns:a16="http://schemas.microsoft.com/office/drawing/2014/main" id="{F1BF15D5-8BDE-2AAE-D9BA-F337158E7CDC}"/>
              </a:ext>
            </a:extLst>
          </p:cNvPr>
          <p:cNvSpPr>
            <a:spLocks noGrp="1"/>
          </p:cNvSpPr>
          <p:nvPr>
            <p:ph type="ftr" sz="quarter" idx="15"/>
          </p:nvPr>
        </p:nvSpPr>
        <p:spPr/>
        <p:txBody>
          <a:bodyPr/>
          <a:lstStyle/>
          <a:p>
            <a:r>
              <a:rPr lang="de-DE"/>
              <a:t>Name der Präsentation</a:t>
            </a:r>
            <a:endParaRPr lang="de-DE" dirty="0"/>
          </a:p>
        </p:txBody>
      </p:sp>
      <p:sp>
        <p:nvSpPr>
          <p:cNvPr id="11" name="Foliennummernplatzhalter 10">
            <a:extLst>
              <a:ext uri="{FF2B5EF4-FFF2-40B4-BE49-F238E27FC236}">
                <a16:creationId xmlns:a16="http://schemas.microsoft.com/office/drawing/2014/main" id="{B272B034-0F95-6ABF-9359-1ADC06927664}"/>
              </a:ext>
            </a:extLst>
          </p:cNvPr>
          <p:cNvSpPr>
            <a:spLocks noGrp="1"/>
          </p:cNvSpPr>
          <p:nvPr>
            <p:ph type="sldNum" sz="quarter" idx="16"/>
          </p:nvPr>
        </p:nvSpPr>
        <p:spPr/>
        <p:txBody>
          <a:bodyPr/>
          <a:lstStyle/>
          <a:p>
            <a:r>
              <a:rPr lang="de-DE"/>
              <a:t>Seite </a:t>
            </a:r>
            <a:fld id="{CE6CAF4D-DD0D-4F34-9F3A-F974D54A280A}" type="slidenum">
              <a:rPr lang="de-DE" smtClean="0"/>
              <a:pPr/>
              <a:t>‹Nr.›</a:t>
            </a:fld>
            <a:endParaRPr lang="de-DE" dirty="0"/>
          </a:p>
        </p:txBody>
      </p:sp>
      <p:sp>
        <p:nvSpPr>
          <p:cNvPr id="6" name="Bildplatzhalter 5">
            <a:extLst>
              <a:ext uri="{FF2B5EF4-FFF2-40B4-BE49-F238E27FC236}">
                <a16:creationId xmlns:a16="http://schemas.microsoft.com/office/drawing/2014/main" id="{85B398A4-769D-6876-946E-CAEF2EF90581}"/>
              </a:ext>
            </a:extLst>
          </p:cNvPr>
          <p:cNvSpPr>
            <a:spLocks noGrp="1"/>
          </p:cNvSpPr>
          <p:nvPr>
            <p:ph type="pic" sz="quarter" idx="17"/>
          </p:nvPr>
        </p:nvSpPr>
        <p:spPr>
          <a:xfrm>
            <a:off x="550862" y="2132856"/>
            <a:ext cx="5026026" cy="3474314"/>
          </a:xfrm>
        </p:spPr>
        <p:txBody>
          <a:bodyPr/>
          <a:lstStyle/>
          <a:p>
            <a:r>
              <a:rPr lang="de-DE"/>
              <a:t>Bild durch Klicken auf Symbol hinzufügen</a:t>
            </a:r>
          </a:p>
        </p:txBody>
      </p:sp>
    </p:spTree>
    <p:extLst>
      <p:ext uri="{BB962C8B-B14F-4D97-AF65-F5344CB8AC3E}">
        <p14:creationId xmlns:p14="http://schemas.microsoft.com/office/powerpoint/2010/main" val="1600858742"/>
      </p:ext>
    </p:extLst>
  </p:cSld>
  <p:clrMapOvr>
    <a:masterClrMapping/>
  </p:clrMapOvr>
  <p:extLst>
    <p:ext uri="{DCECCB84-F9BA-43D5-87BE-67443E8EF086}">
      <p15:sldGuideLst xmlns:p15="http://schemas.microsoft.com/office/powerpoint/2012/main">
        <p15:guide id="1" orient="horz" pos="138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9CE3E3E4-74CA-F83A-D7FE-073ED8CBAFD7}"/>
              </a:ext>
            </a:extLst>
          </p:cNvPr>
          <p:cNvSpPr/>
          <p:nvPr userDrawn="1"/>
        </p:nvSpPr>
        <p:spPr>
          <a:xfrm>
            <a:off x="0" y="6309320"/>
            <a:ext cx="12192000" cy="548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8B27D20C-6BE2-D299-8FEC-BA1FE02A06CF}"/>
              </a:ext>
            </a:extLst>
          </p:cNvPr>
          <p:cNvSpPr>
            <a:spLocks noGrp="1"/>
          </p:cNvSpPr>
          <p:nvPr>
            <p:ph type="title"/>
          </p:nvPr>
        </p:nvSpPr>
        <p:spPr>
          <a:xfrm>
            <a:off x="569342" y="561975"/>
            <a:ext cx="10063733" cy="922809"/>
          </a:xfrm>
          <a:prstGeom prst="rect">
            <a:avLst/>
          </a:prstGeom>
        </p:spPr>
        <p:txBody>
          <a:bodyPr vert="horz" lIns="0" tIns="0" rIns="0" bIns="0" rtlCol="0" anchor="t">
            <a:noAutofit/>
          </a:bodyPr>
          <a:lstStyle/>
          <a:p>
            <a:r>
              <a:rPr lang="de-DE" dirty="0"/>
              <a:t>Mastertitelformat bearbeiten</a:t>
            </a:r>
          </a:p>
        </p:txBody>
      </p:sp>
      <p:sp>
        <p:nvSpPr>
          <p:cNvPr id="3" name="Textplatzhalter 2">
            <a:extLst>
              <a:ext uri="{FF2B5EF4-FFF2-40B4-BE49-F238E27FC236}">
                <a16:creationId xmlns:a16="http://schemas.microsoft.com/office/drawing/2014/main" id="{F6E584FD-412E-2725-3683-7395D6DF5D0D}"/>
              </a:ext>
            </a:extLst>
          </p:cNvPr>
          <p:cNvSpPr>
            <a:spLocks noGrp="1"/>
          </p:cNvSpPr>
          <p:nvPr>
            <p:ph type="body" idx="1"/>
          </p:nvPr>
        </p:nvSpPr>
        <p:spPr>
          <a:xfrm>
            <a:off x="550863" y="2225040"/>
            <a:ext cx="10082212" cy="3436208"/>
          </a:xfrm>
          <a:prstGeom prst="rect">
            <a:avLst/>
          </a:prstGeom>
        </p:spPr>
        <p:txBody>
          <a:bodyPr vert="horz" lIns="0" tIns="0" rIns="0" bIns="0" rtlCol="0">
            <a:noAutofit/>
          </a:bodyPr>
          <a:lstStyle/>
          <a:p>
            <a:pPr lvl="0"/>
            <a:r>
              <a:rPr lang="de-DE" dirty="0"/>
              <a:t>Mastertextfeld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9D77742E-B787-D1A4-0BEA-E49A98D2DA26}"/>
              </a:ext>
            </a:extLst>
          </p:cNvPr>
          <p:cNvSpPr>
            <a:spLocks noGrp="1"/>
          </p:cNvSpPr>
          <p:nvPr>
            <p:ph type="dt" sz="half" idx="2"/>
          </p:nvPr>
        </p:nvSpPr>
        <p:spPr>
          <a:xfrm>
            <a:off x="550863" y="6497767"/>
            <a:ext cx="1152649"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fld id="{D6532FE3-A7DD-49AA-B4A9-8E4EE9F381C1}" type="datetime1">
              <a:rPr lang="de-DE" smtClean="0"/>
              <a:t>18.12.2025</a:t>
            </a:fld>
            <a:endParaRPr lang="de-DE" dirty="0"/>
          </a:p>
        </p:txBody>
      </p:sp>
      <p:sp>
        <p:nvSpPr>
          <p:cNvPr id="5" name="Fußzeilenplatzhalter 4">
            <a:extLst>
              <a:ext uri="{FF2B5EF4-FFF2-40B4-BE49-F238E27FC236}">
                <a16:creationId xmlns:a16="http://schemas.microsoft.com/office/drawing/2014/main" id="{51A4020D-D717-E09D-8E62-9CFC5E5E59CB}"/>
              </a:ext>
            </a:extLst>
          </p:cNvPr>
          <p:cNvSpPr>
            <a:spLocks noGrp="1"/>
          </p:cNvSpPr>
          <p:nvPr>
            <p:ph type="ftr" sz="quarter" idx="3"/>
          </p:nvPr>
        </p:nvSpPr>
        <p:spPr>
          <a:xfrm flipH="1">
            <a:off x="1991606" y="6525343"/>
            <a:ext cx="4176401" cy="153888"/>
          </a:xfrm>
          <a:prstGeom prst="rect">
            <a:avLst/>
          </a:prstGeom>
        </p:spPr>
        <p:txBody>
          <a:bodyPr vert="horz" wrap="square" lIns="0" tIns="0" rIns="0" bIns="0" rtlCol="0" anchor="ctr">
            <a:noAutofit/>
          </a:bodyPr>
          <a:lstStyle>
            <a:lvl1pPr algn="l">
              <a:defRPr sz="1000" spc="70" baseline="0">
                <a:solidFill>
                  <a:schemeClr val="tx1"/>
                </a:solidFill>
              </a:defRPr>
            </a:lvl1pPr>
          </a:lstStyle>
          <a:p>
            <a:r>
              <a:rPr lang="de-DE" dirty="0"/>
              <a:t>Nina Radek | Körperideal und </a:t>
            </a:r>
            <a:r>
              <a:rPr lang="de-DE" dirty="0" err="1"/>
              <a:t>Social</a:t>
            </a:r>
            <a:r>
              <a:rPr lang="de-DE" dirty="0"/>
              <a:t> Media im Schulsport</a:t>
            </a:r>
          </a:p>
        </p:txBody>
      </p:sp>
      <p:sp>
        <p:nvSpPr>
          <p:cNvPr id="6" name="Foliennummernplatzhalter 5">
            <a:extLst>
              <a:ext uri="{FF2B5EF4-FFF2-40B4-BE49-F238E27FC236}">
                <a16:creationId xmlns:a16="http://schemas.microsoft.com/office/drawing/2014/main" id="{82477157-9A10-6250-33C9-1941620DE033}"/>
              </a:ext>
            </a:extLst>
          </p:cNvPr>
          <p:cNvSpPr>
            <a:spLocks noGrp="1"/>
          </p:cNvSpPr>
          <p:nvPr>
            <p:ph type="sldNum" sz="quarter" idx="4"/>
          </p:nvPr>
        </p:nvSpPr>
        <p:spPr>
          <a:xfrm>
            <a:off x="8897937" y="6497767"/>
            <a:ext cx="2743200" cy="153888"/>
          </a:xfrm>
          <a:prstGeom prst="rect">
            <a:avLst/>
          </a:prstGeom>
        </p:spPr>
        <p:txBody>
          <a:bodyPr vert="horz" lIns="0" tIns="0" rIns="0" bIns="0" rtlCol="0" anchor="ctr">
            <a:spAutoFit/>
          </a:bodyPr>
          <a:lstStyle>
            <a:lvl1pPr algn="r">
              <a:defRPr sz="1000" spc="70" baseline="0">
                <a:solidFill>
                  <a:schemeClr val="tx1"/>
                </a:solidFill>
              </a:defRPr>
            </a:lvl1pPr>
          </a:lstStyle>
          <a:p>
            <a:r>
              <a:rPr lang="de-DE" dirty="0"/>
              <a:t>Seite </a:t>
            </a:r>
            <a:fld id="{CE6CAF4D-DD0D-4F34-9F3A-F974D54A280A}" type="slidenum">
              <a:rPr lang="de-DE" smtClean="0"/>
              <a:pPr/>
              <a:t>‹Nr.›</a:t>
            </a:fld>
            <a:endParaRPr lang="de-DE" dirty="0"/>
          </a:p>
        </p:txBody>
      </p:sp>
      <p:pic>
        <p:nvPicPr>
          <p:cNvPr id="12" name="Grafik 11">
            <a:extLst>
              <a:ext uri="{FF2B5EF4-FFF2-40B4-BE49-F238E27FC236}">
                <a16:creationId xmlns:a16="http://schemas.microsoft.com/office/drawing/2014/main" id="{0C88CC7A-9221-FF5F-62E8-2E646494E0B5}"/>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p:blipFill>
        <p:spPr>
          <a:xfrm>
            <a:off x="11251183" y="620713"/>
            <a:ext cx="371475" cy="380999"/>
          </a:xfrm>
          <a:prstGeom prst="rect">
            <a:avLst/>
          </a:prstGeom>
        </p:spPr>
      </p:pic>
    </p:spTree>
    <p:extLst>
      <p:ext uri="{BB962C8B-B14F-4D97-AF65-F5344CB8AC3E}">
        <p14:creationId xmlns:p14="http://schemas.microsoft.com/office/powerpoint/2010/main" val="1072307064"/>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8" r:id="rId3"/>
    <p:sldLayoutId id="2147483650" r:id="rId4"/>
    <p:sldLayoutId id="2147483674" r:id="rId5"/>
    <p:sldLayoutId id="2147483675" r:id="rId6"/>
    <p:sldLayoutId id="2147483676" r:id="rId7"/>
    <p:sldLayoutId id="2147483657" r:id="rId8"/>
    <p:sldLayoutId id="2147483663" r:id="rId9"/>
    <p:sldLayoutId id="2147483659" r:id="rId10"/>
    <p:sldLayoutId id="2147483661" r:id="rId11"/>
    <p:sldLayoutId id="2147483662" r:id="rId12"/>
    <p:sldLayoutId id="2147483654" r:id="rId13"/>
    <p:sldLayoutId id="2147483660" r:id="rId14"/>
    <p:sldLayoutId id="2147483670" r:id="rId15"/>
    <p:sldLayoutId id="2147483671" r:id="rId16"/>
    <p:sldLayoutId id="2147483655" r:id="rId17"/>
    <p:sldLayoutId id="2147483651" r:id="rId18"/>
    <p:sldLayoutId id="2147483669" r:id="rId19"/>
    <p:sldLayoutId id="2147483664" r:id="rId20"/>
    <p:sldLayoutId id="2147483665" r:id="rId21"/>
    <p:sldLayoutId id="2147483666" r:id="rId22"/>
    <p:sldLayoutId id="2147483667" r:id="rId23"/>
    <p:sldLayoutId id="2147483668" r:id="rId24"/>
    <p:sldLayoutId id="2147483672" r:id="rId25"/>
    <p:sldLayoutId id="2147483673" r:id="rId26"/>
  </p:sldLayoutIdLst>
  <p:hf hdr="0"/>
  <p:txStyles>
    <p:titleStyle>
      <a:lvl1pPr algn="l" defTabSz="914400" rtl="0" eaLnBrk="1" latinLnBrk="0" hangingPunct="1">
        <a:lnSpc>
          <a:spcPct val="100000"/>
        </a:lnSpc>
        <a:spcBef>
          <a:spcPct val="0"/>
        </a:spcBef>
        <a:buNone/>
        <a:defRPr sz="2800" kern="1200" spc="30" baseline="0">
          <a:solidFill>
            <a:schemeClr val="tx1"/>
          </a:solidFill>
          <a:latin typeface="+mj-lt"/>
          <a:ea typeface="+mj-ea"/>
          <a:cs typeface="+mj-cs"/>
        </a:defRPr>
      </a:lvl1pPr>
    </p:titleStyle>
    <p:body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47" userDrawn="1">
          <p15:clr>
            <a:srgbClr val="F26B43"/>
          </p15:clr>
        </p15:guide>
        <p15:guide id="4" pos="6698" userDrawn="1">
          <p15:clr>
            <a:srgbClr val="F26B43"/>
          </p15:clr>
        </p15:guide>
        <p15:guide id="5" orient="horz" pos="34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42.jp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44.sv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13" Type="http://schemas.openxmlformats.org/officeDocument/2006/relationships/image" Target="../media/image54.png"/><Relationship Id="rId18" Type="http://schemas.openxmlformats.org/officeDocument/2006/relationships/image" Target="../media/image59.png"/><Relationship Id="rId26" Type="http://schemas.openxmlformats.org/officeDocument/2006/relationships/image" Target="../media/image67.png"/><Relationship Id="rId39" Type="http://schemas.openxmlformats.org/officeDocument/2006/relationships/image" Target="../media/image80.png"/><Relationship Id="rId21" Type="http://schemas.openxmlformats.org/officeDocument/2006/relationships/image" Target="../media/image62.png"/><Relationship Id="rId34" Type="http://schemas.openxmlformats.org/officeDocument/2006/relationships/image" Target="../media/image75.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5" Type="http://schemas.openxmlformats.org/officeDocument/2006/relationships/image" Target="../media/image66.png"/><Relationship Id="rId33" Type="http://schemas.openxmlformats.org/officeDocument/2006/relationships/image" Target="../media/image74.jpg"/><Relationship Id="rId38" Type="http://schemas.openxmlformats.org/officeDocument/2006/relationships/image" Target="../media/image79.jpg"/><Relationship Id="rId2" Type="http://schemas.openxmlformats.org/officeDocument/2006/relationships/notesSlide" Target="../notesSlides/notesSlide9.xml"/><Relationship Id="rId16" Type="http://schemas.openxmlformats.org/officeDocument/2006/relationships/image" Target="../media/image57.png"/><Relationship Id="rId20" Type="http://schemas.openxmlformats.org/officeDocument/2006/relationships/image" Target="../media/image61.png"/><Relationship Id="rId29"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47.png"/><Relationship Id="rId11" Type="http://schemas.openxmlformats.org/officeDocument/2006/relationships/image" Target="../media/image52.png"/><Relationship Id="rId24" Type="http://schemas.openxmlformats.org/officeDocument/2006/relationships/image" Target="../media/image65.png"/><Relationship Id="rId32" Type="http://schemas.openxmlformats.org/officeDocument/2006/relationships/image" Target="../media/image73.png"/><Relationship Id="rId37" Type="http://schemas.openxmlformats.org/officeDocument/2006/relationships/image" Target="../media/image78.jpg"/><Relationship Id="rId5" Type="http://schemas.openxmlformats.org/officeDocument/2006/relationships/image" Target="../media/image46.png"/><Relationship Id="rId15" Type="http://schemas.openxmlformats.org/officeDocument/2006/relationships/image" Target="../media/image56.png"/><Relationship Id="rId23" Type="http://schemas.openxmlformats.org/officeDocument/2006/relationships/image" Target="../media/image64.jpg"/><Relationship Id="rId28" Type="http://schemas.openxmlformats.org/officeDocument/2006/relationships/image" Target="../media/image69.png"/><Relationship Id="rId36" Type="http://schemas.openxmlformats.org/officeDocument/2006/relationships/image" Target="../media/image77.jpg"/><Relationship Id="rId10" Type="http://schemas.openxmlformats.org/officeDocument/2006/relationships/image" Target="../media/image51.png"/><Relationship Id="rId19" Type="http://schemas.openxmlformats.org/officeDocument/2006/relationships/image" Target="../media/image60.png"/><Relationship Id="rId31" Type="http://schemas.openxmlformats.org/officeDocument/2006/relationships/image" Target="../media/image72.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 Id="rId22" Type="http://schemas.openxmlformats.org/officeDocument/2006/relationships/image" Target="../media/image63.png"/><Relationship Id="rId27" Type="http://schemas.openxmlformats.org/officeDocument/2006/relationships/image" Target="../media/image68.png"/><Relationship Id="rId30" Type="http://schemas.openxmlformats.org/officeDocument/2006/relationships/image" Target="../media/image71.png"/><Relationship Id="rId35" Type="http://schemas.openxmlformats.org/officeDocument/2006/relationships/image" Target="../media/image76.png"/><Relationship Id="rId8" Type="http://schemas.openxmlformats.org/officeDocument/2006/relationships/image" Target="../media/image49.png"/><Relationship Id="rId3"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82.png"/></Relationships>
</file>

<file path=ppt/slides/_rels/slide14.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jpeg"/><Relationship Id="rId7" Type="http://schemas.openxmlformats.org/officeDocument/2006/relationships/image" Target="../media/image87.jp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86.jpg"/><Relationship Id="rId5" Type="http://schemas.openxmlformats.org/officeDocument/2006/relationships/image" Target="../media/image85.jpg"/><Relationship Id="rId10" Type="http://schemas.openxmlformats.org/officeDocument/2006/relationships/image" Target="../media/image29.png"/><Relationship Id="rId4" Type="http://schemas.openxmlformats.org/officeDocument/2006/relationships/image" Target="../media/image84.png"/><Relationship Id="rId9" Type="http://schemas.openxmlformats.org/officeDocument/2006/relationships/image" Target="../media/image89.svg"/></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18" Type="http://schemas.openxmlformats.org/officeDocument/2006/relationships/image" Target="../media/image87.jpg"/><Relationship Id="rId3" Type="http://schemas.openxmlformats.org/officeDocument/2006/relationships/image" Target="../media/image29.png"/><Relationship Id="rId7" Type="http://schemas.openxmlformats.org/officeDocument/2006/relationships/diagramColors" Target="../diagrams/colors1.xml"/><Relationship Id="rId12" Type="http://schemas.openxmlformats.org/officeDocument/2006/relationships/diagramColors" Target="../diagrams/colors2.xml"/><Relationship Id="rId17" Type="http://schemas.openxmlformats.org/officeDocument/2006/relationships/image" Target="../media/image86.jpg"/><Relationship Id="rId2" Type="http://schemas.openxmlformats.org/officeDocument/2006/relationships/notesSlide" Target="../notesSlides/notesSlide12.xml"/><Relationship Id="rId16" Type="http://schemas.openxmlformats.org/officeDocument/2006/relationships/image" Target="../media/image85.jpg"/><Relationship Id="rId1" Type="http://schemas.openxmlformats.org/officeDocument/2006/relationships/slideLayout" Target="../slideLayouts/slideLayout3.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openxmlformats.org/officeDocument/2006/relationships/image" Target="../media/image84.png"/><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91.jpeg"/></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18" Type="http://schemas.openxmlformats.org/officeDocument/2006/relationships/image" Target="../media/image94.jpg"/><Relationship Id="rId3" Type="http://schemas.openxmlformats.org/officeDocument/2006/relationships/image" Target="../media/image29.png"/><Relationship Id="rId21" Type="http://schemas.openxmlformats.org/officeDocument/2006/relationships/image" Target="../media/image87.jpg"/><Relationship Id="rId7" Type="http://schemas.openxmlformats.org/officeDocument/2006/relationships/diagramColors" Target="../diagrams/colors3.xml"/><Relationship Id="rId12" Type="http://schemas.openxmlformats.org/officeDocument/2006/relationships/diagramColors" Target="../diagrams/colors4.xml"/><Relationship Id="rId17" Type="http://schemas.openxmlformats.org/officeDocument/2006/relationships/image" Target="../media/image91.jpeg"/><Relationship Id="rId2" Type="http://schemas.openxmlformats.org/officeDocument/2006/relationships/notesSlide" Target="../notesSlides/notesSlide13.xml"/><Relationship Id="rId16" Type="http://schemas.openxmlformats.org/officeDocument/2006/relationships/image" Target="../media/image93.jpg"/><Relationship Id="rId20" Type="http://schemas.openxmlformats.org/officeDocument/2006/relationships/image" Target="../media/image95.jpg"/><Relationship Id="rId1" Type="http://schemas.openxmlformats.org/officeDocument/2006/relationships/slideLayout" Target="../slideLayouts/slideLayout3.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5" Type="http://schemas.openxmlformats.org/officeDocument/2006/relationships/image" Target="../media/image84.png"/><Relationship Id="rId23" Type="http://schemas.openxmlformats.org/officeDocument/2006/relationships/image" Target="../media/image85.jpg"/><Relationship Id="rId10" Type="http://schemas.openxmlformats.org/officeDocument/2006/relationships/diagramLayout" Target="../diagrams/layout4.xml"/><Relationship Id="rId19" Type="http://schemas.openxmlformats.org/officeDocument/2006/relationships/image" Target="../media/image86.jpg"/><Relationship Id="rId4" Type="http://schemas.openxmlformats.org/officeDocument/2006/relationships/diagramData" Target="../diagrams/data3.xml"/><Relationship Id="rId9" Type="http://schemas.openxmlformats.org/officeDocument/2006/relationships/diagramData" Target="../diagrams/data4.xml"/><Relationship Id="rId14" Type="http://schemas.openxmlformats.org/officeDocument/2006/relationships/image" Target="../media/image92.jpg"/><Relationship Id="rId22" Type="http://schemas.openxmlformats.org/officeDocument/2006/relationships/image" Target="../media/image9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39.svg"/></Relationships>
</file>

<file path=ppt/slides/_rels/slide19.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104.png"/><Relationship Id="rId3" Type="http://schemas.openxmlformats.org/officeDocument/2006/relationships/image" Target="../media/image97.jpg"/><Relationship Id="rId7" Type="http://schemas.openxmlformats.org/officeDocument/2006/relationships/image" Target="../media/image101.png"/><Relationship Id="rId12" Type="http://schemas.openxmlformats.org/officeDocument/2006/relationships/image" Target="../media/image47.png"/><Relationship Id="rId17" Type="http://schemas.openxmlformats.org/officeDocument/2006/relationships/image" Target="../media/image29.png"/><Relationship Id="rId2" Type="http://schemas.openxmlformats.org/officeDocument/2006/relationships/notesSlide" Target="../notesSlides/notesSlide15.xml"/><Relationship Id="rId16" Type="http://schemas.openxmlformats.org/officeDocument/2006/relationships/image" Target="../media/image48.png"/><Relationship Id="rId1" Type="http://schemas.openxmlformats.org/officeDocument/2006/relationships/slideLayout" Target="../slideLayouts/slideLayout8.xml"/><Relationship Id="rId6" Type="http://schemas.openxmlformats.org/officeDocument/2006/relationships/image" Target="../media/image100.png"/><Relationship Id="rId11" Type="http://schemas.openxmlformats.org/officeDocument/2006/relationships/image" Target="../media/image103.png"/><Relationship Id="rId5" Type="http://schemas.openxmlformats.org/officeDocument/2006/relationships/image" Target="../media/image99.png"/><Relationship Id="rId15" Type="http://schemas.openxmlformats.org/officeDocument/2006/relationships/image" Target="../media/image45.png"/><Relationship Id="rId10" Type="http://schemas.openxmlformats.org/officeDocument/2006/relationships/image" Target="../media/image49.png"/><Relationship Id="rId4" Type="http://schemas.openxmlformats.org/officeDocument/2006/relationships/image" Target="../media/image98.jpg"/><Relationship Id="rId9" Type="http://schemas.openxmlformats.org/officeDocument/2006/relationships/image" Target="../media/image102.jpg"/><Relationship Id="rId14" Type="http://schemas.openxmlformats.org/officeDocument/2006/relationships/image" Target="../media/image10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8" Type="http://schemas.openxmlformats.org/officeDocument/2006/relationships/image" Target="../media/image111.jpg"/><Relationship Id="rId13" Type="http://schemas.openxmlformats.org/officeDocument/2006/relationships/image" Target="../media/image116.jpg"/><Relationship Id="rId18" Type="http://schemas.openxmlformats.org/officeDocument/2006/relationships/image" Target="../media/image29.png"/><Relationship Id="rId3" Type="http://schemas.openxmlformats.org/officeDocument/2006/relationships/image" Target="../media/image106.jpeg"/><Relationship Id="rId7" Type="http://schemas.openxmlformats.org/officeDocument/2006/relationships/image" Target="../media/image110.png"/><Relationship Id="rId12" Type="http://schemas.openxmlformats.org/officeDocument/2006/relationships/image" Target="../media/image115.jpg"/><Relationship Id="rId17" Type="http://schemas.openxmlformats.org/officeDocument/2006/relationships/image" Target="../media/image58.png"/><Relationship Id="rId2" Type="http://schemas.openxmlformats.org/officeDocument/2006/relationships/notesSlide" Target="../notesSlides/notesSlide16.xml"/><Relationship Id="rId16" Type="http://schemas.openxmlformats.org/officeDocument/2006/relationships/image" Target="../media/image68.png"/><Relationship Id="rId1" Type="http://schemas.openxmlformats.org/officeDocument/2006/relationships/slideLayout" Target="../slideLayouts/slideLayout8.xml"/><Relationship Id="rId6" Type="http://schemas.openxmlformats.org/officeDocument/2006/relationships/image" Target="../media/image109.jpeg"/><Relationship Id="rId11" Type="http://schemas.openxmlformats.org/officeDocument/2006/relationships/image" Target="../media/image114.jpg"/><Relationship Id="rId5" Type="http://schemas.openxmlformats.org/officeDocument/2006/relationships/image" Target="../media/image108.jpeg"/><Relationship Id="rId15" Type="http://schemas.openxmlformats.org/officeDocument/2006/relationships/image" Target="../media/image118.png"/><Relationship Id="rId10" Type="http://schemas.openxmlformats.org/officeDocument/2006/relationships/image" Target="../media/image113.jpg"/><Relationship Id="rId4" Type="http://schemas.openxmlformats.org/officeDocument/2006/relationships/image" Target="../media/image107.jpeg"/><Relationship Id="rId9" Type="http://schemas.openxmlformats.org/officeDocument/2006/relationships/image" Target="../media/image112.png"/><Relationship Id="rId14" Type="http://schemas.openxmlformats.org/officeDocument/2006/relationships/image" Target="../media/image117.jp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122.jp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121.jpg"/><Relationship Id="rId5" Type="http://schemas.openxmlformats.org/officeDocument/2006/relationships/image" Target="../media/image120.jpg"/><Relationship Id="rId4" Type="http://schemas.openxmlformats.org/officeDocument/2006/relationships/image" Target="../media/image119.jpeg"/></Relationships>
</file>

<file path=ppt/slides/_rels/slide22.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122.jpg"/><Relationship Id="rId5" Type="http://schemas.openxmlformats.org/officeDocument/2006/relationships/image" Target="../media/image121.jpg"/><Relationship Id="rId4" Type="http://schemas.openxmlformats.org/officeDocument/2006/relationships/image" Target="../media/image120.jpg"/></Relationships>
</file>

<file path=ppt/slides/_rels/slide23.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9.png"/><Relationship Id="rId7" Type="http://schemas.openxmlformats.org/officeDocument/2006/relationships/diagramColors" Target="../diagrams/colors5.xml"/><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4.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127.svg"/><Relationship Id="rId4" Type="http://schemas.openxmlformats.org/officeDocument/2006/relationships/image" Target="../media/image1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29.svg"/><Relationship Id="rId7" Type="http://schemas.openxmlformats.org/officeDocument/2006/relationships/image" Target="../media/image29.png"/><Relationship Id="rId2" Type="http://schemas.openxmlformats.org/officeDocument/2006/relationships/image" Target="../media/image128.png"/><Relationship Id="rId1" Type="http://schemas.openxmlformats.org/officeDocument/2006/relationships/slideLayout" Target="../slideLayouts/slideLayout4.xml"/><Relationship Id="rId6" Type="http://schemas.openxmlformats.org/officeDocument/2006/relationships/image" Target="../media/image127.svg"/><Relationship Id="rId5" Type="http://schemas.openxmlformats.org/officeDocument/2006/relationships/image" Target="../media/image126.png"/><Relationship Id="rId4" Type="http://schemas.openxmlformats.org/officeDocument/2006/relationships/image" Target="../media/image130.jpg"/></Relationships>
</file>

<file path=ppt/slides/_rels/slide27.xml.rels><?xml version="1.0" encoding="UTF-8" standalone="yes"?>
<Relationships xmlns="http://schemas.openxmlformats.org/package/2006/relationships"><Relationship Id="rId3" Type="http://schemas.openxmlformats.org/officeDocument/2006/relationships/image" Target="../media/image131.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jpg"/></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6" Type="http://schemas.openxmlformats.org/officeDocument/2006/relationships/image" Target="../media/image155.png"/><Relationship Id="rId21" Type="http://schemas.openxmlformats.org/officeDocument/2006/relationships/image" Target="../media/image152.svg"/><Relationship Id="rId42" Type="http://schemas.openxmlformats.org/officeDocument/2006/relationships/image" Target="../media/image171.png"/><Relationship Id="rId47" Type="http://schemas.openxmlformats.org/officeDocument/2006/relationships/image" Target="../media/image127.svg"/><Relationship Id="rId63" Type="http://schemas.openxmlformats.org/officeDocument/2006/relationships/image" Target="../media/image190.svg"/><Relationship Id="rId68" Type="http://schemas.openxmlformats.org/officeDocument/2006/relationships/image" Target="../media/image195.png"/><Relationship Id="rId2" Type="http://schemas.openxmlformats.org/officeDocument/2006/relationships/image" Target="../media/image135.png"/><Relationship Id="rId16" Type="http://schemas.openxmlformats.org/officeDocument/2006/relationships/image" Target="../media/image31.png"/><Relationship Id="rId29" Type="http://schemas.openxmlformats.org/officeDocument/2006/relationships/image" Target="../media/image158.svg"/><Relationship Id="rId11" Type="http://schemas.openxmlformats.org/officeDocument/2006/relationships/image" Target="../media/image144.svg"/><Relationship Id="rId24" Type="http://schemas.openxmlformats.org/officeDocument/2006/relationships/image" Target="../media/image153.png"/><Relationship Id="rId32" Type="http://schemas.openxmlformats.org/officeDocument/2006/relationships/image" Target="../media/image161.png"/><Relationship Id="rId37" Type="http://schemas.openxmlformats.org/officeDocument/2006/relationships/image" Target="../media/image166.svg"/><Relationship Id="rId40" Type="http://schemas.openxmlformats.org/officeDocument/2006/relationships/image" Target="../media/image169.png"/><Relationship Id="rId45" Type="http://schemas.openxmlformats.org/officeDocument/2006/relationships/image" Target="../media/image174.svg"/><Relationship Id="rId53" Type="http://schemas.openxmlformats.org/officeDocument/2006/relationships/image" Target="../media/image180.svg"/><Relationship Id="rId58" Type="http://schemas.openxmlformats.org/officeDocument/2006/relationships/image" Target="../media/image185.png"/><Relationship Id="rId66" Type="http://schemas.openxmlformats.org/officeDocument/2006/relationships/image" Target="../media/image193.png"/><Relationship Id="rId74" Type="http://schemas.openxmlformats.org/officeDocument/2006/relationships/image" Target="../media/image201.png"/><Relationship Id="rId5" Type="http://schemas.openxmlformats.org/officeDocument/2006/relationships/image" Target="../media/image138.svg"/><Relationship Id="rId61" Type="http://schemas.openxmlformats.org/officeDocument/2006/relationships/image" Target="../media/image188.svg"/><Relationship Id="rId19" Type="http://schemas.openxmlformats.org/officeDocument/2006/relationships/image" Target="../media/image150.svg"/><Relationship Id="rId14" Type="http://schemas.openxmlformats.org/officeDocument/2006/relationships/image" Target="../media/image147.png"/><Relationship Id="rId22" Type="http://schemas.openxmlformats.org/officeDocument/2006/relationships/image" Target="../media/image38.png"/><Relationship Id="rId27" Type="http://schemas.openxmlformats.org/officeDocument/2006/relationships/image" Target="../media/image156.svg"/><Relationship Id="rId30" Type="http://schemas.openxmlformats.org/officeDocument/2006/relationships/image" Target="../media/image159.png"/><Relationship Id="rId35" Type="http://schemas.openxmlformats.org/officeDocument/2006/relationships/image" Target="../media/image164.svg"/><Relationship Id="rId43" Type="http://schemas.openxmlformats.org/officeDocument/2006/relationships/image" Target="../media/image172.svg"/><Relationship Id="rId48" Type="http://schemas.openxmlformats.org/officeDocument/2006/relationships/image" Target="../media/image175.png"/><Relationship Id="rId56" Type="http://schemas.openxmlformats.org/officeDocument/2006/relationships/image" Target="../media/image183.png"/><Relationship Id="rId64" Type="http://schemas.openxmlformats.org/officeDocument/2006/relationships/image" Target="../media/image191.png"/><Relationship Id="rId69" Type="http://schemas.openxmlformats.org/officeDocument/2006/relationships/image" Target="../media/image196.svg"/><Relationship Id="rId8" Type="http://schemas.openxmlformats.org/officeDocument/2006/relationships/image" Target="../media/image141.png"/><Relationship Id="rId51" Type="http://schemas.openxmlformats.org/officeDocument/2006/relationships/image" Target="../media/image178.svg"/><Relationship Id="rId72" Type="http://schemas.openxmlformats.org/officeDocument/2006/relationships/image" Target="../media/image199.png"/><Relationship Id="rId3" Type="http://schemas.openxmlformats.org/officeDocument/2006/relationships/image" Target="../media/image136.svg"/><Relationship Id="rId12" Type="http://schemas.openxmlformats.org/officeDocument/2006/relationships/image" Target="../media/image145.png"/><Relationship Id="rId17" Type="http://schemas.openxmlformats.org/officeDocument/2006/relationships/image" Target="../media/image32.svg"/><Relationship Id="rId25" Type="http://schemas.openxmlformats.org/officeDocument/2006/relationships/image" Target="../media/image154.svg"/><Relationship Id="rId33" Type="http://schemas.openxmlformats.org/officeDocument/2006/relationships/image" Target="../media/image162.svg"/><Relationship Id="rId38" Type="http://schemas.openxmlformats.org/officeDocument/2006/relationships/image" Target="../media/image167.png"/><Relationship Id="rId46" Type="http://schemas.openxmlformats.org/officeDocument/2006/relationships/image" Target="../media/image126.png"/><Relationship Id="rId59" Type="http://schemas.openxmlformats.org/officeDocument/2006/relationships/image" Target="../media/image186.svg"/><Relationship Id="rId67" Type="http://schemas.openxmlformats.org/officeDocument/2006/relationships/image" Target="../media/image194.svg"/><Relationship Id="rId20" Type="http://schemas.openxmlformats.org/officeDocument/2006/relationships/image" Target="../media/image151.png"/><Relationship Id="rId41" Type="http://schemas.openxmlformats.org/officeDocument/2006/relationships/image" Target="../media/image170.svg"/><Relationship Id="rId54" Type="http://schemas.openxmlformats.org/officeDocument/2006/relationships/image" Target="../media/image181.png"/><Relationship Id="rId62" Type="http://schemas.openxmlformats.org/officeDocument/2006/relationships/image" Target="../media/image189.png"/><Relationship Id="rId70" Type="http://schemas.openxmlformats.org/officeDocument/2006/relationships/image" Target="../media/image197.png"/><Relationship Id="rId75" Type="http://schemas.openxmlformats.org/officeDocument/2006/relationships/image" Target="../media/image202.svg"/><Relationship Id="rId1" Type="http://schemas.openxmlformats.org/officeDocument/2006/relationships/slideLayout" Target="../slideLayouts/slideLayout15.xml"/><Relationship Id="rId6" Type="http://schemas.openxmlformats.org/officeDocument/2006/relationships/image" Target="../media/image139.png"/><Relationship Id="rId15" Type="http://schemas.openxmlformats.org/officeDocument/2006/relationships/image" Target="../media/image148.svg"/><Relationship Id="rId23" Type="http://schemas.openxmlformats.org/officeDocument/2006/relationships/image" Target="../media/image39.svg"/><Relationship Id="rId28" Type="http://schemas.openxmlformats.org/officeDocument/2006/relationships/image" Target="../media/image157.png"/><Relationship Id="rId36" Type="http://schemas.openxmlformats.org/officeDocument/2006/relationships/image" Target="../media/image165.png"/><Relationship Id="rId49" Type="http://schemas.openxmlformats.org/officeDocument/2006/relationships/image" Target="../media/image176.svg"/><Relationship Id="rId57" Type="http://schemas.openxmlformats.org/officeDocument/2006/relationships/image" Target="../media/image184.svg"/><Relationship Id="rId10" Type="http://schemas.openxmlformats.org/officeDocument/2006/relationships/image" Target="../media/image143.png"/><Relationship Id="rId31" Type="http://schemas.openxmlformats.org/officeDocument/2006/relationships/image" Target="../media/image160.svg"/><Relationship Id="rId44" Type="http://schemas.openxmlformats.org/officeDocument/2006/relationships/image" Target="../media/image173.png"/><Relationship Id="rId52" Type="http://schemas.openxmlformats.org/officeDocument/2006/relationships/image" Target="../media/image179.png"/><Relationship Id="rId60" Type="http://schemas.openxmlformats.org/officeDocument/2006/relationships/image" Target="../media/image187.png"/><Relationship Id="rId65" Type="http://schemas.openxmlformats.org/officeDocument/2006/relationships/image" Target="../media/image192.svg"/><Relationship Id="rId73" Type="http://schemas.openxmlformats.org/officeDocument/2006/relationships/image" Target="../media/image200.svg"/><Relationship Id="rId4" Type="http://schemas.openxmlformats.org/officeDocument/2006/relationships/image" Target="../media/image137.png"/><Relationship Id="rId9" Type="http://schemas.openxmlformats.org/officeDocument/2006/relationships/image" Target="../media/image142.svg"/><Relationship Id="rId13" Type="http://schemas.openxmlformats.org/officeDocument/2006/relationships/image" Target="../media/image146.svg"/><Relationship Id="rId18" Type="http://schemas.openxmlformats.org/officeDocument/2006/relationships/image" Target="../media/image149.png"/><Relationship Id="rId39" Type="http://schemas.openxmlformats.org/officeDocument/2006/relationships/image" Target="../media/image168.svg"/><Relationship Id="rId34" Type="http://schemas.openxmlformats.org/officeDocument/2006/relationships/image" Target="../media/image163.png"/><Relationship Id="rId50" Type="http://schemas.openxmlformats.org/officeDocument/2006/relationships/image" Target="../media/image177.png"/><Relationship Id="rId55" Type="http://schemas.openxmlformats.org/officeDocument/2006/relationships/image" Target="../media/image182.svg"/><Relationship Id="rId7" Type="http://schemas.openxmlformats.org/officeDocument/2006/relationships/image" Target="../media/image140.svg"/><Relationship Id="rId71" Type="http://schemas.openxmlformats.org/officeDocument/2006/relationships/image" Target="../media/image198.sv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g"/><Relationship Id="rId1" Type="http://schemas.openxmlformats.org/officeDocument/2006/relationships/slideLayout" Target="../slideLayouts/slideLayout5.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34.jp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37.jpg"/><Relationship Id="rId5" Type="http://schemas.openxmlformats.org/officeDocument/2006/relationships/image" Target="../media/image36.png"/><Relationship Id="rId4" Type="http://schemas.openxmlformats.org/officeDocument/2006/relationships/image" Target="../media/image35.jp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9.png"/><Relationship Id="rId4" Type="http://schemas.openxmlformats.org/officeDocument/2006/relationships/image" Target="../media/image39.sv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hidden="1">
            <a:extLst>
              <a:ext uri="{FF2B5EF4-FFF2-40B4-BE49-F238E27FC236}">
                <a16:creationId xmlns:a16="http://schemas.microsoft.com/office/drawing/2014/main" id="{501F06C5-0E26-3648-786A-FB2368AA21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4311" y="224643"/>
            <a:ext cx="3125292" cy="2232248"/>
          </a:xfrm>
          <a:prstGeom prst="rect">
            <a:avLst/>
          </a:prstGeom>
        </p:spPr>
      </p:pic>
      <p:sp>
        <p:nvSpPr>
          <p:cNvPr id="4" name="Titel 3">
            <a:extLst>
              <a:ext uri="{FF2B5EF4-FFF2-40B4-BE49-F238E27FC236}">
                <a16:creationId xmlns:a16="http://schemas.microsoft.com/office/drawing/2014/main" id="{362061FE-B5D5-4122-8D60-AC4E012E26D7}"/>
              </a:ext>
            </a:extLst>
          </p:cNvPr>
          <p:cNvSpPr>
            <a:spLocks noGrp="1"/>
          </p:cNvSpPr>
          <p:nvPr>
            <p:ph type="ctrTitle"/>
          </p:nvPr>
        </p:nvSpPr>
        <p:spPr>
          <a:xfrm>
            <a:off x="1212688" y="2420888"/>
            <a:ext cx="10499935" cy="2160240"/>
          </a:xfrm>
        </p:spPr>
        <p:txBody>
          <a:bodyPr/>
          <a:lstStyle/>
          <a:p>
            <a:r>
              <a:rPr lang="de-DE" sz="2400" dirty="0"/>
              <a:t>Kognitiv-motorische Aktivierung und </a:t>
            </a:r>
            <a:br>
              <a:rPr lang="de-DE" sz="2400" dirty="0"/>
            </a:br>
            <a:r>
              <a:rPr lang="de-DE" sz="2400" dirty="0"/>
              <a:t>kritisch-reflexive Anwendung</a:t>
            </a:r>
            <a:br>
              <a:rPr lang="de-DE" dirty="0"/>
            </a:br>
            <a:r>
              <a:rPr lang="de-DE" dirty="0">
                <a:highlight>
                  <a:srgbClr val="B3E0E7"/>
                </a:highlight>
              </a:rPr>
              <a:t>Challenge </a:t>
            </a:r>
            <a:r>
              <a:rPr lang="de-DE" dirty="0" err="1">
                <a:highlight>
                  <a:srgbClr val="B3E0E7"/>
                </a:highlight>
              </a:rPr>
              <a:t>Accepted</a:t>
            </a:r>
            <a:r>
              <a:rPr lang="de-DE" dirty="0">
                <a:highlight>
                  <a:srgbClr val="B3E0E7"/>
                </a:highlight>
              </a:rPr>
              <a:t> – </a:t>
            </a:r>
            <a:br>
              <a:rPr lang="de-DE" dirty="0">
                <a:highlight>
                  <a:srgbClr val="B3E0E7"/>
                </a:highlight>
              </a:rPr>
            </a:br>
            <a:r>
              <a:rPr lang="de-DE" dirty="0">
                <a:highlight>
                  <a:srgbClr val="B3E0E7"/>
                </a:highlight>
              </a:rPr>
              <a:t>Bewegungs-Apps im Sportunterricht nutzen, erleben, reflektieren</a:t>
            </a:r>
          </a:p>
        </p:txBody>
      </p:sp>
      <p:sp>
        <p:nvSpPr>
          <p:cNvPr id="5" name="Untertitel 4">
            <a:extLst>
              <a:ext uri="{FF2B5EF4-FFF2-40B4-BE49-F238E27FC236}">
                <a16:creationId xmlns:a16="http://schemas.microsoft.com/office/drawing/2014/main" id="{E39655F0-C409-4AF3-B328-42C9E8E60033}"/>
              </a:ext>
            </a:extLst>
          </p:cNvPr>
          <p:cNvSpPr>
            <a:spLocks noGrp="1"/>
          </p:cNvSpPr>
          <p:nvPr>
            <p:ph type="subTitle" idx="1"/>
          </p:nvPr>
        </p:nvSpPr>
        <p:spPr>
          <a:xfrm>
            <a:off x="1343472" y="4756009"/>
            <a:ext cx="10499935" cy="617207"/>
          </a:xfrm>
        </p:spPr>
        <p:txBody>
          <a:bodyPr/>
          <a:lstStyle/>
          <a:p>
            <a:r>
              <a:rPr lang="de-DE" sz="1800" dirty="0"/>
              <a:t>Daniël Bohm </a:t>
            </a:r>
          </a:p>
        </p:txBody>
      </p:sp>
      <p:pic>
        <p:nvPicPr>
          <p:cNvPr id="2" name="Grafik 1">
            <a:extLst>
              <a:ext uri="{FF2B5EF4-FFF2-40B4-BE49-F238E27FC236}">
                <a16:creationId xmlns:a16="http://schemas.microsoft.com/office/drawing/2014/main" id="{8948DA8F-B9BC-0A57-4AB5-45467A97984D}"/>
              </a:ext>
            </a:extLst>
          </p:cNvPr>
          <p:cNvPicPr>
            <a:picLocks noChangeAspect="1"/>
          </p:cNvPicPr>
          <p:nvPr/>
        </p:nvPicPr>
        <p:blipFill rotWithShape="1">
          <a:blip r:embed="rId4">
            <a:extLst>
              <a:ext uri="{28A0092B-C50C-407E-A947-70E740481C1C}">
                <a14:useLocalDpi xmlns:a14="http://schemas.microsoft.com/office/drawing/2010/main" val="0"/>
              </a:ext>
            </a:extLst>
          </a:blip>
          <a:srcRect l="-5247" r="-8923"/>
          <a:stretch/>
        </p:blipFill>
        <p:spPr>
          <a:xfrm>
            <a:off x="4079776" y="5877272"/>
            <a:ext cx="1944000" cy="509196"/>
          </a:xfrm>
          <a:prstGeom prst="rect">
            <a:avLst/>
          </a:prstGeom>
        </p:spPr>
      </p:pic>
      <p:sp>
        <p:nvSpPr>
          <p:cNvPr id="9" name="Textfeld 8" hidden="1">
            <a:extLst>
              <a:ext uri="{FF2B5EF4-FFF2-40B4-BE49-F238E27FC236}">
                <a16:creationId xmlns:a16="http://schemas.microsoft.com/office/drawing/2014/main" id="{C55C7F8B-1EE0-CB3A-814F-A527D5841661}"/>
              </a:ext>
            </a:extLst>
          </p:cNvPr>
          <p:cNvSpPr txBox="1"/>
          <p:nvPr/>
        </p:nvSpPr>
        <p:spPr>
          <a:xfrm>
            <a:off x="9451745" y="754281"/>
            <a:ext cx="2030423" cy="1234953"/>
          </a:xfrm>
          <a:prstGeom prst="rect">
            <a:avLst/>
          </a:prstGeom>
          <a:noFill/>
        </p:spPr>
        <p:txBody>
          <a:bodyPr wrap="square" lIns="0" tIns="0" rIns="0" bIns="0" rtlCol="0">
            <a:spAutoFit/>
          </a:bodyPr>
          <a:lstStyle/>
          <a:p>
            <a:pPr algn="just">
              <a:lnSpc>
                <a:spcPct val="113000"/>
              </a:lnSpc>
            </a:pPr>
            <a:r>
              <a:rPr lang="de-DE" b="1" dirty="0"/>
              <a:t>Thema Fitness im Lernbereich Typ 2 des sächsischen Rahmenlehrplans</a:t>
            </a:r>
          </a:p>
        </p:txBody>
      </p:sp>
      <p:pic>
        <p:nvPicPr>
          <p:cNvPr id="7" name="Grafik 6">
            <a:extLst>
              <a:ext uri="{FF2B5EF4-FFF2-40B4-BE49-F238E27FC236}">
                <a16:creationId xmlns:a16="http://schemas.microsoft.com/office/drawing/2014/main" id="{E71480D6-FCDB-449E-A072-FA0ADDA87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416" y="5719109"/>
            <a:ext cx="1966085" cy="825522"/>
          </a:xfrm>
          <a:prstGeom prst="rect">
            <a:avLst/>
          </a:prstGeom>
        </p:spPr>
      </p:pic>
    </p:spTree>
    <p:extLst>
      <p:ext uri="{BB962C8B-B14F-4D97-AF65-F5344CB8AC3E}">
        <p14:creationId xmlns:p14="http://schemas.microsoft.com/office/powerpoint/2010/main" val="3951964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AA773B5D-3FFF-4C32-945E-14A8811CD1F1}"/>
              </a:ext>
            </a:extLst>
          </p:cNvPr>
          <p:cNvSpPr/>
          <p:nvPr/>
        </p:nvSpPr>
        <p:spPr>
          <a:xfrm>
            <a:off x="550862" y="825561"/>
            <a:ext cx="9649594"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3" name="Grafik 12">
            <a:extLst>
              <a:ext uri="{FF2B5EF4-FFF2-40B4-BE49-F238E27FC236}">
                <a16:creationId xmlns:a16="http://schemas.microsoft.com/office/drawing/2014/main" id="{87DA6660-C899-4497-9437-CA9A3E8743B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94631" y="1350598"/>
            <a:ext cx="2165518" cy="3063160"/>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7" name="Titel 6">
            <a:extLst>
              <a:ext uri="{FF2B5EF4-FFF2-40B4-BE49-F238E27FC236}">
                <a16:creationId xmlns:a16="http://schemas.microsoft.com/office/drawing/2014/main" id="{EA1B3E40-7707-4A57-94D2-FD8CA52878FC}"/>
              </a:ext>
            </a:extLst>
          </p:cNvPr>
          <p:cNvSpPr>
            <a:spLocks noGrp="1"/>
          </p:cNvSpPr>
          <p:nvPr>
            <p:ph type="title"/>
          </p:nvPr>
        </p:nvSpPr>
        <p:spPr/>
        <p:txBody>
          <a:bodyPr/>
          <a:lstStyle/>
          <a:p>
            <a:r>
              <a:rPr lang="de-DE" dirty="0"/>
              <a:t>Lehrpläne Sport im Spiegel der Digitalisierung (Freistaat Sachsen)</a:t>
            </a:r>
          </a:p>
        </p:txBody>
      </p:sp>
      <p:sp>
        <p:nvSpPr>
          <p:cNvPr id="8" name="Textplatzhalter 7">
            <a:extLst>
              <a:ext uri="{FF2B5EF4-FFF2-40B4-BE49-F238E27FC236}">
                <a16:creationId xmlns:a16="http://schemas.microsoft.com/office/drawing/2014/main" id="{5225ED1E-4531-4F1F-86B4-06EE07DA495A}"/>
              </a:ext>
            </a:extLst>
          </p:cNvPr>
          <p:cNvSpPr>
            <a:spLocks noGrp="1"/>
          </p:cNvSpPr>
          <p:nvPr>
            <p:ph type="body" sz="quarter" idx="13"/>
          </p:nvPr>
        </p:nvSpPr>
        <p:spPr>
          <a:xfrm>
            <a:off x="550863" y="1700808"/>
            <a:ext cx="8347074" cy="3960440"/>
          </a:xfrm>
        </p:spPr>
        <p:txBody>
          <a:bodyPr/>
          <a:lstStyle/>
          <a:p>
            <a:pPr marL="342900" indent="-342900">
              <a:lnSpc>
                <a:spcPct val="100000"/>
              </a:lnSpc>
              <a:buFont typeface="Arial" panose="020B0604020202020204" pitchFamily="34" charset="0"/>
              <a:buChar char="•"/>
            </a:pPr>
            <a:r>
              <a:rPr lang="de-DE" dirty="0"/>
              <a:t>Unterstützendes Werkzeug zur Bewegungsanalyse, </a:t>
            </a:r>
            <a:br>
              <a:rPr lang="de-DE" dirty="0"/>
            </a:br>
            <a:r>
              <a:rPr lang="de-DE" dirty="0"/>
              <a:t>Reflexion &amp; Dokumentation</a:t>
            </a:r>
          </a:p>
          <a:p>
            <a:pPr marL="342900" indent="-342900">
              <a:lnSpc>
                <a:spcPct val="100000"/>
              </a:lnSpc>
              <a:buFont typeface="Arial" panose="020B0604020202020204" pitchFamily="34" charset="0"/>
              <a:buChar char="•"/>
            </a:pPr>
            <a:r>
              <a:rPr lang="de-DE" dirty="0"/>
              <a:t>Förderung von Medienkompetenz im sportlichen Kontext</a:t>
            </a:r>
          </a:p>
          <a:p>
            <a:pPr marL="342900" indent="-342900">
              <a:lnSpc>
                <a:spcPct val="100000"/>
              </a:lnSpc>
              <a:buFont typeface="Arial" panose="020B0604020202020204" pitchFamily="34" charset="0"/>
              <a:buChar char="•"/>
            </a:pPr>
            <a:r>
              <a:rPr lang="de-DE" dirty="0"/>
              <a:t>Medienbildung und Informatorische Bildung als Bildungs-</a:t>
            </a:r>
            <a:br>
              <a:rPr lang="de-DE" dirty="0"/>
            </a:br>
            <a:r>
              <a:rPr lang="de-DE" dirty="0"/>
              <a:t>und Erziehungsziele</a:t>
            </a:r>
          </a:p>
          <a:p>
            <a:pPr marL="698500" lvl="1" indent="-342900">
              <a:lnSpc>
                <a:spcPct val="100000"/>
              </a:lnSpc>
              <a:buFont typeface="Arial" panose="020B0604020202020204" pitchFamily="34" charset="0"/>
              <a:buChar char="•"/>
            </a:pPr>
            <a:r>
              <a:rPr lang="de-DE" dirty="0"/>
              <a:t>„…sicheren, sachgerechten, kritischen und verantwortungsvollen Umgang mit vielfältigen Medien.“</a:t>
            </a:r>
            <a:br>
              <a:rPr lang="de-DE" dirty="0"/>
            </a:br>
            <a:r>
              <a:rPr lang="de-DE" sz="1200" dirty="0"/>
              <a:t>(LP OS-SPO, 2019, S. VIII)</a:t>
            </a:r>
            <a:endParaRPr lang="de-DE" b="1" dirty="0"/>
          </a:p>
        </p:txBody>
      </p:sp>
      <p:sp>
        <p:nvSpPr>
          <p:cNvPr id="6" name="Foliennummernplatzhalter 5">
            <a:extLst>
              <a:ext uri="{FF2B5EF4-FFF2-40B4-BE49-F238E27FC236}">
                <a16:creationId xmlns:a16="http://schemas.microsoft.com/office/drawing/2014/main" id="{2BA48192-D83C-4AFA-8B73-FE133A89CD48}"/>
              </a:ext>
            </a:extLst>
          </p:cNvPr>
          <p:cNvSpPr>
            <a:spLocks noGrp="1"/>
          </p:cNvSpPr>
          <p:nvPr>
            <p:ph type="sldNum" sz="quarter" idx="16"/>
          </p:nvPr>
        </p:nvSpPr>
        <p:spPr/>
        <p:txBody>
          <a:bodyPr/>
          <a:lstStyle/>
          <a:p>
            <a:r>
              <a:rPr lang="de-DE"/>
              <a:t>Seite </a:t>
            </a:r>
            <a:fld id="{CE6CAF4D-DD0D-4F34-9F3A-F974D54A280A}" type="slidenum">
              <a:rPr lang="de-DE" smtClean="0"/>
              <a:pPr/>
              <a:t>10</a:t>
            </a:fld>
            <a:endParaRPr lang="de-DE" dirty="0"/>
          </a:p>
        </p:txBody>
      </p:sp>
      <p:pic>
        <p:nvPicPr>
          <p:cNvPr id="12" name="Grafik 11">
            <a:extLst>
              <a:ext uri="{FF2B5EF4-FFF2-40B4-BE49-F238E27FC236}">
                <a16:creationId xmlns:a16="http://schemas.microsoft.com/office/drawing/2014/main" id="{A60C06F8-E593-48D6-805E-54997461866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18714" y="2881605"/>
            <a:ext cx="2168710" cy="3067675"/>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11" name="Datumsplatzhalter 3">
            <a:extLst>
              <a:ext uri="{FF2B5EF4-FFF2-40B4-BE49-F238E27FC236}">
                <a16:creationId xmlns:a16="http://schemas.microsoft.com/office/drawing/2014/main" id="{075C55E8-7A0B-4261-BD9F-F4EC26DEC4DD}"/>
              </a:ext>
            </a:extLst>
          </p:cNvPr>
          <p:cNvSpPr>
            <a:spLocks noGrp="1"/>
          </p:cNvSpPr>
          <p:nvPr>
            <p:ph type="dt" sz="half" idx="14"/>
          </p:nvPr>
        </p:nvSpPr>
        <p:spPr>
          <a:xfrm>
            <a:off x="550863" y="6497767"/>
            <a:ext cx="1152649" cy="153888"/>
          </a:xfrm>
        </p:spPr>
        <p:txBody>
          <a:bodyPr/>
          <a:lstStyle/>
          <a:p>
            <a:r>
              <a:rPr lang="de-DE" dirty="0"/>
              <a:t>13.06.2025</a:t>
            </a:r>
          </a:p>
        </p:txBody>
      </p:sp>
      <p:sp>
        <p:nvSpPr>
          <p:cNvPr id="14" name="Fußzeilenplatzhalter 4">
            <a:extLst>
              <a:ext uri="{FF2B5EF4-FFF2-40B4-BE49-F238E27FC236}">
                <a16:creationId xmlns:a16="http://schemas.microsoft.com/office/drawing/2014/main" id="{148850C4-0F92-42C2-9498-ACEDC5201A9F}"/>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7" name="Grafik 16">
            <a:extLst>
              <a:ext uri="{FF2B5EF4-FFF2-40B4-BE49-F238E27FC236}">
                <a16:creationId xmlns:a16="http://schemas.microsoft.com/office/drawing/2014/main" id="{093DFC99-8ACF-4615-BE70-D5CD4E498B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426170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hteck 27">
            <a:extLst>
              <a:ext uri="{FF2B5EF4-FFF2-40B4-BE49-F238E27FC236}">
                <a16:creationId xmlns:a16="http://schemas.microsoft.com/office/drawing/2014/main" id="{AC4436E4-92AC-4D60-A34C-B03DE5FE9079}"/>
              </a:ext>
            </a:extLst>
          </p:cNvPr>
          <p:cNvSpPr/>
          <p:nvPr/>
        </p:nvSpPr>
        <p:spPr>
          <a:xfrm>
            <a:off x="550862" y="825561"/>
            <a:ext cx="9649594"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1D50E8C0-17E1-4FDF-A4BD-DDEE0D788765}"/>
              </a:ext>
            </a:extLst>
          </p:cNvPr>
          <p:cNvSpPr>
            <a:spLocks noGrp="1"/>
          </p:cNvSpPr>
          <p:nvPr>
            <p:ph type="title"/>
          </p:nvPr>
        </p:nvSpPr>
        <p:spPr/>
        <p:txBody>
          <a:bodyPr/>
          <a:lstStyle/>
          <a:p>
            <a:r>
              <a:rPr lang="de-DE" dirty="0"/>
              <a:t>Lehrpläne Sport im Spiegel der Digitalisierung (Freistaat Sachsen)</a:t>
            </a:r>
          </a:p>
        </p:txBody>
      </p:sp>
      <p:sp>
        <p:nvSpPr>
          <p:cNvPr id="6" name="Foliennummernplatzhalter 5">
            <a:extLst>
              <a:ext uri="{FF2B5EF4-FFF2-40B4-BE49-F238E27FC236}">
                <a16:creationId xmlns:a16="http://schemas.microsoft.com/office/drawing/2014/main" id="{4CFCDD4C-1217-4938-96E6-AC18BF2CF295}"/>
              </a:ext>
            </a:extLst>
          </p:cNvPr>
          <p:cNvSpPr>
            <a:spLocks noGrp="1"/>
          </p:cNvSpPr>
          <p:nvPr>
            <p:ph type="sldNum" sz="quarter" idx="16"/>
          </p:nvPr>
        </p:nvSpPr>
        <p:spPr/>
        <p:txBody>
          <a:bodyPr/>
          <a:lstStyle/>
          <a:p>
            <a:r>
              <a:rPr lang="de-DE"/>
              <a:t>Seite </a:t>
            </a:r>
            <a:fld id="{CE6CAF4D-DD0D-4F34-9F3A-F974D54A280A}" type="slidenum">
              <a:rPr lang="de-DE" smtClean="0"/>
              <a:pPr/>
              <a:t>11</a:t>
            </a:fld>
            <a:endParaRPr lang="de-DE" dirty="0"/>
          </a:p>
        </p:txBody>
      </p:sp>
      <p:sp>
        <p:nvSpPr>
          <p:cNvPr id="7" name="Rechteck: abgerundete Ecken 6">
            <a:extLst>
              <a:ext uri="{FF2B5EF4-FFF2-40B4-BE49-F238E27FC236}">
                <a16:creationId xmlns:a16="http://schemas.microsoft.com/office/drawing/2014/main" id="{EC274C42-76BB-434F-836F-CD197B14CE3A}"/>
              </a:ext>
            </a:extLst>
          </p:cNvPr>
          <p:cNvSpPr/>
          <p:nvPr/>
        </p:nvSpPr>
        <p:spPr>
          <a:xfrm>
            <a:off x="2548873" y="1466834"/>
            <a:ext cx="1707249" cy="4536504"/>
          </a:xfrm>
          <a:prstGeom prst="roundRect">
            <a:avLst>
              <a:gd name="adj" fmla="val 24367"/>
            </a:avLst>
          </a:prstGeom>
          <a:gradFill flip="none" rotWithShape="1">
            <a:gsLst>
              <a:gs pos="0">
                <a:schemeClr val="accent1">
                  <a:lumMod val="20000"/>
                  <a:lumOff val="80000"/>
                </a:schemeClr>
              </a:gs>
              <a:gs pos="50000">
                <a:schemeClr val="accent5">
                  <a:lumMod val="20000"/>
                  <a:lumOff val="80000"/>
                </a:schemeClr>
              </a:gs>
              <a:gs pos="100000">
                <a:schemeClr val="accent5">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lnSpc>
                <a:spcPct val="113000"/>
              </a:lnSpc>
            </a:pPr>
            <a:r>
              <a:rPr lang="de-DE" b="1" dirty="0">
                <a:solidFill>
                  <a:schemeClr val="tx1">
                    <a:lumMod val="65000"/>
                    <a:lumOff val="35000"/>
                  </a:schemeClr>
                </a:solidFill>
              </a:rPr>
              <a:t>Teil Grundlagen</a:t>
            </a:r>
          </a:p>
        </p:txBody>
      </p:sp>
      <p:sp>
        <p:nvSpPr>
          <p:cNvPr id="8" name="Rechteck: abgerundete Ecken 7">
            <a:extLst>
              <a:ext uri="{FF2B5EF4-FFF2-40B4-BE49-F238E27FC236}">
                <a16:creationId xmlns:a16="http://schemas.microsoft.com/office/drawing/2014/main" id="{9DEFCC75-2F42-42F6-A240-887B696682FD}"/>
              </a:ext>
            </a:extLst>
          </p:cNvPr>
          <p:cNvSpPr/>
          <p:nvPr/>
        </p:nvSpPr>
        <p:spPr>
          <a:xfrm>
            <a:off x="4689325" y="1466834"/>
            <a:ext cx="6591251" cy="4536504"/>
          </a:xfrm>
          <a:prstGeom prst="roundRect">
            <a:avLst>
              <a:gd name="adj" fmla="val 10158"/>
            </a:avLst>
          </a:prstGeom>
          <a:gradFill flip="none" rotWithShape="1">
            <a:gsLst>
              <a:gs pos="0">
                <a:schemeClr val="accent1">
                  <a:lumMod val="20000"/>
                  <a:lumOff val="80000"/>
                </a:schemeClr>
              </a:gs>
              <a:gs pos="50000">
                <a:schemeClr val="accent5">
                  <a:lumMod val="20000"/>
                  <a:lumOff val="80000"/>
                </a:schemeClr>
              </a:gs>
              <a:gs pos="100000">
                <a:schemeClr val="accent5">
                  <a:lumMod val="20000"/>
                  <a:lumOff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algn="ctr">
              <a:lnSpc>
                <a:spcPct val="113000"/>
              </a:lnSpc>
            </a:pPr>
            <a:r>
              <a:rPr lang="de-DE" b="1" dirty="0">
                <a:solidFill>
                  <a:schemeClr val="tx1">
                    <a:lumMod val="65000"/>
                    <a:lumOff val="35000"/>
                  </a:schemeClr>
                </a:solidFill>
              </a:rPr>
              <a:t>Teil Fachlehrplan mit</a:t>
            </a:r>
            <a:br>
              <a:rPr lang="de-DE" b="1" dirty="0">
                <a:solidFill>
                  <a:schemeClr val="tx1">
                    <a:lumMod val="65000"/>
                    <a:lumOff val="35000"/>
                  </a:schemeClr>
                </a:solidFill>
              </a:rPr>
            </a:br>
            <a:r>
              <a:rPr lang="de-DE" b="1" dirty="0">
                <a:solidFill>
                  <a:schemeClr val="tx1">
                    <a:lumMod val="65000"/>
                    <a:lumOff val="35000"/>
                  </a:schemeClr>
                </a:solidFill>
              </a:rPr>
              <a:t>Lernbereichen</a:t>
            </a:r>
          </a:p>
        </p:txBody>
      </p:sp>
      <p:sp>
        <p:nvSpPr>
          <p:cNvPr id="10" name="Textfeld 9">
            <a:extLst>
              <a:ext uri="{FF2B5EF4-FFF2-40B4-BE49-F238E27FC236}">
                <a16:creationId xmlns:a16="http://schemas.microsoft.com/office/drawing/2014/main" id="{35FD3FA6-03E0-43CF-A061-F9338A670BCC}"/>
              </a:ext>
            </a:extLst>
          </p:cNvPr>
          <p:cNvSpPr txBox="1"/>
          <p:nvPr/>
        </p:nvSpPr>
        <p:spPr>
          <a:xfrm>
            <a:off x="5955797" y="2249803"/>
            <a:ext cx="1745201" cy="328551"/>
          </a:xfrm>
          <a:prstGeom prst="rect">
            <a:avLst/>
          </a:prstGeom>
          <a:noFill/>
        </p:spPr>
        <p:txBody>
          <a:bodyPr wrap="square" lIns="0" tIns="0" rIns="0" bIns="0" rtlCol="0">
            <a:spAutoFit/>
          </a:bodyPr>
          <a:lstStyle/>
          <a:p>
            <a:pPr algn="l">
              <a:lnSpc>
                <a:spcPct val="113000"/>
              </a:lnSpc>
            </a:pPr>
            <a:r>
              <a:rPr lang="de-DE" sz="2000" b="1" dirty="0"/>
              <a:t>Leichtathletik</a:t>
            </a:r>
          </a:p>
        </p:txBody>
      </p:sp>
      <p:sp>
        <p:nvSpPr>
          <p:cNvPr id="11" name="Textfeld 10">
            <a:extLst>
              <a:ext uri="{FF2B5EF4-FFF2-40B4-BE49-F238E27FC236}">
                <a16:creationId xmlns:a16="http://schemas.microsoft.com/office/drawing/2014/main" id="{91183B15-D8AB-4AAC-84E4-ABA254FAC34D}"/>
              </a:ext>
            </a:extLst>
          </p:cNvPr>
          <p:cNvSpPr txBox="1"/>
          <p:nvPr/>
        </p:nvSpPr>
        <p:spPr>
          <a:xfrm>
            <a:off x="5956958" y="2753858"/>
            <a:ext cx="1370840" cy="328551"/>
          </a:xfrm>
          <a:prstGeom prst="rect">
            <a:avLst/>
          </a:prstGeom>
          <a:noFill/>
        </p:spPr>
        <p:txBody>
          <a:bodyPr wrap="square" lIns="0" tIns="0" rIns="0" bIns="0" rtlCol="0">
            <a:spAutoFit/>
          </a:bodyPr>
          <a:lstStyle/>
          <a:p>
            <a:pPr algn="l">
              <a:lnSpc>
                <a:spcPct val="113000"/>
              </a:lnSpc>
            </a:pPr>
            <a:r>
              <a:rPr lang="de-DE" sz="2000" b="1" dirty="0"/>
              <a:t>Turnen</a:t>
            </a:r>
          </a:p>
        </p:txBody>
      </p:sp>
      <p:sp>
        <p:nvSpPr>
          <p:cNvPr id="12" name="Textfeld 11">
            <a:extLst>
              <a:ext uri="{FF2B5EF4-FFF2-40B4-BE49-F238E27FC236}">
                <a16:creationId xmlns:a16="http://schemas.microsoft.com/office/drawing/2014/main" id="{5AD70BF2-F82E-48D1-8208-18009DAB4899}"/>
              </a:ext>
            </a:extLst>
          </p:cNvPr>
          <p:cNvSpPr txBox="1"/>
          <p:nvPr/>
        </p:nvSpPr>
        <p:spPr>
          <a:xfrm>
            <a:off x="5953423" y="3252161"/>
            <a:ext cx="2173008" cy="676339"/>
          </a:xfrm>
          <a:prstGeom prst="rect">
            <a:avLst/>
          </a:prstGeom>
          <a:noFill/>
        </p:spPr>
        <p:txBody>
          <a:bodyPr wrap="square" lIns="0" tIns="0" rIns="0" bIns="0" rtlCol="0">
            <a:spAutoFit/>
          </a:bodyPr>
          <a:lstStyle/>
          <a:p>
            <a:pPr algn="l">
              <a:lnSpc>
                <a:spcPct val="113000"/>
              </a:lnSpc>
            </a:pPr>
            <a:r>
              <a:rPr lang="de-DE" sz="2000" b="1" dirty="0"/>
              <a:t>Gymnastik/Aerobic/Tanz</a:t>
            </a:r>
          </a:p>
        </p:txBody>
      </p:sp>
      <p:sp>
        <p:nvSpPr>
          <p:cNvPr id="13" name="Textfeld 12">
            <a:extLst>
              <a:ext uri="{FF2B5EF4-FFF2-40B4-BE49-F238E27FC236}">
                <a16:creationId xmlns:a16="http://schemas.microsoft.com/office/drawing/2014/main" id="{0F60F30B-0E33-43E0-B38C-CBF698CD982A}"/>
              </a:ext>
            </a:extLst>
          </p:cNvPr>
          <p:cNvSpPr txBox="1"/>
          <p:nvPr/>
        </p:nvSpPr>
        <p:spPr>
          <a:xfrm>
            <a:off x="5967745" y="4104004"/>
            <a:ext cx="2173007" cy="676339"/>
          </a:xfrm>
          <a:prstGeom prst="rect">
            <a:avLst/>
          </a:prstGeom>
          <a:noFill/>
        </p:spPr>
        <p:txBody>
          <a:bodyPr wrap="square" lIns="0" tIns="0" rIns="0" bIns="0" rtlCol="0">
            <a:spAutoFit/>
          </a:bodyPr>
          <a:lstStyle/>
          <a:p>
            <a:pPr algn="l">
              <a:lnSpc>
                <a:spcPct val="113000"/>
              </a:lnSpc>
            </a:pPr>
            <a:r>
              <a:rPr lang="de-DE" sz="2000" b="1" dirty="0"/>
              <a:t>Kampfsport/</a:t>
            </a:r>
            <a:br>
              <a:rPr lang="de-DE" sz="2000" b="1" dirty="0"/>
            </a:br>
            <a:r>
              <a:rPr lang="de-DE" sz="2000" b="1" dirty="0"/>
              <a:t>Zweikampfübungen</a:t>
            </a:r>
          </a:p>
        </p:txBody>
      </p:sp>
      <p:sp>
        <p:nvSpPr>
          <p:cNvPr id="14" name="Textfeld 13">
            <a:extLst>
              <a:ext uri="{FF2B5EF4-FFF2-40B4-BE49-F238E27FC236}">
                <a16:creationId xmlns:a16="http://schemas.microsoft.com/office/drawing/2014/main" id="{431B6CD4-8B28-4D3A-94A5-1347FD74AD9E}"/>
              </a:ext>
            </a:extLst>
          </p:cNvPr>
          <p:cNvSpPr txBox="1"/>
          <p:nvPr/>
        </p:nvSpPr>
        <p:spPr>
          <a:xfrm>
            <a:off x="8552241" y="2569414"/>
            <a:ext cx="2106181" cy="328551"/>
          </a:xfrm>
          <a:prstGeom prst="rect">
            <a:avLst/>
          </a:prstGeom>
          <a:noFill/>
        </p:spPr>
        <p:txBody>
          <a:bodyPr wrap="square" lIns="0" tIns="0" rIns="0" bIns="0" rtlCol="0">
            <a:spAutoFit/>
          </a:bodyPr>
          <a:lstStyle/>
          <a:p>
            <a:pPr algn="l">
              <a:lnSpc>
                <a:spcPct val="113000"/>
              </a:lnSpc>
            </a:pPr>
            <a:r>
              <a:rPr lang="de-DE" sz="2000" b="1" dirty="0"/>
              <a:t>Perspektiven</a:t>
            </a:r>
          </a:p>
        </p:txBody>
      </p:sp>
      <p:sp>
        <p:nvSpPr>
          <p:cNvPr id="15" name="Textfeld 14">
            <a:extLst>
              <a:ext uri="{FF2B5EF4-FFF2-40B4-BE49-F238E27FC236}">
                <a16:creationId xmlns:a16="http://schemas.microsoft.com/office/drawing/2014/main" id="{F03EB0AA-9C8E-4A93-8761-EAC6DCF7404D}"/>
              </a:ext>
            </a:extLst>
          </p:cNvPr>
          <p:cNvSpPr txBox="1"/>
          <p:nvPr/>
        </p:nvSpPr>
        <p:spPr>
          <a:xfrm>
            <a:off x="8554471" y="3067717"/>
            <a:ext cx="2378495" cy="676339"/>
          </a:xfrm>
          <a:prstGeom prst="rect">
            <a:avLst/>
          </a:prstGeom>
          <a:noFill/>
        </p:spPr>
        <p:txBody>
          <a:bodyPr wrap="square" lIns="0" tIns="0" rIns="0" bIns="0" rtlCol="0">
            <a:spAutoFit/>
          </a:bodyPr>
          <a:lstStyle/>
          <a:p>
            <a:pPr algn="l">
              <a:lnSpc>
                <a:spcPct val="113000"/>
              </a:lnSpc>
            </a:pPr>
            <a:r>
              <a:rPr lang="de-DE" sz="2000" b="1" dirty="0"/>
              <a:t>Bewegungserlebnisse in der Natur</a:t>
            </a:r>
          </a:p>
        </p:txBody>
      </p:sp>
      <p:sp>
        <p:nvSpPr>
          <p:cNvPr id="16" name="Textfeld 15">
            <a:extLst>
              <a:ext uri="{FF2B5EF4-FFF2-40B4-BE49-F238E27FC236}">
                <a16:creationId xmlns:a16="http://schemas.microsoft.com/office/drawing/2014/main" id="{E848BD21-7E2D-4273-AEF0-505CEA519223}"/>
              </a:ext>
            </a:extLst>
          </p:cNvPr>
          <p:cNvSpPr txBox="1"/>
          <p:nvPr/>
        </p:nvSpPr>
        <p:spPr>
          <a:xfrm>
            <a:off x="8552241" y="3957156"/>
            <a:ext cx="2458726" cy="1024127"/>
          </a:xfrm>
          <a:prstGeom prst="rect">
            <a:avLst/>
          </a:prstGeom>
          <a:noFill/>
        </p:spPr>
        <p:txBody>
          <a:bodyPr wrap="square" lIns="0" tIns="0" rIns="0" bIns="0" rtlCol="0">
            <a:spAutoFit/>
          </a:bodyPr>
          <a:lstStyle/>
          <a:p>
            <a:pPr algn="l">
              <a:lnSpc>
                <a:spcPct val="113000"/>
              </a:lnSpc>
            </a:pPr>
            <a:r>
              <a:rPr lang="de-DE" sz="2000" b="1" dirty="0"/>
              <a:t>Formen der neuen Spiel- und Bewegungskultur</a:t>
            </a:r>
          </a:p>
        </p:txBody>
      </p:sp>
      <p:sp>
        <p:nvSpPr>
          <p:cNvPr id="18" name="Textfeld 17">
            <a:extLst>
              <a:ext uri="{FF2B5EF4-FFF2-40B4-BE49-F238E27FC236}">
                <a16:creationId xmlns:a16="http://schemas.microsoft.com/office/drawing/2014/main" id="{D405850E-A501-4547-81C6-91886B6A3588}"/>
              </a:ext>
            </a:extLst>
          </p:cNvPr>
          <p:cNvSpPr txBox="1"/>
          <p:nvPr/>
        </p:nvSpPr>
        <p:spPr>
          <a:xfrm>
            <a:off x="8542741" y="2085527"/>
            <a:ext cx="2615632" cy="328551"/>
          </a:xfrm>
          <a:prstGeom prst="rect">
            <a:avLst/>
          </a:prstGeom>
          <a:noFill/>
        </p:spPr>
        <p:txBody>
          <a:bodyPr wrap="square" lIns="0" tIns="0" rIns="0" bIns="0" rtlCol="0">
            <a:spAutoFit/>
          </a:bodyPr>
          <a:lstStyle/>
          <a:p>
            <a:pPr algn="l">
              <a:lnSpc>
                <a:spcPct val="113000"/>
              </a:lnSpc>
            </a:pPr>
            <a:r>
              <a:rPr lang="de-DE" sz="2000" b="1" dirty="0"/>
              <a:t>Fitness</a:t>
            </a:r>
          </a:p>
        </p:txBody>
      </p:sp>
      <p:sp>
        <p:nvSpPr>
          <p:cNvPr id="21" name="Datumsplatzhalter 3">
            <a:extLst>
              <a:ext uri="{FF2B5EF4-FFF2-40B4-BE49-F238E27FC236}">
                <a16:creationId xmlns:a16="http://schemas.microsoft.com/office/drawing/2014/main" id="{2AB88AAB-D329-4315-BCF6-785FD0E088C0}"/>
              </a:ext>
            </a:extLst>
          </p:cNvPr>
          <p:cNvSpPr>
            <a:spLocks noGrp="1"/>
          </p:cNvSpPr>
          <p:nvPr>
            <p:ph type="dt" sz="half" idx="14"/>
          </p:nvPr>
        </p:nvSpPr>
        <p:spPr>
          <a:xfrm>
            <a:off x="550863" y="6497767"/>
            <a:ext cx="1152649" cy="153888"/>
          </a:xfrm>
        </p:spPr>
        <p:txBody>
          <a:bodyPr/>
          <a:lstStyle/>
          <a:p>
            <a:r>
              <a:rPr lang="de-DE" dirty="0"/>
              <a:t>13.06.2025</a:t>
            </a:r>
          </a:p>
        </p:txBody>
      </p:sp>
      <p:sp>
        <p:nvSpPr>
          <p:cNvPr id="22" name="Fußzeilenplatzhalter 4">
            <a:extLst>
              <a:ext uri="{FF2B5EF4-FFF2-40B4-BE49-F238E27FC236}">
                <a16:creationId xmlns:a16="http://schemas.microsoft.com/office/drawing/2014/main" id="{1E6D8F92-C1F0-46EA-AE3C-8C1CABE9F344}"/>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23" name="Grafik 22">
            <a:extLst>
              <a:ext uri="{FF2B5EF4-FFF2-40B4-BE49-F238E27FC236}">
                <a16:creationId xmlns:a16="http://schemas.microsoft.com/office/drawing/2014/main" id="{B751A5F8-9E54-4575-BA14-A3E1A1042A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24" name="Textfeld 23">
            <a:extLst>
              <a:ext uri="{FF2B5EF4-FFF2-40B4-BE49-F238E27FC236}">
                <a16:creationId xmlns:a16="http://schemas.microsoft.com/office/drawing/2014/main" id="{BA349622-6EC2-46CA-898D-237E136D939C}"/>
              </a:ext>
            </a:extLst>
          </p:cNvPr>
          <p:cNvSpPr txBox="1"/>
          <p:nvPr/>
        </p:nvSpPr>
        <p:spPr>
          <a:xfrm>
            <a:off x="5962125" y="1746943"/>
            <a:ext cx="2615632" cy="328551"/>
          </a:xfrm>
          <a:prstGeom prst="rect">
            <a:avLst/>
          </a:prstGeom>
          <a:noFill/>
        </p:spPr>
        <p:txBody>
          <a:bodyPr wrap="square" lIns="0" tIns="0" rIns="0" bIns="0" rtlCol="0">
            <a:spAutoFit/>
          </a:bodyPr>
          <a:lstStyle/>
          <a:p>
            <a:pPr algn="l">
              <a:lnSpc>
                <a:spcPct val="113000"/>
              </a:lnSpc>
            </a:pPr>
            <a:r>
              <a:rPr lang="de-DE" sz="2000" b="1" dirty="0"/>
              <a:t>Sportspiele</a:t>
            </a:r>
          </a:p>
        </p:txBody>
      </p:sp>
      <p:sp>
        <p:nvSpPr>
          <p:cNvPr id="25" name="Textfeld 24">
            <a:extLst>
              <a:ext uri="{FF2B5EF4-FFF2-40B4-BE49-F238E27FC236}">
                <a16:creationId xmlns:a16="http://schemas.microsoft.com/office/drawing/2014/main" id="{DBC52B8E-11F0-4B64-8944-1C29D19A973A}"/>
              </a:ext>
            </a:extLst>
          </p:cNvPr>
          <p:cNvSpPr txBox="1"/>
          <p:nvPr/>
        </p:nvSpPr>
        <p:spPr>
          <a:xfrm>
            <a:off x="5962125" y="4956650"/>
            <a:ext cx="2615632" cy="328551"/>
          </a:xfrm>
          <a:prstGeom prst="rect">
            <a:avLst/>
          </a:prstGeom>
          <a:noFill/>
        </p:spPr>
        <p:txBody>
          <a:bodyPr wrap="square" lIns="0" tIns="0" rIns="0" bIns="0" rtlCol="0">
            <a:spAutoFit/>
          </a:bodyPr>
          <a:lstStyle/>
          <a:p>
            <a:pPr algn="l">
              <a:lnSpc>
                <a:spcPct val="113000"/>
              </a:lnSpc>
            </a:pPr>
            <a:r>
              <a:rPr lang="de-DE" sz="2000" b="1" dirty="0"/>
              <a:t>Schwimmen</a:t>
            </a:r>
          </a:p>
        </p:txBody>
      </p:sp>
      <p:sp>
        <p:nvSpPr>
          <p:cNvPr id="26" name="Textfeld 25">
            <a:extLst>
              <a:ext uri="{FF2B5EF4-FFF2-40B4-BE49-F238E27FC236}">
                <a16:creationId xmlns:a16="http://schemas.microsoft.com/office/drawing/2014/main" id="{6BD0ACA1-340A-4CAC-89D8-769F47F707C8}"/>
              </a:ext>
            </a:extLst>
          </p:cNvPr>
          <p:cNvSpPr txBox="1"/>
          <p:nvPr/>
        </p:nvSpPr>
        <p:spPr>
          <a:xfrm>
            <a:off x="5962125" y="5460705"/>
            <a:ext cx="2615632" cy="328551"/>
          </a:xfrm>
          <a:prstGeom prst="rect">
            <a:avLst/>
          </a:prstGeom>
          <a:noFill/>
        </p:spPr>
        <p:txBody>
          <a:bodyPr wrap="square" lIns="0" tIns="0" rIns="0" bIns="0" rtlCol="0">
            <a:spAutoFit/>
          </a:bodyPr>
          <a:lstStyle/>
          <a:p>
            <a:pPr algn="l">
              <a:lnSpc>
                <a:spcPct val="113000"/>
              </a:lnSpc>
            </a:pPr>
            <a:r>
              <a:rPr lang="de-DE" sz="2000" b="1" dirty="0"/>
              <a:t>Wintersport</a:t>
            </a:r>
          </a:p>
        </p:txBody>
      </p:sp>
      <p:sp>
        <p:nvSpPr>
          <p:cNvPr id="27" name="Textfeld 26">
            <a:extLst>
              <a:ext uri="{FF2B5EF4-FFF2-40B4-BE49-F238E27FC236}">
                <a16:creationId xmlns:a16="http://schemas.microsoft.com/office/drawing/2014/main" id="{9C96CCDA-E74D-4403-AD9C-41A1A1A4BC45}"/>
              </a:ext>
            </a:extLst>
          </p:cNvPr>
          <p:cNvSpPr txBox="1"/>
          <p:nvPr/>
        </p:nvSpPr>
        <p:spPr>
          <a:xfrm>
            <a:off x="8542741" y="5130958"/>
            <a:ext cx="2615632" cy="328551"/>
          </a:xfrm>
          <a:prstGeom prst="rect">
            <a:avLst/>
          </a:prstGeom>
          <a:noFill/>
        </p:spPr>
        <p:txBody>
          <a:bodyPr wrap="square" lIns="0" tIns="0" rIns="0" bIns="0" rtlCol="0">
            <a:spAutoFit/>
          </a:bodyPr>
          <a:lstStyle/>
          <a:p>
            <a:pPr algn="l">
              <a:lnSpc>
                <a:spcPct val="113000"/>
              </a:lnSpc>
            </a:pPr>
            <a:r>
              <a:rPr lang="de-DE" sz="2000" b="1" dirty="0"/>
              <a:t>Leistungskurs</a:t>
            </a:r>
          </a:p>
        </p:txBody>
      </p:sp>
      <p:sp>
        <p:nvSpPr>
          <p:cNvPr id="29" name="Textplatzhalter 7">
            <a:extLst>
              <a:ext uri="{FF2B5EF4-FFF2-40B4-BE49-F238E27FC236}">
                <a16:creationId xmlns:a16="http://schemas.microsoft.com/office/drawing/2014/main" id="{F18B68A1-933E-42F5-B7B7-F6EB58C4FE54}"/>
              </a:ext>
            </a:extLst>
          </p:cNvPr>
          <p:cNvSpPr>
            <a:spLocks noGrp="1"/>
          </p:cNvSpPr>
          <p:nvPr>
            <p:ph type="body" sz="quarter" idx="13"/>
          </p:nvPr>
        </p:nvSpPr>
        <p:spPr>
          <a:xfrm>
            <a:off x="550863" y="1344929"/>
            <a:ext cx="8347074" cy="3960440"/>
          </a:xfrm>
        </p:spPr>
        <p:txBody>
          <a:bodyPr/>
          <a:lstStyle/>
          <a:p>
            <a:pPr>
              <a:lnSpc>
                <a:spcPct val="100000"/>
              </a:lnSpc>
            </a:pPr>
            <a:r>
              <a:rPr lang="de-DE" sz="2000" b="1" dirty="0"/>
              <a:t>Skizzierung der</a:t>
            </a:r>
            <a:br>
              <a:rPr lang="de-DE" sz="2000" b="1" dirty="0"/>
            </a:br>
            <a:r>
              <a:rPr lang="de-DE" sz="2000" b="1" dirty="0"/>
              <a:t>Struktur der </a:t>
            </a:r>
            <a:br>
              <a:rPr lang="de-DE" sz="2000" b="1" dirty="0"/>
            </a:br>
            <a:r>
              <a:rPr lang="de-DE" sz="2000" b="1" dirty="0"/>
              <a:t>Lehrpläne</a:t>
            </a:r>
            <a:endParaRPr lang="de-DE" b="1" dirty="0"/>
          </a:p>
        </p:txBody>
      </p:sp>
      <p:pic>
        <p:nvPicPr>
          <p:cNvPr id="30" name="Grafik 29">
            <a:extLst>
              <a:ext uri="{FF2B5EF4-FFF2-40B4-BE49-F238E27FC236}">
                <a16:creationId xmlns:a16="http://schemas.microsoft.com/office/drawing/2014/main" id="{2446720F-1CEB-4713-B16C-728FE794DE50}"/>
              </a:ext>
            </a:extLst>
          </p:cNvPr>
          <p:cNvPicPr/>
          <p:nvPr/>
        </p:nvPicPr>
        <p:blipFill>
          <a:blip r:embed="rId4">
            <a:extLst>
              <a:ext uri="{96DAC541-7B7A-43D3-8B79-37D633B846F1}">
                <asvg:svgBlip xmlns:asvg="http://schemas.microsoft.com/office/drawing/2016/SVG/main" r:embed="rId5"/>
              </a:ext>
            </a:extLst>
          </a:blip>
          <a:stretch>
            <a:fillRect/>
          </a:stretch>
        </p:blipFill>
        <p:spPr>
          <a:xfrm>
            <a:off x="436694" y="2857002"/>
            <a:ext cx="1482842" cy="1364086"/>
          </a:xfrm>
          <a:prstGeom prst="rect">
            <a:avLst/>
          </a:prstGeom>
        </p:spPr>
      </p:pic>
    </p:spTree>
    <p:extLst>
      <p:ext uri="{BB962C8B-B14F-4D97-AF65-F5344CB8AC3E}">
        <p14:creationId xmlns:p14="http://schemas.microsoft.com/office/powerpoint/2010/main" val="1890561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Rechteck 123">
            <a:extLst>
              <a:ext uri="{FF2B5EF4-FFF2-40B4-BE49-F238E27FC236}">
                <a16:creationId xmlns:a16="http://schemas.microsoft.com/office/drawing/2014/main" id="{371E00E7-E3AE-43C2-BA40-C087D9C7FBE2}"/>
              </a:ext>
            </a:extLst>
          </p:cNvPr>
          <p:cNvSpPr/>
          <p:nvPr/>
        </p:nvSpPr>
        <p:spPr>
          <a:xfrm>
            <a:off x="550861" y="825562"/>
            <a:ext cx="7833513"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1" name="Datumsplatzhalter 3">
            <a:extLst>
              <a:ext uri="{FF2B5EF4-FFF2-40B4-BE49-F238E27FC236}">
                <a16:creationId xmlns:a16="http://schemas.microsoft.com/office/drawing/2014/main" id="{F59F05B2-0A43-4571-8818-D8D013DC949D}"/>
              </a:ext>
            </a:extLst>
          </p:cNvPr>
          <p:cNvSpPr>
            <a:spLocks noGrp="1"/>
          </p:cNvSpPr>
          <p:nvPr>
            <p:ph type="dt" sz="half" idx="14"/>
          </p:nvPr>
        </p:nvSpPr>
        <p:spPr>
          <a:xfrm>
            <a:off x="550863" y="6497767"/>
            <a:ext cx="1152649" cy="153888"/>
          </a:xfrm>
        </p:spPr>
        <p:txBody>
          <a:bodyPr/>
          <a:lstStyle/>
          <a:p>
            <a:r>
              <a:rPr lang="de-DE" dirty="0"/>
              <a:t>13.06.2025</a:t>
            </a:r>
          </a:p>
        </p:txBody>
      </p:sp>
      <p:sp>
        <p:nvSpPr>
          <p:cNvPr id="122" name="Fußzeilenplatzhalter 4">
            <a:extLst>
              <a:ext uri="{FF2B5EF4-FFF2-40B4-BE49-F238E27FC236}">
                <a16:creationId xmlns:a16="http://schemas.microsoft.com/office/drawing/2014/main" id="{4A36538C-D20F-4AE3-BA74-A894A9A94810}"/>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23" name="Grafik 122">
            <a:extLst>
              <a:ext uri="{FF2B5EF4-FFF2-40B4-BE49-F238E27FC236}">
                <a16:creationId xmlns:a16="http://schemas.microsoft.com/office/drawing/2014/main" id="{6CCAD651-28D8-40D6-8E80-1D443D9BF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2" name="Titel 1">
            <a:extLst>
              <a:ext uri="{FF2B5EF4-FFF2-40B4-BE49-F238E27FC236}">
                <a16:creationId xmlns:a16="http://schemas.microsoft.com/office/drawing/2014/main" id="{1D50E8C0-17E1-4FDF-A4BD-DDEE0D788765}"/>
              </a:ext>
            </a:extLst>
          </p:cNvPr>
          <p:cNvSpPr>
            <a:spLocks noGrp="1"/>
          </p:cNvSpPr>
          <p:nvPr>
            <p:ph type="title"/>
          </p:nvPr>
        </p:nvSpPr>
        <p:spPr/>
        <p:txBody>
          <a:bodyPr/>
          <a:lstStyle/>
          <a:p>
            <a:r>
              <a:rPr lang="de-DE" dirty="0"/>
              <a:t>Bezug zum Lehrplan Sport des Freistaates Thüringen</a:t>
            </a:r>
          </a:p>
        </p:txBody>
      </p:sp>
      <p:sp>
        <p:nvSpPr>
          <p:cNvPr id="6" name="Foliennummernplatzhalter 5">
            <a:extLst>
              <a:ext uri="{FF2B5EF4-FFF2-40B4-BE49-F238E27FC236}">
                <a16:creationId xmlns:a16="http://schemas.microsoft.com/office/drawing/2014/main" id="{4CFCDD4C-1217-4938-96E6-AC18BF2CF295}"/>
              </a:ext>
            </a:extLst>
          </p:cNvPr>
          <p:cNvSpPr>
            <a:spLocks noGrp="1"/>
          </p:cNvSpPr>
          <p:nvPr>
            <p:ph type="sldNum" sz="quarter" idx="16"/>
          </p:nvPr>
        </p:nvSpPr>
        <p:spPr/>
        <p:txBody>
          <a:bodyPr/>
          <a:lstStyle/>
          <a:p>
            <a:r>
              <a:rPr lang="de-DE"/>
              <a:t>Seite </a:t>
            </a:r>
            <a:fld id="{CE6CAF4D-DD0D-4F34-9F3A-F974D54A280A}" type="slidenum">
              <a:rPr lang="de-DE" smtClean="0"/>
              <a:pPr/>
              <a:t>12</a:t>
            </a:fld>
            <a:endParaRPr lang="de-DE" dirty="0"/>
          </a:p>
        </p:txBody>
      </p:sp>
      <p:sp>
        <p:nvSpPr>
          <p:cNvPr id="43" name="Rechteck 42">
            <a:extLst>
              <a:ext uri="{FF2B5EF4-FFF2-40B4-BE49-F238E27FC236}">
                <a16:creationId xmlns:a16="http://schemas.microsoft.com/office/drawing/2014/main" id="{AB806295-C8F7-476D-BAF8-C289E97E79B1}"/>
              </a:ext>
            </a:extLst>
          </p:cNvPr>
          <p:cNvSpPr/>
          <p:nvPr/>
        </p:nvSpPr>
        <p:spPr>
          <a:xfrm>
            <a:off x="397740" y="4507727"/>
            <a:ext cx="3600400" cy="808433"/>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4" name="Rechteck 43">
            <a:extLst>
              <a:ext uri="{FF2B5EF4-FFF2-40B4-BE49-F238E27FC236}">
                <a16:creationId xmlns:a16="http://schemas.microsoft.com/office/drawing/2014/main" id="{FAF3DCF4-069A-47CE-A280-361631BAF27A}"/>
              </a:ext>
            </a:extLst>
          </p:cNvPr>
          <p:cNvSpPr/>
          <p:nvPr/>
        </p:nvSpPr>
        <p:spPr>
          <a:xfrm>
            <a:off x="4295800" y="1219974"/>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5" name="Rechteck 44">
            <a:extLst>
              <a:ext uri="{FF2B5EF4-FFF2-40B4-BE49-F238E27FC236}">
                <a16:creationId xmlns:a16="http://schemas.microsoft.com/office/drawing/2014/main" id="{5F9E55DE-9A38-43C2-ADA2-7163D5BA32E1}"/>
              </a:ext>
            </a:extLst>
          </p:cNvPr>
          <p:cNvSpPr/>
          <p:nvPr/>
        </p:nvSpPr>
        <p:spPr>
          <a:xfrm>
            <a:off x="4295800" y="2547590"/>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9" name="Rechteck 38">
            <a:extLst>
              <a:ext uri="{FF2B5EF4-FFF2-40B4-BE49-F238E27FC236}">
                <a16:creationId xmlns:a16="http://schemas.microsoft.com/office/drawing/2014/main" id="{702E2780-0B01-4033-9AF7-5E127FF8F565}"/>
              </a:ext>
            </a:extLst>
          </p:cNvPr>
          <p:cNvSpPr/>
          <p:nvPr/>
        </p:nvSpPr>
        <p:spPr>
          <a:xfrm>
            <a:off x="8186489" y="1455581"/>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0" name="Rechteck 39">
            <a:extLst>
              <a:ext uri="{FF2B5EF4-FFF2-40B4-BE49-F238E27FC236}">
                <a16:creationId xmlns:a16="http://schemas.microsoft.com/office/drawing/2014/main" id="{D3E6FA0D-D2C4-4023-A2D7-962778D39B4A}"/>
              </a:ext>
            </a:extLst>
          </p:cNvPr>
          <p:cNvSpPr/>
          <p:nvPr/>
        </p:nvSpPr>
        <p:spPr>
          <a:xfrm>
            <a:off x="8186489" y="2762394"/>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1" name="Rechteck 40">
            <a:extLst>
              <a:ext uri="{FF2B5EF4-FFF2-40B4-BE49-F238E27FC236}">
                <a16:creationId xmlns:a16="http://schemas.microsoft.com/office/drawing/2014/main" id="{149EBC96-3EA6-43CC-AA56-C4441F3D121D}"/>
              </a:ext>
            </a:extLst>
          </p:cNvPr>
          <p:cNvSpPr/>
          <p:nvPr/>
        </p:nvSpPr>
        <p:spPr>
          <a:xfrm>
            <a:off x="4295800" y="3850501"/>
            <a:ext cx="3600400" cy="740709"/>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2" name="Rechteck 41">
            <a:extLst>
              <a:ext uri="{FF2B5EF4-FFF2-40B4-BE49-F238E27FC236}">
                <a16:creationId xmlns:a16="http://schemas.microsoft.com/office/drawing/2014/main" id="{3B3FF77D-1B2A-4F8F-8501-1EAF30233614}"/>
              </a:ext>
            </a:extLst>
          </p:cNvPr>
          <p:cNvSpPr/>
          <p:nvPr/>
        </p:nvSpPr>
        <p:spPr>
          <a:xfrm>
            <a:off x="8186489" y="4074589"/>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7" name="Rechteck 46">
            <a:extLst>
              <a:ext uri="{FF2B5EF4-FFF2-40B4-BE49-F238E27FC236}">
                <a16:creationId xmlns:a16="http://schemas.microsoft.com/office/drawing/2014/main" id="{DF41EC7A-3460-4C2C-8096-987A2AA1503D}"/>
              </a:ext>
            </a:extLst>
          </p:cNvPr>
          <p:cNvSpPr/>
          <p:nvPr/>
        </p:nvSpPr>
        <p:spPr>
          <a:xfrm>
            <a:off x="4295800" y="4709706"/>
            <a:ext cx="3600400" cy="867768"/>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8" name="Rechteck 37">
            <a:extLst>
              <a:ext uri="{FF2B5EF4-FFF2-40B4-BE49-F238E27FC236}">
                <a16:creationId xmlns:a16="http://schemas.microsoft.com/office/drawing/2014/main" id="{A4DA04E4-353C-4064-B58A-2894742A8708}"/>
              </a:ext>
            </a:extLst>
          </p:cNvPr>
          <p:cNvSpPr/>
          <p:nvPr/>
        </p:nvSpPr>
        <p:spPr>
          <a:xfrm>
            <a:off x="405111" y="3195532"/>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37" name="Rechteck 36">
            <a:extLst>
              <a:ext uri="{FF2B5EF4-FFF2-40B4-BE49-F238E27FC236}">
                <a16:creationId xmlns:a16="http://schemas.microsoft.com/office/drawing/2014/main" id="{D736420B-7AAA-4394-A51F-404143657CC1}"/>
              </a:ext>
            </a:extLst>
          </p:cNvPr>
          <p:cNvSpPr/>
          <p:nvPr/>
        </p:nvSpPr>
        <p:spPr>
          <a:xfrm>
            <a:off x="405111" y="1877199"/>
            <a:ext cx="3600400" cy="1182747"/>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grpSp>
        <p:nvGrpSpPr>
          <p:cNvPr id="108" name="Gruppieren 107">
            <a:extLst>
              <a:ext uri="{FF2B5EF4-FFF2-40B4-BE49-F238E27FC236}">
                <a16:creationId xmlns:a16="http://schemas.microsoft.com/office/drawing/2014/main" id="{D94B581E-BDEE-47F6-A720-A8B305FD07DC}"/>
              </a:ext>
            </a:extLst>
          </p:cNvPr>
          <p:cNvGrpSpPr/>
          <p:nvPr/>
        </p:nvGrpSpPr>
        <p:grpSpPr>
          <a:xfrm>
            <a:off x="471437" y="2233632"/>
            <a:ext cx="3453510" cy="2943483"/>
            <a:chOff x="471437" y="2233632"/>
            <a:chExt cx="3453510" cy="2943483"/>
          </a:xfrm>
        </p:grpSpPr>
        <p:pic>
          <p:nvPicPr>
            <p:cNvPr id="21" name="Grafik 20">
              <a:extLst>
                <a:ext uri="{FF2B5EF4-FFF2-40B4-BE49-F238E27FC236}">
                  <a16:creationId xmlns:a16="http://schemas.microsoft.com/office/drawing/2014/main" id="{3695DF62-2633-4CAF-BDE9-2B44DAE858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437" y="2233632"/>
              <a:ext cx="349182" cy="348606"/>
            </a:xfrm>
            <a:prstGeom prst="rect">
              <a:avLst/>
            </a:prstGeom>
          </p:spPr>
        </p:pic>
        <p:pic>
          <p:nvPicPr>
            <p:cNvPr id="22" name="Grafik 21">
              <a:extLst>
                <a:ext uri="{FF2B5EF4-FFF2-40B4-BE49-F238E27FC236}">
                  <a16:creationId xmlns:a16="http://schemas.microsoft.com/office/drawing/2014/main" id="{118040AE-9777-47AD-A5D4-FDB31BDE39F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71437" y="2647754"/>
              <a:ext cx="349182" cy="348605"/>
            </a:xfrm>
            <a:prstGeom prst="rect">
              <a:avLst/>
            </a:prstGeom>
          </p:spPr>
        </p:pic>
        <p:pic>
          <p:nvPicPr>
            <p:cNvPr id="23" name="Grafik 22">
              <a:extLst>
                <a:ext uri="{FF2B5EF4-FFF2-40B4-BE49-F238E27FC236}">
                  <a16:creationId xmlns:a16="http://schemas.microsoft.com/office/drawing/2014/main" id="{CCD6EC06-BFDC-4D9B-9C10-11FE36F3FD6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034054" y="2233632"/>
              <a:ext cx="349181" cy="348604"/>
            </a:xfrm>
            <a:prstGeom prst="rect">
              <a:avLst/>
            </a:prstGeom>
          </p:spPr>
        </p:pic>
        <p:pic>
          <p:nvPicPr>
            <p:cNvPr id="24" name="Grafik 23">
              <a:extLst>
                <a:ext uri="{FF2B5EF4-FFF2-40B4-BE49-F238E27FC236}">
                  <a16:creationId xmlns:a16="http://schemas.microsoft.com/office/drawing/2014/main" id="{CFD1A063-F48D-4CFE-9AAA-DB7480966A0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34342" y="2652804"/>
              <a:ext cx="348604" cy="348604"/>
            </a:xfrm>
            <a:prstGeom prst="rect">
              <a:avLst/>
            </a:prstGeom>
          </p:spPr>
        </p:pic>
        <p:sp>
          <p:nvSpPr>
            <p:cNvPr id="25" name="Textfeld 24">
              <a:extLst>
                <a:ext uri="{FF2B5EF4-FFF2-40B4-BE49-F238E27FC236}">
                  <a16:creationId xmlns:a16="http://schemas.microsoft.com/office/drawing/2014/main" id="{A8490880-3E05-408E-A695-70132D026D5C}"/>
                </a:ext>
              </a:extLst>
            </p:cNvPr>
            <p:cNvSpPr txBox="1"/>
            <p:nvPr/>
          </p:nvSpPr>
          <p:spPr>
            <a:xfrm>
              <a:off x="2462156" y="2292957"/>
              <a:ext cx="1318438" cy="229999"/>
            </a:xfrm>
            <a:prstGeom prst="rect">
              <a:avLst/>
            </a:prstGeom>
            <a:noFill/>
          </p:spPr>
          <p:txBody>
            <a:bodyPr wrap="none" lIns="0" tIns="0" rIns="0" bIns="0" rtlCol="0">
              <a:spAutoFit/>
            </a:bodyPr>
            <a:lstStyle/>
            <a:p>
              <a:pPr algn="l">
                <a:lnSpc>
                  <a:spcPct val="113000"/>
                </a:lnSpc>
              </a:pPr>
              <a:r>
                <a:rPr lang="de-DE" sz="1400" b="1" dirty="0"/>
                <a:t>Workout Zuhause</a:t>
              </a:r>
            </a:p>
          </p:txBody>
        </p:sp>
        <p:sp>
          <p:nvSpPr>
            <p:cNvPr id="26" name="Textfeld 25">
              <a:extLst>
                <a:ext uri="{FF2B5EF4-FFF2-40B4-BE49-F238E27FC236}">
                  <a16:creationId xmlns:a16="http://schemas.microsoft.com/office/drawing/2014/main" id="{E028946D-A20B-4814-ACFA-BD673FDF599E}"/>
                </a:ext>
              </a:extLst>
            </p:cNvPr>
            <p:cNvSpPr txBox="1"/>
            <p:nvPr/>
          </p:nvSpPr>
          <p:spPr>
            <a:xfrm>
              <a:off x="2466919" y="2702293"/>
              <a:ext cx="1242007" cy="229999"/>
            </a:xfrm>
            <a:prstGeom prst="rect">
              <a:avLst/>
            </a:prstGeom>
            <a:noFill/>
          </p:spPr>
          <p:txBody>
            <a:bodyPr wrap="none" lIns="0" tIns="0" rIns="0" bIns="0" rtlCol="0">
              <a:spAutoFit/>
            </a:bodyPr>
            <a:lstStyle/>
            <a:p>
              <a:pPr algn="l">
                <a:lnSpc>
                  <a:spcPct val="113000"/>
                </a:lnSpc>
              </a:pPr>
              <a:r>
                <a:rPr lang="de-DE" sz="1400" b="1" dirty="0"/>
                <a:t>HIIT – Down Dog</a:t>
              </a:r>
            </a:p>
          </p:txBody>
        </p:sp>
        <p:sp>
          <p:nvSpPr>
            <p:cNvPr id="27" name="Textfeld 26">
              <a:extLst>
                <a:ext uri="{FF2B5EF4-FFF2-40B4-BE49-F238E27FC236}">
                  <a16:creationId xmlns:a16="http://schemas.microsoft.com/office/drawing/2014/main" id="{74D3019F-2B9F-4F4D-ABDD-AF960BB46E90}"/>
                </a:ext>
              </a:extLst>
            </p:cNvPr>
            <p:cNvSpPr txBox="1"/>
            <p:nvPr/>
          </p:nvSpPr>
          <p:spPr>
            <a:xfrm>
              <a:off x="928081" y="2707343"/>
              <a:ext cx="485710" cy="229999"/>
            </a:xfrm>
            <a:prstGeom prst="rect">
              <a:avLst/>
            </a:prstGeom>
            <a:noFill/>
          </p:spPr>
          <p:txBody>
            <a:bodyPr wrap="none" lIns="0" tIns="0" rIns="0" bIns="0" rtlCol="0">
              <a:spAutoFit/>
            </a:bodyPr>
            <a:lstStyle/>
            <a:p>
              <a:pPr algn="l">
                <a:lnSpc>
                  <a:spcPct val="113000"/>
                </a:lnSpc>
              </a:pPr>
              <a:r>
                <a:rPr lang="de-DE" sz="1400" b="1" dirty="0"/>
                <a:t>SEVEN</a:t>
              </a:r>
            </a:p>
          </p:txBody>
        </p:sp>
        <p:sp>
          <p:nvSpPr>
            <p:cNvPr id="28" name="Textfeld 27">
              <a:extLst>
                <a:ext uri="{FF2B5EF4-FFF2-40B4-BE49-F238E27FC236}">
                  <a16:creationId xmlns:a16="http://schemas.microsoft.com/office/drawing/2014/main" id="{07A5D11A-51C8-45C8-9A7D-48492032D2B5}"/>
                </a:ext>
              </a:extLst>
            </p:cNvPr>
            <p:cNvSpPr txBox="1"/>
            <p:nvPr/>
          </p:nvSpPr>
          <p:spPr>
            <a:xfrm>
              <a:off x="923318" y="2291155"/>
              <a:ext cx="421590" cy="229999"/>
            </a:xfrm>
            <a:prstGeom prst="rect">
              <a:avLst/>
            </a:prstGeom>
            <a:noFill/>
          </p:spPr>
          <p:txBody>
            <a:bodyPr wrap="none" lIns="0" tIns="0" rIns="0" bIns="0" rtlCol="0">
              <a:spAutoFit/>
            </a:bodyPr>
            <a:lstStyle/>
            <a:p>
              <a:pPr algn="l">
                <a:lnSpc>
                  <a:spcPct val="113000"/>
                </a:lnSpc>
              </a:pPr>
              <a:r>
                <a:rPr lang="de-DE" sz="1400" b="1" dirty="0"/>
                <a:t>FEEEL</a:t>
              </a:r>
            </a:p>
          </p:txBody>
        </p:sp>
        <p:pic>
          <p:nvPicPr>
            <p:cNvPr id="29" name="Grafik 28">
              <a:extLst>
                <a:ext uri="{FF2B5EF4-FFF2-40B4-BE49-F238E27FC236}">
                  <a16:creationId xmlns:a16="http://schemas.microsoft.com/office/drawing/2014/main" id="{F2CF88CC-2097-4570-AF44-F6BFCB97A54B}"/>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71437" y="3532731"/>
              <a:ext cx="349182" cy="348605"/>
            </a:xfrm>
            <a:prstGeom prst="rect">
              <a:avLst/>
            </a:prstGeom>
          </p:spPr>
        </p:pic>
        <p:pic>
          <p:nvPicPr>
            <p:cNvPr id="30" name="Grafik 29">
              <a:extLst>
                <a:ext uri="{FF2B5EF4-FFF2-40B4-BE49-F238E27FC236}">
                  <a16:creationId xmlns:a16="http://schemas.microsoft.com/office/drawing/2014/main" id="{7757018D-D9F2-4101-9BF5-AEDCDC97E123}"/>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471437" y="3956366"/>
              <a:ext cx="349181" cy="348604"/>
            </a:xfrm>
            <a:prstGeom prst="rect">
              <a:avLst/>
            </a:prstGeom>
          </p:spPr>
        </p:pic>
        <p:pic>
          <p:nvPicPr>
            <p:cNvPr id="31" name="Grafik 30">
              <a:extLst>
                <a:ext uri="{FF2B5EF4-FFF2-40B4-BE49-F238E27FC236}">
                  <a16:creationId xmlns:a16="http://schemas.microsoft.com/office/drawing/2014/main" id="{ADA528D0-9DFD-4A70-8BCA-51DC69CFE08D}"/>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2034054" y="3532731"/>
              <a:ext cx="349181" cy="348604"/>
            </a:xfrm>
            <a:prstGeom prst="rect">
              <a:avLst/>
            </a:prstGeom>
          </p:spPr>
        </p:pic>
        <p:pic>
          <p:nvPicPr>
            <p:cNvPr id="32" name="Grafik 31">
              <a:extLst>
                <a:ext uri="{FF2B5EF4-FFF2-40B4-BE49-F238E27FC236}">
                  <a16:creationId xmlns:a16="http://schemas.microsoft.com/office/drawing/2014/main" id="{C25E3C23-BC29-4F38-867F-E94E8F679894}"/>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2034054" y="3961416"/>
              <a:ext cx="349180" cy="348604"/>
            </a:xfrm>
            <a:prstGeom prst="rect">
              <a:avLst/>
            </a:prstGeom>
          </p:spPr>
        </p:pic>
        <p:sp>
          <p:nvSpPr>
            <p:cNvPr id="33" name="Textfeld 32">
              <a:extLst>
                <a:ext uri="{FF2B5EF4-FFF2-40B4-BE49-F238E27FC236}">
                  <a16:creationId xmlns:a16="http://schemas.microsoft.com/office/drawing/2014/main" id="{09E27CC8-A13F-405F-811A-D6C439B71E92}"/>
                </a:ext>
              </a:extLst>
            </p:cNvPr>
            <p:cNvSpPr txBox="1"/>
            <p:nvPr/>
          </p:nvSpPr>
          <p:spPr>
            <a:xfrm>
              <a:off x="2466919" y="3582509"/>
              <a:ext cx="1458028" cy="229999"/>
            </a:xfrm>
            <a:prstGeom prst="rect">
              <a:avLst/>
            </a:prstGeom>
            <a:noFill/>
          </p:spPr>
          <p:txBody>
            <a:bodyPr wrap="none" lIns="0" tIns="0" rIns="0" bIns="0" rtlCol="0">
              <a:spAutoFit/>
            </a:bodyPr>
            <a:lstStyle/>
            <a:p>
              <a:pPr algn="l">
                <a:lnSpc>
                  <a:spcPct val="113000"/>
                </a:lnSpc>
              </a:pPr>
              <a:r>
                <a:rPr lang="de-DE" sz="1400" b="1" dirty="0"/>
                <a:t>Level-Up Basketball</a:t>
              </a:r>
            </a:p>
          </p:txBody>
        </p:sp>
        <p:sp>
          <p:nvSpPr>
            <p:cNvPr id="34" name="Textfeld 33">
              <a:extLst>
                <a:ext uri="{FF2B5EF4-FFF2-40B4-BE49-F238E27FC236}">
                  <a16:creationId xmlns:a16="http://schemas.microsoft.com/office/drawing/2014/main" id="{583E8575-BA06-43CB-A433-1AE1D126C17E}"/>
                </a:ext>
              </a:extLst>
            </p:cNvPr>
            <p:cNvSpPr txBox="1"/>
            <p:nvPr/>
          </p:nvSpPr>
          <p:spPr>
            <a:xfrm>
              <a:off x="2466919" y="4001383"/>
              <a:ext cx="1070037" cy="229999"/>
            </a:xfrm>
            <a:prstGeom prst="rect">
              <a:avLst/>
            </a:prstGeom>
            <a:noFill/>
          </p:spPr>
          <p:txBody>
            <a:bodyPr wrap="none" lIns="0" tIns="0" rIns="0" bIns="0" rtlCol="0">
              <a:spAutoFit/>
            </a:bodyPr>
            <a:lstStyle/>
            <a:p>
              <a:pPr algn="l">
                <a:lnSpc>
                  <a:spcPct val="113000"/>
                </a:lnSpc>
              </a:pPr>
              <a:r>
                <a:rPr lang="de-DE" sz="1400" b="1" dirty="0"/>
                <a:t>Basketball BW</a:t>
              </a:r>
            </a:p>
          </p:txBody>
        </p:sp>
        <p:sp>
          <p:nvSpPr>
            <p:cNvPr id="35" name="Textfeld 34">
              <a:extLst>
                <a:ext uri="{FF2B5EF4-FFF2-40B4-BE49-F238E27FC236}">
                  <a16:creationId xmlns:a16="http://schemas.microsoft.com/office/drawing/2014/main" id="{1EB38724-11D0-4E05-A3D3-B9D93CF9ED48}"/>
                </a:ext>
              </a:extLst>
            </p:cNvPr>
            <p:cNvSpPr txBox="1"/>
            <p:nvPr/>
          </p:nvSpPr>
          <p:spPr>
            <a:xfrm>
              <a:off x="928081" y="4006433"/>
              <a:ext cx="1032527" cy="229999"/>
            </a:xfrm>
            <a:prstGeom prst="rect">
              <a:avLst/>
            </a:prstGeom>
            <a:noFill/>
          </p:spPr>
          <p:txBody>
            <a:bodyPr wrap="none" lIns="0" tIns="0" rIns="0" bIns="0" rtlCol="0">
              <a:spAutoFit/>
            </a:bodyPr>
            <a:lstStyle/>
            <a:p>
              <a:pPr algn="l">
                <a:lnSpc>
                  <a:spcPct val="113000"/>
                </a:lnSpc>
              </a:pPr>
              <a:r>
                <a:rPr lang="de-DE" sz="1400" b="1" dirty="0"/>
                <a:t>Volleyball BW</a:t>
              </a:r>
            </a:p>
          </p:txBody>
        </p:sp>
        <p:sp>
          <p:nvSpPr>
            <p:cNvPr id="36" name="Textfeld 35">
              <a:extLst>
                <a:ext uri="{FF2B5EF4-FFF2-40B4-BE49-F238E27FC236}">
                  <a16:creationId xmlns:a16="http://schemas.microsoft.com/office/drawing/2014/main" id="{6514AD23-FFDD-4E3C-9949-75917D1B5CB1}"/>
                </a:ext>
              </a:extLst>
            </p:cNvPr>
            <p:cNvSpPr txBox="1"/>
            <p:nvPr/>
          </p:nvSpPr>
          <p:spPr>
            <a:xfrm>
              <a:off x="928081" y="3580707"/>
              <a:ext cx="828497" cy="229999"/>
            </a:xfrm>
            <a:prstGeom prst="rect">
              <a:avLst/>
            </a:prstGeom>
            <a:noFill/>
          </p:spPr>
          <p:txBody>
            <a:bodyPr wrap="none" lIns="0" tIns="0" rIns="0" bIns="0" rtlCol="0">
              <a:spAutoFit/>
            </a:bodyPr>
            <a:lstStyle/>
            <a:p>
              <a:pPr algn="l">
                <a:lnSpc>
                  <a:spcPct val="113000"/>
                </a:lnSpc>
              </a:pPr>
              <a:r>
                <a:rPr lang="de-DE" sz="1400" b="1" dirty="0"/>
                <a:t>Box-</a:t>
              </a:r>
              <a:r>
                <a:rPr lang="de-DE" sz="1400" b="1" dirty="0" err="1"/>
                <a:t>To</a:t>
              </a:r>
              <a:r>
                <a:rPr lang="de-DE" sz="1400" b="1" dirty="0"/>
                <a:t>-Box</a:t>
              </a:r>
            </a:p>
          </p:txBody>
        </p:sp>
        <p:pic>
          <p:nvPicPr>
            <p:cNvPr id="73" name="Grafik 72">
              <a:extLst>
                <a:ext uri="{FF2B5EF4-FFF2-40B4-BE49-F238E27FC236}">
                  <a16:creationId xmlns:a16="http://schemas.microsoft.com/office/drawing/2014/main" id="{BA0FF0DA-9181-4D4C-B09C-33FD7A765C0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471437" y="4828510"/>
              <a:ext cx="349181" cy="348605"/>
            </a:xfrm>
            <a:prstGeom prst="rect">
              <a:avLst/>
            </a:prstGeom>
          </p:spPr>
        </p:pic>
        <p:pic>
          <p:nvPicPr>
            <p:cNvPr id="75" name="Grafik 74">
              <a:extLst>
                <a:ext uri="{FF2B5EF4-FFF2-40B4-BE49-F238E27FC236}">
                  <a16:creationId xmlns:a16="http://schemas.microsoft.com/office/drawing/2014/main" id="{F734C152-C69F-4256-A8F0-B5429E481DC5}"/>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2034054" y="4828510"/>
              <a:ext cx="349180" cy="348604"/>
            </a:xfrm>
            <a:prstGeom prst="rect">
              <a:avLst/>
            </a:prstGeom>
          </p:spPr>
        </p:pic>
        <p:sp>
          <p:nvSpPr>
            <p:cNvPr id="77" name="Textfeld 76">
              <a:extLst>
                <a:ext uri="{FF2B5EF4-FFF2-40B4-BE49-F238E27FC236}">
                  <a16:creationId xmlns:a16="http://schemas.microsoft.com/office/drawing/2014/main" id="{54E186B9-3D2E-4434-A318-260C0A86002D}"/>
                </a:ext>
              </a:extLst>
            </p:cNvPr>
            <p:cNvSpPr txBox="1"/>
            <p:nvPr/>
          </p:nvSpPr>
          <p:spPr>
            <a:xfrm>
              <a:off x="2466919" y="4878288"/>
              <a:ext cx="1425070" cy="229999"/>
            </a:xfrm>
            <a:prstGeom prst="rect">
              <a:avLst/>
            </a:prstGeom>
            <a:noFill/>
          </p:spPr>
          <p:txBody>
            <a:bodyPr wrap="none" lIns="0" tIns="0" rIns="0" bIns="0" rtlCol="0">
              <a:spAutoFit/>
            </a:bodyPr>
            <a:lstStyle/>
            <a:p>
              <a:pPr algn="l">
                <a:lnSpc>
                  <a:spcPct val="113000"/>
                </a:lnSpc>
              </a:pPr>
              <a:r>
                <a:rPr lang="de-DE" sz="1400" b="1" dirty="0" err="1"/>
                <a:t>Turnlehrer@school</a:t>
              </a:r>
              <a:endParaRPr lang="de-DE" sz="1400" b="1" dirty="0"/>
            </a:p>
          </p:txBody>
        </p:sp>
        <p:sp>
          <p:nvSpPr>
            <p:cNvPr id="80" name="Textfeld 79">
              <a:extLst>
                <a:ext uri="{FF2B5EF4-FFF2-40B4-BE49-F238E27FC236}">
                  <a16:creationId xmlns:a16="http://schemas.microsoft.com/office/drawing/2014/main" id="{527FC16A-2746-45E7-BD2E-7D2EAE46D80F}"/>
                </a:ext>
              </a:extLst>
            </p:cNvPr>
            <p:cNvSpPr txBox="1"/>
            <p:nvPr/>
          </p:nvSpPr>
          <p:spPr>
            <a:xfrm>
              <a:off x="928081" y="4876486"/>
              <a:ext cx="823302" cy="229999"/>
            </a:xfrm>
            <a:prstGeom prst="rect">
              <a:avLst/>
            </a:prstGeom>
            <a:noFill/>
          </p:spPr>
          <p:txBody>
            <a:bodyPr wrap="none" lIns="0" tIns="0" rIns="0" bIns="0" rtlCol="0">
              <a:spAutoFit/>
            </a:bodyPr>
            <a:lstStyle/>
            <a:p>
              <a:pPr algn="l">
                <a:lnSpc>
                  <a:spcPct val="113000"/>
                </a:lnSpc>
              </a:pPr>
              <a:r>
                <a:rPr lang="de-DE" sz="1400" b="1" dirty="0"/>
                <a:t>Turnen BW</a:t>
              </a:r>
            </a:p>
          </p:txBody>
        </p:sp>
      </p:grpSp>
      <p:grpSp>
        <p:nvGrpSpPr>
          <p:cNvPr id="109" name="Gruppieren 108">
            <a:extLst>
              <a:ext uri="{FF2B5EF4-FFF2-40B4-BE49-F238E27FC236}">
                <a16:creationId xmlns:a16="http://schemas.microsoft.com/office/drawing/2014/main" id="{8A764903-53D3-466F-9A73-B6CDDD0CF006}"/>
              </a:ext>
            </a:extLst>
          </p:cNvPr>
          <p:cNvGrpSpPr/>
          <p:nvPr/>
        </p:nvGrpSpPr>
        <p:grpSpPr>
          <a:xfrm>
            <a:off x="4295240" y="1566094"/>
            <a:ext cx="3369439" cy="3830210"/>
            <a:chOff x="4295240" y="1566094"/>
            <a:chExt cx="3369439" cy="3830210"/>
          </a:xfrm>
        </p:grpSpPr>
        <p:pic>
          <p:nvPicPr>
            <p:cNvPr id="48" name="Grafik 47">
              <a:extLst>
                <a:ext uri="{FF2B5EF4-FFF2-40B4-BE49-F238E27FC236}">
                  <a16:creationId xmlns:a16="http://schemas.microsoft.com/office/drawing/2014/main" id="{0F922955-A96B-4920-B092-F7C03907CCA4}"/>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4349852" y="5047701"/>
              <a:ext cx="349180" cy="348603"/>
            </a:xfrm>
            <a:prstGeom prst="rect">
              <a:avLst/>
            </a:prstGeom>
          </p:spPr>
        </p:pic>
        <p:sp>
          <p:nvSpPr>
            <p:cNvPr id="49" name="Textfeld 48">
              <a:extLst>
                <a:ext uri="{FF2B5EF4-FFF2-40B4-BE49-F238E27FC236}">
                  <a16:creationId xmlns:a16="http://schemas.microsoft.com/office/drawing/2014/main" id="{B82684FF-9A9D-4AA7-81EA-AAB233AAAF45}"/>
                </a:ext>
              </a:extLst>
            </p:cNvPr>
            <p:cNvSpPr txBox="1"/>
            <p:nvPr/>
          </p:nvSpPr>
          <p:spPr>
            <a:xfrm>
              <a:off x="4816658" y="5116074"/>
              <a:ext cx="540212" cy="229999"/>
            </a:xfrm>
            <a:prstGeom prst="rect">
              <a:avLst/>
            </a:prstGeom>
            <a:noFill/>
          </p:spPr>
          <p:txBody>
            <a:bodyPr wrap="none" lIns="0" tIns="0" rIns="0" bIns="0" rtlCol="0">
              <a:spAutoFit/>
            </a:bodyPr>
            <a:lstStyle/>
            <a:p>
              <a:pPr algn="l">
                <a:lnSpc>
                  <a:spcPct val="113000"/>
                </a:lnSpc>
              </a:pPr>
              <a:r>
                <a:rPr lang="de-DE" sz="1400" b="1" dirty="0" err="1"/>
                <a:t>MoBaK</a:t>
              </a:r>
              <a:endParaRPr lang="de-DE" sz="1400" b="1" dirty="0"/>
            </a:p>
          </p:txBody>
        </p:sp>
        <p:pic>
          <p:nvPicPr>
            <p:cNvPr id="50" name="Grafik 49">
              <a:extLst>
                <a:ext uri="{FF2B5EF4-FFF2-40B4-BE49-F238E27FC236}">
                  <a16:creationId xmlns:a16="http://schemas.microsoft.com/office/drawing/2014/main" id="{1DC75034-6506-48CE-8B0D-3FCA71814400}"/>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4295240" y="1955854"/>
              <a:ext cx="349179" cy="348603"/>
            </a:xfrm>
            <a:prstGeom prst="rect">
              <a:avLst/>
            </a:prstGeom>
          </p:spPr>
        </p:pic>
        <p:pic>
          <p:nvPicPr>
            <p:cNvPr id="51" name="Grafik 50">
              <a:extLst>
                <a:ext uri="{FF2B5EF4-FFF2-40B4-BE49-F238E27FC236}">
                  <a16:creationId xmlns:a16="http://schemas.microsoft.com/office/drawing/2014/main" id="{82C83920-1DFA-419E-8266-ACB2919AE2C2}"/>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4486445" y="2015756"/>
              <a:ext cx="349179" cy="348603"/>
            </a:xfrm>
            <a:prstGeom prst="rect">
              <a:avLst/>
            </a:prstGeom>
          </p:spPr>
        </p:pic>
        <p:sp>
          <p:nvSpPr>
            <p:cNvPr id="52" name="Textfeld 51">
              <a:extLst>
                <a:ext uri="{FF2B5EF4-FFF2-40B4-BE49-F238E27FC236}">
                  <a16:creationId xmlns:a16="http://schemas.microsoft.com/office/drawing/2014/main" id="{F3A5A96A-C2FC-43D4-B127-DE160CA81F4A}"/>
                </a:ext>
              </a:extLst>
            </p:cNvPr>
            <p:cNvSpPr txBox="1"/>
            <p:nvPr/>
          </p:nvSpPr>
          <p:spPr>
            <a:xfrm>
              <a:off x="4862625" y="2036579"/>
              <a:ext cx="2319289" cy="229999"/>
            </a:xfrm>
            <a:prstGeom prst="rect">
              <a:avLst/>
            </a:prstGeom>
            <a:noFill/>
          </p:spPr>
          <p:txBody>
            <a:bodyPr wrap="none" lIns="0" tIns="0" rIns="0" bIns="0" rtlCol="0">
              <a:spAutoFit/>
            </a:bodyPr>
            <a:lstStyle/>
            <a:p>
              <a:pPr algn="l">
                <a:lnSpc>
                  <a:spcPct val="113000"/>
                </a:lnSpc>
              </a:pPr>
              <a:r>
                <a:rPr lang="de-DE" sz="1400" b="1" dirty="0"/>
                <a:t>Smart Run &amp; </a:t>
              </a:r>
              <a:r>
                <a:rPr lang="de-DE" sz="1400" b="1" dirty="0" err="1"/>
                <a:t>SmarTracks</a:t>
              </a:r>
              <a:r>
                <a:rPr lang="de-DE" sz="1400" b="1" dirty="0"/>
                <a:t> Coach</a:t>
              </a:r>
            </a:p>
          </p:txBody>
        </p:sp>
        <p:pic>
          <p:nvPicPr>
            <p:cNvPr id="53" name="Grafik 52">
              <a:extLst>
                <a:ext uri="{FF2B5EF4-FFF2-40B4-BE49-F238E27FC236}">
                  <a16:creationId xmlns:a16="http://schemas.microsoft.com/office/drawing/2014/main" id="{4C9ADCFD-1C2A-4794-B16E-73AD74A70E90}"/>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4358792" y="1566094"/>
              <a:ext cx="349182" cy="348605"/>
            </a:xfrm>
            <a:prstGeom prst="rect">
              <a:avLst/>
            </a:prstGeom>
          </p:spPr>
        </p:pic>
        <p:pic>
          <p:nvPicPr>
            <p:cNvPr id="54" name="Grafik 53">
              <a:extLst>
                <a:ext uri="{FF2B5EF4-FFF2-40B4-BE49-F238E27FC236}">
                  <a16:creationId xmlns:a16="http://schemas.microsoft.com/office/drawing/2014/main" id="{07FE1304-7F71-4F57-9E64-7223923A899D}"/>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5921409" y="1566094"/>
              <a:ext cx="349181" cy="348604"/>
            </a:xfrm>
            <a:prstGeom prst="rect">
              <a:avLst/>
            </a:prstGeom>
          </p:spPr>
        </p:pic>
        <p:sp>
          <p:nvSpPr>
            <p:cNvPr id="55" name="Textfeld 54">
              <a:extLst>
                <a:ext uri="{FF2B5EF4-FFF2-40B4-BE49-F238E27FC236}">
                  <a16:creationId xmlns:a16="http://schemas.microsoft.com/office/drawing/2014/main" id="{E8FB7006-EE21-49E8-A329-8C41470B753E}"/>
                </a:ext>
              </a:extLst>
            </p:cNvPr>
            <p:cNvSpPr txBox="1"/>
            <p:nvPr/>
          </p:nvSpPr>
          <p:spPr>
            <a:xfrm>
              <a:off x="6349511" y="1625419"/>
              <a:ext cx="1315168" cy="229999"/>
            </a:xfrm>
            <a:prstGeom prst="rect">
              <a:avLst/>
            </a:prstGeom>
            <a:noFill/>
          </p:spPr>
          <p:txBody>
            <a:bodyPr wrap="none" lIns="0" tIns="0" rIns="0" bIns="0" rtlCol="0">
              <a:spAutoFit/>
            </a:bodyPr>
            <a:lstStyle/>
            <a:p>
              <a:pPr algn="l">
                <a:lnSpc>
                  <a:spcPct val="113000"/>
                </a:lnSpc>
              </a:pPr>
              <a:r>
                <a:rPr lang="de-DE" sz="1400" b="1" dirty="0"/>
                <a:t>Leichtathletik BW</a:t>
              </a:r>
            </a:p>
          </p:txBody>
        </p:sp>
        <p:sp>
          <p:nvSpPr>
            <p:cNvPr id="56" name="Textfeld 55">
              <a:extLst>
                <a:ext uri="{FF2B5EF4-FFF2-40B4-BE49-F238E27FC236}">
                  <a16:creationId xmlns:a16="http://schemas.microsoft.com/office/drawing/2014/main" id="{2E833637-51F9-4954-BB97-9F65FE3641C8}"/>
                </a:ext>
              </a:extLst>
            </p:cNvPr>
            <p:cNvSpPr txBox="1"/>
            <p:nvPr/>
          </p:nvSpPr>
          <p:spPr>
            <a:xfrm>
              <a:off x="4810673" y="1623617"/>
              <a:ext cx="672748" cy="229999"/>
            </a:xfrm>
            <a:prstGeom prst="rect">
              <a:avLst/>
            </a:prstGeom>
            <a:noFill/>
          </p:spPr>
          <p:txBody>
            <a:bodyPr wrap="none" lIns="0" tIns="0" rIns="0" bIns="0" rtlCol="0">
              <a:spAutoFit/>
            </a:bodyPr>
            <a:lstStyle/>
            <a:p>
              <a:pPr algn="l">
                <a:lnSpc>
                  <a:spcPct val="113000"/>
                </a:lnSpc>
              </a:pPr>
              <a:r>
                <a:rPr lang="de-DE" sz="1400" b="1" dirty="0" err="1"/>
                <a:t>FitoTrack</a:t>
              </a:r>
              <a:endParaRPr lang="de-DE" sz="1400" b="1" dirty="0"/>
            </a:p>
          </p:txBody>
        </p:sp>
        <p:pic>
          <p:nvPicPr>
            <p:cNvPr id="57" name="Grafik 56">
              <a:extLst>
                <a:ext uri="{FF2B5EF4-FFF2-40B4-BE49-F238E27FC236}">
                  <a16:creationId xmlns:a16="http://schemas.microsoft.com/office/drawing/2014/main" id="{1AF32C08-5594-4B3A-B897-A37B7868ACCC}"/>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4358504" y="2880613"/>
              <a:ext cx="349182" cy="348605"/>
            </a:xfrm>
            <a:prstGeom prst="rect">
              <a:avLst/>
            </a:prstGeom>
          </p:spPr>
        </p:pic>
        <p:pic>
          <p:nvPicPr>
            <p:cNvPr id="58" name="Grafik 57">
              <a:extLst>
                <a:ext uri="{FF2B5EF4-FFF2-40B4-BE49-F238E27FC236}">
                  <a16:creationId xmlns:a16="http://schemas.microsoft.com/office/drawing/2014/main" id="{4E3D5044-D8FC-45AF-B5C1-AA244B6E5956}"/>
                </a:ext>
              </a:extLst>
            </p:cNvPr>
            <p:cNvPicPr>
              <a:picLocks noChangeAspect="1"/>
            </p:cNvPicPr>
            <p:nvPr/>
          </p:nvPicPr>
          <p:blipFill>
            <a:blip r:embed="rId20">
              <a:extLst>
                <a:ext uri="{28A0092B-C50C-407E-A947-70E740481C1C}">
                  <a14:useLocalDpi xmlns:a14="http://schemas.microsoft.com/office/drawing/2010/main" val="0"/>
                </a:ext>
              </a:extLst>
            </a:blip>
            <a:srcRect/>
            <a:stretch/>
          </p:blipFill>
          <p:spPr>
            <a:xfrm>
              <a:off x="4358504" y="3294735"/>
              <a:ext cx="349181" cy="348605"/>
            </a:xfrm>
            <a:prstGeom prst="rect">
              <a:avLst/>
            </a:prstGeom>
          </p:spPr>
        </p:pic>
        <p:pic>
          <p:nvPicPr>
            <p:cNvPr id="59" name="Grafik 58">
              <a:extLst>
                <a:ext uri="{FF2B5EF4-FFF2-40B4-BE49-F238E27FC236}">
                  <a16:creationId xmlns:a16="http://schemas.microsoft.com/office/drawing/2014/main" id="{A4887350-48E6-45B6-A1E4-D3F6A9B70142}"/>
                </a:ext>
              </a:extLst>
            </p:cNvPr>
            <p:cNvPicPr>
              <a:picLocks noChangeAspect="1"/>
            </p:cNvPicPr>
            <p:nvPr/>
          </p:nvPicPr>
          <p:blipFill>
            <a:blip r:embed="rId21">
              <a:extLst>
                <a:ext uri="{28A0092B-C50C-407E-A947-70E740481C1C}">
                  <a14:useLocalDpi xmlns:a14="http://schemas.microsoft.com/office/drawing/2010/main" val="0"/>
                </a:ext>
              </a:extLst>
            </a:blip>
            <a:srcRect/>
            <a:stretch/>
          </p:blipFill>
          <p:spPr>
            <a:xfrm>
              <a:off x="5921121" y="2880613"/>
              <a:ext cx="349181" cy="348604"/>
            </a:xfrm>
            <a:prstGeom prst="rect">
              <a:avLst/>
            </a:prstGeom>
          </p:spPr>
        </p:pic>
        <p:pic>
          <p:nvPicPr>
            <p:cNvPr id="60" name="Grafik 59">
              <a:extLst>
                <a:ext uri="{FF2B5EF4-FFF2-40B4-BE49-F238E27FC236}">
                  <a16:creationId xmlns:a16="http://schemas.microsoft.com/office/drawing/2014/main" id="{CA969EC6-D0B3-4E7F-86FA-45BE24E57346}"/>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5921121" y="3299785"/>
              <a:ext cx="349180" cy="348604"/>
            </a:xfrm>
            <a:prstGeom prst="rect">
              <a:avLst/>
            </a:prstGeom>
          </p:spPr>
        </p:pic>
        <p:sp>
          <p:nvSpPr>
            <p:cNvPr id="61" name="Textfeld 60">
              <a:extLst>
                <a:ext uri="{FF2B5EF4-FFF2-40B4-BE49-F238E27FC236}">
                  <a16:creationId xmlns:a16="http://schemas.microsoft.com/office/drawing/2014/main" id="{95CB0FE3-5149-4A04-ACB4-EA98208F6837}"/>
                </a:ext>
              </a:extLst>
            </p:cNvPr>
            <p:cNvSpPr txBox="1"/>
            <p:nvPr/>
          </p:nvSpPr>
          <p:spPr>
            <a:xfrm>
              <a:off x="6349223" y="2939938"/>
              <a:ext cx="1179105" cy="229999"/>
            </a:xfrm>
            <a:prstGeom prst="rect">
              <a:avLst/>
            </a:prstGeom>
            <a:noFill/>
          </p:spPr>
          <p:txBody>
            <a:bodyPr wrap="none" lIns="0" tIns="0" rIns="0" bIns="0" rtlCol="0">
              <a:spAutoFit/>
            </a:bodyPr>
            <a:lstStyle/>
            <a:p>
              <a:pPr algn="l">
                <a:lnSpc>
                  <a:spcPct val="113000"/>
                </a:lnSpc>
              </a:pPr>
              <a:r>
                <a:rPr lang="de-DE" sz="1400" b="1" dirty="0"/>
                <a:t>Just Dance </a:t>
              </a:r>
              <a:r>
                <a:rPr lang="de-DE" sz="1400" b="1" dirty="0" err="1"/>
                <a:t>Now</a:t>
              </a:r>
              <a:endParaRPr lang="de-DE" sz="1400" b="1" dirty="0"/>
            </a:p>
          </p:txBody>
        </p:sp>
        <p:sp>
          <p:nvSpPr>
            <p:cNvPr id="62" name="Textfeld 61">
              <a:extLst>
                <a:ext uri="{FF2B5EF4-FFF2-40B4-BE49-F238E27FC236}">
                  <a16:creationId xmlns:a16="http://schemas.microsoft.com/office/drawing/2014/main" id="{5E5B096E-4F13-40A9-8E0E-49DD167257F0}"/>
                </a:ext>
              </a:extLst>
            </p:cNvPr>
            <p:cNvSpPr txBox="1"/>
            <p:nvPr/>
          </p:nvSpPr>
          <p:spPr>
            <a:xfrm>
              <a:off x="6353986" y="3349274"/>
              <a:ext cx="1023870" cy="229999"/>
            </a:xfrm>
            <a:prstGeom prst="rect">
              <a:avLst/>
            </a:prstGeom>
            <a:noFill/>
          </p:spPr>
          <p:txBody>
            <a:bodyPr wrap="none" lIns="0" tIns="0" rIns="0" bIns="0" rtlCol="0">
              <a:spAutoFit/>
            </a:bodyPr>
            <a:lstStyle/>
            <a:p>
              <a:pPr algn="l">
                <a:lnSpc>
                  <a:spcPct val="113000"/>
                </a:lnSpc>
              </a:pPr>
              <a:r>
                <a:rPr lang="de-DE" sz="1400" b="1" dirty="0" err="1"/>
                <a:t>Active</a:t>
              </a:r>
              <a:r>
                <a:rPr lang="de-DE" sz="1400" b="1" dirty="0"/>
                <a:t> Arcade</a:t>
              </a:r>
            </a:p>
          </p:txBody>
        </p:sp>
        <p:sp>
          <p:nvSpPr>
            <p:cNvPr id="63" name="Textfeld 62">
              <a:extLst>
                <a:ext uri="{FF2B5EF4-FFF2-40B4-BE49-F238E27FC236}">
                  <a16:creationId xmlns:a16="http://schemas.microsoft.com/office/drawing/2014/main" id="{77391B98-A955-4320-AE26-E56712836DCE}"/>
                </a:ext>
              </a:extLst>
            </p:cNvPr>
            <p:cNvSpPr txBox="1"/>
            <p:nvPr/>
          </p:nvSpPr>
          <p:spPr>
            <a:xfrm>
              <a:off x="4815148" y="3354324"/>
              <a:ext cx="945195" cy="229999"/>
            </a:xfrm>
            <a:prstGeom prst="rect">
              <a:avLst/>
            </a:prstGeom>
            <a:noFill/>
          </p:spPr>
          <p:txBody>
            <a:bodyPr wrap="none" lIns="0" tIns="0" rIns="0" bIns="0" rtlCol="0">
              <a:spAutoFit/>
            </a:bodyPr>
            <a:lstStyle/>
            <a:p>
              <a:pPr algn="l">
                <a:lnSpc>
                  <a:spcPct val="113000"/>
                </a:lnSpc>
              </a:pPr>
              <a:r>
                <a:rPr lang="de-DE" sz="1400" b="1" dirty="0"/>
                <a:t>Tanz etc. BW</a:t>
              </a:r>
            </a:p>
          </p:txBody>
        </p:sp>
        <p:sp>
          <p:nvSpPr>
            <p:cNvPr id="64" name="Textfeld 63">
              <a:extLst>
                <a:ext uri="{FF2B5EF4-FFF2-40B4-BE49-F238E27FC236}">
                  <a16:creationId xmlns:a16="http://schemas.microsoft.com/office/drawing/2014/main" id="{B1ADF8E7-73B3-4C0E-8546-5F90D29A9166}"/>
                </a:ext>
              </a:extLst>
            </p:cNvPr>
            <p:cNvSpPr txBox="1"/>
            <p:nvPr/>
          </p:nvSpPr>
          <p:spPr>
            <a:xfrm>
              <a:off x="4810385" y="2938136"/>
              <a:ext cx="843436" cy="229999"/>
            </a:xfrm>
            <a:prstGeom prst="rect">
              <a:avLst/>
            </a:prstGeom>
            <a:noFill/>
          </p:spPr>
          <p:txBody>
            <a:bodyPr wrap="none" lIns="0" tIns="0" rIns="0" bIns="0" rtlCol="0">
              <a:spAutoFit/>
            </a:bodyPr>
            <a:lstStyle/>
            <a:p>
              <a:pPr algn="l">
                <a:lnSpc>
                  <a:spcPct val="113000"/>
                </a:lnSpc>
              </a:pPr>
              <a:r>
                <a:rPr lang="de-DE" sz="1400" b="1" dirty="0"/>
                <a:t>Mr. </a:t>
              </a:r>
              <a:r>
                <a:rPr lang="de-DE" sz="1400" b="1" dirty="0" err="1"/>
                <a:t>Griddle</a:t>
              </a:r>
              <a:endParaRPr lang="de-DE" sz="1400" b="1" dirty="0"/>
            </a:p>
          </p:txBody>
        </p:sp>
        <p:pic>
          <p:nvPicPr>
            <p:cNvPr id="65" name="Grafik 64">
              <a:extLst>
                <a:ext uri="{FF2B5EF4-FFF2-40B4-BE49-F238E27FC236}">
                  <a16:creationId xmlns:a16="http://schemas.microsoft.com/office/drawing/2014/main" id="{CE2EB880-531C-4EAD-9372-73F64387ACF3}"/>
                </a:ext>
              </a:extLst>
            </p:cNvPr>
            <p:cNvPicPr>
              <a:picLocks noChangeAspect="1"/>
            </p:cNvPicPr>
            <p:nvPr/>
          </p:nvPicPr>
          <p:blipFill>
            <a:blip r:embed="rId23">
              <a:extLst>
                <a:ext uri="{28A0092B-C50C-407E-A947-70E740481C1C}">
                  <a14:useLocalDpi xmlns:a14="http://schemas.microsoft.com/office/drawing/2010/main" val="0"/>
                </a:ext>
              </a:extLst>
            </a:blip>
            <a:srcRect/>
            <a:stretch/>
          </p:blipFill>
          <p:spPr>
            <a:xfrm>
              <a:off x="4358954" y="4161991"/>
              <a:ext cx="348282" cy="348605"/>
            </a:xfrm>
            <a:prstGeom prst="rect">
              <a:avLst/>
            </a:prstGeom>
          </p:spPr>
        </p:pic>
        <p:pic>
          <p:nvPicPr>
            <p:cNvPr id="67" name="Grafik 66">
              <a:extLst>
                <a:ext uri="{FF2B5EF4-FFF2-40B4-BE49-F238E27FC236}">
                  <a16:creationId xmlns:a16="http://schemas.microsoft.com/office/drawing/2014/main" id="{FF6448AA-05D9-4A1E-B437-B7DDE03F1F3A}"/>
                </a:ext>
              </a:extLst>
            </p:cNvPr>
            <p:cNvPicPr>
              <a:picLocks noChangeAspect="1"/>
            </p:cNvPicPr>
            <p:nvPr/>
          </p:nvPicPr>
          <p:blipFill>
            <a:blip r:embed="rId24">
              <a:extLst>
                <a:ext uri="{28A0092B-C50C-407E-A947-70E740481C1C}">
                  <a14:useLocalDpi xmlns:a14="http://schemas.microsoft.com/office/drawing/2010/main" val="0"/>
                </a:ext>
              </a:extLst>
            </a:blip>
            <a:srcRect/>
            <a:stretch/>
          </p:blipFill>
          <p:spPr>
            <a:xfrm>
              <a:off x="5921121" y="4161991"/>
              <a:ext cx="349180" cy="348604"/>
            </a:xfrm>
            <a:prstGeom prst="rect">
              <a:avLst/>
            </a:prstGeom>
          </p:spPr>
        </p:pic>
        <p:sp>
          <p:nvSpPr>
            <p:cNvPr id="69" name="Textfeld 68">
              <a:extLst>
                <a:ext uri="{FF2B5EF4-FFF2-40B4-BE49-F238E27FC236}">
                  <a16:creationId xmlns:a16="http://schemas.microsoft.com/office/drawing/2014/main" id="{499F1519-47B8-4766-AFA1-CB2A07E09C95}"/>
                </a:ext>
              </a:extLst>
            </p:cNvPr>
            <p:cNvSpPr txBox="1"/>
            <p:nvPr/>
          </p:nvSpPr>
          <p:spPr>
            <a:xfrm>
              <a:off x="6349223" y="4221316"/>
              <a:ext cx="626775" cy="229999"/>
            </a:xfrm>
            <a:prstGeom prst="rect">
              <a:avLst/>
            </a:prstGeom>
            <a:noFill/>
          </p:spPr>
          <p:txBody>
            <a:bodyPr wrap="none" lIns="0" tIns="0" rIns="0" bIns="0" rtlCol="0">
              <a:spAutoFit/>
            </a:bodyPr>
            <a:lstStyle/>
            <a:p>
              <a:pPr algn="l">
                <a:lnSpc>
                  <a:spcPct val="113000"/>
                </a:lnSpc>
              </a:pPr>
              <a:r>
                <a:rPr lang="de-DE" sz="1400" b="1" dirty="0"/>
                <a:t>Jiu Jutsu</a:t>
              </a:r>
            </a:p>
          </p:txBody>
        </p:sp>
        <p:sp>
          <p:nvSpPr>
            <p:cNvPr id="72" name="Textfeld 71">
              <a:extLst>
                <a:ext uri="{FF2B5EF4-FFF2-40B4-BE49-F238E27FC236}">
                  <a16:creationId xmlns:a16="http://schemas.microsoft.com/office/drawing/2014/main" id="{5CE23A40-3D8F-4C94-B03E-07F6158E833D}"/>
                </a:ext>
              </a:extLst>
            </p:cNvPr>
            <p:cNvSpPr txBox="1"/>
            <p:nvPr/>
          </p:nvSpPr>
          <p:spPr>
            <a:xfrm>
              <a:off x="4810385" y="4219514"/>
              <a:ext cx="457113" cy="229999"/>
            </a:xfrm>
            <a:prstGeom prst="rect">
              <a:avLst/>
            </a:prstGeom>
            <a:noFill/>
          </p:spPr>
          <p:txBody>
            <a:bodyPr wrap="none" lIns="0" tIns="0" rIns="0" bIns="0" rtlCol="0">
              <a:spAutoFit/>
            </a:bodyPr>
            <a:lstStyle/>
            <a:p>
              <a:pPr algn="l">
                <a:lnSpc>
                  <a:spcPct val="113000"/>
                </a:lnSpc>
              </a:pPr>
              <a:r>
                <a:rPr lang="de-DE" sz="1400" b="1" dirty="0"/>
                <a:t>BOXR </a:t>
              </a:r>
            </a:p>
          </p:txBody>
        </p:sp>
        <p:pic>
          <p:nvPicPr>
            <p:cNvPr id="97" name="Grafik 96">
              <a:extLst>
                <a:ext uri="{FF2B5EF4-FFF2-40B4-BE49-F238E27FC236}">
                  <a16:creationId xmlns:a16="http://schemas.microsoft.com/office/drawing/2014/main" id="{4CE24022-2EF7-4CCF-835D-C123DE50571E}"/>
                </a:ext>
              </a:extLst>
            </p:cNvPr>
            <p:cNvPicPr>
              <a:picLocks noChangeAspect="1"/>
            </p:cNvPicPr>
            <p:nvPr/>
          </p:nvPicPr>
          <p:blipFill>
            <a:blip r:embed="rId25">
              <a:extLst>
                <a:ext uri="{28A0092B-C50C-407E-A947-70E740481C1C}">
                  <a14:useLocalDpi xmlns:a14="http://schemas.microsoft.com/office/drawing/2010/main" val="0"/>
                </a:ext>
              </a:extLst>
            </a:blip>
            <a:srcRect/>
            <a:stretch/>
          </p:blipFill>
          <p:spPr>
            <a:xfrm>
              <a:off x="5921121" y="5047889"/>
              <a:ext cx="349180" cy="348225"/>
            </a:xfrm>
            <a:prstGeom prst="rect">
              <a:avLst/>
            </a:prstGeom>
          </p:spPr>
        </p:pic>
        <p:sp>
          <p:nvSpPr>
            <p:cNvPr id="98" name="Textfeld 97">
              <a:extLst>
                <a:ext uri="{FF2B5EF4-FFF2-40B4-BE49-F238E27FC236}">
                  <a16:creationId xmlns:a16="http://schemas.microsoft.com/office/drawing/2014/main" id="{6ABACCE6-0FBF-4E32-8D63-633AD76F5D52}"/>
                </a:ext>
              </a:extLst>
            </p:cNvPr>
            <p:cNvSpPr txBox="1"/>
            <p:nvPr/>
          </p:nvSpPr>
          <p:spPr>
            <a:xfrm>
              <a:off x="6353986" y="5097478"/>
              <a:ext cx="745910" cy="229999"/>
            </a:xfrm>
            <a:prstGeom prst="rect">
              <a:avLst/>
            </a:prstGeom>
            <a:noFill/>
          </p:spPr>
          <p:txBody>
            <a:bodyPr wrap="none" lIns="0" tIns="0" rIns="0" bIns="0" rtlCol="0">
              <a:spAutoFit/>
            </a:bodyPr>
            <a:lstStyle/>
            <a:p>
              <a:pPr algn="l">
                <a:lnSpc>
                  <a:spcPct val="113000"/>
                </a:lnSpc>
              </a:pPr>
              <a:r>
                <a:rPr lang="de-DE" sz="1400" b="1" dirty="0" err="1"/>
                <a:t>SportZens</a:t>
              </a:r>
              <a:endParaRPr lang="de-DE" sz="1400" b="1" dirty="0"/>
            </a:p>
          </p:txBody>
        </p:sp>
      </p:grpSp>
      <p:grpSp>
        <p:nvGrpSpPr>
          <p:cNvPr id="110" name="Gruppieren 109">
            <a:extLst>
              <a:ext uri="{FF2B5EF4-FFF2-40B4-BE49-F238E27FC236}">
                <a16:creationId xmlns:a16="http://schemas.microsoft.com/office/drawing/2014/main" id="{FA0D2780-88AD-4AA6-B635-1ABADDB22DC9}"/>
              </a:ext>
            </a:extLst>
          </p:cNvPr>
          <p:cNvGrpSpPr/>
          <p:nvPr/>
        </p:nvGrpSpPr>
        <p:grpSpPr>
          <a:xfrm>
            <a:off x="8246149" y="1778415"/>
            <a:ext cx="3345852" cy="3370972"/>
            <a:chOff x="8246149" y="2211552"/>
            <a:chExt cx="3345852" cy="3370972"/>
          </a:xfrm>
        </p:grpSpPr>
        <p:pic>
          <p:nvPicPr>
            <p:cNvPr id="81" name="Grafik 80">
              <a:extLst>
                <a:ext uri="{FF2B5EF4-FFF2-40B4-BE49-F238E27FC236}">
                  <a16:creationId xmlns:a16="http://schemas.microsoft.com/office/drawing/2014/main" id="{0D297684-A5D2-4953-8487-6BA960438F56}"/>
                </a:ext>
              </a:extLst>
            </p:cNvPr>
            <p:cNvPicPr>
              <a:picLocks noChangeAspect="1"/>
            </p:cNvPicPr>
            <p:nvPr/>
          </p:nvPicPr>
          <p:blipFill>
            <a:blip r:embed="rId26">
              <a:extLst>
                <a:ext uri="{28A0092B-C50C-407E-A947-70E740481C1C}">
                  <a14:useLocalDpi xmlns:a14="http://schemas.microsoft.com/office/drawing/2010/main" val="0"/>
                </a:ext>
              </a:extLst>
            </a:blip>
            <a:srcRect/>
            <a:stretch/>
          </p:blipFill>
          <p:spPr>
            <a:xfrm>
              <a:off x="8246149" y="2211552"/>
              <a:ext cx="349181" cy="348605"/>
            </a:xfrm>
            <a:prstGeom prst="rect">
              <a:avLst/>
            </a:prstGeom>
          </p:spPr>
        </p:pic>
        <p:pic>
          <p:nvPicPr>
            <p:cNvPr id="82" name="Grafik 81">
              <a:extLst>
                <a:ext uri="{FF2B5EF4-FFF2-40B4-BE49-F238E27FC236}">
                  <a16:creationId xmlns:a16="http://schemas.microsoft.com/office/drawing/2014/main" id="{7E7C0B38-EF07-4540-A132-F85631F0B888}"/>
                </a:ext>
              </a:extLst>
            </p:cNvPr>
            <p:cNvPicPr>
              <a:picLocks noChangeAspect="1"/>
            </p:cNvPicPr>
            <p:nvPr/>
          </p:nvPicPr>
          <p:blipFill>
            <a:blip r:embed="rId27">
              <a:extLst>
                <a:ext uri="{28A0092B-C50C-407E-A947-70E740481C1C}">
                  <a14:useLocalDpi xmlns:a14="http://schemas.microsoft.com/office/drawing/2010/main" val="0"/>
                </a:ext>
              </a:extLst>
            </a:blip>
            <a:srcRect/>
            <a:stretch/>
          </p:blipFill>
          <p:spPr>
            <a:xfrm>
              <a:off x="8246437" y="2635187"/>
              <a:ext cx="348604" cy="348604"/>
            </a:xfrm>
            <a:prstGeom prst="rect">
              <a:avLst/>
            </a:prstGeom>
          </p:spPr>
        </p:pic>
        <p:pic>
          <p:nvPicPr>
            <p:cNvPr id="83" name="Grafik 82">
              <a:extLst>
                <a:ext uri="{FF2B5EF4-FFF2-40B4-BE49-F238E27FC236}">
                  <a16:creationId xmlns:a16="http://schemas.microsoft.com/office/drawing/2014/main" id="{D9EEAEAB-F0F1-4A26-9A79-53FEDAA93AA2}"/>
                </a:ext>
              </a:extLst>
            </p:cNvPr>
            <p:cNvPicPr>
              <a:picLocks noChangeAspect="1"/>
            </p:cNvPicPr>
            <p:nvPr/>
          </p:nvPicPr>
          <p:blipFill>
            <a:blip r:embed="rId28">
              <a:extLst>
                <a:ext uri="{28A0092B-C50C-407E-A947-70E740481C1C}">
                  <a14:useLocalDpi xmlns:a14="http://schemas.microsoft.com/office/drawing/2010/main" val="0"/>
                </a:ext>
              </a:extLst>
            </a:blip>
            <a:srcRect/>
            <a:stretch/>
          </p:blipFill>
          <p:spPr>
            <a:xfrm>
              <a:off x="9809054" y="2211552"/>
              <a:ext cx="348604" cy="348604"/>
            </a:xfrm>
            <a:prstGeom prst="rect">
              <a:avLst/>
            </a:prstGeom>
          </p:spPr>
        </p:pic>
        <p:pic>
          <p:nvPicPr>
            <p:cNvPr id="84" name="Grafik 83">
              <a:extLst>
                <a:ext uri="{FF2B5EF4-FFF2-40B4-BE49-F238E27FC236}">
                  <a16:creationId xmlns:a16="http://schemas.microsoft.com/office/drawing/2014/main" id="{59BEB95E-4FB6-48D2-BF6B-F1BE3D72502D}"/>
                </a:ext>
              </a:extLst>
            </p:cNvPr>
            <p:cNvPicPr>
              <a:picLocks noChangeAspect="1"/>
            </p:cNvPicPr>
            <p:nvPr/>
          </p:nvPicPr>
          <p:blipFill>
            <a:blip r:embed="rId29">
              <a:extLst>
                <a:ext uri="{28A0092B-C50C-407E-A947-70E740481C1C}">
                  <a14:useLocalDpi xmlns:a14="http://schemas.microsoft.com/office/drawing/2010/main" val="0"/>
                </a:ext>
              </a:extLst>
            </a:blip>
            <a:srcRect/>
            <a:stretch/>
          </p:blipFill>
          <p:spPr>
            <a:xfrm>
              <a:off x="9809054" y="2640237"/>
              <a:ext cx="348604" cy="348604"/>
            </a:xfrm>
            <a:prstGeom prst="rect">
              <a:avLst/>
            </a:prstGeom>
          </p:spPr>
        </p:pic>
        <p:sp>
          <p:nvSpPr>
            <p:cNvPr id="85" name="Textfeld 84">
              <a:extLst>
                <a:ext uri="{FF2B5EF4-FFF2-40B4-BE49-F238E27FC236}">
                  <a16:creationId xmlns:a16="http://schemas.microsoft.com/office/drawing/2014/main" id="{F552FE04-7D35-4F64-8934-22877E819929}"/>
                </a:ext>
              </a:extLst>
            </p:cNvPr>
            <p:cNvSpPr txBox="1"/>
            <p:nvPr/>
          </p:nvSpPr>
          <p:spPr>
            <a:xfrm>
              <a:off x="10241631" y="2261330"/>
              <a:ext cx="920317" cy="229999"/>
            </a:xfrm>
            <a:prstGeom prst="rect">
              <a:avLst/>
            </a:prstGeom>
            <a:noFill/>
          </p:spPr>
          <p:txBody>
            <a:bodyPr wrap="none" lIns="0" tIns="0" rIns="0" bIns="0" rtlCol="0">
              <a:spAutoFit/>
            </a:bodyPr>
            <a:lstStyle/>
            <a:p>
              <a:pPr algn="l">
                <a:lnSpc>
                  <a:spcPct val="113000"/>
                </a:lnSpc>
              </a:pPr>
              <a:r>
                <a:rPr lang="de-DE" sz="1400" b="1" dirty="0"/>
                <a:t>Meine DLRG</a:t>
              </a:r>
            </a:p>
          </p:txBody>
        </p:sp>
        <p:sp>
          <p:nvSpPr>
            <p:cNvPr id="86" name="Textfeld 85">
              <a:extLst>
                <a:ext uri="{FF2B5EF4-FFF2-40B4-BE49-F238E27FC236}">
                  <a16:creationId xmlns:a16="http://schemas.microsoft.com/office/drawing/2014/main" id="{9A21F898-4B17-4515-8051-B6671CA76224}"/>
                </a:ext>
              </a:extLst>
            </p:cNvPr>
            <p:cNvSpPr txBox="1"/>
            <p:nvPr/>
          </p:nvSpPr>
          <p:spPr>
            <a:xfrm>
              <a:off x="10241631" y="2680204"/>
              <a:ext cx="787523" cy="229999"/>
            </a:xfrm>
            <a:prstGeom prst="rect">
              <a:avLst/>
            </a:prstGeom>
            <a:noFill/>
          </p:spPr>
          <p:txBody>
            <a:bodyPr wrap="none" lIns="0" tIns="0" rIns="0" bIns="0" rtlCol="0">
              <a:spAutoFit/>
            </a:bodyPr>
            <a:lstStyle/>
            <a:p>
              <a:pPr algn="l">
                <a:lnSpc>
                  <a:spcPct val="113000"/>
                </a:lnSpc>
              </a:pPr>
              <a:r>
                <a:rPr lang="de-DE" sz="1400" b="1" dirty="0" err="1"/>
                <a:t>SwimToFly</a:t>
              </a:r>
              <a:endParaRPr lang="de-DE" sz="1400" b="1" dirty="0"/>
            </a:p>
          </p:txBody>
        </p:sp>
        <p:sp>
          <p:nvSpPr>
            <p:cNvPr id="87" name="Textfeld 86">
              <a:extLst>
                <a:ext uri="{FF2B5EF4-FFF2-40B4-BE49-F238E27FC236}">
                  <a16:creationId xmlns:a16="http://schemas.microsoft.com/office/drawing/2014/main" id="{22DB83D4-A0FB-434B-9948-9234AA8461A2}"/>
                </a:ext>
              </a:extLst>
            </p:cNvPr>
            <p:cNvSpPr txBox="1"/>
            <p:nvPr/>
          </p:nvSpPr>
          <p:spPr>
            <a:xfrm>
              <a:off x="8702793" y="2685254"/>
              <a:ext cx="463717" cy="229999"/>
            </a:xfrm>
            <a:prstGeom prst="rect">
              <a:avLst/>
            </a:prstGeom>
            <a:noFill/>
          </p:spPr>
          <p:txBody>
            <a:bodyPr wrap="none" lIns="0" tIns="0" rIns="0" bIns="0" rtlCol="0">
              <a:spAutoFit/>
            </a:bodyPr>
            <a:lstStyle/>
            <a:p>
              <a:pPr algn="l">
                <a:lnSpc>
                  <a:spcPct val="113000"/>
                </a:lnSpc>
              </a:pPr>
              <a:r>
                <a:rPr lang="de-DE" sz="1400" b="1" dirty="0" err="1"/>
                <a:t>Strava</a:t>
              </a:r>
              <a:endParaRPr lang="de-DE" sz="1400" b="1" dirty="0"/>
            </a:p>
          </p:txBody>
        </p:sp>
        <p:sp>
          <p:nvSpPr>
            <p:cNvPr id="88" name="Textfeld 87">
              <a:extLst>
                <a:ext uri="{FF2B5EF4-FFF2-40B4-BE49-F238E27FC236}">
                  <a16:creationId xmlns:a16="http://schemas.microsoft.com/office/drawing/2014/main" id="{23E0C472-DF08-488C-B1A5-2227AF1C7CC8}"/>
                </a:ext>
              </a:extLst>
            </p:cNvPr>
            <p:cNvSpPr txBox="1"/>
            <p:nvPr/>
          </p:nvSpPr>
          <p:spPr>
            <a:xfrm>
              <a:off x="8702793" y="2259528"/>
              <a:ext cx="950773" cy="229999"/>
            </a:xfrm>
            <a:prstGeom prst="rect">
              <a:avLst/>
            </a:prstGeom>
            <a:noFill/>
          </p:spPr>
          <p:txBody>
            <a:bodyPr wrap="none" lIns="0" tIns="0" rIns="0" bIns="0" rtlCol="0">
              <a:spAutoFit/>
            </a:bodyPr>
            <a:lstStyle/>
            <a:p>
              <a:pPr algn="l">
                <a:lnSpc>
                  <a:spcPct val="113000"/>
                </a:lnSpc>
              </a:pPr>
              <a:r>
                <a:rPr lang="de-DE" sz="1400" b="1" dirty="0"/>
                <a:t>Schwimmen </a:t>
              </a:r>
            </a:p>
          </p:txBody>
        </p:sp>
        <p:pic>
          <p:nvPicPr>
            <p:cNvPr id="89" name="Grafik 88">
              <a:extLst>
                <a:ext uri="{FF2B5EF4-FFF2-40B4-BE49-F238E27FC236}">
                  <a16:creationId xmlns:a16="http://schemas.microsoft.com/office/drawing/2014/main" id="{C2E08A2D-ECA0-4217-A6A0-2A4B6F3316A1}"/>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8246437" y="3488385"/>
              <a:ext cx="348604" cy="348604"/>
            </a:xfrm>
            <a:prstGeom prst="rect">
              <a:avLst/>
            </a:prstGeom>
          </p:spPr>
        </p:pic>
        <p:pic>
          <p:nvPicPr>
            <p:cNvPr id="90" name="Grafik 89">
              <a:extLst>
                <a:ext uri="{FF2B5EF4-FFF2-40B4-BE49-F238E27FC236}">
                  <a16:creationId xmlns:a16="http://schemas.microsoft.com/office/drawing/2014/main" id="{3A62BA88-FC39-4DF2-A912-D8CEED884C52}"/>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9809054" y="3493723"/>
              <a:ext cx="348604" cy="348028"/>
            </a:xfrm>
            <a:prstGeom prst="rect">
              <a:avLst/>
            </a:prstGeom>
          </p:spPr>
        </p:pic>
        <p:sp>
          <p:nvSpPr>
            <p:cNvPr id="91" name="Textfeld 90">
              <a:extLst>
                <a:ext uri="{FF2B5EF4-FFF2-40B4-BE49-F238E27FC236}">
                  <a16:creationId xmlns:a16="http://schemas.microsoft.com/office/drawing/2014/main" id="{E48FA1E0-575E-42EA-A38F-24C984FDAE64}"/>
                </a:ext>
              </a:extLst>
            </p:cNvPr>
            <p:cNvSpPr txBox="1"/>
            <p:nvPr/>
          </p:nvSpPr>
          <p:spPr>
            <a:xfrm>
              <a:off x="10241631" y="3533402"/>
              <a:ext cx="672748" cy="229999"/>
            </a:xfrm>
            <a:prstGeom prst="rect">
              <a:avLst/>
            </a:prstGeom>
            <a:noFill/>
          </p:spPr>
          <p:txBody>
            <a:bodyPr wrap="none" lIns="0" tIns="0" rIns="0" bIns="0" rtlCol="0">
              <a:spAutoFit/>
            </a:bodyPr>
            <a:lstStyle/>
            <a:p>
              <a:pPr algn="l">
                <a:lnSpc>
                  <a:spcPct val="113000"/>
                </a:lnSpc>
              </a:pPr>
              <a:r>
                <a:rPr lang="de-DE" sz="1400" b="1" dirty="0" err="1"/>
                <a:t>FitoTrack</a:t>
              </a:r>
              <a:endParaRPr lang="de-DE" sz="1400" b="1" dirty="0"/>
            </a:p>
          </p:txBody>
        </p:sp>
        <p:sp>
          <p:nvSpPr>
            <p:cNvPr id="92" name="Textfeld 91">
              <a:extLst>
                <a:ext uri="{FF2B5EF4-FFF2-40B4-BE49-F238E27FC236}">
                  <a16:creationId xmlns:a16="http://schemas.microsoft.com/office/drawing/2014/main" id="{FDFECD47-E5C0-41DA-A124-4E02D1D8B428}"/>
                </a:ext>
              </a:extLst>
            </p:cNvPr>
            <p:cNvSpPr txBox="1"/>
            <p:nvPr/>
          </p:nvSpPr>
          <p:spPr>
            <a:xfrm>
              <a:off x="8702793" y="3538452"/>
              <a:ext cx="920124" cy="229999"/>
            </a:xfrm>
            <a:prstGeom prst="rect">
              <a:avLst/>
            </a:prstGeom>
            <a:noFill/>
          </p:spPr>
          <p:txBody>
            <a:bodyPr wrap="none" lIns="0" tIns="0" rIns="0" bIns="0" rtlCol="0">
              <a:spAutoFit/>
            </a:bodyPr>
            <a:lstStyle/>
            <a:p>
              <a:pPr algn="l">
                <a:lnSpc>
                  <a:spcPct val="113000"/>
                </a:lnSpc>
              </a:pPr>
              <a:r>
                <a:rPr lang="de-DE" sz="1400" b="1" dirty="0" err="1"/>
                <a:t>Slopes</a:t>
              </a:r>
              <a:r>
                <a:rPr lang="de-DE" sz="1400" b="1" dirty="0"/>
                <a:t> &amp; Sb.</a:t>
              </a:r>
            </a:p>
          </p:txBody>
        </p:sp>
        <p:pic>
          <p:nvPicPr>
            <p:cNvPr id="93" name="Grafik 92">
              <a:extLst>
                <a:ext uri="{FF2B5EF4-FFF2-40B4-BE49-F238E27FC236}">
                  <a16:creationId xmlns:a16="http://schemas.microsoft.com/office/drawing/2014/main" id="{FBCEF244-3EB5-4249-8005-496ABCACBB34}"/>
                </a:ext>
              </a:extLst>
            </p:cNvPr>
            <p:cNvPicPr>
              <a:picLocks noChangeAspect="1"/>
            </p:cNvPicPr>
            <p:nvPr/>
          </p:nvPicPr>
          <p:blipFill>
            <a:blip r:embed="rId31">
              <a:extLst>
                <a:ext uri="{28A0092B-C50C-407E-A947-70E740481C1C}">
                  <a14:useLocalDpi xmlns:a14="http://schemas.microsoft.com/office/drawing/2010/main" val="0"/>
                </a:ext>
              </a:extLst>
            </a:blip>
            <a:srcRect/>
            <a:stretch/>
          </p:blipFill>
          <p:spPr>
            <a:xfrm>
              <a:off x="8246437" y="3894012"/>
              <a:ext cx="348604" cy="348604"/>
            </a:xfrm>
            <a:prstGeom prst="rect">
              <a:avLst/>
            </a:prstGeom>
          </p:spPr>
        </p:pic>
        <p:pic>
          <p:nvPicPr>
            <p:cNvPr id="94" name="Grafik 93">
              <a:extLst>
                <a:ext uri="{FF2B5EF4-FFF2-40B4-BE49-F238E27FC236}">
                  <a16:creationId xmlns:a16="http://schemas.microsoft.com/office/drawing/2014/main" id="{FD7CDD30-02AA-4887-8EBE-18D49306EBC4}"/>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9809054" y="3899062"/>
              <a:ext cx="348604" cy="348604"/>
            </a:xfrm>
            <a:prstGeom prst="rect">
              <a:avLst/>
            </a:prstGeom>
          </p:spPr>
        </p:pic>
        <p:sp>
          <p:nvSpPr>
            <p:cNvPr id="95" name="Textfeld 94">
              <a:extLst>
                <a:ext uri="{FF2B5EF4-FFF2-40B4-BE49-F238E27FC236}">
                  <a16:creationId xmlns:a16="http://schemas.microsoft.com/office/drawing/2014/main" id="{C8D5DA88-8FA0-4E9B-A7A5-088BB3C9CBD1}"/>
                </a:ext>
              </a:extLst>
            </p:cNvPr>
            <p:cNvSpPr txBox="1"/>
            <p:nvPr/>
          </p:nvSpPr>
          <p:spPr>
            <a:xfrm>
              <a:off x="10241631" y="3939029"/>
              <a:ext cx="1350370" cy="229999"/>
            </a:xfrm>
            <a:prstGeom prst="rect">
              <a:avLst/>
            </a:prstGeom>
            <a:noFill/>
          </p:spPr>
          <p:txBody>
            <a:bodyPr wrap="none" lIns="0" tIns="0" rIns="0" bIns="0" rtlCol="0">
              <a:spAutoFit/>
            </a:bodyPr>
            <a:lstStyle/>
            <a:p>
              <a:pPr algn="l">
                <a:lnSpc>
                  <a:spcPct val="113000"/>
                </a:lnSpc>
              </a:pPr>
              <a:r>
                <a:rPr lang="de-DE" sz="1400" b="1" dirty="0" err="1"/>
                <a:t>Snowsp</a:t>
              </a:r>
              <a:r>
                <a:rPr lang="de-DE" sz="1400" b="1" dirty="0"/>
                <a:t>. Academy</a:t>
              </a:r>
            </a:p>
          </p:txBody>
        </p:sp>
        <p:sp>
          <p:nvSpPr>
            <p:cNvPr id="96" name="Textfeld 95">
              <a:extLst>
                <a:ext uri="{FF2B5EF4-FFF2-40B4-BE49-F238E27FC236}">
                  <a16:creationId xmlns:a16="http://schemas.microsoft.com/office/drawing/2014/main" id="{A2C8E8F1-3251-4E2F-8D51-D5169FE18340}"/>
                </a:ext>
              </a:extLst>
            </p:cNvPr>
            <p:cNvSpPr txBox="1"/>
            <p:nvPr/>
          </p:nvSpPr>
          <p:spPr>
            <a:xfrm>
              <a:off x="8702793" y="3944079"/>
              <a:ext cx="540982" cy="229999"/>
            </a:xfrm>
            <a:prstGeom prst="rect">
              <a:avLst/>
            </a:prstGeom>
            <a:noFill/>
          </p:spPr>
          <p:txBody>
            <a:bodyPr wrap="none" lIns="0" tIns="0" rIns="0" bIns="0" rtlCol="0">
              <a:spAutoFit/>
            </a:bodyPr>
            <a:lstStyle/>
            <a:p>
              <a:pPr algn="l">
                <a:lnSpc>
                  <a:spcPct val="113000"/>
                </a:lnSpc>
              </a:pPr>
              <a:r>
                <a:rPr lang="de-DE" sz="1400" b="1" dirty="0" err="1"/>
                <a:t>Get</a:t>
              </a:r>
              <a:r>
                <a:rPr lang="de-DE" sz="1400" b="1" dirty="0"/>
                <a:t> Set</a:t>
              </a:r>
            </a:p>
          </p:txBody>
        </p:sp>
        <p:pic>
          <p:nvPicPr>
            <p:cNvPr id="99" name="Grafik 98">
              <a:extLst>
                <a:ext uri="{FF2B5EF4-FFF2-40B4-BE49-F238E27FC236}">
                  <a16:creationId xmlns:a16="http://schemas.microsoft.com/office/drawing/2014/main" id="{A66CEF5C-1E36-4B8E-8CE6-758E37888CCD}"/>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a:off x="8246149" y="4825018"/>
              <a:ext cx="348604" cy="345053"/>
            </a:xfrm>
            <a:prstGeom prst="rect">
              <a:avLst/>
            </a:prstGeom>
          </p:spPr>
        </p:pic>
        <p:pic>
          <p:nvPicPr>
            <p:cNvPr id="100" name="Grafik 99">
              <a:extLst>
                <a:ext uri="{FF2B5EF4-FFF2-40B4-BE49-F238E27FC236}">
                  <a16:creationId xmlns:a16="http://schemas.microsoft.com/office/drawing/2014/main" id="{DFEA2444-F820-4262-B45C-A68572BE6C01}"/>
                </a:ext>
              </a:extLst>
            </p:cNvPr>
            <p:cNvPicPr>
              <a:picLocks noChangeAspect="1"/>
            </p:cNvPicPr>
            <p:nvPr/>
          </p:nvPicPr>
          <p:blipFill>
            <a:blip r:embed="rId34">
              <a:extLst>
                <a:ext uri="{28A0092B-C50C-407E-A947-70E740481C1C}">
                  <a14:useLocalDpi xmlns:a14="http://schemas.microsoft.com/office/drawing/2010/main" val="0"/>
                </a:ext>
              </a:extLst>
            </a:blip>
            <a:srcRect/>
            <a:stretch/>
          </p:blipFill>
          <p:spPr>
            <a:xfrm>
              <a:off x="9809054" y="4828581"/>
              <a:ext cx="348028" cy="348028"/>
            </a:xfrm>
            <a:prstGeom prst="rect">
              <a:avLst/>
            </a:prstGeom>
          </p:spPr>
        </p:pic>
        <p:sp>
          <p:nvSpPr>
            <p:cNvPr id="101" name="Textfeld 100">
              <a:extLst>
                <a:ext uri="{FF2B5EF4-FFF2-40B4-BE49-F238E27FC236}">
                  <a16:creationId xmlns:a16="http://schemas.microsoft.com/office/drawing/2014/main" id="{E8676818-1F6C-4665-90DE-E70F6BBEB9F0}"/>
                </a:ext>
              </a:extLst>
            </p:cNvPr>
            <p:cNvSpPr txBox="1"/>
            <p:nvPr/>
          </p:nvSpPr>
          <p:spPr>
            <a:xfrm>
              <a:off x="10241343" y="4868260"/>
              <a:ext cx="595741" cy="229999"/>
            </a:xfrm>
            <a:prstGeom prst="rect">
              <a:avLst/>
            </a:prstGeom>
            <a:noFill/>
          </p:spPr>
          <p:txBody>
            <a:bodyPr wrap="none" lIns="0" tIns="0" rIns="0" bIns="0" rtlCol="0">
              <a:spAutoFit/>
            </a:bodyPr>
            <a:lstStyle/>
            <a:p>
              <a:pPr algn="l">
                <a:lnSpc>
                  <a:spcPct val="113000"/>
                </a:lnSpc>
              </a:pPr>
              <a:r>
                <a:rPr lang="de-DE" sz="1400" b="1" dirty="0" err="1"/>
                <a:t>Kinovea</a:t>
              </a:r>
              <a:endParaRPr lang="de-DE" sz="1400" b="1" dirty="0"/>
            </a:p>
          </p:txBody>
        </p:sp>
        <p:sp>
          <p:nvSpPr>
            <p:cNvPr id="102" name="Textfeld 101">
              <a:extLst>
                <a:ext uri="{FF2B5EF4-FFF2-40B4-BE49-F238E27FC236}">
                  <a16:creationId xmlns:a16="http://schemas.microsoft.com/office/drawing/2014/main" id="{387EF92A-C889-4DAB-A6CD-3436BCF86F9C}"/>
                </a:ext>
              </a:extLst>
            </p:cNvPr>
            <p:cNvSpPr txBox="1"/>
            <p:nvPr/>
          </p:nvSpPr>
          <p:spPr>
            <a:xfrm>
              <a:off x="8702505" y="4873310"/>
              <a:ext cx="974434" cy="229999"/>
            </a:xfrm>
            <a:prstGeom prst="rect">
              <a:avLst/>
            </a:prstGeom>
            <a:noFill/>
          </p:spPr>
          <p:txBody>
            <a:bodyPr wrap="none" lIns="0" tIns="0" rIns="0" bIns="0" rtlCol="0">
              <a:spAutoFit/>
            </a:bodyPr>
            <a:lstStyle/>
            <a:p>
              <a:pPr algn="l">
                <a:lnSpc>
                  <a:spcPct val="113000"/>
                </a:lnSpc>
              </a:pPr>
              <a:r>
                <a:rPr lang="de-DE" sz="1400" b="1" dirty="0"/>
                <a:t>3D Anatomie</a:t>
              </a:r>
            </a:p>
          </p:txBody>
        </p:sp>
        <p:pic>
          <p:nvPicPr>
            <p:cNvPr id="103" name="Grafik 102">
              <a:extLst>
                <a:ext uri="{FF2B5EF4-FFF2-40B4-BE49-F238E27FC236}">
                  <a16:creationId xmlns:a16="http://schemas.microsoft.com/office/drawing/2014/main" id="{8699D06A-A3FA-49F8-8860-C3DFE75C1292}"/>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8246149" y="5228870"/>
              <a:ext cx="348604" cy="348604"/>
            </a:xfrm>
            <a:prstGeom prst="rect">
              <a:avLst/>
            </a:prstGeom>
          </p:spPr>
        </p:pic>
        <p:pic>
          <p:nvPicPr>
            <p:cNvPr id="104" name="Grafik 103">
              <a:extLst>
                <a:ext uri="{FF2B5EF4-FFF2-40B4-BE49-F238E27FC236}">
                  <a16:creationId xmlns:a16="http://schemas.microsoft.com/office/drawing/2014/main" id="{BEC650A3-2C45-4E2C-A933-4A3E4525631E}"/>
                </a:ext>
              </a:extLst>
            </p:cNvPr>
            <p:cNvPicPr>
              <a:picLocks noChangeAspect="1"/>
            </p:cNvPicPr>
            <p:nvPr/>
          </p:nvPicPr>
          <p:blipFill>
            <a:blip r:embed="rId36">
              <a:extLst>
                <a:ext uri="{28A0092B-C50C-407E-A947-70E740481C1C}">
                  <a14:useLocalDpi xmlns:a14="http://schemas.microsoft.com/office/drawing/2010/main" val="0"/>
                </a:ext>
              </a:extLst>
            </a:blip>
            <a:srcRect/>
            <a:stretch/>
          </p:blipFill>
          <p:spPr>
            <a:xfrm>
              <a:off x="9852510" y="5233920"/>
              <a:ext cx="261116" cy="348604"/>
            </a:xfrm>
            <a:prstGeom prst="rect">
              <a:avLst/>
            </a:prstGeom>
          </p:spPr>
        </p:pic>
        <p:sp>
          <p:nvSpPr>
            <p:cNvPr id="105" name="Textfeld 104">
              <a:extLst>
                <a:ext uri="{FF2B5EF4-FFF2-40B4-BE49-F238E27FC236}">
                  <a16:creationId xmlns:a16="http://schemas.microsoft.com/office/drawing/2014/main" id="{AC1D5980-B1BE-415B-BD61-EB3889D835CE}"/>
                </a:ext>
              </a:extLst>
            </p:cNvPr>
            <p:cNvSpPr txBox="1"/>
            <p:nvPr/>
          </p:nvSpPr>
          <p:spPr>
            <a:xfrm>
              <a:off x="10241343" y="5273887"/>
              <a:ext cx="598305" cy="229999"/>
            </a:xfrm>
            <a:prstGeom prst="rect">
              <a:avLst/>
            </a:prstGeom>
            <a:noFill/>
          </p:spPr>
          <p:txBody>
            <a:bodyPr wrap="none" lIns="0" tIns="0" rIns="0" bIns="0" rtlCol="0">
              <a:spAutoFit/>
            </a:bodyPr>
            <a:lstStyle/>
            <a:p>
              <a:pPr algn="l">
                <a:lnSpc>
                  <a:spcPct val="113000"/>
                </a:lnSpc>
              </a:pPr>
              <a:r>
                <a:rPr lang="de-DE" sz="1400" b="1" dirty="0" err="1"/>
                <a:t>PhysMo</a:t>
              </a:r>
              <a:endParaRPr lang="de-DE" sz="1400" b="1" dirty="0"/>
            </a:p>
          </p:txBody>
        </p:sp>
        <p:sp>
          <p:nvSpPr>
            <p:cNvPr id="106" name="Textfeld 105">
              <a:extLst>
                <a:ext uri="{FF2B5EF4-FFF2-40B4-BE49-F238E27FC236}">
                  <a16:creationId xmlns:a16="http://schemas.microsoft.com/office/drawing/2014/main" id="{DBB6A366-A5DC-4C99-8A84-6427AF46EA89}"/>
                </a:ext>
              </a:extLst>
            </p:cNvPr>
            <p:cNvSpPr txBox="1"/>
            <p:nvPr/>
          </p:nvSpPr>
          <p:spPr>
            <a:xfrm>
              <a:off x="8702505" y="5278937"/>
              <a:ext cx="782650" cy="229999"/>
            </a:xfrm>
            <a:prstGeom prst="rect">
              <a:avLst/>
            </a:prstGeom>
            <a:noFill/>
          </p:spPr>
          <p:txBody>
            <a:bodyPr wrap="none" lIns="0" tIns="0" rIns="0" bIns="0" rtlCol="0">
              <a:spAutoFit/>
            </a:bodyPr>
            <a:lstStyle/>
            <a:p>
              <a:pPr algn="l">
                <a:lnSpc>
                  <a:spcPct val="113000"/>
                </a:lnSpc>
              </a:pPr>
              <a:r>
                <a:rPr lang="de-DE" sz="1400" b="1" dirty="0" err="1"/>
                <a:t>PhysiApp</a:t>
              </a:r>
              <a:r>
                <a:rPr lang="de-DE" sz="1400" b="1" dirty="0"/>
                <a:t>®</a:t>
              </a:r>
            </a:p>
          </p:txBody>
        </p:sp>
      </p:grpSp>
      <p:sp>
        <p:nvSpPr>
          <p:cNvPr id="3" name="Sprechblase: rechteckig 2">
            <a:extLst>
              <a:ext uri="{FF2B5EF4-FFF2-40B4-BE49-F238E27FC236}">
                <a16:creationId xmlns:a16="http://schemas.microsoft.com/office/drawing/2014/main" id="{64274839-9BC8-406B-9459-FCF4C6989695}"/>
              </a:ext>
            </a:extLst>
          </p:cNvPr>
          <p:cNvSpPr/>
          <p:nvPr/>
        </p:nvSpPr>
        <p:spPr>
          <a:xfrm rot="232011">
            <a:off x="4689032" y="5867779"/>
            <a:ext cx="3179762" cy="873175"/>
          </a:xfrm>
          <a:prstGeom prst="wedgeRectCallout">
            <a:avLst>
              <a:gd name="adj1" fmla="val 8166"/>
              <a:gd name="adj2" fmla="val -81405"/>
            </a:avLst>
          </a:prstGeom>
          <a:gradFill>
            <a:gsLst>
              <a:gs pos="66000">
                <a:schemeClr val="accent5">
                  <a:lumMod val="20000"/>
                  <a:lumOff val="80000"/>
                </a:schemeClr>
              </a:gs>
              <a:gs pos="100000">
                <a:srgbClr val="FFFF99"/>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sz="2800" dirty="0">
              <a:solidFill>
                <a:schemeClr val="tx1"/>
              </a:solidFill>
            </a:endParaRPr>
          </a:p>
          <a:p>
            <a:pPr algn="ctr">
              <a:lnSpc>
                <a:spcPct val="113000"/>
              </a:lnSpc>
            </a:pPr>
            <a:r>
              <a:rPr lang="de-DE" dirty="0">
                <a:solidFill>
                  <a:schemeClr val="tx1"/>
                </a:solidFill>
              </a:rPr>
              <a:t>https://digitools4teachers.com/</a:t>
            </a:r>
          </a:p>
        </p:txBody>
      </p:sp>
      <p:pic>
        <p:nvPicPr>
          <p:cNvPr id="8" name="Grafik 7">
            <a:extLst>
              <a:ext uri="{FF2B5EF4-FFF2-40B4-BE49-F238E27FC236}">
                <a16:creationId xmlns:a16="http://schemas.microsoft.com/office/drawing/2014/main" id="{8E2C771F-5C9A-46E3-A1F6-0F72928C5876}"/>
              </a:ext>
            </a:extLst>
          </p:cNvPr>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rot="236190">
            <a:off x="5274487" y="5912881"/>
            <a:ext cx="1974682" cy="470162"/>
          </a:xfrm>
          <a:prstGeom prst="rect">
            <a:avLst/>
          </a:prstGeom>
        </p:spPr>
      </p:pic>
      <p:sp>
        <p:nvSpPr>
          <p:cNvPr id="9" name="Pfeil: nach rechts 8">
            <a:extLst>
              <a:ext uri="{FF2B5EF4-FFF2-40B4-BE49-F238E27FC236}">
                <a16:creationId xmlns:a16="http://schemas.microsoft.com/office/drawing/2014/main" id="{412FB303-A932-4AB9-9132-44425E6293CF}"/>
              </a:ext>
            </a:extLst>
          </p:cNvPr>
          <p:cNvSpPr/>
          <p:nvPr/>
        </p:nvSpPr>
        <p:spPr>
          <a:xfrm>
            <a:off x="160452" y="2304457"/>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07" name="Pfeil: nach rechts 106">
            <a:extLst>
              <a:ext uri="{FF2B5EF4-FFF2-40B4-BE49-F238E27FC236}">
                <a16:creationId xmlns:a16="http://schemas.microsoft.com/office/drawing/2014/main" id="{1C6B28B0-CFA2-4B5A-8EDC-1136E91807AE}"/>
              </a:ext>
            </a:extLst>
          </p:cNvPr>
          <p:cNvSpPr/>
          <p:nvPr/>
        </p:nvSpPr>
        <p:spPr>
          <a:xfrm>
            <a:off x="150589" y="4025919"/>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1" name="Pfeil: nach rechts 110">
            <a:extLst>
              <a:ext uri="{FF2B5EF4-FFF2-40B4-BE49-F238E27FC236}">
                <a16:creationId xmlns:a16="http://schemas.microsoft.com/office/drawing/2014/main" id="{2A9CE468-9C8F-47B3-BF08-04E13F161121}"/>
              </a:ext>
            </a:extLst>
          </p:cNvPr>
          <p:cNvSpPr/>
          <p:nvPr/>
        </p:nvSpPr>
        <p:spPr>
          <a:xfrm>
            <a:off x="142228" y="4887431"/>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2" name="Pfeil: nach rechts 111">
            <a:extLst>
              <a:ext uri="{FF2B5EF4-FFF2-40B4-BE49-F238E27FC236}">
                <a16:creationId xmlns:a16="http://schemas.microsoft.com/office/drawing/2014/main" id="{16312F00-27EB-4828-9F78-082258EDA47C}"/>
              </a:ext>
            </a:extLst>
          </p:cNvPr>
          <p:cNvSpPr/>
          <p:nvPr/>
        </p:nvSpPr>
        <p:spPr>
          <a:xfrm>
            <a:off x="4058295" y="3365738"/>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3" name="Pfeil: nach rechts 112">
            <a:extLst>
              <a:ext uri="{FF2B5EF4-FFF2-40B4-BE49-F238E27FC236}">
                <a16:creationId xmlns:a16="http://schemas.microsoft.com/office/drawing/2014/main" id="{7A6FC9CF-40D0-4682-81A6-9778F0BF56A6}"/>
              </a:ext>
            </a:extLst>
          </p:cNvPr>
          <p:cNvSpPr/>
          <p:nvPr/>
        </p:nvSpPr>
        <p:spPr>
          <a:xfrm>
            <a:off x="4058295" y="1599721"/>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4" name="Pfeil: nach rechts 113">
            <a:extLst>
              <a:ext uri="{FF2B5EF4-FFF2-40B4-BE49-F238E27FC236}">
                <a16:creationId xmlns:a16="http://schemas.microsoft.com/office/drawing/2014/main" id="{3D439A80-EFE8-4AF6-9DFB-314D36B2FDE6}"/>
              </a:ext>
            </a:extLst>
          </p:cNvPr>
          <p:cNvSpPr/>
          <p:nvPr/>
        </p:nvSpPr>
        <p:spPr>
          <a:xfrm rot="10800000">
            <a:off x="7743600" y="1630258"/>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5" name="Pfeil: nach rechts 114">
            <a:extLst>
              <a:ext uri="{FF2B5EF4-FFF2-40B4-BE49-F238E27FC236}">
                <a16:creationId xmlns:a16="http://schemas.microsoft.com/office/drawing/2014/main" id="{3F239921-8ED3-472B-A79A-E92396B76613}"/>
              </a:ext>
            </a:extLst>
          </p:cNvPr>
          <p:cNvSpPr/>
          <p:nvPr/>
        </p:nvSpPr>
        <p:spPr>
          <a:xfrm>
            <a:off x="4034025" y="5133661"/>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6" name="Pfeil: nach rechts 115">
            <a:extLst>
              <a:ext uri="{FF2B5EF4-FFF2-40B4-BE49-F238E27FC236}">
                <a16:creationId xmlns:a16="http://schemas.microsoft.com/office/drawing/2014/main" id="{50CE8F49-3689-457B-879F-18ED65810BD0}"/>
              </a:ext>
            </a:extLst>
          </p:cNvPr>
          <p:cNvSpPr/>
          <p:nvPr/>
        </p:nvSpPr>
        <p:spPr>
          <a:xfrm rot="10800000">
            <a:off x="7722729" y="5113652"/>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7" name="Pfeil: nach rechts 116">
            <a:extLst>
              <a:ext uri="{FF2B5EF4-FFF2-40B4-BE49-F238E27FC236}">
                <a16:creationId xmlns:a16="http://schemas.microsoft.com/office/drawing/2014/main" id="{898BDA81-717F-4E10-A7D9-51478B4CB67A}"/>
              </a:ext>
            </a:extLst>
          </p:cNvPr>
          <p:cNvSpPr/>
          <p:nvPr/>
        </p:nvSpPr>
        <p:spPr>
          <a:xfrm>
            <a:off x="7934974" y="1854039"/>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8" name="Pfeil: nach rechts 117">
            <a:extLst>
              <a:ext uri="{FF2B5EF4-FFF2-40B4-BE49-F238E27FC236}">
                <a16:creationId xmlns:a16="http://schemas.microsoft.com/office/drawing/2014/main" id="{9BE4AC91-E3B4-43C7-B66B-B2561B10F1EE}"/>
              </a:ext>
            </a:extLst>
          </p:cNvPr>
          <p:cNvSpPr/>
          <p:nvPr/>
        </p:nvSpPr>
        <p:spPr>
          <a:xfrm rot="10800000">
            <a:off x="11720563" y="3111965"/>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9" name="Pfeil: nach rechts 118">
            <a:extLst>
              <a:ext uri="{FF2B5EF4-FFF2-40B4-BE49-F238E27FC236}">
                <a16:creationId xmlns:a16="http://schemas.microsoft.com/office/drawing/2014/main" id="{C209DF33-65C3-4CCB-85DC-4470A88BF8C6}"/>
              </a:ext>
            </a:extLst>
          </p:cNvPr>
          <p:cNvSpPr/>
          <p:nvPr/>
        </p:nvSpPr>
        <p:spPr>
          <a:xfrm rot="10800000">
            <a:off x="11731719" y="4454294"/>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0" name="Pfeil: nach rechts 119">
            <a:extLst>
              <a:ext uri="{FF2B5EF4-FFF2-40B4-BE49-F238E27FC236}">
                <a16:creationId xmlns:a16="http://schemas.microsoft.com/office/drawing/2014/main" id="{7A2454D3-10B2-4DFA-BD63-C512D13CFBBE}"/>
              </a:ext>
            </a:extLst>
          </p:cNvPr>
          <p:cNvSpPr/>
          <p:nvPr/>
        </p:nvSpPr>
        <p:spPr>
          <a:xfrm rot="10800000">
            <a:off x="3924329" y="4009968"/>
            <a:ext cx="278862" cy="216697"/>
          </a:xfrm>
          <a:prstGeom prst="rightArrow">
            <a:avLst/>
          </a:prstGeo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13500000" scaled="1"/>
            <a:tileRect/>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5" name="Textfeld 124">
            <a:extLst>
              <a:ext uri="{FF2B5EF4-FFF2-40B4-BE49-F238E27FC236}">
                <a16:creationId xmlns:a16="http://schemas.microsoft.com/office/drawing/2014/main" id="{F6EBCB7E-1223-4352-95E2-146277489C9B}"/>
              </a:ext>
            </a:extLst>
          </p:cNvPr>
          <p:cNvSpPr txBox="1"/>
          <p:nvPr/>
        </p:nvSpPr>
        <p:spPr>
          <a:xfrm>
            <a:off x="4422806" y="1220099"/>
            <a:ext cx="1745201" cy="328551"/>
          </a:xfrm>
          <a:prstGeom prst="rect">
            <a:avLst/>
          </a:prstGeom>
          <a:noFill/>
        </p:spPr>
        <p:txBody>
          <a:bodyPr wrap="square" lIns="0" tIns="0" rIns="0" bIns="0" rtlCol="0">
            <a:spAutoFit/>
          </a:bodyPr>
          <a:lstStyle/>
          <a:p>
            <a:pPr algn="l">
              <a:lnSpc>
                <a:spcPct val="113000"/>
              </a:lnSpc>
            </a:pPr>
            <a:r>
              <a:rPr lang="de-DE" sz="2000" b="1" dirty="0"/>
              <a:t>Leichtathletik</a:t>
            </a:r>
          </a:p>
        </p:txBody>
      </p:sp>
      <p:sp>
        <p:nvSpPr>
          <p:cNvPr id="126" name="Textfeld 125">
            <a:extLst>
              <a:ext uri="{FF2B5EF4-FFF2-40B4-BE49-F238E27FC236}">
                <a16:creationId xmlns:a16="http://schemas.microsoft.com/office/drawing/2014/main" id="{593E3587-7F1D-45D1-9E5F-652EAA546C12}"/>
              </a:ext>
            </a:extLst>
          </p:cNvPr>
          <p:cNvSpPr txBox="1"/>
          <p:nvPr/>
        </p:nvSpPr>
        <p:spPr>
          <a:xfrm>
            <a:off x="519981" y="4496467"/>
            <a:ext cx="1370840" cy="328551"/>
          </a:xfrm>
          <a:prstGeom prst="rect">
            <a:avLst/>
          </a:prstGeom>
          <a:noFill/>
        </p:spPr>
        <p:txBody>
          <a:bodyPr wrap="square" lIns="0" tIns="0" rIns="0" bIns="0" rtlCol="0">
            <a:spAutoFit/>
          </a:bodyPr>
          <a:lstStyle/>
          <a:p>
            <a:pPr algn="l">
              <a:lnSpc>
                <a:spcPct val="113000"/>
              </a:lnSpc>
            </a:pPr>
            <a:r>
              <a:rPr lang="de-DE" sz="2000" b="1" dirty="0"/>
              <a:t>Turnen</a:t>
            </a:r>
          </a:p>
        </p:txBody>
      </p:sp>
      <p:sp>
        <p:nvSpPr>
          <p:cNvPr id="127" name="Textfeld 126">
            <a:extLst>
              <a:ext uri="{FF2B5EF4-FFF2-40B4-BE49-F238E27FC236}">
                <a16:creationId xmlns:a16="http://schemas.microsoft.com/office/drawing/2014/main" id="{93F724F4-6A4D-49A8-9A03-24A00BBF7825}"/>
              </a:ext>
            </a:extLst>
          </p:cNvPr>
          <p:cNvSpPr txBox="1"/>
          <p:nvPr/>
        </p:nvSpPr>
        <p:spPr>
          <a:xfrm>
            <a:off x="4412924" y="2545380"/>
            <a:ext cx="3115404" cy="328551"/>
          </a:xfrm>
          <a:prstGeom prst="rect">
            <a:avLst/>
          </a:prstGeom>
          <a:noFill/>
        </p:spPr>
        <p:txBody>
          <a:bodyPr wrap="square" lIns="0" tIns="0" rIns="0" bIns="0" rtlCol="0">
            <a:spAutoFit/>
          </a:bodyPr>
          <a:lstStyle/>
          <a:p>
            <a:pPr algn="l">
              <a:lnSpc>
                <a:spcPct val="113000"/>
              </a:lnSpc>
            </a:pPr>
            <a:r>
              <a:rPr lang="de-DE" sz="2000" b="1" dirty="0"/>
              <a:t>Gymnastik/Aerobic/Tanz</a:t>
            </a:r>
          </a:p>
        </p:txBody>
      </p:sp>
      <p:sp>
        <p:nvSpPr>
          <p:cNvPr id="128" name="Textfeld 127">
            <a:extLst>
              <a:ext uri="{FF2B5EF4-FFF2-40B4-BE49-F238E27FC236}">
                <a16:creationId xmlns:a16="http://schemas.microsoft.com/office/drawing/2014/main" id="{A7939634-2686-4306-A74C-490FA7DD2262}"/>
              </a:ext>
            </a:extLst>
          </p:cNvPr>
          <p:cNvSpPr txBox="1"/>
          <p:nvPr/>
        </p:nvSpPr>
        <p:spPr>
          <a:xfrm>
            <a:off x="4422806" y="3844103"/>
            <a:ext cx="4085099" cy="328551"/>
          </a:xfrm>
          <a:prstGeom prst="rect">
            <a:avLst/>
          </a:prstGeom>
          <a:noFill/>
        </p:spPr>
        <p:txBody>
          <a:bodyPr wrap="square" lIns="0" tIns="0" rIns="0" bIns="0" rtlCol="0">
            <a:spAutoFit/>
          </a:bodyPr>
          <a:lstStyle/>
          <a:p>
            <a:pPr algn="l">
              <a:lnSpc>
                <a:spcPct val="113000"/>
              </a:lnSpc>
            </a:pPr>
            <a:r>
              <a:rPr lang="de-DE" sz="2000" b="1" dirty="0"/>
              <a:t>Kampfsport/Zweikampfübungen</a:t>
            </a:r>
          </a:p>
        </p:txBody>
      </p:sp>
      <p:sp>
        <p:nvSpPr>
          <p:cNvPr id="129" name="Textfeld 128">
            <a:extLst>
              <a:ext uri="{FF2B5EF4-FFF2-40B4-BE49-F238E27FC236}">
                <a16:creationId xmlns:a16="http://schemas.microsoft.com/office/drawing/2014/main" id="{49360012-4AD7-4BD4-AA7D-F2E9D4864DFE}"/>
              </a:ext>
            </a:extLst>
          </p:cNvPr>
          <p:cNvSpPr txBox="1"/>
          <p:nvPr/>
        </p:nvSpPr>
        <p:spPr>
          <a:xfrm>
            <a:off x="4441817" y="4719150"/>
            <a:ext cx="3222862" cy="328551"/>
          </a:xfrm>
          <a:prstGeom prst="rect">
            <a:avLst/>
          </a:prstGeom>
          <a:noFill/>
        </p:spPr>
        <p:txBody>
          <a:bodyPr wrap="square" lIns="0" tIns="0" rIns="0" bIns="0" rtlCol="0">
            <a:spAutoFit/>
          </a:bodyPr>
          <a:lstStyle/>
          <a:p>
            <a:pPr algn="l">
              <a:lnSpc>
                <a:spcPct val="113000"/>
              </a:lnSpc>
            </a:pPr>
            <a:r>
              <a:rPr lang="de-DE" sz="2000" b="1" dirty="0"/>
              <a:t>Tests und Organisation</a:t>
            </a:r>
          </a:p>
        </p:txBody>
      </p:sp>
      <p:sp>
        <p:nvSpPr>
          <p:cNvPr id="132" name="Textfeld 131">
            <a:extLst>
              <a:ext uri="{FF2B5EF4-FFF2-40B4-BE49-F238E27FC236}">
                <a16:creationId xmlns:a16="http://schemas.microsoft.com/office/drawing/2014/main" id="{1E0E9DDA-D362-4916-80FA-10F74974BF3A}"/>
              </a:ext>
            </a:extLst>
          </p:cNvPr>
          <p:cNvSpPr txBox="1"/>
          <p:nvPr/>
        </p:nvSpPr>
        <p:spPr>
          <a:xfrm>
            <a:off x="555058" y="1872117"/>
            <a:ext cx="2615632" cy="328551"/>
          </a:xfrm>
          <a:prstGeom prst="rect">
            <a:avLst/>
          </a:prstGeom>
          <a:noFill/>
        </p:spPr>
        <p:txBody>
          <a:bodyPr wrap="square" lIns="0" tIns="0" rIns="0" bIns="0" rtlCol="0">
            <a:spAutoFit/>
          </a:bodyPr>
          <a:lstStyle/>
          <a:p>
            <a:pPr algn="l">
              <a:lnSpc>
                <a:spcPct val="113000"/>
              </a:lnSpc>
            </a:pPr>
            <a:r>
              <a:rPr lang="de-DE" sz="2000" b="1" dirty="0"/>
              <a:t>Fitness</a:t>
            </a:r>
          </a:p>
        </p:txBody>
      </p:sp>
      <p:sp>
        <p:nvSpPr>
          <p:cNvPr id="133" name="Textfeld 132">
            <a:extLst>
              <a:ext uri="{FF2B5EF4-FFF2-40B4-BE49-F238E27FC236}">
                <a16:creationId xmlns:a16="http://schemas.microsoft.com/office/drawing/2014/main" id="{2E870AF7-4C2F-4425-8298-865B0379821C}"/>
              </a:ext>
            </a:extLst>
          </p:cNvPr>
          <p:cNvSpPr txBox="1"/>
          <p:nvPr/>
        </p:nvSpPr>
        <p:spPr>
          <a:xfrm>
            <a:off x="523208" y="3187913"/>
            <a:ext cx="2615632" cy="328551"/>
          </a:xfrm>
          <a:prstGeom prst="rect">
            <a:avLst/>
          </a:prstGeom>
          <a:noFill/>
        </p:spPr>
        <p:txBody>
          <a:bodyPr wrap="square" lIns="0" tIns="0" rIns="0" bIns="0" rtlCol="0">
            <a:spAutoFit/>
          </a:bodyPr>
          <a:lstStyle/>
          <a:p>
            <a:pPr algn="l">
              <a:lnSpc>
                <a:spcPct val="113000"/>
              </a:lnSpc>
            </a:pPr>
            <a:r>
              <a:rPr lang="de-DE" sz="2000" b="1" dirty="0"/>
              <a:t>Sportspiele</a:t>
            </a:r>
          </a:p>
        </p:txBody>
      </p:sp>
      <p:sp>
        <p:nvSpPr>
          <p:cNvPr id="134" name="Textfeld 133">
            <a:extLst>
              <a:ext uri="{FF2B5EF4-FFF2-40B4-BE49-F238E27FC236}">
                <a16:creationId xmlns:a16="http://schemas.microsoft.com/office/drawing/2014/main" id="{A6F702E9-159D-4B19-96F5-097727A4C242}"/>
              </a:ext>
            </a:extLst>
          </p:cNvPr>
          <p:cNvSpPr txBox="1"/>
          <p:nvPr/>
        </p:nvSpPr>
        <p:spPr>
          <a:xfrm>
            <a:off x="8297581" y="1454919"/>
            <a:ext cx="2615632" cy="328551"/>
          </a:xfrm>
          <a:prstGeom prst="rect">
            <a:avLst/>
          </a:prstGeom>
          <a:noFill/>
        </p:spPr>
        <p:txBody>
          <a:bodyPr wrap="square" lIns="0" tIns="0" rIns="0" bIns="0" rtlCol="0">
            <a:spAutoFit/>
          </a:bodyPr>
          <a:lstStyle/>
          <a:p>
            <a:pPr algn="l">
              <a:lnSpc>
                <a:spcPct val="113000"/>
              </a:lnSpc>
            </a:pPr>
            <a:r>
              <a:rPr lang="de-DE" sz="2000" b="1" dirty="0"/>
              <a:t>Schwimmen</a:t>
            </a:r>
          </a:p>
        </p:txBody>
      </p:sp>
      <p:sp>
        <p:nvSpPr>
          <p:cNvPr id="135" name="Textfeld 134">
            <a:extLst>
              <a:ext uri="{FF2B5EF4-FFF2-40B4-BE49-F238E27FC236}">
                <a16:creationId xmlns:a16="http://schemas.microsoft.com/office/drawing/2014/main" id="{7CCD0683-9828-44E4-A7A4-4F5B2A31FDDC}"/>
              </a:ext>
            </a:extLst>
          </p:cNvPr>
          <p:cNvSpPr txBox="1"/>
          <p:nvPr/>
        </p:nvSpPr>
        <p:spPr>
          <a:xfrm>
            <a:off x="8349666" y="2764600"/>
            <a:ext cx="2615632" cy="328551"/>
          </a:xfrm>
          <a:prstGeom prst="rect">
            <a:avLst/>
          </a:prstGeom>
          <a:noFill/>
        </p:spPr>
        <p:txBody>
          <a:bodyPr wrap="square" lIns="0" tIns="0" rIns="0" bIns="0" rtlCol="0">
            <a:spAutoFit/>
          </a:bodyPr>
          <a:lstStyle/>
          <a:p>
            <a:pPr algn="l">
              <a:lnSpc>
                <a:spcPct val="113000"/>
              </a:lnSpc>
            </a:pPr>
            <a:r>
              <a:rPr lang="de-DE" sz="2000" b="1" dirty="0"/>
              <a:t>Wintersport</a:t>
            </a:r>
          </a:p>
        </p:txBody>
      </p:sp>
      <p:sp>
        <p:nvSpPr>
          <p:cNvPr id="136" name="Textfeld 135">
            <a:extLst>
              <a:ext uri="{FF2B5EF4-FFF2-40B4-BE49-F238E27FC236}">
                <a16:creationId xmlns:a16="http://schemas.microsoft.com/office/drawing/2014/main" id="{0EDC43D6-73B9-468B-A613-F90EA88F359E}"/>
              </a:ext>
            </a:extLst>
          </p:cNvPr>
          <p:cNvSpPr txBox="1"/>
          <p:nvPr/>
        </p:nvSpPr>
        <p:spPr>
          <a:xfrm>
            <a:off x="8374749" y="4068586"/>
            <a:ext cx="2615632" cy="328551"/>
          </a:xfrm>
          <a:prstGeom prst="rect">
            <a:avLst/>
          </a:prstGeom>
          <a:noFill/>
        </p:spPr>
        <p:txBody>
          <a:bodyPr wrap="square" lIns="0" tIns="0" rIns="0" bIns="0" rtlCol="0">
            <a:spAutoFit/>
          </a:bodyPr>
          <a:lstStyle/>
          <a:p>
            <a:pPr algn="l">
              <a:lnSpc>
                <a:spcPct val="113000"/>
              </a:lnSpc>
            </a:pPr>
            <a:r>
              <a:rPr lang="de-DE" sz="2000" b="1" dirty="0"/>
              <a:t>Leistungskurs</a:t>
            </a:r>
          </a:p>
        </p:txBody>
      </p:sp>
      <p:sp>
        <p:nvSpPr>
          <p:cNvPr id="137" name="Rechteck 136">
            <a:extLst>
              <a:ext uri="{FF2B5EF4-FFF2-40B4-BE49-F238E27FC236}">
                <a16:creationId xmlns:a16="http://schemas.microsoft.com/office/drawing/2014/main" id="{CF2A591E-1531-41F1-84F2-EB676AE6F49F}"/>
              </a:ext>
            </a:extLst>
          </p:cNvPr>
          <p:cNvSpPr/>
          <p:nvPr/>
        </p:nvSpPr>
        <p:spPr>
          <a:xfrm>
            <a:off x="8193860" y="5356870"/>
            <a:ext cx="3600400" cy="867768"/>
          </a:xfrm>
          <a:prstGeom prst="rect">
            <a:avLst/>
          </a:prstGeom>
          <a:gradFill flip="none" rotWithShape="1">
            <a:gsLst>
              <a:gs pos="0">
                <a:schemeClr val="accent1">
                  <a:tint val="66000"/>
                  <a:satMod val="160000"/>
                </a:schemeClr>
              </a:gs>
              <a:gs pos="100000">
                <a:schemeClr val="accent1">
                  <a:tint val="23500"/>
                  <a:satMod val="160000"/>
                  <a:alpha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30" name="Textfeld 129">
            <a:extLst>
              <a:ext uri="{FF2B5EF4-FFF2-40B4-BE49-F238E27FC236}">
                <a16:creationId xmlns:a16="http://schemas.microsoft.com/office/drawing/2014/main" id="{F1F2CEF0-612B-4046-BC32-CDBBF24E2F70}"/>
              </a:ext>
            </a:extLst>
          </p:cNvPr>
          <p:cNvSpPr txBox="1"/>
          <p:nvPr/>
        </p:nvSpPr>
        <p:spPr>
          <a:xfrm>
            <a:off x="8305536" y="5350358"/>
            <a:ext cx="3481353" cy="328551"/>
          </a:xfrm>
          <a:prstGeom prst="rect">
            <a:avLst/>
          </a:prstGeom>
          <a:noFill/>
        </p:spPr>
        <p:txBody>
          <a:bodyPr wrap="square" lIns="0" tIns="0" rIns="0" bIns="0" rtlCol="0">
            <a:spAutoFit/>
          </a:bodyPr>
          <a:lstStyle/>
          <a:p>
            <a:pPr algn="l">
              <a:lnSpc>
                <a:spcPct val="113000"/>
              </a:lnSpc>
            </a:pPr>
            <a:r>
              <a:rPr lang="de-DE" sz="2000" b="1" dirty="0"/>
              <a:t>Bewegungserlebnisse…</a:t>
            </a:r>
          </a:p>
        </p:txBody>
      </p:sp>
      <p:pic>
        <p:nvPicPr>
          <p:cNvPr id="139" name="Grafik 138">
            <a:extLst>
              <a:ext uri="{FF2B5EF4-FFF2-40B4-BE49-F238E27FC236}">
                <a16:creationId xmlns:a16="http://schemas.microsoft.com/office/drawing/2014/main" id="{929B1C67-D9CF-4EB4-911B-F15CC8B9F44F}"/>
              </a:ext>
            </a:extLst>
          </p:cNvPr>
          <p:cNvPicPr>
            <a:picLocks noChangeAspect="1"/>
          </p:cNvPicPr>
          <p:nvPr/>
        </p:nvPicPr>
        <p:blipFill>
          <a:blip r:embed="rId38">
            <a:extLst>
              <a:ext uri="{28A0092B-C50C-407E-A947-70E740481C1C}">
                <a14:useLocalDpi xmlns:a14="http://schemas.microsoft.com/office/drawing/2010/main" val="0"/>
              </a:ext>
            </a:extLst>
          </a:blip>
          <a:srcRect/>
          <a:stretch/>
        </p:blipFill>
        <p:spPr>
          <a:xfrm>
            <a:off x="8265265" y="5797985"/>
            <a:ext cx="348604" cy="348028"/>
          </a:xfrm>
          <a:prstGeom prst="rect">
            <a:avLst/>
          </a:prstGeom>
          <a:blipFill dpi="0" rotWithShape="1">
            <a:blip r:embed="rId38">
              <a:extLst>
                <a:ext uri="{28A0092B-C50C-407E-A947-70E740481C1C}">
                  <a14:useLocalDpi xmlns:a14="http://schemas.microsoft.com/office/drawing/2010/main" val="0"/>
                </a:ext>
              </a:extLst>
            </a:blip>
            <a:srcRect/>
            <a:stretch>
              <a:fillRect/>
            </a:stretch>
          </a:blipFill>
        </p:spPr>
      </p:pic>
      <p:pic>
        <p:nvPicPr>
          <p:cNvPr id="140" name="Grafik 139">
            <a:extLst>
              <a:ext uri="{FF2B5EF4-FFF2-40B4-BE49-F238E27FC236}">
                <a16:creationId xmlns:a16="http://schemas.microsoft.com/office/drawing/2014/main" id="{23B9CB2C-B9A3-49DD-A509-334EFE236479}"/>
              </a:ext>
            </a:extLst>
          </p:cNvPr>
          <p:cNvPicPr>
            <a:picLocks noChangeAspect="1"/>
          </p:cNvPicPr>
          <p:nvPr/>
        </p:nvPicPr>
        <p:blipFill>
          <a:blip r:embed="rId39">
            <a:extLst>
              <a:ext uri="{28A0092B-C50C-407E-A947-70E740481C1C}">
                <a14:useLocalDpi xmlns:a14="http://schemas.microsoft.com/office/drawing/2010/main" val="0"/>
              </a:ext>
            </a:extLst>
          </a:blip>
          <a:srcRect/>
          <a:stretch/>
        </p:blipFill>
        <p:spPr>
          <a:xfrm>
            <a:off x="9833526" y="5789341"/>
            <a:ext cx="360000" cy="360000"/>
          </a:xfrm>
          <a:prstGeom prst="rect">
            <a:avLst/>
          </a:prstGeom>
        </p:spPr>
      </p:pic>
      <p:sp>
        <p:nvSpPr>
          <p:cNvPr id="141" name="Textfeld 140">
            <a:extLst>
              <a:ext uri="{FF2B5EF4-FFF2-40B4-BE49-F238E27FC236}">
                <a16:creationId xmlns:a16="http://schemas.microsoft.com/office/drawing/2014/main" id="{228C4104-19A3-403F-A833-C39CF04BB7D7}"/>
              </a:ext>
            </a:extLst>
          </p:cNvPr>
          <p:cNvSpPr txBox="1"/>
          <p:nvPr/>
        </p:nvSpPr>
        <p:spPr>
          <a:xfrm>
            <a:off x="10260459" y="5842714"/>
            <a:ext cx="965008" cy="229999"/>
          </a:xfrm>
          <a:prstGeom prst="rect">
            <a:avLst/>
          </a:prstGeom>
          <a:noFill/>
        </p:spPr>
        <p:txBody>
          <a:bodyPr wrap="none" lIns="0" tIns="0" rIns="0" bIns="0" rtlCol="0">
            <a:spAutoFit/>
          </a:bodyPr>
          <a:lstStyle/>
          <a:p>
            <a:pPr algn="l">
              <a:lnSpc>
                <a:spcPct val="113000"/>
              </a:lnSpc>
            </a:pPr>
            <a:r>
              <a:rPr lang="de-DE" sz="1400" b="1" dirty="0"/>
              <a:t>Actionbound</a:t>
            </a:r>
          </a:p>
        </p:txBody>
      </p:sp>
      <p:sp>
        <p:nvSpPr>
          <p:cNvPr id="142" name="Textfeld 141">
            <a:extLst>
              <a:ext uri="{FF2B5EF4-FFF2-40B4-BE49-F238E27FC236}">
                <a16:creationId xmlns:a16="http://schemas.microsoft.com/office/drawing/2014/main" id="{5243BCC7-0720-496F-A337-5D07D6ECC9CA}"/>
              </a:ext>
            </a:extLst>
          </p:cNvPr>
          <p:cNvSpPr txBox="1"/>
          <p:nvPr/>
        </p:nvSpPr>
        <p:spPr>
          <a:xfrm>
            <a:off x="8721621" y="5847764"/>
            <a:ext cx="591829" cy="229999"/>
          </a:xfrm>
          <a:prstGeom prst="rect">
            <a:avLst/>
          </a:prstGeom>
          <a:noFill/>
        </p:spPr>
        <p:txBody>
          <a:bodyPr wrap="none" lIns="0" tIns="0" rIns="0" bIns="0" rtlCol="0">
            <a:spAutoFit/>
          </a:bodyPr>
          <a:lstStyle/>
          <a:p>
            <a:pPr algn="l">
              <a:lnSpc>
                <a:spcPct val="113000"/>
              </a:lnSpc>
            </a:pPr>
            <a:r>
              <a:rPr lang="de-DE" sz="1400" b="1" dirty="0" err="1"/>
              <a:t>Komoot</a:t>
            </a:r>
            <a:endParaRPr lang="de-DE" sz="1400" b="1" dirty="0"/>
          </a:p>
        </p:txBody>
      </p:sp>
      <p:sp>
        <p:nvSpPr>
          <p:cNvPr id="131" name="Textplatzhalter 7">
            <a:extLst>
              <a:ext uri="{FF2B5EF4-FFF2-40B4-BE49-F238E27FC236}">
                <a16:creationId xmlns:a16="http://schemas.microsoft.com/office/drawing/2014/main" id="{4E276824-BA41-48A5-918C-D3F40470810C}"/>
              </a:ext>
            </a:extLst>
          </p:cNvPr>
          <p:cNvSpPr>
            <a:spLocks noGrp="1"/>
          </p:cNvSpPr>
          <p:nvPr>
            <p:ph type="body" sz="quarter" idx="13"/>
          </p:nvPr>
        </p:nvSpPr>
        <p:spPr>
          <a:xfrm>
            <a:off x="550863" y="1344929"/>
            <a:ext cx="8347074" cy="3960440"/>
          </a:xfrm>
        </p:spPr>
        <p:txBody>
          <a:bodyPr/>
          <a:lstStyle/>
          <a:p>
            <a:pPr>
              <a:lnSpc>
                <a:spcPct val="100000"/>
              </a:lnSpc>
            </a:pPr>
            <a:r>
              <a:rPr lang="de-DE" sz="2000" b="1" dirty="0"/>
              <a:t>Beispiel-Apps für Lernbereiche:</a:t>
            </a:r>
            <a:endParaRPr lang="de-DE" b="1" dirty="0"/>
          </a:p>
        </p:txBody>
      </p:sp>
    </p:spTree>
    <p:extLst>
      <p:ext uri="{BB962C8B-B14F-4D97-AF65-F5344CB8AC3E}">
        <p14:creationId xmlns:p14="http://schemas.microsoft.com/office/powerpoint/2010/main" val="26827025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31">
                                            <p:txEl>
                                              <p:pRg st="0" end="0"/>
                                            </p:txEl>
                                          </p:spTgt>
                                        </p:tgtEl>
                                        <p:attrNameLst>
                                          <p:attrName>style.visibility</p:attrName>
                                        </p:attrNameLst>
                                      </p:cBhvr>
                                      <p:to>
                                        <p:strVal val="visible"/>
                                      </p:to>
                                    </p:set>
                                    <p:animEffect transition="in" filter="fade">
                                      <p:cBhvr>
                                        <p:cTn id="7" dur="500"/>
                                        <p:tgtEl>
                                          <p:spTgt spid="1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500"/>
                                        <p:tgtEl>
                                          <p:spTgt spid="10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fade">
                                      <p:cBhvr>
                                        <p:cTn id="17" dur="500"/>
                                        <p:tgtEl>
                                          <p:spTgt spid="10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nodeType="with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fade">
                                      <p:cBhvr>
                                        <p:cTn id="25" dur="500"/>
                                        <p:tgtEl>
                                          <p:spTgt spid="1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2"/>
                                        </p:tgtEl>
                                        <p:attrNameLst>
                                          <p:attrName>style.visibility</p:attrName>
                                        </p:attrNameLst>
                                      </p:cBhvr>
                                      <p:to>
                                        <p:strVal val="visible"/>
                                      </p:to>
                                    </p:set>
                                    <p:animEffect transition="in" filter="fade">
                                      <p:cBhvr>
                                        <p:cTn id="28" dur="500"/>
                                        <p:tgtEl>
                                          <p:spTgt spid="142"/>
                                        </p:tgtEl>
                                      </p:cBhvr>
                                    </p:animEffect>
                                  </p:childTnLst>
                                </p:cTn>
                              </p:par>
                              <p:par>
                                <p:cTn id="29" presetID="10" presetClass="entr" presetSubtype="0" fill="hold" nodeType="withEffect">
                                  <p:stCondLst>
                                    <p:cond delay="0"/>
                                  </p:stCondLst>
                                  <p:childTnLst>
                                    <p:set>
                                      <p:cBhvr>
                                        <p:cTn id="30" dur="1" fill="hold">
                                          <p:stCondLst>
                                            <p:cond delay="0"/>
                                          </p:stCondLst>
                                        </p:cTn>
                                        <p:tgtEl>
                                          <p:spTgt spid="140"/>
                                        </p:tgtEl>
                                        <p:attrNameLst>
                                          <p:attrName>style.visibility</p:attrName>
                                        </p:attrNameLst>
                                      </p:cBhvr>
                                      <p:to>
                                        <p:strVal val="visible"/>
                                      </p:to>
                                    </p:set>
                                    <p:animEffect transition="in" filter="fade">
                                      <p:cBhvr>
                                        <p:cTn id="31" dur="500"/>
                                        <p:tgtEl>
                                          <p:spTgt spid="1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1"/>
                                        </p:tgtEl>
                                        <p:attrNameLst>
                                          <p:attrName>style.visibility</p:attrName>
                                        </p:attrNameLst>
                                      </p:cBhvr>
                                      <p:to>
                                        <p:strVal val="visible"/>
                                      </p:to>
                                    </p:set>
                                    <p:animEffect transition="in" filter="fade">
                                      <p:cBhvr>
                                        <p:cTn id="34" dur="500"/>
                                        <p:tgtEl>
                                          <p:spTgt spid="141"/>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1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6"/>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4"/>
                                        </p:tgtEl>
                                        <p:attrNameLst>
                                          <p:attrName>style.visibility</p:attrName>
                                        </p:attrNameLst>
                                      </p:cBhvr>
                                      <p:to>
                                        <p:strVal val="visible"/>
                                      </p:to>
                                    </p:set>
                                  </p:childTnLst>
                                </p:cTn>
                              </p:par>
                              <p:par>
                                <p:cTn id="61" presetID="26" presetClass="emph" presetSubtype="0" fill="hold" grpId="1" nodeType="withEffect">
                                  <p:stCondLst>
                                    <p:cond delay="0"/>
                                  </p:stCondLst>
                                  <p:childTnLst>
                                    <p:animEffect transition="out" filter="fade">
                                      <p:cBhvr>
                                        <p:cTn id="62" dur="5000" tmFilter="0, 0; .2, .5; .8, .5; 1, 0"/>
                                        <p:tgtEl>
                                          <p:spTgt spid="111"/>
                                        </p:tgtEl>
                                      </p:cBhvr>
                                    </p:animEffect>
                                    <p:animScale>
                                      <p:cBhvr>
                                        <p:cTn id="63" dur="2500" autoRev="1" fill="hold"/>
                                        <p:tgtEl>
                                          <p:spTgt spid="111"/>
                                        </p:tgtEl>
                                      </p:cBhvr>
                                      <p:by x="105000" y="105000"/>
                                    </p:animScale>
                                  </p:childTnLst>
                                </p:cTn>
                              </p:par>
                              <p:par>
                                <p:cTn id="64" presetID="26" presetClass="emph" presetSubtype="0" fill="hold" grpId="1" nodeType="withEffect">
                                  <p:stCondLst>
                                    <p:cond delay="0"/>
                                  </p:stCondLst>
                                  <p:childTnLst>
                                    <p:animEffect transition="out" filter="fade">
                                      <p:cBhvr>
                                        <p:cTn id="65" dur="5000" tmFilter="0, 0; .2, .5; .8, .5; 1, 0"/>
                                        <p:tgtEl>
                                          <p:spTgt spid="107"/>
                                        </p:tgtEl>
                                      </p:cBhvr>
                                    </p:animEffect>
                                    <p:animScale>
                                      <p:cBhvr>
                                        <p:cTn id="66" dur="2500" autoRev="1" fill="hold"/>
                                        <p:tgtEl>
                                          <p:spTgt spid="107"/>
                                        </p:tgtEl>
                                      </p:cBhvr>
                                      <p:by x="105000" y="105000"/>
                                    </p:animScale>
                                  </p:childTnLst>
                                </p:cTn>
                              </p:par>
                              <p:par>
                                <p:cTn id="67" presetID="26" presetClass="emph" presetSubtype="0" fill="hold" grpId="1" nodeType="withEffect">
                                  <p:stCondLst>
                                    <p:cond delay="0"/>
                                  </p:stCondLst>
                                  <p:childTnLst>
                                    <p:animEffect transition="out" filter="fade">
                                      <p:cBhvr>
                                        <p:cTn id="68" dur="5000" tmFilter="0, 0; .2, .5; .8, .5; 1, 0"/>
                                        <p:tgtEl>
                                          <p:spTgt spid="9"/>
                                        </p:tgtEl>
                                      </p:cBhvr>
                                    </p:animEffect>
                                    <p:animScale>
                                      <p:cBhvr>
                                        <p:cTn id="69" dur="2500" autoRev="1" fill="hold"/>
                                        <p:tgtEl>
                                          <p:spTgt spid="9"/>
                                        </p:tgtEl>
                                      </p:cBhvr>
                                      <p:by x="105000" y="105000"/>
                                    </p:animScale>
                                  </p:childTnLst>
                                </p:cTn>
                              </p:par>
                              <p:par>
                                <p:cTn id="70" presetID="26" presetClass="emph" presetSubtype="0" fill="hold" grpId="1" nodeType="withEffect">
                                  <p:stCondLst>
                                    <p:cond delay="0"/>
                                  </p:stCondLst>
                                  <p:childTnLst>
                                    <p:animEffect transition="out" filter="fade">
                                      <p:cBhvr>
                                        <p:cTn id="71" dur="5000" tmFilter="0, 0; .2, .5; .8, .5; 1, 0"/>
                                        <p:tgtEl>
                                          <p:spTgt spid="113"/>
                                        </p:tgtEl>
                                      </p:cBhvr>
                                    </p:animEffect>
                                    <p:animScale>
                                      <p:cBhvr>
                                        <p:cTn id="72" dur="2500" autoRev="1" fill="hold"/>
                                        <p:tgtEl>
                                          <p:spTgt spid="113"/>
                                        </p:tgtEl>
                                      </p:cBhvr>
                                      <p:by x="105000" y="105000"/>
                                    </p:animScale>
                                  </p:childTnLst>
                                </p:cTn>
                              </p:par>
                              <p:par>
                                <p:cTn id="73" presetID="26" presetClass="emph" presetSubtype="0" fill="hold" grpId="1" nodeType="withEffect">
                                  <p:stCondLst>
                                    <p:cond delay="0"/>
                                  </p:stCondLst>
                                  <p:childTnLst>
                                    <p:animEffect transition="out" filter="fade">
                                      <p:cBhvr>
                                        <p:cTn id="74" dur="5000" tmFilter="0, 0; .2, .5; .8, .5; 1, 0"/>
                                        <p:tgtEl>
                                          <p:spTgt spid="112"/>
                                        </p:tgtEl>
                                      </p:cBhvr>
                                    </p:animEffect>
                                    <p:animScale>
                                      <p:cBhvr>
                                        <p:cTn id="75" dur="2500" autoRev="1" fill="hold"/>
                                        <p:tgtEl>
                                          <p:spTgt spid="112"/>
                                        </p:tgtEl>
                                      </p:cBhvr>
                                      <p:by x="105000" y="105000"/>
                                    </p:animScale>
                                  </p:childTnLst>
                                </p:cTn>
                              </p:par>
                              <p:par>
                                <p:cTn id="76" presetID="26" presetClass="emph" presetSubtype="0" fill="hold" grpId="1" nodeType="withEffect">
                                  <p:stCondLst>
                                    <p:cond delay="0"/>
                                  </p:stCondLst>
                                  <p:childTnLst>
                                    <p:animEffect transition="out" filter="fade">
                                      <p:cBhvr>
                                        <p:cTn id="77" dur="5000" tmFilter="0, 0; .2, .5; .8, .5; 1, 0"/>
                                        <p:tgtEl>
                                          <p:spTgt spid="120"/>
                                        </p:tgtEl>
                                      </p:cBhvr>
                                    </p:animEffect>
                                    <p:animScale>
                                      <p:cBhvr>
                                        <p:cTn id="78" dur="2500" autoRev="1" fill="hold"/>
                                        <p:tgtEl>
                                          <p:spTgt spid="120"/>
                                        </p:tgtEl>
                                      </p:cBhvr>
                                      <p:by x="105000" y="105000"/>
                                    </p:animScale>
                                  </p:childTnLst>
                                </p:cTn>
                              </p:par>
                              <p:par>
                                <p:cTn id="79" presetID="26" presetClass="emph" presetSubtype="0" fill="hold" grpId="1" nodeType="withEffect">
                                  <p:stCondLst>
                                    <p:cond delay="0"/>
                                  </p:stCondLst>
                                  <p:childTnLst>
                                    <p:animEffect transition="out" filter="fade">
                                      <p:cBhvr>
                                        <p:cTn id="80" dur="5000" tmFilter="0, 0; .2, .5; .8, .5; 1, 0"/>
                                        <p:tgtEl>
                                          <p:spTgt spid="115"/>
                                        </p:tgtEl>
                                      </p:cBhvr>
                                    </p:animEffect>
                                    <p:animScale>
                                      <p:cBhvr>
                                        <p:cTn id="81" dur="2500" autoRev="1" fill="hold"/>
                                        <p:tgtEl>
                                          <p:spTgt spid="115"/>
                                        </p:tgtEl>
                                      </p:cBhvr>
                                      <p:by x="105000" y="105000"/>
                                    </p:animScale>
                                  </p:childTnLst>
                                </p:cTn>
                              </p:par>
                              <p:par>
                                <p:cTn id="82" presetID="26" presetClass="emph" presetSubtype="0" fill="hold" grpId="1" nodeType="withEffect">
                                  <p:stCondLst>
                                    <p:cond delay="0"/>
                                  </p:stCondLst>
                                  <p:childTnLst>
                                    <p:animEffect transition="out" filter="fade">
                                      <p:cBhvr>
                                        <p:cTn id="83" dur="5000" tmFilter="0, 0; .2, .5; .8, .5; 1, 0"/>
                                        <p:tgtEl>
                                          <p:spTgt spid="116"/>
                                        </p:tgtEl>
                                      </p:cBhvr>
                                    </p:animEffect>
                                    <p:animScale>
                                      <p:cBhvr>
                                        <p:cTn id="84" dur="2500" autoRev="1" fill="hold"/>
                                        <p:tgtEl>
                                          <p:spTgt spid="116"/>
                                        </p:tgtEl>
                                      </p:cBhvr>
                                      <p:by x="105000" y="105000"/>
                                    </p:animScale>
                                  </p:childTnLst>
                                </p:cTn>
                              </p:par>
                              <p:par>
                                <p:cTn id="85" presetID="26" presetClass="emph" presetSubtype="0" fill="hold" grpId="1" nodeType="withEffect">
                                  <p:stCondLst>
                                    <p:cond delay="0"/>
                                  </p:stCondLst>
                                  <p:childTnLst>
                                    <p:animEffect transition="out" filter="fade">
                                      <p:cBhvr>
                                        <p:cTn id="86" dur="5000" tmFilter="0, 0; .2, .5; .8, .5; 1, 0"/>
                                        <p:tgtEl>
                                          <p:spTgt spid="118"/>
                                        </p:tgtEl>
                                      </p:cBhvr>
                                    </p:animEffect>
                                    <p:animScale>
                                      <p:cBhvr>
                                        <p:cTn id="87" dur="2500" autoRev="1" fill="hold"/>
                                        <p:tgtEl>
                                          <p:spTgt spid="118"/>
                                        </p:tgtEl>
                                      </p:cBhvr>
                                      <p:by x="105000" y="105000"/>
                                    </p:animScale>
                                  </p:childTnLst>
                                </p:cTn>
                              </p:par>
                              <p:par>
                                <p:cTn id="88" presetID="26" presetClass="emph" presetSubtype="0" fill="hold" grpId="1" nodeType="withEffect">
                                  <p:stCondLst>
                                    <p:cond delay="0"/>
                                  </p:stCondLst>
                                  <p:childTnLst>
                                    <p:animEffect transition="out" filter="fade">
                                      <p:cBhvr>
                                        <p:cTn id="89" dur="5000" tmFilter="0, 0; .2, .5; .8, .5; 1, 0"/>
                                        <p:tgtEl>
                                          <p:spTgt spid="119"/>
                                        </p:tgtEl>
                                      </p:cBhvr>
                                    </p:animEffect>
                                    <p:animScale>
                                      <p:cBhvr>
                                        <p:cTn id="90" dur="2500" autoRev="1" fill="hold"/>
                                        <p:tgtEl>
                                          <p:spTgt spid="119"/>
                                        </p:tgtEl>
                                      </p:cBhvr>
                                      <p:by x="105000" y="105000"/>
                                    </p:animScale>
                                  </p:childTnLst>
                                </p:cTn>
                              </p:par>
                              <p:par>
                                <p:cTn id="91" presetID="26" presetClass="emph" presetSubtype="0" fill="hold" grpId="1" nodeType="withEffect">
                                  <p:stCondLst>
                                    <p:cond delay="0"/>
                                  </p:stCondLst>
                                  <p:childTnLst>
                                    <p:animEffect transition="out" filter="fade">
                                      <p:cBhvr>
                                        <p:cTn id="92" dur="5000" tmFilter="0, 0; .2, .5; .8, .5; 1, 0"/>
                                        <p:tgtEl>
                                          <p:spTgt spid="117"/>
                                        </p:tgtEl>
                                      </p:cBhvr>
                                    </p:animEffect>
                                    <p:animScale>
                                      <p:cBhvr>
                                        <p:cTn id="93" dur="2500" autoRev="1" fill="hold"/>
                                        <p:tgtEl>
                                          <p:spTgt spid="117"/>
                                        </p:tgtEl>
                                      </p:cBhvr>
                                      <p:by x="105000" y="105000"/>
                                    </p:animScale>
                                  </p:childTnLst>
                                </p:cTn>
                              </p:par>
                              <p:par>
                                <p:cTn id="94" presetID="26" presetClass="emph" presetSubtype="0" fill="hold" grpId="1" nodeType="withEffect">
                                  <p:stCondLst>
                                    <p:cond delay="0"/>
                                  </p:stCondLst>
                                  <p:childTnLst>
                                    <p:animEffect transition="out" filter="fade">
                                      <p:cBhvr>
                                        <p:cTn id="95" dur="5000" tmFilter="0, 0; .2, .5; .8, .5; 1, 0"/>
                                        <p:tgtEl>
                                          <p:spTgt spid="114"/>
                                        </p:tgtEl>
                                      </p:cBhvr>
                                    </p:animEffect>
                                    <p:animScale>
                                      <p:cBhvr>
                                        <p:cTn id="96" dur="2500" autoRev="1" fill="hold"/>
                                        <p:tgtEl>
                                          <p:spTgt spid="114"/>
                                        </p:tgtEl>
                                      </p:cBhvr>
                                      <p:by x="105000" y="105000"/>
                                    </p:animScale>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fade">
                                      <p:cBhvr>
                                        <p:cTn id="101" dur="500"/>
                                        <p:tgtEl>
                                          <p:spTgt spid="3"/>
                                        </p:tgtEl>
                                      </p:cBhvr>
                                    </p:animEffect>
                                  </p:childTnLst>
                                </p:cTn>
                              </p:par>
                              <p:par>
                                <p:cTn id="102" presetID="10" presetClass="entr" presetSubtype="0" fill="hold" nodeType="withEffect">
                                  <p:stCondLst>
                                    <p:cond delay="0"/>
                                  </p:stCondLst>
                                  <p:childTnLst>
                                    <p:set>
                                      <p:cBhvr>
                                        <p:cTn id="103" dur="1" fill="hold">
                                          <p:stCondLst>
                                            <p:cond delay="0"/>
                                          </p:stCondLst>
                                        </p:cTn>
                                        <p:tgtEl>
                                          <p:spTgt spid="8"/>
                                        </p:tgtEl>
                                        <p:attrNameLst>
                                          <p:attrName>style.visibility</p:attrName>
                                        </p:attrNameLst>
                                      </p:cBhvr>
                                      <p:to>
                                        <p:strVal val="visible"/>
                                      </p:to>
                                    </p:set>
                                    <p:animEffect transition="in" filter="fade">
                                      <p:cBhvr>
                                        <p:cTn id="10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9" grpId="1" animBg="1"/>
      <p:bldP spid="107" grpId="0" animBg="1"/>
      <p:bldP spid="107" grpId="1" animBg="1"/>
      <p:bldP spid="111" grpId="0" animBg="1"/>
      <p:bldP spid="111" grpId="1" animBg="1"/>
      <p:bldP spid="112" grpId="0" animBg="1"/>
      <p:bldP spid="112" grpId="1" animBg="1"/>
      <p:bldP spid="113" grpId="0" animBg="1"/>
      <p:bldP spid="113" grpId="1" animBg="1"/>
      <p:bldP spid="114" grpId="0" animBg="1"/>
      <p:bldP spid="114" grpId="1" animBg="1"/>
      <p:bldP spid="115" grpId="0" animBg="1"/>
      <p:bldP spid="115" grpId="1" animBg="1"/>
      <p:bldP spid="116" grpId="0" animBg="1"/>
      <p:bldP spid="116" grpId="1" animBg="1"/>
      <p:bldP spid="117" grpId="0" animBg="1"/>
      <p:bldP spid="117" grpId="1" animBg="1"/>
      <p:bldP spid="118" grpId="0" animBg="1"/>
      <p:bldP spid="118" grpId="1" animBg="1"/>
      <p:bldP spid="119" grpId="0" animBg="1"/>
      <p:bldP spid="119" grpId="1" animBg="1"/>
      <p:bldP spid="120" grpId="0" animBg="1"/>
      <p:bldP spid="120" grpId="1" animBg="1"/>
      <p:bldP spid="141" grpId="0"/>
      <p:bldP spid="1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eck 15">
            <a:extLst>
              <a:ext uri="{FF2B5EF4-FFF2-40B4-BE49-F238E27FC236}">
                <a16:creationId xmlns:a16="http://schemas.microsoft.com/office/drawing/2014/main" id="{564FA2C6-8046-4537-92EB-A856BDA1D4C7}"/>
              </a:ext>
            </a:extLst>
          </p:cNvPr>
          <p:cNvSpPr/>
          <p:nvPr/>
        </p:nvSpPr>
        <p:spPr>
          <a:xfrm>
            <a:off x="550862" y="1226870"/>
            <a:ext cx="4104000"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5" name="Rechteck 14">
            <a:extLst>
              <a:ext uri="{FF2B5EF4-FFF2-40B4-BE49-F238E27FC236}">
                <a16:creationId xmlns:a16="http://schemas.microsoft.com/office/drawing/2014/main" id="{8CFA09D3-768A-4596-8ACB-0E06103AB423}"/>
              </a:ext>
            </a:extLst>
          </p:cNvPr>
          <p:cNvSpPr/>
          <p:nvPr/>
        </p:nvSpPr>
        <p:spPr>
          <a:xfrm>
            <a:off x="550862" y="825560"/>
            <a:ext cx="5292000"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382E9E86-6D8E-4CBC-8A3F-B8590654CCAD}"/>
              </a:ext>
            </a:extLst>
          </p:cNvPr>
          <p:cNvSpPr>
            <a:spLocks noGrp="1"/>
          </p:cNvSpPr>
          <p:nvPr>
            <p:ph type="title"/>
          </p:nvPr>
        </p:nvSpPr>
        <p:spPr/>
        <p:txBody>
          <a:bodyPr/>
          <a:lstStyle/>
          <a:p>
            <a:r>
              <a:rPr lang="de-DE" dirty="0"/>
              <a:t>„Kann ich diese Apps überhaupt im</a:t>
            </a:r>
            <a:br>
              <a:rPr lang="de-DE" dirty="0"/>
            </a:br>
            <a:r>
              <a:rPr lang="de-DE" dirty="0"/>
              <a:t>Schulunterricht einsetzen?“</a:t>
            </a:r>
          </a:p>
        </p:txBody>
      </p:sp>
      <p:sp>
        <p:nvSpPr>
          <p:cNvPr id="3" name="Textplatzhalter 2">
            <a:extLst>
              <a:ext uri="{FF2B5EF4-FFF2-40B4-BE49-F238E27FC236}">
                <a16:creationId xmlns:a16="http://schemas.microsoft.com/office/drawing/2014/main" id="{53F0C149-AA04-4C6F-9163-FEDCDC34CD53}"/>
              </a:ext>
            </a:extLst>
          </p:cNvPr>
          <p:cNvSpPr>
            <a:spLocks noGrp="1"/>
          </p:cNvSpPr>
          <p:nvPr>
            <p:ph type="body" sz="quarter" idx="13"/>
          </p:nvPr>
        </p:nvSpPr>
        <p:spPr>
          <a:xfrm>
            <a:off x="550863" y="1687399"/>
            <a:ext cx="8785497" cy="3917030"/>
          </a:xfrm>
        </p:spPr>
        <p:txBody>
          <a:bodyPr/>
          <a:lstStyle/>
          <a:p>
            <a:pPr algn="just"/>
            <a:r>
              <a:rPr lang="de-DE" sz="2000" i="1" dirty="0"/>
              <a:t>Hack</a:t>
            </a:r>
            <a:r>
              <a:rPr lang="de-DE" sz="2000" dirty="0"/>
              <a:t> zur DSGVO-Konformität</a:t>
            </a:r>
          </a:p>
          <a:p>
            <a:pPr algn="just"/>
            <a:r>
              <a:rPr lang="de-DE" sz="2000" dirty="0"/>
              <a:t>Download der </a:t>
            </a:r>
            <a:r>
              <a:rPr lang="de-DE" sz="2000" i="1" dirty="0"/>
              <a:t>private </a:t>
            </a:r>
            <a:r>
              <a:rPr lang="de-DE" sz="2000" i="1" dirty="0" err="1"/>
              <a:t>policy</a:t>
            </a:r>
            <a:r>
              <a:rPr lang="de-DE" sz="2000" dirty="0"/>
              <a:t> oder des </a:t>
            </a:r>
            <a:r>
              <a:rPr lang="de-DE" sz="2000" i="1" dirty="0"/>
              <a:t>Datenschutzkonzepts. </a:t>
            </a:r>
            <a:r>
              <a:rPr lang="de-DE" sz="2000" dirty="0"/>
              <a:t>Upload der PDF und folgenden Prompt in eine </a:t>
            </a:r>
            <a:r>
              <a:rPr lang="de-DE" sz="2000" b="1" dirty="0"/>
              <a:t>Künstliche Intelligenz für Sprachverarbeitung </a:t>
            </a:r>
            <a:r>
              <a:rPr lang="de-DE" sz="2000" dirty="0"/>
              <a:t>einspeisen:</a:t>
            </a:r>
          </a:p>
        </p:txBody>
      </p:sp>
      <p:sp>
        <p:nvSpPr>
          <p:cNvPr id="6" name="Foliennummernplatzhalter 5">
            <a:extLst>
              <a:ext uri="{FF2B5EF4-FFF2-40B4-BE49-F238E27FC236}">
                <a16:creationId xmlns:a16="http://schemas.microsoft.com/office/drawing/2014/main" id="{680A54FC-3C8D-4B4A-8FBE-CA5FFCB72EC0}"/>
              </a:ext>
            </a:extLst>
          </p:cNvPr>
          <p:cNvSpPr>
            <a:spLocks noGrp="1"/>
          </p:cNvSpPr>
          <p:nvPr>
            <p:ph type="sldNum" sz="quarter" idx="16"/>
          </p:nvPr>
        </p:nvSpPr>
        <p:spPr/>
        <p:txBody>
          <a:bodyPr/>
          <a:lstStyle/>
          <a:p>
            <a:r>
              <a:rPr lang="de-DE"/>
              <a:t>Seite </a:t>
            </a:r>
            <a:fld id="{CE6CAF4D-DD0D-4F34-9F3A-F974D54A280A}" type="slidenum">
              <a:rPr lang="de-DE" smtClean="0"/>
              <a:pPr/>
              <a:t>13</a:t>
            </a:fld>
            <a:endParaRPr lang="de-DE" dirty="0"/>
          </a:p>
        </p:txBody>
      </p:sp>
      <p:pic>
        <p:nvPicPr>
          <p:cNvPr id="8" name="Grafik 7">
            <a:extLst>
              <a:ext uri="{FF2B5EF4-FFF2-40B4-BE49-F238E27FC236}">
                <a16:creationId xmlns:a16="http://schemas.microsoft.com/office/drawing/2014/main" id="{F3B19B88-939F-48AF-A82D-43409DB0F6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7074">
            <a:off x="9681535" y="1865793"/>
            <a:ext cx="936675" cy="936675"/>
          </a:xfrm>
          <a:prstGeom prst="rect">
            <a:avLst/>
          </a:prstGeom>
        </p:spPr>
      </p:pic>
      <p:pic>
        <p:nvPicPr>
          <p:cNvPr id="12" name="Grafik 11">
            <a:extLst>
              <a:ext uri="{FF2B5EF4-FFF2-40B4-BE49-F238E27FC236}">
                <a16:creationId xmlns:a16="http://schemas.microsoft.com/office/drawing/2014/main" id="{4D52DF99-8B07-4756-9D53-C95B7D39E2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82240">
            <a:off x="8861244" y="860513"/>
            <a:ext cx="1275890" cy="1275890"/>
          </a:xfrm>
          <a:prstGeom prst="rect">
            <a:avLst/>
          </a:prstGeom>
        </p:spPr>
      </p:pic>
      <p:sp>
        <p:nvSpPr>
          <p:cNvPr id="10" name="Textfeld 9">
            <a:extLst>
              <a:ext uri="{FF2B5EF4-FFF2-40B4-BE49-F238E27FC236}">
                <a16:creationId xmlns:a16="http://schemas.microsoft.com/office/drawing/2014/main" id="{748C0BA4-1F5C-45B6-B7AD-44BBA80066F0}"/>
              </a:ext>
            </a:extLst>
          </p:cNvPr>
          <p:cNvSpPr txBox="1"/>
          <p:nvPr/>
        </p:nvSpPr>
        <p:spPr>
          <a:xfrm>
            <a:off x="407368" y="3640956"/>
            <a:ext cx="10945216" cy="2308324"/>
          </a:xfrm>
          <a:prstGeom prst="rect">
            <a:avLst/>
          </a:prstGeom>
          <a:noFill/>
        </p:spPr>
        <p:txBody>
          <a:bodyPr wrap="square">
            <a:spAutoFit/>
          </a:bodyPr>
          <a:lstStyle/>
          <a:p>
            <a:pPr algn="just"/>
            <a:r>
              <a:rPr lang="de-DE" sz="1800" dirty="0">
                <a:latin typeface="ELEGANT TYPEWRITER" panose="02000500000000000000" pitchFamily="2" charset="0"/>
              </a:rPr>
              <a:t>„Bitte analysiere das folgende Dokument und gib eine verständliche Einschätzung dazu, welche Daten erhoben werden (z. B. sensiblen Daten, Fotos/Videos) und wie diese erhoben und verwendet werden. Erfolgt die Erhebung zweckgebunden? Bestehen Hinweise auf Werbung oder Monetarisierung?. Wo (z.B. BRD, EU) und wie werden Daten gespeichert (z. B. lokal oder Cloud)? Werden sie an Dritte weitergegeben oder Monetarisiert?  Erfolgt eine automatische Löschung oder kann diese veranlasst werden? Gib abschließend eine kurze Einschätzung zur datenschutzrechtlichen (DSGVO) Schultauglichkeit der App (z. B. „empfehlenswert“, „eingeschränkt nutzbar“, „nicht empfohlen“).“</a:t>
            </a:r>
          </a:p>
        </p:txBody>
      </p:sp>
      <p:sp>
        <p:nvSpPr>
          <p:cNvPr id="11" name="Datumsplatzhalter 3">
            <a:extLst>
              <a:ext uri="{FF2B5EF4-FFF2-40B4-BE49-F238E27FC236}">
                <a16:creationId xmlns:a16="http://schemas.microsoft.com/office/drawing/2014/main" id="{84C0EC7E-0461-47C0-AC4D-2BBB310C058F}"/>
              </a:ext>
            </a:extLst>
          </p:cNvPr>
          <p:cNvSpPr>
            <a:spLocks noGrp="1"/>
          </p:cNvSpPr>
          <p:nvPr>
            <p:ph type="dt" sz="half" idx="14"/>
          </p:nvPr>
        </p:nvSpPr>
        <p:spPr>
          <a:xfrm>
            <a:off x="550863" y="6497767"/>
            <a:ext cx="1152649" cy="153888"/>
          </a:xfrm>
        </p:spPr>
        <p:txBody>
          <a:bodyPr/>
          <a:lstStyle/>
          <a:p>
            <a:r>
              <a:rPr lang="de-DE" dirty="0"/>
              <a:t>13.06.2025</a:t>
            </a:r>
          </a:p>
        </p:txBody>
      </p:sp>
      <p:sp>
        <p:nvSpPr>
          <p:cNvPr id="13" name="Fußzeilenplatzhalter 4">
            <a:extLst>
              <a:ext uri="{FF2B5EF4-FFF2-40B4-BE49-F238E27FC236}">
                <a16:creationId xmlns:a16="http://schemas.microsoft.com/office/drawing/2014/main" id="{1ACAC934-8B6F-4990-BDD3-B6BC492B04A6}"/>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4" name="Grafik 13">
            <a:extLst>
              <a:ext uri="{FF2B5EF4-FFF2-40B4-BE49-F238E27FC236}">
                <a16:creationId xmlns:a16="http://schemas.microsoft.com/office/drawing/2014/main" id="{36016F03-BD17-4E35-9C8D-2C0E21690D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4142770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781025B7-6324-4F52-A8B8-A80D5E100535}"/>
              </a:ext>
            </a:extLst>
          </p:cNvPr>
          <p:cNvSpPr/>
          <p:nvPr/>
        </p:nvSpPr>
        <p:spPr>
          <a:xfrm>
            <a:off x="550863" y="825561"/>
            <a:ext cx="1260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7EC3822-9D18-443A-B720-3DD5ECEAD168}"/>
              </a:ext>
            </a:extLst>
          </p:cNvPr>
          <p:cNvSpPr>
            <a:spLocks noGrp="1"/>
          </p:cNvSpPr>
          <p:nvPr>
            <p:ph type="title"/>
          </p:nvPr>
        </p:nvSpPr>
        <p:spPr/>
        <p:txBody>
          <a:bodyPr/>
          <a:lstStyle/>
          <a:p>
            <a:r>
              <a:rPr lang="de-DE" dirty="0"/>
              <a:t>Plenum</a:t>
            </a:r>
          </a:p>
        </p:txBody>
      </p:sp>
      <p:sp>
        <p:nvSpPr>
          <p:cNvPr id="9" name="Textplatzhalter 8">
            <a:extLst>
              <a:ext uri="{FF2B5EF4-FFF2-40B4-BE49-F238E27FC236}">
                <a16:creationId xmlns:a16="http://schemas.microsoft.com/office/drawing/2014/main" id="{042D9B5B-CF0B-417D-A135-DC7744A9F6CC}"/>
              </a:ext>
            </a:extLst>
          </p:cNvPr>
          <p:cNvSpPr>
            <a:spLocks noGrp="1"/>
          </p:cNvSpPr>
          <p:nvPr>
            <p:ph type="body" sz="quarter" idx="13"/>
          </p:nvPr>
        </p:nvSpPr>
        <p:spPr>
          <a:xfrm>
            <a:off x="2781983" y="1916832"/>
            <a:ext cx="6115954" cy="2054490"/>
          </a:xfrm>
        </p:spPr>
        <p:txBody>
          <a:bodyPr/>
          <a:lstStyle/>
          <a:p>
            <a:pPr algn="ctr"/>
            <a:r>
              <a:rPr lang="de-DE" sz="2000" dirty="0"/>
              <a:t>„Welche Aspekte sollten Ihrer Meinung nach bei </a:t>
            </a:r>
            <a:r>
              <a:rPr lang="de-DE" sz="2000" b="1" i="1" dirty="0"/>
              <a:t>der Nutzung digitaler Medien kritisch Reflektiert </a:t>
            </a:r>
            <a:r>
              <a:rPr lang="de-DE" sz="2000" dirty="0"/>
              <a:t>werden?“</a:t>
            </a:r>
          </a:p>
        </p:txBody>
      </p:sp>
      <p:sp>
        <p:nvSpPr>
          <p:cNvPr id="6" name="Foliennummernplatzhalter 5">
            <a:extLst>
              <a:ext uri="{FF2B5EF4-FFF2-40B4-BE49-F238E27FC236}">
                <a16:creationId xmlns:a16="http://schemas.microsoft.com/office/drawing/2014/main" id="{6FBC4433-958F-4B0A-A822-20926D351B9C}"/>
              </a:ext>
            </a:extLst>
          </p:cNvPr>
          <p:cNvSpPr>
            <a:spLocks noGrp="1"/>
          </p:cNvSpPr>
          <p:nvPr>
            <p:ph type="sldNum" sz="quarter" idx="16"/>
          </p:nvPr>
        </p:nvSpPr>
        <p:spPr/>
        <p:txBody>
          <a:bodyPr/>
          <a:lstStyle/>
          <a:p>
            <a:r>
              <a:rPr lang="de-DE"/>
              <a:t>Seite </a:t>
            </a:r>
            <a:fld id="{CE6CAF4D-DD0D-4F34-9F3A-F974D54A280A}" type="slidenum">
              <a:rPr lang="de-DE" smtClean="0"/>
              <a:pPr/>
              <a:t>14</a:t>
            </a:fld>
            <a:endParaRPr lang="de-DE" dirty="0"/>
          </a:p>
        </p:txBody>
      </p:sp>
      <p:sp>
        <p:nvSpPr>
          <p:cNvPr id="7" name="Rechteck: abgerundete Ecken 6">
            <a:extLst>
              <a:ext uri="{FF2B5EF4-FFF2-40B4-BE49-F238E27FC236}">
                <a16:creationId xmlns:a16="http://schemas.microsoft.com/office/drawing/2014/main" id="{B0DBA513-61BF-467C-A113-B2A6CC713E73}"/>
              </a:ext>
            </a:extLst>
          </p:cNvPr>
          <p:cNvSpPr/>
          <p:nvPr/>
        </p:nvSpPr>
        <p:spPr>
          <a:xfrm>
            <a:off x="3453501" y="4430096"/>
            <a:ext cx="1472878" cy="1447175"/>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 name="Rechteck: abgerundete Ecken 10">
            <a:extLst>
              <a:ext uri="{FF2B5EF4-FFF2-40B4-BE49-F238E27FC236}">
                <a16:creationId xmlns:a16="http://schemas.microsoft.com/office/drawing/2014/main" id="{1BFEDFE3-B2BD-4F5E-8748-C6CB8F2ACF9C}"/>
              </a:ext>
            </a:extLst>
          </p:cNvPr>
          <p:cNvSpPr/>
          <p:nvPr/>
        </p:nvSpPr>
        <p:spPr>
          <a:xfrm>
            <a:off x="518728" y="3658628"/>
            <a:ext cx="1472878" cy="1570572"/>
          </a:xfrm>
          <a:prstGeom prst="round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Rechteck: abgerundete Ecken 11">
            <a:extLst>
              <a:ext uri="{FF2B5EF4-FFF2-40B4-BE49-F238E27FC236}">
                <a16:creationId xmlns:a16="http://schemas.microsoft.com/office/drawing/2014/main" id="{863E71A6-C459-4C54-93FD-85F1356092B7}"/>
              </a:ext>
            </a:extLst>
          </p:cNvPr>
          <p:cNvSpPr/>
          <p:nvPr/>
        </p:nvSpPr>
        <p:spPr>
          <a:xfrm>
            <a:off x="10502177" y="1484784"/>
            <a:ext cx="1374526" cy="1472943"/>
          </a:xfrm>
          <a:prstGeom prst="roundRect">
            <a:avLst/>
          </a:prstGeom>
          <a:blipFill dpi="0" rotWithShape="1">
            <a:blip r:embed="rId5"/>
            <a:srcRect/>
            <a:stretch>
              <a:fillRect l="-24000" t="-34000" r="-30000" b="-92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3" name="Rechteck: abgerundete Ecken 12">
            <a:extLst>
              <a:ext uri="{FF2B5EF4-FFF2-40B4-BE49-F238E27FC236}">
                <a16:creationId xmlns:a16="http://schemas.microsoft.com/office/drawing/2014/main" id="{67A65F24-2374-4B6D-BF00-EB76F453A54B}"/>
              </a:ext>
            </a:extLst>
          </p:cNvPr>
          <p:cNvSpPr/>
          <p:nvPr/>
        </p:nvSpPr>
        <p:spPr>
          <a:xfrm>
            <a:off x="6712970" y="4498952"/>
            <a:ext cx="1374527" cy="1378319"/>
          </a:xfrm>
          <a:prstGeom prst="roundRect">
            <a:avLst/>
          </a:prstGeom>
          <a:blipFill dpi="0" rotWithShape="1">
            <a:blip r:embed="rId6"/>
            <a:srcRect/>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4" name="Rechteck: abgerundete Ecken 13">
            <a:extLst>
              <a:ext uri="{FF2B5EF4-FFF2-40B4-BE49-F238E27FC236}">
                <a16:creationId xmlns:a16="http://schemas.microsoft.com/office/drawing/2014/main" id="{F6BAD870-A146-4BF3-AB0B-DF185CA560BF}"/>
              </a:ext>
            </a:extLst>
          </p:cNvPr>
          <p:cNvSpPr/>
          <p:nvPr/>
        </p:nvSpPr>
        <p:spPr>
          <a:xfrm>
            <a:off x="9186824" y="3658628"/>
            <a:ext cx="1374527" cy="1472944"/>
          </a:xfrm>
          <a:prstGeom prst="roundRect">
            <a:avLst/>
          </a:prstGeom>
          <a:blipFill>
            <a:blip r:embed="rId7"/>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8" name="Grafik 17">
            <a:extLst>
              <a:ext uri="{FF2B5EF4-FFF2-40B4-BE49-F238E27FC236}">
                <a16:creationId xmlns:a16="http://schemas.microsoft.com/office/drawing/2014/main" id="{B43D24FE-4683-434A-A580-DE61CFB58CE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69341" y="1628799"/>
            <a:ext cx="1328927" cy="1328927"/>
          </a:xfrm>
          <a:prstGeom prst="rect">
            <a:avLst/>
          </a:prstGeom>
        </p:spPr>
      </p:pic>
      <p:sp>
        <p:nvSpPr>
          <p:cNvPr id="16" name="Datumsplatzhalter 3">
            <a:extLst>
              <a:ext uri="{FF2B5EF4-FFF2-40B4-BE49-F238E27FC236}">
                <a16:creationId xmlns:a16="http://schemas.microsoft.com/office/drawing/2014/main" id="{167718DC-99A6-4047-9BD1-973A3F09E0FE}"/>
              </a:ext>
            </a:extLst>
          </p:cNvPr>
          <p:cNvSpPr>
            <a:spLocks noGrp="1"/>
          </p:cNvSpPr>
          <p:nvPr>
            <p:ph type="dt" sz="half" idx="14"/>
          </p:nvPr>
        </p:nvSpPr>
        <p:spPr>
          <a:xfrm>
            <a:off x="550863" y="6497767"/>
            <a:ext cx="1152649" cy="153888"/>
          </a:xfrm>
        </p:spPr>
        <p:txBody>
          <a:bodyPr/>
          <a:lstStyle/>
          <a:p>
            <a:r>
              <a:rPr lang="de-DE" dirty="0"/>
              <a:t>13.06.2025</a:t>
            </a:r>
          </a:p>
        </p:txBody>
      </p:sp>
      <p:sp>
        <p:nvSpPr>
          <p:cNvPr id="17" name="Fußzeilenplatzhalter 4">
            <a:extLst>
              <a:ext uri="{FF2B5EF4-FFF2-40B4-BE49-F238E27FC236}">
                <a16:creationId xmlns:a16="http://schemas.microsoft.com/office/drawing/2014/main" id="{921AEF4D-9720-4AAA-81AF-CA2A5DBE00EA}"/>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9" name="Grafik 18">
            <a:extLst>
              <a:ext uri="{FF2B5EF4-FFF2-40B4-BE49-F238E27FC236}">
                <a16:creationId xmlns:a16="http://schemas.microsoft.com/office/drawing/2014/main" id="{86644EC3-C52E-47DE-95E6-9EC7DDB4C62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3580770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781025B7-6324-4F52-A8B8-A80D5E100535}"/>
              </a:ext>
            </a:extLst>
          </p:cNvPr>
          <p:cNvSpPr/>
          <p:nvPr/>
        </p:nvSpPr>
        <p:spPr>
          <a:xfrm>
            <a:off x="550863" y="825561"/>
            <a:ext cx="7236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7EC3822-9D18-443A-B720-3DD5ECEAD168}"/>
              </a:ext>
            </a:extLst>
          </p:cNvPr>
          <p:cNvSpPr>
            <a:spLocks noGrp="1"/>
          </p:cNvSpPr>
          <p:nvPr>
            <p:ph type="title"/>
          </p:nvPr>
        </p:nvSpPr>
        <p:spPr>
          <a:xfrm>
            <a:off x="557614" y="563454"/>
            <a:ext cx="10063733" cy="922809"/>
          </a:xfrm>
        </p:spPr>
        <p:txBody>
          <a:bodyPr/>
          <a:lstStyle/>
          <a:p>
            <a:r>
              <a:rPr lang="de-DE" dirty="0"/>
              <a:t>Leitfaden für die Praxis - </a:t>
            </a:r>
            <a:r>
              <a:rPr lang="de-DE" sz="2400" dirty="0"/>
              <a:t>Die 5 Ebenen der Reflexion</a:t>
            </a:r>
            <a:endParaRPr lang="de-DE" dirty="0"/>
          </a:p>
        </p:txBody>
      </p:sp>
      <p:sp>
        <p:nvSpPr>
          <p:cNvPr id="4" name="Datumsplatzhalter 3">
            <a:extLst>
              <a:ext uri="{FF2B5EF4-FFF2-40B4-BE49-F238E27FC236}">
                <a16:creationId xmlns:a16="http://schemas.microsoft.com/office/drawing/2014/main" id="{CC625F17-DDC9-42A9-AA30-FC5A6B85586D}"/>
              </a:ext>
            </a:extLst>
          </p:cNvPr>
          <p:cNvSpPr>
            <a:spLocks noGrp="1"/>
          </p:cNvSpPr>
          <p:nvPr>
            <p:ph type="dt" sz="half" idx="14"/>
          </p:nvPr>
        </p:nvSpPr>
        <p:spPr/>
        <p:txBody>
          <a:bodyPr/>
          <a:lstStyle/>
          <a:p>
            <a:r>
              <a:rPr lang="de-DE" dirty="0"/>
              <a:t>13.06.2025</a:t>
            </a:r>
          </a:p>
        </p:txBody>
      </p:sp>
      <p:sp>
        <p:nvSpPr>
          <p:cNvPr id="6" name="Foliennummernplatzhalter 5">
            <a:extLst>
              <a:ext uri="{FF2B5EF4-FFF2-40B4-BE49-F238E27FC236}">
                <a16:creationId xmlns:a16="http://schemas.microsoft.com/office/drawing/2014/main" id="{6FBC4433-958F-4B0A-A822-20926D351B9C}"/>
              </a:ext>
            </a:extLst>
          </p:cNvPr>
          <p:cNvSpPr>
            <a:spLocks noGrp="1"/>
          </p:cNvSpPr>
          <p:nvPr>
            <p:ph type="sldNum" sz="quarter" idx="16"/>
          </p:nvPr>
        </p:nvSpPr>
        <p:spPr/>
        <p:txBody>
          <a:bodyPr/>
          <a:lstStyle/>
          <a:p>
            <a:r>
              <a:rPr lang="de-DE"/>
              <a:t>Seite </a:t>
            </a:r>
            <a:fld id="{CE6CAF4D-DD0D-4F34-9F3A-F974D54A280A}" type="slidenum">
              <a:rPr lang="de-DE" smtClean="0"/>
              <a:pPr/>
              <a:t>15</a:t>
            </a:fld>
            <a:endParaRPr lang="de-DE" dirty="0"/>
          </a:p>
        </p:txBody>
      </p:sp>
      <p:pic>
        <p:nvPicPr>
          <p:cNvPr id="34" name="Grafik 33">
            <a:extLst>
              <a:ext uri="{FF2B5EF4-FFF2-40B4-BE49-F238E27FC236}">
                <a16:creationId xmlns:a16="http://schemas.microsoft.com/office/drawing/2014/main" id="{14D87C14-FCC5-4A82-8CB3-D1B5E730A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35" name="Fußzeilenplatzhalter 4">
            <a:extLst>
              <a:ext uri="{FF2B5EF4-FFF2-40B4-BE49-F238E27FC236}">
                <a16:creationId xmlns:a16="http://schemas.microsoft.com/office/drawing/2014/main" id="{17917614-BAB5-400B-9E1D-0473846111A4}"/>
              </a:ext>
            </a:extLst>
          </p:cNvPr>
          <p:cNvSpPr>
            <a:spLocks noGrp="1"/>
          </p:cNvSpPr>
          <p:nvPr>
            <p:ph type="ftr" sz="quarter" idx="15"/>
          </p:nvPr>
        </p:nvSpPr>
        <p:spPr>
          <a:xfrm flipH="1">
            <a:off x="1949572" y="6309320"/>
            <a:ext cx="4146427" cy="529310"/>
          </a:xfrm>
        </p:spPr>
        <p:txBody>
          <a:bodyPr/>
          <a:lstStyle/>
          <a:p>
            <a:r>
              <a:rPr lang="de-DE" dirty="0"/>
              <a:t>Daniël Bohm | </a:t>
            </a:r>
          </a:p>
          <a:p>
            <a:r>
              <a:rPr lang="de-DE" dirty="0"/>
              <a:t>Digitale Anwendungen für Bewegung und Sport</a:t>
            </a:r>
          </a:p>
        </p:txBody>
      </p:sp>
      <p:graphicFrame>
        <p:nvGraphicFramePr>
          <p:cNvPr id="3" name="Diagramm 2">
            <a:extLst>
              <a:ext uri="{FF2B5EF4-FFF2-40B4-BE49-F238E27FC236}">
                <a16:creationId xmlns:a16="http://schemas.microsoft.com/office/drawing/2014/main" id="{D16A10E8-CA1A-4EDF-986F-F8C434B5E838}"/>
              </a:ext>
            </a:extLst>
          </p:cNvPr>
          <p:cNvGraphicFramePr/>
          <p:nvPr/>
        </p:nvGraphicFramePr>
        <p:xfrm>
          <a:off x="2141537" y="53313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m 4">
            <a:extLst>
              <a:ext uri="{FF2B5EF4-FFF2-40B4-BE49-F238E27FC236}">
                <a16:creationId xmlns:a16="http://schemas.microsoft.com/office/drawing/2014/main" id="{1F4B6498-827F-47B2-89AD-9A7D21B8E983}"/>
              </a:ext>
            </a:extLst>
          </p:cNvPr>
          <p:cNvGraphicFramePr/>
          <p:nvPr/>
        </p:nvGraphicFramePr>
        <p:xfrm>
          <a:off x="550863" y="1124744"/>
          <a:ext cx="11090274" cy="50884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7" name="Rechteck: abgerundete Ecken 6">
            <a:extLst>
              <a:ext uri="{FF2B5EF4-FFF2-40B4-BE49-F238E27FC236}">
                <a16:creationId xmlns:a16="http://schemas.microsoft.com/office/drawing/2014/main" id="{B0DBA513-61BF-467C-A113-B2A6CC713E73}"/>
              </a:ext>
            </a:extLst>
          </p:cNvPr>
          <p:cNvSpPr/>
          <p:nvPr/>
        </p:nvSpPr>
        <p:spPr>
          <a:xfrm>
            <a:off x="3359696" y="3789040"/>
            <a:ext cx="1008112" cy="1080120"/>
          </a:xfrm>
          <a:prstGeom prst="roundRect">
            <a:avLst/>
          </a:prstGeom>
          <a:blipFill dpi="0" rotWithShape="1">
            <a:blip r:embed="rId1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 name="Rechteck: abgerundete Ecken 10">
            <a:extLst>
              <a:ext uri="{FF2B5EF4-FFF2-40B4-BE49-F238E27FC236}">
                <a16:creationId xmlns:a16="http://schemas.microsoft.com/office/drawing/2014/main" id="{1BFEDFE3-B2BD-4F5E-8748-C6CB8F2ACF9C}"/>
              </a:ext>
            </a:extLst>
          </p:cNvPr>
          <p:cNvSpPr/>
          <p:nvPr/>
        </p:nvSpPr>
        <p:spPr>
          <a:xfrm>
            <a:off x="3037945" y="1368000"/>
            <a:ext cx="1008112" cy="1080120"/>
          </a:xfrm>
          <a:prstGeom prst="round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2" name="Rechteck: abgerundete Ecken 11">
            <a:extLst>
              <a:ext uri="{FF2B5EF4-FFF2-40B4-BE49-F238E27FC236}">
                <a16:creationId xmlns:a16="http://schemas.microsoft.com/office/drawing/2014/main" id="{863E71A6-C459-4C54-93FD-85F1356092B7}"/>
              </a:ext>
            </a:extLst>
          </p:cNvPr>
          <p:cNvSpPr/>
          <p:nvPr/>
        </p:nvSpPr>
        <p:spPr>
          <a:xfrm>
            <a:off x="10848528" y="1268760"/>
            <a:ext cx="1008112" cy="1080120"/>
          </a:xfrm>
          <a:prstGeom prst="roundRect">
            <a:avLst/>
          </a:prstGeom>
          <a:blipFill dpi="0" rotWithShape="1">
            <a:blip r:embed="rId16"/>
            <a:srcRect/>
            <a:stretch>
              <a:fillRect l="-24000" t="-34000" r="-30000" b="-92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3" name="Rechteck: abgerundete Ecken 12">
            <a:extLst>
              <a:ext uri="{FF2B5EF4-FFF2-40B4-BE49-F238E27FC236}">
                <a16:creationId xmlns:a16="http://schemas.microsoft.com/office/drawing/2014/main" id="{67A65F24-2374-4B6D-BF00-EB76F453A54B}"/>
              </a:ext>
            </a:extLst>
          </p:cNvPr>
          <p:cNvSpPr/>
          <p:nvPr/>
        </p:nvSpPr>
        <p:spPr>
          <a:xfrm>
            <a:off x="6706604" y="4077072"/>
            <a:ext cx="1008112" cy="1080120"/>
          </a:xfrm>
          <a:prstGeom prst="roundRect">
            <a:avLst/>
          </a:prstGeom>
          <a:blipFill dpi="0" rotWithShape="1">
            <a:blip r:embed="rId17"/>
            <a:srcRect/>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4" name="Rechteck: abgerundete Ecken 13">
            <a:extLst>
              <a:ext uri="{FF2B5EF4-FFF2-40B4-BE49-F238E27FC236}">
                <a16:creationId xmlns:a16="http://schemas.microsoft.com/office/drawing/2014/main" id="{F6BAD870-A146-4BF3-AB0B-DF185CA560BF}"/>
              </a:ext>
            </a:extLst>
          </p:cNvPr>
          <p:cNvSpPr/>
          <p:nvPr/>
        </p:nvSpPr>
        <p:spPr>
          <a:xfrm>
            <a:off x="10560496" y="3789040"/>
            <a:ext cx="1008112" cy="1080120"/>
          </a:xfrm>
          <a:prstGeom prst="roundRect">
            <a:avLst/>
          </a:prstGeom>
          <a:blipFill>
            <a:blip r:embed="rId18"/>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Tree>
    <p:extLst>
      <p:ext uri="{BB962C8B-B14F-4D97-AF65-F5344CB8AC3E}">
        <p14:creationId xmlns:p14="http://schemas.microsoft.com/office/powerpoint/2010/main" val="5497145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781025B7-6324-4F52-A8B8-A80D5E100535}"/>
              </a:ext>
            </a:extLst>
          </p:cNvPr>
          <p:cNvSpPr/>
          <p:nvPr/>
        </p:nvSpPr>
        <p:spPr>
          <a:xfrm>
            <a:off x="550863" y="825561"/>
            <a:ext cx="7236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7EC3822-9D18-443A-B720-3DD5ECEAD168}"/>
              </a:ext>
            </a:extLst>
          </p:cNvPr>
          <p:cNvSpPr>
            <a:spLocks noGrp="1"/>
          </p:cNvSpPr>
          <p:nvPr>
            <p:ph type="title"/>
          </p:nvPr>
        </p:nvSpPr>
        <p:spPr>
          <a:xfrm>
            <a:off x="557614" y="563454"/>
            <a:ext cx="10063733" cy="922809"/>
          </a:xfrm>
        </p:spPr>
        <p:txBody>
          <a:bodyPr/>
          <a:lstStyle/>
          <a:p>
            <a:r>
              <a:rPr lang="de-DE" dirty="0"/>
              <a:t>Leitfaden für die Praxis - </a:t>
            </a:r>
            <a:r>
              <a:rPr lang="de-DE" sz="2400" dirty="0"/>
              <a:t>Die 5 Ebenen der Reflexion</a:t>
            </a:r>
            <a:endParaRPr lang="de-DE" dirty="0"/>
          </a:p>
        </p:txBody>
      </p:sp>
      <p:sp>
        <p:nvSpPr>
          <p:cNvPr id="4" name="Datumsplatzhalter 3">
            <a:extLst>
              <a:ext uri="{FF2B5EF4-FFF2-40B4-BE49-F238E27FC236}">
                <a16:creationId xmlns:a16="http://schemas.microsoft.com/office/drawing/2014/main" id="{CC625F17-DDC9-42A9-AA30-FC5A6B85586D}"/>
              </a:ext>
            </a:extLst>
          </p:cNvPr>
          <p:cNvSpPr>
            <a:spLocks noGrp="1"/>
          </p:cNvSpPr>
          <p:nvPr>
            <p:ph type="dt" sz="half" idx="14"/>
          </p:nvPr>
        </p:nvSpPr>
        <p:spPr/>
        <p:txBody>
          <a:bodyPr/>
          <a:lstStyle/>
          <a:p>
            <a:r>
              <a:rPr lang="de-DE" dirty="0"/>
              <a:t>13.06.2025</a:t>
            </a:r>
          </a:p>
        </p:txBody>
      </p:sp>
      <p:sp>
        <p:nvSpPr>
          <p:cNvPr id="6" name="Foliennummernplatzhalter 5">
            <a:extLst>
              <a:ext uri="{FF2B5EF4-FFF2-40B4-BE49-F238E27FC236}">
                <a16:creationId xmlns:a16="http://schemas.microsoft.com/office/drawing/2014/main" id="{6FBC4433-958F-4B0A-A822-20926D351B9C}"/>
              </a:ext>
            </a:extLst>
          </p:cNvPr>
          <p:cNvSpPr>
            <a:spLocks noGrp="1"/>
          </p:cNvSpPr>
          <p:nvPr>
            <p:ph type="sldNum" sz="quarter" idx="16"/>
          </p:nvPr>
        </p:nvSpPr>
        <p:spPr/>
        <p:txBody>
          <a:bodyPr/>
          <a:lstStyle/>
          <a:p>
            <a:r>
              <a:rPr lang="de-DE"/>
              <a:t>Seite </a:t>
            </a:r>
            <a:fld id="{CE6CAF4D-DD0D-4F34-9F3A-F974D54A280A}" type="slidenum">
              <a:rPr lang="de-DE" smtClean="0"/>
              <a:pPr/>
              <a:t>16</a:t>
            </a:fld>
            <a:endParaRPr lang="de-DE" dirty="0"/>
          </a:p>
        </p:txBody>
      </p:sp>
      <p:pic>
        <p:nvPicPr>
          <p:cNvPr id="34" name="Grafik 33">
            <a:extLst>
              <a:ext uri="{FF2B5EF4-FFF2-40B4-BE49-F238E27FC236}">
                <a16:creationId xmlns:a16="http://schemas.microsoft.com/office/drawing/2014/main" id="{14D87C14-FCC5-4A82-8CB3-D1B5E730A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35" name="Fußzeilenplatzhalter 4">
            <a:extLst>
              <a:ext uri="{FF2B5EF4-FFF2-40B4-BE49-F238E27FC236}">
                <a16:creationId xmlns:a16="http://schemas.microsoft.com/office/drawing/2014/main" id="{17917614-BAB5-400B-9E1D-0473846111A4}"/>
              </a:ext>
            </a:extLst>
          </p:cNvPr>
          <p:cNvSpPr>
            <a:spLocks noGrp="1"/>
          </p:cNvSpPr>
          <p:nvPr>
            <p:ph type="ftr" sz="quarter" idx="15"/>
          </p:nvPr>
        </p:nvSpPr>
        <p:spPr>
          <a:xfrm flipH="1">
            <a:off x="1949572" y="6309320"/>
            <a:ext cx="4146427" cy="529310"/>
          </a:xfrm>
        </p:spPr>
        <p:txBody>
          <a:bodyPr/>
          <a:lstStyle/>
          <a:p>
            <a:r>
              <a:rPr lang="de-DE" dirty="0"/>
              <a:t>Daniël Bohm | </a:t>
            </a:r>
          </a:p>
          <a:p>
            <a:r>
              <a:rPr lang="de-DE" dirty="0"/>
              <a:t>Digitale Anwendungen für Bewegung und Sport</a:t>
            </a:r>
          </a:p>
        </p:txBody>
      </p:sp>
      <p:graphicFrame>
        <p:nvGraphicFramePr>
          <p:cNvPr id="3" name="Diagramm 2">
            <a:extLst>
              <a:ext uri="{FF2B5EF4-FFF2-40B4-BE49-F238E27FC236}">
                <a16:creationId xmlns:a16="http://schemas.microsoft.com/office/drawing/2014/main" id="{D16A10E8-CA1A-4EDF-986F-F8C434B5E838}"/>
              </a:ext>
            </a:extLst>
          </p:cNvPr>
          <p:cNvGraphicFramePr/>
          <p:nvPr/>
        </p:nvGraphicFramePr>
        <p:xfrm>
          <a:off x="2141537" y="53313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 name="Diagramm 4">
            <a:extLst>
              <a:ext uri="{FF2B5EF4-FFF2-40B4-BE49-F238E27FC236}">
                <a16:creationId xmlns:a16="http://schemas.microsoft.com/office/drawing/2014/main" id="{1F4B6498-827F-47B2-89AD-9A7D21B8E983}"/>
              </a:ext>
            </a:extLst>
          </p:cNvPr>
          <p:cNvGraphicFramePr/>
          <p:nvPr>
            <p:extLst>
              <p:ext uri="{D42A27DB-BD31-4B8C-83A1-F6EECF244321}">
                <p14:modId xmlns:p14="http://schemas.microsoft.com/office/powerpoint/2010/main" val="3317576407"/>
              </p:ext>
            </p:extLst>
          </p:nvPr>
        </p:nvGraphicFramePr>
        <p:xfrm>
          <a:off x="660400" y="1085686"/>
          <a:ext cx="11090274" cy="508845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16" name="Grafik 15">
            <a:extLst>
              <a:ext uri="{FF2B5EF4-FFF2-40B4-BE49-F238E27FC236}">
                <a16:creationId xmlns:a16="http://schemas.microsoft.com/office/drawing/2014/main" id="{82A2B870-CC01-4DBE-A4F1-34BAF3502641}"/>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564760" y="1274937"/>
            <a:ext cx="2904773" cy="2054030"/>
          </a:xfrm>
          <a:prstGeom prst="rect">
            <a:avLst/>
          </a:prstGeom>
        </p:spPr>
      </p:pic>
      <p:sp>
        <p:nvSpPr>
          <p:cNvPr id="11" name="Rechteck: abgerundete Ecken 10">
            <a:extLst>
              <a:ext uri="{FF2B5EF4-FFF2-40B4-BE49-F238E27FC236}">
                <a16:creationId xmlns:a16="http://schemas.microsoft.com/office/drawing/2014/main" id="{1BFEDFE3-B2BD-4F5E-8748-C6CB8F2ACF9C}"/>
              </a:ext>
            </a:extLst>
          </p:cNvPr>
          <p:cNvSpPr/>
          <p:nvPr/>
        </p:nvSpPr>
        <p:spPr>
          <a:xfrm>
            <a:off x="8546127" y="1400612"/>
            <a:ext cx="921957" cy="917687"/>
          </a:xfrm>
          <a:prstGeom prst="roundRect">
            <a:avLst/>
          </a:prstGeom>
          <a:blipFill dpi="0" rotWithShape="1">
            <a:blip r:embed="rId1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8" name="Grafik 17">
            <a:extLst>
              <a:ext uri="{FF2B5EF4-FFF2-40B4-BE49-F238E27FC236}">
                <a16:creationId xmlns:a16="http://schemas.microsoft.com/office/drawing/2014/main" id="{2D79ECBB-7BE3-4004-8D37-E0C3006A0856}"/>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101207" y="1958495"/>
            <a:ext cx="2904773" cy="2054030"/>
          </a:xfrm>
          <a:prstGeom prst="rect">
            <a:avLst/>
          </a:prstGeom>
        </p:spPr>
      </p:pic>
      <p:sp>
        <p:nvSpPr>
          <p:cNvPr id="7" name="Rechteck: abgerundete Ecken 6">
            <a:extLst>
              <a:ext uri="{FF2B5EF4-FFF2-40B4-BE49-F238E27FC236}">
                <a16:creationId xmlns:a16="http://schemas.microsoft.com/office/drawing/2014/main" id="{B0DBA513-61BF-467C-A113-B2A6CC713E73}"/>
              </a:ext>
            </a:extLst>
          </p:cNvPr>
          <p:cNvSpPr/>
          <p:nvPr/>
        </p:nvSpPr>
        <p:spPr>
          <a:xfrm>
            <a:off x="8897937" y="1967329"/>
            <a:ext cx="1118712" cy="1119213"/>
          </a:xfrm>
          <a:prstGeom prst="roundRect">
            <a:avLst/>
          </a:prstGeom>
          <a:blipFill dpi="0" rotWithShape="1">
            <a:blip r:embed="rId1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20" name="Grafik 19">
            <a:extLst>
              <a:ext uri="{FF2B5EF4-FFF2-40B4-BE49-F238E27FC236}">
                <a16:creationId xmlns:a16="http://schemas.microsoft.com/office/drawing/2014/main" id="{FAFAF051-3FD4-4804-9BE9-D470AEB394D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686674" y="2574934"/>
            <a:ext cx="2904773" cy="2054030"/>
          </a:xfrm>
          <a:prstGeom prst="rect">
            <a:avLst/>
          </a:prstGeom>
        </p:spPr>
      </p:pic>
      <p:sp>
        <p:nvSpPr>
          <p:cNvPr id="13" name="Rechteck: abgerundete Ecken 12">
            <a:extLst>
              <a:ext uri="{FF2B5EF4-FFF2-40B4-BE49-F238E27FC236}">
                <a16:creationId xmlns:a16="http://schemas.microsoft.com/office/drawing/2014/main" id="{67A65F24-2374-4B6D-BF00-EB76F453A54B}"/>
              </a:ext>
            </a:extLst>
          </p:cNvPr>
          <p:cNvSpPr/>
          <p:nvPr/>
        </p:nvSpPr>
        <p:spPr>
          <a:xfrm>
            <a:off x="9572415" y="2834032"/>
            <a:ext cx="1008112" cy="1080120"/>
          </a:xfrm>
          <a:prstGeom prst="roundRect">
            <a:avLst/>
          </a:prstGeom>
          <a:blipFill dpi="0" rotWithShape="1">
            <a:blip r:embed="rId19"/>
            <a:srcRect/>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22" name="Grafik 21">
            <a:extLst>
              <a:ext uri="{FF2B5EF4-FFF2-40B4-BE49-F238E27FC236}">
                <a16:creationId xmlns:a16="http://schemas.microsoft.com/office/drawing/2014/main" id="{77307BE4-E0F2-4E21-9906-46A9752B3726}"/>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402280" y="3242469"/>
            <a:ext cx="2904773" cy="2054030"/>
          </a:xfrm>
          <a:prstGeom prst="rect">
            <a:avLst/>
          </a:prstGeom>
        </p:spPr>
      </p:pic>
      <p:sp>
        <p:nvSpPr>
          <p:cNvPr id="14" name="Rechteck: abgerundete Ecken 13">
            <a:extLst>
              <a:ext uri="{FF2B5EF4-FFF2-40B4-BE49-F238E27FC236}">
                <a16:creationId xmlns:a16="http://schemas.microsoft.com/office/drawing/2014/main" id="{F6BAD870-A146-4BF3-AB0B-DF185CA560BF}"/>
              </a:ext>
            </a:extLst>
          </p:cNvPr>
          <p:cNvSpPr/>
          <p:nvPr/>
        </p:nvSpPr>
        <p:spPr>
          <a:xfrm>
            <a:off x="10284239" y="3230316"/>
            <a:ext cx="1008112" cy="1080120"/>
          </a:xfrm>
          <a:prstGeom prst="roundRect">
            <a:avLst/>
          </a:prstGeom>
          <a:blipFill>
            <a:blip r:embed="rId21"/>
            <a:stretch>
              <a:fillRect l="-31000" t="-16000" r="-22000" b="-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24" name="Grafik 23">
            <a:extLst>
              <a:ext uri="{FF2B5EF4-FFF2-40B4-BE49-F238E27FC236}">
                <a16:creationId xmlns:a16="http://schemas.microsoft.com/office/drawing/2014/main" id="{CB0495C2-433E-480A-A21D-1D23ADA79104}"/>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993056" y="4053699"/>
            <a:ext cx="2904773" cy="2054030"/>
          </a:xfrm>
          <a:prstGeom prst="rect">
            <a:avLst/>
          </a:prstGeom>
        </p:spPr>
      </p:pic>
      <p:sp>
        <p:nvSpPr>
          <p:cNvPr id="12" name="Rechteck: abgerundete Ecken 11">
            <a:extLst>
              <a:ext uri="{FF2B5EF4-FFF2-40B4-BE49-F238E27FC236}">
                <a16:creationId xmlns:a16="http://schemas.microsoft.com/office/drawing/2014/main" id="{863E71A6-C459-4C54-93FD-85F1356092B7}"/>
              </a:ext>
            </a:extLst>
          </p:cNvPr>
          <p:cNvSpPr/>
          <p:nvPr/>
        </p:nvSpPr>
        <p:spPr>
          <a:xfrm>
            <a:off x="10985143" y="4053699"/>
            <a:ext cx="912686" cy="959477"/>
          </a:xfrm>
          <a:prstGeom prst="roundRect">
            <a:avLst/>
          </a:prstGeom>
          <a:blipFill dpi="0" rotWithShape="1">
            <a:blip r:embed="rId23"/>
            <a:srcRect/>
            <a:stretch>
              <a:fillRect l="-24000" t="-34000" r="-30000" b="-924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7" name="Textplatzhalter 2">
            <a:extLst>
              <a:ext uri="{FF2B5EF4-FFF2-40B4-BE49-F238E27FC236}">
                <a16:creationId xmlns:a16="http://schemas.microsoft.com/office/drawing/2014/main" id="{94D88350-BA80-4D36-A5C5-CF84CE7DDC79}"/>
              </a:ext>
            </a:extLst>
          </p:cNvPr>
          <p:cNvSpPr txBox="1">
            <a:spLocks/>
          </p:cNvSpPr>
          <p:nvPr/>
        </p:nvSpPr>
        <p:spPr>
          <a:xfrm>
            <a:off x="550863" y="1525800"/>
            <a:ext cx="8060295" cy="4463976"/>
          </a:xfrm>
          <a:prstGeom prst="rect">
            <a:avLst/>
          </a:prstGeom>
        </p:spPr>
        <p:txBody>
          <a:bodyPr>
            <a:normAutofit/>
          </a:bodyPr>
          <a:lstStyle>
            <a:lvl1pPr marL="0" indent="0" algn="l" defTabSz="914400" rtl="0" eaLnBrk="1" latinLnBrk="0" hangingPunct="1">
              <a:lnSpc>
                <a:spcPct val="114000"/>
              </a:lnSpc>
              <a:spcBef>
                <a:spcPts val="1200"/>
              </a:spcBef>
              <a:buFont typeface="Arial" panose="020B0604020202020204" pitchFamily="34" charset="0"/>
              <a:buNone/>
              <a:defRPr sz="1800" kern="1200" spc="30" baseline="0">
                <a:solidFill>
                  <a:schemeClr val="tx1"/>
                </a:solidFill>
                <a:latin typeface="+mn-lt"/>
                <a:ea typeface="+mn-ea"/>
                <a:cs typeface="+mn-cs"/>
              </a:defRPr>
            </a:lvl1pPr>
            <a:lvl2pPr marL="361950" indent="-361950" algn="l" defTabSz="914400" rtl="0" eaLnBrk="1" latinLnBrk="0" hangingPunct="1">
              <a:lnSpc>
                <a:spcPct val="114000"/>
              </a:lnSpc>
              <a:spcBef>
                <a:spcPts val="500"/>
              </a:spcBef>
              <a:buFont typeface="Kantumruy Pro" pitchFamily="2" charset="0"/>
              <a:buChar char="—"/>
              <a:defRPr sz="18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4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4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de-DE" dirty="0"/>
              <a:t>Ausgearbeiteter Leitfaden zur Reflexion</a:t>
            </a:r>
          </a:p>
          <a:p>
            <a:pPr marL="342900" indent="-342900">
              <a:buFont typeface="Arial" panose="020B0604020202020204" pitchFamily="34" charset="0"/>
              <a:buChar char="•"/>
            </a:pPr>
            <a:r>
              <a:rPr lang="de-DE" dirty="0"/>
              <a:t>Entworfen für die Lernenden als Adressaten</a:t>
            </a:r>
          </a:p>
          <a:p>
            <a:pPr marL="342900" indent="-342900">
              <a:buFont typeface="Arial" panose="020B0604020202020204" pitchFamily="34" charset="0"/>
              <a:buChar char="•"/>
            </a:pPr>
            <a:r>
              <a:rPr lang="de-DE" dirty="0"/>
              <a:t>Einführungsseite</a:t>
            </a:r>
          </a:p>
          <a:p>
            <a:pPr marL="704850" lvl="1" indent="-342900">
              <a:buFont typeface="Arial" panose="020B0604020202020204" pitchFamily="34" charset="0"/>
              <a:buChar char="•"/>
            </a:pPr>
            <a:r>
              <a:rPr lang="de-DE" i="1" dirty="0"/>
              <a:t>Digitale Bewegung und ich</a:t>
            </a:r>
          </a:p>
          <a:p>
            <a:pPr marL="704850" lvl="1" indent="-342900">
              <a:buFont typeface="Arial" panose="020B0604020202020204" pitchFamily="34" charset="0"/>
              <a:buChar char="•"/>
            </a:pPr>
            <a:r>
              <a:rPr lang="de-DE" dirty="0"/>
              <a:t>Relevanz</a:t>
            </a:r>
          </a:p>
          <a:p>
            <a:pPr marL="704850" lvl="1" indent="-342900">
              <a:buFont typeface="Arial" panose="020B0604020202020204" pitchFamily="34" charset="0"/>
              <a:buChar char="•"/>
            </a:pPr>
            <a:r>
              <a:rPr lang="de-DE" dirty="0"/>
              <a:t>Anleitung zur Nutzung des Leitfadens</a:t>
            </a:r>
          </a:p>
          <a:p>
            <a:pPr marL="342900" indent="-342900">
              <a:buFont typeface="Arial" panose="020B0604020202020204" pitchFamily="34" charset="0"/>
              <a:buChar char="•"/>
            </a:pPr>
            <a:r>
              <a:rPr lang="de-DE" dirty="0"/>
              <a:t>5 Reflexionsebenen</a:t>
            </a:r>
          </a:p>
          <a:p>
            <a:pPr marL="704850" lvl="1" indent="-342900">
              <a:buFont typeface="Arial" panose="020B0604020202020204" pitchFamily="34" charset="0"/>
              <a:buChar char="•"/>
            </a:pPr>
            <a:r>
              <a:rPr lang="de-DE" dirty="0"/>
              <a:t>Kurze verständliche Beschreibung</a:t>
            </a:r>
          </a:p>
          <a:p>
            <a:pPr marL="704850" lvl="1" indent="-342900">
              <a:buFont typeface="Arial" panose="020B0604020202020204" pitchFamily="34" charset="0"/>
              <a:buChar char="•"/>
            </a:pPr>
            <a:r>
              <a:rPr lang="de-DE" dirty="0"/>
              <a:t>Reflexionsfragen in Clustern zur Analyse </a:t>
            </a:r>
            <a:br>
              <a:rPr lang="de-DE" dirty="0"/>
            </a:br>
            <a:r>
              <a:rPr lang="de-DE" dirty="0"/>
              <a:t>der genutzten App</a:t>
            </a:r>
          </a:p>
          <a:p>
            <a:pPr marL="342900" indent="-342900">
              <a:buFont typeface="Arial" panose="020B0604020202020204" pitchFamily="34" charset="0"/>
              <a:buChar char="•"/>
            </a:pPr>
            <a:endParaRPr lang="de-DE" dirty="0"/>
          </a:p>
        </p:txBody>
      </p:sp>
    </p:spTree>
    <p:extLst>
      <p:ext uri="{BB962C8B-B14F-4D97-AF65-F5344CB8AC3E}">
        <p14:creationId xmlns:p14="http://schemas.microsoft.com/office/powerpoint/2010/main" val="240383411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464999-5CC1-48E2-89D9-CC7B2EE43C9F}"/>
              </a:ext>
            </a:extLst>
          </p:cNvPr>
          <p:cNvSpPr>
            <a:spLocks noGrp="1"/>
          </p:cNvSpPr>
          <p:nvPr>
            <p:ph type="title"/>
          </p:nvPr>
        </p:nvSpPr>
        <p:spPr/>
        <p:txBody>
          <a:bodyPr/>
          <a:lstStyle/>
          <a:p>
            <a:r>
              <a:rPr lang="de-DE" dirty="0"/>
              <a:t>Transfer – </a:t>
            </a:r>
            <a:br>
              <a:rPr lang="de-DE" dirty="0"/>
            </a:br>
            <a:r>
              <a:rPr lang="de-DE" dirty="0"/>
              <a:t>Anforderungssituationen und Lösungsansätze</a:t>
            </a:r>
          </a:p>
        </p:txBody>
      </p:sp>
    </p:spTree>
    <p:extLst>
      <p:ext uri="{BB962C8B-B14F-4D97-AF65-F5344CB8AC3E}">
        <p14:creationId xmlns:p14="http://schemas.microsoft.com/office/powerpoint/2010/main" val="3864992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95A62A10-F1CB-4BC4-B75F-3BEAEEE12634}"/>
              </a:ext>
            </a:extLst>
          </p:cNvPr>
          <p:cNvSpPr/>
          <p:nvPr/>
        </p:nvSpPr>
        <p:spPr>
          <a:xfrm>
            <a:off x="550863" y="825561"/>
            <a:ext cx="3348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474235B7-77F2-463D-8945-7C78A02A1195}"/>
              </a:ext>
            </a:extLst>
          </p:cNvPr>
          <p:cNvSpPr>
            <a:spLocks noGrp="1"/>
          </p:cNvSpPr>
          <p:nvPr>
            <p:ph type="title"/>
          </p:nvPr>
        </p:nvSpPr>
        <p:spPr/>
        <p:txBody>
          <a:bodyPr/>
          <a:lstStyle/>
          <a:p>
            <a:r>
              <a:rPr lang="de-DE" dirty="0"/>
              <a:t>Unterrichtskonzeption</a:t>
            </a:r>
          </a:p>
        </p:txBody>
      </p:sp>
      <p:sp>
        <p:nvSpPr>
          <p:cNvPr id="6" name="Foliennummernplatzhalter 5">
            <a:extLst>
              <a:ext uri="{FF2B5EF4-FFF2-40B4-BE49-F238E27FC236}">
                <a16:creationId xmlns:a16="http://schemas.microsoft.com/office/drawing/2014/main" id="{BD814348-5031-4B6B-8031-30A940E77FCA}"/>
              </a:ext>
            </a:extLst>
          </p:cNvPr>
          <p:cNvSpPr>
            <a:spLocks noGrp="1"/>
          </p:cNvSpPr>
          <p:nvPr>
            <p:ph type="sldNum" sz="quarter" idx="16"/>
          </p:nvPr>
        </p:nvSpPr>
        <p:spPr/>
        <p:txBody>
          <a:bodyPr/>
          <a:lstStyle/>
          <a:p>
            <a:r>
              <a:rPr lang="de-DE"/>
              <a:t>Seite </a:t>
            </a:r>
            <a:fld id="{CE6CAF4D-DD0D-4F34-9F3A-F974D54A280A}" type="slidenum">
              <a:rPr lang="de-DE" smtClean="0"/>
              <a:pPr/>
              <a:t>18</a:t>
            </a:fld>
            <a:endParaRPr lang="de-DE" dirty="0"/>
          </a:p>
        </p:txBody>
      </p:sp>
      <p:sp>
        <p:nvSpPr>
          <p:cNvPr id="7" name="Textplatzhalter 2">
            <a:extLst>
              <a:ext uri="{FF2B5EF4-FFF2-40B4-BE49-F238E27FC236}">
                <a16:creationId xmlns:a16="http://schemas.microsoft.com/office/drawing/2014/main" id="{5A118129-0933-4415-A2C9-9670D06ED9A4}"/>
              </a:ext>
            </a:extLst>
          </p:cNvPr>
          <p:cNvSpPr txBox="1">
            <a:spLocks/>
          </p:cNvSpPr>
          <p:nvPr/>
        </p:nvSpPr>
        <p:spPr>
          <a:xfrm>
            <a:off x="3215681" y="1484783"/>
            <a:ext cx="7417394" cy="4474369"/>
          </a:xfrm>
          <a:prstGeom prst="rect">
            <a:avLst/>
          </a:prstGeom>
        </p:spPr>
        <p:txBody>
          <a:bodyPr vert="horz" lIns="0" tIns="0" rIns="0" bIns="0" rtlCol="0">
            <a:normAutofit/>
          </a:bodyPr>
          <a:lstStyle>
            <a:lvl1pPr marL="0" indent="0" algn="l" defTabSz="914400" rtl="0" eaLnBrk="1" latinLnBrk="0" hangingPunct="1">
              <a:lnSpc>
                <a:spcPct val="114000"/>
              </a:lnSpc>
              <a:spcBef>
                <a:spcPts val="2600"/>
              </a:spcBef>
              <a:buFont typeface="Arial" panose="020B0604020202020204" pitchFamily="34" charset="0"/>
              <a:buNone/>
              <a:defRPr sz="2400" kern="1200" spc="30" baseline="0">
                <a:solidFill>
                  <a:schemeClr val="tx1"/>
                </a:solidFill>
                <a:latin typeface="+mn-lt"/>
                <a:ea typeface="+mn-ea"/>
                <a:cs typeface="+mn-cs"/>
              </a:defRPr>
            </a:lvl1pPr>
            <a:lvl2pPr marL="355600" indent="-355600" algn="l" defTabSz="914400" rtl="0" eaLnBrk="1" latinLnBrk="0" hangingPunct="1">
              <a:lnSpc>
                <a:spcPct val="114000"/>
              </a:lnSpc>
              <a:spcBef>
                <a:spcPts val="2100"/>
              </a:spcBef>
              <a:buFont typeface="Kantumruy Pro" pitchFamily="2" charset="0"/>
              <a:buChar char="—"/>
              <a:defRPr sz="2400" kern="1200" spc="30" baseline="0">
                <a:solidFill>
                  <a:schemeClr val="tx1"/>
                </a:solidFill>
                <a:latin typeface="+mn-lt"/>
                <a:ea typeface="+mn-ea"/>
                <a:cs typeface="+mn-cs"/>
              </a:defRPr>
            </a:lvl2pPr>
            <a:lvl3pPr marL="628650" indent="-2667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3pPr>
            <a:lvl4pPr marL="809625" indent="-180975" algn="l" defTabSz="914400" rtl="0" eaLnBrk="1" latinLnBrk="0" hangingPunct="1">
              <a:lnSpc>
                <a:spcPct val="114000"/>
              </a:lnSpc>
              <a:spcBef>
                <a:spcPts val="500"/>
              </a:spcBef>
              <a:buFont typeface="Symbol" panose="05050102010706020507" pitchFamily="18" charset="2"/>
              <a:buChar char="-"/>
              <a:defRPr sz="1800" kern="1200" spc="30" baseline="0">
                <a:solidFill>
                  <a:schemeClr val="tx1"/>
                </a:solidFill>
                <a:latin typeface="+mn-lt"/>
                <a:ea typeface="+mn-ea"/>
                <a:cs typeface="+mn-cs"/>
              </a:defRPr>
            </a:lvl4pPr>
            <a:lvl5pPr marL="990600" indent="-180975"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b="1" dirty="0"/>
              <a:t>Kollaboration</a:t>
            </a:r>
          </a:p>
          <a:p>
            <a:pPr marL="342900" indent="-342900">
              <a:buFont typeface="Arial" panose="020B0604020202020204" pitchFamily="34" charset="0"/>
              <a:buChar char="•"/>
            </a:pPr>
            <a:r>
              <a:rPr lang="de-DE" dirty="0"/>
              <a:t>Entwerfen Sie ein Unterrichtsszenario, in dem Bewegungs-Apps genutzt und kritisch-reflektiert werden</a:t>
            </a:r>
          </a:p>
          <a:p>
            <a:pPr marL="342900" indent="-342900">
              <a:buFont typeface="Arial" panose="020B0604020202020204" pitchFamily="34" charset="0"/>
              <a:buChar char="•"/>
            </a:pPr>
            <a:r>
              <a:rPr lang="de-DE" b="1" dirty="0"/>
              <a:t>App</a:t>
            </a:r>
            <a:r>
              <a:rPr lang="de-DE" dirty="0"/>
              <a:t>, </a:t>
            </a:r>
            <a:r>
              <a:rPr lang="de-DE" b="1" dirty="0"/>
              <a:t>Ziel</a:t>
            </a:r>
            <a:r>
              <a:rPr lang="de-DE" dirty="0"/>
              <a:t>, </a:t>
            </a:r>
            <a:r>
              <a:rPr lang="de-DE" b="1" dirty="0"/>
              <a:t>Ablauf</a:t>
            </a:r>
            <a:r>
              <a:rPr lang="de-DE" dirty="0"/>
              <a:t>, </a:t>
            </a:r>
            <a:r>
              <a:rPr lang="de-DE" b="1" dirty="0"/>
              <a:t>Reflexionsmethode</a:t>
            </a:r>
          </a:p>
          <a:p>
            <a:pPr marL="342900" indent="-342900">
              <a:buFont typeface="Arial" panose="020B0604020202020204" pitchFamily="34" charset="0"/>
              <a:buChar char="•"/>
            </a:pPr>
            <a:r>
              <a:rPr lang="de-DE" dirty="0"/>
              <a:t>Kurze </a:t>
            </a:r>
            <a:r>
              <a:rPr lang="de-DE" b="1" dirty="0"/>
              <a:t>Vorstellung</a:t>
            </a:r>
            <a:r>
              <a:rPr lang="de-DE" dirty="0"/>
              <a:t> und Diskussion im Plenum</a:t>
            </a:r>
          </a:p>
          <a:p>
            <a:pPr marL="342900" indent="-342900">
              <a:buFont typeface="Arial" panose="020B0604020202020204" pitchFamily="34" charset="0"/>
              <a:buChar char="•"/>
            </a:pPr>
            <a:r>
              <a:rPr lang="de-DE" dirty="0"/>
              <a:t>15 Minuten Vorbereitung, 2 Minuten je Vorstellung</a:t>
            </a:r>
          </a:p>
        </p:txBody>
      </p:sp>
      <p:pic>
        <p:nvPicPr>
          <p:cNvPr id="8" name="Grafik 7">
            <a:extLst>
              <a:ext uri="{FF2B5EF4-FFF2-40B4-BE49-F238E27FC236}">
                <a16:creationId xmlns:a16="http://schemas.microsoft.com/office/drawing/2014/main" id="{49E2A802-47B6-4D48-B884-12F6BA38E6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1424" y="2741036"/>
            <a:ext cx="1584176" cy="1584176"/>
          </a:xfrm>
          <a:prstGeom prst="rect">
            <a:avLst/>
          </a:prstGeom>
        </p:spPr>
      </p:pic>
      <p:sp>
        <p:nvSpPr>
          <p:cNvPr id="10" name="Datumsplatzhalter 3">
            <a:extLst>
              <a:ext uri="{FF2B5EF4-FFF2-40B4-BE49-F238E27FC236}">
                <a16:creationId xmlns:a16="http://schemas.microsoft.com/office/drawing/2014/main" id="{3683624B-2499-47A4-BFA5-E914ED0F3252}"/>
              </a:ext>
            </a:extLst>
          </p:cNvPr>
          <p:cNvSpPr>
            <a:spLocks noGrp="1"/>
          </p:cNvSpPr>
          <p:nvPr>
            <p:ph type="dt" sz="half" idx="14"/>
          </p:nvPr>
        </p:nvSpPr>
        <p:spPr>
          <a:xfrm>
            <a:off x="550863" y="6497767"/>
            <a:ext cx="1152649" cy="153888"/>
          </a:xfrm>
        </p:spPr>
        <p:txBody>
          <a:bodyPr/>
          <a:lstStyle/>
          <a:p>
            <a:r>
              <a:rPr lang="de-DE" dirty="0"/>
              <a:t>13.06.2025</a:t>
            </a:r>
          </a:p>
        </p:txBody>
      </p:sp>
      <p:sp>
        <p:nvSpPr>
          <p:cNvPr id="11" name="Fußzeilenplatzhalter 4">
            <a:extLst>
              <a:ext uri="{FF2B5EF4-FFF2-40B4-BE49-F238E27FC236}">
                <a16:creationId xmlns:a16="http://schemas.microsoft.com/office/drawing/2014/main" id="{B92DB8F2-AB8E-4C7A-8248-17BC3AD7E9FA}"/>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2" name="Grafik 11">
            <a:extLst>
              <a:ext uri="{FF2B5EF4-FFF2-40B4-BE49-F238E27FC236}">
                <a16:creationId xmlns:a16="http://schemas.microsoft.com/office/drawing/2014/main" id="{262AB695-67E1-48B2-9FFE-B5A4353EEC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4210762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a:extLst>
              <a:ext uri="{FF2B5EF4-FFF2-40B4-BE49-F238E27FC236}">
                <a16:creationId xmlns:a16="http://schemas.microsoft.com/office/drawing/2014/main" id="{6A30FD2E-4D9D-4F2B-93F9-B4064D43014C}"/>
              </a:ext>
            </a:extLst>
          </p:cNvPr>
          <p:cNvSpPr/>
          <p:nvPr/>
        </p:nvSpPr>
        <p:spPr>
          <a:xfrm>
            <a:off x="550862" y="825560"/>
            <a:ext cx="4687658" cy="22717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CCD1145-E711-443C-9E8C-C8C3DA834CAA}"/>
              </a:ext>
            </a:extLst>
          </p:cNvPr>
          <p:cNvSpPr>
            <a:spLocks noGrp="1"/>
          </p:cNvSpPr>
          <p:nvPr>
            <p:ph type="title"/>
          </p:nvPr>
        </p:nvSpPr>
        <p:spPr/>
        <p:txBody>
          <a:bodyPr/>
          <a:lstStyle/>
          <a:p>
            <a:r>
              <a:rPr lang="de-DE" dirty="0"/>
              <a:t>Doppelstunde – Coaching-App</a:t>
            </a:r>
          </a:p>
        </p:txBody>
      </p:sp>
      <p:sp>
        <p:nvSpPr>
          <p:cNvPr id="3" name="Textplatzhalter 2">
            <a:extLst>
              <a:ext uri="{FF2B5EF4-FFF2-40B4-BE49-F238E27FC236}">
                <a16:creationId xmlns:a16="http://schemas.microsoft.com/office/drawing/2014/main" id="{5118FEAE-7659-4090-8237-191340473243}"/>
              </a:ext>
            </a:extLst>
          </p:cNvPr>
          <p:cNvSpPr>
            <a:spLocks noGrp="1"/>
          </p:cNvSpPr>
          <p:nvPr>
            <p:ph type="body" sz="quarter" idx="13"/>
          </p:nvPr>
        </p:nvSpPr>
        <p:spPr>
          <a:xfrm>
            <a:off x="550863" y="1700808"/>
            <a:ext cx="8060295" cy="4463976"/>
          </a:xfrm>
        </p:spPr>
        <p:txBody>
          <a:bodyPr>
            <a:normAutofit fontScale="77500" lnSpcReduction="20000"/>
          </a:bodyPr>
          <a:lstStyle/>
          <a:p>
            <a:pPr marL="342900" indent="-342900">
              <a:buFont typeface="Arial" panose="020B0604020202020204" pitchFamily="34" charset="0"/>
              <a:buChar char="•"/>
            </a:pPr>
            <a:r>
              <a:rPr lang="de-DE" b="1" dirty="0"/>
              <a:t>Lernziele</a:t>
            </a:r>
            <a:r>
              <a:rPr lang="de-DE" dirty="0"/>
              <a:t>: Fitness (Kraft, Mobilität, Koordination), Auseinandersetzung mit Bewegungs-Apps im Bewegungskontext und kritisch-reflexive Nutzung</a:t>
            </a:r>
          </a:p>
          <a:p>
            <a:pPr marL="342900" indent="-342900">
              <a:buFont typeface="Arial" panose="020B0604020202020204" pitchFamily="34" charset="0"/>
              <a:buChar char="•"/>
            </a:pPr>
            <a:r>
              <a:rPr lang="de-DE" b="1" dirty="0"/>
              <a:t>Aufgabe</a:t>
            </a:r>
            <a:r>
              <a:rPr lang="de-DE" dirty="0"/>
              <a:t>: Durchführung eines vorgegebenen Workouts/Yoga-Session, Anwendung des Reflexionsleitfadens. Anschließende Diskussion der Reflexionsergebnisse im Plenum</a:t>
            </a:r>
          </a:p>
          <a:p>
            <a:pPr marL="342900" indent="-342900">
              <a:buFont typeface="Arial" panose="020B0604020202020204" pitchFamily="34" charset="0"/>
              <a:buChar char="•"/>
            </a:pPr>
            <a:r>
              <a:rPr lang="de-DE" b="1" dirty="0"/>
              <a:t>Apps</a:t>
            </a:r>
            <a:r>
              <a:rPr lang="de-DE" dirty="0"/>
              <a:t>: Down Dog (empfohlen), Workout Zuhause, QR-Code zu einem Video oder selbstgewählt</a:t>
            </a:r>
          </a:p>
          <a:p>
            <a:pPr marL="342900" indent="-342900">
              <a:buFont typeface="Arial" panose="020B0604020202020204" pitchFamily="34" charset="0"/>
              <a:buChar char="•"/>
            </a:pPr>
            <a:r>
              <a:rPr lang="de-DE" b="1" dirty="0"/>
              <a:t>Vorgabe:</a:t>
            </a:r>
            <a:r>
              <a:rPr lang="de-DE" dirty="0"/>
              <a:t> Workout oder Yoga, Körperregion</a:t>
            </a:r>
          </a:p>
          <a:p>
            <a:pPr marL="342900" indent="-342900">
              <a:buFont typeface="Arial" panose="020B0604020202020204" pitchFamily="34" charset="0"/>
              <a:buChar char="•"/>
            </a:pPr>
            <a:r>
              <a:rPr lang="de-DE" b="1" dirty="0"/>
              <a:t>Diskussion</a:t>
            </a:r>
            <a:r>
              <a:rPr lang="de-DE" dirty="0"/>
              <a:t>: entlang der fünf Dimensionen </a:t>
            </a:r>
            <a:br>
              <a:rPr lang="de-DE" dirty="0"/>
            </a:br>
            <a:r>
              <a:rPr lang="de-DE" dirty="0"/>
              <a:t>des Leitfadens</a:t>
            </a:r>
          </a:p>
        </p:txBody>
      </p:sp>
      <p:sp>
        <p:nvSpPr>
          <p:cNvPr id="6" name="Foliennummernplatzhalter 5">
            <a:extLst>
              <a:ext uri="{FF2B5EF4-FFF2-40B4-BE49-F238E27FC236}">
                <a16:creationId xmlns:a16="http://schemas.microsoft.com/office/drawing/2014/main" id="{202FFB5D-6C49-44FD-8623-8DCF45458D2E}"/>
              </a:ext>
            </a:extLst>
          </p:cNvPr>
          <p:cNvSpPr>
            <a:spLocks noGrp="1"/>
          </p:cNvSpPr>
          <p:nvPr>
            <p:ph type="sldNum" sz="quarter" idx="16"/>
          </p:nvPr>
        </p:nvSpPr>
        <p:spPr/>
        <p:txBody>
          <a:bodyPr/>
          <a:lstStyle/>
          <a:p>
            <a:r>
              <a:rPr lang="de-DE"/>
              <a:t>Seite </a:t>
            </a:r>
            <a:fld id="{CE6CAF4D-DD0D-4F34-9F3A-F974D54A280A}" type="slidenum">
              <a:rPr lang="de-DE" smtClean="0"/>
              <a:pPr/>
              <a:t>19</a:t>
            </a:fld>
            <a:endParaRPr lang="de-DE" dirty="0"/>
          </a:p>
        </p:txBody>
      </p:sp>
      <p:pic>
        <p:nvPicPr>
          <p:cNvPr id="8" name="Grafik 7">
            <a:extLst>
              <a:ext uri="{FF2B5EF4-FFF2-40B4-BE49-F238E27FC236}">
                <a16:creationId xmlns:a16="http://schemas.microsoft.com/office/drawing/2014/main" id="{2C675782-A40E-494B-99FC-2F00905284B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224329">
            <a:off x="8976320" y="944034"/>
            <a:ext cx="2215687" cy="4680000"/>
          </a:xfrm>
          <a:prstGeom prst="rect">
            <a:avLst/>
          </a:prstGeom>
        </p:spPr>
      </p:pic>
      <p:pic>
        <p:nvPicPr>
          <p:cNvPr id="10" name="Grafik 9">
            <a:extLst>
              <a:ext uri="{FF2B5EF4-FFF2-40B4-BE49-F238E27FC236}">
                <a16:creationId xmlns:a16="http://schemas.microsoft.com/office/drawing/2014/main" id="{F2ABCA2F-3425-4BBA-92BA-DCE70BE9546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349032">
            <a:off x="9897088" y="1484784"/>
            <a:ext cx="2102343" cy="4680000"/>
          </a:xfrm>
          <a:prstGeom prst="rect">
            <a:avLst/>
          </a:prstGeom>
        </p:spPr>
      </p:pic>
      <p:pic>
        <p:nvPicPr>
          <p:cNvPr id="14" name="Grafik 13">
            <a:extLst>
              <a:ext uri="{FF2B5EF4-FFF2-40B4-BE49-F238E27FC236}">
                <a16:creationId xmlns:a16="http://schemas.microsoft.com/office/drawing/2014/main" id="{AD2998F4-272F-4610-A951-E80805187B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9197" y="4947366"/>
            <a:ext cx="721190" cy="720000"/>
          </a:xfrm>
          <a:prstGeom prst="rect">
            <a:avLst/>
          </a:prstGeom>
        </p:spPr>
      </p:pic>
      <p:pic>
        <p:nvPicPr>
          <p:cNvPr id="16" name="Grafik 15">
            <a:extLst>
              <a:ext uri="{FF2B5EF4-FFF2-40B4-BE49-F238E27FC236}">
                <a16:creationId xmlns:a16="http://schemas.microsoft.com/office/drawing/2014/main" id="{F07C4758-0E8C-487C-BBE1-2EA30B6D57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2630" y="4749024"/>
            <a:ext cx="721190" cy="720000"/>
          </a:xfrm>
          <a:prstGeom prst="rect">
            <a:avLst/>
          </a:prstGeom>
        </p:spPr>
      </p:pic>
      <p:pic>
        <p:nvPicPr>
          <p:cNvPr id="18" name="Grafik 17">
            <a:extLst>
              <a:ext uri="{FF2B5EF4-FFF2-40B4-BE49-F238E27FC236}">
                <a16:creationId xmlns:a16="http://schemas.microsoft.com/office/drawing/2014/main" id="{37D5C489-B00E-4D9F-BD80-5FC5B26C3A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70948" y="4615446"/>
            <a:ext cx="721190" cy="720000"/>
          </a:xfrm>
          <a:prstGeom prst="rect">
            <a:avLst/>
          </a:prstGeom>
        </p:spPr>
      </p:pic>
      <p:pic>
        <p:nvPicPr>
          <p:cNvPr id="20" name="Grafik 19">
            <a:extLst>
              <a:ext uri="{FF2B5EF4-FFF2-40B4-BE49-F238E27FC236}">
                <a16:creationId xmlns:a16="http://schemas.microsoft.com/office/drawing/2014/main" id="{AAF2771B-A2D3-4CE2-9D8C-F38C824A5B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11032" y="4555516"/>
            <a:ext cx="721190" cy="720000"/>
          </a:xfrm>
          <a:prstGeom prst="rect">
            <a:avLst/>
          </a:prstGeom>
        </p:spPr>
      </p:pic>
      <p:pic>
        <p:nvPicPr>
          <p:cNvPr id="22" name="Grafik 21">
            <a:extLst>
              <a:ext uri="{FF2B5EF4-FFF2-40B4-BE49-F238E27FC236}">
                <a16:creationId xmlns:a16="http://schemas.microsoft.com/office/drawing/2014/main" id="{545278B3-37F1-4566-9C38-809FA6CC90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66831" y="4652447"/>
            <a:ext cx="720000" cy="720000"/>
          </a:xfrm>
          <a:prstGeom prst="rect">
            <a:avLst/>
          </a:prstGeom>
        </p:spPr>
      </p:pic>
      <p:pic>
        <p:nvPicPr>
          <p:cNvPr id="24" name="Grafik 23">
            <a:extLst>
              <a:ext uri="{FF2B5EF4-FFF2-40B4-BE49-F238E27FC236}">
                <a16:creationId xmlns:a16="http://schemas.microsoft.com/office/drawing/2014/main" id="{A9FF20A7-DD6E-4A8C-8F40-EDE11B2D0AE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087392" y="4749267"/>
            <a:ext cx="721190" cy="720000"/>
          </a:xfrm>
          <a:prstGeom prst="rect">
            <a:avLst/>
          </a:prstGeom>
        </p:spPr>
      </p:pic>
      <p:pic>
        <p:nvPicPr>
          <p:cNvPr id="26" name="Grafik 25">
            <a:extLst>
              <a:ext uri="{FF2B5EF4-FFF2-40B4-BE49-F238E27FC236}">
                <a16:creationId xmlns:a16="http://schemas.microsoft.com/office/drawing/2014/main" id="{63DBAD9E-0269-4560-AC74-8FEFA7EA340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03596" y="4948710"/>
            <a:ext cx="720000" cy="720000"/>
          </a:xfrm>
          <a:prstGeom prst="rect">
            <a:avLst/>
          </a:prstGeom>
        </p:spPr>
      </p:pic>
      <p:pic>
        <p:nvPicPr>
          <p:cNvPr id="28" name="Grafik 27">
            <a:extLst>
              <a:ext uri="{FF2B5EF4-FFF2-40B4-BE49-F238E27FC236}">
                <a16:creationId xmlns:a16="http://schemas.microsoft.com/office/drawing/2014/main" id="{4CBF2B52-7CDB-4F35-8004-1FE0075E2F7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096048" y="5136971"/>
            <a:ext cx="721190" cy="720000"/>
          </a:xfrm>
          <a:prstGeom prst="rect">
            <a:avLst/>
          </a:prstGeom>
        </p:spPr>
      </p:pic>
      <p:pic>
        <p:nvPicPr>
          <p:cNvPr id="30" name="Grafik 29">
            <a:extLst>
              <a:ext uri="{FF2B5EF4-FFF2-40B4-BE49-F238E27FC236}">
                <a16:creationId xmlns:a16="http://schemas.microsoft.com/office/drawing/2014/main" id="{BE99C6D8-E79D-40AF-950B-8A30568FD0C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284764" y="5271687"/>
            <a:ext cx="721190" cy="720000"/>
          </a:xfrm>
          <a:prstGeom prst="rect">
            <a:avLst/>
          </a:prstGeom>
        </p:spPr>
      </p:pic>
      <p:pic>
        <p:nvPicPr>
          <p:cNvPr id="32" name="Grafik 31">
            <a:extLst>
              <a:ext uri="{FF2B5EF4-FFF2-40B4-BE49-F238E27FC236}">
                <a16:creationId xmlns:a16="http://schemas.microsoft.com/office/drawing/2014/main" id="{4B567551-6863-46F6-BD13-BD287E9DAFA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513098" y="5203155"/>
            <a:ext cx="694054" cy="720000"/>
          </a:xfrm>
          <a:prstGeom prst="rect">
            <a:avLst/>
          </a:prstGeom>
        </p:spPr>
      </p:pic>
      <p:pic>
        <p:nvPicPr>
          <p:cNvPr id="12" name="Grafik 11">
            <a:extLst>
              <a:ext uri="{FF2B5EF4-FFF2-40B4-BE49-F238E27FC236}">
                <a16:creationId xmlns:a16="http://schemas.microsoft.com/office/drawing/2014/main" id="{11E5C0C4-79AD-403A-9625-1713D96E0B4F}"/>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669316" y="4975446"/>
            <a:ext cx="721190" cy="720000"/>
          </a:xfrm>
          <a:prstGeom prst="rect">
            <a:avLst/>
          </a:prstGeom>
        </p:spPr>
      </p:pic>
      <p:pic>
        <p:nvPicPr>
          <p:cNvPr id="27" name="Grafik 26">
            <a:extLst>
              <a:ext uri="{FF2B5EF4-FFF2-40B4-BE49-F238E27FC236}">
                <a16:creationId xmlns:a16="http://schemas.microsoft.com/office/drawing/2014/main" id="{F73DD81E-E165-4F6F-BEBE-B6D9B91B16EA}"/>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a:xfrm>
            <a:off x="7544502" y="4803707"/>
            <a:ext cx="720000" cy="720000"/>
          </a:xfrm>
          <a:prstGeom prst="rect">
            <a:avLst/>
          </a:prstGeom>
        </p:spPr>
      </p:pic>
      <p:sp>
        <p:nvSpPr>
          <p:cNvPr id="21" name="Datumsplatzhalter 3">
            <a:extLst>
              <a:ext uri="{FF2B5EF4-FFF2-40B4-BE49-F238E27FC236}">
                <a16:creationId xmlns:a16="http://schemas.microsoft.com/office/drawing/2014/main" id="{461A9911-B8DB-4FC1-8CCE-8090059F9FB3}"/>
              </a:ext>
            </a:extLst>
          </p:cNvPr>
          <p:cNvSpPr>
            <a:spLocks noGrp="1"/>
          </p:cNvSpPr>
          <p:nvPr>
            <p:ph type="dt" sz="half" idx="14"/>
          </p:nvPr>
        </p:nvSpPr>
        <p:spPr>
          <a:xfrm>
            <a:off x="550863" y="6497767"/>
            <a:ext cx="1152649" cy="153888"/>
          </a:xfrm>
        </p:spPr>
        <p:txBody>
          <a:bodyPr/>
          <a:lstStyle/>
          <a:p>
            <a:r>
              <a:rPr lang="de-DE" dirty="0"/>
              <a:t>13.06.2025</a:t>
            </a:r>
          </a:p>
        </p:txBody>
      </p:sp>
      <p:sp>
        <p:nvSpPr>
          <p:cNvPr id="23" name="Fußzeilenplatzhalter 4">
            <a:extLst>
              <a:ext uri="{FF2B5EF4-FFF2-40B4-BE49-F238E27FC236}">
                <a16:creationId xmlns:a16="http://schemas.microsoft.com/office/drawing/2014/main" id="{A214F27F-AC4E-4C91-B5E6-851A20897528}"/>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25" name="Grafik 24">
            <a:extLst>
              <a:ext uri="{FF2B5EF4-FFF2-40B4-BE49-F238E27FC236}">
                <a16:creationId xmlns:a16="http://schemas.microsoft.com/office/drawing/2014/main" id="{2F72F97B-0168-43FC-879E-4B2512A7029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255403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10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20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30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40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50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60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70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80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nodeType="withEffect">
                                  <p:stCondLst>
                                    <p:cond delay="90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nodeType="withEffect">
                                  <p:stCondLst>
                                    <p:cond delay="100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100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DA9B1B-5B5E-4C96-A3B2-5380A6D4B461}"/>
              </a:ext>
            </a:extLst>
          </p:cNvPr>
          <p:cNvSpPr>
            <a:spLocks noGrp="1"/>
          </p:cNvSpPr>
          <p:nvPr>
            <p:ph type="title"/>
          </p:nvPr>
        </p:nvSpPr>
        <p:spPr/>
        <p:txBody>
          <a:bodyPr/>
          <a:lstStyle/>
          <a:p>
            <a:r>
              <a:rPr lang="de-DE" dirty="0"/>
              <a:t>Praxis –</a:t>
            </a:r>
            <a:br>
              <a:rPr lang="de-DE" dirty="0"/>
            </a:br>
            <a:r>
              <a:rPr lang="de-DE" dirty="0"/>
              <a:t>Interaktiver Einstieg</a:t>
            </a:r>
          </a:p>
        </p:txBody>
      </p:sp>
      <p:sp>
        <p:nvSpPr>
          <p:cNvPr id="4" name="Datumsplatzhalter 3">
            <a:extLst>
              <a:ext uri="{FF2B5EF4-FFF2-40B4-BE49-F238E27FC236}">
                <a16:creationId xmlns:a16="http://schemas.microsoft.com/office/drawing/2014/main" id="{40EFE197-61DC-44BA-813B-B2137675FB7F}"/>
              </a:ext>
            </a:extLst>
          </p:cNvPr>
          <p:cNvSpPr>
            <a:spLocks noGrp="1"/>
          </p:cNvSpPr>
          <p:nvPr>
            <p:ph type="dt" sz="half" idx="4294967295"/>
          </p:nvPr>
        </p:nvSpPr>
        <p:spPr>
          <a:xfrm>
            <a:off x="0" y="6497638"/>
            <a:ext cx="1152525" cy="153987"/>
          </a:xfrm>
        </p:spPr>
        <p:txBody>
          <a:bodyPr/>
          <a:lstStyle/>
          <a:p>
            <a:fld id="{85851317-5E0E-4AEB-A6EE-0F6F8918A190}" type="datetime1">
              <a:rPr lang="de-DE" smtClean="0"/>
              <a:t>18.12.2025</a:t>
            </a:fld>
            <a:endParaRPr lang="de-DE" dirty="0"/>
          </a:p>
        </p:txBody>
      </p:sp>
      <p:sp>
        <p:nvSpPr>
          <p:cNvPr id="6" name="Foliennummernplatzhalter 5">
            <a:extLst>
              <a:ext uri="{FF2B5EF4-FFF2-40B4-BE49-F238E27FC236}">
                <a16:creationId xmlns:a16="http://schemas.microsoft.com/office/drawing/2014/main" id="{6D14FEA6-4476-45C9-9CDD-0029CFE72C15}"/>
              </a:ext>
            </a:extLst>
          </p:cNvPr>
          <p:cNvSpPr>
            <a:spLocks noGrp="1"/>
          </p:cNvSpPr>
          <p:nvPr>
            <p:ph type="sldNum" sz="quarter" idx="4294967295"/>
          </p:nvPr>
        </p:nvSpPr>
        <p:spPr>
          <a:xfrm>
            <a:off x="9448800" y="6497638"/>
            <a:ext cx="2743200" cy="153987"/>
          </a:xfrm>
        </p:spPr>
        <p:txBody>
          <a:bodyPr/>
          <a:lstStyle/>
          <a:p>
            <a:r>
              <a:rPr lang="de-DE"/>
              <a:t>Seite </a:t>
            </a:r>
            <a:fld id="{CE6CAF4D-DD0D-4F34-9F3A-F974D54A280A}" type="slidenum">
              <a:rPr lang="de-DE" smtClean="0"/>
              <a:pPr/>
              <a:t>2</a:t>
            </a:fld>
            <a:endParaRPr lang="de-DE" dirty="0"/>
          </a:p>
        </p:txBody>
      </p:sp>
    </p:spTree>
    <p:extLst>
      <p:ext uri="{BB962C8B-B14F-4D97-AF65-F5344CB8AC3E}">
        <p14:creationId xmlns:p14="http://schemas.microsoft.com/office/powerpoint/2010/main" val="3310308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hteck 37">
            <a:extLst>
              <a:ext uri="{FF2B5EF4-FFF2-40B4-BE49-F238E27FC236}">
                <a16:creationId xmlns:a16="http://schemas.microsoft.com/office/drawing/2014/main" id="{C790F407-E762-4FFA-A20F-3215EBA5A9E3}"/>
              </a:ext>
            </a:extLst>
          </p:cNvPr>
          <p:cNvSpPr/>
          <p:nvPr/>
        </p:nvSpPr>
        <p:spPr>
          <a:xfrm>
            <a:off x="550862" y="825560"/>
            <a:ext cx="4465018" cy="227176"/>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FCCD1145-E711-443C-9E8C-C8C3DA834CAA}"/>
              </a:ext>
            </a:extLst>
          </p:cNvPr>
          <p:cNvSpPr>
            <a:spLocks noGrp="1"/>
          </p:cNvSpPr>
          <p:nvPr>
            <p:ph type="title"/>
          </p:nvPr>
        </p:nvSpPr>
        <p:spPr/>
        <p:txBody>
          <a:bodyPr/>
          <a:lstStyle/>
          <a:p>
            <a:r>
              <a:rPr lang="de-DE" dirty="0"/>
              <a:t>Doppelstunde – Tracking-App</a:t>
            </a:r>
          </a:p>
        </p:txBody>
      </p:sp>
      <p:sp>
        <p:nvSpPr>
          <p:cNvPr id="3" name="Textplatzhalter 2">
            <a:extLst>
              <a:ext uri="{FF2B5EF4-FFF2-40B4-BE49-F238E27FC236}">
                <a16:creationId xmlns:a16="http://schemas.microsoft.com/office/drawing/2014/main" id="{5118FEAE-7659-4090-8237-191340473243}"/>
              </a:ext>
            </a:extLst>
          </p:cNvPr>
          <p:cNvSpPr>
            <a:spLocks noGrp="1"/>
          </p:cNvSpPr>
          <p:nvPr>
            <p:ph type="body" sz="quarter" idx="13"/>
          </p:nvPr>
        </p:nvSpPr>
        <p:spPr>
          <a:xfrm>
            <a:off x="550863" y="1748369"/>
            <a:ext cx="8302057" cy="4466301"/>
          </a:xfrm>
        </p:spPr>
        <p:txBody>
          <a:bodyPr>
            <a:normAutofit fontScale="92500" lnSpcReduction="20000"/>
          </a:bodyPr>
          <a:lstStyle/>
          <a:p>
            <a:pPr marL="342900" indent="-342900">
              <a:buFont typeface="Arial" panose="020B0604020202020204" pitchFamily="34" charset="0"/>
              <a:buChar char="•"/>
            </a:pPr>
            <a:r>
              <a:rPr lang="de-DE" b="1" dirty="0"/>
              <a:t>Lernziele</a:t>
            </a:r>
            <a:r>
              <a:rPr lang="de-DE" dirty="0"/>
              <a:t>: Ausdauerfähigkeit, Orientierung im Gelände, Reflexion eigener Leistungsvoraussetzungen und Leistungsentwicklung, Kennenlernen von digitale Anwendungen</a:t>
            </a:r>
          </a:p>
          <a:p>
            <a:pPr marL="342900" indent="-342900">
              <a:buFont typeface="Arial" panose="020B0604020202020204" pitchFamily="34" charset="0"/>
              <a:buChar char="•"/>
            </a:pPr>
            <a:r>
              <a:rPr lang="de-DE" b="1" dirty="0"/>
              <a:t>Aufgaben</a:t>
            </a:r>
            <a:r>
              <a:rPr lang="de-DE" dirty="0"/>
              <a:t>: definierte Formationen in Kleingruppen</a:t>
            </a:r>
          </a:p>
          <a:p>
            <a:pPr marL="698500" lvl="1" indent="-342900">
              <a:buFont typeface="Arial" panose="020B0604020202020204" pitchFamily="34" charset="0"/>
              <a:buChar char="•"/>
            </a:pPr>
            <a:r>
              <a:rPr lang="de-DE" dirty="0"/>
              <a:t>Buchstaben/Wörter kombinieren, Distanz</a:t>
            </a:r>
            <a:br>
              <a:rPr lang="de-DE" dirty="0"/>
            </a:br>
            <a:r>
              <a:rPr lang="de-DE" dirty="0"/>
              <a:t>summieren</a:t>
            </a:r>
          </a:p>
          <a:p>
            <a:pPr marL="698500" lvl="1" indent="-342900">
              <a:buFont typeface="Arial" panose="020B0604020202020204" pitchFamily="34" charset="0"/>
              <a:buChar char="•"/>
            </a:pPr>
            <a:r>
              <a:rPr lang="de-DE" dirty="0"/>
              <a:t>Entwicklung oder Challenge-Mode</a:t>
            </a:r>
          </a:p>
          <a:p>
            <a:pPr marL="342900" indent="-342900">
              <a:buFont typeface="Arial" panose="020B0604020202020204" pitchFamily="34" charset="0"/>
              <a:buChar char="•"/>
            </a:pPr>
            <a:r>
              <a:rPr lang="de-DE" b="1" dirty="0"/>
              <a:t>Apps</a:t>
            </a:r>
            <a:r>
              <a:rPr lang="de-DE" dirty="0"/>
              <a:t>: </a:t>
            </a:r>
            <a:r>
              <a:rPr lang="de-DE" dirty="0" err="1"/>
              <a:t>FitoTrack</a:t>
            </a:r>
            <a:r>
              <a:rPr lang="de-DE" dirty="0"/>
              <a:t> (empfohlen), </a:t>
            </a:r>
            <a:r>
              <a:rPr lang="de-DE" dirty="0" err="1"/>
              <a:t>Strava</a:t>
            </a:r>
            <a:r>
              <a:rPr lang="de-DE" dirty="0"/>
              <a:t> oder eigene</a:t>
            </a:r>
          </a:p>
          <a:p>
            <a:pPr marL="342900" indent="-342900">
              <a:buFont typeface="Arial" panose="020B0604020202020204" pitchFamily="34" charset="0"/>
              <a:buChar char="•"/>
            </a:pPr>
            <a:r>
              <a:rPr lang="de-DE" b="1" dirty="0"/>
              <a:t>Vorgabe:</a:t>
            </a:r>
            <a:r>
              <a:rPr lang="de-DE" dirty="0"/>
              <a:t> Pace, Zeit, Distanz oder Reflexionsleitfaden</a:t>
            </a:r>
          </a:p>
          <a:p>
            <a:pPr marL="342900" indent="-342900">
              <a:buFont typeface="Arial" panose="020B0604020202020204" pitchFamily="34" charset="0"/>
              <a:buChar char="•"/>
            </a:pPr>
            <a:endParaRPr lang="de-DE" dirty="0"/>
          </a:p>
        </p:txBody>
      </p:sp>
      <p:sp>
        <p:nvSpPr>
          <p:cNvPr id="6" name="Foliennummernplatzhalter 5">
            <a:extLst>
              <a:ext uri="{FF2B5EF4-FFF2-40B4-BE49-F238E27FC236}">
                <a16:creationId xmlns:a16="http://schemas.microsoft.com/office/drawing/2014/main" id="{202FFB5D-6C49-44FD-8623-8DCF45458D2E}"/>
              </a:ext>
            </a:extLst>
          </p:cNvPr>
          <p:cNvSpPr>
            <a:spLocks noGrp="1"/>
          </p:cNvSpPr>
          <p:nvPr>
            <p:ph type="sldNum" sz="quarter" idx="16"/>
          </p:nvPr>
        </p:nvSpPr>
        <p:spPr/>
        <p:txBody>
          <a:bodyPr/>
          <a:lstStyle/>
          <a:p>
            <a:r>
              <a:rPr lang="de-DE"/>
              <a:t>Seite </a:t>
            </a:r>
            <a:fld id="{CE6CAF4D-DD0D-4F34-9F3A-F974D54A280A}" type="slidenum">
              <a:rPr lang="de-DE" smtClean="0"/>
              <a:pPr/>
              <a:t>20</a:t>
            </a:fld>
            <a:endParaRPr lang="de-DE" dirty="0"/>
          </a:p>
        </p:txBody>
      </p:sp>
      <p:pic>
        <p:nvPicPr>
          <p:cNvPr id="8" name="Grafik 7">
            <a:extLst>
              <a:ext uri="{FF2B5EF4-FFF2-40B4-BE49-F238E27FC236}">
                <a16:creationId xmlns:a16="http://schemas.microsoft.com/office/drawing/2014/main" id="{ABEE8CAB-18F1-4040-ADFC-B00F9C19E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2920" y="1192380"/>
            <a:ext cx="1705078" cy="3600000"/>
          </a:xfrm>
          <a:prstGeom prst="rect">
            <a:avLst/>
          </a:prstGeom>
        </p:spPr>
      </p:pic>
      <p:pic>
        <p:nvPicPr>
          <p:cNvPr id="12" name="Grafik 11">
            <a:extLst>
              <a:ext uri="{FF2B5EF4-FFF2-40B4-BE49-F238E27FC236}">
                <a16:creationId xmlns:a16="http://schemas.microsoft.com/office/drawing/2014/main" id="{9631EBFF-6889-4184-BEC9-01EA490191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6799" y="1669702"/>
            <a:ext cx="1705078" cy="3600000"/>
          </a:xfrm>
          <a:prstGeom prst="rect">
            <a:avLst/>
          </a:prstGeom>
        </p:spPr>
      </p:pic>
      <p:pic>
        <p:nvPicPr>
          <p:cNvPr id="14" name="Grafik 13">
            <a:extLst>
              <a:ext uri="{FF2B5EF4-FFF2-40B4-BE49-F238E27FC236}">
                <a16:creationId xmlns:a16="http://schemas.microsoft.com/office/drawing/2014/main" id="{79FD0E59-E79D-4E92-A321-894E74CC90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0535" y="2133056"/>
            <a:ext cx="1705079" cy="3600000"/>
          </a:xfrm>
          <a:prstGeom prst="rect">
            <a:avLst/>
          </a:prstGeom>
        </p:spPr>
      </p:pic>
      <p:pic>
        <p:nvPicPr>
          <p:cNvPr id="10" name="Grafik 9">
            <a:extLst>
              <a:ext uri="{FF2B5EF4-FFF2-40B4-BE49-F238E27FC236}">
                <a16:creationId xmlns:a16="http://schemas.microsoft.com/office/drawing/2014/main" id="{AAC83769-2C59-422D-ABC0-243B67F825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1434" y="2618666"/>
            <a:ext cx="1705078" cy="3600000"/>
          </a:xfrm>
          <a:prstGeom prst="rect">
            <a:avLst/>
          </a:prstGeom>
        </p:spPr>
      </p:pic>
      <p:pic>
        <p:nvPicPr>
          <p:cNvPr id="16" name="Grafik 15">
            <a:extLst>
              <a:ext uri="{FF2B5EF4-FFF2-40B4-BE49-F238E27FC236}">
                <a16:creationId xmlns:a16="http://schemas.microsoft.com/office/drawing/2014/main" id="{DD74B850-EFBE-4F10-AA2B-CF96AA594A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376141">
            <a:off x="6199190" y="3758089"/>
            <a:ext cx="721190" cy="720000"/>
          </a:xfrm>
          <a:prstGeom prst="rect">
            <a:avLst/>
          </a:prstGeom>
        </p:spPr>
      </p:pic>
      <p:pic>
        <p:nvPicPr>
          <p:cNvPr id="18" name="Grafik 17">
            <a:extLst>
              <a:ext uri="{FF2B5EF4-FFF2-40B4-BE49-F238E27FC236}">
                <a16:creationId xmlns:a16="http://schemas.microsoft.com/office/drawing/2014/main" id="{6D50983D-C1E5-4387-9D70-06F1489A8F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376141">
            <a:off x="7660096" y="3587823"/>
            <a:ext cx="721190" cy="720000"/>
          </a:xfrm>
          <a:prstGeom prst="rect">
            <a:avLst/>
          </a:prstGeom>
        </p:spPr>
      </p:pic>
      <p:pic>
        <p:nvPicPr>
          <p:cNvPr id="20" name="Grafik 19">
            <a:extLst>
              <a:ext uri="{FF2B5EF4-FFF2-40B4-BE49-F238E27FC236}">
                <a16:creationId xmlns:a16="http://schemas.microsoft.com/office/drawing/2014/main" id="{7DA0D9AA-9989-4DD3-AD91-8A2961BC4B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836481">
            <a:off x="7323492" y="4550340"/>
            <a:ext cx="720000" cy="720000"/>
          </a:xfrm>
          <a:prstGeom prst="rect">
            <a:avLst/>
          </a:prstGeom>
        </p:spPr>
      </p:pic>
      <p:pic>
        <p:nvPicPr>
          <p:cNvPr id="22" name="Grafik 21">
            <a:extLst>
              <a:ext uri="{FF2B5EF4-FFF2-40B4-BE49-F238E27FC236}">
                <a16:creationId xmlns:a16="http://schemas.microsoft.com/office/drawing/2014/main" id="{399BFFD4-2839-4410-9E16-3B03526A20B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728805">
            <a:off x="6650863" y="3618223"/>
            <a:ext cx="721190" cy="720000"/>
          </a:xfrm>
          <a:prstGeom prst="rect">
            <a:avLst/>
          </a:prstGeom>
        </p:spPr>
      </p:pic>
      <p:pic>
        <p:nvPicPr>
          <p:cNvPr id="24" name="Grafik 23">
            <a:extLst>
              <a:ext uri="{FF2B5EF4-FFF2-40B4-BE49-F238E27FC236}">
                <a16:creationId xmlns:a16="http://schemas.microsoft.com/office/drawing/2014/main" id="{7C289BDB-F9BC-43C6-A781-B1FBD093F6E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716145">
            <a:off x="6551793" y="4046715"/>
            <a:ext cx="721190" cy="720000"/>
          </a:xfrm>
          <a:prstGeom prst="rect">
            <a:avLst/>
          </a:prstGeom>
        </p:spPr>
      </p:pic>
      <p:pic>
        <p:nvPicPr>
          <p:cNvPr id="26" name="Grafik 25">
            <a:extLst>
              <a:ext uri="{FF2B5EF4-FFF2-40B4-BE49-F238E27FC236}">
                <a16:creationId xmlns:a16="http://schemas.microsoft.com/office/drawing/2014/main" id="{694950A4-B307-4026-8753-0401541C450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99566">
            <a:off x="6714904" y="4381896"/>
            <a:ext cx="721190" cy="720000"/>
          </a:xfrm>
          <a:prstGeom prst="rect">
            <a:avLst/>
          </a:prstGeom>
        </p:spPr>
      </p:pic>
      <p:pic>
        <p:nvPicPr>
          <p:cNvPr id="28" name="Grafik 27">
            <a:extLst>
              <a:ext uri="{FF2B5EF4-FFF2-40B4-BE49-F238E27FC236}">
                <a16:creationId xmlns:a16="http://schemas.microsoft.com/office/drawing/2014/main" id="{84E1AD73-7407-46B0-AB3D-1290B2EDFE4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613385">
            <a:off x="7769509" y="4282484"/>
            <a:ext cx="721190" cy="720000"/>
          </a:xfrm>
          <a:prstGeom prst="rect">
            <a:avLst/>
          </a:prstGeom>
        </p:spPr>
      </p:pic>
      <p:pic>
        <p:nvPicPr>
          <p:cNvPr id="30" name="Grafik 29">
            <a:extLst>
              <a:ext uri="{FF2B5EF4-FFF2-40B4-BE49-F238E27FC236}">
                <a16:creationId xmlns:a16="http://schemas.microsoft.com/office/drawing/2014/main" id="{E766DA66-4710-4883-9EDB-E8D04DE9C61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1051355">
            <a:off x="7199337" y="3561640"/>
            <a:ext cx="721190" cy="720000"/>
          </a:xfrm>
          <a:prstGeom prst="rect">
            <a:avLst/>
          </a:prstGeom>
        </p:spPr>
      </p:pic>
      <p:pic>
        <p:nvPicPr>
          <p:cNvPr id="32" name="Grafik 31">
            <a:extLst>
              <a:ext uri="{FF2B5EF4-FFF2-40B4-BE49-F238E27FC236}">
                <a16:creationId xmlns:a16="http://schemas.microsoft.com/office/drawing/2014/main" id="{9313F6AE-EA0A-4A01-8FCC-423E5437287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243012">
            <a:off x="7583742" y="3848390"/>
            <a:ext cx="721190" cy="720000"/>
          </a:xfrm>
          <a:prstGeom prst="rect">
            <a:avLst/>
          </a:prstGeom>
        </p:spPr>
      </p:pic>
      <p:pic>
        <p:nvPicPr>
          <p:cNvPr id="36" name="Strava">
            <a:extLst>
              <a:ext uri="{FF2B5EF4-FFF2-40B4-BE49-F238E27FC236}">
                <a16:creationId xmlns:a16="http://schemas.microsoft.com/office/drawing/2014/main" id="{9E98DC1D-712E-4810-93C5-0AD544D888D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39672">
            <a:off x="7487922" y="3985234"/>
            <a:ext cx="720000" cy="720000"/>
          </a:xfrm>
          <a:prstGeom prst="rect">
            <a:avLst/>
          </a:prstGeom>
        </p:spPr>
      </p:pic>
      <p:pic>
        <p:nvPicPr>
          <p:cNvPr id="34" name="Fitotrack">
            <a:extLst>
              <a:ext uri="{FF2B5EF4-FFF2-40B4-BE49-F238E27FC236}">
                <a16:creationId xmlns:a16="http://schemas.microsoft.com/office/drawing/2014/main" id="{80571A8E-AD72-4393-937A-B99BD53B2E5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1127579">
            <a:off x="6847257" y="3939393"/>
            <a:ext cx="721190" cy="720000"/>
          </a:xfrm>
          <a:prstGeom prst="rect">
            <a:avLst/>
          </a:prstGeom>
        </p:spPr>
      </p:pic>
      <p:sp>
        <p:nvSpPr>
          <p:cNvPr id="23" name="Datumsplatzhalter 3">
            <a:extLst>
              <a:ext uri="{FF2B5EF4-FFF2-40B4-BE49-F238E27FC236}">
                <a16:creationId xmlns:a16="http://schemas.microsoft.com/office/drawing/2014/main" id="{1CE43B01-CF21-446B-91E2-060B1E97D8CE}"/>
              </a:ext>
            </a:extLst>
          </p:cNvPr>
          <p:cNvSpPr>
            <a:spLocks noGrp="1"/>
          </p:cNvSpPr>
          <p:nvPr>
            <p:ph type="dt" sz="half" idx="14"/>
          </p:nvPr>
        </p:nvSpPr>
        <p:spPr>
          <a:xfrm>
            <a:off x="550863" y="6497767"/>
            <a:ext cx="1152649" cy="153888"/>
          </a:xfrm>
        </p:spPr>
        <p:txBody>
          <a:bodyPr/>
          <a:lstStyle/>
          <a:p>
            <a:r>
              <a:rPr lang="de-DE" dirty="0"/>
              <a:t>13.06.2025</a:t>
            </a:r>
          </a:p>
        </p:txBody>
      </p:sp>
      <p:sp>
        <p:nvSpPr>
          <p:cNvPr id="25" name="Fußzeilenplatzhalter 4">
            <a:extLst>
              <a:ext uri="{FF2B5EF4-FFF2-40B4-BE49-F238E27FC236}">
                <a16:creationId xmlns:a16="http://schemas.microsoft.com/office/drawing/2014/main" id="{D445D357-2F61-44C4-BD71-7D7490765F35}"/>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27" name="Grafik 26">
            <a:extLst>
              <a:ext uri="{FF2B5EF4-FFF2-40B4-BE49-F238E27FC236}">
                <a16:creationId xmlns:a16="http://schemas.microsoft.com/office/drawing/2014/main" id="{3013E44A-0135-4CDE-978A-5749259954F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71767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5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7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90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par>
                                <p:cTn id="22" presetID="10" presetClass="entr" presetSubtype="0" fill="hold" nodeType="withEffect">
                                  <p:stCondLst>
                                    <p:cond delay="1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2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30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par>
                                <p:cTn id="31" presetID="10" presetClass="entr" presetSubtype="0" fill="hold" nodeType="withEffect">
                                  <p:stCondLst>
                                    <p:cond delay="4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nodeType="withEffect">
                                  <p:stCondLst>
                                    <p:cond delay="6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par>
                                <p:cTn id="40" presetID="10" presetClass="entr" presetSubtype="0" fill="hold" nodeType="withEffect">
                                  <p:stCondLst>
                                    <p:cond delay="7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nodeType="withEffect">
                                  <p:stCondLst>
                                    <p:cond delay="80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500"/>
                                        <p:tgtEl>
                                          <p:spTgt spid="32"/>
                                        </p:tgtEl>
                                      </p:cBhvr>
                                    </p:animEffect>
                                  </p:childTnLst>
                                </p:cTn>
                              </p:par>
                              <p:par>
                                <p:cTn id="46" presetID="10" presetClass="entr" presetSubtype="0" fill="hold" nodeType="withEffect">
                                  <p:stCondLst>
                                    <p:cond delay="90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nodeType="withEffect">
                                  <p:stCondLst>
                                    <p:cond delay="10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eck 30">
            <a:extLst>
              <a:ext uri="{FF2B5EF4-FFF2-40B4-BE49-F238E27FC236}">
                <a16:creationId xmlns:a16="http://schemas.microsoft.com/office/drawing/2014/main" id="{FA345F17-479A-441D-BE64-8FF35B1AC18F}"/>
              </a:ext>
            </a:extLst>
          </p:cNvPr>
          <p:cNvSpPr/>
          <p:nvPr/>
        </p:nvSpPr>
        <p:spPr>
          <a:xfrm>
            <a:off x="550862" y="825561"/>
            <a:ext cx="6121202" cy="15388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6" name="Foliennummernplatzhalter 5">
            <a:extLst>
              <a:ext uri="{FF2B5EF4-FFF2-40B4-BE49-F238E27FC236}">
                <a16:creationId xmlns:a16="http://schemas.microsoft.com/office/drawing/2014/main" id="{202FFB5D-6C49-44FD-8623-8DCF45458D2E}"/>
              </a:ext>
            </a:extLst>
          </p:cNvPr>
          <p:cNvSpPr>
            <a:spLocks noGrp="1"/>
          </p:cNvSpPr>
          <p:nvPr>
            <p:ph type="sldNum" sz="quarter" idx="16"/>
          </p:nvPr>
        </p:nvSpPr>
        <p:spPr/>
        <p:txBody>
          <a:bodyPr/>
          <a:lstStyle/>
          <a:p>
            <a:r>
              <a:rPr lang="de-DE"/>
              <a:t>Seite </a:t>
            </a:r>
            <a:fld id="{CE6CAF4D-DD0D-4F34-9F3A-F974D54A280A}" type="slidenum">
              <a:rPr lang="de-DE" smtClean="0"/>
              <a:pPr/>
              <a:t>21</a:t>
            </a:fld>
            <a:endParaRPr lang="de-DE" dirty="0"/>
          </a:p>
        </p:txBody>
      </p:sp>
      <p:sp>
        <p:nvSpPr>
          <p:cNvPr id="12" name="Datumsplatzhalter 3">
            <a:extLst>
              <a:ext uri="{FF2B5EF4-FFF2-40B4-BE49-F238E27FC236}">
                <a16:creationId xmlns:a16="http://schemas.microsoft.com/office/drawing/2014/main" id="{F04BF81D-3B03-4620-8C90-DED76DAD135C}"/>
              </a:ext>
            </a:extLst>
          </p:cNvPr>
          <p:cNvSpPr>
            <a:spLocks noGrp="1"/>
          </p:cNvSpPr>
          <p:nvPr>
            <p:ph type="dt" sz="half" idx="14"/>
          </p:nvPr>
        </p:nvSpPr>
        <p:spPr>
          <a:xfrm>
            <a:off x="550863" y="6497767"/>
            <a:ext cx="1152649" cy="153888"/>
          </a:xfrm>
        </p:spPr>
        <p:txBody>
          <a:bodyPr/>
          <a:lstStyle/>
          <a:p>
            <a:r>
              <a:rPr lang="de-DE" dirty="0"/>
              <a:t>13.06.2025</a:t>
            </a:r>
          </a:p>
        </p:txBody>
      </p:sp>
      <p:sp>
        <p:nvSpPr>
          <p:cNvPr id="13" name="Fußzeilenplatzhalter 4">
            <a:extLst>
              <a:ext uri="{FF2B5EF4-FFF2-40B4-BE49-F238E27FC236}">
                <a16:creationId xmlns:a16="http://schemas.microsoft.com/office/drawing/2014/main" id="{25FFA8C5-4086-4455-A3F3-53C50D7C70BC}"/>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4" name="Grafik 13">
            <a:extLst>
              <a:ext uri="{FF2B5EF4-FFF2-40B4-BE49-F238E27FC236}">
                <a16:creationId xmlns:a16="http://schemas.microsoft.com/office/drawing/2014/main" id="{C70D5BCF-1765-4B08-B3B9-E74AD028A9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8840" y="3113968"/>
            <a:ext cx="1714959" cy="720079"/>
          </a:xfrm>
          <a:prstGeom prst="rect">
            <a:avLst/>
          </a:prstGeom>
        </p:spPr>
      </p:pic>
      <p:sp>
        <p:nvSpPr>
          <p:cNvPr id="4" name="4DS Bild">
            <a:extLst>
              <a:ext uri="{FF2B5EF4-FFF2-40B4-BE49-F238E27FC236}">
                <a16:creationId xmlns:a16="http://schemas.microsoft.com/office/drawing/2014/main" id="{3DC3FE0F-42AA-46C2-846B-32AAA08D91E9}"/>
              </a:ext>
            </a:extLst>
          </p:cNvPr>
          <p:cNvSpPr>
            <a:spLocks noChangeArrowheads="1"/>
          </p:cNvSpPr>
          <p:nvPr/>
        </p:nvSpPr>
        <p:spPr bwMode="auto">
          <a:xfrm>
            <a:off x="9181616" y="2641059"/>
            <a:ext cx="1872208" cy="3365030"/>
          </a:xfrm>
          <a:prstGeom prst="roundRect">
            <a:avLst>
              <a:gd name="adj" fmla="val 16667"/>
            </a:avLst>
          </a:prstGeom>
          <a:blipFill dpi="0" rotWithShape="1">
            <a:blip r:embed="rId4"/>
            <a:srcRect/>
            <a:stretch>
              <a:fillRect t="39194" b="-708"/>
            </a:stretch>
          </a:blipFill>
          <a:ln w="12700">
            <a:solidFill>
              <a:srgbClr val="1F3763"/>
            </a:solidFill>
            <a:miter lim="800000"/>
            <a:headEnd/>
            <a:tailEnd/>
          </a:ln>
          <a:effectLst>
            <a:outerShdw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4. DS</a:t>
            </a:r>
            <a:endParaRPr kumimoji="0" lang="de-DE" altLang="de-DE" sz="800" b="0" i="0" u="none" strike="noStrike" cap="none" normalizeH="0" baseline="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Präsentation</a:t>
            </a:r>
            <a:endParaRPr kumimoji="0" lang="de-DE" altLang="de-DE"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a:ln>
                <a:noFill/>
              </a:ln>
              <a:solidFill>
                <a:schemeClr val="tx1"/>
              </a:solidFill>
              <a:effectLst/>
              <a:latin typeface="Arial" panose="020B0604020202020204" pitchFamily="34" charset="0"/>
            </a:endParaRPr>
          </a:p>
        </p:txBody>
      </p:sp>
      <p:sp>
        <p:nvSpPr>
          <p:cNvPr id="5" name="4DS Schrift">
            <a:extLst>
              <a:ext uri="{FF2B5EF4-FFF2-40B4-BE49-F238E27FC236}">
                <a16:creationId xmlns:a16="http://schemas.microsoft.com/office/drawing/2014/main" id="{960D4526-B271-4CCD-909D-014709B49E67}"/>
              </a:ext>
            </a:extLst>
          </p:cNvPr>
          <p:cNvSpPr>
            <a:spLocks noChangeArrowheads="1"/>
          </p:cNvSpPr>
          <p:nvPr/>
        </p:nvSpPr>
        <p:spPr bwMode="auto">
          <a:xfrm>
            <a:off x="9189553" y="2641059"/>
            <a:ext cx="1872208" cy="3365030"/>
          </a:xfrm>
          <a:prstGeom prst="roundRect">
            <a:avLst>
              <a:gd name="adj" fmla="val 16667"/>
            </a:avLst>
          </a:prstGeom>
          <a:gradFill rotWithShape="0">
            <a:gsLst>
              <a:gs pos="0">
                <a:srgbClr val="F4B183"/>
              </a:gs>
              <a:gs pos="42000">
                <a:srgbClr val="F8CBAD"/>
              </a:gs>
              <a:gs pos="78999">
                <a:srgbClr val="FBE5D6">
                  <a:alpha val="28000"/>
                </a:srgbClr>
              </a:gs>
              <a:gs pos="96001">
                <a:srgbClr val="F8CBAD"/>
              </a:gs>
              <a:gs pos="100000">
                <a:srgbClr val="F7CAAC"/>
              </a:gs>
            </a:gsLst>
            <a:lin ang="72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4. DS</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Präsentation</a:t>
            </a:r>
            <a:endParaRPr kumimoji="0" lang="de-DE" altLang="de-DE" sz="800" b="0" i="0" u="none" strike="noStrike" cap="none" normalizeH="0" baseline="0" dirty="0">
              <a:ln>
                <a:noFill/>
              </a:ln>
              <a:solidFill>
                <a:schemeClr val="tx1"/>
              </a:solidFill>
              <a:effectLst/>
            </a:endParaRPr>
          </a:p>
        </p:txBody>
      </p:sp>
      <p:sp>
        <p:nvSpPr>
          <p:cNvPr id="15" name="3DS Bild">
            <a:extLst>
              <a:ext uri="{FF2B5EF4-FFF2-40B4-BE49-F238E27FC236}">
                <a16:creationId xmlns:a16="http://schemas.microsoft.com/office/drawing/2014/main" id="{BE06727E-44AB-454C-A08C-5FBF23F23311}"/>
              </a:ext>
            </a:extLst>
          </p:cNvPr>
          <p:cNvSpPr/>
          <p:nvPr/>
        </p:nvSpPr>
        <p:spPr>
          <a:xfrm>
            <a:off x="6410280" y="2635919"/>
            <a:ext cx="1716021" cy="3364043"/>
          </a:xfrm>
          <a:prstGeom prst="roundRect">
            <a:avLst/>
          </a:prstGeom>
          <a:blipFill>
            <a:blip r:embed="rId5"/>
            <a:srcRect/>
            <a:stretch>
              <a:fillRect l="-14902" t="40022" r="-14902" b="-19848"/>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8" name="3DS Schrift">
            <a:extLst>
              <a:ext uri="{FF2B5EF4-FFF2-40B4-BE49-F238E27FC236}">
                <a16:creationId xmlns:a16="http://schemas.microsoft.com/office/drawing/2014/main" id="{89651163-B3A0-4470-A5FD-9B039CE695B6}"/>
              </a:ext>
            </a:extLst>
          </p:cNvPr>
          <p:cNvSpPr>
            <a:spLocks noChangeArrowheads="1"/>
          </p:cNvSpPr>
          <p:nvPr/>
        </p:nvSpPr>
        <p:spPr bwMode="auto">
          <a:xfrm>
            <a:off x="6407424" y="2630805"/>
            <a:ext cx="1714959" cy="3365030"/>
          </a:xfrm>
          <a:prstGeom prst="roundRect">
            <a:avLst>
              <a:gd name="adj" fmla="val 16667"/>
            </a:avLst>
          </a:prstGeom>
          <a:gradFill rotWithShape="0">
            <a:gsLst>
              <a:gs pos="0">
                <a:srgbClr val="9DC3E6"/>
              </a:gs>
              <a:gs pos="49001">
                <a:srgbClr val="BDD7EE"/>
              </a:gs>
              <a:gs pos="78999">
                <a:srgbClr val="DEEBF7">
                  <a:alpha val="46000"/>
                </a:srgbClr>
              </a:gs>
              <a:gs pos="100000">
                <a:srgbClr val="BDD7EE"/>
              </a:gs>
            </a:gsLst>
            <a:lin ang="60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3. DS</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Ausdauer &amp; Tracking</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7" name="2DS Bild">
            <a:extLst>
              <a:ext uri="{FF2B5EF4-FFF2-40B4-BE49-F238E27FC236}">
                <a16:creationId xmlns:a16="http://schemas.microsoft.com/office/drawing/2014/main" id="{1B525F66-D92E-43B9-B66C-E0080DD1A30A}"/>
              </a:ext>
            </a:extLst>
          </p:cNvPr>
          <p:cNvSpPr/>
          <p:nvPr/>
        </p:nvSpPr>
        <p:spPr>
          <a:xfrm>
            <a:off x="3762374" y="2646660"/>
            <a:ext cx="1716020" cy="3356148"/>
          </a:xfrm>
          <a:prstGeom prst="roundRect">
            <a:avLst/>
          </a:prstGeom>
          <a:blipFill dpi="0" rotWithShape="1">
            <a:blip r:embed="rId6"/>
            <a:srcRect/>
            <a:stretch>
              <a:fillRect t="46666" b="-8"/>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9" name="2DS Schrift">
            <a:extLst>
              <a:ext uri="{FF2B5EF4-FFF2-40B4-BE49-F238E27FC236}">
                <a16:creationId xmlns:a16="http://schemas.microsoft.com/office/drawing/2014/main" id="{5D9878D6-44B4-4DEF-AAB3-9CD10D765451}"/>
              </a:ext>
            </a:extLst>
          </p:cNvPr>
          <p:cNvSpPr>
            <a:spLocks noChangeArrowheads="1"/>
          </p:cNvSpPr>
          <p:nvPr/>
        </p:nvSpPr>
        <p:spPr bwMode="auto">
          <a:xfrm>
            <a:off x="3761531" y="2637782"/>
            <a:ext cx="1714959" cy="3365030"/>
          </a:xfrm>
          <a:prstGeom prst="roundRect">
            <a:avLst>
              <a:gd name="adj" fmla="val 16667"/>
            </a:avLst>
          </a:prstGeom>
          <a:gradFill rotWithShape="0">
            <a:gsLst>
              <a:gs pos="0">
                <a:srgbClr val="A9D18E"/>
              </a:gs>
              <a:gs pos="49001">
                <a:srgbClr val="C5E0B4"/>
              </a:gs>
              <a:gs pos="78999">
                <a:srgbClr val="E2F0D9">
                  <a:alpha val="44000"/>
                </a:srgbClr>
              </a:gs>
              <a:gs pos="100000">
                <a:srgbClr val="C5E0B4"/>
              </a:gs>
            </a:gsLst>
            <a:lin ang="48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2. DS</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Yoga</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9" name="1DS Bild">
            <a:extLst>
              <a:ext uri="{FF2B5EF4-FFF2-40B4-BE49-F238E27FC236}">
                <a16:creationId xmlns:a16="http://schemas.microsoft.com/office/drawing/2014/main" id="{CE11CC7A-7007-4598-88BB-491FD4AB1A42}"/>
              </a:ext>
            </a:extLst>
          </p:cNvPr>
          <p:cNvSpPr/>
          <p:nvPr/>
        </p:nvSpPr>
        <p:spPr>
          <a:xfrm>
            <a:off x="1137904" y="2657245"/>
            <a:ext cx="1713327" cy="3364043"/>
          </a:xfrm>
          <a:prstGeom prst="roundRect">
            <a:avLst/>
          </a:prstGeom>
          <a:blipFill dpi="0" rotWithShape="1">
            <a:blip r:embed="rId7"/>
            <a:srcRect/>
            <a:stretch>
              <a:fillRect l="-14902" t="36695" r="-14902" b="-3217"/>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10" name="1DS Schrift">
            <a:extLst>
              <a:ext uri="{FF2B5EF4-FFF2-40B4-BE49-F238E27FC236}">
                <a16:creationId xmlns:a16="http://schemas.microsoft.com/office/drawing/2014/main" id="{9BC91F52-1FB9-40E4-BFC5-39FF4337D3E9}"/>
              </a:ext>
            </a:extLst>
          </p:cNvPr>
          <p:cNvSpPr>
            <a:spLocks noChangeArrowheads="1"/>
          </p:cNvSpPr>
          <p:nvPr/>
        </p:nvSpPr>
        <p:spPr bwMode="auto">
          <a:xfrm>
            <a:off x="1135472" y="2653718"/>
            <a:ext cx="1712267" cy="3365030"/>
          </a:xfrm>
          <a:prstGeom prst="roundRect">
            <a:avLst>
              <a:gd name="adj" fmla="val 16667"/>
            </a:avLst>
          </a:prstGeom>
          <a:gradFill rotWithShape="1">
            <a:gsLst>
              <a:gs pos="0">
                <a:srgbClr val="FFE699"/>
              </a:gs>
              <a:gs pos="49001">
                <a:srgbClr val="FFE699"/>
              </a:gs>
              <a:gs pos="78999">
                <a:srgbClr val="FFF2CC">
                  <a:alpha val="49000"/>
                </a:srgbClr>
              </a:gs>
              <a:gs pos="100000">
                <a:srgbClr val="FFE699"/>
              </a:gs>
            </a:gsLst>
            <a:lin ang="42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1. DS</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Einführung</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&amp;</a:t>
            </a:r>
            <a:endParaRPr kumimoji="0" lang="de-DE" altLang="de-DE"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Krafttraining</a:t>
            </a: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1" name="Rechteck: abgerundete Ecken 30">
            <a:extLst>
              <a:ext uri="{FF2B5EF4-FFF2-40B4-BE49-F238E27FC236}">
                <a16:creationId xmlns:a16="http://schemas.microsoft.com/office/drawing/2014/main" id="{4E34A585-E6AA-4E08-9358-0FA3E53EB47D}"/>
              </a:ext>
            </a:extLst>
          </p:cNvPr>
          <p:cNvSpPr>
            <a:spLocks noChangeArrowheads="1"/>
          </p:cNvSpPr>
          <p:nvPr/>
        </p:nvSpPr>
        <p:spPr bwMode="auto">
          <a:xfrm>
            <a:off x="3761531" y="2630805"/>
            <a:ext cx="1714959" cy="995028"/>
          </a:xfrm>
          <a:prstGeom prst="roundRect">
            <a:avLst>
              <a:gd name="adj" fmla="val 30210"/>
            </a:avLst>
          </a:prstGeom>
          <a:gradFill rotWithShape="1">
            <a:gsLst>
              <a:gs pos="0">
                <a:srgbClr val="F4B083"/>
              </a:gs>
              <a:gs pos="100000">
                <a:srgbClr val="F7CAAC"/>
              </a:gs>
            </a:gsLst>
            <a:lin ang="10800000" scaled="1"/>
          </a:gradFill>
          <a:ln w="12700">
            <a:solidFill>
              <a:srgbClr val="1F3763"/>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Betreuung der </a:t>
            </a: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akt. HA</a:t>
            </a:r>
            <a:endParaRPr kumimoji="0" lang="de-DE" altLang="de-DE" sz="1800" b="1" i="0" u="none" strike="noStrike" cap="none" normalizeH="0" baseline="0" dirty="0">
              <a:ln>
                <a:noFill/>
              </a:ln>
              <a:solidFill>
                <a:schemeClr val="tx1"/>
              </a:solidFill>
              <a:effectLst/>
              <a:latin typeface="Arial" panose="020B0604020202020204" pitchFamily="34" charset="0"/>
            </a:endParaRPr>
          </a:p>
        </p:txBody>
      </p:sp>
      <p:sp>
        <p:nvSpPr>
          <p:cNvPr id="16" name="Rechteck: abgerundete Ecken 31">
            <a:extLst>
              <a:ext uri="{FF2B5EF4-FFF2-40B4-BE49-F238E27FC236}">
                <a16:creationId xmlns:a16="http://schemas.microsoft.com/office/drawing/2014/main" id="{1387A7B2-29E2-4D8D-811B-55E627092C13}"/>
              </a:ext>
            </a:extLst>
          </p:cNvPr>
          <p:cNvSpPr>
            <a:spLocks noChangeArrowheads="1"/>
          </p:cNvSpPr>
          <p:nvPr/>
        </p:nvSpPr>
        <p:spPr bwMode="auto">
          <a:xfrm>
            <a:off x="6399487" y="2622995"/>
            <a:ext cx="1729670" cy="995028"/>
          </a:xfrm>
          <a:prstGeom prst="roundRect">
            <a:avLst>
              <a:gd name="adj" fmla="val 30210"/>
            </a:avLst>
          </a:prstGeom>
          <a:gradFill rotWithShape="1">
            <a:gsLst>
              <a:gs pos="0">
                <a:srgbClr val="F4B083"/>
              </a:gs>
              <a:gs pos="100000">
                <a:srgbClr val="F7CAAC"/>
              </a:gs>
            </a:gsLst>
            <a:lin ang="10800000" scaled="1"/>
          </a:gradFill>
          <a:ln w="12700">
            <a:solidFill>
              <a:srgbClr val="1F3763"/>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100" b="0"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Betreuung der </a:t>
            </a:r>
            <a:r>
              <a:rPr kumimoji="0" lang="de-DE" altLang="de-DE" sz="110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akt. HA</a:t>
            </a:r>
            <a:endParaRPr kumimoji="0" lang="de-DE" altLang="de-DE" sz="800" b="1" i="0" u="none" strike="noStrike" cap="none" normalizeH="0" baseline="0" dirty="0">
              <a:ln>
                <a:noFill/>
              </a:ln>
              <a:solidFill>
                <a:schemeClr val="tx1"/>
              </a:solidFill>
              <a:effectLst/>
            </a:endParaRPr>
          </a:p>
        </p:txBody>
      </p:sp>
      <p:sp>
        <p:nvSpPr>
          <p:cNvPr id="18" name="Pfeil: nach rechts 32">
            <a:extLst>
              <a:ext uri="{FF2B5EF4-FFF2-40B4-BE49-F238E27FC236}">
                <a16:creationId xmlns:a16="http://schemas.microsoft.com/office/drawing/2014/main" id="{A277D76B-64C9-49B0-842D-2F3EF09057EB}"/>
              </a:ext>
            </a:extLst>
          </p:cNvPr>
          <p:cNvSpPr>
            <a:spLocks noChangeArrowheads="1"/>
          </p:cNvSpPr>
          <p:nvPr/>
        </p:nvSpPr>
        <p:spPr bwMode="auto">
          <a:xfrm>
            <a:off x="2953799" y="2593092"/>
            <a:ext cx="702350" cy="1141664"/>
          </a:xfrm>
          <a:prstGeom prst="rightArrow">
            <a:avLst>
              <a:gd name="adj1" fmla="val 85370"/>
              <a:gd name="adj2" fmla="val 28875"/>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36000" rIns="36000" bIns="3600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05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Akt. HA</a:t>
            </a:r>
            <a:endParaRPr kumimoji="0" lang="de-DE" altLang="de-DE" sz="1600" b="0" i="0" u="none" strike="noStrike" cap="none" normalizeH="0" baseline="0" dirty="0">
              <a:ln>
                <a:noFill/>
              </a:ln>
              <a:solidFill>
                <a:schemeClr val="tx1"/>
              </a:solidFill>
              <a:effectLst/>
              <a:latin typeface="Arial" panose="020B0604020202020204" pitchFamily="34" charset="0"/>
            </a:endParaRPr>
          </a:p>
        </p:txBody>
      </p:sp>
      <p:sp>
        <p:nvSpPr>
          <p:cNvPr id="20" name="Pfeil: nach rechts 33">
            <a:extLst>
              <a:ext uri="{FF2B5EF4-FFF2-40B4-BE49-F238E27FC236}">
                <a16:creationId xmlns:a16="http://schemas.microsoft.com/office/drawing/2014/main" id="{CF0A2CB5-EE86-44E4-B135-0A00B232E7C2}"/>
              </a:ext>
            </a:extLst>
          </p:cNvPr>
          <p:cNvSpPr>
            <a:spLocks noChangeArrowheads="1"/>
          </p:cNvSpPr>
          <p:nvPr/>
        </p:nvSpPr>
        <p:spPr bwMode="auto">
          <a:xfrm>
            <a:off x="5570460" y="2586018"/>
            <a:ext cx="710948" cy="1148737"/>
          </a:xfrm>
          <a:prstGeom prst="rightArrow">
            <a:avLst>
              <a:gd name="adj1" fmla="val 84009"/>
              <a:gd name="adj2" fmla="val 28875"/>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05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Akt. HA</a:t>
            </a:r>
            <a:endParaRPr kumimoji="0" lang="de-DE" altLang="de-DE" sz="700" b="0" i="0" u="none" strike="noStrike" cap="none" normalizeH="0" baseline="0" dirty="0">
              <a:ln>
                <a:noFill/>
              </a:ln>
              <a:solidFill>
                <a:schemeClr val="tx1"/>
              </a:solidFill>
              <a:effectLst/>
            </a:endParaRPr>
          </a:p>
        </p:txBody>
      </p:sp>
      <p:sp>
        <p:nvSpPr>
          <p:cNvPr id="25" name="Pfeil: nach rechts 34">
            <a:extLst>
              <a:ext uri="{FF2B5EF4-FFF2-40B4-BE49-F238E27FC236}">
                <a16:creationId xmlns:a16="http://schemas.microsoft.com/office/drawing/2014/main" id="{A8B07A49-3CBF-4282-B0E4-A71FBC9BFA44}"/>
              </a:ext>
            </a:extLst>
          </p:cNvPr>
          <p:cNvSpPr>
            <a:spLocks noChangeArrowheads="1"/>
          </p:cNvSpPr>
          <p:nvPr/>
        </p:nvSpPr>
        <p:spPr bwMode="auto">
          <a:xfrm>
            <a:off x="8223335" y="2572439"/>
            <a:ext cx="834851" cy="1148737"/>
          </a:xfrm>
          <a:prstGeom prst="rightArrow">
            <a:avLst>
              <a:gd name="adj1" fmla="val 82657"/>
              <a:gd name="adj2" fmla="val 27463"/>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de-DE" altLang="de-DE" sz="1050" b="1" i="0" u="none" strike="noStrike" cap="none" normalizeH="0" baseline="0" dirty="0">
                <a:ln>
                  <a:noFill/>
                </a:ln>
                <a:solidFill>
                  <a:srgbClr val="000000"/>
                </a:solidFill>
                <a:effectLst/>
                <a:latin typeface="Calibri" panose="020F0502020204030204" pitchFamily="34" charset="0"/>
                <a:ea typeface="DengXian" panose="02010600030101010101" pitchFamily="2" charset="-122"/>
                <a:cs typeface="Arial" panose="020B0604020202020204" pitchFamily="34" charset="0"/>
              </a:rPr>
              <a:t>Akt. HA</a:t>
            </a:r>
            <a:endParaRPr kumimoji="0" lang="de-DE" altLang="de-DE" sz="700" b="0" i="0" u="none" strike="noStrike" cap="none" normalizeH="0" baseline="0" dirty="0">
              <a:ln>
                <a:noFill/>
              </a:ln>
              <a:solidFill>
                <a:schemeClr val="tx1"/>
              </a:solidFill>
              <a:effectLst/>
            </a:endParaRPr>
          </a:p>
        </p:txBody>
      </p:sp>
      <p:sp>
        <p:nvSpPr>
          <p:cNvPr id="26" name="Rectangle 14">
            <a:extLst>
              <a:ext uri="{FF2B5EF4-FFF2-40B4-BE49-F238E27FC236}">
                <a16:creationId xmlns:a16="http://schemas.microsoft.com/office/drawing/2014/main" id="{ECBEA3DE-C9B1-4A0E-900F-F159BDBBBDB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7" name="Rectangle 16">
            <a:extLst>
              <a:ext uri="{FF2B5EF4-FFF2-40B4-BE49-F238E27FC236}">
                <a16:creationId xmlns:a16="http://schemas.microsoft.com/office/drawing/2014/main" id="{5BF669AC-38CF-4756-B5B1-AAF5410720B0}"/>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30" name="Titel 1">
            <a:extLst>
              <a:ext uri="{FF2B5EF4-FFF2-40B4-BE49-F238E27FC236}">
                <a16:creationId xmlns:a16="http://schemas.microsoft.com/office/drawing/2014/main" id="{CF43C821-73C2-4AFE-9B0A-D2962167C4D9}"/>
              </a:ext>
            </a:extLst>
          </p:cNvPr>
          <p:cNvSpPr>
            <a:spLocks noGrp="1"/>
          </p:cNvSpPr>
          <p:nvPr>
            <p:ph type="title"/>
          </p:nvPr>
        </p:nvSpPr>
        <p:spPr>
          <a:xfrm>
            <a:off x="569342" y="561975"/>
            <a:ext cx="10063733" cy="922809"/>
          </a:xfrm>
        </p:spPr>
        <p:txBody>
          <a:bodyPr/>
          <a:lstStyle/>
          <a:p>
            <a:r>
              <a:rPr lang="de-DE" dirty="0"/>
              <a:t>Unterrichtseinheit – Aktive Hausaufgabe</a:t>
            </a:r>
          </a:p>
        </p:txBody>
      </p:sp>
      <p:sp>
        <p:nvSpPr>
          <p:cNvPr id="32" name="Textplatzhalter 2">
            <a:extLst>
              <a:ext uri="{FF2B5EF4-FFF2-40B4-BE49-F238E27FC236}">
                <a16:creationId xmlns:a16="http://schemas.microsoft.com/office/drawing/2014/main" id="{35285F90-9A7D-4CD3-BFFC-C4FC79F1EF60}"/>
              </a:ext>
            </a:extLst>
          </p:cNvPr>
          <p:cNvSpPr>
            <a:spLocks noGrp="1"/>
          </p:cNvSpPr>
          <p:nvPr>
            <p:ph type="body" sz="quarter" idx="13"/>
          </p:nvPr>
        </p:nvSpPr>
        <p:spPr>
          <a:xfrm>
            <a:off x="550863" y="1284030"/>
            <a:ext cx="10082212" cy="4104456"/>
          </a:xfrm>
        </p:spPr>
        <p:txBody>
          <a:bodyPr>
            <a:normAutofit/>
          </a:bodyPr>
          <a:lstStyle/>
          <a:p>
            <a:pPr marL="342900" indent="-342900">
              <a:buFont typeface="Arial" panose="020B0604020202020204" pitchFamily="34" charset="0"/>
              <a:buChar char="•"/>
            </a:pPr>
            <a:r>
              <a:rPr lang="de-DE" dirty="0"/>
              <a:t>4 Doppelstunden mit digitalen Medien als Lerngegenstand</a:t>
            </a:r>
          </a:p>
          <a:p>
            <a:pPr marL="342900" indent="-342900">
              <a:buFont typeface="Arial" panose="020B0604020202020204" pitchFamily="34" charset="0"/>
              <a:buChar char="•"/>
            </a:pPr>
            <a:r>
              <a:rPr lang="de-DE" dirty="0"/>
              <a:t>Flankiert durch eine körperlich aktive Hausaufgabe</a:t>
            </a:r>
          </a:p>
        </p:txBody>
      </p:sp>
      <p:pic>
        <p:nvPicPr>
          <p:cNvPr id="33" name="Grafik 32">
            <a:extLst>
              <a:ext uri="{FF2B5EF4-FFF2-40B4-BE49-F238E27FC236}">
                <a16:creationId xmlns:a16="http://schemas.microsoft.com/office/drawing/2014/main" id="{50481F6D-F9D0-411E-BEF1-143596F2F8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1988986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8" grpId="0" animBg="1"/>
      <p:bldP spid="20"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eck 30">
            <a:extLst>
              <a:ext uri="{FF2B5EF4-FFF2-40B4-BE49-F238E27FC236}">
                <a16:creationId xmlns:a16="http://schemas.microsoft.com/office/drawing/2014/main" id="{FA345F17-479A-441D-BE64-8FF35B1AC18F}"/>
              </a:ext>
            </a:extLst>
          </p:cNvPr>
          <p:cNvSpPr/>
          <p:nvPr/>
        </p:nvSpPr>
        <p:spPr>
          <a:xfrm>
            <a:off x="550862" y="825561"/>
            <a:ext cx="6121202" cy="15388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6" name="Foliennummernplatzhalter 5">
            <a:extLst>
              <a:ext uri="{FF2B5EF4-FFF2-40B4-BE49-F238E27FC236}">
                <a16:creationId xmlns:a16="http://schemas.microsoft.com/office/drawing/2014/main" id="{202FFB5D-6C49-44FD-8623-8DCF45458D2E}"/>
              </a:ext>
            </a:extLst>
          </p:cNvPr>
          <p:cNvSpPr>
            <a:spLocks noGrp="1"/>
          </p:cNvSpPr>
          <p:nvPr>
            <p:ph type="sldNum" sz="quarter" idx="16"/>
          </p:nvPr>
        </p:nvSpPr>
        <p:spPr/>
        <p:txBody>
          <a:bodyPr/>
          <a:lstStyle/>
          <a:p>
            <a:r>
              <a:rPr lang="de-DE"/>
              <a:t>Seite </a:t>
            </a:r>
            <a:fld id="{CE6CAF4D-DD0D-4F34-9F3A-F974D54A280A}" type="slidenum">
              <a:rPr lang="de-DE" smtClean="0"/>
              <a:pPr/>
              <a:t>22</a:t>
            </a:fld>
            <a:endParaRPr lang="de-DE" dirty="0"/>
          </a:p>
        </p:txBody>
      </p:sp>
      <p:sp>
        <p:nvSpPr>
          <p:cNvPr id="12" name="Datumsplatzhalter 3">
            <a:extLst>
              <a:ext uri="{FF2B5EF4-FFF2-40B4-BE49-F238E27FC236}">
                <a16:creationId xmlns:a16="http://schemas.microsoft.com/office/drawing/2014/main" id="{F04BF81D-3B03-4620-8C90-DED76DAD135C}"/>
              </a:ext>
            </a:extLst>
          </p:cNvPr>
          <p:cNvSpPr>
            <a:spLocks noGrp="1"/>
          </p:cNvSpPr>
          <p:nvPr>
            <p:ph type="dt" sz="half" idx="14"/>
          </p:nvPr>
        </p:nvSpPr>
        <p:spPr>
          <a:xfrm>
            <a:off x="550863" y="6497767"/>
            <a:ext cx="1152649" cy="153888"/>
          </a:xfrm>
        </p:spPr>
        <p:txBody>
          <a:bodyPr/>
          <a:lstStyle/>
          <a:p>
            <a:r>
              <a:rPr lang="de-DE" dirty="0"/>
              <a:t>13.06.2025</a:t>
            </a:r>
          </a:p>
        </p:txBody>
      </p:sp>
      <p:sp>
        <p:nvSpPr>
          <p:cNvPr id="13" name="Fußzeilenplatzhalter 4">
            <a:extLst>
              <a:ext uri="{FF2B5EF4-FFF2-40B4-BE49-F238E27FC236}">
                <a16:creationId xmlns:a16="http://schemas.microsoft.com/office/drawing/2014/main" id="{25FFA8C5-4086-4455-A3F3-53C50D7C70BC}"/>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sp>
        <p:nvSpPr>
          <p:cNvPr id="4" name="4DS Bild">
            <a:extLst>
              <a:ext uri="{FF2B5EF4-FFF2-40B4-BE49-F238E27FC236}">
                <a16:creationId xmlns:a16="http://schemas.microsoft.com/office/drawing/2014/main" id="{3DC3FE0F-42AA-46C2-846B-32AAA08D91E9}"/>
              </a:ext>
            </a:extLst>
          </p:cNvPr>
          <p:cNvSpPr>
            <a:spLocks noChangeArrowheads="1"/>
          </p:cNvSpPr>
          <p:nvPr/>
        </p:nvSpPr>
        <p:spPr bwMode="auto">
          <a:xfrm>
            <a:off x="9686511" y="4897940"/>
            <a:ext cx="1872209" cy="903706"/>
          </a:xfrm>
          <a:prstGeom prst="roundRect">
            <a:avLst>
              <a:gd name="adj" fmla="val 16667"/>
            </a:avLst>
          </a:prstGeom>
          <a:blipFill dpi="0" rotWithShape="1">
            <a:blip r:embed="rId3"/>
            <a:srcRect/>
            <a:stretch>
              <a:fillRect t="206" b="-47598"/>
            </a:stretch>
          </a:blipFill>
          <a:ln w="12700">
            <a:solidFill>
              <a:srgbClr val="1F3763"/>
            </a:solidFill>
            <a:miter lim="800000"/>
            <a:headEnd/>
            <a:tailEnd/>
          </a:ln>
          <a:effectLst>
            <a:outerShdw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5" name="4DS Schrift">
            <a:extLst>
              <a:ext uri="{FF2B5EF4-FFF2-40B4-BE49-F238E27FC236}">
                <a16:creationId xmlns:a16="http://schemas.microsoft.com/office/drawing/2014/main" id="{960D4526-B271-4CCD-909D-014709B49E67}"/>
              </a:ext>
            </a:extLst>
          </p:cNvPr>
          <p:cNvSpPr>
            <a:spLocks noChangeArrowheads="1"/>
          </p:cNvSpPr>
          <p:nvPr/>
        </p:nvSpPr>
        <p:spPr bwMode="auto">
          <a:xfrm>
            <a:off x="9694448" y="4897940"/>
            <a:ext cx="1872209" cy="903706"/>
          </a:xfrm>
          <a:prstGeom prst="roundRect">
            <a:avLst>
              <a:gd name="adj" fmla="val 16667"/>
            </a:avLst>
          </a:prstGeom>
          <a:gradFill rotWithShape="0">
            <a:gsLst>
              <a:gs pos="0">
                <a:srgbClr val="F4B183"/>
              </a:gs>
              <a:gs pos="42000">
                <a:srgbClr val="F8CBAD"/>
              </a:gs>
              <a:gs pos="78999">
                <a:srgbClr val="FBE5D6">
                  <a:alpha val="28000"/>
                </a:srgbClr>
              </a:gs>
              <a:gs pos="96001">
                <a:srgbClr val="F8CBAD"/>
              </a:gs>
              <a:gs pos="100000">
                <a:srgbClr val="F7CAAC"/>
              </a:gs>
            </a:gsLst>
            <a:lin ang="72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800" b="0" i="0" u="none" strike="noStrike" cap="none" normalizeH="0" baseline="0" dirty="0">
              <a:ln>
                <a:noFill/>
              </a:ln>
              <a:solidFill>
                <a:schemeClr val="tx1"/>
              </a:solidFill>
              <a:effectLst/>
            </a:endParaRPr>
          </a:p>
        </p:txBody>
      </p:sp>
      <p:sp>
        <p:nvSpPr>
          <p:cNvPr id="15" name="3DS Bild">
            <a:extLst>
              <a:ext uri="{FF2B5EF4-FFF2-40B4-BE49-F238E27FC236}">
                <a16:creationId xmlns:a16="http://schemas.microsoft.com/office/drawing/2014/main" id="{BE06727E-44AB-454C-A08C-5FBF23F23311}"/>
              </a:ext>
            </a:extLst>
          </p:cNvPr>
          <p:cNvSpPr/>
          <p:nvPr/>
        </p:nvSpPr>
        <p:spPr>
          <a:xfrm>
            <a:off x="9698449" y="3747006"/>
            <a:ext cx="1873367" cy="905832"/>
          </a:xfrm>
          <a:prstGeom prst="roundRect">
            <a:avLst/>
          </a:prstGeom>
          <a:blipFill>
            <a:blip r:embed="rId4"/>
            <a:srcRect/>
            <a:stretch>
              <a:fillRect l="-14902" t="-1665" r="-14902" b="-152687"/>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8" name="3DS Schrift">
            <a:extLst>
              <a:ext uri="{FF2B5EF4-FFF2-40B4-BE49-F238E27FC236}">
                <a16:creationId xmlns:a16="http://schemas.microsoft.com/office/drawing/2014/main" id="{89651163-B3A0-4470-A5FD-9B039CE695B6}"/>
              </a:ext>
            </a:extLst>
          </p:cNvPr>
          <p:cNvSpPr>
            <a:spLocks noChangeArrowheads="1"/>
          </p:cNvSpPr>
          <p:nvPr/>
        </p:nvSpPr>
        <p:spPr bwMode="auto">
          <a:xfrm>
            <a:off x="9695607" y="3742612"/>
            <a:ext cx="1872208" cy="906098"/>
          </a:xfrm>
          <a:prstGeom prst="roundRect">
            <a:avLst>
              <a:gd name="adj" fmla="val 16667"/>
            </a:avLst>
          </a:prstGeom>
          <a:gradFill rotWithShape="0">
            <a:gsLst>
              <a:gs pos="0">
                <a:srgbClr val="9DC3E6"/>
              </a:gs>
              <a:gs pos="49001">
                <a:srgbClr val="BDD7EE"/>
              </a:gs>
              <a:gs pos="78999">
                <a:srgbClr val="DEEBF7">
                  <a:alpha val="46000"/>
                </a:srgbClr>
              </a:gs>
              <a:gs pos="100000">
                <a:srgbClr val="BDD7EE"/>
              </a:gs>
            </a:gsLst>
            <a:lin ang="60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7" name="2DS Bild">
            <a:extLst>
              <a:ext uri="{FF2B5EF4-FFF2-40B4-BE49-F238E27FC236}">
                <a16:creationId xmlns:a16="http://schemas.microsoft.com/office/drawing/2014/main" id="{1B525F66-D92E-43B9-B66C-E0080DD1A30A}"/>
              </a:ext>
            </a:extLst>
          </p:cNvPr>
          <p:cNvSpPr/>
          <p:nvPr/>
        </p:nvSpPr>
        <p:spPr>
          <a:xfrm>
            <a:off x="9696385" y="2598036"/>
            <a:ext cx="1873366" cy="903705"/>
          </a:xfrm>
          <a:prstGeom prst="roundRect">
            <a:avLst/>
          </a:prstGeom>
          <a:blipFill dpi="0" rotWithShape="1">
            <a:blip r:embed="rId5"/>
            <a:srcRect/>
            <a:stretch>
              <a:fillRect t="6181" b="-81459"/>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9" name="2DS Schrift">
            <a:extLst>
              <a:ext uri="{FF2B5EF4-FFF2-40B4-BE49-F238E27FC236}">
                <a16:creationId xmlns:a16="http://schemas.microsoft.com/office/drawing/2014/main" id="{5D9878D6-44B4-4DEF-AAB3-9CD10D765451}"/>
              </a:ext>
            </a:extLst>
          </p:cNvPr>
          <p:cNvSpPr>
            <a:spLocks noChangeArrowheads="1"/>
          </p:cNvSpPr>
          <p:nvPr/>
        </p:nvSpPr>
        <p:spPr bwMode="auto">
          <a:xfrm>
            <a:off x="9695607" y="2595808"/>
            <a:ext cx="1872208" cy="906097"/>
          </a:xfrm>
          <a:prstGeom prst="roundRect">
            <a:avLst>
              <a:gd name="adj" fmla="val 16667"/>
            </a:avLst>
          </a:prstGeom>
          <a:gradFill rotWithShape="0">
            <a:gsLst>
              <a:gs pos="0">
                <a:srgbClr val="A9D18E"/>
              </a:gs>
              <a:gs pos="49001">
                <a:srgbClr val="C5E0B4"/>
              </a:gs>
              <a:gs pos="78999">
                <a:srgbClr val="E2F0D9">
                  <a:alpha val="44000"/>
                </a:srgbClr>
              </a:gs>
              <a:gs pos="100000">
                <a:srgbClr val="C5E0B4"/>
              </a:gs>
            </a:gsLst>
            <a:lin ang="48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9" name="1DS Bild">
            <a:extLst>
              <a:ext uri="{FF2B5EF4-FFF2-40B4-BE49-F238E27FC236}">
                <a16:creationId xmlns:a16="http://schemas.microsoft.com/office/drawing/2014/main" id="{CE11CC7A-7007-4598-88BB-491FD4AB1A42}"/>
              </a:ext>
            </a:extLst>
          </p:cNvPr>
          <p:cNvSpPr/>
          <p:nvPr/>
        </p:nvSpPr>
        <p:spPr>
          <a:xfrm>
            <a:off x="9699303" y="1533290"/>
            <a:ext cx="1873367" cy="861303"/>
          </a:xfrm>
          <a:prstGeom prst="roundRect">
            <a:avLst/>
          </a:prstGeom>
          <a:blipFill dpi="0" rotWithShape="1">
            <a:blip r:embed="rId6"/>
            <a:srcRect/>
            <a:stretch>
              <a:fillRect l="-14902" t="-8516" r="-14902" b="-92110"/>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de-DE" sz="1100">
                <a:effectLst/>
                <a:ea typeface="DengXian" panose="02010600030101010101" pitchFamily="2" charset="-122"/>
                <a:cs typeface="Arial" panose="020B0604020202020204" pitchFamily="34" charset="0"/>
              </a:rPr>
              <a:t> </a:t>
            </a:r>
          </a:p>
        </p:txBody>
      </p:sp>
      <p:sp>
        <p:nvSpPr>
          <p:cNvPr id="10" name="1DS Schrift">
            <a:extLst>
              <a:ext uri="{FF2B5EF4-FFF2-40B4-BE49-F238E27FC236}">
                <a16:creationId xmlns:a16="http://schemas.microsoft.com/office/drawing/2014/main" id="{9BC91F52-1FB9-40E4-BFC5-39FF4337D3E9}"/>
              </a:ext>
            </a:extLst>
          </p:cNvPr>
          <p:cNvSpPr>
            <a:spLocks noChangeArrowheads="1"/>
          </p:cNvSpPr>
          <p:nvPr/>
        </p:nvSpPr>
        <p:spPr bwMode="auto">
          <a:xfrm>
            <a:off x="9696971" y="1530497"/>
            <a:ext cx="1872208" cy="861556"/>
          </a:xfrm>
          <a:prstGeom prst="roundRect">
            <a:avLst>
              <a:gd name="adj" fmla="val 16667"/>
            </a:avLst>
          </a:prstGeom>
          <a:gradFill rotWithShape="1">
            <a:gsLst>
              <a:gs pos="0">
                <a:srgbClr val="FFE699"/>
              </a:gs>
              <a:gs pos="49001">
                <a:srgbClr val="FFE699"/>
              </a:gs>
              <a:gs pos="78999">
                <a:srgbClr val="FFF2CC">
                  <a:alpha val="49000"/>
                </a:srgbClr>
              </a:gs>
              <a:gs pos="100000">
                <a:srgbClr val="FFE699"/>
              </a:gs>
            </a:gsLst>
            <a:lin ang="4200000"/>
          </a:gradFill>
          <a:ln w="12700">
            <a:solidFill>
              <a:srgbClr val="1F3763"/>
            </a:solidFill>
            <a:miter lim="800000"/>
            <a:headEnd/>
            <a:tailEnd/>
          </a:ln>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p:txBody>
      </p:sp>
      <p:sp>
        <p:nvSpPr>
          <p:cNvPr id="18" name="Pfeil: nach rechts 32">
            <a:extLst>
              <a:ext uri="{FF2B5EF4-FFF2-40B4-BE49-F238E27FC236}">
                <a16:creationId xmlns:a16="http://schemas.microsoft.com/office/drawing/2014/main" id="{A277D76B-64C9-49B0-842D-2F3EF09057EB}"/>
              </a:ext>
            </a:extLst>
          </p:cNvPr>
          <p:cNvSpPr>
            <a:spLocks noChangeArrowheads="1"/>
          </p:cNvSpPr>
          <p:nvPr/>
        </p:nvSpPr>
        <p:spPr bwMode="auto">
          <a:xfrm rot="5400000">
            <a:off x="11242761" y="2090966"/>
            <a:ext cx="430077" cy="934945"/>
          </a:xfrm>
          <a:prstGeom prst="rightArrow">
            <a:avLst>
              <a:gd name="adj1" fmla="val 85370"/>
              <a:gd name="adj2" fmla="val 28875"/>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36000" rIns="36000" bIns="3600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1600" b="0" i="0" u="none" strike="noStrike" cap="none" normalizeH="0" baseline="0" dirty="0">
              <a:ln>
                <a:noFill/>
              </a:ln>
              <a:solidFill>
                <a:schemeClr val="tx1"/>
              </a:solidFill>
              <a:effectLst/>
              <a:latin typeface="Arial" panose="020B0604020202020204" pitchFamily="34" charset="0"/>
            </a:endParaRPr>
          </a:p>
        </p:txBody>
      </p:sp>
      <p:sp>
        <p:nvSpPr>
          <p:cNvPr id="20" name="Pfeil: nach rechts 33">
            <a:extLst>
              <a:ext uri="{FF2B5EF4-FFF2-40B4-BE49-F238E27FC236}">
                <a16:creationId xmlns:a16="http://schemas.microsoft.com/office/drawing/2014/main" id="{CF0A2CB5-EE86-44E4-B135-0A00B232E7C2}"/>
              </a:ext>
            </a:extLst>
          </p:cNvPr>
          <p:cNvSpPr>
            <a:spLocks noChangeArrowheads="1"/>
          </p:cNvSpPr>
          <p:nvPr/>
        </p:nvSpPr>
        <p:spPr bwMode="auto">
          <a:xfrm rot="5400000">
            <a:off x="11209341" y="3240361"/>
            <a:ext cx="484967" cy="934946"/>
          </a:xfrm>
          <a:prstGeom prst="rightArrow">
            <a:avLst>
              <a:gd name="adj1" fmla="val 84009"/>
              <a:gd name="adj2" fmla="val 28875"/>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700" b="0" i="0" u="none" strike="noStrike" cap="none" normalizeH="0" baseline="0" dirty="0">
              <a:ln>
                <a:noFill/>
              </a:ln>
              <a:solidFill>
                <a:schemeClr val="tx1"/>
              </a:solidFill>
              <a:effectLst/>
            </a:endParaRPr>
          </a:p>
        </p:txBody>
      </p:sp>
      <p:sp>
        <p:nvSpPr>
          <p:cNvPr id="25" name="Pfeil: nach rechts 34">
            <a:extLst>
              <a:ext uri="{FF2B5EF4-FFF2-40B4-BE49-F238E27FC236}">
                <a16:creationId xmlns:a16="http://schemas.microsoft.com/office/drawing/2014/main" id="{A8B07A49-3CBF-4282-B0E4-A71FBC9BFA44}"/>
              </a:ext>
            </a:extLst>
          </p:cNvPr>
          <p:cNvSpPr>
            <a:spLocks noChangeArrowheads="1"/>
          </p:cNvSpPr>
          <p:nvPr/>
        </p:nvSpPr>
        <p:spPr bwMode="auto">
          <a:xfrm rot="5400000">
            <a:off x="11209341" y="4368000"/>
            <a:ext cx="484968" cy="934947"/>
          </a:xfrm>
          <a:prstGeom prst="rightArrow">
            <a:avLst>
              <a:gd name="adj1" fmla="val 82657"/>
              <a:gd name="adj2" fmla="val 27463"/>
            </a:avLst>
          </a:prstGeom>
          <a:gradFill rotWithShape="1">
            <a:gsLst>
              <a:gs pos="0">
                <a:srgbClr val="F4B083"/>
              </a:gs>
              <a:gs pos="100000">
                <a:srgbClr val="F7CAAC"/>
              </a:gs>
            </a:gsLst>
            <a:lin ang="10800000" scaled="1"/>
          </a:gradFill>
          <a:ln w="12700">
            <a:solidFill>
              <a:srgbClr val="1F3763"/>
            </a:solidFill>
            <a:miter lim="800000"/>
            <a:headEnd/>
            <a:tailEnd/>
          </a:ln>
          <a:effectLst>
            <a:outerShdw dist="38100" dir="2700000" algn="tl" rotWithShape="0">
              <a:srgbClr val="000000">
                <a:alpha val="39999"/>
              </a:srgbClr>
            </a:outerShdw>
          </a:effectLst>
        </p:spPr>
        <p:txBody>
          <a:bodyPr vert="horz" wrap="square" lIns="36000" tIns="45720" rIns="3600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de-DE" altLang="de-DE" sz="700" b="0" i="0" u="none" strike="noStrike" cap="none" normalizeH="0" baseline="0" dirty="0">
              <a:ln>
                <a:noFill/>
              </a:ln>
              <a:solidFill>
                <a:schemeClr val="tx1"/>
              </a:solidFill>
              <a:effectLst/>
            </a:endParaRPr>
          </a:p>
        </p:txBody>
      </p:sp>
      <p:sp>
        <p:nvSpPr>
          <p:cNvPr id="26" name="Rectangle 14">
            <a:extLst>
              <a:ext uri="{FF2B5EF4-FFF2-40B4-BE49-F238E27FC236}">
                <a16:creationId xmlns:a16="http://schemas.microsoft.com/office/drawing/2014/main" id="{ECBEA3DE-C9B1-4A0E-900F-F159BDBBBDB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7" name="Rectangle 16">
            <a:extLst>
              <a:ext uri="{FF2B5EF4-FFF2-40B4-BE49-F238E27FC236}">
                <a16:creationId xmlns:a16="http://schemas.microsoft.com/office/drawing/2014/main" id="{5BF669AC-38CF-4756-B5B1-AAF5410720B0}"/>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30" name="Titel 1">
            <a:extLst>
              <a:ext uri="{FF2B5EF4-FFF2-40B4-BE49-F238E27FC236}">
                <a16:creationId xmlns:a16="http://schemas.microsoft.com/office/drawing/2014/main" id="{CF43C821-73C2-4AFE-9B0A-D2962167C4D9}"/>
              </a:ext>
            </a:extLst>
          </p:cNvPr>
          <p:cNvSpPr>
            <a:spLocks noGrp="1"/>
          </p:cNvSpPr>
          <p:nvPr>
            <p:ph type="title"/>
          </p:nvPr>
        </p:nvSpPr>
        <p:spPr>
          <a:xfrm>
            <a:off x="569342" y="561975"/>
            <a:ext cx="10063733" cy="922809"/>
          </a:xfrm>
        </p:spPr>
        <p:txBody>
          <a:bodyPr/>
          <a:lstStyle/>
          <a:p>
            <a:r>
              <a:rPr lang="de-DE" dirty="0"/>
              <a:t>Unterrichtseinheit – Aktive Hausaufgabe</a:t>
            </a:r>
          </a:p>
        </p:txBody>
      </p:sp>
      <p:sp>
        <p:nvSpPr>
          <p:cNvPr id="32" name="Textplatzhalter 2">
            <a:extLst>
              <a:ext uri="{FF2B5EF4-FFF2-40B4-BE49-F238E27FC236}">
                <a16:creationId xmlns:a16="http://schemas.microsoft.com/office/drawing/2014/main" id="{35285F90-9A7D-4CD3-BFFC-C4FC79F1EF60}"/>
              </a:ext>
            </a:extLst>
          </p:cNvPr>
          <p:cNvSpPr>
            <a:spLocks noGrp="1"/>
          </p:cNvSpPr>
          <p:nvPr>
            <p:ph type="body" sz="quarter" idx="13"/>
          </p:nvPr>
        </p:nvSpPr>
        <p:spPr>
          <a:xfrm>
            <a:off x="550863" y="1284030"/>
            <a:ext cx="8800103" cy="4735978"/>
          </a:xfrm>
        </p:spPr>
        <p:txBody>
          <a:bodyPr>
            <a:normAutofit lnSpcReduction="10000"/>
          </a:bodyPr>
          <a:lstStyle/>
          <a:p>
            <a:r>
              <a:rPr lang="de-DE" b="1" dirty="0"/>
              <a:t>Aufgabe und Lernziele</a:t>
            </a:r>
          </a:p>
          <a:p>
            <a:pPr marL="342900" indent="-342900">
              <a:buFont typeface="Arial" panose="020B0604020202020204" pitchFamily="34" charset="0"/>
              <a:buChar char="•"/>
            </a:pPr>
            <a:r>
              <a:rPr lang="de-DE" b="1" dirty="0"/>
              <a:t>Lernziele</a:t>
            </a:r>
            <a:r>
              <a:rPr lang="de-DE" dirty="0"/>
              <a:t>: Kennen und Anwenden von Bewegungs-Apps, Auswahl und Anpassung an individuelle Voraussetzungen, kritisch-reflexive Anwendung, welche über die bloße Nutzung hinaus geht</a:t>
            </a:r>
          </a:p>
          <a:p>
            <a:pPr marL="342900" indent="-342900">
              <a:buFont typeface="Arial" panose="020B0604020202020204" pitchFamily="34" charset="0"/>
              <a:buChar char="•"/>
            </a:pPr>
            <a:r>
              <a:rPr lang="de-DE" b="1" dirty="0"/>
              <a:t>Aufgabe</a:t>
            </a:r>
            <a:r>
              <a:rPr lang="de-DE" dirty="0"/>
              <a:t>: Nutzung einer App, Anwendung der Leitfragen zur Reflexion, Vorstellung der Reflexionsergebnisse in der 4. DS</a:t>
            </a:r>
          </a:p>
          <a:p>
            <a:pPr marL="342900" indent="-342900">
              <a:buFont typeface="Arial" panose="020B0604020202020204" pitchFamily="34" charset="0"/>
              <a:buChar char="•"/>
            </a:pPr>
            <a:r>
              <a:rPr lang="de-DE" b="1" dirty="0"/>
              <a:t>Vorgabe:</a:t>
            </a:r>
            <a:r>
              <a:rPr lang="de-DE" dirty="0"/>
              <a:t> Auswahl einer App, Anwendung min 1/Woche über den Zeitraum der UE</a:t>
            </a:r>
          </a:p>
          <a:p>
            <a:pPr marL="342900" indent="-342900">
              <a:buFont typeface="Arial" panose="020B0604020202020204" pitchFamily="34" charset="0"/>
              <a:buChar char="•"/>
            </a:pPr>
            <a:r>
              <a:rPr lang="de-DE" b="1" dirty="0"/>
              <a:t>Apps</a:t>
            </a:r>
            <a:r>
              <a:rPr lang="de-DE" dirty="0"/>
              <a:t>: App-Beispiele oder selbstgewählt</a:t>
            </a:r>
          </a:p>
        </p:txBody>
      </p:sp>
      <p:pic>
        <p:nvPicPr>
          <p:cNvPr id="24" name="Grafik 23">
            <a:extLst>
              <a:ext uri="{FF2B5EF4-FFF2-40B4-BE49-F238E27FC236}">
                <a16:creationId xmlns:a16="http://schemas.microsoft.com/office/drawing/2014/main" id="{47BB4477-28FC-482E-B23C-D3DC1B56EC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4232309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animBg="1"/>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hteck 30">
            <a:extLst>
              <a:ext uri="{FF2B5EF4-FFF2-40B4-BE49-F238E27FC236}">
                <a16:creationId xmlns:a16="http://schemas.microsoft.com/office/drawing/2014/main" id="{FA345F17-479A-441D-BE64-8FF35B1AC18F}"/>
              </a:ext>
            </a:extLst>
          </p:cNvPr>
          <p:cNvSpPr/>
          <p:nvPr/>
        </p:nvSpPr>
        <p:spPr>
          <a:xfrm>
            <a:off x="550862" y="825561"/>
            <a:ext cx="6121202" cy="15388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6" name="Foliennummernplatzhalter 5">
            <a:extLst>
              <a:ext uri="{FF2B5EF4-FFF2-40B4-BE49-F238E27FC236}">
                <a16:creationId xmlns:a16="http://schemas.microsoft.com/office/drawing/2014/main" id="{202FFB5D-6C49-44FD-8623-8DCF45458D2E}"/>
              </a:ext>
            </a:extLst>
          </p:cNvPr>
          <p:cNvSpPr>
            <a:spLocks noGrp="1"/>
          </p:cNvSpPr>
          <p:nvPr>
            <p:ph type="sldNum" sz="quarter" idx="16"/>
          </p:nvPr>
        </p:nvSpPr>
        <p:spPr/>
        <p:txBody>
          <a:bodyPr/>
          <a:lstStyle/>
          <a:p>
            <a:r>
              <a:rPr lang="de-DE"/>
              <a:t>Seite </a:t>
            </a:r>
            <a:fld id="{CE6CAF4D-DD0D-4F34-9F3A-F974D54A280A}" type="slidenum">
              <a:rPr lang="de-DE" smtClean="0"/>
              <a:pPr/>
              <a:t>23</a:t>
            </a:fld>
            <a:endParaRPr lang="de-DE" dirty="0"/>
          </a:p>
        </p:txBody>
      </p:sp>
      <p:sp>
        <p:nvSpPr>
          <p:cNvPr id="12" name="Datumsplatzhalter 3">
            <a:extLst>
              <a:ext uri="{FF2B5EF4-FFF2-40B4-BE49-F238E27FC236}">
                <a16:creationId xmlns:a16="http://schemas.microsoft.com/office/drawing/2014/main" id="{F04BF81D-3B03-4620-8C90-DED76DAD135C}"/>
              </a:ext>
            </a:extLst>
          </p:cNvPr>
          <p:cNvSpPr>
            <a:spLocks noGrp="1"/>
          </p:cNvSpPr>
          <p:nvPr>
            <p:ph type="dt" sz="half" idx="14"/>
          </p:nvPr>
        </p:nvSpPr>
        <p:spPr>
          <a:xfrm>
            <a:off x="550863" y="6497767"/>
            <a:ext cx="1152649" cy="153888"/>
          </a:xfrm>
        </p:spPr>
        <p:txBody>
          <a:bodyPr/>
          <a:lstStyle/>
          <a:p>
            <a:r>
              <a:rPr lang="de-DE" dirty="0"/>
              <a:t>13.06.2025</a:t>
            </a:r>
          </a:p>
        </p:txBody>
      </p:sp>
      <p:sp>
        <p:nvSpPr>
          <p:cNvPr id="13" name="Fußzeilenplatzhalter 4">
            <a:extLst>
              <a:ext uri="{FF2B5EF4-FFF2-40B4-BE49-F238E27FC236}">
                <a16:creationId xmlns:a16="http://schemas.microsoft.com/office/drawing/2014/main" id="{25FFA8C5-4086-4455-A3F3-53C50D7C70BC}"/>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sp>
        <p:nvSpPr>
          <p:cNvPr id="26" name="Rectangle 14">
            <a:extLst>
              <a:ext uri="{FF2B5EF4-FFF2-40B4-BE49-F238E27FC236}">
                <a16:creationId xmlns:a16="http://schemas.microsoft.com/office/drawing/2014/main" id="{ECBEA3DE-C9B1-4A0E-900F-F159BDBBBDB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27" name="Rectangle 16">
            <a:extLst>
              <a:ext uri="{FF2B5EF4-FFF2-40B4-BE49-F238E27FC236}">
                <a16:creationId xmlns:a16="http://schemas.microsoft.com/office/drawing/2014/main" id="{5BF669AC-38CF-4756-B5B1-AAF5410720B0}"/>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30" name="Titel 1">
            <a:extLst>
              <a:ext uri="{FF2B5EF4-FFF2-40B4-BE49-F238E27FC236}">
                <a16:creationId xmlns:a16="http://schemas.microsoft.com/office/drawing/2014/main" id="{CF43C821-73C2-4AFE-9B0A-D2962167C4D9}"/>
              </a:ext>
            </a:extLst>
          </p:cNvPr>
          <p:cNvSpPr>
            <a:spLocks noGrp="1"/>
          </p:cNvSpPr>
          <p:nvPr>
            <p:ph type="title"/>
          </p:nvPr>
        </p:nvSpPr>
        <p:spPr>
          <a:xfrm>
            <a:off x="569342" y="561975"/>
            <a:ext cx="10063733" cy="922809"/>
          </a:xfrm>
        </p:spPr>
        <p:txBody>
          <a:bodyPr/>
          <a:lstStyle/>
          <a:p>
            <a:r>
              <a:rPr lang="de-DE" dirty="0"/>
              <a:t>Unterrichtseinheit – Aktive Hausaufgabe</a:t>
            </a:r>
          </a:p>
        </p:txBody>
      </p:sp>
      <p:sp>
        <p:nvSpPr>
          <p:cNvPr id="32" name="Textplatzhalter 2">
            <a:extLst>
              <a:ext uri="{FF2B5EF4-FFF2-40B4-BE49-F238E27FC236}">
                <a16:creationId xmlns:a16="http://schemas.microsoft.com/office/drawing/2014/main" id="{35285F90-9A7D-4CD3-BFFC-C4FC79F1EF60}"/>
              </a:ext>
            </a:extLst>
          </p:cNvPr>
          <p:cNvSpPr>
            <a:spLocks noGrp="1"/>
          </p:cNvSpPr>
          <p:nvPr>
            <p:ph type="body" sz="quarter" idx="13"/>
          </p:nvPr>
        </p:nvSpPr>
        <p:spPr>
          <a:xfrm>
            <a:off x="550863" y="1284030"/>
            <a:ext cx="8800103" cy="3903057"/>
          </a:xfrm>
        </p:spPr>
        <p:txBody>
          <a:bodyPr>
            <a:normAutofit fontScale="92500" lnSpcReduction="20000"/>
          </a:bodyPr>
          <a:lstStyle/>
          <a:p>
            <a:r>
              <a:rPr lang="de-DE" b="1" dirty="0"/>
              <a:t>Präsentation</a:t>
            </a:r>
          </a:p>
          <a:p>
            <a:pPr marL="342900" indent="-342900">
              <a:buFont typeface="Arial" panose="020B0604020202020204" pitchFamily="34" charset="0"/>
              <a:buChar char="•"/>
            </a:pPr>
            <a:r>
              <a:rPr lang="de-DE" dirty="0"/>
              <a:t>Anwendung</a:t>
            </a:r>
            <a:r>
              <a:rPr lang="de-DE" b="1" dirty="0"/>
              <a:t> </a:t>
            </a:r>
            <a:r>
              <a:rPr lang="de-DE" dirty="0"/>
              <a:t>der</a:t>
            </a:r>
            <a:r>
              <a:rPr lang="de-DE" b="1" dirty="0"/>
              <a:t> </a:t>
            </a:r>
            <a:r>
              <a:rPr lang="de-DE" dirty="0"/>
              <a:t>5</a:t>
            </a:r>
            <a:r>
              <a:rPr lang="de-DE" b="1" dirty="0"/>
              <a:t> Leitfragen </a:t>
            </a:r>
            <a:r>
              <a:rPr lang="de-DE" dirty="0"/>
              <a:t>zur Reflexion</a:t>
            </a:r>
          </a:p>
          <a:p>
            <a:pPr marL="342900" indent="-342900">
              <a:buFont typeface="Arial" panose="020B0604020202020204" pitchFamily="34" charset="0"/>
              <a:buChar char="•"/>
            </a:pPr>
            <a:r>
              <a:rPr lang="de-DE" b="1" dirty="0"/>
              <a:t>Präsentation: </a:t>
            </a:r>
            <a:r>
              <a:rPr lang="de-DE" dirty="0"/>
              <a:t>Vorstellung im Plenum, per Präsentation oder per digitaler Plattform (Taskcards, LMS, etc.)</a:t>
            </a:r>
          </a:p>
          <a:p>
            <a:pPr marL="342900" indent="-342900">
              <a:buFont typeface="Arial" panose="020B0604020202020204" pitchFamily="34" charset="0"/>
              <a:buChar char="•"/>
            </a:pPr>
            <a:r>
              <a:rPr lang="de-DE" b="1" dirty="0"/>
              <a:t>Bewertung:</a:t>
            </a:r>
          </a:p>
          <a:p>
            <a:pPr marL="342900" indent="-342900">
              <a:buFont typeface="Arial" panose="020B0604020202020204" pitchFamily="34" charset="0"/>
              <a:buChar char="•"/>
            </a:pPr>
            <a:endParaRPr lang="de-DE" b="1" dirty="0"/>
          </a:p>
          <a:p>
            <a:pPr marL="342900" indent="-342900">
              <a:buFont typeface="Arial" panose="020B0604020202020204" pitchFamily="34" charset="0"/>
              <a:buChar char="•"/>
            </a:pPr>
            <a:r>
              <a:rPr lang="de-DE" b="1" dirty="0"/>
              <a:t>Unterstützende Materialien:</a:t>
            </a:r>
            <a:endParaRPr lang="de-DE" dirty="0"/>
          </a:p>
          <a:p>
            <a:pPr marL="342900" indent="-342900">
              <a:buFont typeface="Arial" panose="020B0604020202020204" pitchFamily="34" charset="0"/>
              <a:buChar char="•"/>
            </a:pPr>
            <a:endParaRPr lang="de-DE" dirty="0"/>
          </a:p>
        </p:txBody>
      </p:sp>
      <p:pic>
        <p:nvPicPr>
          <p:cNvPr id="24" name="Grafik 23">
            <a:extLst>
              <a:ext uri="{FF2B5EF4-FFF2-40B4-BE49-F238E27FC236}">
                <a16:creationId xmlns:a16="http://schemas.microsoft.com/office/drawing/2014/main" id="{47BB4477-28FC-482E-B23C-D3DC1B56EC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graphicFrame>
        <p:nvGraphicFramePr>
          <p:cNvPr id="22" name="Diagramm 21">
            <a:extLst>
              <a:ext uri="{FF2B5EF4-FFF2-40B4-BE49-F238E27FC236}">
                <a16:creationId xmlns:a16="http://schemas.microsoft.com/office/drawing/2014/main" id="{6479DEF2-7EBC-432A-BD59-7D0782A0CE42}"/>
              </a:ext>
            </a:extLst>
          </p:cNvPr>
          <p:cNvGraphicFramePr/>
          <p:nvPr>
            <p:extLst>
              <p:ext uri="{D42A27DB-BD31-4B8C-83A1-F6EECF244321}">
                <p14:modId xmlns:p14="http://schemas.microsoft.com/office/powerpoint/2010/main" val="2749624875"/>
              </p:ext>
            </p:extLst>
          </p:nvPr>
        </p:nvGraphicFramePr>
        <p:xfrm>
          <a:off x="9350966" y="2472818"/>
          <a:ext cx="2314030" cy="299736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 name="Pfeil: nach oben gebogen 22">
            <a:extLst>
              <a:ext uri="{FF2B5EF4-FFF2-40B4-BE49-F238E27FC236}">
                <a16:creationId xmlns:a16="http://schemas.microsoft.com/office/drawing/2014/main" id="{84642EE7-8866-449A-800C-BBB9CA40370B}"/>
              </a:ext>
            </a:extLst>
          </p:cNvPr>
          <p:cNvSpPr/>
          <p:nvPr/>
        </p:nvSpPr>
        <p:spPr>
          <a:xfrm flipV="1">
            <a:off x="6154636" y="2035260"/>
            <a:ext cx="4536504" cy="437558"/>
          </a:xfrm>
          <a:prstGeom prst="bentUpArrow">
            <a:avLst/>
          </a:prstGeom>
          <a:gradFill flip="none" rotWithShape="1">
            <a:gsLst>
              <a:gs pos="0">
                <a:schemeClr val="bg1"/>
              </a:gs>
              <a:gs pos="74000">
                <a:schemeClr val="accent5">
                  <a:lumMod val="20000"/>
                  <a:lumOff val="80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8" name="Textfeld 27">
            <a:extLst>
              <a:ext uri="{FF2B5EF4-FFF2-40B4-BE49-F238E27FC236}">
                <a16:creationId xmlns:a16="http://schemas.microsoft.com/office/drawing/2014/main" id="{ADADCF87-A433-4836-8372-C7CE9BDC9F91}"/>
              </a:ext>
            </a:extLst>
          </p:cNvPr>
          <p:cNvSpPr txBox="1"/>
          <p:nvPr/>
        </p:nvSpPr>
        <p:spPr>
          <a:xfrm>
            <a:off x="2279576" y="3463331"/>
            <a:ext cx="6875488" cy="1107996"/>
          </a:xfrm>
          <a:prstGeom prst="rect">
            <a:avLst/>
          </a:prstGeom>
          <a:noFill/>
        </p:spPr>
        <p:txBody>
          <a:bodyPr wrap="square">
            <a:spAutoFit/>
          </a:bodyPr>
          <a:lstStyle/>
          <a:p>
            <a:pPr marL="698500" lvl="1" indent="-342900">
              <a:buFont typeface="Wingdings" panose="05000000000000000000" pitchFamily="2" charset="2"/>
              <a:buChar char="ü"/>
            </a:pPr>
            <a:r>
              <a:rPr lang="de-DE" sz="2200" dirty="0"/>
              <a:t>Durchführung, Entwicklung und Dokumentation</a:t>
            </a:r>
          </a:p>
          <a:p>
            <a:pPr marL="698500" lvl="1" indent="-342900">
              <a:buFont typeface="Wingdings" panose="05000000000000000000" pitchFamily="2" charset="2"/>
              <a:buChar char="ü"/>
            </a:pPr>
            <a:r>
              <a:rPr lang="de-DE" sz="2200" dirty="0"/>
              <a:t>Reflexionsqualität</a:t>
            </a:r>
          </a:p>
          <a:p>
            <a:pPr marL="698500" lvl="1" indent="-342900">
              <a:buFont typeface="Wingdings" panose="05000000000000000000" pitchFamily="2" charset="2"/>
              <a:buChar char="ü"/>
            </a:pPr>
            <a:r>
              <a:rPr lang="de-DE" sz="2200" dirty="0"/>
              <a:t>Mündlicher Beitrag und Präsentation</a:t>
            </a:r>
          </a:p>
        </p:txBody>
      </p:sp>
      <p:sp>
        <p:nvSpPr>
          <p:cNvPr id="29" name="Textfeld 28">
            <a:extLst>
              <a:ext uri="{FF2B5EF4-FFF2-40B4-BE49-F238E27FC236}">
                <a16:creationId xmlns:a16="http://schemas.microsoft.com/office/drawing/2014/main" id="{D00ADF76-9AD2-4384-84A9-76CDB922B894}"/>
              </a:ext>
            </a:extLst>
          </p:cNvPr>
          <p:cNvSpPr txBox="1"/>
          <p:nvPr/>
        </p:nvSpPr>
        <p:spPr>
          <a:xfrm>
            <a:off x="2279576" y="5161828"/>
            <a:ext cx="6875488" cy="1107996"/>
          </a:xfrm>
          <a:prstGeom prst="rect">
            <a:avLst/>
          </a:prstGeom>
          <a:noFill/>
        </p:spPr>
        <p:txBody>
          <a:bodyPr wrap="square">
            <a:spAutoFit/>
          </a:bodyPr>
          <a:lstStyle/>
          <a:p>
            <a:pPr marL="698500" lvl="1" indent="-342900">
              <a:buFont typeface="Wingdings" panose="05000000000000000000" pitchFamily="2" charset="2"/>
              <a:buChar char="ü"/>
            </a:pPr>
            <a:r>
              <a:rPr lang="de-DE" sz="2200" dirty="0"/>
              <a:t>Unterrichtseinheit Bewegungs-Apps.doc</a:t>
            </a:r>
          </a:p>
          <a:p>
            <a:pPr marL="698500" lvl="1" indent="-342900">
              <a:buFont typeface="Wingdings" panose="05000000000000000000" pitchFamily="2" charset="2"/>
              <a:buChar char="ü"/>
            </a:pPr>
            <a:r>
              <a:rPr lang="de-DE" sz="2200" dirty="0"/>
              <a:t>Reflexionsleitfaden für Bewegungs-Apps</a:t>
            </a:r>
          </a:p>
          <a:p>
            <a:pPr marL="698500" lvl="1" indent="-342900">
              <a:buFont typeface="Wingdings" panose="05000000000000000000" pitchFamily="2" charset="2"/>
              <a:buChar char="ü"/>
            </a:pPr>
            <a:r>
              <a:rPr lang="de-DE" sz="2200" dirty="0"/>
              <a:t>Stationskarten Kraft, Yoga und Tracking</a:t>
            </a:r>
          </a:p>
        </p:txBody>
      </p:sp>
    </p:spTree>
    <p:extLst>
      <p:ext uri="{BB962C8B-B14F-4D97-AF65-F5344CB8AC3E}">
        <p14:creationId xmlns:p14="http://schemas.microsoft.com/office/powerpoint/2010/main" val="12069994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5F58E9-6691-45C5-BBF7-993203343BE7}"/>
              </a:ext>
            </a:extLst>
          </p:cNvPr>
          <p:cNvSpPr/>
          <p:nvPr/>
        </p:nvSpPr>
        <p:spPr>
          <a:xfrm>
            <a:off x="528002" y="787564"/>
            <a:ext cx="1463604" cy="216022"/>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44D04BB7-E676-431E-9CFC-44F236989DC0}"/>
              </a:ext>
            </a:extLst>
          </p:cNvPr>
          <p:cNvSpPr>
            <a:spLocks noGrp="1"/>
          </p:cNvSpPr>
          <p:nvPr>
            <p:ph type="title"/>
          </p:nvPr>
        </p:nvSpPr>
        <p:spPr/>
        <p:txBody>
          <a:bodyPr/>
          <a:lstStyle/>
          <a:p>
            <a:r>
              <a:rPr lang="de-DE" dirty="0"/>
              <a:t>Transfer</a:t>
            </a:r>
          </a:p>
        </p:txBody>
      </p:sp>
      <p:sp>
        <p:nvSpPr>
          <p:cNvPr id="6" name="Foliennummernplatzhalter 5">
            <a:extLst>
              <a:ext uri="{FF2B5EF4-FFF2-40B4-BE49-F238E27FC236}">
                <a16:creationId xmlns:a16="http://schemas.microsoft.com/office/drawing/2014/main" id="{334ECDB3-BDC2-4F15-868F-D609B1EB65B0}"/>
              </a:ext>
            </a:extLst>
          </p:cNvPr>
          <p:cNvSpPr>
            <a:spLocks noGrp="1"/>
          </p:cNvSpPr>
          <p:nvPr>
            <p:ph type="sldNum" sz="quarter" idx="16"/>
          </p:nvPr>
        </p:nvSpPr>
        <p:spPr/>
        <p:txBody>
          <a:bodyPr/>
          <a:lstStyle/>
          <a:p>
            <a:r>
              <a:rPr lang="de-DE"/>
              <a:t>Seite </a:t>
            </a:r>
            <a:fld id="{CE6CAF4D-DD0D-4F34-9F3A-F974D54A280A}" type="slidenum">
              <a:rPr lang="de-DE" smtClean="0"/>
              <a:pPr/>
              <a:t>24</a:t>
            </a:fld>
            <a:endParaRPr lang="de-DE" dirty="0"/>
          </a:p>
        </p:txBody>
      </p:sp>
      <p:sp>
        <p:nvSpPr>
          <p:cNvPr id="10" name="Rechteck: abgerundete Ecken 9">
            <a:extLst>
              <a:ext uri="{FF2B5EF4-FFF2-40B4-BE49-F238E27FC236}">
                <a16:creationId xmlns:a16="http://schemas.microsoft.com/office/drawing/2014/main" id="{FFF8144E-C08D-4967-9B40-02B730757DE6}"/>
              </a:ext>
            </a:extLst>
          </p:cNvPr>
          <p:cNvSpPr/>
          <p:nvPr/>
        </p:nvSpPr>
        <p:spPr>
          <a:xfrm>
            <a:off x="8641175" y="2648452"/>
            <a:ext cx="3256724" cy="3217500"/>
          </a:xfrm>
          <a:prstGeom prst="round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13" name="Grafik 12">
            <a:extLst>
              <a:ext uri="{FF2B5EF4-FFF2-40B4-BE49-F238E27FC236}">
                <a16:creationId xmlns:a16="http://schemas.microsoft.com/office/drawing/2014/main" id="{046646DB-4598-4C98-992C-C1AF72130B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48329" y="1214475"/>
            <a:ext cx="906884" cy="906884"/>
          </a:xfrm>
          <a:prstGeom prst="rect">
            <a:avLst/>
          </a:prstGeom>
        </p:spPr>
      </p:pic>
      <p:sp>
        <p:nvSpPr>
          <p:cNvPr id="14" name="Datumsplatzhalter 3">
            <a:extLst>
              <a:ext uri="{FF2B5EF4-FFF2-40B4-BE49-F238E27FC236}">
                <a16:creationId xmlns:a16="http://schemas.microsoft.com/office/drawing/2014/main" id="{E9FDE48A-0FFF-437E-A288-54D88B8036BD}"/>
              </a:ext>
            </a:extLst>
          </p:cNvPr>
          <p:cNvSpPr>
            <a:spLocks noGrp="1"/>
          </p:cNvSpPr>
          <p:nvPr>
            <p:ph type="dt" sz="half" idx="14"/>
          </p:nvPr>
        </p:nvSpPr>
        <p:spPr>
          <a:xfrm>
            <a:off x="550863" y="6497767"/>
            <a:ext cx="1152649" cy="153888"/>
          </a:xfrm>
        </p:spPr>
        <p:txBody>
          <a:bodyPr/>
          <a:lstStyle/>
          <a:p>
            <a:r>
              <a:rPr lang="de-DE" dirty="0"/>
              <a:t>13.06.2025</a:t>
            </a:r>
          </a:p>
        </p:txBody>
      </p:sp>
      <p:sp>
        <p:nvSpPr>
          <p:cNvPr id="15" name="Fußzeilenplatzhalter 4">
            <a:extLst>
              <a:ext uri="{FF2B5EF4-FFF2-40B4-BE49-F238E27FC236}">
                <a16:creationId xmlns:a16="http://schemas.microsoft.com/office/drawing/2014/main" id="{FDD8C979-8AB5-458F-AB99-9531AF8726C2}"/>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6" name="Grafik 15">
            <a:extLst>
              <a:ext uri="{FF2B5EF4-FFF2-40B4-BE49-F238E27FC236}">
                <a16:creationId xmlns:a16="http://schemas.microsoft.com/office/drawing/2014/main" id="{A692E909-B1E8-4507-933E-BF6322A36F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3" name="Textplatzhalter 2">
            <a:extLst>
              <a:ext uri="{FF2B5EF4-FFF2-40B4-BE49-F238E27FC236}">
                <a16:creationId xmlns:a16="http://schemas.microsoft.com/office/drawing/2014/main" id="{D0FEC1D4-5A58-4992-8C3B-A42CAD5865E1}"/>
              </a:ext>
            </a:extLst>
          </p:cNvPr>
          <p:cNvSpPr>
            <a:spLocks noGrp="1"/>
          </p:cNvSpPr>
          <p:nvPr>
            <p:ph type="body" sz="quarter" idx="13"/>
          </p:nvPr>
        </p:nvSpPr>
        <p:spPr>
          <a:xfrm>
            <a:off x="767409" y="1484783"/>
            <a:ext cx="8280920" cy="4248691"/>
          </a:xfrm>
        </p:spPr>
        <p:txBody>
          <a:bodyPr/>
          <a:lstStyle/>
          <a:p>
            <a:r>
              <a:rPr lang="de-DE" sz="1800" i="0" dirty="0"/>
              <a:t>Denkt an </a:t>
            </a:r>
            <a:r>
              <a:rPr lang="de-DE" sz="1800" b="1" i="0" dirty="0"/>
              <a:t>euren</a:t>
            </a:r>
            <a:r>
              <a:rPr lang="de-DE" sz="1800" i="0" dirty="0"/>
              <a:t> Sportunterricht, die Vereinbarung mit dem Lehrplan, technischen Ressourcen und örtlichen Gegebenheiten:</a:t>
            </a:r>
          </a:p>
          <a:p>
            <a:pPr marL="285750" indent="-285750">
              <a:buFont typeface="Arial" panose="020B0604020202020204" pitchFamily="34" charset="0"/>
              <a:buChar char="•"/>
            </a:pPr>
            <a:r>
              <a:rPr lang="de-DE" dirty="0"/>
              <a:t>Wie könnt ihr Bewegungs-Apps in den Unterricht an eurer Schule integrieren?</a:t>
            </a:r>
          </a:p>
          <a:p>
            <a:pPr marL="285750" indent="-285750">
              <a:buFont typeface="Arial" panose="020B0604020202020204" pitchFamily="34" charset="0"/>
              <a:buChar char="•"/>
            </a:pPr>
            <a:r>
              <a:rPr lang="de-DE" dirty="0"/>
              <a:t>Wäre eine Umsetzung der Unterrichtseinheit möglich? Welche Hürden gilt es zu nehmen?</a:t>
            </a:r>
          </a:p>
          <a:p>
            <a:pPr marL="285750" indent="-285750">
              <a:buFont typeface="Arial" panose="020B0604020202020204" pitchFamily="34" charset="0"/>
              <a:buChar char="•"/>
            </a:pPr>
            <a:r>
              <a:rPr lang="de-DE" dirty="0"/>
              <a:t>Kann der Einsatz zu einer Entlastung eurerseits sowie zu einer konstruktiven Unterstützung des Lernprozesses der Lernenden beitragen?</a:t>
            </a:r>
          </a:p>
          <a:p>
            <a:pPr marL="285750" indent="-285750">
              <a:buFont typeface="Arial" panose="020B0604020202020204" pitchFamily="34" charset="0"/>
              <a:buChar char="•"/>
            </a:pPr>
            <a:r>
              <a:rPr lang="de-DE" dirty="0"/>
              <a:t>Kann der Einsatz von Bewegungs-Apps Lernende zu körperlicher Aktivität motivieren und das Bewegungslernen fördern?</a:t>
            </a:r>
            <a:endParaRPr lang="de-DE" i="0" dirty="0"/>
          </a:p>
          <a:p>
            <a:endParaRPr lang="de-DE" dirty="0"/>
          </a:p>
        </p:txBody>
      </p:sp>
    </p:spTree>
    <p:extLst>
      <p:ext uri="{BB962C8B-B14F-4D97-AF65-F5344CB8AC3E}">
        <p14:creationId xmlns:p14="http://schemas.microsoft.com/office/powerpoint/2010/main" val="310097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ABE3DA-E1E3-48AD-8B41-E358015887AD}"/>
              </a:ext>
            </a:extLst>
          </p:cNvPr>
          <p:cNvSpPr>
            <a:spLocks noGrp="1"/>
          </p:cNvSpPr>
          <p:nvPr>
            <p:ph type="title"/>
          </p:nvPr>
        </p:nvSpPr>
        <p:spPr/>
        <p:txBody>
          <a:bodyPr/>
          <a:lstStyle/>
          <a:p>
            <a:r>
              <a:rPr lang="de-DE" dirty="0"/>
              <a:t>Abschluss</a:t>
            </a:r>
          </a:p>
        </p:txBody>
      </p:sp>
    </p:spTree>
    <p:extLst>
      <p:ext uri="{BB962C8B-B14F-4D97-AF65-F5344CB8AC3E}">
        <p14:creationId xmlns:p14="http://schemas.microsoft.com/office/powerpoint/2010/main" val="38603460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abgerundete Ecken 11">
            <a:extLst>
              <a:ext uri="{FF2B5EF4-FFF2-40B4-BE49-F238E27FC236}">
                <a16:creationId xmlns:a16="http://schemas.microsoft.com/office/drawing/2014/main" id="{0F5EF50E-53D5-4970-BA8C-4B63D5C15145}"/>
              </a:ext>
            </a:extLst>
          </p:cNvPr>
          <p:cNvSpPr/>
          <p:nvPr/>
        </p:nvSpPr>
        <p:spPr>
          <a:xfrm>
            <a:off x="1415480" y="4506942"/>
            <a:ext cx="7027564" cy="1658362"/>
          </a:xfrm>
          <a:prstGeom prst="roundRect">
            <a:avLst/>
          </a:prstGeom>
          <a:solidFill>
            <a:schemeClr val="bg1"/>
          </a:solidFill>
          <a:ln w="9525">
            <a:solidFill>
              <a:schemeClr val="tx1">
                <a:lumMod val="65000"/>
                <a:lumOff val="3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7" name="Rechteck 6">
            <a:extLst>
              <a:ext uri="{FF2B5EF4-FFF2-40B4-BE49-F238E27FC236}">
                <a16:creationId xmlns:a16="http://schemas.microsoft.com/office/drawing/2014/main" id="{995F58E9-6691-45C5-BBF7-993203343BE7}"/>
              </a:ext>
            </a:extLst>
          </p:cNvPr>
          <p:cNvSpPr/>
          <p:nvPr/>
        </p:nvSpPr>
        <p:spPr>
          <a:xfrm>
            <a:off x="528002" y="787564"/>
            <a:ext cx="1656000" cy="21602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44D04BB7-E676-431E-9CFC-44F236989DC0}"/>
              </a:ext>
            </a:extLst>
          </p:cNvPr>
          <p:cNvSpPr>
            <a:spLocks noGrp="1"/>
          </p:cNvSpPr>
          <p:nvPr>
            <p:ph type="title"/>
          </p:nvPr>
        </p:nvSpPr>
        <p:spPr/>
        <p:txBody>
          <a:bodyPr/>
          <a:lstStyle/>
          <a:p>
            <a:r>
              <a:rPr lang="de-DE" dirty="0"/>
              <a:t>Abschluss</a:t>
            </a:r>
          </a:p>
        </p:txBody>
      </p:sp>
      <p:sp>
        <p:nvSpPr>
          <p:cNvPr id="3" name="Textplatzhalter 2">
            <a:extLst>
              <a:ext uri="{FF2B5EF4-FFF2-40B4-BE49-F238E27FC236}">
                <a16:creationId xmlns:a16="http://schemas.microsoft.com/office/drawing/2014/main" id="{D0FEC1D4-5A58-4992-8C3B-A42CAD5865E1}"/>
              </a:ext>
            </a:extLst>
          </p:cNvPr>
          <p:cNvSpPr>
            <a:spLocks noGrp="1"/>
          </p:cNvSpPr>
          <p:nvPr>
            <p:ph type="body" sz="quarter" idx="13"/>
          </p:nvPr>
        </p:nvSpPr>
        <p:spPr>
          <a:xfrm>
            <a:off x="1476227" y="1336050"/>
            <a:ext cx="7572102" cy="3121525"/>
          </a:xfrm>
        </p:spPr>
        <p:txBody>
          <a:bodyPr>
            <a:normAutofit fontScale="92500" lnSpcReduction="20000"/>
          </a:bodyPr>
          <a:lstStyle/>
          <a:p>
            <a:pPr marL="285750" indent="-285750">
              <a:buFont typeface="Wingdings" panose="05000000000000000000" pitchFamily="2" charset="2"/>
              <a:buChar char="ü"/>
            </a:pPr>
            <a:r>
              <a:rPr lang="de-DE" sz="1800" i="0" dirty="0"/>
              <a:t>Was sind Bewegungs-Apps und welche Potentiale, Grenzen und Risiken gilt es zu beachten</a:t>
            </a:r>
          </a:p>
          <a:p>
            <a:pPr marL="285750" indent="-285750">
              <a:buFont typeface="Wingdings" panose="05000000000000000000" pitchFamily="2" charset="2"/>
              <a:buChar char="ü"/>
            </a:pPr>
            <a:r>
              <a:rPr lang="de-DE" sz="1800" i="0" dirty="0"/>
              <a:t>Identifizierung von sportspezifischen Apps</a:t>
            </a:r>
            <a:r>
              <a:rPr lang="de-DE" dirty="0"/>
              <a:t> und deren </a:t>
            </a:r>
            <a:r>
              <a:rPr lang="de-DE" sz="1800" i="0" dirty="0"/>
              <a:t>Kritische Reflektion</a:t>
            </a:r>
          </a:p>
          <a:p>
            <a:pPr marL="647700" lvl="1" indent="-285750">
              <a:buFont typeface="Wingdings" panose="05000000000000000000" pitchFamily="2" charset="2"/>
              <a:buChar char="ü"/>
            </a:pPr>
            <a:r>
              <a:rPr lang="de-DE" dirty="0"/>
              <a:t>Welche App ist geeignet, welche Voraussetzungen müssen erfüllt sein?</a:t>
            </a:r>
          </a:p>
          <a:p>
            <a:pPr marL="285750" indent="-285750">
              <a:buFont typeface="Wingdings" panose="05000000000000000000" pitchFamily="2" charset="2"/>
              <a:buChar char="ü"/>
            </a:pPr>
            <a:r>
              <a:rPr lang="de-DE" dirty="0"/>
              <a:t>Eine UE zur thematischen Auseinandersetzung mit digitalen Technologien als explizitem Lerngegenstand</a:t>
            </a:r>
          </a:p>
          <a:p>
            <a:pPr marL="285750" indent="-285750">
              <a:buFont typeface="Wingdings" panose="05000000000000000000" pitchFamily="2" charset="2"/>
              <a:buChar char="ü"/>
            </a:pPr>
            <a:r>
              <a:rPr lang="de-DE" dirty="0"/>
              <a:t>Transfer in den eigenen Unterricht</a:t>
            </a:r>
          </a:p>
          <a:p>
            <a:endParaRPr lang="de-DE" i="0" dirty="0"/>
          </a:p>
          <a:p>
            <a:endParaRPr lang="de-DE" dirty="0"/>
          </a:p>
        </p:txBody>
      </p:sp>
      <p:sp>
        <p:nvSpPr>
          <p:cNvPr id="6" name="Foliennummernplatzhalter 5">
            <a:extLst>
              <a:ext uri="{FF2B5EF4-FFF2-40B4-BE49-F238E27FC236}">
                <a16:creationId xmlns:a16="http://schemas.microsoft.com/office/drawing/2014/main" id="{334ECDB3-BDC2-4F15-868F-D609B1EB65B0}"/>
              </a:ext>
            </a:extLst>
          </p:cNvPr>
          <p:cNvSpPr>
            <a:spLocks noGrp="1"/>
          </p:cNvSpPr>
          <p:nvPr>
            <p:ph type="sldNum" sz="quarter" idx="16"/>
          </p:nvPr>
        </p:nvSpPr>
        <p:spPr/>
        <p:txBody>
          <a:bodyPr/>
          <a:lstStyle/>
          <a:p>
            <a:r>
              <a:rPr lang="de-DE"/>
              <a:t>Seite </a:t>
            </a:r>
            <a:fld id="{CE6CAF4D-DD0D-4F34-9F3A-F974D54A280A}" type="slidenum">
              <a:rPr lang="de-DE" smtClean="0"/>
              <a:pPr/>
              <a:t>26</a:t>
            </a:fld>
            <a:endParaRPr lang="de-DE" dirty="0"/>
          </a:p>
        </p:txBody>
      </p:sp>
      <p:pic>
        <p:nvPicPr>
          <p:cNvPr id="8" name="Grafik 7">
            <a:extLst>
              <a:ext uri="{FF2B5EF4-FFF2-40B4-BE49-F238E27FC236}">
                <a16:creationId xmlns:a16="http://schemas.microsoft.com/office/drawing/2014/main" id="{5433112E-91EE-468A-B45B-5CBF50BB5D7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38164" y="4882681"/>
            <a:ext cx="906884" cy="906884"/>
          </a:xfrm>
          <a:prstGeom prst="rect">
            <a:avLst/>
          </a:prstGeom>
          <a:effectLst/>
        </p:spPr>
      </p:pic>
      <p:sp>
        <p:nvSpPr>
          <p:cNvPr id="10" name="Rechteck: abgerundete Ecken 9">
            <a:extLst>
              <a:ext uri="{FF2B5EF4-FFF2-40B4-BE49-F238E27FC236}">
                <a16:creationId xmlns:a16="http://schemas.microsoft.com/office/drawing/2014/main" id="{FFF8144E-C08D-4967-9B40-02B730757DE6}"/>
              </a:ext>
            </a:extLst>
          </p:cNvPr>
          <p:cNvSpPr/>
          <p:nvPr/>
        </p:nvSpPr>
        <p:spPr>
          <a:xfrm>
            <a:off x="9298676" y="1627602"/>
            <a:ext cx="3744000" cy="3600400"/>
          </a:xfrm>
          <a:prstGeom prst="roundRect">
            <a:avLst/>
          </a:prstGeom>
          <a:blipFill dpi="0" rotWithShape="1">
            <a:blip r:embed="rId4">
              <a:alphaModFix amt="71000"/>
              <a:extLst>
                <a:ext uri="{28A0092B-C50C-407E-A947-70E740481C1C}">
                  <a14:useLocalDpi xmlns:a14="http://schemas.microsoft.com/office/drawing/2010/main" val="0"/>
                </a:ext>
              </a:extLst>
            </a:blip>
            <a:srcRect/>
            <a:stretch>
              <a:fillRect l="-70186" t="7" r="22109" b="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11" name="Textfeld 10">
            <a:extLst>
              <a:ext uri="{FF2B5EF4-FFF2-40B4-BE49-F238E27FC236}">
                <a16:creationId xmlns:a16="http://schemas.microsoft.com/office/drawing/2014/main" id="{3FC8E2F2-7F3A-4D1D-B5ED-28DE3E7EA9F4}"/>
              </a:ext>
            </a:extLst>
          </p:cNvPr>
          <p:cNvSpPr txBox="1"/>
          <p:nvPr/>
        </p:nvSpPr>
        <p:spPr>
          <a:xfrm>
            <a:off x="2214383" y="4530337"/>
            <a:ext cx="6336642" cy="1634967"/>
          </a:xfrm>
          <a:prstGeom prst="rect">
            <a:avLst/>
          </a:prstGeom>
          <a:noFill/>
          <a:effectLst/>
        </p:spPr>
        <p:txBody>
          <a:bodyPr wrap="square" lIns="0" tIns="0" rIns="0" bIns="0" rtlCol="0">
            <a:normAutofit fontScale="92500" lnSpcReduction="10000"/>
          </a:bodyPr>
          <a:lstStyle/>
          <a:p>
            <a:pPr>
              <a:lnSpc>
                <a:spcPct val="150000"/>
              </a:lnSpc>
            </a:pPr>
            <a:r>
              <a:rPr lang="de-DE" sz="1600" dirty="0"/>
              <a:t>Verweis</a:t>
            </a:r>
          </a:p>
          <a:p>
            <a:pPr lvl="1" indent="0">
              <a:lnSpc>
                <a:spcPct val="150000"/>
              </a:lnSpc>
              <a:buNone/>
            </a:pPr>
            <a:r>
              <a:rPr lang="de-DE" sz="1600" dirty="0"/>
              <a:t>Abruf weiterer Informationen über </a:t>
            </a:r>
            <a:r>
              <a:rPr lang="de-DE" sz="1600" i="1" dirty="0"/>
              <a:t>https://www.spowi.uni-leipzig.de/sportpaedagogik/forschungsprojekte/fortbildungsangebote</a:t>
            </a:r>
          </a:p>
          <a:p>
            <a:pPr lvl="1" indent="0">
              <a:lnSpc>
                <a:spcPct val="150000"/>
              </a:lnSpc>
              <a:buNone/>
            </a:pPr>
            <a:r>
              <a:rPr lang="de-DE" sz="1600" dirty="0"/>
              <a:t>Umfangreicher Pool von Apps unter </a:t>
            </a:r>
            <a:r>
              <a:rPr lang="de-DE" sz="1600" i="1" dirty="0"/>
              <a:t>digitools4teachers.com</a:t>
            </a:r>
          </a:p>
          <a:p>
            <a:pPr lvl="1" indent="0">
              <a:lnSpc>
                <a:spcPct val="150000"/>
              </a:lnSpc>
              <a:buNone/>
            </a:pPr>
            <a:r>
              <a:rPr lang="de-DE" sz="1600" dirty="0"/>
              <a:t>Weiterführende Links und Basisliteratur auf folgenden Seiten</a:t>
            </a:r>
          </a:p>
        </p:txBody>
      </p:sp>
      <p:pic>
        <p:nvPicPr>
          <p:cNvPr id="13" name="Grafik 12">
            <a:extLst>
              <a:ext uri="{FF2B5EF4-FFF2-40B4-BE49-F238E27FC236}">
                <a16:creationId xmlns:a16="http://schemas.microsoft.com/office/drawing/2014/main" id="{046646DB-4598-4C98-992C-C1AF72130BB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8996" y="2301107"/>
            <a:ext cx="906884" cy="906884"/>
          </a:xfrm>
          <a:prstGeom prst="rect">
            <a:avLst/>
          </a:prstGeom>
        </p:spPr>
      </p:pic>
      <p:sp>
        <p:nvSpPr>
          <p:cNvPr id="14" name="Datumsplatzhalter 3">
            <a:extLst>
              <a:ext uri="{FF2B5EF4-FFF2-40B4-BE49-F238E27FC236}">
                <a16:creationId xmlns:a16="http://schemas.microsoft.com/office/drawing/2014/main" id="{E9FDE48A-0FFF-437E-A288-54D88B8036BD}"/>
              </a:ext>
            </a:extLst>
          </p:cNvPr>
          <p:cNvSpPr>
            <a:spLocks noGrp="1"/>
          </p:cNvSpPr>
          <p:nvPr>
            <p:ph type="dt" sz="half" idx="14"/>
          </p:nvPr>
        </p:nvSpPr>
        <p:spPr>
          <a:xfrm>
            <a:off x="550863" y="6497767"/>
            <a:ext cx="1152649" cy="153888"/>
          </a:xfrm>
        </p:spPr>
        <p:txBody>
          <a:bodyPr/>
          <a:lstStyle/>
          <a:p>
            <a:r>
              <a:rPr lang="de-DE" dirty="0"/>
              <a:t>13.06.2025</a:t>
            </a:r>
          </a:p>
        </p:txBody>
      </p:sp>
      <p:sp>
        <p:nvSpPr>
          <p:cNvPr id="15" name="Fußzeilenplatzhalter 4">
            <a:extLst>
              <a:ext uri="{FF2B5EF4-FFF2-40B4-BE49-F238E27FC236}">
                <a16:creationId xmlns:a16="http://schemas.microsoft.com/office/drawing/2014/main" id="{FDD8C979-8AB5-458F-AB99-9531AF8726C2}"/>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6" name="Grafik 15">
            <a:extLst>
              <a:ext uri="{FF2B5EF4-FFF2-40B4-BE49-F238E27FC236}">
                <a16:creationId xmlns:a16="http://schemas.microsoft.com/office/drawing/2014/main" id="{A692E909-B1E8-4507-933E-BF6322A36F3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192959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674019C3-BDCD-48AB-AF97-4C7F9205902B}"/>
              </a:ext>
            </a:extLst>
          </p:cNvPr>
          <p:cNvSpPr/>
          <p:nvPr/>
        </p:nvSpPr>
        <p:spPr>
          <a:xfrm>
            <a:off x="8427598" y="1264954"/>
            <a:ext cx="3155909" cy="4396294"/>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2D5AAD21-2E0B-44A5-A4D7-2171C9B3F9E4}"/>
              </a:ext>
            </a:extLst>
          </p:cNvPr>
          <p:cNvSpPr>
            <a:spLocks noGrp="1"/>
          </p:cNvSpPr>
          <p:nvPr>
            <p:ph type="title"/>
          </p:nvPr>
        </p:nvSpPr>
        <p:spPr/>
        <p:txBody>
          <a:bodyPr/>
          <a:lstStyle/>
          <a:p>
            <a:r>
              <a:rPr lang="de-DE" dirty="0"/>
              <a:t>Weitere Interessante Unterrichtsmaterialien</a:t>
            </a:r>
          </a:p>
        </p:txBody>
      </p:sp>
      <p:sp>
        <p:nvSpPr>
          <p:cNvPr id="8" name="Foliennummernplatzhalter 5">
            <a:extLst>
              <a:ext uri="{FF2B5EF4-FFF2-40B4-BE49-F238E27FC236}">
                <a16:creationId xmlns:a16="http://schemas.microsoft.com/office/drawing/2014/main" id="{E3E1DFB5-C796-0D10-543C-01E21C6B63F6}"/>
              </a:ext>
            </a:extLst>
          </p:cNvPr>
          <p:cNvSpPr>
            <a:spLocks noGrp="1"/>
          </p:cNvSpPr>
          <p:nvPr>
            <p:ph type="sldNum" sz="quarter" idx="16"/>
          </p:nvPr>
        </p:nvSpPr>
        <p:spPr/>
        <p:txBody>
          <a:bodyPr/>
          <a:lstStyle/>
          <a:p>
            <a:r>
              <a:rPr lang="de-DE"/>
              <a:t>Seite </a:t>
            </a:r>
            <a:fld id="{CE6CAF4D-DD0D-4F34-9F3A-F974D54A280A}" type="slidenum">
              <a:rPr lang="de-DE" smtClean="0"/>
              <a:pPr/>
              <a:t>27</a:t>
            </a:fld>
            <a:endParaRPr lang="de-DE" dirty="0"/>
          </a:p>
        </p:txBody>
      </p:sp>
      <p:pic>
        <p:nvPicPr>
          <p:cNvPr id="15" name="Grafik 14">
            <a:extLst>
              <a:ext uri="{FF2B5EF4-FFF2-40B4-BE49-F238E27FC236}">
                <a16:creationId xmlns:a16="http://schemas.microsoft.com/office/drawing/2014/main" id="{9ED1485E-5555-4C45-B31D-1B7D694ADA76}"/>
              </a:ext>
            </a:extLst>
          </p:cNvPr>
          <p:cNvPicPr>
            <a:picLocks noChangeAspect="1"/>
          </p:cNvPicPr>
          <p:nvPr/>
        </p:nvPicPr>
        <p:blipFill>
          <a:blip r:embed="rId3"/>
          <a:stretch>
            <a:fillRect/>
          </a:stretch>
        </p:blipFill>
        <p:spPr>
          <a:xfrm>
            <a:off x="465373" y="1264953"/>
            <a:ext cx="3276185" cy="4396294"/>
          </a:xfrm>
          <a:prstGeom prst="rect">
            <a:avLst/>
          </a:prstGeom>
          <a:effectLst>
            <a:outerShdw blurRad="50800" dist="38100" dir="2700000" algn="tl" rotWithShape="0">
              <a:prstClr val="black">
                <a:alpha val="40000"/>
              </a:prstClr>
            </a:outerShdw>
          </a:effectLst>
        </p:spPr>
      </p:pic>
      <p:sp>
        <p:nvSpPr>
          <p:cNvPr id="17" name="Textfeld 16">
            <a:extLst>
              <a:ext uri="{FF2B5EF4-FFF2-40B4-BE49-F238E27FC236}">
                <a16:creationId xmlns:a16="http://schemas.microsoft.com/office/drawing/2014/main" id="{A0154D19-C8BC-4E28-BFBA-2C2408E1BA1B}"/>
              </a:ext>
            </a:extLst>
          </p:cNvPr>
          <p:cNvSpPr txBox="1"/>
          <p:nvPr/>
        </p:nvSpPr>
        <p:spPr>
          <a:xfrm>
            <a:off x="911424" y="5764614"/>
            <a:ext cx="2448272" cy="369332"/>
          </a:xfrm>
          <a:prstGeom prst="rect">
            <a:avLst/>
          </a:prstGeom>
          <a:noFill/>
        </p:spPr>
        <p:txBody>
          <a:bodyPr wrap="square">
            <a:spAutoFit/>
          </a:bodyPr>
          <a:lstStyle/>
          <a:p>
            <a:r>
              <a:rPr lang="de-DE" dirty="0"/>
              <a:t>https://bit.ly/4dW3rSU</a:t>
            </a:r>
          </a:p>
        </p:txBody>
      </p:sp>
      <p:pic>
        <p:nvPicPr>
          <p:cNvPr id="22" name="Grafik 21">
            <a:extLst>
              <a:ext uri="{FF2B5EF4-FFF2-40B4-BE49-F238E27FC236}">
                <a16:creationId xmlns:a16="http://schemas.microsoft.com/office/drawing/2014/main" id="{E21B9EE9-6C5F-415B-99D2-DFE50871D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7599" y="1628800"/>
            <a:ext cx="3155909" cy="3979654"/>
          </a:xfrm>
          <a:prstGeom prst="rect">
            <a:avLst/>
          </a:prstGeom>
        </p:spPr>
      </p:pic>
      <p:sp>
        <p:nvSpPr>
          <p:cNvPr id="23" name="Textfeld 22">
            <a:extLst>
              <a:ext uri="{FF2B5EF4-FFF2-40B4-BE49-F238E27FC236}">
                <a16:creationId xmlns:a16="http://schemas.microsoft.com/office/drawing/2014/main" id="{566585B1-DFAE-4AA1-97AE-A484239A3D17}"/>
              </a:ext>
            </a:extLst>
          </p:cNvPr>
          <p:cNvSpPr txBox="1"/>
          <p:nvPr/>
        </p:nvSpPr>
        <p:spPr>
          <a:xfrm>
            <a:off x="8805359" y="5763198"/>
            <a:ext cx="2448272" cy="369332"/>
          </a:xfrm>
          <a:prstGeom prst="rect">
            <a:avLst/>
          </a:prstGeom>
          <a:noFill/>
        </p:spPr>
        <p:txBody>
          <a:bodyPr wrap="square">
            <a:spAutoFit/>
          </a:bodyPr>
          <a:lstStyle/>
          <a:p>
            <a:r>
              <a:rPr lang="de-DE" dirty="0"/>
              <a:t>https://bit.ly/43WfQ4R</a:t>
            </a:r>
          </a:p>
        </p:txBody>
      </p:sp>
      <p:pic>
        <p:nvPicPr>
          <p:cNvPr id="25" name="Grafik 24">
            <a:extLst>
              <a:ext uri="{FF2B5EF4-FFF2-40B4-BE49-F238E27FC236}">
                <a16:creationId xmlns:a16="http://schemas.microsoft.com/office/drawing/2014/main" id="{8B3DD58E-6D30-42E8-8CC7-2E556400A5D0}"/>
              </a:ext>
            </a:extLst>
          </p:cNvPr>
          <p:cNvPicPr>
            <a:picLocks noChangeAspect="1"/>
          </p:cNvPicPr>
          <p:nvPr/>
        </p:nvPicPr>
        <p:blipFill>
          <a:blip r:embed="rId5"/>
          <a:stretch>
            <a:fillRect/>
          </a:stretch>
        </p:blipFill>
        <p:spPr>
          <a:xfrm>
            <a:off x="8492413" y="1264954"/>
            <a:ext cx="2970742" cy="313459"/>
          </a:xfrm>
          <a:prstGeom prst="rect">
            <a:avLst/>
          </a:prstGeom>
        </p:spPr>
      </p:pic>
      <p:sp>
        <p:nvSpPr>
          <p:cNvPr id="30" name="Textfeld 29">
            <a:extLst>
              <a:ext uri="{FF2B5EF4-FFF2-40B4-BE49-F238E27FC236}">
                <a16:creationId xmlns:a16="http://schemas.microsoft.com/office/drawing/2014/main" id="{0CCBCDA9-B48F-4983-8109-CB7E055BF528}"/>
              </a:ext>
            </a:extLst>
          </p:cNvPr>
          <p:cNvSpPr txBox="1"/>
          <p:nvPr/>
        </p:nvSpPr>
        <p:spPr>
          <a:xfrm>
            <a:off x="4529914" y="5762537"/>
            <a:ext cx="3276185" cy="369332"/>
          </a:xfrm>
          <a:prstGeom prst="rect">
            <a:avLst/>
          </a:prstGeom>
          <a:noFill/>
        </p:spPr>
        <p:txBody>
          <a:bodyPr wrap="square">
            <a:spAutoFit/>
          </a:bodyPr>
          <a:lstStyle/>
          <a:p>
            <a:r>
              <a:rPr lang="de-DE" dirty="0"/>
              <a:t>https://digitools4teachers.com</a:t>
            </a:r>
          </a:p>
        </p:txBody>
      </p:sp>
      <p:pic>
        <p:nvPicPr>
          <p:cNvPr id="36" name="Grafik 35">
            <a:extLst>
              <a:ext uri="{FF2B5EF4-FFF2-40B4-BE49-F238E27FC236}">
                <a16:creationId xmlns:a16="http://schemas.microsoft.com/office/drawing/2014/main" id="{6C88D18B-B5A9-4D69-A425-DF9028BDBDB9}"/>
              </a:ext>
            </a:extLst>
          </p:cNvPr>
          <p:cNvPicPr>
            <a:picLocks noChangeAspect="1"/>
          </p:cNvPicPr>
          <p:nvPr/>
        </p:nvPicPr>
        <p:blipFill rotWithShape="1">
          <a:blip r:embed="rId6"/>
          <a:srcRect r="8037"/>
          <a:stretch/>
        </p:blipFill>
        <p:spPr>
          <a:xfrm>
            <a:off x="3647728" y="1264953"/>
            <a:ext cx="4104000" cy="4414782"/>
          </a:xfrm>
          <a:prstGeom prst="rect">
            <a:avLst/>
          </a:prstGeom>
          <a:effectLst>
            <a:outerShdw blurRad="50800" dist="38100" dir="2700000" algn="tl" rotWithShape="0">
              <a:prstClr val="black">
                <a:alpha val="40000"/>
              </a:prstClr>
            </a:outerShdw>
          </a:effectLst>
        </p:spPr>
      </p:pic>
      <p:sp>
        <p:nvSpPr>
          <p:cNvPr id="37" name="Datumsplatzhalter 3">
            <a:extLst>
              <a:ext uri="{FF2B5EF4-FFF2-40B4-BE49-F238E27FC236}">
                <a16:creationId xmlns:a16="http://schemas.microsoft.com/office/drawing/2014/main" id="{EE9EE3A5-AEF0-4762-A5A6-24EB94B8AE07}"/>
              </a:ext>
            </a:extLst>
          </p:cNvPr>
          <p:cNvSpPr>
            <a:spLocks noGrp="1"/>
          </p:cNvSpPr>
          <p:nvPr>
            <p:ph type="dt" sz="half" idx="14"/>
          </p:nvPr>
        </p:nvSpPr>
        <p:spPr>
          <a:xfrm>
            <a:off x="550863" y="6497767"/>
            <a:ext cx="1152649" cy="153888"/>
          </a:xfrm>
        </p:spPr>
        <p:txBody>
          <a:bodyPr/>
          <a:lstStyle/>
          <a:p>
            <a:r>
              <a:rPr lang="de-DE" dirty="0"/>
              <a:t>13.06.2025</a:t>
            </a:r>
          </a:p>
        </p:txBody>
      </p:sp>
      <p:sp>
        <p:nvSpPr>
          <p:cNvPr id="38" name="Fußzeilenplatzhalter 4">
            <a:extLst>
              <a:ext uri="{FF2B5EF4-FFF2-40B4-BE49-F238E27FC236}">
                <a16:creationId xmlns:a16="http://schemas.microsoft.com/office/drawing/2014/main" id="{F811F06D-F9BD-4874-9100-EF13C8D4A4A7}"/>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39" name="Grafik 38">
            <a:extLst>
              <a:ext uri="{FF2B5EF4-FFF2-40B4-BE49-F238E27FC236}">
                <a16:creationId xmlns:a16="http://schemas.microsoft.com/office/drawing/2014/main" id="{DD74023E-BC24-44B3-8CCA-A1BA18E283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3894550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AAD21-2E0B-44A5-A4D7-2171C9B3F9E4}"/>
              </a:ext>
            </a:extLst>
          </p:cNvPr>
          <p:cNvSpPr>
            <a:spLocks noGrp="1"/>
          </p:cNvSpPr>
          <p:nvPr>
            <p:ph type="title"/>
          </p:nvPr>
        </p:nvSpPr>
        <p:spPr/>
        <p:txBody>
          <a:bodyPr/>
          <a:lstStyle/>
          <a:p>
            <a:r>
              <a:rPr lang="de-DE" dirty="0"/>
              <a:t>Quellenverzeichnis und weiterführende Literatur</a:t>
            </a:r>
          </a:p>
        </p:txBody>
      </p:sp>
      <p:sp>
        <p:nvSpPr>
          <p:cNvPr id="3" name="Textplatzhalter 2">
            <a:extLst>
              <a:ext uri="{FF2B5EF4-FFF2-40B4-BE49-F238E27FC236}">
                <a16:creationId xmlns:a16="http://schemas.microsoft.com/office/drawing/2014/main" id="{6E914E2F-728D-4953-839F-570FD1EC7F60}"/>
              </a:ext>
            </a:extLst>
          </p:cNvPr>
          <p:cNvSpPr>
            <a:spLocks noGrp="1"/>
          </p:cNvSpPr>
          <p:nvPr>
            <p:ph type="body" sz="quarter" idx="13"/>
          </p:nvPr>
        </p:nvSpPr>
        <p:spPr>
          <a:xfrm>
            <a:off x="569342" y="1124743"/>
            <a:ext cx="11071795" cy="5171281"/>
          </a:xfrm>
        </p:spPr>
        <p:txBody>
          <a:bodyPr>
            <a:normAutofit/>
          </a:bodyPr>
          <a:lstStyle/>
          <a:p>
            <a:pPr marL="432000" indent="-457200" algn="just">
              <a:spcBef>
                <a:spcPts val="600"/>
              </a:spcBef>
            </a:pPr>
            <a:r>
              <a:rPr lang="de-DE" sz="1100" dirty="0">
                <a:latin typeface="+mn-lt"/>
              </a:rPr>
              <a:t>Bonn, B., Koerner, S., &amp; Staller, M. S. (2024). Digitalisierung im Schulsport–sportpädagogische Einblicke. In D. Memmert (Hrsg.) Digitalisierung und Innovation im Sport und in der Sportwissenschaft: Handbuch Sport und Sportwissenschaft (pp. 1-14). Springer. </a:t>
            </a:r>
          </a:p>
          <a:p>
            <a:pPr marL="432000" indent="-457200" algn="just">
              <a:spcBef>
                <a:spcPts val="600"/>
              </a:spcBef>
            </a:pPr>
            <a:r>
              <a:rPr lang="de-DE" sz="1100" dirty="0">
                <a:ea typeface="Calibri" panose="020F0502020204030204" pitchFamily="34" charset="0"/>
                <a:cs typeface="Times New Roman" panose="02020603050405020304" pitchFamily="18" charset="0"/>
              </a:rPr>
              <a:t>Bundesinstitut für Öffentliche Gesundheit (</a:t>
            </a:r>
            <a:r>
              <a:rPr lang="de-DE" sz="1100" dirty="0" err="1">
                <a:ea typeface="Calibri" panose="020F0502020204030204" pitchFamily="34" charset="0"/>
                <a:cs typeface="Times New Roman" panose="02020603050405020304" pitchFamily="18" charset="0"/>
              </a:rPr>
              <a:t>BfÖG</a:t>
            </a:r>
            <a:r>
              <a:rPr lang="de-DE" sz="1100" dirty="0">
                <a:ea typeface="Calibri" panose="020F0502020204030204" pitchFamily="34" charset="0"/>
                <a:cs typeface="Times New Roman" panose="02020603050405020304" pitchFamily="18" charset="0"/>
              </a:rPr>
              <a:t>). </a:t>
            </a:r>
            <a:r>
              <a:rPr lang="de-DE" sz="1100" i="1" dirty="0">
                <a:ea typeface="Calibri" panose="020F0502020204030204" pitchFamily="34" charset="0"/>
                <a:cs typeface="Times New Roman" panose="02020603050405020304" pitchFamily="18" charset="0"/>
              </a:rPr>
              <a:t>Smartwatch im Klassenzimmer.</a:t>
            </a:r>
            <a:r>
              <a:rPr lang="de-DE" sz="1100" dirty="0">
                <a:ea typeface="Calibri" panose="020F0502020204030204" pitchFamily="34" charset="0"/>
                <a:cs typeface="Times New Roman" panose="02020603050405020304" pitchFamily="18" charset="0"/>
              </a:rPr>
              <a:t> </a:t>
            </a:r>
            <a:r>
              <a:rPr lang="de-DE" sz="1100" dirty="0"/>
              <a:t>https://www.ins-netz-gehen.de/lehr-und-fachkraefte/smartphone-in-der-schule/wearables-in-der-schule/</a:t>
            </a:r>
          </a:p>
          <a:p>
            <a:pPr marL="432000" indent="-457200" algn="just">
              <a:spcBef>
                <a:spcPts val="600"/>
              </a:spcBef>
            </a:pPr>
            <a:r>
              <a:rPr lang="de-DE" sz="1100" dirty="0">
                <a:latin typeface="+mn-lt"/>
              </a:rPr>
              <a:t>Greve, S., </a:t>
            </a:r>
            <a:r>
              <a:rPr lang="de-DE" sz="1100" dirty="0" err="1">
                <a:latin typeface="+mn-lt"/>
              </a:rPr>
              <a:t>Thumel</a:t>
            </a:r>
            <a:r>
              <a:rPr lang="de-DE" sz="1100" dirty="0">
                <a:latin typeface="+mn-lt"/>
              </a:rPr>
              <a:t>, M., </a:t>
            </a:r>
            <a:r>
              <a:rPr lang="de-DE" sz="1100" dirty="0" err="1">
                <a:latin typeface="+mn-lt"/>
              </a:rPr>
              <a:t>Jastrow</a:t>
            </a:r>
            <a:r>
              <a:rPr lang="de-DE" sz="1100" dirty="0">
                <a:latin typeface="+mn-lt"/>
              </a:rPr>
              <a:t>, F., Krieger, C., Schwedler, A. &amp; Süßenbach, J. (2020): The </a:t>
            </a:r>
            <a:r>
              <a:rPr lang="de-DE" sz="1100" dirty="0" err="1">
                <a:latin typeface="+mn-lt"/>
              </a:rPr>
              <a:t>use</a:t>
            </a:r>
            <a:r>
              <a:rPr lang="de-DE" sz="1100" dirty="0">
                <a:latin typeface="+mn-lt"/>
              </a:rPr>
              <a:t> </a:t>
            </a:r>
            <a:r>
              <a:rPr lang="de-DE" sz="1100" dirty="0" err="1">
                <a:latin typeface="+mn-lt"/>
              </a:rPr>
              <a:t>of</a:t>
            </a:r>
            <a:r>
              <a:rPr lang="de-DE" sz="1100" dirty="0">
                <a:latin typeface="+mn-lt"/>
              </a:rPr>
              <a:t> digital </a:t>
            </a:r>
            <a:r>
              <a:rPr lang="de-DE" sz="1100" dirty="0" err="1">
                <a:latin typeface="+mn-lt"/>
              </a:rPr>
              <a:t>media</a:t>
            </a:r>
            <a:r>
              <a:rPr lang="de-DE" sz="1100" dirty="0">
                <a:latin typeface="+mn-lt"/>
              </a:rPr>
              <a:t> in </a:t>
            </a:r>
            <a:r>
              <a:rPr lang="de-DE" sz="1100" dirty="0" err="1">
                <a:latin typeface="+mn-lt"/>
              </a:rPr>
              <a:t>primary</a:t>
            </a:r>
            <a:r>
              <a:rPr lang="de-DE" sz="1100" dirty="0">
                <a:latin typeface="+mn-lt"/>
              </a:rPr>
              <a:t> </a:t>
            </a:r>
            <a:r>
              <a:rPr lang="de-DE" sz="1100" dirty="0" err="1">
                <a:latin typeface="+mn-lt"/>
              </a:rPr>
              <a:t>school</a:t>
            </a:r>
            <a:r>
              <a:rPr lang="de-DE" sz="1100" dirty="0">
                <a:latin typeface="+mn-lt"/>
              </a:rPr>
              <a:t> PE – </a:t>
            </a:r>
            <a:r>
              <a:rPr lang="de-DE" sz="1100" dirty="0" err="1">
                <a:latin typeface="+mn-lt"/>
              </a:rPr>
              <a:t>student</a:t>
            </a:r>
            <a:r>
              <a:rPr lang="de-DE" sz="1100" dirty="0">
                <a:latin typeface="+mn-lt"/>
              </a:rPr>
              <a:t> </a:t>
            </a:r>
            <a:r>
              <a:rPr lang="de-DE" sz="1100" dirty="0" err="1">
                <a:latin typeface="+mn-lt"/>
              </a:rPr>
              <a:t>perspectives</a:t>
            </a:r>
            <a:r>
              <a:rPr lang="de-DE" sz="1100" dirty="0">
                <a:latin typeface="+mn-lt"/>
              </a:rPr>
              <a:t> on </a:t>
            </a:r>
            <a:r>
              <a:rPr lang="de-DE" sz="1100" dirty="0" err="1">
                <a:latin typeface="+mn-lt"/>
              </a:rPr>
              <a:t>product-oriented</a:t>
            </a:r>
            <a:r>
              <a:rPr lang="de-DE" sz="1100" dirty="0">
                <a:latin typeface="+mn-lt"/>
              </a:rPr>
              <a:t> </a:t>
            </a:r>
            <a:r>
              <a:rPr lang="de-DE" sz="1100" dirty="0" err="1">
                <a:latin typeface="+mn-lt"/>
              </a:rPr>
              <a:t>ways</a:t>
            </a:r>
            <a:r>
              <a:rPr lang="de-DE" sz="1100" dirty="0">
                <a:latin typeface="+mn-lt"/>
              </a:rPr>
              <a:t> </a:t>
            </a:r>
            <a:r>
              <a:rPr lang="de-DE" sz="1100" dirty="0" err="1">
                <a:latin typeface="+mn-lt"/>
              </a:rPr>
              <a:t>of</a:t>
            </a:r>
            <a:r>
              <a:rPr lang="de-DE" sz="1100" dirty="0">
                <a:latin typeface="+mn-lt"/>
              </a:rPr>
              <a:t> </a:t>
            </a:r>
            <a:r>
              <a:rPr lang="de-DE" sz="1100" dirty="0" err="1">
                <a:latin typeface="+mn-lt"/>
              </a:rPr>
              <a:t>lesson</a:t>
            </a:r>
            <a:r>
              <a:rPr lang="de-DE" sz="1100" dirty="0">
                <a:latin typeface="+mn-lt"/>
              </a:rPr>
              <a:t> </a:t>
            </a:r>
            <a:r>
              <a:rPr lang="de-DE" sz="1100" dirty="0" err="1">
                <a:latin typeface="+mn-lt"/>
              </a:rPr>
              <a:t>staging</a:t>
            </a:r>
            <a:r>
              <a:rPr lang="de-DE" sz="1100" dirty="0">
                <a:latin typeface="+mn-lt"/>
              </a:rPr>
              <a:t>. </a:t>
            </a:r>
            <a:r>
              <a:rPr lang="de-DE" sz="1100" dirty="0" err="1">
                <a:latin typeface="+mn-lt"/>
              </a:rPr>
              <a:t>Physical</a:t>
            </a:r>
            <a:r>
              <a:rPr lang="de-DE" sz="1100" dirty="0">
                <a:latin typeface="+mn-lt"/>
              </a:rPr>
              <a:t> Education and Sport </a:t>
            </a:r>
            <a:r>
              <a:rPr lang="de-DE" sz="1100" dirty="0" err="1">
                <a:latin typeface="+mn-lt"/>
              </a:rPr>
              <a:t>Pedagogy</a:t>
            </a:r>
            <a:r>
              <a:rPr lang="de-DE" sz="1100" dirty="0">
                <a:latin typeface="+mn-lt"/>
              </a:rPr>
              <a:t>, 27(1), 43-58.</a:t>
            </a:r>
          </a:p>
          <a:p>
            <a:pPr marL="432000" indent="-457200" algn="just">
              <a:spcBef>
                <a:spcPts val="600"/>
              </a:spcBef>
            </a:pPr>
            <a:r>
              <a:rPr lang="de-DE" sz="1100" dirty="0">
                <a:latin typeface="+mn-lt"/>
              </a:rPr>
              <a:t>Frederking, V. (2023). Von Fake News bis </a:t>
            </a:r>
            <a:r>
              <a:rPr lang="de-DE" sz="1100" dirty="0" err="1">
                <a:latin typeface="+mn-lt"/>
              </a:rPr>
              <a:t>ChatGPT</a:t>
            </a:r>
            <a:r>
              <a:rPr lang="de-DE" sz="1100" dirty="0">
                <a:latin typeface="+mn-lt"/>
              </a:rPr>
              <a:t>. Digitale Textsouveränität als ethisch-politische Bildungsaufgabe für Deutschdidaktik und Deutschunterricht in der digitalen Welt. </a:t>
            </a:r>
            <a:r>
              <a:rPr lang="de-DE" sz="1100" i="1" dirty="0" err="1">
                <a:latin typeface="+mn-lt"/>
              </a:rPr>
              <a:t>MiDU</a:t>
            </a:r>
            <a:r>
              <a:rPr lang="de-DE" sz="1100" i="1" dirty="0">
                <a:latin typeface="+mn-lt"/>
              </a:rPr>
              <a:t> - Medien Im Deutschunterricht, 5</a:t>
            </a:r>
            <a:r>
              <a:rPr lang="de-DE" sz="1100" dirty="0">
                <a:latin typeface="+mn-lt"/>
              </a:rPr>
              <a:t>(2), 1–27.</a:t>
            </a:r>
          </a:p>
          <a:p>
            <a:pPr marL="432000" indent="-457200" algn="just">
              <a:spcBef>
                <a:spcPts val="600"/>
              </a:spcBef>
            </a:pPr>
            <a:r>
              <a:rPr lang="de-DE" sz="1100" dirty="0">
                <a:latin typeface="+mn-lt"/>
              </a:rPr>
              <a:t>Medienpädagogischer Forschungsverbund Südwest (</a:t>
            </a:r>
            <a:r>
              <a:rPr lang="de-DE" sz="1100" dirty="0" err="1">
                <a:latin typeface="+mn-lt"/>
              </a:rPr>
              <a:t>mpfs</a:t>
            </a:r>
            <a:r>
              <a:rPr lang="de-DE" sz="1100" dirty="0">
                <a:latin typeface="+mn-lt"/>
              </a:rPr>
              <a:t>). (2022). JIM-Studie 2022: Jugend, Information, Medien. Basisuntersuchung zum Medienumgang 12- bis 19-Jähriger</a:t>
            </a:r>
          </a:p>
          <a:p>
            <a:pPr marL="432000" indent="-457200" algn="just">
              <a:spcBef>
                <a:spcPts val="600"/>
              </a:spcBef>
            </a:pPr>
            <a:r>
              <a:rPr lang="de-DE" sz="1100" dirty="0" err="1">
                <a:latin typeface="+mn-lt"/>
              </a:rPr>
              <a:t>Schittkowski</a:t>
            </a:r>
            <a:r>
              <a:rPr lang="de-DE" sz="1100" dirty="0">
                <a:latin typeface="+mn-lt"/>
              </a:rPr>
              <a:t>, B., </a:t>
            </a:r>
            <a:r>
              <a:rPr lang="de-DE" sz="1100" dirty="0" err="1">
                <a:latin typeface="+mn-lt"/>
              </a:rPr>
              <a:t>Woll</a:t>
            </a:r>
            <a:r>
              <a:rPr lang="de-DE" sz="1100" dirty="0">
                <a:latin typeface="+mn-lt"/>
              </a:rPr>
              <a:t>, A., &amp; Wagner, I. (2022). Hausaufgaben im Sportunterricht: Neue Potenziale durch Apps und digitale Angebote?. Sportunterricht, 71(1), 14. </a:t>
            </a:r>
          </a:p>
          <a:p>
            <a:pPr marL="432000" indent="-457200" algn="just">
              <a:spcBef>
                <a:spcPts val="600"/>
              </a:spcBef>
            </a:pPr>
            <a:r>
              <a:rPr lang="de-DE" sz="1100" dirty="0"/>
              <a:t>Statista (2024). Anteil der Jugendlichen in Deutschland, die ein Smartphone besitzen, in den Jahren 2011 bis 2024. https://de.statista.com/statistik/daten/studie/642949/umfrage/smartphone-besitz-unter-jugendlichen-in-deutschland/</a:t>
            </a:r>
          </a:p>
          <a:p>
            <a:pPr marL="432000" indent="-457200" algn="just">
              <a:spcBef>
                <a:spcPts val="600"/>
              </a:spcBef>
            </a:pPr>
            <a:r>
              <a:rPr lang="de-DE" sz="1100" dirty="0">
                <a:latin typeface="+mn-lt"/>
              </a:rPr>
              <a:t>Wagner, P., &amp; Wulff, H. (2020). Digitalisierung und körperliche Aktivität–Risiken und Nutzen digitaler Medien für Bewegung und Gesundheit. Vierter </a:t>
            </a:r>
            <a:r>
              <a:rPr lang="de-DE" sz="1100" dirty="0" err="1">
                <a:latin typeface="+mn-lt"/>
              </a:rPr>
              <a:t>Kinder-und</a:t>
            </a:r>
            <a:r>
              <a:rPr lang="de-DE" sz="1100" dirty="0">
                <a:latin typeface="+mn-lt"/>
              </a:rPr>
              <a:t> Jugendsportbericht: Gesundheit, Leistung und Gesellschaft, 64-75.</a:t>
            </a:r>
          </a:p>
          <a:p>
            <a:pPr marL="432000" indent="-457200" algn="just">
              <a:spcBef>
                <a:spcPts val="600"/>
              </a:spcBef>
            </a:pPr>
            <a:r>
              <a:rPr lang="de-DE" sz="1100" dirty="0">
                <a:effectLst/>
                <a:latin typeface="+mn-lt"/>
                <a:ea typeface="Calibri" panose="020F0502020204030204" pitchFamily="34" charset="0"/>
                <a:cs typeface="Times New Roman" panose="02020603050405020304" pitchFamily="18" charset="0"/>
              </a:rPr>
              <a:t>Wendeborn, T. (2022). Der Zusammenhang zwischen Fachlichkeit und Digitalisierung im Sportunterricht. </a:t>
            </a:r>
            <a:r>
              <a:rPr lang="de-DE" sz="1100" i="1" dirty="0" err="1">
                <a:effectLst/>
                <a:latin typeface="+mn-lt"/>
                <a:ea typeface="Calibri" panose="020F0502020204030204" pitchFamily="34" charset="0"/>
                <a:cs typeface="Times New Roman" panose="02020603050405020304" pitchFamily="18" charset="0"/>
              </a:rPr>
              <a:t>sportunterricht</a:t>
            </a:r>
            <a:r>
              <a:rPr lang="de-DE" sz="1100" dirty="0">
                <a:effectLst/>
                <a:latin typeface="+mn-lt"/>
                <a:ea typeface="Calibri" panose="020F0502020204030204" pitchFamily="34" charset="0"/>
                <a:cs typeface="Times New Roman" panose="02020603050405020304" pitchFamily="18" charset="0"/>
              </a:rPr>
              <a:t>, 71(12), 532-536.</a:t>
            </a:r>
          </a:p>
          <a:p>
            <a:pPr marL="432000" indent="-457200" algn="just">
              <a:spcBef>
                <a:spcPts val="600"/>
              </a:spcBef>
            </a:pPr>
            <a:r>
              <a:rPr lang="de-DE" sz="1100" dirty="0">
                <a:effectLst/>
                <a:latin typeface="+mn-lt"/>
                <a:ea typeface="Calibri" panose="020F0502020204030204" pitchFamily="34" charset="0"/>
                <a:cs typeface="Times New Roman" panose="02020603050405020304" pitchFamily="18" charset="0"/>
              </a:rPr>
              <a:t>Wendeborn, T., </a:t>
            </a:r>
            <a:r>
              <a:rPr lang="de-DE" sz="1100" dirty="0" err="1">
                <a:effectLst/>
                <a:latin typeface="+mn-lt"/>
                <a:ea typeface="Calibri" panose="020F0502020204030204" pitchFamily="34" charset="0"/>
                <a:cs typeface="Times New Roman" panose="02020603050405020304" pitchFamily="18" charset="0"/>
              </a:rPr>
              <a:t>Drogge</a:t>
            </a:r>
            <a:r>
              <a:rPr lang="de-DE" sz="1100" dirty="0">
                <a:effectLst/>
                <a:latin typeface="+mn-lt"/>
                <a:ea typeface="Calibri" panose="020F0502020204030204" pitchFamily="34" charset="0"/>
                <a:cs typeface="Times New Roman" panose="02020603050405020304" pitchFamily="18" charset="0"/>
              </a:rPr>
              <a:t>, L. &amp; Kühn, A. (2022). Aufgaben und Herausforderungen der Sportdidaktik im Rahmen der digitalen Transformation. In V. Frederking &amp; R. Romeike (Hrsg.), Fachliche Bildung in der digitalen Welt. Digitalisierung, Big Data und KI im Forschungsfokus von 15 Fachdidaktiken (390–414). Waxmann.</a:t>
            </a:r>
          </a:p>
          <a:p>
            <a:pPr marL="432000" indent="-457200" algn="just">
              <a:spcBef>
                <a:spcPts val="600"/>
              </a:spcBef>
            </a:pPr>
            <a:r>
              <a:rPr lang="de-DE" sz="1100" dirty="0" err="1">
                <a:effectLst/>
                <a:latin typeface="+mn-lt"/>
                <a:ea typeface="Calibri" panose="020F0502020204030204" pitchFamily="34" charset="0"/>
                <a:cs typeface="Times New Roman" panose="02020603050405020304" pitchFamily="18" charset="0"/>
              </a:rPr>
              <a:t>Wibowo</a:t>
            </a:r>
            <a:r>
              <a:rPr lang="de-DE" sz="1100" dirty="0">
                <a:effectLst/>
                <a:latin typeface="+mn-lt"/>
                <a:ea typeface="Calibri" panose="020F0502020204030204" pitchFamily="34" charset="0"/>
                <a:cs typeface="Times New Roman" panose="02020603050405020304" pitchFamily="18" charset="0"/>
              </a:rPr>
              <a:t>, J., </a:t>
            </a:r>
            <a:r>
              <a:rPr lang="de-DE" sz="1100" dirty="0" err="1">
                <a:effectLst/>
                <a:latin typeface="+mn-lt"/>
                <a:ea typeface="Calibri" panose="020F0502020204030204" pitchFamily="34" charset="0"/>
                <a:cs typeface="Times New Roman" panose="02020603050405020304" pitchFamily="18" charset="0"/>
              </a:rPr>
              <a:t>Genfeld</a:t>
            </a:r>
            <a:r>
              <a:rPr lang="de-DE" sz="1100" dirty="0">
                <a:effectLst/>
                <a:latin typeface="+mn-lt"/>
                <a:ea typeface="Calibri" panose="020F0502020204030204" pitchFamily="34" charset="0"/>
                <a:cs typeface="Times New Roman" panose="02020603050405020304" pitchFamily="18" charset="0"/>
              </a:rPr>
              <a:t>, L., Hofmann, R., &amp; Wolters, H. (2023). Digitale Tools und Digitalität im Sportunterricht als Bedingungen von Bewegungsbildung. In Bildungszugänge im Sport: Grundlagen und Offerten (pp. 147-162). Wiesbaden: Springer Fachmedien Wiesbaden. </a:t>
            </a:r>
          </a:p>
          <a:p>
            <a:pPr marL="432000" indent="-457200" algn="just">
              <a:spcBef>
                <a:spcPts val="600"/>
              </a:spcBef>
            </a:pPr>
            <a:r>
              <a:rPr lang="de-DE" sz="1100" dirty="0" err="1">
                <a:effectLst/>
                <a:latin typeface="+mn-lt"/>
                <a:ea typeface="Calibri" panose="020F0502020204030204" pitchFamily="34" charset="0"/>
                <a:cs typeface="Times New Roman" panose="02020603050405020304" pitchFamily="18" charset="0"/>
              </a:rPr>
              <a:t>Wiesche</a:t>
            </a:r>
            <a:r>
              <a:rPr lang="de-DE" sz="1100" dirty="0">
                <a:effectLst/>
                <a:latin typeface="+mn-lt"/>
                <a:ea typeface="Calibri" panose="020F0502020204030204" pitchFamily="34" charset="0"/>
                <a:cs typeface="Times New Roman" panose="02020603050405020304" pitchFamily="18" charset="0"/>
              </a:rPr>
              <a:t>, D., Klinge, A., &amp; </a:t>
            </a:r>
            <a:r>
              <a:rPr lang="de-DE" sz="1100" dirty="0" err="1">
                <a:effectLst/>
                <a:latin typeface="+mn-lt"/>
                <a:ea typeface="Calibri" panose="020F0502020204030204" pitchFamily="34" charset="0"/>
                <a:cs typeface="Times New Roman" panose="02020603050405020304" pitchFamily="18" charset="0"/>
              </a:rPr>
              <a:t>Przybylka</a:t>
            </a:r>
            <a:r>
              <a:rPr lang="de-DE" sz="1100" dirty="0">
                <a:effectLst/>
                <a:latin typeface="+mn-lt"/>
                <a:ea typeface="Calibri" panose="020F0502020204030204" pitchFamily="34" charset="0"/>
                <a:cs typeface="Times New Roman" panose="02020603050405020304" pitchFamily="18" charset="0"/>
              </a:rPr>
              <a:t>, N. (2023). Eintauchen, Abtauchen und Wiederauftauchen: Fruchtbare Bildungsmomente in Bewegung, Spiel und Sport in Virtuellen Realitäten. In Bildungszugänge im Sport: Grundlagen und Offerten (pp. 97-108). Wiesbaden: Springer.</a:t>
            </a:r>
          </a:p>
          <a:p>
            <a:pPr marL="432000" indent="-457200" algn="just">
              <a:spcBef>
                <a:spcPts val="600"/>
              </a:spcBef>
            </a:pPr>
            <a:endParaRPr lang="de-DE" sz="1100" dirty="0"/>
          </a:p>
          <a:p>
            <a:pPr marL="432000" indent="-457200" algn="just">
              <a:spcBef>
                <a:spcPts val="600"/>
              </a:spcBef>
            </a:pPr>
            <a:endParaRPr lang="de-DE" sz="1100" dirty="0">
              <a:effectLst/>
              <a:latin typeface="+mn-lt"/>
              <a:ea typeface="Calibri" panose="020F0502020204030204" pitchFamily="34" charset="0"/>
              <a:cs typeface="Times New Roman" panose="02020603050405020304" pitchFamily="18" charset="0"/>
            </a:endParaRPr>
          </a:p>
          <a:p>
            <a:pPr indent="-457200" algn="just">
              <a:spcBef>
                <a:spcPts val="600"/>
              </a:spcBef>
            </a:pPr>
            <a:endParaRPr lang="de-DE" sz="700" dirty="0"/>
          </a:p>
        </p:txBody>
      </p:sp>
      <p:sp>
        <p:nvSpPr>
          <p:cNvPr id="8" name="Foliennummernplatzhalter 5">
            <a:extLst>
              <a:ext uri="{FF2B5EF4-FFF2-40B4-BE49-F238E27FC236}">
                <a16:creationId xmlns:a16="http://schemas.microsoft.com/office/drawing/2014/main" id="{E3E1DFB5-C796-0D10-543C-01E21C6B63F6}"/>
              </a:ext>
            </a:extLst>
          </p:cNvPr>
          <p:cNvSpPr>
            <a:spLocks noGrp="1"/>
          </p:cNvSpPr>
          <p:nvPr>
            <p:ph type="sldNum" sz="quarter" idx="16"/>
          </p:nvPr>
        </p:nvSpPr>
        <p:spPr>
          <a:xfrm>
            <a:off x="8897937" y="6497767"/>
            <a:ext cx="2743200" cy="153888"/>
          </a:xfrm>
        </p:spPr>
        <p:txBody>
          <a:bodyPr/>
          <a:lstStyle/>
          <a:p>
            <a:r>
              <a:rPr lang="de-DE"/>
              <a:t>Seite </a:t>
            </a:r>
            <a:fld id="{CE6CAF4D-DD0D-4F34-9F3A-F974D54A280A}" type="slidenum">
              <a:rPr lang="de-DE" smtClean="0"/>
              <a:pPr/>
              <a:t>28</a:t>
            </a:fld>
            <a:endParaRPr lang="de-DE" dirty="0"/>
          </a:p>
        </p:txBody>
      </p:sp>
      <p:sp>
        <p:nvSpPr>
          <p:cNvPr id="11" name="Datumsplatzhalter 3">
            <a:extLst>
              <a:ext uri="{FF2B5EF4-FFF2-40B4-BE49-F238E27FC236}">
                <a16:creationId xmlns:a16="http://schemas.microsoft.com/office/drawing/2014/main" id="{9CE54C29-EFEC-4612-9260-F702721F8415}"/>
              </a:ext>
            </a:extLst>
          </p:cNvPr>
          <p:cNvSpPr>
            <a:spLocks noGrp="1"/>
          </p:cNvSpPr>
          <p:nvPr>
            <p:ph type="dt" sz="half" idx="14"/>
          </p:nvPr>
        </p:nvSpPr>
        <p:spPr>
          <a:xfrm>
            <a:off x="550863" y="6497767"/>
            <a:ext cx="1152649" cy="153888"/>
          </a:xfrm>
        </p:spPr>
        <p:txBody>
          <a:bodyPr/>
          <a:lstStyle/>
          <a:p>
            <a:r>
              <a:rPr lang="de-DE" dirty="0"/>
              <a:t>13.06.2025</a:t>
            </a:r>
          </a:p>
        </p:txBody>
      </p:sp>
      <p:sp>
        <p:nvSpPr>
          <p:cNvPr id="12" name="Fußzeilenplatzhalter 4">
            <a:extLst>
              <a:ext uri="{FF2B5EF4-FFF2-40B4-BE49-F238E27FC236}">
                <a16:creationId xmlns:a16="http://schemas.microsoft.com/office/drawing/2014/main" id="{1460050D-017B-4FF1-8FF7-55F293305B26}"/>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3" name="Grafik 12">
            <a:extLst>
              <a:ext uri="{FF2B5EF4-FFF2-40B4-BE49-F238E27FC236}">
                <a16:creationId xmlns:a16="http://schemas.microsoft.com/office/drawing/2014/main" id="{0B1CD953-45E6-435E-B612-59908D851D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2924382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6" name="Grafik 25">
            <a:extLst>
              <a:ext uri="{FF2B5EF4-FFF2-40B4-BE49-F238E27FC236}">
                <a16:creationId xmlns:a16="http://schemas.microsoft.com/office/drawing/2014/main" id="{033FD96C-F0DD-34EE-9F5B-AE2D048FC83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875699" y="4339848"/>
            <a:ext cx="906884" cy="906884"/>
          </a:xfrm>
          <a:prstGeom prst="rect">
            <a:avLst/>
          </a:prstGeom>
        </p:spPr>
      </p:pic>
      <p:pic>
        <p:nvPicPr>
          <p:cNvPr id="27" name="Grafik 26">
            <a:extLst>
              <a:ext uri="{FF2B5EF4-FFF2-40B4-BE49-F238E27FC236}">
                <a16:creationId xmlns:a16="http://schemas.microsoft.com/office/drawing/2014/main" id="{1036A8A7-6DE9-4CA3-2CC7-A078ABC743E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84732" y="5344619"/>
            <a:ext cx="906884" cy="906884"/>
          </a:xfrm>
          <a:prstGeom prst="rect">
            <a:avLst/>
          </a:prstGeom>
        </p:spPr>
      </p:pic>
      <p:pic>
        <p:nvPicPr>
          <p:cNvPr id="28" name="Grafik 27">
            <a:extLst>
              <a:ext uri="{FF2B5EF4-FFF2-40B4-BE49-F238E27FC236}">
                <a16:creationId xmlns:a16="http://schemas.microsoft.com/office/drawing/2014/main" id="{D28E7009-C51C-5DE3-9458-7347740A8E0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8600" y="1342800"/>
            <a:ext cx="906884" cy="906884"/>
          </a:xfrm>
          <a:prstGeom prst="rect">
            <a:avLst/>
          </a:prstGeom>
        </p:spPr>
      </p:pic>
      <p:pic>
        <p:nvPicPr>
          <p:cNvPr id="29" name="Grafik 28">
            <a:extLst>
              <a:ext uri="{FF2B5EF4-FFF2-40B4-BE49-F238E27FC236}">
                <a16:creationId xmlns:a16="http://schemas.microsoft.com/office/drawing/2014/main" id="{8C0B78EC-821D-AF4F-E2DC-4361A88B011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057633" y="1342800"/>
            <a:ext cx="906884" cy="906884"/>
          </a:xfrm>
          <a:prstGeom prst="rect">
            <a:avLst/>
          </a:prstGeom>
        </p:spPr>
      </p:pic>
      <p:pic>
        <p:nvPicPr>
          <p:cNvPr id="30" name="Grafik 29">
            <a:extLst>
              <a:ext uri="{FF2B5EF4-FFF2-40B4-BE49-F238E27FC236}">
                <a16:creationId xmlns:a16="http://schemas.microsoft.com/office/drawing/2014/main" id="{8F6418C3-A356-150D-7D45-4B3436280F2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511828" y="3335078"/>
            <a:ext cx="906884" cy="906884"/>
          </a:xfrm>
          <a:prstGeom prst="rect">
            <a:avLst/>
          </a:prstGeom>
        </p:spPr>
      </p:pic>
      <p:pic>
        <p:nvPicPr>
          <p:cNvPr id="31" name="Grafik 30">
            <a:extLst>
              <a:ext uri="{FF2B5EF4-FFF2-40B4-BE49-F238E27FC236}">
                <a16:creationId xmlns:a16="http://schemas.microsoft.com/office/drawing/2014/main" id="{24D636A5-BD63-8724-6269-C4AD423A935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284732" y="4339848"/>
            <a:ext cx="906884" cy="906884"/>
          </a:xfrm>
          <a:prstGeom prst="rect">
            <a:avLst/>
          </a:prstGeom>
        </p:spPr>
      </p:pic>
      <p:pic>
        <p:nvPicPr>
          <p:cNvPr id="32" name="Grafik 31">
            <a:extLst>
              <a:ext uri="{FF2B5EF4-FFF2-40B4-BE49-F238E27FC236}">
                <a16:creationId xmlns:a16="http://schemas.microsoft.com/office/drawing/2014/main" id="{EC6F59CB-170E-A8B9-9A7C-20E061593AB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077604" y="1340767"/>
            <a:ext cx="891655" cy="891655"/>
          </a:xfrm>
          <a:prstGeom prst="rect">
            <a:avLst/>
          </a:prstGeom>
        </p:spPr>
      </p:pic>
      <p:pic>
        <p:nvPicPr>
          <p:cNvPr id="33" name="Grafik 32">
            <a:extLst>
              <a:ext uri="{FF2B5EF4-FFF2-40B4-BE49-F238E27FC236}">
                <a16:creationId xmlns:a16="http://schemas.microsoft.com/office/drawing/2014/main" id="{9DB88F58-84FC-573C-0E61-EE9A117F2505}"/>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466666" y="1342800"/>
            <a:ext cx="906884" cy="906884"/>
          </a:xfrm>
          <a:prstGeom prst="rect">
            <a:avLst/>
          </a:prstGeom>
        </p:spPr>
      </p:pic>
      <p:pic>
        <p:nvPicPr>
          <p:cNvPr id="34" name="Grafik 33">
            <a:extLst>
              <a:ext uri="{FF2B5EF4-FFF2-40B4-BE49-F238E27FC236}">
                <a16:creationId xmlns:a16="http://schemas.microsoft.com/office/drawing/2014/main" id="{BF7BBABC-5FD0-BF05-02C1-A9D5506AA45D}"/>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875699" y="5344619"/>
            <a:ext cx="906884" cy="906884"/>
          </a:xfrm>
          <a:prstGeom prst="rect">
            <a:avLst/>
          </a:prstGeom>
        </p:spPr>
      </p:pic>
      <p:pic>
        <p:nvPicPr>
          <p:cNvPr id="35" name="Grafik 34">
            <a:extLst>
              <a:ext uri="{FF2B5EF4-FFF2-40B4-BE49-F238E27FC236}">
                <a16:creationId xmlns:a16="http://schemas.microsoft.com/office/drawing/2014/main" id="{73A3FC4D-63E7-2D7C-FCE3-5CECB65C2814}"/>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2057633" y="4339848"/>
            <a:ext cx="906884" cy="906884"/>
          </a:xfrm>
          <a:prstGeom prst="rect">
            <a:avLst/>
          </a:prstGeom>
        </p:spPr>
      </p:pic>
      <p:pic>
        <p:nvPicPr>
          <p:cNvPr id="36" name="Grafik 35">
            <a:extLst>
              <a:ext uri="{FF2B5EF4-FFF2-40B4-BE49-F238E27FC236}">
                <a16:creationId xmlns:a16="http://schemas.microsoft.com/office/drawing/2014/main" id="{CFF7CF03-E32B-C5B1-CD5C-910BBC313B48}"/>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7715409" y="1328987"/>
            <a:ext cx="803345" cy="803345"/>
          </a:xfrm>
          <a:prstGeom prst="rect">
            <a:avLst/>
          </a:prstGeom>
        </p:spPr>
      </p:pic>
      <p:pic>
        <p:nvPicPr>
          <p:cNvPr id="37" name="Grafik 36">
            <a:extLst>
              <a:ext uri="{FF2B5EF4-FFF2-40B4-BE49-F238E27FC236}">
                <a16:creationId xmlns:a16="http://schemas.microsoft.com/office/drawing/2014/main" id="{2C52094E-0206-892A-3104-2D3681606398}"/>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7693765" y="4339848"/>
            <a:ext cx="906884" cy="906884"/>
          </a:xfrm>
          <a:prstGeom prst="rect">
            <a:avLst/>
          </a:prstGeom>
        </p:spPr>
      </p:pic>
      <p:pic>
        <p:nvPicPr>
          <p:cNvPr id="38" name="Grafik 37">
            <a:extLst>
              <a:ext uri="{FF2B5EF4-FFF2-40B4-BE49-F238E27FC236}">
                <a16:creationId xmlns:a16="http://schemas.microsoft.com/office/drawing/2014/main" id="{702C7991-0430-5F63-93ED-F470DA4F2E1E}"/>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2057633" y="2330308"/>
            <a:ext cx="906884" cy="906884"/>
          </a:xfrm>
          <a:prstGeom prst="rect">
            <a:avLst/>
          </a:prstGeom>
        </p:spPr>
      </p:pic>
      <p:pic>
        <p:nvPicPr>
          <p:cNvPr id="39" name="Grafik 38">
            <a:extLst>
              <a:ext uri="{FF2B5EF4-FFF2-40B4-BE49-F238E27FC236}">
                <a16:creationId xmlns:a16="http://schemas.microsoft.com/office/drawing/2014/main" id="{5D02C7B9-FC0A-030E-6587-041CFD1C25FA}"/>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3466666" y="5344619"/>
            <a:ext cx="906884" cy="906884"/>
          </a:xfrm>
          <a:prstGeom prst="rect">
            <a:avLst/>
          </a:prstGeom>
        </p:spPr>
      </p:pic>
      <p:pic>
        <p:nvPicPr>
          <p:cNvPr id="40" name="Grafik 39">
            <a:extLst>
              <a:ext uri="{FF2B5EF4-FFF2-40B4-BE49-F238E27FC236}">
                <a16:creationId xmlns:a16="http://schemas.microsoft.com/office/drawing/2014/main" id="{37F5B8A9-6669-6368-F3CD-6F8749238C81}"/>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3466666" y="3335078"/>
            <a:ext cx="906884" cy="906884"/>
          </a:xfrm>
          <a:prstGeom prst="rect">
            <a:avLst/>
          </a:prstGeom>
        </p:spPr>
      </p:pic>
      <p:pic>
        <p:nvPicPr>
          <p:cNvPr id="41" name="Grafik 40">
            <a:extLst>
              <a:ext uri="{FF2B5EF4-FFF2-40B4-BE49-F238E27FC236}">
                <a16:creationId xmlns:a16="http://schemas.microsoft.com/office/drawing/2014/main" id="{1F92E160-D0B7-1949-F7C5-34C7BD6B8CB7}"/>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9102798" y="4339848"/>
            <a:ext cx="906884" cy="906884"/>
          </a:xfrm>
          <a:prstGeom prst="rect">
            <a:avLst/>
          </a:prstGeom>
        </p:spPr>
      </p:pic>
      <p:pic>
        <p:nvPicPr>
          <p:cNvPr id="42" name="Grafik 41">
            <a:extLst>
              <a:ext uri="{FF2B5EF4-FFF2-40B4-BE49-F238E27FC236}">
                <a16:creationId xmlns:a16="http://schemas.microsoft.com/office/drawing/2014/main" id="{864D85D9-FE1D-0B9D-CC01-736A9C4E1F28}"/>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466666" y="2330308"/>
            <a:ext cx="906884" cy="906884"/>
          </a:xfrm>
          <a:prstGeom prst="rect">
            <a:avLst/>
          </a:prstGeom>
        </p:spPr>
      </p:pic>
      <p:pic>
        <p:nvPicPr>
          <p:cNvPr id="43" name="Grafik 42">
            <a:extLst>
              <a:ext uri="{FF2B5EF4-FFF2-40B4-BE49-F238E27FC236}">
                <a16:creationId xmlns:a16="http://schemas.microsoft.com/office/drawing/2014/main" id="{B3B3031A-4DBA-8BC8-C30C-5823C44A912F}"/>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4875699" y="2330308"/>
            <a:ext cx="906884" cy="906884"/>
          </a:xfrm>
          <a:prstGeom prst="rect">
            <a:avLst/>
          </a:prstGeom>
        </p:spPr>
      </p:pic>
      <p:pic>
        <p:nvPicPr>
          <p:cNvPr id="44" name="Grafik 43">
            <a:extLst>
              <a:ext uri="{FF2B5EF4-FFF2-40B4-BE49-F238E27FC236}">
                <a16:creationId xmlns:a16="http://schemas.microsoft.com/office/drawing/2014/main" id="{1F0E33B3-C45C-B1C9-9D19-59A994D08BFE}"/>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511828" y="2330308"/>
            <a:ext cx="906884" cy="906884"/>
          </a:xfrm>
          <a:prstGeom prst="rect">
            <a:avLst/>
          </a:prstGeom>
        </p:spPr>
      </p:pic>
      <p:pic>
        <p:nvPicPr>
          <p:cNvPr id="45" name="Grafik 44">
            <a:extLst>
              <a:ext uri="{FF2B5EF4-FFF2-40B4-BE49-F238E27FC236}">
                <a16:creationId xmlns:a16="http://schemas.microsoft.com/office/drawing/2014/main" id="{7DB3CC84-4440-CFDF-04F2-DDD23FBB5930}"/>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10511828" y="4339848"/>
            <a:ext cx="906884" cy="906884"/>
          </a:xfrm>
          <a:prstGeom prst="rect">
            <a:avLst/>
          </a:prstGeom>
        </p:spPr>
      </p:pic>
      <p:pic>
        <p:nvPicPr>
          <p:cNvPr id="46" name="Grafik 45">
            <a:extLst>
              <a:ext uri="{FF2B5EF4-FFF2-40B4-BE49-F238E27FC236}">
                <a16:creationId xmlns:a16="http://schemas.microsoft.com/office/drawing/2014/main" id="{364EB0C4-E6AC-B2B3-86C2-E1F424508474}"/>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10506502" y="1340767"/>
            <a:ext cx="891655" cy="891655"/>
          </a:xfrm>
          <a:prstGeom prst="rect">
            <a:avLst/>
          </a:prstGeom>
        </p:spPr>
      </p:pic>
      <p:pic>
        <p:nvPicPr>
          <p:cNvPr id="47" name="Grafik 46">
            <a:extLst>
              <a:ext uri="{FF2B5EF4-FFF2-40B4-BE49-F238E27FC236}">
                <a16:creationId xmlns:a16="http://schemas.microsoft.com/office/drawing/2014/main" id="{F9025D40-B59D-424B-1D69-46078774B499}"/>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613554" y="2330308"/>
            <a:ext cx="891655" cy="891655"/>
          </a:xfrm>
          <a:prstGeom prst="rect">
            <a:avLst/>
          </a:prstGeom>
        </p:spPr>
      </p:pic>
      <p:pic>
        <p:nvPicPr>
          <p:cNvPr id="48" name="Grafik 47">
            <a:extLst>
              <a:ext uri="{FF2B5EF4-FFF2-40B4-BE49-F238E27FC236}">
                <a16:creationId xmlns:a16="http://schemas.microsoft.com/office/drawing/2014/main" id="{5A89D8CF-6025-F8D9-D14E-F6A96C134594}"/>
              </a:ext>
            </a:extLst>
          </p:cNvPr>
          <p:cNvPicPr>
            <a:picLocks noChangeAspect="1"/>
          </p:cNvPicPr>
          <p:nvPr/>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648600" y="3335078"/>
            <a:ext cx="906884" cy="906884"/>
          </a:xfrm>
          <a:prstGeom prst="rect">
            <a:avLst/>
          </a:prstGeom>
        </p:spPr>
      </p:pic>
      <p:pic>
        <p:nvPicPr>
          <p:cNvPr id="49" name="Grafik 48">
            <a:extLst>
              <a:ext uri="{FF2B5EF4-FFF2-40B4-BE49-F238E27FC236}">
                <a16:creationId xmlns:a16="http://schemas.microsoft.com/office/drawing/2014/main" id="{F6F0E44E-C927-62CB-40D2-9B1209ED3F99}"/>
              </a:ext>
            </a:extLst>
          </p:cNvPr>
          <p:cNvPicPr>
            <a:picLocks noChangeAspect="1"/>
          </p:cNvPicPr>
          <p:nvPr/>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2057633" y="3335078"/>
            <a:ext cx="906884" cy="906884"/>
          </a:xfrm>
          <a:prstGeom prst="rect">
            <a:avLst/>
          </a:prstGeom>
        </p:spPr>
      </p:pic>
      <p:pic>
        <p:nvPicPr>
          <p:cNvPr id="50" name="Grafik 49">
            <a:extLst>
              <a:ext uri="{FF2B5EF4-FFF2-40B4-BE49-F238E27FC236}">
                <a16:creationId xmlns:a16="http://schemas.microsoft.com/office/drawing/2014/main" id="{97B49C1C-E2D1-EFC8-A37A-5EF357616385}"/>
              </a:ext>
            </a:extLst>
          </p:cNvPr>
          <p:cNvPicPr>
            <a:picLocks noChangeAspect="1"/>
          </p:cNvPicPr>
          <p:nvPr/>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7693765" y="2330308"/>
            <a:ext cx="906884" cy="906884"/>
          </a:xfrm>
          <a:prstGeom prst="rect">
            <a:avLst/>
          </a:prstGeom>
        </p:spPr>
      </p:pic>
      <p:pic>
        <p:nvPicPr>
          <p:cNvPr id="51" name="Grafik 50">
            <a:extLst>
              <a:ext uri="{FF2B5EF4-FFF2-40B4-BE49-F238E27FC236}">
                <a16:creationId xmlns:a16="http://schemas.microsoft.com/office/drawing/2014/main" id="{C856A1D5-3734-8209-AEF8-DD3E7B4FFEC9}"/>
              </a:ext>
            </a:extLst>
          </p:cNvPr>
          <p:cNvPicPr>
            <a:picLocks noChangeAspect="1"/>
          </p:cNvPicPr>
          <p:nvPr/>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9102798" y="2330308"/>
            <a:ext cx="906884" cy="906884"/>
          </a:xfrm>
          <a:prstGeom prst="rect">
            <a:avLst/>
          </a:prstGeom>
        </p:spPr>
      </p:pic>
      <p:pic>
        <p:nvPicPr>
          <p:cNvPr id="52" name="Grafik 51">
            <a:extLst>
              <a:ext uri="{FF2B5EF4-FFF2-40B4-BE49-F238E27FC236}">
                <a16:creationId xmlns:a16="http://schemas.microsoft.com/office/drawing/2014/main" id="{CDDDF133-33AD-DA39-1ECC-61240D50F86C}"/>
              </a:ext>
            </a:extLst>
          </p:cNvPr>
          <p:cNvPicPr>
            <a:picLocks noChangeAspect="1"/>
          </p:cNvPicPr>
          <p:nvPr/>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6284732" y="2330308"/>
            <a:ext cx="906884" cy="906884"/>
          </a:xfrm>
          <a:prstGeom prst="rect">
            <a:avLst/>
          </a:prstGeom>
        </p:spPr>
      </p:pic>
      <p:pic>
        <p:nvPicPr>
          <p:cNvPr id="53" name="Grafik 52">
            <a:extLst>
              <a:ext uri="{FF2B5EF4-FFF2-40B4-BE49-F238E27FC236}">
                <a16:creationId xmlns:a16="http://schemas.microsoft.com/office/drawing/2014/main" id="{798E2716-B099-C9F1-B635-545C0F3609F8}"/>
              </a:ext>
            </a:extLst>
          </p:cNvPr>
          <p:cNvPicPr>
            <a:picLocks noChangeAspect="1"/>
          </p:cNvPicPr>
          <p:nvPr/>
        </p:nvPicPr>
        <p:blipFill>
          <a:blip r:embed="rId56">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a:off x="648600" y="4339848"/>
            <a:ext cx="906884" cy="906884"/>
          </a:xfrm>
          <a:prstGeom prst="rect">
            <a:avLst/>
          </a:prstGeom>
        </p:spPr>
      </p:pic>
      <p:pic>
        <p:nvPicPr>
          <p:cNvPr id="54" name="Grafik 53">
            <a:extLst>
              <a:ext uri="{FF2B5EF4-FFF2-40B4-BE49-F238E27FC236}">
                <a16:creationId xmlns:a16="http://schemas.microsoft.com/office/drawing/2014/main" id="{2CBAA601-DF49-65AB-87D4-26A69CA162DD}"/>
              </a:ext>
            </a:extLst>
          </p:cNvPr>
          <p:cNvPicPr>
            <a:picLocks noChangeAspect="1"/>
          </p:cNvPicPr>
          <p:nvPr/>
        </p:nvPicPr>
        <p:blipFill>
          <a:blip r:embed="rId58">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6284732" y="3335078"/>
            <a:ext cx="906884" cy="906884"/>
          </a:xfrm>
          <a:prstGeom prst="rect">
            <a:avLst/>
          </a:prstGeom>
        </p:spPr>
      </p:pic>
      <p:pic>
        <p:nvPicPr>
          <p:cNvPr id="55" name="Grafik 54">
            <a:extLst>
              <a:ext uri="{FF2B5EF4-FFF2-40B4-BE49-F238E27FC236}">
                <a16:creationId xmlns:a16="http://schemas.microsoft.com/office/drawing/2014/main" id="{64C2EB72-E0EC-86C0-E930-D10254EDB916}"/>
              </a:ext>
            </a:extLst>
          </p:cNvPr>
          <p:cNvPicPr>
            <a:picLocks noChangeAspect="1"/>
          </p:cNvPicPr>
          <p:nvPr/>
        </p:nvPicPr>
        <p:blipFill>
          <a:blip r:embed="rId60">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7693765" y="3335078"/>
            <a:ext cx="906884" cy="906884"/>
          </a:xfrm>
          <a:prstGeom prst="rect">
            <a:avLst/>
          </a:prstGeom>
        </p:spPr>
      </p:pic>
      <p:pic>
        <p:nvPicPr>
          <p:cNvPr id="56" name="Grafik 55">
            <a:extLst>
              <a:ext uri="{FF2B5EF4-FFF2-40B4-BE49-F238E27FC236}">
                <a16:creationId xmlns:a16="http://schemas.microsoft.com/office/drawing/2014/main" id="{0548F47C-CADF-6DA9-CAFC-BFE02A218CA1}"/>
              </a:ext>
            </a:extLst>
          </p:cNvPr>
          <p:cNvPicPr>
            <a:picLocks noChangeAspect="1"/>
          </p:cNvPicPr>
          <p:nvPr/>
        </p:nvPicPr>
        <p:blipFill>
          <a:blip r:embed="rId62">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a:off x="648600" y="5344619"/>
            <a:ext cx="906884" cy="906884"/>
          </a:xfrm>
          <a:prstGeom prst="rect">
            <a:avLst/>
          </a:prstGeom>
        </p:spPr>
      </p:pic>
      <p:pic>
        <p:nvPicPr>
          <p:cNvPr id="57" name="Grafik 56">
            <a:extLst>
              <a:ext uri="{FF2B5EF4-FFF2-40B4-BE49-F238E27FC236}">
                <a16:creationId xmlns:a16="http://schemas.microsoft.com/office/drawing/2014/main" id="{C232966F-80EF-BF48-094A-18555E30FF66}"/>
              </a:ext>
            </a:extLst>
          </p:cNvPr>
          <p:cNvPicPr>
            <a:picLocks noChangeAspect="1"/>
          </p:cNvPicPr>
          <p:nvPr/>
        </p:nvPicPr>
        <p:blipFill>
          <a:blip r:embed="rId64">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a:off x="9102798" y="3335078"/>
            <a:ext cx="906884" cy="906884"/>
          </a:xfrm>
          <a:prstGeom prst="rect">
            <a:avLst/>
          </a:prstGeom>
        </p:spPr>
      </p:pic>
      <p:pic>
        <p:nvPicPr>
          <p:cNvPr id="58" name="Grafik 57">
            <a:extLst>
              <a:ext uri="{FF2B5EF4-FFF2-40B4-BE49-F238E27FC236}">
                <a16:creationId xmlns:a16="http://schemas.microsoft.com/office/drawing/2014/main" id="{DD53FDFE-3E1B-F495-9AE9-86D6DB56D626}"/>
              </a:ext>
            </a:extLst>
          </p:cNvPr>
          <p:cNvPicPr>
            <a:picLocks noChangeAspect="1"/>
          </p:cNvPicPr>
          <p:nvPr/>
        </p:nvPicPr>
        <p:blipFill>
          <a:blip r:embed="rId66">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4875699" y="3335078"/>
            <a:ext cx="906884" cy="906884"/>
          </a:xfrm>
          <a:prstGeom prst="rect">
            <a:avLst/>
          </a:prstGeom>
        </p:spPr>
      </p:pic>
      <p:pic>
        <p:nvPicPr>
          <p:cNvPr id="59" name="Grafik 58">
            <a:extLst>
              <a:ext uri="{FF2B5EF4-FFF2-40B4-BE49-F238E27FC236}">
                <a16:creationId xmlns:a16="http://schemas.microsoft.com/office/drawing/2014/main" id="{87D6F6C6-43B3-F3FD-CD93-A918F39B5816}"/>
              </a:ext>
            </a:extLst>
          </p:cNvPr>
          <p:cNvPicPr>
            <a:picLocks noChangeAspect="1"/>
          </p:cNvPicPr>
          <p:nvPr/>
        </p:nvPicPr>
        <p:blipFill>
          <a:blip r:embed="rId68">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a:off x="6284732" y="1342800"/>
            <a:ext cx="906884" cy="906884"/>
          </a:xfrm>
          <a:prstGeom prst="rect">
            <a:avLst/>
          </a:prstGeom>
        </p:spPr>
      </p:pic>
      <p:pic>
        <p:nvPicPr>
          <p:cNvPr id="60" name="Grafik 59">
            <a:extLst>
              <a:ext uri="{FF2B5EF4-FFF2-40B4-BE49-F238E27FC236}">
                <a16:creationId xmlns:a16="http://schemas.microsoft.com/office/drawing/2014/main" id="{0EB25FD1-57D9-CB9A-F9E0-5ABE23C22D6F}"/>
              </a:ext>
            </a:extLst>
          </p:cNvPr>
          <p:cNvPicPr>
            <a:picLocks noChangeAspect="1"/>
          </p:cNvPicPr>
          <p:nvPr/>
        </p:nvPicPr>
        <p:blipFill>
          <a:blip r:embed="rId70">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a:off x="2057633" y="5344619"/>
            <a:ext cx="906884" cy="906884"/>
          </a:xfrm>
          <a:prstGeom prst="rect">
            <a:avLst/>
          </a:prstGeom>
        </p:spPr>
      </p:pic>
      <p:pic>
        <p:nvPicPr>
          <p:cNvPr id="61" name="Grafik 60">
            <a:extLst>
              <a:ext uri="{FF2B5EF4-FFF2-40B4-BE49-F238E27FC236}">
                <a16:creationId xmlns:a16="http://schemas.microsoft.com/office/drawing/2014/main" id="{43EEE82B-D561-43C5-6335-C1AE23C2C239}"/>
              </a:ext>
            </a:extLst>
          </p:cNvPr>
          <p:cNvPicPr>
            <a:picLocks noChangeAspect="1"/>
          </p:cNvPicPr>
          <p:nvPr/>
        </p:nvPicPr>
        <p:blipFill>
          <a:blip r:embed="rId72">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a:off x="4875699" y="1342800"/>
            <a:ext cx="906884" cy="906884"/>
          </a:xfrm>
          <a:prstGeom prst="rect">
            <a:avLst/>
          </a:prstGeom>
        </p:spPr>
      </p:pic>
      <p:pic>
        <p:nvPicPr>
          <p:cNvPr id="62" name="Grafik 61">
            <a:extLst>
              <a:ext uri="{FF2B5EF4-FFF2-40B4-BE49-F238E27FC236}">
                <a16:creationId xmlns:a16="http://schemas.microsoft.com/office/drawing/2014/main" id="{A739CC95-FA97-5036-70B4-0271CC7FC76C}"/>
              </a:ext>
            </a:extLst>
          </p:cNvPr>
          <p:cNvPicPr>
            <a:picLocks noChangeAspect="1"/>
          </p:cNvPicPr>
          <p:nvPr/>
        </p:nvPicPr>
        <p:blipFill>
          <a:blip r:embed="rId74">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a:off x="3466666" y="4339848"/>
            <a:ext cx="906884" cy="906884"/>
          </a:xfrm>
          <a:prstGeom prst="rect">
            <a:avLst/>
          </a:prstGeom>
        </p:spPr>
      </p:pic>
      <p:sp>
        <p:nvSpPr>
          <p:cNvPr id="63" name="Titel 3">
            <a:extLst>
              <a:ext uri="{FF2B5EF4-FFF2-40B4-BE49-F238E27FC236}">
                <a16:creationId xmlns:a16="http://schemas.microsoft.com/office/drawing/2014/main" id="{1C3203C5-CA68-33E3-993A-8E813C210957}"/>
              </a:ext>
            </a:extLst>
          </p:cNvPr>
          <p:cNvSpPr>
            <a:spLocks noGrp="1"/>
          </p:cNvSpPr>
          <p:nvPr>
            <p:ph type="title"/>
          </p:nvPr>
        </p:nvSpPr>
        <p:spPr>
          <a:xfrm>
            <a:off x="569342" y="561975"/>
            <a:ext cx="10063733" cy="922809"/>
          </a:xfrm>
        </p:spPr>
        <p:txBody>
          <a:bodyPr/>
          <a:lstStyle/>
          <a:p>
            <a:r>
              <a:rPr lang="de-DE" dirty="0"/>
              <a:t>Icons</a:t>
            </a:r>
          </a:p>
        </p:txBody>
      </p:sp>
    </p:spTree>
    <p:extLst>
      <p:ext uri="{BB962C8B-B14F-4D97-AF65-F5344CB8AC3E}">
        <p14:creationId xmlns:p14="http://schemas.microsoft.com/office/powerpoint/2010/main" val="1759511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0C5FD7AF-4DA6-483F-BE30-0E4E39E2F0DB}"/>
              </a:ext>
            </a:extLst>
          </p:cNvPr>
          <p:cNvSpPr/>
          <p:nvPr/>
        </p:nvSpPr>
        <p:spPr>
          <a:xfrm>
            <a:off x="6456040" y="816671"/>
            <a:ext cx="4320480"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pic>
        <p:nvPicPr>
          <p:cNvPr id="3" name="Grafik 2">
            <a:extLst>
              <a:ext uri="{FF2B5EF4-FFF2-40B4-BE49-F238E27FC236}">
                <a16:creationId xmlns:a16="http://schemas.microsoft.com/office/drawing/2014/main" id="{B2FB86D0-CA4F-4C12-A274-B8ED550B54AF}"/>
              </a:ext>
            </a:extLst>
          </p:cNvPr>
          <p:cNvPicPr>
            <a:picLocks noChangeAspect="1"/>
          </p:cNvPicPr>
          <p:nvPr/>
        </p:nvPicPr>
        <p:blipFill rotWithShape="1">
          <a:blip r:embed="rId2">
            <a:extLst>
              <a:ext uri="{28A0092B-C50C-407E-A947-70E740481C1C}">
                <a14:useLocalDpi xmlns:a14="http://schemas.microsoft.com/office/drawing/2010/main" val="0"/>
              </a:ext>
            </a:extLst>
          </a:blip>
          <a:srcRect l="6501" r="7964"/>
          <a:stretch/>
        </p:blipFill>
        <p:spPr>
          <a:xfrm>
            <a:off x="0" y="1340768"/>
            <a:ext cx="7488000" cy="4968551"/>
          </a:xfrm>
          <a:prstGeom prst="rect">
            <a:avLst/>
          </a:prstGeom>
        </p:spPr>
      </p:pic>
      <p:sp>
        <p:nvSpPr>
          <p:cNvPr id="5" name="Titel 4">
            <a:extLst>
              <a:ext uri="{FF2B5EF4-FFF2-40B4-BE49-F238E27FC236}">
                <a16:creationId xmlns:a16="http://schemas.microsoft.com/office/drawing/2014/main" id="{4321DDFB-D229-486D-B6EA-C39AAE0E572F}"/>
              </a:ext>
            </a:extLst>
          </p:cNvPr>
          <p:cNvSpPr>
            <a:spLocks noGrp="1"/>
          </p:cNvSpPr>
          <p:nvPr>
            <p:ph type="title"/>
          </p:nvPr>
        </p:nvSpPr>
        <p:spPr>
          <a:xfrm>
            <a:off x="6572972" y="561975"/>
            <a:ext cx="4060103" cy="922809"/>
          </a:xfrm>
        </p:spPr>
        <p:txBody>
          <a:bodyPr/>
          <a:lstStyle/>
          <a:p>
            <a:r>
              <a:rPr lang="de-DE" dirty="0"/>
              <a:t>Kognitiv-motorischer Fokus</a:t>
            </a:r>
          </a:p>
        </p:txBody>
      </p:sp>
      <p:sp>
        <p:nvSpPr>
          <p:cNvPr id="8" name="Textplatzhalter 7">
            <a:extLst>
              <a:ext uri="{FF2B5EF4-FFF2-40B4-BE49-F238E27FC236}">
                <a16:creationId xmlns:a16="http://schemas.microsoft.com/office/drawing/2014/main" id="{934DF805-3694-4934-B237-4A95FEF27851}"/>
              </a:ext>
            </a:extLst>
          </p:cNvPr>
          <p:cNvSpPr>
            <a:spLocks noGrp="1"/>
          </p:cNvSpPr>
          <p:nvPr>
            <p:ph type="body" sz="quarter" idx="18"/>
          </p:nvPr>
        </p:nvSpPr>
        <p:spPr>
          <a:xfrm>
            <a:off x="7104112" y="2205038"/>
            <a:ext cx="4537024" cy="3744242"/>
          </a:xfrm>
        </p:spPr>
        <p:txBody>
          <a:bodyPr/>
          <a:lstStyle/>
          <a:p>
            <a:r>
              <a:rPr lang="de-DE" sz="2400" dirty="0"/>
              <a:t>	Bewegungserleben</a:t>
            </a:r>
          </a:p>
          <a:p>
            <a:r>
              <a:rPr lang="de-DE" sz="2400" dirty="0"/>
              <a:t>	Intention der App</a:t>
            </a:r>
          </a:p>
          <a:p>
            <a:r>
              <a:rPr lang="de-DE" sz="2400" dirty="0"/>
              <a:t>	Glaubwürdigkeit</a:t>
            </a:r>
          </a:p>
          <a:p>
            <a:r>
              <a:rPr lang="de-DE" sz="2400" dirty="0"/>
              <a:t>	Funktionalität</a:t>
            </a:r>
          </a:p>
        </p:txBody>
      </p:sp>
      <p:pic>
        <p:nvPicPr>
          <p:cNvPr id="9" name="Grafik 8">
            <a:extLst>
              <a:ext uri="{FF2B5EF4-FFF2-40B4-BE49-F238E27FC236}">
                <a16:creationId xmlns:a16="http://schemas.microsoft.com/office/drawing/2014/main" id="{831D28E6-5835-4ACE-8C41-6C2F674E909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06435" y="3284984"/>
            <a:ext cx="906884" cy="906884"/>
          </a:xfrm>
          <a:prstGeom prst="rect">
            <a:avLst/>
          </a:prstGeom>
        </p:spPr>
      </p:pic>
    </p:spTree>
    <p:extLst>
      <p:ext uri="{BB962C8B-B14F-4D97-AF65-F5344CB8AC3E}">
        <p14:creationId xmlns:p14="http://schemas.microsoft.com/office/powerpoint/2010/main" val="2680847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34B607-3623-48E8-BDEC-30B0ACCA6E1C}"/>
              </a:ext>
            </a:extLst>
          </p:cNvPr>
          <p:cNvSpPr>
            <a:spLocks noGrp="1"/>
          </p:cNvSpPr>
          <p:nvPr>
            <p:ph type="title"/>
          </p:nvPr>
        </p:nvSpPr>
        <p:spPr/>
        <p:txBody>
          <a:bodyPr/>
          <a:lstStyle/>
          <a:p>
            <a:r>
              <a:rPr lang="de-DE" dirty="0"/>
              <a:t>Relevanz und theoretischer Hintergrund</a:t>
            </a:r>
          </a:p>
        </p:txBody>
      </p:sp>
    </p:spTree>
    <p:extLst>
      <p:ext uri="{BB962C8B-B14F-4D97-AF65-F5344CB8AC3E}">
        <p14:creationId xmlns:p14="http://schemas.microsoft.com/office/powerpoint/2010/main" val="2852666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81236C28-202D-49A3-B7D2-B15729693E8A}"/>
              </a:ext>
            </a:extLst>
          </p:cNvPr>
          <p:cNvSpPr/>
          <p:nvPr/>
        </p:nvSpPr>
        <p:spPr>
          <a:xfrm>
            <a:off x="528002" y="787564"/>
            <a:ext cx="3047718"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143E4507-BC23-4E57-9C8E-967B9099C4D7}"/>
              </a:ext>
            </a:extLst>
          </p:cNvPr>
          <p:cNvSpPr>
            <a:spLocks noGrp="1"/>
          </p:cNvSpPr>
          <p:nvPr>
            <p:ph type="title"/>
          </p:nvPr>
        </p:nvSpPr>
        <p:spPr/>
        <p:txBody>
          <a:bodyPr/>
          <a:lstStyle/>
          <a:p>
            <a:r>
              <a:rPr lang="de-DE" dirty="0"/>
              <a:t>Fortbildungsablauf</a:t>
            </a:r>
          </a:p>
        </p:txBody>
      </p:sp>
      <p:sp>
        <p:nvSpPr>
          <p:cNvPr id="13" name="Textplatzhalter 12">
            <a:extLst>
              <a:ext uri="{FF2B5EF4-FFF2-40B4-BE49-F238E27FC236}">
                <a16:creationId xmlns:a16="http://schemas.microsoft.com/office/drawing/2014/main" id="{121D527A-3C44-4E77-9387-0E7F59A6DEB1}"/>
              </a:ext>
            </a:extLst>
          </p:cNvPr>
          <p:cNvSpPr>
            <a:spLocks noGrp="1"/>
          </p:cNvSpPr>
          <p:nvPr>
            <p:ph type="body" sz="quarter" idx="13"/>
          </p:nvPr>
        </p:nvSpPr>
        <p:spPr>
          <a:xfrm>
            <a:off x="1847527" y="2205038"/>
            <a:ext cx="8785547" cy="3456210"/>
          </a:xfrm>
        </p:spPr>
        <p:txBody>
          <a:bodyPr/>
          <a:lstStyle/>
          <a:p>
            <a:r>
              <a:rPr lang="de-DE" dirty="0"/>
              <a:t>Agenda</a:t>
            </a:r>
          </a:p>
          <a:p>
            <a:pPr marL="285750" indent="-285750">
              <a:buFont typeface="Arial" panose="020B0604020202020204" pitchFamily="34" charset="0"/>
              <a:buChar char="•"/>
            </a:pPr>
            <a:r>
              <a:rPr lang="de-DE" dirty="0"/>
              <a:t>Praxis – Interaktiver Einstieg</a:t>
            </a:r>
          </a:p>
          <a:p>
            <a:pPr marL="285750" indent="-285750">
              <a:buFont typeface="Arial" panose="020B0604020202020204" pitchFamily="34" charset="0"/>
              <a:buChar char="•"/>
            </a:pPr>
            <a:r>
              <a:rPr lang="de-DE" dirty="0"/>
              <a:t>Relevanz und Theoretischer Hintergrund</a:t>
            </a:r>
          </a:p>
          <a:p>
            <a:pPr marL="285750" indent="-285750">
              <a:buFont typeface="Arial" panose="020B0604020202020204" pitchFamily="34" charset="0"/>
              <a:buChar char="•"/>
            </a:pPr>
            <a:r>
              <a:rPr lang="de-DE" dirty="0"/>
              <a:t>Transfer</a:t>
            </a:r>
          </a:p>
          <a:p>
            <a:pPr marL="285750" indent="-285750">
              <a:buFont typeface="Arial" panose="020B0604020202020204" pitchFamily="34" charset="0"/>
              <a:buChar char="•"/>
            </a:pPr>
            <a:r>
              <a:rPr lang="de-DE" dirty="0"/>
              <a:t>Abschluss</a:t>
            </a:r>
          </a:p>
        </p:txBody>
      </p:sp>
      <p:sp>
        <p:nvSpPr>
          <p:cNvPr id="3" name="Datumsplatzhalter 2">
            <a:extLst>
              <a:ext uri="{FF2B5EF4-FFF2-40B4-BE49-F238E27FC236}">
                <a16:creationId xmlns:a16="http://schemas.microsoft.com/office/drawing/2014/main" id="{1B116C6D-ECE6-4F0E-8264-54D58C54242C}"/>
              </a:ext>
            </a:extLst>
          </p:cNvPr>
          <p:cNvSpPr>
            <a:spLocks noGrp="1"/>
          </p:cNvSpPr>
          <p:nvPr>
            <p:ph type="dt" sz="half" idx="14"/>
          </p:nvPr>
        </p:nvSpPr>
        <p:spPr/>
        <p:txBody>
          <a:bodyPr/>
          <a:lstStyle/>
          <a:p>
            <a:r>
              <a:rPr lang="de-DE" dirty="0"/>
              <a:t>13.06.2025</a:t>
            </a:r>
          </a:p>
        </p:txBody>
      </p:sp>
      <p:sp>
        <p:nvSpPr>
          <p:cNvPr id="5" name="Foliennummernplatzhalter 4">
            <a:extLst>
              <a:ext uri="{FF2B5EF4-FFF2-40B4-BE49-F238E27FC236}">
                <a16:creationId xmlns:a16="http://schemas.microsoft.com/office/drawing/2014/main" id="{F23C3B32-A9EB-4282-84E3-4BFB050F615A}"/>
              </a:ext>
            </a:extLst>
          </p:cNvPr>
          <p:cNvSpPr>
            <a:spLocks noGrp="1"/>
          </p:cNvSpPr>
          <p:nvPr>
            <p:ph type="sldNum" sz="quarter" idx="16"/>
          </p:nvPr>
        </p:nvSpPr>
        <p:spPr/>
        <p:txBody>
          <a:bodyPr/>
          <a:lstStyle/>
          <a:p>
            <a:r>
              <a:rPr lang="de-DE"/>
              <a:t>Seite </a:t>
            </a:r>
            <a:fld id="{CE6CAF4D-DD0D-4F34-9F3A-F974D54A280A}" type="slidenum">
              <a:rPr lang="de-DE" smtClean="0"/>
              <a:pPr/>
              <a:t>5</a:t>
            </a:fld>
            <a:endParaRPr lang="de-DE" dirty="0"/>
          </a:p>
        </p:txBody>
      </p:sp>
      <p:pic>
        <p:nvPicPr>
          <p:cNvPr id="8" name="Grafik 7" hidden="1">
            <a:extLst>
              <a:ext uri="{FF2B5EF4-FFF2-40B4-BE49-F238E27FC236}">
                <a16:creationId xmlns:a16="http://schemas.microsoft.com/office/drawing/2014/main" id="{F6D274B2-63D0-41C2-A450-54ACD3CB1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3832" y="1208182"/>
            <a:ext cx="2718549" cy="1093669"/>
          </a:xfrm>
          <a:prstGeom prst="rect">
            <a:avLst/>
          </a:prstGeom>
        </p:spPr>
      </p:pic>
      <p:pic>
        <p:nvPicPr>
          <p:cNvPr id="9" name="Grafik 8">
            <a:extLst>
              <a:ext uri="{FF2B5EF4-FFF2-40B4-BE49-F238E27FC236}">
                <a16:creationId xmlns:a16="http://schemas.microsoft.com/office/drawing/2014/main" id="{B2CBD494-6139-4C57-BC14-FFA31F5224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8520" y="6231493"/>
            <a:ext cx="1714959" cy="720079"/>
          </a:xfrm>
          <a:prstGeom prst="rect">
            <a:avLst/>
          </a:prstGeom>
        </p:spPr>
      </p:pic>
      <p:sp>
        <p:nvSpPr>
          <p:cNvPr id="10" name="Fußzeilenplatzhalter 4">
            <a:extLst>
              <a:ext uri="{FF2B5EF4-FFF2-40B4-BE49-F238E27FC236}">
                <a16:creationId xmlns:a16="http://schemas.microsoft.com/office/drawing/2014/main" id="{BFEFB8CD-138E-4C02-9299-11763A87A614}"/>
              </a:ext>
            </a:extLst>
          </p:cNvPr>
          <p:cNvSpPr txBox="1">
            <a:spLocks/>
          </p:cNvSpPr>
          <p:nvPr/>
        </p:nvSpPr>
        <p:spPr>
          <a:xfrm flipH="1">
            <a:off x="1949572" y="6326142"/>
            <a:ext cx="4146427" cy="529310"/>
          </a:xfrm>
          <a:prstGeom prst="rect">
            <a:avLst/>
          </a:prstGeom>
        </p:spPr>
        <p:txBody>
          <a:bodyPr vert="horz" wrap="square" lIns="0" tIns="0" rIns="0" bIns="0" rtlCol="0" anchor="ctr">
            <a:noAutofit/>
          </a:bodyPr>
          <a:lstStyle>
            <a:defPPr>
              <a:defRPr lang="de-DE"/>
            </a:defPPr>
            <a:lvl1pPr marL="0" algn="l" defTabSz="914400" rtl="0" eaLnBrk="1" latinLnBrk="0" hangingPunct="1">
              <a:defRPr sz="1000" kern="1200" spc="70" baseline="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a:t>Daniël Bohm | </a:t>
            </a:r>
          </a:p>
          <a:p>
            <a:r>
              <a:rPr lang="de-DE" dirty="0"/>
              <a:t>Challenge </a:t>
            </a:r>
            <a:r>
              <a:rPr lang="de-DE" dirty="0" err="1"/>
              <a:t>Accepted</a:t>
            </a:r>
            <a:endParaRPr lang="de-DE" dirty="0"/>
          </a:p>
        </p:txBody>
      </p:sp>
      <p:pic>
        <p:nvPicPr>
          <p:cNvPr id="6" name="Grafik 5">
            <a:extLst>
              <a:ext uri="{FF2B5EF4-FFF2-40B4-BE49-F238E27FC236}">
                <a16:creationId xmlns:a16="http://schemas.microsoft.com/office/drawing/2014/main" id="{F868C2A3-24E4-4986-A2BE-2ED88FFE96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2064" y="1636766"/>
            <a:ext cx="4146427" cy="4146427"/>
          </a:xfrm>
          <a:prstGeom prst="rect">
            <a:avLst/>
          </a:prstGeom>
        </p:spPr>
      </p:pic>
    </p:spTree>
    <p:extLst>
      <p:ext uri="{BB962C8B-B14F-4D97-AF65-F5344CB8AC3E}">
        <p14:creationId xmlns:p14="http://schemas.microsoft.com/office/powerpoint/2010/main" val="1044144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0B8D31B9-2623-4261-943E-C782971C3DDE}"/>
              </a:ext>
            </a:extLst>
          </p:cNvPr>
          <p:cNvSpPr/>
          <p:nvPr/>
        </p:nvSpPr>
        <p:spPr>
          <a:xfrm>
            <a:off x="528002" y="787564"/>
            <a:ext cx="4572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4" name="Titel 3">
            <a:extLst>
              <a:ext uri="{FF2B5EF4-FFF2-40B4-BE49-F238E27FC236}">
                <a16:creationId xmlns:a16="http://schemas.microsoft.com/office/drawing/2014/main" id="{34CC585B-E01D-412D-B391-AB3B8D77B64B}"/>
              </a:ext>
            </a:extLst>
          </p:cNvPr>
          <p:cNvSpPr>
            <a:spLocks noGrp="1"/>
          </p:cNvSpPr>
          <p:nvPr>
            <p:ph type="title"/>
          </p:nvPr>
        </p:nvSpPr>
        <p:spPr/>
        <p:txBody>
          <a:bodyPr/>
          <a:lstStyle/>
          <a:p>
            <a:r>
              <a:rPr lang="de-DE" dirty="0"/>
              <a:t>Zielstellungen der Fortbildung</a:t>
            </a:r>
          </a:p>
        </p:txBody>
      </p:sp>
      <p:sp>
        <p:nvSpPr>
          <p:cNvPr id="6" name="Rechteck: abgerundete Ecken 5">
            <a:extLst>
              <a:ext uri="{FF2B5EF4-FFF2-40B4-BE49-F238E27FC236}">
                <a16:creationId xmlns:a16="http://schemas.microsoft.com/office/drawing/2014/main" id="{905E50E0-6FF9-4190-82D1-0896368A4D5C}"/>
              </a:ext>
            </a:extLst>
          </p:cNvPr>
          <p:cNvSpPr/>
          <p:nvPr/>
        </p:nvSpPr>
        <p:spPr>
          <a:xfrm>
            <a:off x="569342" y="1484784"/>
            <a:ext cx="10945216" cy="4680520"/>
          </a:xfrm>
          <a:prstGeom prst="roundRect">
            <a:avLst>
              <a:gd name="adj" fmla="val 12684"/>
            </a:avLst>
          </a:prstGeom>
          <a:solidFill>
            <a:schemeClr val="accent3">
              <a:lumMod val="90000"/>
            </a:schemeClr>
          </a:solidFill>
          <a:ln w="12700">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7" name="Rechteck: abgerundete Ecken 20">
            <a:extLst>
              <a:ext uri="{FF2B5EF4-FFF2-40B4-BE49-F238E27FC236}">
                <a16:creationId xmlns:a16="http://schemas.microsoft.com/office/drawing/2014/main" id="{68728D98-8F4F-43FB-9966-19ABE06FB158}"/>
              </a:ext>
            </a:extLst>
          </p:cNvPr>
          <p:cNvSpPr/>
          <p:nvPr/>
        </p:nvSpPr>
        <p:spPr>
          <a:xfrm>
            <a:off x="760109" y="1962714"/>
            <a:ext cx="5166619" cy="39054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extfeld 7">
            <a:extLst>
              <a:ext uri="{FF2B5EF4-FFF2-40B4-BE49-F238E27FC236}">
                <a16:creationId xmlns:a16="http://schemas.microsoft.com/office/drawing/2014/main" id="{7DDE3FE4-05EC-4060-85EB-BA129344D79E}"/>
              </a:ext>
            </a:extLst>
          </p:cNvPr>
          <p:cNvSpPr txBox="1"/>
          <p:nvPr/>
        </p:nvSpPr>
        <p:spPr>
          <a:xfrm>
            <a:off x="1120149" y="2243649"/>
            <a:ext cx="4446539" cy="3785652"/>
          </a:xfrm>
          <a:prstGeom prst="rect">
            <a:avLst/>
          </a:prstGeom>
          <a:noFill/>
        </p:spPr>
        <p:txBody>
          <a:bodyPr wrap="square" rtlCol="0">
            <a:spAutoFit/>
          </a:bodyPr>
          <a:lstStyle/>
          <a:p>
            <a:pPr marL="171450" indent="-171450">
              <a:spcBef>
                <a:spcPts val="2400"/>
              </a:spcBef>
              <a:buFont typeface="Wingdings" panose="05000000000000000000" pitchFamily="2" charset="2"/>
              <a:buChar char="ü"/>
            </a:pPr>
            <a:r>
              <a:rPr lang="de-DE" b="1" dirty="0"/>
              <a:t>Kognitiv-motorische Aktivierung</a:t>
            </a:r>
            <a:r>
              <a:rPr lang="de-DE" dirty="0"/>
              <a:t> durch Erleben, Untersuchen und Reflektieren von digitalen Anwendung für Sport und Bewegung</a:t>
            </a:r>
          </a:p>
          <a:p>
            <a:pPr marL="171450" indent="-171450">
              <a:spcBef>
                <a:spcPts val="2400"/>
              </a:spcBef>
              <a:buFont typeface="Wingdings" panose="05000000000000000000" pitchFamily="2" charset="2"/>
              <a:buChar char="ü"/>
            </a:pPr>
            <a:r>
              <a:rPr lang="de-DE" dirty="0"/>
              <a:t> </a:t>
            </a:r>
            <a:r>
              <a:rPr lang="de-DE" dirty="0">
                <a:solidFill>
                  <a:schemeClr val="dk1"/>
                </a:solidFill>
              </a:rPr>
              <a:t>Kompetenz zur Vermittlung einer </a:t>
            </a:r>
            <a:r>
              <a:rPr lang="de-DE" b="1" dirty="0">
                <a:solidFill>
                  <a:schemeClr val="dk1"/>
                </a:solidFill>
              </a:rPr>
              <a:t>kritisch-reflexiven Haltung </a:t>
            </a:r>
            <a:r>
              <a:rPr lang="de-DE" dirty="0">
                <a:solidFill>
                  <a:schemeClr val="dk1"/>
                </a:solidFill>
              </a:rPr>
              <a:t>gegenüber dem Einsatz von Fitness- und Tracking-Apps</a:t>
            </a:r>
          </a:p>
          <a:p>
            <a:pPr marL="171450" indent="-171450">
              <a:spcBef>
                <a:spcPts val="2400"/>
              </a:spcBef>
              <a:buFont typeface="Wingdings" panose="05000000000000000000" pitchFamily="2" charset="2"/>
              <a:buChar char="ü"/>
            </a:pPr>
            <a:r>
              <a:rPr lang="de-DE" b="1" dirty="0" err="1"/>
              <a:t>Flipped</a:t>
            </a:r>
            <a:r>
              <a:rPr lang="de-DE" b="1" dirty="0"/>
              <a:t> Classroom </a:t>
            </a:r>
            <a:r>
              <a:rPr lang="de-DE" dirty="0"/>
              <a:t>durch Selbstregulatives und räumlich-zeitlich entgrenztes Lernen</a:t>
            </a:r>
          </a:p>
          <a:p>
            <a:pPr marL="171450" indent="-171450">
              <a:spcBef>
                <a:spcPts val="2400"/>
              </a:spcBef>
              <a:buFont typeface="Wingdings" panose="05000000000000000000" pitchFamily="2" charset="2"/>
              <a:buChar char="ü"/>
            </a:pPr>
            <a:endParaRPr lang="de-DE" dirty="0"/>
          </a:p>
        </p:txBody>
      </p:sp>
      <p:sp>
        <p:nvSpPr>
          <p:cNvPr id="9" name="Textfeld 8">
            <a:extLst>
              <a:ext uri="{FF2B5EF4-FFF2-40B4-BE49-F238E27FC236}">
                <a16:creationId xmlns:a16="http://schemas.microsoft.com/office/drawing/2014/main" id="{C75AA2D8-2246-4C13-B7A0-6D3497903D39}"/>
              </a:ext>
            </a:extLst>
          </p:cNvPr>
          <p:cNvSpPr txBox="1"/>
          <p:nvPr/>
        </p:nvSpPr>
        <p:spPr>
          <a:xfrm>
            <a:off x="2452515" y="1565429"/>
            <a:ext cx="1565930" cy="400110"/>
          </a:xfrm>
          <a:prstGeom prst="rect">
            <a:avLst/>
          </a:prstGeom>
          <a:noFill/>
        </p:spPr>
        <p:txBody>
          <a:bodyPr wrap="square" rtlCol="0">
            <a:spAutoFit/>
          </a:bodyPr>
          <a:lstStyle/>
          <a:p>
            <a:pPr algn="ctr">
              <a:spcBef>
                <a:spcPts val="2400"/>
              </a:spcBef>
            </a:pPr>
            <a:r>
              <a:rPr lang="de-DE" sz="2000" b="1" dirty="0"/>
              <a:t>THEORIE</a:t>
            </a:r>
          </a:p>
        </p:txBody>
      </p:sp>
      <p:sp>
        <p:nvSpPr>
          <p:cNvPr id="10" name="Rechteck: abgerundete Ecken 20">
            <a:extLst>
              <a:ext uri="{FF2B5EF4-FFF2-40B4-BE49-F238E27FC236}">
                <a16:creationId xmlns:a16="http://schemas.microsoft.com/office/drawing/2014/main" id="{5FF764CD-1A85-4912-BEFB-0DA16E5CD919}"/>
              </a:ext>
            </a:extLst>
          </p:cNvPr>
          <p:cNvSpPr/>
          <p:nvPr/>
        </p:nvSpPr>
        <p:spPr>
          <a:xfrm>
            <a:off x="6096000" y="1972317"/>
            <a:ext cx="5166619" cy="3905429"/>
          </a:xfrm>
          <a:prstGeom prst="roundRect">
            <a:avLst/>
          </a:prstGeom>
          <a:solidFill>
            <a:schemeClr val="bg1"/>
          </a:solidFill>
          <a:ln w="95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feld 10">
            <a:extLst>
              <a:ext uri="{FF2B5EF4-FFF2-40B4-BE49-F238E27FC236}">
                <a16:creationId xmlns:a16="http://schemas.microsoft.com/office/drawing/2014/main" id="{59051F5E-16A5-48E3-9938-1DD91EB1CF10}"/>
              </a:ext>
            </a:extLst>
          </p:cNvPr>
          <p:cNvSpPr txBox="1"/>
          <p:nvPr/>
        </p:nvSpPr>
        <p:spPr>
          <a:xfrm>
            <a:off x="6498644" y="2043995"/>
            <a:ext cx="4463925" cy="3785652"/>
          </a:xfrm>
          <a:prstGeom prst="rect">
            <a:avLst/>
          </a:prstGeom>
          <a:noFill/>
        </p:spPr>
        <p:txBody>
          <a:bodyPr wrap="square" rtlCol="0">
            <a:spAutoFit/>
          </a:bodyPr>
          <a:lstStyle/>
          <a:p>
            <a:pPr marL="285750" indent="-285750">
              <a:spcBef>
                <a:spcPts val="2400"/>
              </a:spcBef>
              <a:buFont typeface="Wingdings" panose="05000000000000000000" pitchFamily="2" charset="2"/>
              <a:buChar char="ü"/>
            </a:pPr>
            <a:r>
              <a:rPr lang="de-DE" b="1" dirty="0"/>
              <a:t>Unterrichtseinheit</a:t>
            </a:r>
            <a:r>
              <a:rPr lang="de-DE" dirty="0"/>
              <a:t> für die Implementierung von Bewegungs-Apps im Rahmen einer aktiv-reflexiven Hausaufgabe im Fach Sport</a:t>
            </a:r>
          </a:p>
          <a:p>
            <a:pPr marL="285750" indent="-285750">
              <a:spcBef>
                <a:spcPts val="2400"/>
              </a:spcBef>
              <a:buFont typeface="Wingdings" panose="05000000000000000000" pitchFamily="2" charset="2"/>
              <a:buChar char="ü"/>
            </a:pPr>
            <a:r>
              <a:rPr lang="de-DE" b="1" dirty="0"/>
              <a:t>Leitfaden</a:t>
            </a:r>
            <a:r>
              <a:rPr lang="de-DE" dirty="0"/>
              <a:t> für eine kritisch-reflexive Analyse von Bewegungs-Apps</a:t>
            </a:r>
          </a:p>
          <a:p>
            <a:pPr marL="285750" indent="-285750">
              <a:spcBef>
                <a:spcPts val="2400"/>
              </a:spcBef>
              <a:buFont typeface="Wingdings" panose="05000000000000000000" pitchFamily="2" charset="2"/>
              <a:buChar char="ü"/>
            </a:pPr>
            <a:r>
              <a:rPr lang="de-DE" b="1" dirty="0"/>
              <a:t>Differenzierte Auswahl von Apps</a:t>
            </a:r>
            <a:r>
              <a:rPr lang="de-DE" dirty="0"/>
              <a:t> nach individuellen Leistungsvoraussetzungen oder Lerngegenständen des Lehrplans</a:t>
            </a:r>
          </a:p>
          <a:p>
            <a:pPr marL="285750" indent="-285750">
              <a:spcBef>
                <a:spcPts val="2400"/>
              </a:spcBef>
              <a:buFont typeface="Wingdings" panose="05000000000000000000" pitchFamily="2" charset="2"/>
              <a:buChar char="ü"/>
            </a:pPr>
            <a:r>
              <a:rPr lang="de-DE" dirty="0"/>
              <a:t>Überprüfung </a:t>
            </a:r>
            <a:r>
              <a:rPr lang="de-DE" b="1" dirty="0"/>
              <a:t>DSGVO</a:t>
            </a:r>
            <a:r>
              <a:rPr lang="de-DE" dirty="0"/>
              <a:t>-Konformität</a:t>
            </a:r>
          </a:p>
        </p:txBody>
      </p:sp>
      <p:sp>
        <p:nvSpPr>
          <p:cNvPr id="12" name="Textfeld 11">
            <a:extLst>
              <a:ext uri="{FF2B5EF4-FFF2-40B4-BE49-F238E27FC236}">
                <a16:creationId xmlns:a16="http://schemas.microsoft.com/office/drawing/2014/main" id="{2187E51F-00B1-42B6-B52F-B958FB0A3143}"/>
              </a:ext>
            </a:extLst>
          </p:cNvPr>
          <p:cNvSpPr txBox="1"/>
          <p:nvPr/>
        </p:nvSpPr>
        <p:spPr>
          <a:xfrm>
            <a:off x="7938378" y="1534558"/>
            <a:ext cx="1565930" cy="400110"/>
          </a:xfrm>
          <a:prstGeom prst="rect">
            <a:avLst/>
          </a:prstGeom>
          <a:noFill/>
        </p:spPr>
        <p:txBody>
          <a:bodyPr wrap="square" rtlCol="0">
            <a:spAutoFit/>
          </a:bodyPr>
          <a:lstStyle/>
          <a:p>
            <a:pPr algn="ctr">
              <a:spcBef>
                <a:spcPts val="2400"/>
              </a:spcBef>
            </a:pPr>
            <a:r>
              <a:rPr lang="de-DE" sz="2000" b="1" dirty="0"/>
              <a:t>PRAXIS</a:t>
            </a:r>
          </a:p>
        </p:txBody>
      </p:sp>
      <p:pic>
        <p:nvPicPr>
          <p:cNvPr id="15" name="Grafik 14">
            <a:extLst>
              <a:ext uri="{FF2B5EF4-FFF2-40B4-BE49-F238E27FC236}">
                <a16:creationId xmlns:a16="http://schemas.microsoft.com/office/drawing/2014/main" id="{910E41ED-6668-41FF-ADCA-9553DC55DB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
        <p:nvSpPr>
          <p:cNvPr id="16" name="Fußzeilenplatzhalter 4">
            <a:extLst>
              <a:ext uri="{FF2B5EF4-FFF2-40B4-BE49-F238E27FC236}">
                <a16:creationId xmlns:a16="http://schemas.microsoft.com/office/drawing/2014/main" id="{DC5E4904-6FF6-47ED-B88F-9243A3605AEB}"/>
              </a:ext>
            </a:extLst>
          </p:cNvPr>
          <p:cNvSpPr>
            <a:spLocks noGrp="1"/>
          </p:cNvSpPr>
          <p:nvPr>
            <p:ph type="ftr" sz="quarter" idx="15"/>
          </p:nvPr>
        </p:nvSpPr>
        <p:spPr>
          <a:xfrm flipH="1">
            <a:off x="1949572" y="6309320"/>
            <a:ext cx="4146427" cy="529310"/>
          </a:xfrm>
        </p:spPr>
        <p:txBody>
          <a:bodyPr/>
          <a:lstStyle/>
          <a:p>
            <a:r>
              <a:rPr lang="de-DE" dirty="0"/>
              <a:t>Daniël Bohm | </a:t>
            </a:r>
          </a:p>
          <a:p>
            <a:r>
              <a:rPr lang="de-DE" dirty="0"/>
              <a:t>Challenge </a:t>
            </a:r>
            <a:r>
              <a:rPr lang="de-DE" dirty="0" err="1"/>
              <a:t>Accepted</a:t>
            </a:r>
            <a:endParaRPr lang="de-DE" dirty="0"/>
          </a:p>
        </p:txBody>
      </p:sp>
      <p:sp>
        <p:nvSpPr>
          <p:cNvPr id="17" name="Datumsplatzhalter 3">
            <a:extLst>
              <a:ext uri="{FF2B5EF4-FFF2-40B4-BE49-F238E27FC236}">
                <a16:creationId xmlns:a16="http://schemas.microsoft.com/office/drawing/2014/main" id="{85C3D8C7-3689-4DCA-9E93-EE071B65AD60}"/>
              </a:ext>
            </a:extLst>
          </p:cNvPr>
          <p:cNvSpPr>
            <a:spLocks noGrp="1"/>
          </p:cNvSpPr>
          <p:nvPr>
            <p:ph type="dt" sz="half" idx="14"/>
          </p:nvPr>
        </p:nvSpPr>
        <p:spPr>
          <a:xfrm>
            <a:off x="550863" y="6497767"/>
            <a:ext cx="1152649" cy="153888"/>
          </a:xfrm>
        </p:spPr>
        <p:txBody>
          <a:bodyPr/>
          <a:lstStyle/>
          <a:p>
            <a:r>
              <a:rPr lang="de-DE" dirty="0"/>
              <a:t>13.06.2025</a:t>
            </a:r>
          </a:p>
        </p:txBody>
      </p:sp>
    </p:spTree>
    <p:extLst>
      <p:ext uri="{BB962C8B-B14F-4D97-AF65-F5344CB8AC3E}">
        <p14:creationId xmlns:p14="http://schemas.microsoft.com/office/powerpoint/2010/main" val="446842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373589F5-C8DA-4EB6-AE14-9293B2929DD6}"/>
              </a:ext>
            </a:extLst>
          </p:cNvPr>
          <p:cNvSpPr/>
          <p:nvPr/>
        </p:nvSpPr>
        <p:spPr>
          <a:xfrm>
            <a:off x="550862" y="825561"/>
            <a:ext cx="8172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EBC6927A-E9A5-49CC-8E35-45DCED673A6D}"/>
              </a:ext>
            </a:extLst>
          </p:cNvPr>
          <p:cNvSpPr>
            <a:spLocks noGrp="1"/>
          </p:cNvSpPr>
          <p:nvPr>
            <p:ph type="title"/>
          </p:nvPr>
        </p:nvSpPr>
        <p:spPr/>
        <p:txBody>
          <a:bodyPr/>
          <a:lstStyle/>
          <a:p>
            <a:r>
              <a:rPr lang="de-DE" dirty="0"/>
              <a:t>Die digitale Transformation von Körper- und Bewegung</a:t>
            </a:r>
          </a:p>
        </p:txBody>
      </p:sp>
      <p:sp>
        <p:nvSpPr>
          <p:cNvPr id="3" name="Textplatzhalter 2">
            <a:extLst>
              <a:ext uri="{FF2B5EF4-FFF2-40B4-BE49-F238E27FC236}">
                <a16:creationId xmlns:a16="http://schemas.microsoft.com/office/drawing/2014/main" id="{32566858-CC96-4FED-9479-CB33AD8498EB}"/>
              </a:ext>
            </a:extLst>
          </p:cNvPr>
          <p:cNvSpPr>
            <a:spLocks noGrp="1"/>
          </p:cNvSpPr>
          <p:nvPr>
            <p:ph type="body" sz="quarter" idx="13"/>
          </p:nvPr>
        </p:nvSpPr>
        <p:spPr>
          <a:xfrm>
            <a:off x="550864" y="1484784"/>
            <a:ext cx="8347074" cy="4597360"/>
          </a:xfrm>
        </p:spPr>
        <p:txBody>
          <a:bodyPr>
            <a:normAutofit fontScale="92500" lnSpcReduction="20000"/>
          </a:bodyPr>
          <a:lstStyle/>
          <a:p>
            <a:pPr marL="342900" indent="-342900">
              <a:buFont typeface="Arial" panose="020B0604020202020204" pitchFamily="34" charset="0"/>
              <a:buChar char="•"/>
            </a:pPr>
            <a:r>
              <a:rPr lang="de-DE" dirty="0"/>
              <a:t>Digitale Technologien haben sich in unseren Lebenswelten unwiderruflich manifestiert </a:t>
            </a:r>
            <a:r>
              <a:rPr lang="de-DE" sz="1200" dirty="0"/>
              <a:t>(Wendeborn, 2022)</a:t>
            </a:r>
          </a:p>
          <a:p>
            <a:pPr marL="698500" lvl="1" indent="-342900">
              <a:buFont typeface="Arial" panose="020B0604020202020204" pitchFamily="34" charset="0"/>
              <a:buChar char="•"/>
            </a:pPr>
            <a:r>
              <a:rPr lang="de-DE" dirty="0"/>
              <a:t>Neues </a:t>
            </a:r>
            <a:r>
              <a:rPr lang="de-DE" b="1" dirty="0"/>
              <a:t>Bewegungserleben</a:t>
            </a:r>
            <a:r>
              <a:rPr lang="de-DE" dirty="0"/>
              <a:t> von Jugendlichen durch Smartphones (93%) und Smartwatches (35%) </a:t>
            </a:r>
            <a:r>
              <a:rPr lang="de-DE" sz="1200" dirty="0"/>
              <a:t>(</a:t>
            </a:r>
            <a:r>
              <a:rPr lang="de-DE" sz="1200" dirty="0" err="1"/>
              <a:t>BfÖG</a:t>
            </a:r>
            <a:r>
              <a:rPr lang="de-DE" sz="1200" dirty="0"/>
              <a:t>, 2024; Statista, 2024)</a:t>
            </a:r>
          </a:p>
          <a:p>
            <a:pPr marL="698500" lvl="1" indent="-342900">
              <a:buFont typeface="Arial" panose="020B0604020202020204" pitchFamily="34" charset="0"/>
              <a:buChar char="•"/>
            </a:pPr>
            <a:r>
              <a:rPr lang="de-DE" dirty="0"/>
              <a:t>Ebenfalls im sportlichen Alltag allgegenwärtig – Tracking, Coaching oder interaktive Spiele </a:t>
            </a:r>
            <a:r>
              <a:rPr lang="de-DE" sz="1200" dirty="0"/>
              <a:t>(Wagner &amp; Wulff, 2020, </a:t>
            </a:r>
            <a:r>
              <a:rPr lang="de-DE" sz="1200" dirty="0" err="1"/>
              <a:t>Wibowo</a:t>
            </a:r>
            <a:r>
              <a:rPr lang="de-DE" sz="1200" dirty="0"/>
              <a:t> et al., 2023)</a:t>
            </a:r>
            <a:endParaRPr lang="de-DE" dirty="0"/>
          </a:p>
          <a:p>
            <a:pPr marL="698500" lvl="1" indent="-342900">
              <a:buFont typeface="Arial" panose="020B0604020202020204" pitchFamily="34" charset="0"/>
              <a:buChar char="•"/>
            </a:pPr>
            <a:r>
              <a:rPr lang="de-DE" dirty="0"/>
              <a:t>Neue Generation von </a:t>
            </a:r>
            <a:r>
              <a:rPr lang="de-DE" b="1" i="1" dirty="0" err="1"/>
              <a:t>Prosumern</a:t>
            </a:r>
            <a:r>
              <a:rPr lang="de-DE" dirty="0"/>
              <a:t> erklärt den Körper zunehmend </a:t>
            </a:r>
            <a:br>
              <a:rPr lang="de-DE" dirty="0"/>
            </a:br>
            <a:r>
              <a:rPr lang="de-DE" dirty="0"/>
              <a:t>zum Projekt </a:t>
            </a:r>
            <a:r>
              <a:rPr lang="de-DE" sz="1200" dirty="0"/>
              <a:t>(Wendeborn, 2022)</a:t>
            </a:r>
          </a:p>
          <a:p>
            <a:pPr marL="698500" lvl="1" indent="-342900">
              <a:buFont typeface="Arial" panose="020B0604020202020204" pitchFamily="34" charset="0"/>
              <a:buChar char="•"/>
            </a:pPr>
            <a:r>
              <a:rPr lang="de-DE" dirty="0"/>
              <a:t>negative Auswirkungen des Konsums idealisierter Körper durch Studien belegt</a:t>
            </a:r>
            <a:br>
              <a:rPr lang="de-DE" dirty="0"/>
            </a:br>
            <a:r>
              <a:rPr lang="de-DE" sz="1200" dirty="0"/>
              <a:t>(</a:t>
            </a:r>
            <a:r>
              <a:rPr lang="de-DE" sz="1200" dirty="0" err="1"/>
              <a:t>Ahadzadeh</a:t>
            </a:r>
            <a:r>
              <a:rPr lang="de-DE" sz="1200" dirty="0"/>
              <a:t>, Sharif &amp; Ong, 2017; Holland &amp; </a:t>
            </a:r>
            <a:r>
              <a:rPr lang="de-DE" sz="1200" dirty="0" err="1"/>
              <a:t>Tiggemann</a:t>
            </a:r>
            <a:r>
              <a:rPr lang="de-DE" sz="1200" dirty="0"/>
              <a:t>, 2016; Ruin, 2023; Götz, 2022; Thiel &amp; Gropper, 2017; Hilse, 2023)</a:t>
            </a:r>
          </a:p>
        </p:txBody>
      </p:sp>
      <p:sp>
        <p:nvSpPr>
          <p:cNvPr id="6" name="Foliennummernplatzhalter 5">
            <a:extLst>
              <a:ext uri="{FF2B5EF4-FFF2-40B4-BE49-F238E27FC236}">
                <a16:creationId xmlns:a16="http://schemas.microsoft.com/office/drawing/2014/main" id="{5FE0FC7E-5D46-49C7-AA17-7D53B6666BC0}"/>
              </a:ext>
            </a:extLst>
          </p:cNvPr>
          <p:cNvSpPr>
            <a:spLocks noGrp="1"/>
          </p:cNvSpPr>
          <p:nvPr>
            <p:ph type="sldNum" sz="quarter" idx="16"/>
          </p:nvPr>
        </p:nvSpPr>
        <p:spPr/>
        <p:txBody>
          <a:bodyPr/>
          <a:lstStyle/>
          <a:p>
            <a:r>
              <a:rPr lang="de-DE"/>
              <a:t>Seite </a:t>
            </a:r>
            <a:fld id="{CE6CAF4D-DD0D-4F34-9F3A-F974D54A280A}" type="slidenum">
              <a:rPr lang="de-DE" smtClean="0"/>
              <a:pPr/>
              <a:t>7</a:t>
            </a:fld>
            <a:endParaRPr lang="de-DE" dirty="0"/>
          </a:p>
        </p:txBody>
      </p:sp>
      <p:sp>
        <p:nvSpPr>
          <p:cNvPr id="8" name="Datumsplatzhalter 3">
            <a:extLst>
              <a:ext uri="{FF2B5EF4-FFF2-40B4-BE49-F238E27FC236}">
                <a16:creationId xmlns:a16="http://schemas.microsoft.com/office/drawing/2014/main" id="{C78FD3D7-04EF-44C2-BCFD-CE0E362D1AAE}"/>
              </a:ext>
            </a:extLst>
          </p:cNvPr>
          <p:cNvSpPr>
            <a:spLocks noGrp="1"/>
          </p:cNvSpPr>
          <p:nvPr>
            <p:ph type="dt" sz="half" idx="14"/>
          </p:nvPr>
        </p:nvSpPr>
        <p:spPr>
          <a:xfrm>
            <a:off x="550863" y="6497767"/>
            <a:ext cx="1152649" cy="153888"/>
          </a:xfrm>
        </p:spPr>
        <p:txBody>
          <a:bodyPr/>
          <a:lstStyle/>
          <a:p>
            <a:r>
              <a:rPr lang="de-DE" dirty="0"/>
              <a:t>13.06.2025</a:t>
            </a:r>
          </a:p>
        </p:txBody>
      </p:sp>
      <p:sp>
        <p:nvSpPr>
          <p:cNvPr id="9" name="Fußzeilenplatzhalter 4">
            <a:extLst>
              <a:ext uri="{FF2B5EF4-FFF2-40B4-BE49-F238E27FC236}">
                <a16:creationId xmlns:a16="http://schemas.microsoft.com/office/drawing/2014/main" id="{82612C2F-8ADE-43C3-9FFA-8533503B6D1F}"/>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0" name="Grafik 9">
            <a:extLst>
              <a:ext uri="{FF2B5EF4-FFF2-40B4-BE49-F238E27FC236}">
                <a16:creationId xmlns:a16="http://schemas.microsoft.com/office/drawing/2014/main" id="{8BF7E843-6544-4AD0-A9BC-EBA27F92C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grpSp>
        <p:nvGrpSpPr>
          <p:cNvPr id="15" name="Statista">
            <a:extLst>
              <a:ext uri="{FF2B5EF4-FFF2-40B4-BE49-F238E27FC236}">
                <a16:creationId xmlns:a16="http://schemas.microsoft.com/office/drawing/2014/main" id="{2F045A1D-A724-4DCC-BEF0-70B6E3A25E92}"/>
              </a:ext>
            </a:extLst>
          </p:cNvPr>
          <p:cNvGrpSpPr/>
          <p:nvPr/>
        </p:nvGrpSpPr>
        <p:grpSpPr>
          <a:xfrm>
            <a:off x="9318739" y="1671229"/>
            <a:ext cx="2428313" cy="4224467"/>
            <a:chOff x="9318739" y="1671229"/>
            <a:chExt cx="2428313" cy="4224467"/>
          </a:xfrm>
        </p:grpSpPr>
        <p:pic>
          <p:nvPicPr>
            <p:cNvPr id="13" name="Diagramm SP und SW">
              <a:extLst>
                <a:ext uri="{FF2B5EF4-FFF2-40B4-BE49-F238E27FC236}">
                  <a16:creationId xmlns:a16="http://schemas.microsoft.com/office/drawing/2014/main" id="{AA643B37-3964-4F8D-9964-F7419D54757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318739" y="1671229"/>
              <a:ext cx="2268530" cy="4224467"/>
            </a:xfrm>
            <a:prstGeom prst="rect">
              <a:avLst/>
            </a:prstGeom>
          </p:spPr>
        </p:pic>
        <p:sp>
          <p:nvSpPr>
            <p:cNvPr id="14" name="Rechteck 13">
              <a:extLst>
                <a:ext uri="{FF2B5EF4-FFF2-40B4-BE49-F238E27FC236}">
                  <a16:creationId xmlns:a16="http://schemas.microsoft.com/office/drawing/2014/main" id="{12083319-B678-4390-B74D-D8FD7013C7AC}"/>
                </a:ext>
              </a:extLst>
            </p:cNvPr>
            <p:cNvSpPr/>
            <p:nvPr/>
          </p:nvSpPr>
          <p:spPr>
            <a:xfrm>
              <a:off x="10848528" y="5576005"/>
              <a:ext cx="898524" cy="162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sz="1000" dirty="0">
                  <a:solidFill>
                    <a:schemeClr val="tx1"/>
                  </a:solidFill>
                </a:rPr>
                <a:t>© Statista</a:t>
              </a:r>
            </a:p>
          </p:txBody>
        </p:sp>
      </p:grpSp>
      <p:pic>
        <p:nvPicPr>
          <p:cNvPr id="12" name="SocialMedia">
            <a:extLst>
              <a:ext uri="{FF2B5EF4-FFF2-40B4-BE49-F238E27FC236}">
                <a16:creationId xmlns:a16="http://schemas.microsoft.com/office/drawing/2014/main" id="{0E24B2FB-C927-45F5-88D4-E0CCD6B677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45105" y="1156912"/>
            <a:ext cx="3215798" cy="4893606"/>
          </a:xfrm>
          <a:prstGeom prst="rect">
            <a:avLst/>
          </a:prstGeom>
        </p:spPr>
      </p:pic>
      <p:grpSp>
        <p:nvGrpSpPr>
          <p:cNvPr id="11" name="TrueCoach">
            <a:extLst>
              <a:ext uri="{FF2B5EF4-FFF2-40B4-BE49-F238E27FC236}">
                <a16:creationId xmlns:a16="http://schemas.microsoft.com/office/drawing/2014/main" id="{B1F13365-391F-498C-81CB-2AF76441C307}"/>
              </a:ext>
            </a:extLst>
          </p:cNvPr>
          <p:cNvGrpSpPr/>
          <p:nvPr/>
        </p:nvGrpSpPr>
        <p:grpSpPr>
          <a:xfrm>
            <a:off x="9264872" y="1671229"/>
            <a:ext cx="2376264" cy="4224469"/>
            <a:chOff x="9264872" y="1671229"/>
            <a:chExt cx="2376264" cy="4224469"/>
          </a:xfrm>
        </p:grpSpPr>
        <p:pic>
          <p:nvPicPr>
            <p:cNvPr id="5" name="TrueCoach">
              <a:extLst>
                <a:ext uri="{FF2B5EF4-FFF2-40B4-BE49-F238E27FC236}">
                  <a16:creationId xmlns:a16="http://schemas.microsoft.com/office/drawing/2014/main" id="{0D2D8BF0-E699-4A68-800C-F3C9F922D1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4872" y="1671229"/>
              <a:ext cx="2376264" cy="4224469"/>
            </a:xfrm>
            <a:prstGeom prst="rect">
              <a:avLst/>
            </a:prstGeom>
          </p:spPr>
        </p:pic>
        <p:sp>
          <p:nvSpPr>
            <p:cNvPr id="4" name="Rechteck 3">
              <a:extLst>
                <a:ext uri="{FF2B5EF4-FFF2-40B4-BE49-F238E27FC236}">
                  <a16:creationId xmlns:a16="http://schemas.microsoft.com/office/drawing/2014/main" id="{EE701950-B0EC-4619-9327-7BB5183C17FD}"/>
                </a:ext>
              </a:extLst>
            </p:cNvPr>
            <p:cNvSpPr/>
            <p:nvPr/>
          </p:nvSpPr>
          <p:spPr>
            <a:xfrm>
              <a:off x="10704512" y="5704681"/>
              <a:ext cx="898524" cy="162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r>
                <a:rPr lang="de-DE" sz="1000" dirty="0">
                  <a:solidFill>
                    <a:schemeClr val="tx1"/>
                  </a:solidFill>
                </a:rPr>
                <a:t>© </a:t>
              </a:r>
              <a:r>
                <a:rPr lang="de-DE" sz="1000" dirty="0" err="1">
                  <a:solidFill>
                    <a:schemeClr val="tx1"/>
                  </a:solidFill>
                </a:rPr>
                <a:t>truecoach</a:t>
              </a:r>
              <a:endParaRPr lang="de-DE" sz="1000" dirty="0">
                <a:solidFill>
                  <a:schemeClr val="tx1"/>
                </a:solidFill>
              </a:endParaRPr>
            </a:p>
          </p:txBody>
        </p:sp>
      </p:grpSp>
    </p:spTree>
    <p:extLst>
      <p:ext uri="{BB962C8B-B14F-4D97-AF65-F5344CB8AC3E}">
        <p14:creationId xmlns:p14="http://schemas.microsoft.com/office/powerpoint/2010/main" val="506631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500"/>
                                        <p:tgtEl>
                                          <p:spTgt spid="3">
                                            <p:txEl>
                                              <p:pRg st="3" end="3"/>
                                            </p:txEl>
                                          </p:spTgt>
                                        </p:tgtEl>
                                      </p:cBhvr>
                                    </p:animEffect>
                                  </p:childTnLst>
                                </p:cTn>
                              </p:par>
                              <p:par>
                                <p:cTn id="25" presetID="10" presetClass="exit" presetSubtype="0" fill="hold" nodeType="withEffect">
                                  <p:stCondLst>
                                    <p:cond delay="0"/>
                                  </p:stCondLst>
                                  <p:childTnLst>
                                    <p:animEffect transition="out" filter="fad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500"/>
                                        <p:tgtEl>
                                          <p:spTgt spid="3">
                                            <p:txEl>
                                              <p:pRg st="4" end="4"/>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12"/>
                                        </p:tgtEl>
                                      </p:cBhvr>
                                    </p:animEffect>
                                    <p:set>
                                      <p:cBhvr>
                                        <p:cTn id="40" dur="1" fill="hold">
                                          <p:stCondLst>
                                            <p:cond delay="499"/>
                                          </p:stCondLst>
                                        </p:cTn>
                                        <p:tgtEl>
                                          <p:spTgt spid="12"/>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081C24DB-83E2-49C1-8153-63A857F5B5A3}"/>
              </a:ext>
            </a:extLst>
          </p:cNvPr>
          <p:cNvSpPr/>
          <p:nvPr/>
        </p:nvSpPr>
        <p:spPr>
          <a:xfrm>
            <a:off x="550862" y="825561"/>
            <a:ext cx="6402617" cy="216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56408CEA-AB09-49B7-B131-C19EE95A0A2B}"/>
              </a:ext>
            </a:extLst>
          </p:cNvPr>
          <p:cNvSpPr>
            <a:spLocks noGrp="1"/>
          </p:cNvSpPr>
          <p:nvPr>
            <p:ph type="title"/>
          </p:nvPr>
        </p:nvSpPr>
        <p:spPr/>
        <p:txBody>
          <a:bodyPr/>
          <a:lstStyle/>
          <a:p>
            <a:r>
              <a:rPr lang="de-DE" dirty="0"/>
              <a:t>Chancen, Herausforderungen und Grenzen</a:t>
            </a:r>
          </a:p>
        </p:txBody>
      </p:sp>
      <p:sp>
        <p:nvSpPr>
          <p:cNvPr id="3" name="Textplatzhalter 2">
            <a:extLst>
              <a:ext uri="{FF2B5EF4-FFF2-40B4-BE49-F238E27FC236}">
                <a16:creationId xmlns:a16="http://schemas.microsoft.com/office/drawing/2014/main" id="{62B912E2-4C84-493B-A69D-475A5363FFB3}"/>
              </a:ext>
            </a:extLst>
          </p:cNvPr>
          <p:cNvSpPr>
            <a:spLocks noGrp="1"/>
          </p:cNvSpPr>
          <p:nvPr>
            <p:ph type="body" sz="quarter" idx="13"/>
          </p:nvPr>
        </p:nvSpPr>
        <p:spPr>
          <a:xfrm>
            <a:off x="3215681" y="2204864"/>
            <a:ext cx="7417394" cy="3456384"/>
          </a:xfrm>
        </p:spPr>
        <p:txBody>
          <a:bodyPr/>
          <a:lstStyle/>
          <a:p>
            <a:r>
              <a:rPr lang="de-DE" dirty="0"/>
              <a:t>Gruppendiskussion</a:t>
            </a:r>
          </a:p>
          <a:p>
            <a:r>
              <a:rPr lang="de-DE" dirty="0"/>
              <a:t>„Welche </a:t>
            </a:r>
            <a:r>
              <a:rPr lang="de-DE" b="1" dirty="0"/>
              <a:t>Potentiale</a:t>
            </a:r>
            <a:r>
              <a:rPr lang="de-DE" dirty="0"/>
              <a:t>, </a:t>
            </a:r>
            <a:r>
              <a:rPr lang="de-DE" b="1" dirty="0"/>
              <a:t>Grenzen</a:t>
            </a:r>
            <a:r>
              <a:rPr lang="de-DE" dirty="0"/>
              <a:t> und </a:t>
            </a:r>
            <a:r>
              <a:rPr lang="de-DE" b="1" dirty="0"/>
              <a:t>Risiken</a:t>
            </a:r>
            <a:r>
              <a:rPr lang="de-DE" dirty="0"/>
              <a:t> sehen Sie bei der Verwendung von Tracking- und Coaching-Apps im </a:t>
            </a:r>
            <a:r>
              <a:rPr lang="de-DE" b="1" dirty="0"/>
              <a:t>privaten</a:t>
            </a:r>
            <a:r>
              <a:rPr lang="de-DE" dirty="0"/>
              <a:t> Bereich, sowie im </a:t>
            </a:r>
            <a:r>
              <a:rPr lang="de-DE" b="1" dirty="0"/>
              <a:t>Sportunterricht</a:t>
            </a:r>
            <a:r>
              <a:rPr lang="de-DE" dirty="0"/>
              <a:t>?“</a:t>
            </a:r>
          </a:p>
          <a:p>
            <a:r>
              <a:rPr lang="de-DE" dirty="0"/>
              <a:t>Interne Diskussion (5 Min.) – Vorstellung im Plenum</a:t>
            </a:r>
          </a:p>
        </p:txBody>
      </p:sp>
      <p:sp>
        <p:nvSpPr>
          <p:cNvPr id="4" name="Datumsplatzhalter 3">
            <a:extLst>
              <a:ext uri="{FF2B5EF4-FFF2-40B4-BE49-F238E27FC236}">
                <a16:creationId xmlns:a16="http://schemas.microsoft.com/office/drawing/2014/main" id="{5DF3DC81-1705-4E69-889F-F158666CE452}"/>
              </a:ext>
            </a:extLst>
          </p:cNvPr>
          <p:cNvSpPr>
            <a:spLocks noGrp="1"/>
          </p:cNvSpPr>
          <p:nvPr>
            <p:ph type="dt" sz="half" idx="14"/>
          </p:nvPr>
        </p:nvSpPr>
        <p:spPr/>
        <p:txBody>
          <a:bodyPr/>
          <a:lstStyle/>
          <a:p>
            <a:r>
              <a:rPr lang="de-DE" dirty="0"/>
              <a:t>13.06.2025</a:t>
            </a:r>
          </a:p>
        </p:txBody>
      </p:sp>
      <p:sp>
        <p:nvSpPr>
          <p:cNvPr id="5" name="Fußzeilenplatzhalter 4">
            <a:extLst>
              <a:ext uri="{FF2B5EF4-FFF2-40B4-BE49-F238E27FC236}">
                <a16:creationId xmlns:a16="http://schemas.microsoft.com/office/drawing/2014/main" id="{43C95F8B-4262-4113-8482-2CDE4EF4C674}"/>
              </a:ext>
            </a:extLst>
          </p:cNvPr>
          <p:cNvSpPr>
            <a:spLocks noGrp="1"/>
          </p:cNvSpPr>
          <p:nvPr>
            <p:ph type="ftr" sz="quarter" idx="15"/>
          </p:nvPr>
        </p:nvSpPr>
        <p:spPr/>
        <p:txBody>
          <a:bodyPr/>
          <a:lstStyle/>
          <a:p>
            <a:r>
              <a:rPr lang="de-DE" dirty="0"/>
              <a:t>Daniël Bohm | </a:t>
            </a:r>
          </a:p>
          <a:p>
            <a:r>
              <a:rPr lang="de-DE" dirty="0"/>
              <a:t>Challenge </a:t>
            </a:r>
            <a:r>
              <a:rPr lang="de-DE" dirty="0" err="1"/>
              <a:t>Accepted</a:t>
            </a:r>
            <a:endParaRPr lang="de-DE" dirty="0"/>
          </a:p>
        </p:txBody>
      </p:sp>
      <p:sp>
        <p:nvSpPr>
          <p:cNvPr id="6" name="Foliennummernplatzhalter 5">
            <a:extLst>
              <a:ext uri="{FF2B5EF4-FFF2-40B4-BE49-F238E27FC236}">
                <a16:creationId xmlns:a16="http://schemas.microsoft.com/office/drawing/2014/main" id="{6812A76D-06F2-4D2F-8464-8BF93705AC42}"/>
              </a:ext>
            </a:extLst>
          </p:cNvPr>
          <p:cNvSpPr>
            <a:spLocks noGrp="1"/>
          </p:cNvSpPr>
          <p:nvPr>
            <p:ph type="sldNum" sz="quarter" idx="16"/>
          </p:nvPr>
        </p:nvSpPr>
        <p:spPr/>
        <p:txBody>
          <a:bodyPr/>
          <a:lstStyle/>
          <a:p>
            <a:r>
              <a:rPr lang="de-DE"/>
              <a:t>Seite </a:t>
            </a:r>
            <a:fld id="{CE6CAF4D-DD0D-4F34-9F3A-F974D54A280A}" type="slidenum">
              <a:rPr lang="de-DE" smtClean="0"/>
              <a:pPr/>
              <a:t>8</a:t>
            </a:fld>
            <a:endParaRPr lang="de-DE" dirty="0"/>
          </a:p>
        </p:txBody>
      </p:sp>
      <p:pic>
        <p:nvPicPr>
          <p:cNvPr id="7" name="Grafik 6">
            <a:extLst>
              <a:ext uri="{FF2B5EF4-FFF2-40B4-BE49-F238E27FC236}">
                <a16:creationId xmlns:a16="http://schemas.microsoft.com/office/drawing/2014/main" id="{C0ACEFE3-970B-4CCB-A93B-B342A0C32AF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1424" y="2741036"/>
            <a:ext cx="1584176" cy="1584176"/>
          </a:xfrm>
          <a:prstGeom prst="rect">
            <a:avLst/>
          </a:prstGeom>
        </p:spPr>
      </p:pic>
      <p:pic>
        <p:nvPicPr>
          <p:cNvPr id="8" name="Grafik 7">
            <a:extLst>
              <a:ext uri="{FF2B5EF4-FFF2-40B4-BE49-F238E27FC236}">
                <a16:creationId xmlns:a16="http://schemas.microsoft.com/office/drawing/2014/main" id="{CD452488-2FCC-41A6-8F14-5394DE4E9A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spTree>
    <p:extLst>
      <p:ext uri="{BB962C8B-B14F-4D97-AF65-F5344CB8AC3E}">
        <p14:creationId xmlns:p14="http://schemas.microsoft.com/office/powerpoint/2010/main" val="800302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81237722-00AE-468D-9AAB-9FA9E91FF854}"/>
              </a:ext>
            </a:extLst>
          </p:cNvPr>
          <p:cNvSpPr/>
          <p:nvPr/>
        </p:nvSpPr>
        <p:spPr>
          <a:xfrm>
            <a:off x="550862" y="825561"/>
            <a:ext cx="7596000" cy="21602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3000"/>
              </a:lnSpc>
            </a:pPr>
            <a:endParaRPr lang="de-DE" dirty="0" err="1">
              <a:solidFill>
                <a:schemeClr val="tx1"/>
              </a:solidFill>
            </a:endParaRPr>
          </a:p>
        </p:txBody>
      </p:sp>
      <p:sp>
        <p:nvSpPr>
          <p:cNvPr id="2" name="Titel 1">
            <a:extLst>
              <a:ext uri="{FF2B5EF4-FFF2-40B4-BE49-F238E27FC236}">
                <a16:creationId xmlns:a16="http://schemas.microsoft.com/office/drawing/2014/main" id="{492CEEA5-BBE3-40FF-80AB-BF95A5C1F21C}"/>
              </a:ext>
            </a:extLst>
          </p:cNvPr>
          <p:cNvSpPr>
            <a:spLocks noGrp="1"/>
          </p:cNvSpPr>
          <p:nvPr>
            <p:ph type="title"/>
          </p:nvPr>
        </p:nvSpPr>
        <p:spPr/>
        <p:txBody>
          <a:bodyPr/>
          <a:lstStyle/>
          <a:p>
            <a:r>
              <a:rPr lang="de-DE" dirty="0"/>
              <a:t>Warum digitale Anwendungen im Sportunterricht?</a:t>
            </a:r>
          </a:p>
        </p:txBody>
      </p:sp>
      <p:sp>
        <p:nvSpPr>
          <p:cNvPr id="3" name="Textplatzhalter 2">
            <a:extLst>
              <a:ext uri="{FF2B5EF4-FFF2-40B4-BE49-F238E27FC236}">
                <a16:creationId xmlns:a16="http://schemas.microsoft.com/office/drawing/2014/main" id="{9FA9ABA0-C385-4B74-B841-9DDD61E66535}"/>
              </a:ext>
            </a:extLst>
          </p:cNvPr>
          <p:cNvSpPr>
            <a:spLocks noGrp="1"/>
          </p:cNvSpPr>
          <p:nvPr>
            <p:ph type="body" sz="quarter" idx="13"/>
          </p:nvPr>
        </p:nvSpPr>
        <p:spPr>
          <a:xfrm>
            <a:off x="550863" y="1484786"/>
            <a:ext cx="10082212" cy="4757462"/>
          </a:xfrm>
        </p:spPr>
        <p:txBody>
          <a:bodyPr>
            <a:normAutofit fontScale="77500" lnSpcReduction="20000"/>
          </a:bodyPr>
          <a:lstStyle/>
          <a:p>
            <a:pPr marL="342900" indent="-342900">
              <a:lnSpc>
                <a:spcPct val="100000"/>
              </a:lnSpc>
              <a:buFont typeface="Arial" panose="020B0604020202020204" pitchFamily="34" charset="0"/>
              <a:buChar char="•"/>
            </a:pPr>
            <a:r>
              <a:rPr lang="de-DE" sz="2000" dirty="0"/>
              <a:t>Aufgreifen </a:t>
            </a:r>
            <a:r>
              <a:rPr lang="de-DE" sz="2000" b="1" dirty="0"/>
              <a:t>digitaler Lebensrealitäten </a:t>
            </a:r>
            <a:r>
              <a:rPr lang="de-DE" sz="2000" dirty="0"/>
              <a:t>von Jugendlichen</a:t>
            </a:r>
          </a:p>
          <a:p>
            <a:pPr marL="342900" indent="-342900">
              <a:lnSpc>
                <a:spcPct val="100000"/>
              </a:lnSpc>
              <a:buFont typeface="Arial" panose="020B0604020202020204" pitchFamily="34" charset="0"/>
              <a:buChar char="•"/>
            </a:pPr>
            <a:r>
              <a:rPr lang="de-DE" sz="2000" dirty="0"/>
              <a:t>Bewegungs-Apps </a:t>
            </a:r>
            <a:r>
              <a:rPr lang="de-DE" sz="2000" b="1" dirty="0"/>
              <a:t>fördern Aktivität </a:t>
            </a:r>
            <a:r>
              <a:rPr lang="de-DE" sz="2000" dirty="0"/>
              <a:t>durch Tracking und Coaching </a:t>
            </a:r>
            <a:r>
              <a:rPr lang="de-DE" sz="1200" dirty="0"/>
              <a:t>(Scherenberg, 2022)</a:t>
            </a:r>
            <a:endParaRPr lang="de-DE" sz="2000" dirty="0"/>
          </a:p>
          <a:p>
            <a:pPr marL="698500" lvl="1" indent="-342900">
              <a:lnSpc>
                <a:spcPct val="100000"/>
              </a:lnSpc>
              <a:buFont typeface="Arial" panose="020B0604020202020204" pitchFamily="34" charset="0"/>
              <a:buChar char="•"/>
            </a:pPr>
            <a:r>
              <a:rPr lang="de-DE" sz="2000" b="1" dirty="0"/>
              <a:t>Motivation</a:t>
            </a:r>
            <a:r>
              <a:rPr lang="de-DE" sz="2000" dirty="0"/>
              <a:t> durch Gamification, Punkte, Challenges &amp; Storytelling</a:t>
            </a:r>
          </a:p>
          <a:p>
            <a:pPr marL="698500" lvl="1" indent="-342900">
              <a:lnSpc>
                <a:spcPct val="100000"/>
              </a:lnSpc>
              <a:buFont typeface="Arial" panose="020B0604020202020204" pitchFamily="34" charset="0"/>
              <a:buChar char="•"/>
            </a:pPr>
            <a:r>
              <a:rPr lang="de-DE" sz="2000" b="1" dirty="0"/>
              <a:t>Selbstwahrnehmung</a:t>
            </a:r>
            <a:r>
              <a:rPr lang="de-DE" sz="2000" dirty="0"/>
              <a:t> durch Tracking und Analyse</a:t>
            </a:r>
          </a:p>
          <a:p>
            <a:pPr marL="698500" lvl="1" indent="-342900">
              <a:lnSpc>
                <a:spcPct val="100000"/>
              </a:lnSpc>
              <a:buFont typeface="Arial" panose="020B0604020202020204" pitchFamily="34" charset="0"/>
              <a:buChar char="•"/>
            </a:pPr>
            <a:r>
              <a:rPr lang="de-DE" sz="2000" dirty="0"/>
              <a:t>Individuelle Anpassungen/</a:t>
            </a:r>
            <a:r>
              <a:rPr lang="de-DE" sz="2000" b="1" dirty="0"/>
              <a:t>Differenzierung</a:t>
            </a:r>
            <a:r>
              <a:rPr lang="de-DE" sz="2000" dirty="0"/>
              <a:t> an das Fitnesslevel der Schülerinnen</a:t>
            </a:r>
          </a:p>
          <a:p>
            <a:pPr marL="342900" indent="-342900">
              <a:lnSpc>
                <a:spcPct val="100000"/>
              </a:lnSpc>
              <a:buFont typeface="Arial" panose="020B0604020202020204" pitchFamily="34" charset="0"/>
              <a:buChar char="•"/>
            </a:pPr>
            <a:r>
              <a:rPr lang="de-DE" sz="2000" b="1" dirty="0" err="1"/>
              <a:t>Flipped</a:t>
            </a:r>
            <a:r>
              <a:rPr lang="de-DE" sz="2000" b="1" dirty="0"/>
              <a:t>-Classroom-Prinzip</a:t>
            </a:r>
            <a:r>
              <a:rPr lang="de-DE" sz="2000" dirty="0"/>
              <a:t> anwendbar </a:t>
            </a:r>
            <a:r>
              <a:rPr lang="de-DE" sz="1200" dirty="0"/>
              <a:t>(Bonn, Koerner &amp; Staller, 2024; Goodyear, 2021)</a:t>
            </a:r>
          </a:p>
          <a:p>
            <a:pPr marL="698500" lvl="1" indent="-342900">
              <a:lnSpc>
                <a:spcPct val="100000"/>
              </a:lnSpc>
              <a:buFont typeface="Arial" panose="020B0604020202020204" pitchFamily="34" charset="0"/>
              <a:buChar char="•"/>
            </a:pPr>
            <a:r>
              <a:rPr lang="de-DE" sz="2000" dirty="0"/>
              <a:t>Statt theoretischer Hausaufgaben </a:t>
            </a:r>
            <a:r>
              <a:rPr lang="de-DE" sz="1200" dirty="0"/>
              <a:t>(Goodyear, 2021)</a:t>
            </a:r>
            <a:r>
              <a:rPr lang="de-DE" sz="2000" dirty="0"/>
              <a:t>, hier </a:t>
            </a:r>
            <a:r>
              <a:rPr lang="de-DE" sz="2000" b="1" dirty="0"/>
              <a:t>Auslagerung sportlicher Aktivität</a:t>
            </a:r>
            <a:r>
              <a:rPr lang="de-DE" sz="2000" dirty="0"/>
              <a:t>!</a:t>
            </a:r>
          </a:p>
          <a:p>
            <a:pPr marL="698500" lvl="1" indent="-342900">
              <a:lnSpc>
                <a:spcPct val="100000"/>
              </a:lnSpc>
              <a:buFont typeface="Arial" panose="020B0604020202020204" pitchFamily="34" charset="0"/>
              <a:buChar char="•"/>
            </a:pPr>
            <a:r>
              <a:rPr lang="de-DE" sz="2000" dirty="0"/>
              <a:t>Ermöglichung wertvoller </a:t>
            </a:r>
            <a:r>
              <a:rPr lang="de-DE" sz="2000" b="1" dirty="0"/>
              <a:t>Reflexionsprozesse</a:t>
            </a:r>
            <a:r>
              <a:rPr lang="de-DE" sz="2000" dirty="0"/>
              <a:t> im Sportunterricht ohne Verlust von Bewegungszeit </a:t>
            </a:r>
            <a:r>
              <a:rPr lang="de-DE" sz="1200" dirty="0"/>
              <a:t>(Wolters, 2022)</a:t>
            </a:r>
            <a:endParaRPr lang="de-DE" sz="2000" dirty="0"/>
          </a:p>
          <a:p>
            <a:pPr marL="342900" indent="-342900">
              <a:lnSpc>
                <a:spcPct val="100000"/>
              </a:lnSpc>
              <a:buFont typeface="Arial" panose="020B0604020202020204" pitchFamily="34" charset="0"/>
              <a:buChar char="•"/>
            </a:pPr>
            <a:r>
              <a:rPr lang="de-DE" sz="2000" dirty="0"/>
              <a:t>Potential von Hausaufgaben im Sport nicht ausgeschöpft (lediglich 10%) </a:t>
            </a:r>
            <a:r>
              <a:rPr lang="de-DE" sz="1200" dirty="0"/>
              <a:t>(</a:t>
            </a:r>
            <a:r>
              <a:rPr lang="de-DE" sz="1200" dirty="0" err="1"/>
              <a:t>Schittkowski</a:t>
            </a:r>
            <a:r>
              <a:rPr lang="de-DE" sz="1200" dirty="0"/>
              <a:t>, </a:t>
            </a:r>
            <a:r>
              <a:rPr lang="de-DE" sz="1200" dirty="0" err="1"/>
              <a:t>Woll</a:t>
            </a:r>
            <a:r>
              <a:rPr lang="de-DE" sz="1200" dirty="0"/>
              <a:t> &amp; Wagner, 2022)</a:t>
            </a:r>
            <a:endParaRPr lang="de-DE" sz="2000" dirty="0"/>
          </a:p>
          <a:p>
            <a:pPr marL="698500" lvl="1" indent="-342900">
              <a:lnSpc>
                <a:spcPct val="100000"/>
              </a:lnSpc>
              <a:buFont typeface="Arial" panose="020B0604020202020204" pitchFamily="34" charset="0"/>
              <a:buChar char="•"/>
            </a:pPr>
            <a:r>
              <a:rPr lang="de-DE" sz="2000" dirty="0"/>
              <a:t>Mögliche Ziele </a:t>
            </a:r>
            <a:r>
              <a:rPr lang="de-DE" sz="2000" b="1" dirty="0"/>
              <a:t>Bewegungsförderung</a:t>
            </a:r>
            <a:r>
              <a:rPr lang="de-DE" sz="2000" dirty="0"/>
              <a:t>, </a:t>
            </a:r>
            <a:r>
              <a:rPr lang="de-DE" sz="2000" b="1" dirty="0"/>
              <a:t>Reflexion</a:t>
            </a:r>
            <a:r>
              <a:rPr lang="de-DE" sz="2000" dirty="0"/>
              <a:t> und </a:t>
            </a:r>
            <a:r>
              <a:rPr lang="de-DE" sz="2000" b="1" dirty="0"/>
              <a:t>Leistungssteigerung</a:t>
            </a:r>
            <a:r>
              <a:rPr lang="de-DE" sz="2000" dirty="0"/>
              <a:t> </a:t>
            </a:r>
            <a:r>
              <a:rPr lang="de-DE" sz="1100" dirty="0"/>
              <a:t>(Wendeborn, </a:t>
            </a:r>
            <a:r>
              <a:rPr lang="de-DE" sz="1100" dirty="0" err="1"/>
              <a:t>Drogge</a:t>
            </a:r>
            <a:r>
              <a:rPr lang="de-DE" sz="1100" dirty="0"/>
              <a:t> &amp; Kühn, 2022)</a:t>
            </a:r>
            <a:endParaRPr lang="de-DE" sz="2000" dirty="0"/>
          </a:p>
          <a:p>
            <a:pPr marL="342900" indent="-342900">
              <a:buFont typeface="Arial" panose="020B0604020202020204" pitchFamily="34" charset="0"/>
              <a:buChar char="•"/>
            </a:pPr>
            <a:endParaRPr lang="de-DE" sz="2000" dirty="0"/>
          </a:p>
        </p:txBody>
      </p:sp>
      <p:sp>
        <p:nvSpPr>
          <p:cNvPr id="6" name="Foliennummernplatzhalter 5">
            <a:extLst>
              <a:ext uri="{FF2B5EF4-FFF2-40B4-BE49-F238E27FC236}">
                <a16:creationId xmlns:a16="http://schemas.microsoft.com/office/drawing/2014/main" id="{CFE8AA0D-C7B8-4D16-9111-9984D2BDE8CA}"/>
              </a:ext>
            </a:extLst>
          </p:cNvPr>
          <p:cNvSpPr>
            <a:spLocks noGrp="1"/>
          </p:cNvSpPr>
          <p:nvPr>
            <p:ph type="sldNum" sz="quarter" idx="16"/>
          </p:nvPr>
        </p:nvSpPr>
        <p:spPr/>
        <p:txBody>
          <a:bodyPr/>
          <a:lstStyle/>
          <a:p>
            <a:r>
              <a:rPr lang="de-DE"/>
              <a:t>Seite </a:t>
            </a:r>
            <a:fld id="{CE6CAF4D-DD0D-4F34-9F3A-F974D54A280A}" type="slidenum">
              <a:rPr lang="de-DE" smtClean="0"/>
              <a:pPr/>
              <a:t>9</a:t>
            </a:fld>
            <a:endParaRPr lang="de-DE" dirty="0"/>
          </a:p>
        </p:txBody>
      </p:sp>
      <p:sp>
        <p:nvSpPr>
          <p:cNvPr id="8" name="Datumsplatzhalter 3">
            <a:extLst>
              <a:ext uri="{FF2B5EF4-FFF2-40B4-BE49-F238E27FC236}">
                <a16:creationId xmlns:a16="http://schemas.microsoft.com/office/drawing/2014/main" id="{936EF245-E093-4BFA-8018-2E70A291C66E}"/>
              </a:ext>
            </a:extLst>
          </p:cNvPr>
          <p:cNvSpPr>
            <a:spLocks noGrp="1"/>
          </p:cNvSpPr>
          <p:nvPr>
            <p:ph type="dt" sz="half" idx="14"/>
          </p:nvPr>
        </p:nvSpPr>
        <p:spPr>
          <a:xfrm>
            <a:off x="550863" y="6497767"/>
            <a:ext cx="1152649" cy="153888"/>
          </a:xfrm>
        </p:spPr>
        <p:txBody>
          <a:bodyPr/>
          <a:lstStyle/>
          <a:p>
            <a:r>
              <a:rPr lang="de-DE" dirty="0"/>
              <a:t>13.06.2025</a:t>
            </a:r>
          </a:p>
        </p:txBody>
      </p:sp>
      <p:sp>
        <p:nvSpPr>
          <p:cNvPr id="9" name="Fußzeilenplatzhalter 4">
            <a:extLst>
              <a:ext uri="{FF2B5EF4-FFF2-40B4-BE49-F238E27FC236}">
                <a16:creationId xmlns:a16="http://schemas.microsoft.com/office/drawing/2014/main" id="{3C1D4F04-FD70-4369-9CEE-3FCA15E1442C}"/>
              </a:ext>
            </a:extLst>
          </p:cNvPr>
          <p:cNvSpPr>
            <a:spLocks noGrp="1"/>
          </p:cNvSpPr>
          <p:nvPr>
            <p:ph type="ftr" sz="quarter" idx="15"/>
          </p:nvPr>
        </p:nvSpPr>
        <p:spPr>
          <a:xfrm flipH="1">
            <a:off x="1991606" y="6525343"/>
            <a:ext cx="4176401" cy="153888"/>
          </a:xfrm>
        </p:spPr>
        <p:txBody>
          <a:bodyPr/>
          <a:lstStyle/>
          <a:p>
            <a:r>
              <a:rPr lang="de-DE" dirty="0"/>
              <a:t>Daniël Bohm | </a:t>
            </a:r>
          </a:p>
          <a:p>
            <a:r>
              <a:rPr lang="de-DE" dirty="0"/>
              <a:t>Challenge </a:t>
            </a:r>
            <a:r>
              <a:rPr lang="de-DE" dirty="0" err="1"/>
              <a:t>Accepted</a:t>
            </a:r>
            <a:endParaRPr lang="de-DE" dirty="0"/>
          </a:p>
        </p:txBody>
      </p:sp>
      <p:pic>
        <p:nvPicPr>
          <p:cNvPr id="10" name="Grafik 9">
            <a:extLst>
              <a:ext uri="{FF2B5EF4-FFF2-40B4-BE49-F238E27FC236}">
                <a16:creationId xmlns:a16="http://schemas.microsoft.com/office/drawing/2014/main" id="{59EC9BCC-3247-4622-974A-7E3268DC8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520" y="6214671"/>
            <a:ext cx="1714959" cy="720079"/>
          </a:xfrm>
          <a:prstGeom prst="rect">
            <a:avLst/>
          </a:prstGeom>
        </p:spPr>
      </p:pic>
      <p:pic>
        <p:nvPicPr>
          <p:cNvPr id="5" name="Grafik 4">
            <a:extLst>
              <a:ext uri="{FF2B5EF4-FFF2-40B4-BE49-F238E27FC236}">
                <a16:creationId xmlns:a16="http://schemas.microsoft.com/office/drawing/2014/main" id="{6A2E3EEA-52E8-49BA-A10E-5CFEB39553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9814" y="946074"/>
            <a:ext cx="2519445" cy="3779168"/>
          </a:xfrm>
          <a:prstGeom prst="rect">
            <a:avLst/>
          </a:prstGeom>
        </p:spPr>
      </p:pic>
    </p:spTree>
    <p:extLst>
      <p:ext uri="{BB962C8B-B14F-4D97-AF65-F5344CB8AC3E}">
        <p14:creationId xmlns:p14="http://schemas.microsoft.com/office/powerpoint/2010/main" val="1310567568"/>
      </p:ext>
    </p:extLst>
  </p:cSld>
  <p:clrMapOvr>
    <a:masterClrMapping/>
  </p:clrMapOvr>
</p:sld>
</file>

<file path=ppt/theme/theme1.xml><?xml version="1.0" encoding="utf-8"?>
<a:theme xmlns:a="http://schemas.openxmlformats.org/drawingml/2006/main" name="Kompetenzverbund_Digital">
  <a:themeElements>
    <a:clrScheme name="Lernen Digital Kunst_Sport">
      <a:dk1>
        <a:sysClr val="windowText" lastClr="000000"/>
      </a:dk1>
      <a:lt1>
        <a:sysClr val="window" lastClr="FFFFFF"/>
      </a:lt1>
      <a:dk2>
        <a:srgbClr val="44546A"/>
      </a:dk2>
      <a:lt2>
        <a:srgbClr val="E8EBF0"/>
      </a:lt2>
      <a:accent1>
        <a:srgbClr val="FF98FF"/>
      </a:accent1>
      <a:accent2>
        <a:srgbClr val="FF3859"/>
      </a:accent2>
      <a:accent3>
        <a:srgbClr val="B4E0E8"/>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lnSpc>
            <a:spcPct val="113000"/>
          </a:lnSpc>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lnSpc>
            <a:spcPct val="113000"/>
          </a:lnSpc>
          <a:defRPr dirty="0" err="1" smtClean="0"/>
        </a:defPPr>
      </a:lstStyle>
    </a:txDef>
  </a:objectDefaults>
  <a:extraClrSchemeLst/>
  <a:extLst>
    <a:ext uri="{05A4C25C-085E-4340-85A3-A5531E510DB2}">
      <thm15:themeFamily xmlns:thm15="http://schemas.microsoft.com/office/thememl/2012/main" name="ppt-Master_Kompetenzverbund_Lernen_Digital_Kunst_Sport.potx" id="{6AF87EBA-123D-45D5-B499-BDC23CE597CE}" vid="{E9B53605-3685-41E7-B1A5-62E0506EE010}"/>
    </a:ext>
  </a:extLst>
</a:theme>
</file>

<file path=ppt/theme/theme2.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Kompetenzverbund">
      <a:dk1>
        <a:sysClr val="windowText" lastClr="000000"/>
      </a:dk1>
      <a:lt1>
        <a:sysClr val="window" lastClr="FFFFFF"/>
      </a:lt1>
      <a:dk2>
        <a:srgbClr val="44546A"/>
      </a:dk2>
      <a:lt2>
        <a:srgbClr val="E8EBF0"/>
      </a:lt2>
      <a:accent1>
        <a:srgbClr val="B4E0E8"/>
      </a:accent1>
      <a:accent2>
        <a:srgbClr val="FF0065"/>
      </a:accent2>
      <a:accent3>
        <a:srgbClr val="FF98FF"/>
      </a:accent3>
      <a:accent4>
        <a:srgbClr val="00E5B6"/>
      </a:accent4>
      <a:accent5>
        <a:srgbClr val="00B3FF"/>
      </a:accent5>
      <a:accent6>
        <a:srgbClr val="FF3BFF"/>
      </a:accent6>
      <a:hlink>
        <a:srgbClr val="00B3FF"/>
      </a:hlink>
      <a:folHlink>
        <a:srgbClr val="008AC8"/>
      </a:folHlink>
    </a:clrScheme>
    <a:fontScheme name="Kompetenzverbund">
      <a:majorFont>
        <a:latin typeface="Kantumruy Pro Medium"/>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Kompetenzverbund_Digital</Template>
  <TotalTime>0</TotalTime>
  <Words>3502</Words>
  <Application>Microsoft Office PowerPoint</Application>
  <PresentationFormat>Breitbild</PresentationFormat>
  <Paragraphs>431</Paragraphs>
  <Slides>29</Slides>
  <Notes>21</Notes>
  <HiddenSlides>1</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29</vt:i4>
      </vt:variant>
    </vt:vector>
  </HeadingPairs>
  <TitlesOfParts>
    <vt:vector size="37" baseType="lpstr">
      <vt:lpstr>Kantumruy Pro</vt:lpstr>
      <vt:lpstr>Kantumruy Pro Medium</vt:lpstr>
      <vt:lpstr>Arial</vt:lpstr>
      <vt:lpstr>Calibri</vt:lpstr>
      <vt:lpstr>ELEGANT TYPEWRITER</vt:lpstr>
      <vt:lpstr>Symbol</vt:lpstr>
      <vt:lpstr>Wingdings</vt:lpstr>
      <vt:lpstr>Kompetenzverbund_Digital</vt:lpstr>
      <vt:lpstr>Kognitiv-motorische Aktivierung und  kritisch-reflexive Anwendung Challenge Accepted –  Bewegungs-Apps im Sportunterricht nutzen, erleben, reflektieren</vt:lpstr>
      <vt:lpstr>Praxis – Interaktiver Einstieg</vt:lpstr>
      <vt:lpstr>Kognitiv-motorischer Fokus</vt:lpstr>
      <vt:lpstr>Relevanz und theoretischer Hintergrund</vt:lpstr>
      <vt:lpstr>Fortbildungsablauf</vt:lpstr>
      <vt:lpstr>Zielstellungen der Fortbildung</vt:lpstr>
      <vt:lpstr>Die digitale Transformation von Körper- und Bewegung</vt:lpstr>
      <vt:lpstr>Chancen, Herausforderungen und Grenzen</vt:lpstr>
      <vt:lpstr>Warum digitale Anwendungen im Sportunterricht?</vt:lpstr>
      <vt:lpstr>Lehrpläne Sport im Spiegel der Digitalisierung (Freistaat Sachsen)</vt:lpstr>
      <vt:lpstr>Lehrpläne Sport im Spiegel der Digitalisierung (Freistaat Sachsen)</vt:lpstr>
      <vt:lpstr>Bezug zum Lehrplan Sport des Freistaates Thüringen</vt:lpstr>
      <vt:lpstr>„Kann ich diese Apps überhaupt im Schulunterricht einsetzen?“</vt:lpstr>
      <vt:lpstr>Plenum</vt:lpstr>
      <vt:lpstr>Leitfaden für die Praxis - Die 5 Ebenen der Reflexion</vt:lpstr>
      <vt:lpstr>Leitfaden für die Praxis - Die 5 Ebenen der Reflexion</vt:lpstr>
      <vt:lpstr>Transfer –  Anforderungssituationen und Lösungsansätze</vt:lpstr>
      <vt:lpstr>Unterrichtskonzeption</vt:lpstr>
      <vt:lpstr>Doppelstunde – Coaching-App</vt:lpstr>
      <vt:lpstr>Doppelstunde – Tracking-App</vt:lpstr>
      <vt:lpstr>Unterrichtseinheit – Aktive Hausaufgabe</vt:lpstr>
      <vt:lpstr>Unterrichtseinheit – Aktive Hausaufgabe</vt:lpstr>
      <vt:lpstr>Unterrichtseinheit – Aktive Hausaufgabe</vt:lpstr>
      <vt:lpstr>Transfer</vt:lpstr>
      <vt:lpstr>Abschluss</vt:lpstr>
      <vt:lpstr>Abschluss</vt:lpstr>
      <vt:lpstr>Weitere Interessante Unterrichtsmaterialien</vt:lpstr>
      <vt:lpstr>Quellenverzeichnis und weiterführende Literatur</vt:lpstr>
      <vt:lpstr>Icons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H1 Lorem ipsum dolor sit amet cons adipiscing elit</dc:title>
  <dc:creator>Philip Seufert</dc:creator>
  <cp:lastModifiedBy>Bohm, Daniël Ole Ingmar Anton</cp:lastModifiedBy>
  <cp:revision>455</cp:revision>
  <cp:lastPrinted>2025-06-27T07:05:12Z</cp:lastPrinted>
  <dcterms:created xsi:type="dcterms:W3CDTF">2023-12-15T13:22:00Z</dcterms:created>
  <dcterms:modified xsi:type="dcterms:W3CDTF">2025-12-18T20:27:05Z</dcterms:modified>
</cp:coreProperties>
</file>