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1"/>
  </p:sldMasterIdLst>
  <p:notesMasterIdLst>
    <p:notesMasterId r:id="rId3"/>
  </p:notesMasterIdLst>
  <p:sldIdLst>
    <p:sldId id="315" r:id="rId2"/>
  </p:sldIdLst>
  <p:sldSz cx="30275213" cy="42803763"/>
  <p:notesSz cx="7102475" cy="10233025"/>
  <p:defaultTextStyle>
    <a:defPPr>
      <a:defRPr lang="de-DE"/>
    </a:defPPr>
    <a:lvl1pPr marL="0" algn="l" defTabSz="2982492" rtl="0" eaLnBrk="1" latinLnBrk="0" hangingPunct="1">
      <a:defRPr sz="5872" kern="1200">
        <a:solidFill>
          <a:schemeClr val="tx1"/>
        </a:solidFill>
        <a:latin typeface="+mn-lt"/>
        <a:ea typeface="+mn-ea"/>
        <a:cs typeface="+mn-cs"/>
      </a:defRPr>
    </a:lvl1pPr>
    <a:lvl2pPr marL="1491243" algn="l" defTabSz="2982492" rtl="0" eaLnBrk="1" latinLnBrk="0" hangingPunct="1">
      <a:defRPr sz="5872" kern="1200">
        <a:solidFill>
          <a:schemeClr val="tx1"/>
        </a:solidFill>
        <a:latin typeface="+mn-lt"/>
        <a:ea typeface="+mn-ea"/>
        <a:cs typeface="+mn-cs"/>
      </a:defRPr>
    </a:lvl2pPr>
    <a:lvl3pPr marL="2982492" algn="l" defTabSz="2982492" rtl="0" eaLnBrk="1" latinLnBrk="0" hangingPunct="1">
      <a:defRPr sz="5872" kern="1200">
        <a:solidFill>
          <a:schemeClr val="tx1"/>
        </a:solidFill>
        <a:latin typeface="+mn-lt"/>
        <a:ea typeface="+mn-ea"/>
        <a:cs typeface="+mn-cs"/>
      </a:defRPr>
    </a:lvl3pPr>
    <a:lvl4pPr marL="4473738" algn="l" defTabSz="2982492" rtl="0" eaLnBrk="1" latinLnBrk="0" hangingPunct="1">
      <a:defRPr sz="5872" kern="1200">
        <a:solidFill>
          <a:schemeClr val="tx1"/>
        </a:solidFill>
        <a:latin typeface="+mn-lt"/>
        <a:ea typeface="+mn-ea"/>
        <a:cs typeface="+mn-cs"/>
      </a:defRPr>
    </a:lvl4pPr>
    <a:lvl5pPr marL="5964985" algn="l" defTabSz="2982492" rtl="0" eaLnBrk="1" latinLnBrk="0" hangingPunct="1">
      <a:defRPr sz="5872" kern="1200">
        <a:solidFill>
          <a:schemeClr val="tx1"/>
        </a:solidFill>
        <a:latin typeface="+mn-lt"/>
        <a:ea typeface="+mn-ea"/>
        <a:cs typeface="+mn-cs"/>
      </a:defRPr>
    </a:lvl5pPr>
    <a:lvl6pPr marL="7456227" algn="l" defTabSz="2982492" rtl="0" eaLnBrk="1" latinLnBrk="0" hangingPunct="1">
      <a:defRPr sz="5872" kern="1200">
        <a:solidFill>
          <a:schemeClr val="tx1"/>
        </a:solidFill>
        <a:latin typeface="+mn-lt"/>
        <a:ea typeface="+mn-ea"/>
        <a:cs typeface="+mn-cs"/>
      </a:defRPr>
    </a:lvl6pPr>
    <a:lvl7pPr marL="8947470" algn="l" defTabSz="2982492" rtl="0" eaLnBrk="1" latinLnBrk="0" hangingPunct="1">
      <a:defRPr sz="5872" kern="1200">
        <a:solidFill>
          <a:schemeClr val="tx1"/>
        </a:solidFill>
        <a:latin typeface="+mn-lt"/>
        <a:ea typeface="+mn-ea"/>
        <a:cs typeface="+mn-cs"/>
      </a:defRPr>
    </a:lvl7pPr>
    <a:lvl8pPr marL="10438720" algn="l" defTabSz="2982492" rtl="0" eaLnBrk="1" latinLnBrk="0" hangingPunct="1">
      <a:defRPr sz="5872" kern="1200">
        <a:solidFill>
          <a:schemeClr val="tx1"/>
        </a:solidFill>
        <a:latin typeface="+mn-lt"/>
        <a:ea typeface="+mn-ea"/>
        <a:cs typeface="+mn-cs"/>
      </a:defRPr>
    </a:lvl8pPr>
    <a:lvl9pPr marL="11929966" algn="l" defTabSz="2982492" rtl="0" eaLnBrk="1" latinLnBrk="0" hangingPunct="1">
      <a:defRPr sz="5872" kern="1200">
        <a:solidFill>
          <a:schemeClr val="tx1"/>
        </a:solidFill>
        <a:latin typeface="+mn-lt"/>
        <a:ea typeface="+mn-ea"/>
        <a:cs typeface="+mn-cs"/>
      </a:defRPr>
    </a:lvl9pPr>
  </p:defaultTextStyle>
  <p:extLst>
    <p:ext uri="{EFAFB233-063F-42B5-8137-9DF3F51BA10A}">
      <p15:sldGuideLst xmlns:p15="http://schemas.microsoft.com/office/powerpoint/2012/main">
        <p15:guide id="2" pos="9536" userDrawn="1">
          <p15:clr>
            <a:srgbClr val="A4A3A4"/>
          </p15:clr>
        </p15:guide>
        <p15:guide id="3" orient="horz" pos="134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D0C6B7"/>
    <a:srgbClr val="FBFBFB"/>
    <a:srgbClr val="FCFCFC"/>
    <a:srgbClr val="FFFFFF"/>
    <a:srgbClr val="E9E9E9"/>
    <a:srgbClr val="D8EFF3"/>
    <a:srgbClr val="FFC9BF"/>
    <a:srgbClr val="FEFEFE"/>
    <a:srgbClr val="EAFF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86323"/>
  </p:normalViewPr>
  <p:slideViewPr>
    <p:cSldViewPr snapToGrid="0">
      <p:cViewPr varScale="1">
        <p:scale>
          <a:sx n="15" d="100"/>
          <a:sy n="15" d="100"/>
        </p:scale>
        <p:origin x="3384" y="174"/>
      </p:cViewPr>
      <p:guideLst>
        <p:guide pos="9536"/>
        <p:guide orient="horz" pos="13481"/>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3077739" cy="513428"/>
          </a:xfrm>
          <a:prstGeom prst="rect">
            <a:avLst/>
          </a:prstGeom>
        </p:spPr>
        <p:txBody>
          <a:bodyPr vert="horz" lIns="99040" tIns="49520" rIns="99040" bIns="49520" rtlCol="0"/>
          <a:lstStyle>
            <a:lvl1pPr algn="l">
              <a:defRPr sz="1300"/>
            </a:lvl1pPr>
          </a:lstStyle>
          <a:p>
            <a:endParaRPr lang="en-US"/>
          </a:p>
        </p:txBody>
      </p:sp>
      <p:sp>
        <p:nvSpPr>
          <p:cNvPr id="3" name="Datumsplatzhalter 2"/>
          <p:cNvSpPr>
            <a:spLocks noGrp="1"/>
          </p:cNvSpPr>
          <p:nvPr>
            <p:ph type="dt" idx="1"/>
          </p:nvPr>
        </p:nvSpPr>
        <p:spPr>
          <a:xfrm>
            <a:off x="4023094" y="0"/>
            <a:ext cx="3077739" cy="513428"/>
          </a:xfrm>
          <a:prstGeom prst="rect">
            <a:avLst/>
          </a:prstGeom>
        </p:spPr>
        <p:txBody>
          <a:bodyPr vert="horz" lIns="99040" tIns="49520" rIns="99040" bIns="49520" rtlCol="0"/>
          <a:lstStyle>
            <a:lvl1pPr algn="r">
              <a:defRPr sz="1300"/>
            </a:lvl1pPr>
          </a:lstStyle>
          <a:p>
            <a:fld id="{525E7715-D892-044E-B792-F36147E1BE9D}" type="datetimeFigureOut">
              <a:rPr lang="en-US" smtClean="0"/>
              <a:t>12/2/2025</a:t>
            </a:fld>
            <a:endParaRPr lang="en-US"/>
          </a:p>
        </p:txBody>
      </p:sp>
      <p:sp>
        <p:nvSpPr>
          <p:cNvPr id="4" name="Folienbildplatzhalter 3"/>
          <p:cNvSpPr>
            <a:spLocks noGrp="1" noRot="1" noChangeAspect="1"/>
          </p:cNvSpPr>
          <p:nvPr>
            <p:ph type="sldImg" idx="2"/>
          </p:nvPr>
        </p:nvSpPr>
        <p:spPr>
          <a:xfrm>
            <a:off x="2330450" y="1279525"/>
            <a:ext cx="2441575" cy="3452813"/>
          </a:xfrm>
          <a:prstGeom prst="rect">
            <a:avLst/>
          </a:prstGeom>
          <a:noFill/>
          <a:ln w="12700">
            <a:solidFill>
              <a:prstClr val="black"/>
            </a:solidFill>
          </a:ln>
        </p:spPr>
        <p:txBody>
          <a:bodyPr vert="horz" lIns="99040" tIns="49520" rIns="99040" bIns="49520" rtlCol="0" anchor="ctr"/>
          <a:lstStyle/>
          <a:p>
            <a:endParaRPr lang="en-US"/>
          </a:p>
        </p:txBody>
      </p:sp>
      <p:sp>
        <p:nvSpPr>
          <p:cNvPr id="5" name="Notizenplatzhalter 4"/>
          <p:cNvSpPr>
            <a:spLocks noGrp="1"/>
          </p:cNvSpPr>
          <p:nvPr>
            <p:ph type="body" sz="quarter" idx="3"/>
          </p:nvPr>
        </p:nvSpPr>
        <p:spPr>
          <a:xfrm>
            <a:off x="710248" y="4924643"/>
            <a:ext cx="5681980" cy="4029254"/>
          </a:xfrm>
          <a:prstGeom prst="rect">
            <a:avLst/>
          </a:prstGeom>
        </p:spPr>
        <p:txBody>
          <a:bodyPr vert="horz" lIns="99040" tIns="49520" rIns="99040" bIns="495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3" y="9719600"/>
            <a:ext cx="3077739" cy="513427"/>
          </a:xfrm>
          <a:prstGeom prst="rect">
            <a:avLst/>
          </a:prstGeom>
        </p:spPr>
        <p:txBody>
          <a:bodyPr vert="horz" lIns="99040" tIns="49520" rIns="99040" bIns="49520" rtlCol="0" anchor="b"/>
          <a:lstStyle>
            <a:lvl1pPr algn="l">
              <a:defRPr sz="1300"/>
            </a:lvl1pPr>
          </a:lstStyle>
          <a:p>
            <a:endParaRPr lang="en-US"/>
          </a:p>
        </p:txBody>
      </p:sp>
      <p:sp>
        <p:nvSpPr>
          <p:cNvPr id="7" name="Foliennummernplatzhalter 6"/>
          <p:cNvSpPr>
            <a:spLocks noGrp="1"/>
          </p:cNvSpPr>
          <p:nvPr>
            <p:ph type="sldNum" sz="quarter" idx="5"/>
          </p:nvPr>
        </p:nvSpPr>
        <p:spPr>
          <a:xfrm>
            <a:off x="4023094" y="9719600"/>
            <a:ext cx="3077739" cy="513427"/>
          </a:xfrm>
          <a:prstGeom prst="rect">
            <a:avLst/>
          </a:prstGeom>
        </p:spPr>
        <p:txBody>
          <a:bodyPr vert="horz" lIns="99040" tIns="49520" rIns="99040" bIns="49520" rtlCol="0" anchor="b"/>
          <a:lstStyle>
            <a:lvl1pPr algn="r">
              <a:defRPr sz="1300"/>
            </a:lvl1pPr>
          </a:lstStyle>
          <a:p>
            <a:fld id="{2A0EEE17-0EC7-0546-973C-F593D027A0DF}" type="slidenum">
              <a:rPr lang="en-US" smtClean="0"/>
              <a:t>‹Nr.›</a:t>
            </a:fld>
            <a:endParaRPr lang="en-US"/>
          </a:p>
        </p:txBody>
      </p:sp>
    </p:spTree>
    <p:extLst>
      <p:ext uri="{BB962C8B-B14F-4D97-AF65-F5344CB8AC3E}">
        <p14:creationId xmlns:p14="http://schemas.microsoft.com/office/powerpoint/2010/main" val="2448371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9A647-47D4-86EF-8DBD-C3C9F436D5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C25881-B359-CF86-D993-9B9139A0C4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C2F4F29-E538-F43F-54D4-DE950CE35BBC}"/>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92DDDDE2-2297-2DD7-964B-DC5EB4788E88}"/>
              </a:ext>
            </a:extLst>
          </p:cNvPr>
          <p:cNvSpPr>
            <a:spLocks noGrp="1"/>
          </p:cNvSpPr>
          <p:nvPr>
            <p:ph type="sldNum" sz="quarter" idx="5"/>
          </p:nvPr>
        </p:nvSpPr>
        <p:spPr/>
        <p:txBody>
          <a:bodyPr/>
          <a:lstStyle/>
          <a:p>
            <a:fld id="{2A0EEE17-0EC7-0546-973C-F593D027A0DF}" type="slidenum">
              <a:rPr lang="en-US" smtClean="0"/>
              <a:t>1</a:t>
            </a:fld>
            <a:endParaRPr lang="en-US"/>
          </a:p>
        </p:txBody>
      </p:sp>
    </p:spTree>
    <p:extLst>
      <p:ext uri="{BB962C8B-B14F-4D97-AF65-F5344CB8AC3E}">
        <p14:creationId xmlns:p14="http://schemas.microsoft.com/office/powerpoint/2010/main" val="158013294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hdphoto" Target="../media/hdphoto2.wdp"/><Relationship Id="rId7"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7.png"/><Relationship Id="rId9"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8.emf"/><Relationship Id="rId4" Type="http://schemas.openxmlformats.org/officeDocument/2006/relationships/oleObject" Target="../embeddings/oleObject1.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G_COLOR">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E7FF3756-199A-4200-4F1F-8128976D43C8}"/>
              </a:ext>
            </a:extLst>
          </p:cNvPr>
          <p:cNvSpPr/>
          <p:nvPr userDrawn="1"/>
        </p:nvSpPr>
        <p:spPr>
          <a:xfrm>
            <a:off x="-1504" y="0"/>
            <a:ext cx="30276717" cy="391874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35" name="Grafik 34">
            <a:extLst>
              <a:ext uri="{FF2B5EF4-FFF2-40B4-BE49-F238E27FC236}">
                <a16:creationId xmlns:a16="http://schemas.microsoft.com/office/drawing/2014/main" id="{8006FA7A-BDB9-0C94-5E1A-7D706AAACACD}"/>
              </a:ext>
            </a:extLst>
          </p:cNvPr>
          <p:cNvPicPr>
            <a:picLocks noChangeAspect="1"/>
          </p:cNvPicPr>
          <p:nvPr userDrawn="1"/>
        </p:nvPicPr>
        <p:blipFill rotWithShape="1">
          <a:blip r:embed="rId2">
            <a:alphaModFix/>
            <a:extLst>
              <a:ext uri="{BEBA8EAE-BF5A-486C-A8C5-ECC9F3942E4B}">
                <a14:imgProps xmlns:a14="http://schemas.microsoft.com/office/drawing/2010/main">
                  <a14:imgLayer r:embed="rId3">
                    <a14:imgEffect>
                      <a14:brightnessContrast bright="20000"/>
                    </a14:imgEffect>
                  </a14:imgLayer>
                </a14:imgProps>
              </a:ext>
            </a:extLst>
          </a:blip>
          <a:srcRect l="22591" t="-5831" r="-440" b="1"/>
          <a:stretch/>
        </p:blipFill>
        <p:spPr>
          <a:xfrm flipV="1">
            <a:off x="-1504" y="28890991"/>
            <a:ext cx="13869904" cy="10296445"/>
          </a:xfrm>
          <a:prstGeom prst="rect">
            <a:avLst/>
          </a:prstGeom>
        </p:spPr>
      </p:pic>
      <p:pic>
        <p:nvPicPr>
          <p:cNvPr id="50" name="Grafik 49">
            <a:extLst>
              <a:ext uri="{FF2B5EF4-FFF2-40B4-BE49-F238E27FC236}">
                <a16:creationId xmlns:a16="http://schemas.microsoft.com/office/drawing/2014/main" id="{9A173C9B-0753-549B-EDAE-AB65E0D56DCB}"/>
              </a:ext>
            </a:extLst>
          </p:cNvPr>
          <p:cNvPicPr>
            <a:picLocks noChangeAspect="1"/>
          </p:cNvPicPr>
          <p:nvPr userDrawn="1"/>
        </p:nvPicPr>
        <p:blipFill rotWithShape="1">
          <a:blip r:embed="rId2">
            <a:alphaModFix amt="60000"/>
            <a:extLst>
              <a:ext uri="{BEBA8EAE-BF5A-486C-A8C5-ECC9F3942E4B}">
                <a14:imgProps xmlns:a14="http://schemas.microsoft.com/office/drawing/2010/main">
                  <a14:imgLayer r:embed="rId3">
                    <a14:imgEffect>
                      <a14:brightnessContrast bright="20000"/>
                    </a14:imgEffect>
                  </a14:imgLayer>
                </a14:imgProps>
              </a:ext>
            </a:extLst>
          </a:blip>
          <a:srcRect l="25043" t="-5830" r="-440" b="-1186"/>
          <a:stretch/>
        </p:blipFill>
        <p:spPr>
          <a:xfrm rot="10800000">
            <a:off x="15572146" y="0"/>
            <a:ext cx="14584362" cy="11304203"/>
          </a:xfrm>
          <a:prstGeom prst="rect">
            <a:avLst/>
          </a:prstGeom>
        </p:spPr>
      </p:pic>
      <p:sp>
        <p:nvSpPr>
          <p:cNvPr id="24" name="Textfeld 23">
            <a:extLst>
              <a:ext uri="{FF2B5EF4-FFF2-40B4-BE49-F238E27FC236}">
                <a16:creationId xmlns:a16="http://schemas.microsoft.com/office/drawing/2014/main" id="{97FF1444-A7A2-DA04-EBB4-626C4BB9C226}"/>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37" name="Grafik 36">
            <a:extLst>
              <a:ext uri="{FF2B5EF4-FFF2-40B4-BE49-F238E27FC236}">
                <a16:creationId xmlns:a16="http://schemas.microsoft.com/office/drawing/2014/main" id="{B6CEE9D2-4A16-6CD0-A80B-14DB7F33CE0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329406" y="1067455"/>
            <a:ext cx="29616397" cy="3484282"/>
          </a:xfrm>
          <a:prstGeom prst="rect">
            <a:avLst/>
          </a:prstGeom>
        </p:spPr>
      </p:pic>
      <p:sp>
        <p:nvSpPr>
          <p:cNvPr id="6" name="Fußzeilenplatzhalter 35">
            <a:extLst>
              <a:ext uri="{FF2B5EF4-FFF2-40B4-BE49-F238E27FC236}">
                <a16:creationId xmlns:a16="http://schemas.microsoft.com/office/drawing/2014/main" id="{4AC004E8-E617-7A71-89E1-FB4E8527D6EB}"/>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7" name="Titel 1">
            <a:extLst>
              <a:ext uri="{FF2B5EF4-FFF2-40B4-BE49-F238E27FC236}">
                <a16:creationId xmlns:a16="http://schemas.microsoft.com/office/drawing/2014/main" id="{50E4AF70-7401-E3A8-DB04-AD625BE81BAE}"/>
              </a:ext>
            </a:extLst>
          </p:cNvPr>
          <p:cNvSpPr>
            <a:spLocks noGrp="1"/>
          </p:cNvSpPr>
          <p:nvPr>
            <p:ph type="title" hasCustomPrompt="1"/>
          </p:nvPr>
        </p:nvSpPr>
        <p:spPr>
          <a:xfrm>
            <a:off x="808039" y="5451477"/>
            <a:ext cx="28659136" cy="3433206"/>
          </a:xfrm>
        </p:spPr>
        <p:txBody>
          <a:bodyPr/>
          <a:lstStyle>
            <a:lvl1pPr>
              <a:defRPr sz="14000">
                <a:solidFill>
                  <a:schemeClr val="bg1"/>
                </a:solidFill>
              </a:defRPr>
            </a:lvl1pPr>
          </a:lstStyle>
          <a:p>
            <a:r>
              <a:rPr lang="de-DE" dirty="0"/>
              <a:t>Add Headline</a:t>
            </a:r>
            <a:endParaRPr lang="en-US" dirty="0"/>
          </a:p>
        </p:txBody>
      </p:sp>
      <p:sp>
        <p:nvSpPr>
          <p:cNvPr id="8" name="Textplatzhalter 21">
            <a:extLst>
              <a:ext uri="{FF2B5EF4-FFF2-40B4-BE49-F238E27FC236}">
                <a16:creationId xmlns:a16="http://schemas.microsoft.com/office/drawing/2014/main" id="{640CE9A2-47A7-F227-8054-88D4CD25FC6D}"/>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bg1"/>
                </a:solidFill>
              </a:defRPr>
            </a:lvl1pPr>
          </a:lstStyle>
          <a:p>
            <a:pPr lvl="0">
              <a:spcAft>
                <a:spcPts val="0"/>
              </a:spcAft>
            </a:pPr>
            <a:r>
              <a:rPr lang="de-DE" dirty="0"/>
              <a:t>Add Subheadline</a:t>
            </a:r>
          </a:p>
        </p:txBody>
      </p:sp>
      <p:sp>
        <p:nvSpPr>
          <p:cNvPr id="9" name="Textplatzhalter 38">
            <a:extLst>
              <a:ext uri="{FF2B5EF4-FFF2-40B4-BE49-F238E27FC236}">
                <a16:creationId xmlns:a16="http://schemas.microsoft.com/office/drawing/2014/main" id="{61E14B71-35B7-DA28-A39F-B74C1A5E6464}"/>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bg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272923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Bild_4">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7CC9F54E-4E25-5CA9-D589-64BBAB9EA2E0}"/>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40" name="Textplatzhalter 40">
            <a:extLst>
              <a:ext uri="{FF2B5EF4-FFF2-40B4-BE49-F238E27FC236}">
                <a16:creationId xmlns:a16="http://schemas.microsoft.com/office/drawing/2014/main" id="{BADCE14D-B9F1-947A-5551-E2D4F5287530}"/>
              </a:ext>
            </a:extLst>
          </p:cNvPr>
          <p:cNvSpPr>
            <a:spLocks noGrp="1"/>
          </p:cNvSpPr>
          <p:nvPr>
            <p:ph type="body" sz="quarter" idx="45"/>
          </p:nvPr>
        </p:nvSpPr>
        <p:spPr>
          <a:xfrm>
            <a:off x="15532434" y="15273048"/>
            <a:ext cx="13901493" cy="59003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pic>
        <p:nvPicPr>
          <p:cNvPr id="6" name="Grafik 5">
            <a:extLst>
              <a:ext uri="{FF2B5EF4-FFF2-40B4-BE49-F238E27FC236}">
                <a16:creationId xmlns:a16="http://schemas.microsoft.com/office/drawing/2014/main" id="{05492DD4-1FA9-7890-F6E8-1EA39A662135}"/>
              </a:ext>
            </a:extLst>
          </p:cNvPr>
          <p:cNvPicPr>
            <a:picLocks noChangeAspect="1"/>
          </p:cNvPicPr>
          <p:nvPr userDrawn="1"/>
        </p:nvPicPr>
        <p:blipFill rotWithShape="1">
          <a:blip r:embed="rId2">
            <a:alphaModFix amt="30000"/>
          </a:blip>
          <a:srcRect l="22118" r="-1023"/>
          <a:stretch/>
        </p:blipFill>
        <p:spPr>
          <a:xfrm flipV="1">
            <a:off x="0" y="31637978"/>
            <a:ext cx="14724778" cy="10172194"/>
          </a:xfrm>
          <a:prstGeom prst="rect">
            <a:avLst/>
          </a:prstGeom>
        </p:spPr>
      </p:pic>
      <p:sp>
        <p:nvSpPr>
          <p:cNvPr id="4" name="Rechteck 3">
            <a:extLst>
              <a:ext uri="{FF2B5EF4-FFF2-40B4-BE49-F238E27FC236}">
                <a16:creationId xmlns:a16="http://schemas.microsoft.com/office/drawing/2014/main" id="{BE070485-D300-EB9C-3C2B-8EC143D142B1}"/>
              </a:ext>
            </a:extLst>
          </p:cNvPr>
          <p:cNvSpPr/>
          <p:nvPr userDrawn="1"/>
        </p:nvSpPr>
        <p:spPr>
          <a:xfrm>
            <a:off x="0" y="0"/>
            <a:ext cx="30275213" cy="47673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7" name="Textplatzhalter 35">
            <a:extLst>
              <a:ext uri="{FF2B5EF4-FFF2-40B4-BE49-F238E27FC236}">
                <a16:creationId xmlns:a16="http://schemas.microsoft.com/office/drawing/2014/main" id="{552FB45E-F5D7-8331-1CF0-580AB39E3965}"/>
              </a:ext>
            </a:extLst>
          </p:cNvPr>
          <p:cNvSpPr>
            <a:spLocks noGrp="1"/>
          </p:cNvSpPr>
          <p:nvPr>
            <p:ph type="body" sz="quarter" idx="30" hasCustomPrompt="1"/>
          </p:nvPr>
        </p:nvSpPr>
        <p:spPr>
          <a:xfrm>
            <a:off x="807656" y="35468904"/>
            <a:ext cx="28659519" cy="2999396"/>
          </a:xfrm>
          <a:solidFill>
            <a:schemeClr val="bg1">
              <a:lumMod val="95000"/>
              <a:alpha val="75000"/>
            </a:schemeClr>
          </a:solidFill>
        </p:spPr>
        <p:txBody>
          <a:bodyPr vert="horz" wrap="square" lIns="360000" tIns="180000" rIns="360000" bIns="180000" numCol="4" spcCol="720000" rtlCol="0">
            <a:noAutofit/>
          </a:bodyPr>
          <a:lstStyle>
            <a:lvl1pPr>
              <a:lnSpc>
                <a:spcPct val="110000"/>
              </a:lnSpc>
              <a:spcBef>
                <a:spcPts val="0"/>
              </a:spcBef>
              <a:spcAft>
                <a:spcPts val="1000"/>
              </a:spcAft>
              <a:defRPr lang="en-US" sz="2400" b="1" dirty="0"/>
            </a:lvl1pPr>
          </a:lstStyle>
          <a:p>
            <a:pPr lvl="0">
              <a:lnSpc>
                <a:spcPct val="100000"/>
              </a:lnSpc>
              <a:spcBef>
                <a:spcPts val="1000"/>
              </a:spcBef>
              <a:spcAft>
                <a:spcPts val="0"/>
              </a:spcAft>
            </a:pPr>
            <a:r>
              <a:rPr lang="en-US" dirty="0"/>
              <a:t>INDEX</a:t>
            </a:r>
            <a:br>
              <a:rPr lang="en-US" dirty="0"/>
            </a:br>
            <a:endParaRPr lang="en-US" dirty="0"/>
          </a:p>
        </p:txBody>
      </p:sp>
      <p:sp>
        <p:nvSpPr>
          <p:cNvPr id="8" name="Fußzeilenplatzhalter 35">
            <a:extLst>
              <a:ext uri="{FF2B5EF4-FFF2-40B4-BE49-F238E27FC236}">
                <a16:creationId xmlns:a16="http://schemas.microsoft.com/office/drawing/2014/main" id="{1D1EC4FB-5956-7C4C-27E9-7EC20C5B3E71}"/>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9" name="Textfeld 8">
            <a:extLst>
              <a:ext uri="{FF2B5EF4-FFF2-40B4-BE49-F238E27FC236}">
                <a16:creationId xmlns:a16="http://schemas.microsoft.com/office/drawing/2014/main" id="{6FC4C59B-8BE3-E2D9-166D-6098210C00C6}"/>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10" name="Grafik 9">
            <a:extLst>
              <a:ext uri="{FF2B5EF4-FFF2-40B4-BE49-F238E27FC236}">
                <a16:creationId xmlns:a16="http://schemas.microsoft.com/office/drawing/2014/main" id="{DC203002-F3B7-F2E4-B491-044357D6651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sp>
        <p:nvSpPr>
          <p:cNvPr id="47" name="Bildplatzhalter 10">
            <a:extLst>
              <a:ext uri="{FF2B5EF4-FFF2-40B4-BE49-F238E27FC236}">
                <a16:creationId xmlns:a16="http://schemas.microsoft.com/office/drawing/2014/main" id="{04D37591-8D11-FE34-6782-D804B15C7496}"/>
              </a:ext>
            </a:extLst>
          </p:cNvPr>
          <p:cNvSpPr>
            <a:spLocks noGrp="1"/>
          </p:cNvSpPr>
          <p:nvPr>
            <p:ph type="pic" sz="quarter" idx="44" hasCustomPrompt="1"/>
          </p:nvPr>
        </p:nvSpPr>
        <p:spPr>
          <a:xfrm>
            <a:off x="807656" y="15289040"/>
            <a:ext cx="13970000" cy="5900159"/>
          </a:xfr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48" name="Textplatzhalter 31">
            <a:extLst>
              <a:ext uri="{FF2B5EF4-FFF2-40B4-BE49-F238E27FC236}">
                <a16:creationId xmlns:a16="http://schemas.microsoft.com/office/drawing/2014/main" id="{CC01E10D-619D-40CC-0521-2D4298E315C2}"/>
              </a:ext>
            </a:extLst>
          </p:cNvPr>
          <p:cNvSpPr>
            <a:spLocks noGrp="1"/>
          </p:cNvSpPr>
          <p:nvPr>
            <p:ph type="body" sz="quarter" idx="41" hasCustomPrompt="1"/>
          </p:nvPr>
        </p:nvSpPr>
        <p:spPr>
          <a:xfrm>
            <a:off x="807656" y="20557539"/>
            <a:ext cx="4103322" cy="648429"/>
          </a:xfrm>
          <a:solidFill>
            <a:schemeClr val="bg1"/>
          </a:solidFill>
        </p:spPr>
        <p:txBody>
          <a:bodyPr wrap="none" lIns="180000" tIns="72000" rIns="180000" bIns="72000" anchor="ctr" anchorCtr="0">
            <a:spAutoFit/>
          </a:bodyPr>
          <a:lstStyle>
            <a:lvl1pPr algn="l">
              <a:spcAft>
                <a:spcPts val="0"/>
              </a:spcAft>
              <a:defRPr sz="3000" cap="all" spc="100" baseline="0">
                <a:solidFill>
                  <a:schemeClr val="bg2"/>
                </a:solidFill>
              </a:defRPr>
            </a:lvl1pPr>
          </a:lstStyle>
          <a:p>
            <a:pPr lvl="0"/>
            <a:r>
              <a:rPr lang="de-DE" dirty="0"/>
              <a:t>ADD DESCRIPTION</a:t>
            </a:r>
          </a:p>
        </p:txBody>
      </p:sp>
      <p:sp>
        <p:nvSpPr>
          <p:cNvPr id="12" name="Textplatzhalter 40">
            <a:extLst>
              <a:ext uri="{FF2B5EF4-FFF2-40B4-BE49-F238E27FC236}">
                <a16:creationId xmlns:a16="http://schemas.microsoft.com/office/drawing/2014/main" id="{2248B2CE-52F9-9CA3-191E-7F6C6798971C}"/>
              </a:ext>
            </a:extLst>
          </p:cNvPr>
          <p:cNvSpPr>
            <a:spLocks noGrp="1"/>
          </p:cNvSpPr>
          <p:nvPr>
            <p:ph type="body" sz="quarter" idx="46"/>
          </p:nvPr>
        </p:nvSpPr>
        <p:spPr>
          <a:xfrm>
            <a:off x="15532434" y="22107045"/>
            <a:ext cx="13901493" cy="59003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3" name="Bildplatzhalter 10">
            <a:extLst>
              <a:ext uri="{FF2B5EF4-FFF2-40B4-BE49-F238E27FC236}">
                <a16:creationId xmlns:a16="http://schemas.microsoft.com/office/drawing/2014/main" id="{F6A799AA-3DD7-325F-D460-C818F7AFCCAF}"/>
              </a:ext>
            </a:extLst>
          </p:cNvPr>
          <p:cNvSpPr>
            <a:spLocks noGrp="1"/>
          </p:cNvSpPr>
          <p:nvPr>
            <p:ph type="pic" sz="quarter" idx="47" hasCustomPrompt="1"/>
          </p:nvPr>
        </p:nvSpPr>
        <p:spPr>
          <a:xfrm>
            <a:off x="807656" y="22107045"/>
            <a:ext cx="13970000" cy="5900159"/>
          </a:xfr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22" name="Textplatzhalter 31">
            <a:extLst>
              <a:ext uri="{FF2B5EF4-FFF2-40B4-BE49-F238E27FC236}">
                <a16:creationId xmlns:a16="http://schemas.microsoft.com/office/drawing/2014/main" id="{3B812F7F-4357-220E-8273-23558717A926}"/>
              </a:ext>
            </a:extLst>
          </p:cNvPr>
          <p:cNvSpPr>
            <a:spLocks noGrp="1"/>
          </p:cNvSpPr>
          <p:nvPr>
            <p:ph type="body" sz="quarter" idx="48" hasCustomPrompt="1"/>
          </p:nvPr>
        </p:nvSpPr>
        <p:spPr>
          <a:xfrm>
            <a:off x="807656" y="27358956"/>
            <a:ext cx="4103322" cy="648429"/>
          </a:xfrm>
          <a:solidFill>
            <a:schemeClr val="bg1"/>
          </a:solidFill>
        </p:spPr>
        <p:txBody>
          <a:bodyPr wrap="none" lIns="180000" tIns="72000" rIns="180000" bIns="72000" anchor="ctr" anchorCtr="0">
            <a:spAutoFit/>
          </a:bodyPr>
          <a:lstStyle>
            <a:lvl1pPr algn="l">
              <a:spcAft>
                <a:spcPts val="0"/>
              </a:spcAft>
              <a:defRPr sz="3000" cap="all" spc="100" baseline="0">
                <a:solidFill>
                  <a:schemeClr val="bg2"/>
                </a:solidFill>
              </a:defRPr>
            </a:lvl1pPr>
          </a:lstStyle>
          <a:p>
            <a:pPr lvl="0"/>
            <a:r>
              <a:rPr lang="de-DE" dirty="0"/>
              <a:t>ADD DESCRIPTION</a:t>
            </a:r>
          </a:p>
        </p:txBody>
      </p:sp>
      <p:sp>
        <p:nvSpPr>
          <p:cNvPr id="23" name="Textplatzhalter 40">
            <a:extLst>
              <a:ext uri="{FF2B5EF4-FFF2-40B4-BE49-F238E27FC236}">
                <a16:creationId xmlns:a16="http://schemas.microsoft.com/office/drawing/2014/main" id="{8AFA2890-E10D-FD20-D49B-D87865AB9D0B}"/>
              </a:ext>
            </a:extLst>
          </p:cNvPr>
          <p:cNvSpPr>
            <a:spLocks noGrp="1"/>
          </p:cNvSpPr>
          <p:nvPr>
            <p:ph type="body" sz="quarter" idx="49"/>
          </p:nvPr>
        </p:nvSpPr>
        <p:spPr>
          <a:xfrm>
            <a:off x="15532434" y="28941043"/>
            <a:ext cx="13901493" cy="59003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24" name="Bildplatzhalter 10">
            <a:extLst>
              <a:ext uri="{FF2B5EF4-FFF2-40B4-BE49-F238E27FC236}">
                <a16:creationId xmlns:a16="http://schemas.microsoft.com/office/drawing/2014/main" id="{29466FE3-B001-267E-67BD-E5C189F2A433}"/>
              </a:ext>
            </a:extLst>
          </p:cNvPr>
          <p:cNvSpPr>
            <a:spLocks noGrp="1"/>
          </p:cNvSpPr>
          <p:nvPr>
            <p:ph type="pic" sz="quarter" idx="50" hasCustomPrompt="1"/>
          </p:nvPr>
        </p:nvSpPr>
        <p:spPr>
          <a:xfrm>
            <a:off x="807656" y="28957035"/>
            <a:ext cx="13970000" cy="5900159"/>
          </a:xfr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25" name="Textplatzhalter 31">
            <a:extLst>
              <a:ext uri="{FF2B5EF4-FFF2-40B4-BE49-F238E27FC236}">
                <a16:creationId xmlns:a16="http://schemas.microsoft.com/office/drawing/2014/main" id="{6ACCBDBE-AAF5-C8EB-5CD0-1F9DA6CE7203}"/>
              </a:ext>
            </a:extLst>
          </p:cNvPr>
          <p:cNvSpPr>
            <a:spLocks noGrp="1"/>
          </p:cNvSpPr>
          <p:nvPr>
            <p:ph type="body" sz="quarter" idx="51" hasCustomPrompt="1"/>
          </p:nvPr>
        </p:nvSpPr>
        <p:spPr>
          <a:xfrm>
            <a:off x="807656" y="34225534"/>
            <a:ext cx="4103322" cy="648429"/>
          </a:xfrm>
          <a:solidFill>
            <a:schemeClr val="bg1"/>
          </a:solidFill>
        </p:spPr>
        <p:txBody>
          <a:bodyPr wrap="none" lIns="180000" tIns="72000" rIns="180000" bIns="72000" anchor="ctr" anchorCtr="0">
            <a:spAutoFit/>
          </a:bodyPr>
          <a:lstStyle>
            <a:lvl1pPr algn="l">
              <a:spcAft>
                <a:spcPts val="0"/>
              </a:spcAft>
              <a:defRPr sz="3000" cap="all" spc="100" baseline="0">
                <a:solidFill>
                  <a:schemeClr val="bg2"/>
                </a:solidFill>
              </a:defRPr>
            </a:lvl1pPr>
          </a:lstStyle>
          <a:p>
            <a:pPr lvl="0"/>
            <a:r>
              <a:rPr lang="de-DE" dirty="0"/>
              <a:t>ADD DESCRIPTION</a:t>
            </a:r>
          </a:p>
        </p:txBody>
      </p:sp>
      <p:sp>
        <p:nvSpPr>
          <p:cNvPr id="26" name="Titel 1">
            <a:extLst>
              <a:ext uri="{FF2B5EF4-FFF2-40B4-BE49-F238E27FC236}">
                <a16:creationId xmlns:a16="http://schemas.microsoft.com/office/drawing/2014/main" id="{40DD0C46-8E86-AE1D-C075-3FF8A6DF0207}"/>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27" name="Textplatzhalter 21">
            <a:extLst>
              <a:ext uri="{FF2B5EF4-FFF2-40B4-BE49-F238E27FC236}">
                <a16:creationId xmlns:a16="http://schemas.microsoft.com/office/drawing/2014/main" id="{81147306-1DA8-C949-E7C6-97A3EC7D4DA7}"/>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30" name="Textplatzhalter 38">
            <a:extLst>
              <a:ext uri="{FF2B5EF4-FFF2-40B4-BE49-F238E27FC236}">
                <a16:creationId xmlns:a16="http://schemas.microsoft.com/office/drawing/2014/main" id="{555483EA-6169-2A2A-38BE-1ED7F9B1970F}"/>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393670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Graphic">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F83FF24-CC31-3C7D-D41F-8DD8C8A0795B}"/>
              </a:ext>
            </a:extLst>
          </p:cNvPr>
          <p:cNvPicPr>
            <a:picLocks noChangeAspect="1"/>
          </p:cNvPicPr>
          <p:nvPr userDrawn="1"/>
        </p:nvPicPr>
        <p:blipFill rotWithShape="1">
          <a:blip r:embed="rId2">
            <a:alphaModFix amt="15000"/>
            <a:extLst>
              <a:ext uri="{BEBA8EAE-BF5A-486C-A8C5-ECC9F3942E4B}">
                <a14:imgProps xmlns:a14="http://schemas.microsoft.com/office/drawing/2010/main">
                  <a14:imgLayer r:embed="rId3">
                    <a14:imgEffect>
                      <a14:brightnessContrast bright="-100000"/>
                    </a14:imgEffect>
                  </a14:imgLayer>
                </a14:imgProps>
              </a:ext>
            </a:extLst>
          </a:blip>
          <a:srcRect l="22118" r="-1023"/>
          <a:stretch/>
        </p:blipFill>
        <p:spPr>
          <a:xfrm flipV="1">
            <a:off x="0" y="15630360"/>
            <a:ext cx="27661485" cy="19109149"/>
          </a:xfrm>
          <a:prstGeom prst="rect">
            <a:avLst/>
          </a:prstGeom>
        </p:spPr>
      </p:pic>
      <p:sp>
        <p:nvSpPr>
          <p:cNvPr id="7" name="Oval 6">
            <a:extLst>
              <a:ext uri="{FF2B5EF4-FFF2-40B4-BE49-F238E27FC236}">
                <a16:creationId xmlns:a16="http://schemas.microsoft.com/office/drawing/2014/main" id="{44C3C67D-165C-1AF7-C41C-646965497480}"/>
              </a:ext>
            </a:extLst>
          </p:cNvPr>
          <p:cNvSpPr/>
          <p:nvPr userDrawn="1"/>
        </p:nvSpPr>
        <p:spPr>
          <a:xfrm>
            <a:off x="641539" y="20938933"/>
            <a:ext cx="6774655" cy="677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8" name="Oval 7">
            <a:extLst>
              <a:ext uri="{FF2B5EF4-FFF2-40B4-BE49-F238E27FC236}">
                <a16:creationId xmlns:a16="http://schemas.microsoft.com/office/drawing/2014/main" id="{0BB33634-D8BF-7A8E-2C68-F5B96F856592}"/>
              </a:ext>
            </a:extLst>
          </p:cNvPr>
          <p:cNvSpPr/>
          <p:nvPr userDrawn="1"/>
        </p:nvSpPr>
        <p:spPr>
          <a:xfrm>
            <a:off x="22151711" y="14015619"/>
            <a:ext cx="6774655" cy="677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9" name="Oval 8">
            <a:extLst>
              <a:ext uri="{FF2B5EF4-FFF2-40B4-BE49-F238E27FC236}">
                <a16:creationId xmlns:a16="http://schemas.microsoft.com/office/drawing/2014/main" id="{0B5FC7B6-15DA-F47E-B254-9A89A144E11C}"/>
              </a:ext>
            </a:extLst>
          </p:cNvPr>
          <p:cNvSpPr/>
          <p:nvPr userDrawn="1"/>
        </p:nvSpPr>
        <p:spPr>
          <a:xfrm>
            <a:off x="22151711" y="28036419"/>
            <a:ext cx="6774655" cy="67746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2" name="Grafik 1">
            <a:extLst>
              <a:ext uri="{FF2B5EF4-FFF2-40B4-BE49-F238E27FC236}">
                <a16:creationId xmlns:a16="http://schemas.microsoft.com/office/drawing/2014/main" id="{B193E93E-3515-15D4-80A5-1611601362E9}"/>
              </a:ext>
            </a:extLst>
          </p:cNvPr>
          <p:cNvPicPr>
            <a:picLocks noChangeAspect="1"/>
          </p:cNvPicPr>
          <p:nvPr userDrawn="1"/>
        </p:nvPicPr>
        <p:blipFill rotWithShape="1">
          <a:blip r:embed="rId4">
            <a:alphaModFix amt="30000"/>
          </a:blip>
          <a:srcRect l="23207" t="-1" r="-1023" b="-994"/>
          <a:stretch/>
        </p:blipFill>
        <p:spPr>
          <a:xfrm flipH="1" flipV="1">
            <a:off x="15690848" y="0"/>
            <a:ext cx="14584363" cy="10317706"/>
          </a:xfrm>
          <a:prstGeom prst="rect">
            <a:avLst/>
          </a:prstGeom>
        </p:spPr>
      </p:pic>
      <p:sp>
        <p:nvSpPr>
          <p:cNvPr id="3" name="Rechteck 2">
            <a:extLst>
              <a:ext uri="{FF2B5EF4-FFF2-40B4-BE49-F238E27FC236}">
                <a16:creationId xmlns:a16="http://schemas.microsoft.com/office/drawing/2014/main" id="{EB34BD24-99E2-E8C1-BC56-5526ED211D0E}"/>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4" name="Fußzeilenplatzhalter 35">
            <a:extLst>
              <a:ext uri="{FF2B5EF4-FFF2-40B4-BE49-F238E27FC236}">
                <a16:creationId xmlns:a16="http://schemas.microsoft.com/office/drawing/2014/main" id="{79802411-9A54-72F8-6F16-986FD49F87DB}"/>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5" name="Textfeld 4">
            <a:extLst>
              <a:ext uri="{FF2B5EF4-FFF2-40B4-BE49-F238E27FC236}">
                <a16:creationId xmlns:a16="http://schemas.microsoft.com/office/drawing/2014/main" id="{95FB6B9B-0649-34C0-3B60-37CA3ECA8312}"/>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6" name="Grafik 5">
            <a:extLst>
              <a:ext uri="{FF2B5EF4-FFF2-40B4-BE49-F238E27FC236}">
                <a16:creationId xmlns:a16="http://schemas.microsoft.com/office/drawing/2014/main" id="{1E96ACCE-2518-07A8-AD49-1C0464E04392}"/>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329406" y="1067455"/>
            <a:ext cx="29616397" cy="3484282"/>
          </a:xfrm>
          <a:prstGeom prst="rect">
            <a:avLst/>
          </a:prstGeom>
        </p:spPr>
      </p:pic>
      <p:sp>
        <p:nvSpPr>
          <p:cNvPr id="49" name="Oval 48">
            <a:extLst>
              <a:ext uri="{FF2B5EF4-FFF2-40B4-BE49-F238E27FC236}">
                <a16:creationId xmlns:a16="http://schemas.microsoft.com/office/drawing/2014/main" id="{00E38208-2907-9096-8AD4-031981DC84EF}"/>
              </a:ext>
            </a:extLst>
          </p:cNvPr>
          <p:cNvSpPr/>
          <p:nvPr userDrawn="1"/>
        </p:nvSpPr>
        <p:spPr>
          <a:xfrm>
            <a:off x="19495476" y="18524929"/>
            <a:ext cx="406400" cy="406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13" name="Textplatzhalter 40">
            <a:extLst>
              <a:ext uri="{FF2B5EF4-FFF2-40B4-BE49-F238E27FC236}">
                <a16:creationId xmlns:a16="http://schemas.microsoft.com/office/drawing/2014/main" id="{8E4F8C63-AC1F-ABEE-D6E3-CB23AE6F1248}"/>
              </a:ext>
            </a:extLst>
          </p:cNvPr>
          <p:cNvSpPr>
            <a:spLocks noGrp="1"/>
          </p:cNvSpPr>
          <p:nvPr>
            <p:ph type="body" sz="quarter" idx="45"/>
          </p:nvPr>
        </p:nvSpPr>
        <p:spPr>
          <a:xfrm>
            <a:off x="808038" y="15282143"/>
            <a:ext cx="13901493" cy="569451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5" name="Textplatzhalter 35">
            <a:extLst>
              <a:ext uri="{FF2B5EF4-FFF2-40B4-BE49-F238E27FC236}">
                <a16:creationId xmlns:a16="http://schemas.microsoft.com/office/drawing/2014/main" id="{417FDC1B-7AE4-89FD-D744-88A3F3B0209D}"/>
              </a:ext>
            </a:extLst>
          </p:cNvPr>
          <p:cNvSpPr>
            <a:spLocks noGrp="1"/>
          </p:cNvSpPr>
          <p:nvPr>
            <p:ph type="body" sz="quarter" idx="30" hasCustomPrompt="1"/>
          </p:nvPr>
        </p:nvSpPr>
        <p:spPr>
          <a:xfrm>
            <a:off x="807656" y="35468904"/>
            <a:ext cx="28659519" cy="2999396"/>
          </a:xfrm>
          <a:solidFill>
            <a:schemeClr val="bg1">
              <a:lumMod val="95000"/>
              <a:alpha val="75000"/>
            </a:schemeClr>
          </a:solidFill>
        </p:spPr>
        <p:txBody>
          <a:bodyPr vert="horz" wrap="square" lIns="360000" tIns="180000" rIns="360000" bIns="180000" numCol="4" spcCol="720000" rtlCol="0">
            <a:noAutofit/>
          </a:bodyPr>
          <a:lstStyle>
            <a:lvl1pPr>
              <a:defRPr lang="en-US" sz="2400" b="1" dirty="0"/>
            </a:lvl1pPr>
          </a:lstStyle>
          <a:p>
            <a:pPr lvl="0">
              <a:lnSpc>
                <a:spcPct val="100000"/>
              </a:lnSpc>
              <a:spcBef>
                <a:spcPts val="1000"/>
              </a:spcBef>
              <a:spcAft>
                <a:spcPts val="0"/>
              </a:spcAft>
            </a:pPr>
            <a:r>
              <a:rPr lang="en-US" dirty="0"/>
              <a:t>INDEX</a:t>
            </a:r>
            <a:br>
              <a:rPr lang="en-US" dirty="0"/>
            </a:br>
            <a:endParaRPr lang="en-US" dirty="0"/>
          </a:p>
        </p:txBody>
      </p:sp>
      <p:sp>
        <p:nvSpPr>
          <p:cNvPr id="30" name="Textplatzhalter 40">
            <a:extLst>
              <a:ext uri="{FF2B5EF4-FFF2-40B4-BE49-F238E27FC236}">
                <a16:creationId xmlns:a16="http://schemas.microsoft.com/office/drawing/2014/main" id="{24A35EA4-0A8D-3DD1-CD30-C575224F7D9D}"/>
              </a:ext>
            </a:extLst>
          </p:cNvPr>
          <p:cNvSpPr>
            <a:spLocks noGrp="1"/>
          </p:cNvSpPr>
          <p:nvPr>
            <p:ph type="body" sz="quarter" idx="47"/>
          </p:nvPr>
        </p:nvSpPr>
        <p:spPr>
          <a:xfrm>
            <a:off x="15529285" y="22209483"/>
            <a:ext cx="13901493" cy="569451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2" name="Textplatzhalter 40">
            <a:extLst>
              <a:ext uri="{FF2B5EF4-FFF2-40B4-BE49-F238E27FC236}">
                <a16:creationId xmlns:a16="http://schemas.microsoft.com/office/drawing/2014/main" id="{DA1A47F7-0451-4515-2187-7334ADA384AD}"/>
              </a:ext>
            </a:extLst>
          </p:cNvPr>
          <p:cNvSpPr>
            <a:spLocks noGrp="1"/>
          </p:cNvSpPr>
          <p:nvPr>
            <p:ph type="body" sz="quarter" idx="50"/>
          </p:nvPr>
        </p:nvSpPr>
        <p:spPr>
          <a:xfrm>
            <a:off x="808038" y="29136823"/>
            <a:ext cx="13901493" cy="569451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4" name="Oval 53">
            <a:extLst>
              <a:ext uri="{FF2B5EF4-FFF2-40B4-BE49-F238E27FC236}">
                <a16:creationId xmlns:a16="http://schemas.microsoft.com/office/drawing/2014/main" id="{E358D3D2-4F41-377D-30A9-2679826F82A3}"/>
              </a:ext>
            </a:extLst>
          </p:cNvPr>
          <p:cNvSpPr/>
          <p:nvPr userDrawn="1"/>
        </p:nvSpPr>
        <p:spPr>
          <a:xfrm>
            <a:off x="9995876" y="23757329"/>
            <a:ext cx="406400" cy="406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55" name="Oval 54">
            <a:extLst>
              <a:ext uri="{FF2B5EF4-FFF2-40B4-BE49-F238E27FC236}">
                <a16:creationId xmlns:a16="http://schemas.microsoft.com/office/drawing/2014/main" id="{B94ED359-4970-C61A-A336-A8F717893F87}"/>
              </a:ext>
            </a:extLst>
          </p:cNvPr>
          <p:cNvSpPr/>
          <p:nvPr userDrawn="1"/>
        </p:nvSpPr>
        <p:spPr>
          <a:xfrm>
            <a:off x="18327076" y="32596529"/>
            <a:ext cx="406400" cy="406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10" name="Grafik 9">
            <a:extLst>
              <a:ext uri="{FF2B5EF4-FFF2-40B4-BE49-F238E27FC236}">
                <a16:creationId xmlns:a16="http://schemas.microsoft.com/office/drawing/2014/main" id="{AA29E2A7-9E42-241D-FA73-F72C2BEA65E9}"/>
              </a:ext>
            </a:extLst>
          </p:cNvPr>
          <p:cNvPicPr>
            <a:picLocks noChangeAspect="1"/>
          </p:cNvPicPr>
          <p:nvPr userDrawn="1"/>
        </p:nvPicPr>
        <p:blipFill>
          <a:blip r:embed="rId7"/>
          <a:stretch>
            <a:fillRect/>
          </a:stretch>
        </p:blipFill>
        <p:spPr>
          <a:xfrm rot="16200000">
            <a:off x="23372867" y="15322335"/>
            <a:ext cx="5553499" cy="5553499"/>
          </a:xfrm>
          <a:prstGeom prst="rect">
            <a:avLst/>
          </a:prstGeom>
          <a:noFill/>
        </p:spPr>
      </p:pic>
      <p:pic>
        <p:nvPicPr>
          <p:cNvPr id="11" name="Grafik 10">
            <a:extLst>
              <a:ext uri="{FF2B5EF4-FFF2-40B4-BE49-F238E27FC236}">
                <a16:creationId xmlns:a16="http://schemas.microsoft.com/office/drawing/2014/main" id="{B79B6C0E-4A8D-3351-E810-4B896314FBDA}"/>
              </a:ext>
            </a:extLst>
          </p:cNvPr>
          <p:cNvPicPr>
            <a:picLocks noChangeAspect="1"/>
          </p:cNvPicPr>
          <p:nvPr userDrawn="1"/>
        </p:nvPicPr>
        <p:blipFill>
          <a:blip r:embed="rId8"/>
          <a:stretch>
            <a:fillRect/>
          </a:stretch>
        </p:blipFill>
        <p:spPr>
          <a:xfrm rot="5400000" flipV="1">
            <a:off x="23118114" y="28541564"/>
            <a:ext cx="5808252" cy="5808252"/>
          </a:xfrm>
          <a:prstGeom prst="rect">
            <a:avLst/>
          </a:prstGeom>
          <a:noFill/>
        </p:spPr>
      </p:pic>
      <p:pic>
        <p:nvPicPr>
          <p:cNvPr id="12" name="Grafik 11">
            <a:extLst>
              <a:ext uri="{FF2B5EF4-FFF2-40B4-BE49-F238E27FC236}">
                <a16:creationId xmlns:a16="http://schemas.microsoft.com/office/drawing/2014/main" id="{615056D5-6773-6C7A-DE1C-E6C1A6648774}"/>
              </a:ext>
            </a:extLst>
          </p:cNvPr>
          <p:cNvPicPr>
            <a:picLocks noChangeAspect="1"/>
          </p:cNvPicPr>
          <p:nvPr userDrawn="1"/>
        </p:nvPicPr>
        <p:blipFill>
          <a:blip r:embed="rId9"/>
          <a:stretch>
            <a:fillRect/>
          </a:stretch>
        </p:blipFill>
        <p:spPr>
          <a:xfrm rot="5400000">
            <a:off x="807656" y="21440997"/>
            <a:ext cx="5808252" cy="5808252"/>
          </a:xfrm>
          <a:prstGeom prst="rect">
            <a:avLst/>
          </a:prstGeom>
          <a:noFill/>
        </p:spPr>
      </p:pic>
      <p:sp>
        <p:nvSpPr>
          <p:cNvPr id="25" name="Titel 1">
            <a:extLst>
              <a:ext uri="{FF2B5EF4-FFF2-40B4-BE49-F238E27FC236}">
                <a16:creationId xmlns:a16="http://schemas.microsoft.com/office/drawing/2014/main" id="{4E046D38-8614-54B8-12BC-B19ED371251B}"/>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26" name="Textplatzhalter 21">
            <a:extLst>
              <a:ext uri="{FF2B5EF4-FFF2-40B4-BE49-F238E27FC236}">
                <a16:creationId xmlns:a16="http://schemas.microsoft.com/office/drawing/2014/main" id="{47C8C266-9E41-F494-1D2E-818D58727043}"/>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27" name="Textplatzhalter 38">
            <a:extLst>
              <a:ext uri="{FF2B5EF4-FFF2-40B4-BE49-F238E27FC236}">
                <a16:creationId xmlns:a16="http://schemas.microsoft.com/office/drawing/2014/main" id="{408F745E-0ABD-8883-B91B-A30B7239F568}"/>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4275764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Bild_5">
    <p:spTree>
      <p:nvGrpSpPr>
        <p:cNvPr id="1" name=""/>
        <p:cNvGrpSpPr/>
        <p:nvPr/>
      </p:nvGrpSpPr>
      <p:grpSpPr>
        <a:xfrm>
          <a:off x="0" y="0"/>
          <a:ext cx="0" cy="0"/>
          <a:chOff x="0" y="0"/>
          <a:chExt cx="0" cy="0"/>
        </a:xfrm>
      </p:grpSpPr>
      <p:sp>
        <p:nvSpPr>
          <p:cNvPr id="36" name="Rechteck 35">
            <a:extLst>
              <a:ext uri="{FF2B5EF4-FFF2-40B4-BE49-F238E27FC236}">
                <a16:creationId xmlns:a16="http://schemas.microsoft.com/office/drawing/2014/main" id="{288D1C34-4EA8-D5CB-4B89-54FDB7102DE6}"/>
              </a:ext>
            </a:extLst>
          </p:cNvPr>
          <p:cNvSpPr/>
          <p:nvPr userDrawn="1"/>
        </p:nvSpPr>
        <p:spPr>
          <a:xfrm>
            <a:off x="0" y="0"/>
            <a:ext cx="30275213" cy="13984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37" name="Grafik 36">
            <a:extLst>
              <a:ext uri="{FF2B5EF4-FFF2-40B4-BE49-F238E27FC236}">
                <a16:creationId xmlns:a16="http://schemas.microsoft.com/office/drawing/2014/main" id="{919E87D9-288B-2CA8-4BE5-AD5406D87F2B}"/>
              </a:ext>
            </a:extLst>
          </p:cNvPr>
          <p:cNvPicPr>
            <a:picLocks noChangeAspect="1"/>
          </p:cNvPicPr>
          <p:nvPr userDrawn="1"/>
        </p:nvPicPr>
        <p:blipFill rotWithShape="1">
          <a:blip r:embed="rId2">
            <a:alphaModFix amt="60000"/>
            <a:extLst>
              <a:ext uri="{BEBA8EAE-BF5A-486C-A8C5-ECC9F3942E4B}">
                <a14:imgProps xmlns:a14="http://schemas.microsoft.com/office/drawing/2010/main">
                  <a14:imgLayer r:embed="rId3">
                    <a14:imgEffect>
                      <a14:brightnessContrast bright="20000"/>
                    </a14:imgEffect>
                  </a14:imgLayer>
                </a14:imgProps>
              </a:ext>
            </a:extLst>
          </a:blip>
          <a:srcRect l="22502" t="951" r="-1661" b="4990"/>
          <a:stretch/>
        </p:blipFill>
        <p:spPr>
          <a:xfrm flipH="1" flipV="1">
            <a:off x="15658187" y="695497"/>
            <a:ext cx="14617022" cy="9484772"/>
          </a:xfrm>
          <a:prstGeom prst="rect">
            <a:avLst/>
          </a:prstGeom>
        </p:spPr>
      </p:pic>
      <p:sp>
        <p:nvSpPr>
          <p:cNvPr id="38" name="Fußzeilenplatzhalter 35">
            <a:extLst>
              <a:ext uri="{FF2B5EF4-FFF2-40B4-BE49-F238E27FC236}">
                <a16:creationId xmlns:a16="http://schemas.microsoft.com/office/drawing/2014/main" id="{5E102581-1BE7-2DA1-C3DC-E62DEF7EE8B2}"/>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39" name="Textfeld 38">
            <a:extLst>
              <a:ext uri="{FF2B5EF4-FFF2-40B4-BE49-F238E27FC236}">
                <a16:creationId xmlns:a16="http://schemas.microsoft.com/office/drawing/2014/main" id="{4F80B357-2C87-BF81-EEF5-1A01102491A3}"/>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41" name="Grafik 40">
            <a:extLst>
              <a:ext uri="{FF2B5EF4-FFF2-40B4-BE49-F238E27FC236}">
                <a16:creationId xmlns:a16="http://schemas.microsoft.com/office/drawing/2014/main" id="{25B86C19-28B2-2F59-9CBE-57E470DE4E0E}"/>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329406" y="1067455"/>
            <a:ext cx="29616397" cy="3484282"/>
          </a:xfrm>
          <a:prstGeom prst="rect">
            <a:avLst/>
          </a:prstGeom>
        </p:spPr>
      </p:pic>
      <p:sp>
        <p:nvSpPr>
          <p:cNvPr id="4" name="Bildplatzhalter 10">
            <a:extLst>
              <a:ext uri="{FF2B5EF4-FFF2-40B4-BE49-F238E27FC236}">
                <a16:creationId xmlns:a16="http://schemas.microsoft.com/office/drawing/2014/main" id="{3F60ACE7-6006-AEA8-2EB2-8A45D9027843}"/>
              </a:ext>
            </a:extLst>
          </p:cNvPr>
          <p:cNvSpPr>
            <a:spLocks noGrp="1"/>
          </p:cNvSpPr>
          <p:nvPr>
            <p:ph type="pic" sz="quarter" idx="44" hasCustomPrompt="1"/>
          </p:nvPr>
        </p:nvSpPr>
        <p:spPr>
          <a:xfrm>
            <a:off x="15460778" y="15244763"/>
            <a:ext cx="13970000" cy="5886395"/>
          </a:xfr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5" name="Textplatzhalter 40">
            <a:extLst>
              <a:ext uri="{FF2B5EF4-FFF2-40B4-BE49-F238E27FC236}">
                <a16:creationId xmlns:a16="http://schemas.microsoft.com/office/drawing/2014/main" id="{0E05B769-264B-5EE5-ACDC-5C5065FFE63C}"/>
              </a:ext>
            </a:extLst>
          </p:cNvPr>
          <p:cNvSpPr>
            <a:spLocks noGrp="1"/>
          </p:cNvSpPr>
          <p:nvPr>
            <p:ph type="body" sz="quarter" idx="45"/>
          </p:nvPr>
        </p:nvSpPr>
        <p:spPr>
          <a:xfrm>
            <a:off x="808038" y="15228753"/>
            <a:ext cx="13901493" cy="5886576"/>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pic>
        <p:nvPicPr>
          <p:cNvPr id="6" name="Grafik 5">
            <a:extLst>
              <a:ext uri="{FF2B5EF4-FFF2-40B4-BE49-F238E27FC236}">
                <a16:creationId xmlns:a16="http://schemas.microsoft.com/office/drawing/2014/main" id="{4F3CD43A-AAE7-2853-4A09-5602AB9C8325}"/>
              </a:ext>
            </a:extLst>
          </p:cNvPr>
          <p:cNvPicPr>
            <a:picLocks noChangeAspect="1"/>
          </p:cNvPicPr>
          <p:nvPr userDrawn="1"/>
        </p:nvPicPr>
        <p:blipFill rotWithShape="1">
          <a:blip r:embed="rId6">
            <a:alphaModFix amt="30000"/>
          </a:blip>
          <a:srcRect l="22118" r="-1023"/>
          <a:stretch/>
        </p:blipFill>
        <p:spPr>
          <a:xfrm flipV="1">
            <a:off x="0" y="31637978"/>
            <a:ext cx="14724778" cy="10172194"/>
          </a:xfrm>
          <a:prstGeom prst="rect">
            <a:avLst/>
          </a:prstGeom>
        </p:spPr>
      </p:pic>
      <p:sp>
        <p:nvSpPr>
          <p:cNvPr id="10" name="Textplatzhalter 35">
            <a:extLst>
              <a:ext uri="{FF2B5EF4-FFF2-40B4-BE49-F238E27FC236}">
                <a16:creationId xmlns:a16="http://schemas.microsoft.com/office/drawing/2014/main" id="{2303D35A-014B-2FBD-4852-A654BADABE48}"/>
              </a:ext>
            </a:extLst>
          </p:cNvPr>
          <p:cNvSpPr>
            <a:spLocks noGrp="1"/>
          </p:cNvSpPr>
          <p:nvPr>
            <p:ph type="body" sz="quarter" idx="30" hasCustomPrompt="1"/>
          </p:nvPr>
        </p:nvSpPr>
        <p:spPr>
          <a:xfrm>
            <a:off x="807656" y="35468904"/>
            <a:ext cx="28659519" cy="2999396"/>
          </a:xfrm>
          <a:solidFill>
            <a:schemeClr val="bg1">
              <a:lumMod val="95000"/>
              <a:alpha val="75000"/>
            </a:schemeClr>
          </a:solidFill>
        </p:spPr>
        <p:txBody>
          <a:bodyPr vert="horz" wrap="square" lIns="360000" tIns="180000" rIns="360000" bIns="180000" numCol="4" spcCol="720000" rtlCol="0">
            <a:noAutofit/>
          </a:bodyPr>
          <a:lstStyle>
            <a:lvl1pPr>
              <a:defRPr lang="en-US" sz="2400" b="1" dirty="0"/>
            </a:lvl1pPr>
          </a:lstStyle>
          <a:p>
            <a:pPr lvl="0">
              <a:lnSpc>
                <a:spcPct val="100000"/>
              </a:lnSpc>
              <a:spcBef>
                <a:spcPts val="1000"/>
              </a:spcBef>
              <a:spcAft>
                <a:spcPts val="0"/>
              </a:spcAft>
            </a:pPr>
            <a:r>
              <a:rPr lang="en-US" dirty="0"/>
              <a:t>INDEX</a:t>
            </a:r>
            <a:br>
              <a:rPr lang="en-US" dirty="0"/>
            </a:br>
            <a:endParaRPr lang="en-US" dirty="0"/>
          </a:p>
        </p:txBody>
      </p:sp>
      <p:sp>
        <p:nvSpPr>
          <p:cNvPr id="30" name="Bildplatzhalter 10">
            <a:extLst>
              <a:ext uri="{FF2B5EF4-FFF2-40B4-BE49-F238E27FC236}">
                <a16:creationId xmlns:a16="http://schemas.microsoft.com/office/drawing/2014/main" id="{7C63A797-FAAE-FFB2-EE1D-E4907209AD99}"/>
              </a:ext>
            </a:extLst>
          </p:cNvPr>
          <p:cNvSpPr>
            <a:spLocks noGrp="1"/>
          </p:cNvSpPr>
          <p:nvPr>
            <p:ph type="pic" sz="quarter" idx="46" hasCustomPrompt="1"/>
          </p:nvPr>
        </p:nvSpPr>
        <p:spPr>
          <a:xfrm>
            <a:off x="808038" y="22094967"/>
            <a:ext cx="13970000" cy="5886395"/>
          </a:xfr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31" name="Textplatzhalter 40">
            <a:extLst>
              <a:ext uri="{FF2B5EF4-FFF2-40B4-BE49-F238E27FC236}">
                <a16:creationId xmlns:a16="http://schemas.microsoft.com/office/drawing/2014/main" id="{F086D9D9-4830-9391-CD06-889AED1D43FF}"/>
              </a:ext>
            </a:extLst>
          </p:cNvPr>
          <p:cNvSpPr>
            <a:spLocks noGrp="1"/>
          </p:cNvSpPr>
          <p:nvPr>
            <p:ph type="body" sz="quarter" idx="47"/>
          </p:nvPr>
        </p:nvSpPr>
        <p:spPr>
          <a:xfrm>
            <a:off x="15529285" y="22094786"/>
            <a:ext cx="13901493" cy="5886576"/>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3" name="Bildplatzhalter 10">
            <a:extLst>
              <a:ext uri="{FF2B5EF4-FFF2-40B4-BE49-F238E27FC236}">
                <a16:creationId xmlns:a16="http://schemas.microsoft.com/office/drawing/2014/main" id="{54B5D84F-EE9A-1177-5346-2412AB58AAC8}"/>
              </a:ext>
            </a:extLst>
          </p:cNvPr>
          <p:cNvSpPr>
            <a:spLocks noGrp="1"/>
          </p:cNvSpPr>
          <p:nvPr>
            <p:ph type="pic" sz="quarter" idx="49" hasCustomPrompt="1"/>
          </p:nvPr>
        </p:nvSpPr>
        <p:spPr>
          <a:xfrm>
            <a:off x="15460778" y="28944989"/>
            <a:ext cx="13970000" cy="5886395"/>
          </a:xfr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34" name="Textplatzhalter 40">
            <a:extLst>
              <a:ext uri="{FF2B5EF4-FFF2-40B4-BE49-F238E27FC236}">
                <a16:creationId xmlns:a16="http://schemas.microsoft.com/office/drawing/2014/main" id="{546AC818-B866-30BE-7CEE-94D58A68925A}"/>
              </a:ext>
            </a:extLst>
          </p:cNvPr>
          <p:cNvSpPr>
            <a:spLocks noGrp="1"/>
          </p:cNvSpPr>
          <p:nvPr>
            <p:ph type="body" sz="quarter" idx="50"/>
          </p:nvPr>
        </p:nvSpPr>
        <p:spPr>
          <a:xfrm>
            <a:off x="808038" y="28928979"/>
            <a:ext cx="13901493" cy="5886576"/>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2" name="Titel 1">
            <a:extLst>
              <a:ext uri="{FF2B5EF4-FFF2-40B4-BE49-F238E27FC236}">
                <a16:creationId xmlns:a16="http://schemas.microsoft.com/office/drawing/2014/main" id="{BFDB3715-F148-E8FB-34A2-8D3B47DCDFAD}"/>
              </a:ext>
            </a:extLst>
          </p:cNvPr>
          <p:cNvSpPr>
            <a:spLocks noGrp="1"/>
          </p:cNvSpPr>
          <p:nvPr>
            <p:ph type="title" hasCustomPrompt="1"/>
          </p:nvPr>
        </p:nvSpPr>
        <p:spPr>
          <a:xfrm>
            <a:off x="808039" y="5451477"/>
            <a:ext cx="28659136" cy="3433206"/>
          </a:xfrm>
        </p:spPr>
        <p:txBody>
          <a:bodyPr/>
          <a:lstStyle>
            <a:lvl1pPr>
              <a:defRPr sz="14000">
                <a:solidFill>
                  <a:schemeClr val="bg1"/>
                </a:solidFill>
              </a:defRPr>
            </a:lvl1pPr>
          </a:lstStyle>
          <a:p>
            <a:r>
              <a:rPr lang="de-DE" dirty="0"/>
              <a:t>Add Headline</a:t>
            </a:r>
            <a:endParaRPr lang="en-US" dirty="0"/>
          </a:p>
        </p:txBody>
      </p:sp>
      <p:sp>
        <p:nvSpPr>
          <p:cNvPr id="13" name="Textplatzhalter 21">
            <a:extLst>
              <a:ext uri="{FF2B5EF4-FFF2-40B4-BE49-F238E27FC236}">
                <a16:creationId xmlns:a16="http://schemas.microsoft.com/office/drawing/2014/main" id="{4812D632-0C94-5050-9E0D-D531F0301DAA}"/>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bg1"/>
                </a:solidFill>
              </a:defRPr>
            </a:lvl1pPr>
          </a:lstStyle>
          <a:p>
            <a:pPr lvl="0">
              <a:spcAft>
                <a:spcPts val="0"/>
              </a:spcAft>
            </a:pPr>
            <a:r>
              <a:rPr lang="de-DE" dirty="0"/>
              <a:t>Add Subheadline</a:t>
            </a:r>
          </a:p>
        </p:txBody>
      </p:sp>
      <p:sp>
        <p:nvSpPr>
          <p:cNvPr id="14" name="Textplatzhalter 38">
            <a:extLst>
              <a:ext uri="{FF2B5EF4-FFF2-40B4-BE49-F238E27FC236}">
                <a16:creationId xmlns:a16="http://schemas.microsoft.com/office/drawing/2014/main" id="{9D25F19B-45AE-CFB2-55B5-399DDAF30D91}"/>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bg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1806891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Bild_1">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4BD9B7E7-FC11-C11D-5BE6-2774A29D6A95}"/>
              </a:ext>
            </a:extLst>
          </p:cNvPr>
          <p:cNvSpPr/>
          <p:nvPr userDrawn="1"/>
        </p:nvSpPr>
        <p:spPr>
          <a:xfrm>
            <a:off x="0" y="0"/>
            <a:ext cx="30275213" cy="193656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2" name="Rechteck 1">
            <a:extLst>
              <a:ext uri="{FF2B5EF4-FFF2-40B4-BE49-F238E27FC236}">
                <a16:creationId xmlns:a16="http://schemas.microsoft.com/office/drawing/2014/main" id="{0A339B58-9EA0-9C84-9F7C-80CA588D5DBB}"/>
              </a:ext>
            </a:extLst>
          </p:cNvPr>
          <p:cNvSpPr/>
          <p:nvPr userDrawn="1"/>
        </p:nvSpPr>
        <p:spPr>
          <a:xfrm>
            <a:off x="447675" y="14736763"/>
            <a:ext cx="29379863" cy="6026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30" name="Grafik 29">
            <a:extLst>
              <a:ext uri="{FF2B5EF4-FFF2-40B4-BE49-F238E27FC236}">
                <a16:creationId xmlns:a16="http://schemas.microsoft.com/office/drawing/2014/main" id="{6C621ED1-21F5-156F-4729-905ED84DB6D2}"/>
              </a:ext>
            </a:extLst>
          </p:cNvPr>
          <p:cNvPicPr>
            <a:picLocks noChangeAspect="1"/>
          </p:cNvPicPr>
          <p:nvPr userDrawn="1"/>
        </p:nvPicPr>
        <p:blipFill rotWithShape="1">
          <a:blip r:embed="rId2">
            <a:alphaModFix amt="60000"/>
            <a:extLst>
              <a:ext uri="{BEBA8EAE-BF5A-486C-A8C5-ECC9F3942E4B}">
                <a14:imgProps xmlns:a14="http://schemas.microsoft.com/office/drawing/2010/main">
                  <a14:imgLayer r:embed="rId3">
                    <a14:imgEffect>
                      <a14:brightnessContrast bright="20000"/>
                    </a14:imgEffect>
                  </a14:imgLayer>
                </a14:imgProps>
              </a:ext>
            </a:extLst>
          </a:blip>
          <a:srcRect l="22502" t="951" r="-1661" b="4990"/>
          <a:stretch/>
        </p:blipFill>
        <p:spPr>
          <a:xfrm flipH="1" flipV="1">
            <a:off x="15658187" y="695497"/>
            <a:ext cx="14617022" cy="9484772"/>
          </a:xfrm>
          <a:prstGeom prst="rect">
            <a:avLst/>
          </a:prstGeom>
        </p:spPr>
      </p:pic>
      <p:sp>
        <p:nvSpPr>
          <p:cNvPr id="40" name="Bildplatzhalter 10">
            <a:extLst>
              <a:ext uri="{FF2B5EF4-FFF2-40B4-BE49-F238E27FC236}">
                <a16:creationId xmlns:a16="http://schemas.microsoft.com/office/drawing/2014/main" id="{4A8E4A28-6CEB-7579-3C28-04535C88ABC3}"/>
              </a:ext>
            </a:extLst>
          </p:cNvPr>
          <p:cNvSpPr>
            <a:spLocks noGrp="1"/>
          </p:cNvSpPr>
          <p:nvPr>
            <p:ph type="pic" sz="quarter" idx="41" hasCustomPrompt="1"/>
          </p:nvPr>
        </p:nvSpPr>
        <p:spPr>
          <a:xfrm>
            <a:off x="1168400" y="15271797"/>
            <a:ext cx="27932063" cy="9380332"/>
          </a:xfrm>
          <a:solidFill>
            <a:schemeClr val="bg1">
              <a:lumMod val="9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pic>
        <p:nvPicPr>
          <p:cNvPr id="7" name="Grafik 6">
            <a:extLst>
              <a:ext uri="{FF2B5EF4-FFF2-40B4-BE49-F238E27FC236}">
                <a16:creationId xmlns:a16="http://schemas.microsoft.com/office/drawing/2014/main" id="{E682D814-EC5E-0CEE-B4BC-16D1DAA040AC}"/>
              </a:ext>
            </a:extLst>
          </p:cNvPr>
          <p:cNvPicPr>
            <a:picLocks noChangeAspect="1"/>
          </p:cNvPicPr>
          <p:nvPr userDrawn="1"/>
        </p:nvPicPr>
        <p:blipFill rotWithShape="1">
          <a:blip r:embed="rId4">
            <a:alphaModFix amt="30000"/>
          </a:blip>
          <a:srcRect l="22118" r="-1023"/>
          <a:stretch/>
        </p:blipFill>
        <p:spPr>
          <a:xfrm flipV="1">
            <a:off x="0" y="31637978"/>
            <a:ext cx="14724778" cy="10172194"/>
          </a:xfrm>
          <a:prstGeom prst="rect">
            <a:avLst/>
          </a:prstGeom>
        </p:spPr>
      </p:pic>
      <p:sp>
        <p:nvSpPr>
          <p:cNvPr id="8" name="Textplatzhalter 35">
            <a:extLst>
              <a:ext uri="{FF2B5EF4-FFF2-40B4-BE49-F238E27FC236}">
                <a16:creationId xmlns:a16="http://schemas.microsoft.com/office/drawing/2014/main" id="{E974698C-9CFF-D339-29F7-4666472D62BC}"/>
              </a:ext>
            </a:extLst>
          </p:cNvPr>
          <p:cNvSpPr>
            <a:spLocks noGrp="1"/>
          </p:cNvSpPr>
          <p:nvPr>
            <p:ph type="body" sz="quarter" idx="30" hasCustomPrompt="1"/>
          </p:nvPr>
        </p:nvSpPr>
        <p:spPr>
          <a:xfrm>
            <a:off x="807656" y="35491250"/>
            <a:ext cx="28659519" cy="2977050"/>
          </a:xfrm>
          <a:solidFill>
            <a:schemeClr val="bg1">
              <a:lumMod val="95000"/>
              <a:alpha val="75000"/>
            </a:schemeClr>
          </a:solidFill>
        </p:spPr>
        <p:txBody>
          <a:bodyPr vert="horz" wrap="square" lIns="360000" tIns="180000" rIns="360000" bIns="180000" numCol="4" spcCol="720000" rtlCol="0">
            <a:noAutofit/>
          </a:bodyPr>
          <a:lstStyle>
            <a:lvl1pPr>
              <a:defRPr lang="en-US" sz="2400" b="1" dirty="0"/>
            </a:lvl1pPr>
          </a:lstStyle>
          <a:p>
            <a:pPr lvl="0">
              <a:lnSpc>
                <a:spcPct val="100000"/>
              </a:lnSpc>
              <a:spcBef>
                <a:spcPts val="1000"/>
              </a:spcBef>
              <a:spcAft>
                <a:spcPts val="0"/>
              </a:spcAft>
            </a:pPr>
            <a:r>
              <a:rPr lang="en-US" dirty="0"/>
              <a:t>INDEX</a:t>
            </a:r>
            <a:br>
              <a:rPr lang="en-US" dirty="0"/>
            </a:br>
            <a:endParaRPr lang="en-US" dirty="0"/>
          </a:p>
        </p:txBody>
      </p:sp>
      <p:sp>
        <p:nvSpPr>
          <p:cNvPr id="11" name="Fußzeilenplatzhalter 35">
            <a:extLst>
              <a:ext uri="{FF2B5EF4-FFF2-40B4-BE49-F238E27FC236}">
                <a16:creationId xmlns:a16="http://schemas.microsoft.com/office/drawing/2014/main" id="{D39ABC25-50C4-089C-B773-9FDD26DC193C}"/>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2400" b="0" i="0" kern="1200" spc="200" baseline="0" smtClean="0">
                <a:solidFill>
                  <a:schemeClr val="bg1"/>
                </a:solidFill>
                <a:latin typeface="+mn-lt"/>
                <a:ea typeface="+mn-ea"/>
                <a:cs typeface="+mn-cs"/>
              </a:defRPr>
            </a:lvl1pPr>
          </a:lstStyle>
          <a:p>
            <a:pPr algn="l" defTabSz="5382507">
              <a:lnSpc>
                <a:spcPct val="120000"/>
              </a:lnSpc>
            </a:pPr>
            <a:r>
              <a:rPr lang="de-DE" b="1" dirty="0" err="1"/>
              <a:t>KuMuS</a:t>
            </a:r>
            <a:r>
              <a:rPr lang="de-DE" b="1" dirty="0"/>
              <a:t>- </a:t>
            </a:r>
            <a:r>
              <a:rPr lang="de-DE" b="1" dirty="0" err="1"/>
              <a:t>ProNeD</a:t>
            </a:r>
            <a:r>
              <a:rPr lang="de-DE" b="1" dirty="0"/>
              <a:t> | </a:t>
            </a:r>
            <a:r>
              <a:rPr lang="de-DE" dirty="0"/>
              <a:t>Fußzeile Platzhalter</a:t>
            </a:r>
          </a:p>
        </p:txBody>
      </p:sp>
      <p:sp>
        <p:nvSpPr>
          <p:cNvPr id="12" name="Textfeld 11">
            <a:extLst>
              <a:ext uri="{FF2B5EF4-FFF2-40B4-BE49-F238E27FC236}">
                <a16:creationId xmlns:a16="http://schemas.microsoft.com/office/drawing/2014/main" id="{E2381C02-A833-FCB8-2C90-F8B78D966A48}"/>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13" name="Grafik 12">
            <a:extLst>
              <a:ext uri="{FF2B5EF4-FFF2-40B4-BE49-F238E27FC236}">
                <a16:creationId xmlns:a16="http://schemas.microsoft.com/office/drawing/2014/main" id="{BF1151A9-37D4-7A48-32D4-3514AB35EEF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329406" y="1067455"/>
            <a:ext cx="29616397" cy="3484282"/>
          </a:xfrm>
          <a:prstGeom prst="rect">
            <a:avLst/>
          </a:prstGeom>
        </p:spPr>
      </p:pic>
      <p:sp>
        <p:nvSpPr>
          <p:cNvPr id="25" name="Textplatzhalter 40">
            <a:extLst>
              <a:ext uri="{FF2B5EF4-FFF2-40B4-BE49-F238E27FC236}">
                <a16:creationId xmlns:a16="http://schemas.microsoft.com/office/drawing/2014/main" id="{F52C6C3B-2D82-CC88-A843-ECC5C3BAAE3C}"/>
              </a:ext>
            </a:extLst>
          </p:cNvPr>
          <p:cNvSpPr>
            <a:spLocks noGrp="1"/>
          </p:cNvSpPr>
          <p:nvPr>
            <p:ph type="body" sz="quarter" idx="32"/>
          </p:nvPr>
        </p:nvSpPr>
        <p:spPr>
          <a:xfrm>
            <a:off x="1168400" y="25506362"/>
            <a:ext cx="6443663" cy="923670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platzhalter 40">
            <a:extLst>
              <a:ext uri="{FF2B5EF4-FFF2-40B4-BE49-F238E27FC236}">
                <a16:creationId xmlns:a16="http://schemas.microsoft.com/office/drawing/2014/main" id="{F3E517C5-32FA-0E3C-8E67-DD33AA15D69F}"/>
              </a:ext>
            </a:extLst>
          </p:cNvPr>
          <p:cNvSpPr>
            <a:spLocks noGrp="1"/>
          </p:cNvSpPr>
          <p:nvPr>
            <p:ph type="body" sz="quarter" idx="42"/>
          </p:nvPr>
        </p:nvSpPr>
        <p:spPr>
          <a:xfrm>
            <a:off x="8331200" y="25506362"/>
            <a:ext cx="6443663" cy="923670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platzhalter 40">
            <a:extLst>
              <a:ext uri="{FF2B5EF4-FFF2-40B4-BE49-F238E27FC236}">
                <a16:creationId xmlns:a16="http://schemas.microsoft.com/office/drawing/2014/main" id="{94EA037A-3BDF-D811-5406-3BD6C058FFC5}"/>
              </a:ext>
            </a:extLst>
          </p:cNvPr>
          <p:cNvSpPr>
            <a:spLocks noGrp="1"/>
          </p:cNvSpPr>
          <p:nvPr>
            <p:ph type="body" sz="quarter" idx="43"/>
          </p:nvPr>
        </p:nvSpPr>
        <p:spPr>
          <a:xfrm>
            <a:off x="15494000" y="25506362"/>
            <a:ext cx="6443663" cy="923670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6" name="Textplatzhalter 40">
            <a:extLst>
              <a:ext uri="{FF2B5EF4-FFF2-40B4-BE49-F238E27FC236}">
                <a16:creationId xmlns:a16="http://schemas.microsoft.com/office/drawing/2014/main" id="{5E640FA1-7CFE-E622-88B1-3192E94CE61C}"/>
              </a:ext>
            </a:extLst>
          </p:cNvPr>
          <p:cNvSpPr>
            <a:spLocks noGrp="1"/>
          </p:cNvSpPr>
          <p:nvPr>
            <p:ph type="body" sz="quarter" idx="44"/>
          </p:nvPr>
        </p:nvSpPr>
        <p:spPr>
          <a:xfrm>
            <a:off x="22656800" y="25506362"/>
            <a:ext cx="6443663" cy="923670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23" name="Titel 1">
            <a:extLst>
              <a:ext uri="{FF2B5EF4-FFF2-40B4-BE49-F238E27FC236}">
                <a16:creationId xmlns:a16="http://schemas.microsoft.com/office/drawing/2014/main" id="{2EC50DFF-6A78-C259-655B-EF181488A35B}"/>
              </a:ext>
            </a:extLst>
          </p:cNvPr>
          <p:cNvSpPr>
            <a:spLocks noGrp="1"/>
          </p:cNvSpPr>
          <p:nvPr>
            <p:ph type="title" hasCustomPrompt="1"/>
          </p:nvPr>
        </p:nvSpPr>
        <p:spPr>
          <a:xfrm>
            <a:off x="808039" y="5451477"/>
            <a:ext cx="28659136" cy="3433206"/>
          </a:xfrm>
        </p:spPr>
        <p:txBody>
          <a:bodyPr/>
          <a:lstStyle>
            <a:lvl1pPr>
              <a:defRPr sz="14000">
                <a:solidFill>
                  <a:schemeClr val="bg1"/>
                </a:solidFill>
              </a:defRPr>
            </a:lvl1pPr>
          </a:lstStyle>
          <a:p>
            <a:r>
              <a:rPr lang="de-DE" dirty="0"/>
              <a:t>Add Headline</a:t>
            </a:r>
            <a:endParaRPr lang="en-US" dirty="0"/>
          </a:p>
        </p:txBody>
      </p:sp>
      <p:sp>
        <p:nvSpPr>
          <p:cNvPr id="24" name="Textplatzhalter 21">
            <a:extLst>
              <a:ext uri="{FF2B5EF4-FFF2-40B4-BE49-F238E27FC236}">
                <a16:creationId xmlns:a16="http://schemas.microsoft.com/office/drawing/2014/main" id="{7FFA698A-3B1D-F320-E02C-7A51B270C0FE}"/>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bg1"/>
                </a:solidFill>
              </a:defRPr>
            </a:lvl1pPr>
          </a:lstStyle>
          <a:p>
            <a:pPr lvl="0">
              <a:spcAft>
                <a:spcPts val="0"/>
              </a:spcAft>
            </a:pPr>
            <a:r>
              <a:rPr lang="de-DE" dirty="0"/>
              <a:t>Add Subheadline</a:t>
            </a:r>
          </a:p>
        </p:txBody>
      </p:sp>
      <p:sp>
        <p:nvSpPr>
          <p:cNvPr id="28" name="Textplatzhalter 38">
            <a:extLst>
              <a:ext uri="{FF2B5EF4-FFF2-40B4-BE49-F238E27FC236}">
                <a16:creationId xmlns:a16="http://schemas.microsoft.com/office/drawing/2014/main" id="{AE735B9B-09E9-2DD6-357D-ADEDD1A06B20}"/>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bg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217122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20F0FDBB-E7B8-B69F-94A5-B20E0FF0E36C}"/>
              </a:ext>
            </a:extLst>
          </p:cNvPr>
          <p:cNvSpPr/>
          <p:nvPr userDrawn="1"/>
        </p:nvSpPr>
        <p:spPr>
          <a:xfrm>
            <a:off x="0" y="-1"/>
            <a:ext cx="30275213" cy="139807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39" name="Grafik 38">
            <a:extLst>
              <a:ext uri="{FF2B5EF4-FFF2-40B4-BE49-F238E27FC236}">
                <a16:creationId xmlns:a16="http://schemas.microsoft.com/office/drawing/2014/main" id="{233818CA-3BC2-EEA2-9DE6-D379CF4E36A6}"/>
              </a:ext>
            </a:extLst>
          </p:cNvPr>
          <p:cNvPicPr>
            <a:picLocks noChangeAspect="1"/>
          </p:cNvPicPr>
          <p:nvPr userDrawn="1"/>
        </p:nvPicPr>
        <p:blipFill rotWithShape="1">
          <a:blip r:embed="rId2">
            <a:alphaModFix amt="60000"/>
            <a:extLst>
              <a:ext uri="{BEBA8EAE-BF5A-486C-A8C5-ECC9F3942E4B}">
                <a14:imgProps xmlns:a14="http://schemas.microsoft.com/office/drawing/2010/main">
                  <a14:imgLayer r:embed="rId3">
                    <a14:imgEffect>
                      <a14:brightnessContrast bright="20000"/>
                    </a14:imgEffect>
                  </a14:imgLayer>
                </a14:imgProps>
              </a:ext>
            </a:extLst>
          </a:blip>
          <a:srcRect l="22502" t="951" r="-1661" b="4990"/>
          <a:stretch/>
        </p:blipFill>
        <p:spPr>
          <a:xfrm flipH="1" flipV="1">
            <a:off x="15658187" y="695497"/>
            <a:ext cx="14617022" cy="9484772"/>
          </a:xfrm>
          <a:prstGeom prst="rect">
            <a:avLst/>
          </a:prstGeom>
        </p:spPr>
      </p:pic>
      <p:pic>
        <p:nvPicPr>
          <p:cNvPr id="40" name="Grafik 39">
            <a:extLst>
              <a:ext uri="{FF2B5EF4-FFF2-40B4-BE49-F238E27FC236}">
                <a16:creationId xmlns:a16="http://schemas.microsoft.com/office/drawing/2014/main" id="{EB06CF84-A7CF-C753-0FF3-CC1D04B617B3}"/>
              </a:ext>
            </a:extLst>
          </p:cNvPr>
          <p:cNvPicPr>
            <a:picLocks noChangeAspect="1"/>
          </p:cNvPicPr>
          <p:nvPr userDrawn="1"/>
        </p:nvPicPr>
        <p:blipFill rotWithShape="1">
          <a:blip r:embed="rId4">
            <a:alphaModFix amt="30000"/>
          </a:blip>
          <a:srcRect l="22118" r="-1023"/>
          <a:stretch/>
        </p:blipFill>
        <p:spPr>
          <a:xfrm flipV="1">
            <a:off x="0" y="31637978"/>
            <a:ext cx="14724778" cy="10172194"/>
          </a:xfrm>
          <a:prstGeom prst="rect">
            <a:avLst/>
          </a:prstGeom>
        </p:spPr>
      </p:pic>
      <p:sp>
        <p:nvSpPr>
          <p:cNvPr id="24" name="Textplatzhalter 35">
            <a:extLst>
              <a:ext uri="{FF2B5EF4-FFF2-40B4-BE49-F238E27FC236}">
                <a16:creationId xmlns:a16="http://schemas.microsoft.com/office/drawing/2014/main" id="{CA7BFA97-DCFE-1054-C35E-1E0A2618D0AC}"/>
              </a:ext>
            </a:extLst>
          </p:cNvPr>
          <p:cNvSpPr>
            <a:spLocks noGrp="1"/>
          </p:cNvSpPr>
          <p:nvPr>
            <p:ph type="body" sz="quarter" idx="30" hasCustomPrompt="1"/>
          </p:nvPr>
        </p:nvSpPr>
        <p:spPr>
          <a:xfrm>
            <a:off x="807656" y="35468904"/>
            <a:ext cx="28659519" cy="2999396"/>
          </a:xfrm>
          <a:solidFill>
            <a:schemeClr val="bg1">
              <a:lumMod val="95000"/>
              <a:alpha val="75000"/>
            </a:schemeClr>
          </a:solidFill>
        </p:spPr>
        <p:txBody>
          <a:bodyPr vert="horz" wrap="square" lIns="360000" tIns="180000" rIns="360000" bIns="180000" numCol="4" spcCol="720000" rtlCol="0">
            <a:noAutofit/>
          </a:bodyPr>
          <a:lstStyle>
            <a:lvl1pPr>
              <a:defRPr lang="en-US" sz="2400" b="1" dirty="0"/>
            </a:lvl1pPr>
          </a:lstStyle>
          <a:p>
            <a:pPr lvl="0">
              <a:lnSpc>
                <a:spcPct val="100000"/>
              </a:lnSpc>
              <a:spcBef>
                <a:spcPts val="1000"/>
              </a:spcBef>
              <a:spcAft>
                <a:spcPts val="0"/>
              </a:spcAft>
            </a:pPr>
            <a:r>
              <a:rPr lang="en-US" dirty="0"/>
              <a:t>INDEX</a:t>
            </a:r>
            <a:br>
              <a:rPr lang="en-US" dirty="0"/>
            </a:br>
            <a:endParaRPr lang="en-US" dirty="0"/>
          </a:p>
        </p:txBody>
      </p:sp>
      <p:sp>
        <p:nvSpPr>
          <p:cNvPr id="16" name="Fußzeilenplatzhalter 35">
            <a:extLst>
              <a:ext uri="{FF2B5EF4-FFF2-40B4-BE49-F238E27FC236}">
                <a16:creationId xmlns:a16="http://schemas.microsoft.com/office/drawing/2014/main" id="{870DE559-B66A-6DA9-BC93-8214E5EA015A}"/>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17" name="Textfeld 16">
            <a:extLst>
              <a:ext uri="{FF2B5EF4-FFF2-40B4-BE49-F238E27FC236}">
                <a16:creationId xmlns:a16="http://schemas.microsoft.com/office/drawing/2014/main" id="{46A8B665-089B-0342-2FA9-DCE08E669C80}"/>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18" name="Grafik 17">
            <a:extLst>
              <a:ext uri="{FF2B5EF4-FFF2-40B4-BE49-F238E27FC236}">
                <a16:creationId xmlns:a16="http://schemas.microsoft.com/office/drawing/2014/main" id="{6642063D-4D79-13F6-A8A0-2F6813CD77D6}"/>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329406" y="1067455"/>
            <a:ext cx="29616397" cy="3484282"/>
          </a:xfrm>
          <a:prstGeom prst="rect">
            <a:avLst/>
          </a:prstGeom>
        </p:spPr>
      </p:pic>
      <p:sp>
        <p:nvSpPr>
          <p:cNvPr id="33" name="Textplatzhalter 40">
            <a:extLst>
              <a:ext uri="{FF2B5EF4-FFF2-40B4-BE49-F238E27FC236}">
                <a16:creationId xmlns:a16="http://schemas.microsoft.com/office/drawing/2014/main" id="{35362CF3-E683-8C33-2AC8-FD89768065DA}"/>
              </a:ext>
            </a:extLst>
          </p:cNvPr>
          <p:cNvSpPr>
            <a:spLocks noGrp="1"/>
          </p:cNvSpPr>
          <p:nvPr>
            <p:ph type="body" sz="quarter" idx="48"/>
          </p:nvPr>
        </p:nvSpPr>
        <p:spPr>
          <a:xfrm>
            <a:off x="820896" y="15265846"/>
            <a:ext cx="13953968" cy="5717752"/>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4" name="Textplatzhalter 40">
            <a:extLst>
              <a:ext uri="{FF2B5EF4-FFF2-40B4-BE49-F238E27FC236}">
                <a16:creationId xmlns:a16="http://schemas.microsoft.com/office/drawing/2014/main" id="{241936A4-F253-8155-3406-2A5A4CC8EB4A}"/>
              </a:ext>
            </a:extLst>
          </p:cNvPr>
          <p:cNvSpPr>
            <a:spLocks noGrp="1"/>
          </p:cNvSpPr>
          <p:nvPr>
            <p:ph type="body" sz="quarter" idx="49"/>
          </p:nvPr>
        </p:nvSpPr>
        <p:spPr>
          <a:xfrm>
            <a:off x="15552896" y="15265846"/>
            <a:ext cx="13953968" cy="5717752"/>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5" name="Textplatzhalter 40">
            <a:extLst>
              <a:ext uri="{FF2B5EF4-FFF2-40B4-BE49-F238E27FC236}">
                <a16:creationId xmlns:a16="http://schemas.microsoft.com/office/drawing/2014/main" id="{A0856D89-24BC-8616-FB72-C16DF27F9FAB}"/>
              </a:ext>
            </a:extLst>
          </p:cNvPr>
          <p:cNvSpPr>
            <a:spLocks noGrp="1"/>
          </p:cNvSpPr>
          <p:nvPr>
            <p:ph type="body" sz="quarter" idx="50"/>
          </p:nvPr>
        </p:nvSpPr>
        <p:spPr>
          <a:xfrm>
            <a:off x="820896" y="22204797"/>
            <a:ext cx="13953968" cy="5717752"/>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6" name="Textplatzhalter 40">
            <a:extLst>
              <a:ext uri="{FF2B5EF4-FFF2-40B4-BE49-F238E27FC236}">
                <a16:creationId xmlns:a16="http://schemas.microsoft.com/office/drawing/2014/main" id="{1DB9AB51-64E5-B7C4-4C69-E81F965EFE8A}"/>
              </a:ext>
            </a:extLst>
          </p:cNvPr>
          <p:cNvSpPr>
            <a:spLocks noGrp="1"/>
          </p:cNvSpPr>
          <p:nvPr>
            <p:ph type="body" sz="quarter" idx="51"/>
          </p:nvPr>
        </p:nvSpPr>
        <p:spPr>
          <a:xfrm>
            <a:off x="15552896" y="22204797"/>
            <a:ext cx="13953968" cy="5717752"/>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7" name="Textplatzhalter 40">
            <a:extLst>
              <a:ext uri="{FF2B5EF4-FFF2-40B4-BE49-F238E27FC236}">
                <a16:creationId xmlns:a16="http://schemas.microsoft.com/office/drawing/2014/main" id="{5F2A9B07-88BB-20A0-9F09-80954EE27599}"/>
              </a:ext>
            </a:extLst>
          </p:cNvPr>
          <p:cNvSpPr>
            <a:spLocks noGrp="1"/>
          </p:cNvSpPr>
          <p:nvPr>
            <p:ph type="body" sz="quarter" idx="52"/>
          </p:nvPr>
        </p:nvSpPr>
        <p:spPr>
          <a:xfrm>
            <a:off x="820896" y="29143748"/>
            <a:ext cx="13953968" cy="5717752"/>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8" name="Textplatzhalter 40">
            <a:extLst>
              <a:ext uri="{FF2B5EF4-FFF2-40B4-BE49-F238E27FC236}">
                <a16:creationId xmlns:a16="http://schemas.microsoft.com/office/drawing/2014/main" id="{713555D4-33D2-4874-A950-84F1115B81AD}"/>
              </a:ext>
            </a:extLst>
          </p:cNvPr>
          <p:cNvSpPr>
            <a:spLocks noGrp="1"/>
          </p:cNvSpPr>
          <p:nvPr>
            <p:ph type="body" sz="quarter" idx="53"/>
          </p:nvPr>
        </p:nvSpPr>
        <p:spPr>
          <a:xfrm>
            <a:off x="15552896" y="29143748"/>
            <a:ext cx="13953968" cy="5717752"/>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Titel 1">
            <a:extLst>
              <a:ext uri="{FF2B5EF4-FFF2-40B4-BE49-F238E27FC236}">
                <a16:creationId xmlns:a16="http://schemas.microsoft.com/office/drawing/2014/main" id="{720EC310-C58D-CE4D-150D-69A033B3E4BB}"/>
              </a:ext>
            </a:extLst>
          </p:cNvPr>
          <p:cNvSpPr>
            <a:spLocks noGrp="1"/>
          </p:cNvSpPr>
          <p:nvPr>
            <p:ph type="title" hasCustomPrompt="1"/>
          </p:nvPr>
        </p:nvSpPr>
        <p:spPr>
          <a:xfrm>
            <a:off x="808039" y="5451477"/>
            <a:ext cx="28659136" cy="3433206"/>
          </a:xfrm>
        </p:spPr>
        <p:txBody>
          <a:bodyPr/>
          <a:lstStyle>
            <a:lvl1pPr>
              <a:defRPr sz="14000">
                <a:solidFill>
                  <a:schemeClr val="bg1"/>
                </a:solidFill>
              </a:defRPr>
            </a:lvl1pPr>
          </a:lstStyle>
          <a:p>
            <a:r>
              <a:rPr lang="de-DE" dirty="0"/>
              <a:t>Add Headline</a:t>
            </a:r>
            <a:endParaRPr lang="en-US" dirty="0"/>
          </a:p>
        </p:txBody>
      </p:sp>
      <p:sp>
        <p:nvSpPr>
          <p:cNvPr id="8" name="Textplatzhalter 21">
            <a:extLst>
              <a:ext uri="{FF2B5EF4-FFF2-40B4-BE49-F238E27FC236}">
                <a16:creationId xmlns:a16="http://schemas.microsoft.com/office/drawing/2014/main" id="{41D67F6B-B006-77AA-6FC0-A0762BBB38E0}"/>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bg1"/>
                </a:solidFill>
              </a:defRPr>
            </a:lvl1pPr>
          </a:lstStyle>
          <a:p>
            <a:pPr lvl="0">
              <a:spcAft>
                <a:spcPts val="0"/>
              </a:spcAft>
            </a:pPr>
            <a:r>
              <a:rPr lang="de-DE" dirty="0"/>
              <a:t>Add Subheadline</a:t>
            </a:r>
          </a:p>
        </p:txBody>
      </p:sp>
      <p:sp>
        <p:nvSpPr>
          <p:cNvPr id="9" name="Textplatzhalter 38">
            <a:extLst>
              <a:ext uri="{FF2B5EF4-FFF2-40B4-BE49-F238E27FC236}">
                <a16:creationId xmlns:a16="http://schemas.microsoft.com/office/drawing/2014/main" id="{8361FEAB-3FD6-A24F-F84E-BA8AED31C806}"/>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bg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1714875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Graph">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EE861389-4A84-B60A-E092-32154B233F50}"/>
              </a:ext>
            </a:extLst>
          </p:cNvPr>
          <p:cNvSpPr/>
          <p:nvPr userDrawn="1"/>
        </p:nvSpPr>
        <p:spPr>
          <a:xfrm>
            <a:off x="0" y="0"/>
            <a:ext cx="30275213" cy="13984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pic>
        <p:nvPicPr>
          <p:cNvPr id="8" name="Grafik 7">
            <a:extLst>
              <a:ext uri="{FF2B5EF4-FFF2-40B4-BE49-F238E27FC236}">
                <a16:creationId xmlns:a16="http://schemas.microsoft.com/office/drawing/2014/main" id="{8E530C4D-6EDF-BD71-74FB-427505F7937A}"/>
              </a:ext>
            </a:extLst>
          </p:cNvPr>
          <p:cNvPicPr>
            <a:picLocks noChangeAspect="1"/>
          </p:cNvPicPr>
          <p:nvPr userDrawn="1"/>
        </p:nvPicPr>
        <p:blipFill rotWithShape="1">
          <a:blip r:embed="rId2">
            <a:alphaModFix amt="60000"/>
            <a:extLst>
              <a:ext uri="{BEBA8EAE-BF5A-486C-A8C5-ECC9F3942E4B}">
                <a14:imgProps xmlns:a14="http://schemas.microsoft.com/office/drawing/2010/main">
                  <a14:imgLayer r:embed="rId3">
                    <a14:imgEffect>
                      <a14:brightnessContrast bright="20000"/>
                    </a14:imgEffect>
                  </a14:imgLayer>
                </a14:imgProps>
              </a:ext>
            </a:extLst>
          </a:blip>
          <a:srcRect l="22502" t="951" r="-1661" b="4990"/>
          <a:stretch/>
        </p:blipFill>
        <p:spPr>
          <a:xfrm flipH="1" flipV="1">
            <a:off x="15658187" y="695497"/>
            <a:ext cx="14617022" cy="9484772"/>
          </a:xfrm>
          <a:prstGeom prst="rect">
            <a:avLst/>
          </a:prstGeom>
        </p:spPr>
      </p:pic>
      <p:sp>
        <p:nvSpPr>
          <p:cNvPr id="11" name="Fußzeilenplatzhalter 35">
            <a:extLst>
              <a:ext uri="{FF2B5EF4-FFF2-40B4-BE49-F238E27FC236}">
                <a16:creationId xmlns:a16="http://schemas.microsoft.com/office/drawing/2014/main" id="{8E178196-07E6-5C59-C06B-4FC2F8D6D160}"/>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12" name="Textfeld 11">
            <a:extLst>
              <a:ext uri="{FF2B5EF4-FFF2-40B4-BE49-F238E27FC236}">
                <a16:creationId xmlns:a16="http://schemas.microsoft.com/office/drawing/2014/main" id="{2AA3A883-8579-0DF2-61BB-DC001E33DB2C}"/>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13" name="Grafik 12">
            <a:extLst>
              <a:ext uri="{FF2B5EF4-FFF2-40B4-BE49-F238E27FC236}">
                <a16:creationId xmlns:a16="http://schemas.microsoft.com/office/drawing/2014/main" id="{1D357AA4-89D9-94E0-7F84-0311D96B1989}"/>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329406" y="1067455"/>
            <a:ext cx="29616397" cy="3484282"/>
          </a:xfrm>
          <a:prstGeom prst="rect">
            <a:avLst/>
          </a:prstGeom>
        </p:spPr>
      </p:pic>
      <p:pic>
        <p:nvPicPr>
          <p:cNvPr id="20" name="Grafik 19">
            <a:extLst>
              <a:ext uri="{FF2B5EF4-FFF2-40B4-BE49-F238E27FC236}">
                <a16:creationId xmlns:a16="http://schemas.microsoft.com/office/drawing/2014/main" id="{C5E31565-79EC-E80C-08A0-819BC61F6E0E}"/>
              </a:ext>
            </a:extLst>
          </p:cNvPr>
          <p:cNvPicPr>
            <a:picLocks noChangeAspect="1"/>
          </p:cNvPicPr>
          <p:nvPr userDrawn="1"/>
        </p:nvPicPr>
        <p:blipFill rotWithShape="1">
          <a:blip r:embed="rId6">
            <a:alphaModFix amt="30000"/>
          </a:blip>
          <a:srcRect l="22118" r="-1023"/>
          <a:stretch/>
        </p:blipFill>
        <p:spPr>
          <a:xfrm flipV="1">
            <a:off x="0" y="31637978"/>
            <a:ext cx="14724778" cy="10172194"/>
          </a:xfrm>
          <a:prstGeom prst="rect">
            <a:avLst/>
          </a:prstGeom>
        </p:spPr>
      </p:pic>
      <p:sp>
        <p:nvSpPr>
          <p:cNvPr id="21" name="Textplatzhalter 35">
            <a:extLst>
              <a:ext uri="{FF2B5EF4-FFF2-40B4-BE49-F238E27FC236}">
                <a16:creationId xmlns:a16="http://schemas.microsoft.com/office/drawing/2014/main" id="{D3123838-BDED-D9D8-2901-FC33EDD8CC63}"/>
              </a:ext>
            </a:extLst>
          </p:cNvPr>
          <p:cNvSpPr>
            <a:spLocks noGrp="1"/>
          </p:cNvSpPr>
          <p:nvPr>
            <p:ph type="body" sz="quarter" idx="30" hasCustomPrompt="1"/>
          </p:nvPr>
        </p:nvSpPr>
        <p:spPr>
          <a:xfrm>
            <a:off x="807656" y="35468904"/>
            <a:ext cx="28659519" cy="2999396"/>
          </a:xfrm>
          <a:solidFill>
            <a:schemeClr val="bg1">
              <a:lumMod val="95000"/>
              <a:alpha val="75000"/>
            </a:schemeClr>
          </a:solidFill>
        </p:spPr>
        <p:txBody>
          <a:bodyPr vert="horz" wrap="square" lIns="360000" tIns="180000" rIns="360000" bIns="180000" numCol="4" spcCol="720000" rtlCol="0">
            <a:noAutofit/>
          </a:bodyPr>
          <a:lstStyle>
            <a:lvl1pPr>
              <a:defRPr lang="en-US" sz="2400" b="1" dirty="0"/>
            </a:lvl1pPr>
          </a:lstStyle>
          <a:p>
            <a:pPr lvl="0">
              <a:lnSpc>
                <a:spcPct val="100000"/>
              </a:lnSpc>
              <a:spcBef>
                <a:spcPts val="1000"/>
              </a:spcBef>
              <a:spcAft>
                <a:spcPts val="0"/>
              </a:spcAft>
            </a:pPr>
            <a:r>
              <a:rPr lang="en-US" dirty="0"/>
              <a:t>INDEX</a:t>
            </a:r>
            <a:br>
              <a:rPr lang="en-US" dirty="0"/>
            </a:br>
            <a:endParaRPr lang="en-US" dirty="0"/>
          </a:p>
        </p:txBody>
      </p:sp>
      <p:sp>
        <p:nvSpPr>
          <p:cNvPr id="41" name="Textplatzhalter 40">
            <a:extLst>
              <a:ext uri="{FF2B5EF4-FFF2-40B4-BE49-F238E27FC236}">
                <a16:creationId xmlns:a16="http://schemas.microsoft.com/office/drawing/2014/main" id="{38468FB2-8AE0-DB58-940A-D64D693C9447}"/>
              </a:ext>
            </a:extLst>
          </p:cNvPr>
          <p:cNvSpPr>
            <a:spLocks noGrp="1"/>
          </p:cNvSpPr>
          <p:nvPr>
            <p:ph type="body" sz="quarter" idx="50"/>
          </p:nvPr>
        </p:nvSpPr>
        <p:spPr>
          <a:xfrm>
            <a:off x="808038" y="28946475"/>
            <a:ext cx="13901493" cy="579303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Inhaltsplatzhalter 8">
            <a:extLst>
              <a:ext uri="{FF2B5EF4-FFF2-40B4-BE49-F238E27FC236}">
                <a16:creationId xmlns:a16="http://schemas.microsoft.com/office/drawing/2014/main" id="{4EF855A1-F5EF-E34B-98A9-99A287D5A909}"/>
              </a:ext>
            </a:extLst>
          </p:cNvPr>
          <p:cNvSpPr>
            <a:spLocks noGrp="1"/>
          </p:cNvSpPr>
          <p:nvPr>
            <p:ph sz="quarter" idx="52"/>
          </p:nvPr>
        </p:nvSpPr>
        <p:spPr>
          <a:xfrm>
            <a:off x="808038" y="15244763"/>
            <a:ext cx="13970000" cy="12441237"/>
          </a:xfrm>
          <a:solidFill>
            <a:schemeClr val="bg1">
              <a:lumMod val="95000"/>
            </a:schemeClr>
          </a:solidFill>
        </p:spPr>
        <p:txBody>
          <a:bodyPr lIns="360000" tIns="360000" rIns="360000" bIns="36000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0" name="Textplatzhalter 40">
            <a:extLst>
              <a:ext uri="{FF2B5EF4-FFF2-40B4-BE49-F238E27FC236}">
                <a16:creationId xmlns:a16="http://schemas.microsoft.com/office/drawing/2014/main" id="{21213A45-5DCB-E8E9-A7E8-F903EF673D26}"/>
              </a:ext>
            </a:extLst>
          </p:cNvPr>
          <p:cNvSpPr>
            <a:spLocks noGrp="1"/>
          </p:cNvSpPr>
          <p:nvPr>
            <p:ph type="body" sz="quarter" idx="53"/>
          </p:nvPr>
        </p:nvSpPr>
        <p:spPr>
          <a:xfrm>
            <a:off x="15540038" y="15244763"/>
            <a:ext cx="13901493" cy="579303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4" name="Inhaltsplatzhalter 8">
            <a:extLst>
              <a:ext uri="{FF2B5EF4-FFF2-40B4-BE49-F238E27FC236}">
                <a16:creationId xmlns:a16="http://schemas.microsoft.com/office/drawing/2014/main" id="{E0A53AE1-3115-59D1-25CB-ABDD6E34B859}"/>
              </a:ext>
            </a:extLst>
          </p:cNvPr>
          <p:cNvSpPr>
            <a:spLocks noGrp="1"/>
          </p:cNvSpPr>
          <p:nvPr>
            <p:ph sz="quarter" idx="54"/>
          </p:nvPr>
        </p:nvSpPr>
        <p:spPr>
          <a:xfrm>
            <a:off x="15540038" y="22298272"/>
            <a:ext cx="13970000" cy="12441237"/>
          </a:xfrm>
          <a:solidFill>
            <a:schemeClr val="bg1">
              <a:lumMod val="95000"/>
            </a:schemeClr>
          </a:solidFill>
        </p:spPr>
        <p:txBody>
          <a:bodyPr lIns="360000" tIns="360000" rIns="360000" bIns="36000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8" name="Titel 1">
            <a:extLst>
              <a:ext uri="{FF2B5EF4-FFF2-40B4-BE49-F238E27FC236}">
                <a16:creationId xmlns:a16="http://schemas.microsoft.com/office/drawing/2014/main" id="{A4707650-57AE-1736-0333-E985B2E4CF02}"/>
              </a:ext>
            </a:extLst>
          </p:cNvPr>
          <p:cNvSpPr>
            <a:spLocks noGrp="1"/>
          </p:cNvSpPr>
          <p:nvPr>
            <p:ph type="title" hasCustomPrompt="1"/>
          </p:nvPr>
        </p:nvSpPr>
        <p:spPr>
          <a:xfrm>
            <a:off x="808039" y="5451477"/>
            <a:ext cx="28659136" cy="3433206"/>
          </a:xfrm>
        </p:spPr>
        <p:txBody>
          <a:bodyPr/>
          <a:lstStyle>
            <a:lvl1pPr>
              <a:defRPr sz="14000">
                <a:solidFill>
                  <a:schemeClr val="bg1"/>
                </a:solidFill>
              </a:defRPr>
            </a:lvl1pPr>
          </a:lstStyle>
          <a:p>
            <a:r>
              <a:rPr lang="de-DE" dirty="0"/>
              <a:t>Add Headline</a:t>
            </a:r>
            <a:endParaRPr lang="en-US" dirty="0"/>
          </a:p>
        </p:txBody>
      </p:sp>
      <p:sp>
        <p:nvSpPr>
          <p:cNvPr id="19" name="Textplatzhalter 21">
            <a:extLst>
              <a:ext uri="{FF2B5EF4-FFF2-40B4-BE49-F238E27FC236}">
                <a16:creationId xmlns:a16="http://schemas.microsoft.com/office/drawing/2014/main" id="{1278EFBF-ED01-C719-ED6D-70AF27B83BD4}"/>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bg1"/>
                </a:solidFill>
              </a:defRPr>
            </a:lvl1pPr>
          </a:lstStyle>
          <a:p>
            <a:pPr lvl="0">
              <a:spcAft>
                <a:spcPts val="0"/>
              </a:spcAft>
            </a:pPr>
            <a:r>
              <a:rPr lang="de-DE" dirty="0"/>
              <a:t>Add Subheadline</a:t>
            </a:r>
          </a:p>
        </p:txBody>
      </p:sp>
      <p:sp>
        <p:nvSpPr>
          <p:cNvPr id="22" name="Textplatzhalter 38">
            <a:extLst>
              <a:ext uri="{FF2B5EF4-FFF2-40B4-BE49-F238E27FC236}">
                <a16:creationId xmlns:a16="http://schemas.microsoft.com/office/drawing/2014/main" id="{C8F0B05C-76CA-1A5F-280B-7AD5407D7562}"/>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bg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3330439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eer">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0630C946-C43B-1494-C6E5-7C9BC4B2B1AB}"/>
              </a:ext>
            </a:extLst>
          </p:cNvPr>
          <p:cNvPicPr>
            <a:picLocks noChangeAspect="1"/>
          </p:cNvPicPr>
          <p:nvPr userDrawn="1"/>
        </p:nvPicPr>
        <p:blipFill rotWithShape="1">
          <a:blip r:embed="rId3">
            <a:alphaModFix amt="30000"/>
          </a:blip>
          <a:srcRect l="22118" r="-1023"/>
          <a:stretch/>
        </p:blipFill>
        <p:spPr>
          <a:xfrm flipV="1">
            <a:off x="0" y="28883265"/>
            <a:ext cx="14724778" cy="10172194"/>
          </a:xfrm>
          <a:prstGeom prst="rect">
            <a:avLst/>
          </a:prstGeom>
        </p:spPr>
      </p:pic>
      <p:pic>
        <p:nvPicPr>
          <p:cNvPr id="9" name="Grafik 8">
            <a:extLst>
              <a:ext uri="{FF2B5EF4-FFF2-40B4-BE49-F238E27FC236}">
                <a16:creationId xmlns:a16="http://schemas.microsoft.com/office/drawing/2014/main" id="{82E2BD3C-B744-6746-C362-84AAFE67D627}"/>
              </a:ext>
            </a:extLst>
          </p:cNvPr>
          <p:cNvPicPr>
            <a:picLocks noChangeAspect="1"/>
          </p:cNvPicPr>
          <p:nvPr userDrawn="1"/>
        </p:nvPicPr>
        <p:blipFill rotWithShape="1">
          <a:blip r:embed="rId3">
            <a:alphaModFix amt="30000"/>
          </a:blip>
          <a:srcRect l="23207" t="-1" r="-1023" b="-994"/>
          <a:stretch/>
        </p:blipFill>
        <p:spPr>
          <a:xfrm flipH="1" flipV="1">
            <a:off x="15690848" y="0"/>
            <a:ext cx="14584363" cy="10317706"/>
          </a:xfrm>
          <a:prstGeom prst="rect">
            <a:avLst/>
          </a:prstGeom>
        </p:spPr>
      </p:pic>
      <p:graphicFrame>
        <p:nvGraphicFramePr>
          <p:cNvPr id="8" name="Objekt 7" hidden="1">
            <a:extLst>
              <a:ext uri="{FF2B5EF4-FFF2-40B4-BE49-F238E27FC236}">
                <a16:creationId xmlns:a16="http://schemas.microsoft.com/office/drawing/2014/main" id="{4A36477A-EEA1-46D0-A4D5-5310EE03A6BA}"/>
              </a:ext>
            </a:extLst>
          </p:cNvPr>
          <p:cNvGraphicFramePr>
            <a:graphicFrameLocks noChangeAspect="1"/>
          </p:cNvGraphicFramePr>
          <p:nvPr>
            <p:custDataLst>
              <p:tags r:id="rId1"/>
            </p:custDataLst>
          </p:nvPr>
        </p:nvGraphicFramePr>
        <p:xfrm>
          <a:off x="3956" y="9937"/>
          <a:ext cx="3945" cy="9911"/>
        </p:xfrm>
        <a:graphic>
          <a:graphicData uri="http://schemas.openxmlformats.org/presentationml/2006/ole">
            <mc:AlternateContent xmlns:mc="http://schemas.openxmlformats.org/markup-compatibility/2006">
              <mc:Choice xmlns:v="urn:schemas-microsoft-com:vml" Requires="v">
                <p:oleObj name="think-cell Folie" r:id="rId4" imgW="351" imgH="351" progId="TCLayout.ActiveDocument.1">
                  <p:embed/>
                </p:oleObj>
              </mc:Choice>
              <mc:Fallback>
                <p:oleObj name="think-cell Folie" r:id="rId4" imgW="351" imgH="351" progId="TCLayout.ActiveDocument.1">
                  <p:embed/>
                  <p:pic>
                    <p:nvPicPr>
                      <p:cNvPr id="8" name="Objekt 7" hidden="1">
                        <a:extLst>
                          <a:ext uri="{FF2B5EF4-FFF2-40B4-BE49-F238E27FC236}">
                            <a16:creationId xmlns:a16="http://schemas.microsoft.com/office/drawing/2014/main" id="{4A36477A-EEA1-46D0-A4D5-5310EE03A6BA}"/>
                          </a:ext>
                        </a:extLst>
                      </p:cNvPr>
                      <p:cNvPicPr/>
                      <p:nvPr/>
                    </p:nvPicPr>
                    <p:blipFill>
                      <a:blip r:embed="rId5"/>
                      <a:stretch>
                        <a:fillRect/>
                      </a:stretch>
                    </p:blipFill>
                    <p:spPr>
                      <a:xfrm>
                        <a:off x="3956" y="9937"/>
                        <a:ext cx="3945" cy="9911"/>
                      </a:xfrm>
                      <a:prstGeom prst="rect">
                        <a:avLst/>
                      </a:prstGeom>
                    </p:spPr>
                  </p:pic>
                </p:oleObj>
              </mc:Fallback>
            </mc:AlternateContent>
          </a:graphicData>
        </a:graphic>
      </p:graphicFrame>
    </p:spTree>
    <p:extLst>
      <p:ext uri="{BB962C8B-B14F-4D97-AF65-F5344CB8AC3E}">
        <p14:creationId xmlns:p14="http://schemas.microsoft.com/office/powerpoint/2010/main" val="709435275"/>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pic>
        <p:nvPicPr>
          <p:cNvPr id="44" name="Grafik 43">
            <a:extLst>
              <a:ext uri="{FF2B5EF4-FFF2-40B4-BE49-F238E27FC236}">
                <a16:creationId xmlns:a16="http://schemas.microsoft.com/office/drawing/2014/main" id="{47973472-3CA6-79C2-C794-D58094B884B8}"/>
              </a:ext>
            </a:extLst>
          </p:cNvPr>
          <p:cNvPicPr>
            <a:picLocks noChangeAspect="1"/>
          </p:cNvPicPr>
          <p:nvPr userDrawn="1"/>
        </p:nvPicPr>
        <p:blipFill rotWithShape="1">
          <a:blip r:embed="rId2">
            <a:alphaModFix amt="30000"/>
          </a:blip>
          <a:srcRect l="22118" r="-1023"/>
          <a:stretch/>
        </p:blipFill>
        <p:spPr>
          <a:xfrm flipV="1">
            <a:off x="0" y="28883265"/>
            <a:ext cx="14724778" cy="10172194"/>
          </a:xfrm>
          <a:prstGeom prst="rect">
            <a:avLst/>
          </a:prstGeom>
        </p:spPr>
      </p:pic>
      <p:pic>
        <p:nvPicPr>
          <p:cNvPr id="45" name="Grafik 44">
            <a:extLst>
              <a:ext uri="{FF2B5EF4-FFF2-40B4-BE49-F238E27FC236}">
                <a16:creationId xmlns:a16="http://schemas.microsoft.com/office/drawing/2014/main" id="{4173647B-C04F-28B1-AE1A-08489F4F86D7}"/>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10" name="Titel 1">
            <a:extLst>
              <a:ext uri="{FF2B5EF4-FFF2-40B4-BE49-F238E27FC236}">
                <a16:creationId xmlns:a16="http://schemas.microsoft.com/office/drawing/2014/main" id="{456DDD2F-307B-6D99-8E0D-335E4E8E4605}"/>
              </a:ext>
            </a:extLst>
          </p:cNvPr>
          <p:cNvSpPr>
            <a:spLocks noGrp="1"/>
          </p:cNvSpPr>
          <p:nvPr>
            <p:ph type="title" hasCustomPrompt="1"/>
          </p:nvPr>
        </p:nvSpPr>
        <p:spPr>
          <a:xfrm>
            <a:off x="808039" y="5451476"/>
            <a:ext cx="28659136" cy="8532811"/>
          </a:xfrm>
        </p:spPr>
        <p:txBody>
          <a:bodyPr/>
          <a:lstStyle>
            <a:lvl1pPr>
              <a:defRPr sz="18000">
                <a:solidFill>
                  <a:schemeClr val="bg2"/>
                </a:solidFill>
              </a:defRPr>
            </a:lvl1pPr>
          </a:lstStyle>
          <a:p>
            <a:r>
              <a:rPr lang="de-DE" dirty="0"/>
              <a:t>Add Headline</a:t>
            </a:r>
            <a:endParaRPr lang="en-US" dirty="0"/>
          </a:p>
        </p:txBody>
      </p:sp>
      <p:sp>
        <p:nvSpPr>
          <p:cNvPr id="11" name="Textplatzhalter 21">
            <a:extLst>
              <a:ext uri="{FF2B5EF4-FFF2-40B4-BE49-F238E27FC236}">
                <a16:creationId xmlns:a16="http://schemas.microsoft.com/office/drawing/2014/main" id="{CA9B493D-785C-494A-7008-97E8F351F311}"/>
              </a:ext>
            </a:extLst>
          </p:cNvPr>
          <p:cNvSpPr>
            <a:spLocks noGrp="1"/>
          </p:cNvSpPr>
          <p:nvPr>
            <p:ph type="body" sz="quarter" idx="40" hasCustomPrompt="1"/>
          </p:nvPr>
        </p:nvSpPr>
        <p:spPr>
          <a:xfrm>
            <a:off x="808037" y="15244762"/>
            <a:ext cx="28659137" cy="23258463"/>
          </a:xfrm>
        </p:spPr>
        <p:txBody>
          <a:bodyPr vert="horz" lIns="0" tIns="0" rIns="0" bIns="0" rtlCol="0" anchor="t" anchorCtr="0">
            <a:noAutofit/>
          </a:bodyPr>
          <a:lstStyle>
            <a:lvl1pPr marL="1143000" indent="-1143000">
              <a:buFont typeface="Arial" panose="020B0604020202020204" pitchFamily="34" charset="0"/>
              <a:buChar char="•"/>
              <a:defRPr lang="de-DE" sz="8000" dirty="0">
                <a:solidFill>
                  <a:schemeClr val="tx1"/>
                </a:solidFill>
              </a:defRPr>
            </a:lvl1pPr>
          </a:lstStyle>
          <a:p>
            <a:pPr lvl="0">
              <a:spcAft>
                <a:spcPts val="0"/>
              </a:spcAft>
            </a:pPr>
            <a:r>
              <a:rPr lang="de-DE" dirty="0"/>
              <a:t>Add </a:t>
            </a:r>
            <a:r>
              <a:rPr lang="de-DE" dirty="0" err="1"/>
              <a:t>Copytext</a:t>
            </a:r>
            <a:endParaRPr lang="de-DE" dirty="0"/>
          </a:p>
        </p:txBody>
      </p:sp>
      <p:sp>
        <p:nvSpPr>
          <p:cNvPr id="2" name="Rechteck 1">
            <a:extLst>
              <a:ext uri="{FF2B5EF4-FFF2-40B4-BE49-F238E27FC236}">
                <a16:creationId xmlns:a16="http://schemas.microsoft.com/office/drawing/2014/main" id="{C1982533-9B3F-788A-F0D3-14EB6B5E0F21}"/>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3" name="Textfeld 2">
            <a:extLst>
              <a:ext uri="{FF2B5EF4-FFF2-40B4-BE49-F238E27FC236}">
                <a16:creationId xmlns:a16="http://schemas.microsoft.com/office/drawing/2014/main" id="{E52990D2-FD07-5C28-476F-B47B44B96559}"/>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4" name="Grafik 3">
            <a:extLst>
              <a:ext uri="{FF2B5EF4-FFF2-40B4-BE49-F238E27FC236}">
                <a16:creationId xmlns:a16="http://schemas.microsoft.com/office/drawing/2014/main" id="{7CAAC191-7EFB-597E-5572-60C8ACC972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sp>
        <p:nvSpPr>
          <p:cNvPr id="5" name="Fußzeilenplatzhalter 35">
            <a:extLst>
              <a:ext uri="{FF2B5EF4-FFF2-40B4-BE49-F238E27FC236}">
                <a16:creationId xmlns:a16="http://schemas.microsoft.com/office/drawing/2014/main" id="{7C1E0DB8-5665-3496-1239-4A7EE13C1D10}"/>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Tree>
    <p:extLst>
      <p:ext uri="{BB962C8B-B14F-4D97-AF65-F5344CB8AC3E}">
        <p14:creationId xmlns:p14="http://schemas.microsoft.com/office/powerpoint/2010/main" val="123731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1">
    <p:spTree>
      <p:nvGrpSpPr>
        <p:cNvPr id="1" name=""/>
        <p:cNvGrpSpPr/>
        <p:nvPr/>
      </p:nvGrpSpPr>
      <p:grpSpPr>
        <a:xfrm>
          <a:off x="0" y="0"/>
          <a:ext cx="0" cy="0"/>
          <a:chOff x="0" y="0"/>
          <a:chExt cx="0" cy="0"/>
        </a:xfrm>
      </p:grpSpPr>
      <p:pic>
        <p:nvPicPr>
          <p:cNvPr id="44" name="Grafik 43">
            <a:extLst>
              <a:ext uri="{FF2B5EF4-FFF2-40B4-BE49-F238E27FC236}">
                <a16:creationId xmlns:a16="http://schemas.microsoft.com/office/drawing/2014/main" id="{47973472-3CA6-79C2-C794-D58094B884B8}"/>
              </a:ext>
            </a:extLst>
          </p:cNvPr>
          <p:cNvPicPr>
            <a:picLocks noChangeAspect="1"/>
          </p:cNvPicPr>
          <p:nvPr userDrawn="1"/>
        </p:nvPicPr>
        <p:blipFill rotWithShape="1">
          <a:blip r:embed="rId2">
            <a:alphaModFix amt="30000"/>
          </a:blip>
          <a:srcRect l="22118" r="-1023"/>
          <a:stretch/>
        </p:blipFill>
        <p:spPr>
          <a:xfrm flipV="1">
            <a:off x="0" y="28883265"/>
            <a:ext cx="14724778" cy="10172194"/>
          </a:xfrm>
          <a:prstGeom prst="rect">
            <a:avLst/>
          </a:prstGeom>
        </p:spPr>
      </p:pic>
      <p:pic>
        <p:nvPicPr>
          <p:cNvPr id="45" name="Grafik 44">
            <a:extLst>
              <a:ext uri="{FF2B5EF4-FFF2-40B4-BE49-F238E27FC236}">
                <a16:creationId xmlns:a16="http://schemas.microsoft.com/office/drawing/2014/main" id="{4173647B-C04F-28B1-AE1A-08489F4F86D7}"/>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24" name="Fußzeilenplatzhalter 35">
            <a:extLst>
              <a:ext uri="{FF2B5EF4-FFF2-40B4-BE49-F238E27FC236}">
                <a16:creationId xmlns:a16="http://schemas.microsoft.com/office/drawing/2014/main" id="{543BDB18-5A2B-7B34-56C6-3D4F76F8CB4B}"/>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2"/>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pic>
        <p:nvPicPr>
          <p:cNvPr id="39" name="Grafik 38">
            <a:extLst>
              <a:ext uri="{FF2B5EF4-FFF2-40B4-BE49-F238E27FC236}">
                <a16:creationId xmlns:a16="http://schemas.microsoft.com/office/drawing/2014/main" id="{64A4BC7F-DB73-9BBF-C50F-1EA9C5E20C6E}"/>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sp>
        <p:nvSpPr>
          <p:cNvPr id="2" name="Titel 1">
            <a:extLst>
              <a:ext uri="{FF2B5EF4-FFF2-40B4-BE49-F238E27FC236}">
                <a16:creationId xmlns:a16="http://schemas.microsoft.com/office/drawing/2014/main" id="{9330F17B-D94E-2251-191D-F6AAF56D7169}"/>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3" name="Textplatzhalter 21">
            <a:extLst>
              <a:ext uri="{FF2B5EF4-FFF2-40B4-BE49-F238E27FC236}">
                <a16:creationId xmlns:a16="http://schemas.microsoft.com/office/drawing/2014/main" id="{86CE2972-8723-0513-A2CC-8DEEC9FC75B4}"/>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4" name="Textplatzhalter 38">
            <a:extLst>
              <a:ext uri="{FF2B5EF4-FFF2-40B4-BE49-F238E27FC236}">
                <a16:creationId xmlns:a16="http://schemas.microsoft.com/office/drawing/2014/main" id="{6B6F4EA8-2893-18E0-0D8B-EC2A95CE90D6}"/>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
        <p:nvSpPr>
          <p:cNvPr id="5" name="Textfeld 4">
            <a:extLst>
              <a:ext uri="{FF2B5EF4-FFF2-40B4-BE49-F238E27FC236}">
                <a16:creationId xmlns:a16="http://schemas.microsoft.com/office/drawing/2014/main" id="{A8B7E81D-FF65-5C9F-0B63-D2A12506BA5A}"/>
              </a:ext>
            </a:extLst>
          </p:cNvPr>
          <p:cNvSpPr txBox="1"/>
          <p:nvPr userDrawn="1"/>
        </p:nvSpPr>
        <p:spPr>
          <a:xfrm>
            <a:off x="28194000" y="41402000"/>
            <a:ext cx="0" cy="0"/>
          </a:xfrm>
          <a:prstGeom prst="rect">
            <a:avLst/>
          </a:prstGeom>
          <a:noFill/>
        </p:spPr>
        <p:txBody>
          <a:bodyPr wrap="none" lIns="0" tIns="0" rIns="0" bIns="0" rtlCol="0">
            <a:noAutofit/>
          </a:bodyPr>
          <a:lstStyle/>
          <a:p>
            <a:pPr marL="216000" indent="-216000" algn="l">
              <a:lnSpc>
                <a:spcPct val="110000"/>
              </a:lnSpc>
              <a:spcBef>
                <a:spcPts val="300"/>
              </a:spcBef>
              <a:spcAft>
                <a:spcPts val="300"/>
              </a:spcAft>
              <a:buClr>
                <a:schemeClr val="bg2"/>
              </a:buClr>
              <a:buFont typeface="Courier New" panose="02070309020205020404" pitchFamily="49" charset="0"/>
              <a:buChar char="o"/>
            </a:pPr>
            <a:endParaRPr lang="de-DE" sz="1200" dirty="0" err="1"/>
          </a:p>
        </p:txBody>
      </p:sp>
    </p:spTree>
    <p:extLst>
      <p:ext uri="{BB962C8B-B14F-4D97-AF65-F5344CB8AC3E}">
        <p14:creationId xmlns:p14="http://schemas.microsoft.com/office/powerpoint/2010/main" val="621988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2">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E908C4E-D9C4-0383-2EB9-906DF4012A2D}"/>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pic>
        <p:nvPicPr>
          <p:cNvPr id="44" name="Grafik 43">
            <a:extLst>
              <a:ext uri="{FF2B5EF4-FFF2-40B4-BE49-F238E27FC236}">
                <a16:creationId xmlns:a16="http://schemas.microsoft.com/office/drawing/2014/main" id="{47973472-3CA6-79C2-C794-D58094B884B8}"/>
              </a:ext>
            </a:extLst>
          </p:cNvPr>
          <p:cNvPicPr>
            <a:picLocks noChangeAspect="1"/>
          </p:cNvPicPr>
          <p:nvPr userDrawn="1"/>
        </p:nvPicPr>
        <p:blipFill rotWithShape="1">
          <a:blip r:embed="rId2">
            <a:alphaModFix amt="30000"/>
          </a:blip>
          <a:srcRect l="22118" r="-1023"/>
          <a:stretch/>
        </p:blipFill>
        <p:spPr>
          <a:xfrm flipV="1">
            <a:off x="0" y="28883265"/>
            <a:ext cx="14724778" cy="10172194"/>
          </a:xfrm>
          <a:prstGeom prst="rect">
            <a:avLst/>
          </a:prstGeom>
        </p:spPr>
      </p:pic>
      <p:sp>
        <p:nvSpPr>
          <p:cNvPr id="2" name="Rechteck 1">
            <a:extLst>
              <a:ext uri="{FF2B5EF4-FFF2-40B4-BE49-F238E27FC236}">
                <a16:creationId xmlns:a16="http://schemas.microsoft.com/office/drawing/2014/main" id="{CFDF1EDB-8359-3A05-F200-889B574614FA}"/>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7" name="Textfeld 6">
            <a:extLst>
              <a:ext uri="{FF2B5EF4-FFF2-40B4-BE49-F238E27FC236}">
                <a16:creationId xmlns:a16="http://schemas.microsoft.com/office/drawing/2014/main" id="{808FB23F-02A0-96DE-AF65-69F17A6F8089}"/>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8" name="Grafik 7">
            <a:extLst>
              <a:ext uri="{FF2B5EF4-FFF2-40B4-BE49-F238E27FC236}">
                <a16:creationId xmlns:a16="http://schemas.microsoft.com/office/drawing/2014/main" id="{9BA11382-C6BC-694C-0FBD-D50C7A9639A6}"/>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sp>
        <p:nvSpPr>
          <p:cNvPr id="13" name="Fußzeilenplatzhalter 35">
            <a:extLst>
              <a:ext uri="{FF2B5EF4-FFF2-40B4-BE49-F238E27FC236}">
                <a16:creationId xmlns:a16="http://schemas.microsoft.com/office/drawing/2014/main" id="{065597E1-17A4-5D48-4C06-BFFE5BFFF675}"/>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20" name="Titel 1">
            <a:extLst>
              <a:ext uri="{FF2B5EF4-FFF2-40B4-BE49-F238E27FC236}">
                <a16:creationId xmlns:a16="http://schemas.microsoft.com/office/drawing/2014/main" id="{42C7B500-665C-DF97-DF43-1E5A7397BEFC}"/>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21" name="Textplatzhalter 21">
            <a:extLst>
              <a:ext uri="{FF2B5EF4-FFF2-40B4-BE49-F238E27FC236}">
                <a16:creationId xmlns:a16="http://schemas.microsoft.com/office/drawing/2014/main" id="{8CE478F0-5382-4F85-70FF-2867C9C2A28E}"/>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22" name="Textplatzhalter 38">
            <a:extLst>
              <a:ext uri="{FF2B5EF4-FFF2-40B4-BE49-F238E27FC236}">
                <a16:creationId xmlns:a16="http://schemas.microsoft.com/office/drawing/2014/main" id="{90C674A2-79DA-80CB-90D4-7D08C287BD6E}"/>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1633463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unst">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D3407544-9675-A0F9-28C1-964FC1279516}"/>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3" name="Rechteck 2">
            <a:extLst>
              <a:ext uri="{FF2B5EF4-FFF2-40B4-BE49-F238E27FC236}">
                <a16:creationId xmlns:a16="http://schemas.microsoft.com/office/drawing/2014/main" id="{82A63676-2EB4-54AA-5093-43C8BE924584}"/>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13" name="Textfeld 12">
            <a:extLst>
              <a:ext uri="{FF2B5EF4-FFF2-40B4-BE49-F238E27FC236}">
                <a16:creationId xmlns:a16="http://schemas.microsoft.com/office/drawing/2014/main" id="{A12FC8F5-921A-5F6C-AF8C-157C7438DBB5}"/>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22" name="Grafik 21">
            <a:extLst>
              <a:ext uri="{FF2B5EF4-FFF2-40B4-BE49-F238E27FC236}">
                <a16:creationId xmlns:a16="http://schemas.microsoft.com/office/drawing/2014/main" id="{6CF0D74E-9516-0688-F5BE-96F73FF2C6B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pic>
        <p:nvPicPr>
          <p:cNvPr id="21" name="Grafik 20">
            <a:extLst>
              <a:ext uri="{FF2B5EF4-FFF2-40B4-BE49-F238E27FC236}">
                <a16:creationId xmlns:a16="http://schemas.microsoft.com/office/drawing/2014/main" id="{36E09753-225F-F601-48E4-449716C41C65}"/>
              </a:ext>
            </a:extLst>
          </p:cNvPr>
          <p:cNvPicPr>
            <a:picLocks noChangeAspect="1"/>
          </p:cNvPicPr>
          <p:nvPr userDrawn="1"/>
        </p:nvPicPr>
        <p:blipFill>
          <a:blip r:embed="rId5"/>
          <a:srcRect/>
          <a:stretch/>
        </p:blipFill>
        <p:spPr>
          <a:xfrm>
            <a:off x="3" y="13984288"/>
            <a:ext cx="23241310" cy="20775613"/>
          </a:xfrm>
          <a:prstGeom prst="rect">
            <a:avLst/>
          </a:prstGeom>
        </p:spPr>
      </p:pic>
      <p:pic>
        <p:nvPicPr>
          <p:cNvPr id="24" name="Grafik 23">
            <a:extLst>
              <a:ext uri="{FF2B5EF4-FFF2-40B4-BE49-F238E27FC236}">
                <a16:creationId xmlns:a16="http://schemas.microsoft.com/office/drawing/2014/main" id="{CD86BBA5-3ADD-3430-8489-F86E4B4397FA}"/>
              </a:ext>
            </a:extLst>
          </p:cNvPr>
          <p:cNvPicPr>
            <a:picLocks noChangeAspect="1"/>
          </p:cNvPicPr>
          <p:nvPr userDrawn="1"/>
        </p:nvPicPr>
        <p:blipFill rotWithShape="1">
          <a:blip r:embed="rId2">
            <a:alphaModFix amt="30000"/>
          </a:blip>
          <a:srcRect l="13137" r="-1023"/>
          <a:stretch/>
        </p:blipFill>
        <p:spPr>
          <a:xfrm flipV="1">
            <a:off x="-1320799" y="30618113"/>
            <a:ext cx="15778612" cy="9786231"/>
          </a:xfrm>
          <a:prstGeom prst="rect">
            <a:avLst/>
          </a:prstGeom>
        </p:spPr>
      </p:pic>
      <p:sp>
        <p:nvSpPr>
          <p:cNvPr id="25" name="Fußzeilenplatzhalter 35">
            <a:extLst>
              <a:ext uri="{FF2B5EF4-FFF2-40B4-BE49-F238E27FC236}">
                <a16:creationId xmlns:a16="http://schemas.microsoft.com/office/drawing/2014/main" id="{E4E7CE58-16E3-8CF0-F1F0-A7636024C6B4}"/>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32" name="Titel 1">
            <a:extLst>
              <a:ext uri="{FF2B5EF4-FFF2-40B4-BE49-F238E27FC236}">
                <a16:creationId xmlns:a16="http://schemas.microsoft.com/office/drawing/2014/main" id="{FCE9EB27-5AC1-AC60-E49D-1990A76C800F}"/>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33" name="Textplatzhalter 21">
            <a:extLst>
              <a:ext uri="{FF2B5EF4-FFF2-40B4-BE49-F238E27FC236}">
                <a16:creationId xmlns:a16="http://schemas.microsoft.com/office/drawing/2014/main" id="{467A74B1-3B66-F23C-2FA8-D5F24AFD55C4}"/>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34" name="Textplatzhalter 38">
            <a:extLst>
              <a:ext uri="{FF2B5EF4-FFF2-40B4-BE49-F238E27FC236}">
                <a16:creationId xmlns:a16="http://schemas.microsoft.com/office/drawing/2014/main" id="{32FF723F-780E-60D9-2DEC-03A77C034D13}"/>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2657342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usik">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84044F33-A0A0-216A-E62C-16C67C284014}"/>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3" name="Rechteck 2">
            <a:extLst>
              <a:ext uri="{FF2B5EF4-FFF2-40B4-BE49-F238E27FC236}">
                <a16:creationId xmlns:a16="http://schemas.microsoft.com/office/drawing/2014/main" id="{88411303-815E-4895-80F9-4275B6BB2825}"/>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8" name="Textfeld 7">
            <a:extLst>
              <a:ext uri="{FF2B5EF4-FFF2-40B4-BE49-F238E27FC236}">
                <a16:creationId xmlns:a16="http://schemas.microsoft.com/office/drawing/2014/main" id="{63509978-7E2C-5940-F2AD-32CA1E7681A9}"/>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9" name="Grafik 8">
            <a:extLst>
              <a:ext uri="{FF2B5EF4-FFF2-40B4-BE49-F238E27FC236}">
                <a16:creationId xmlns:a16="http://schemas.microsoft.com/office/drawing/2014/main" id="{B676B7B2-55BC-E2FA-D543-2C5CF77ECC4C}"/>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pic>
        <p:nvPicPr>
          <p:cNvPr id="32" name="Grafik 31">
            <a:extLst>
              <a:ext uri="{FF2B5EF4-FFF2-40B4-BE49-F238E27FC236}">
                <a16:creationId xmlns:a16="http://schemas.microsoft.com/office/drawing/2014/main" id="{D729169F-55A8-35B0-745B-972ADE874CB0}"/>
              </a:ext>
            </a:extLst>
          </p:cNvPr>
          <p:cNvPicPr>
            <a:picLocks noChangeAspect="1"/>
          </p:cNvPicPr>
          <p:nvPr userDrawn="1"/>
        </p:nvPicPr>
        <p:blipFill rotWithShape="1">
          <a:blip r:embed="rId2">
            <a:alphaModFix amt="30000"/>
          </a:blip>
          <a:srcRect l="13137" r="-1023"/>
          <a:stretch/>
        </p:blipFill>
        <p:spPr>
          <a:xfrm flipH="1" flipV="1">
            <a:off x="9397999" y="28725791"/>
            <a:ext cx="20877213" cy="12948492"/>
          </a:xfrm>
          <a:prstGeom prst="rect">
            <a:avLst/>
          </a:prstGeom>
        </p:spPr>
      </p:pic>
      <p:pic>
        <p:nvPicPr>
          <p:cNvPr id="27" name="Grafik 26">
            <a:extLst>
              <a:ext uri="{FF2B5EF4-FFF2-40B4-BE49-F238E27FC236}">
                <a16:creationId xmlns:a16="http://schemas.microsoft.com/office/drawing/2014/main" id="{F217A144-80A4-0DA9-F492-B4B3C461CA27}"/>
              </a:ext>
            </a:extLst>
          </p:cNvPr>
          <p:cNvPicPr>
            <a:picLocks noChangeAspect="1"/>
          </p:cNvPicPr>
          <p:nvPr userDrawn="1"/>
        </p:nvPicPr>
        <p:blipFill>
          <a:blip r:embed="rId5"/>
          <a:stretch>
            <a:fillRect/>
          </a:stretch>
        </p:blipFill>
        <p:spPr>
          <a:xfrm>
            <a:off x="1" y="14077971"/>
            <a:ext cx="23136511" cy="20681929"/>
          </a:xfrm>
          <a:prstGeom prst="rect">
            <a:avLst/>
          </a:prstGeom>
        </p:spPr>
      </p:pic>
      <p:sp>
        <p:nvSpPr>
          <p:cNvPr id="13" name="Fußzeilenplatzhalter 35">
            <a:extLst>
              <a:ext uri="{FF2B5EF4-FFF2-40B4-BE49-F238E27FC236}">
                <a16:creationId xmlns:a16="http://schemas.microsoft.com/office/drawing/2014/main" id="{6AD6FB36-4708-77F1-6A10-BC40030E859B}"/>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23" name="Titel 1">
            <a:extLst>
              <a:ext uri="{FF2B5EF4-FFF2-40B4-BE49-F238E27FC236}">
                <a16:creationId xmlns:a16="http://schemas.microsoft.com/office/drawing/2014/main" id="{62E0C2D4-A58D-DABC-A8E1-A0AD8D22D775}"/>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25" name="Textplatzhalter 21">
            <a:extLst>
              <a:ext uri="{FF2B5EF4-FFF2-40B4-BE49-F238E27FC236}">
                <a16:creationId xmlns:a16="http://schemas.microsoft.com/office/drawing/2014/main" id="{9A933B1E-0E64-0821-A12D-D0E991079D7E}"/>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26" name="Textplatzhalter 38">
            <a:extLst>
              <a:ext uri="{FF2B5EF4-FFF2-40B4-BE49-F238E27FC236}">
                <a16:creationId xmlns:a16="http://schemas.microsoft.com/office/drawing/2014/main" id="{512EB4C7-0B0E-3E11-6143-6246959DA853}"/>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1946435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ort">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2DF083F9-6124-D88A-EFC5-6C0972AC917E}"/>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3" name="Rechteck 2">
            <a:extLst>
              <a:ext uri="{FF2B5EF4-FFF2-40B4-BE49-F238E27FC236}">
                <a16:creationId xmlns:a16="http://schemas.microsoft.com/office/drawing/2014/main" id="{AEB6638A-E41F-234F-7547-414062C8ACC5}"/>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13" name="Textfeld 12">
            <a:extLst>
              <a:ext uri="{FF2B5EF4-FFF2-40B4-BE49-F238E27FC236}">
                <a16:creationId xmlns:a16="http://schemas.microsoft.com/office/drawing/2014/main" id="{AEF5666A-6206-CA7D-18F7-D378CE375718}"/>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20" name="Grafik 19">
            <a:extLst>
              <a:ext uri="{FF2B5EF4-FFF2-40B4-BE49-F238E27FC236}">
                <a16:creationId xmlns:a16="http://schemas.microsoft.com/office/drawing/2014/main" id="{623EC31E-78CA-CCCC-15FA-88B93E081111}"/>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pic>
        <p:nvPicPr>
          <p:cNvPr id="25" name="Grafik 24">
            <a:extLst>
              <a:ext uri="{FF2B5EF4-FFF2-40B4-BE49-F238E27FC236}">
                <a16:creationId xmlns:a16="http://schemas.microsoft.com/office/drawing/2014/main" id="{B52A14DD-657C-7B07-239D-991A2D6BFF8B}"/>
              </a:ext>
            </a:extLst>
          </p:cNvPr>
          <p:cNvPicPr>
            <a:picLocks noChangeAspect="1"/>
          </p:cNvPicPr>
          <p:nvPr userDrawn="1"/>
        </p:nvPicPr>
        <p:blipFill>
          <a:blip r:embed="rId5"/>
          <a:srcRect/>
          <a:stretch/>
        </p:blipFill>
        <p:spPr>
          <a:xfrm>
            <a:off x="353111" y="13984289"/>
            <a:ext cx="23241310" cy="20775612"/>
          </a:xfrm>
          <a:prstGeom prst="rect">
            <a:avLst/>
          </a:prstGeom>
        </p:spPr>
      </p:pic>
      <p:pic>
        <p:nvPicPr>
          <p:cNvPr id="26" name="Grafik 25">
            <a:extLst>
              <a:ext uri="{FF2B5EF4-FFF2-40B4-BE49-F238E27FC236}">
                <a16:creationId xmlns:a16="http://schemas.microsoft.com/office/drawing/2014/main" id="{29FF5202-8380-0178-1DFB-908EA947ACF0}"/>
              </a:ext>
            </a:extLst>
          </p:cNvPr>
          <p:cNvPicPr>
            <a:picLocks noChangeAspect="1"/>
          </p:cNvPicPr>
          <p:nvPr userDrawn="1"/>
        </p:nvPicPr>
        <p:blipFill rotWithShape="1">
          <a:blip r:embed="rId2">
            <a:alphaModFix amt="30000"/>
          </a:blip>
          <a:srcRect l="62088" r="-1023"/>
          <a:stretch/>
        </p:blipFill>
        <p:spPr>
          <a:xfrm flipV="1">
            <a:off x="0" y="29193684"/>
            <a:ext cx="6990212" cy="9786231"/>
          </a:xfrm>
          <a:prstGeom prst="rect">
            <a:avLst/>
          </a:prstGeom>
        </p:spPr>
      </p:pic>
      <p:pic>
        <p:nvPicPr>
          <p:cNvPr id="27" name="Grafik 26">
            <a:extLst>
              <a:ext uri="{FF2B5EF4-FFF2-40B4-BE49-F238E27FC236}">
                <a16:creationId xmlns:a16="http://schemas.microsoft.com/office/drawing/2014/main" id="{F13D9405-710C-16CF-A4BA-993F7161FE47}"/>
              </a:ext>
            </a:extLst>
          </p:cNvPr>
          <p:cNvPicPr>
            <a:picLocks noChangeAspect="1"/>
          </p:cNvPicPr>
          <p:nvPr userDrawn="1"/>
        </p:nvPicPr>
        <p:blipFill rotWithShape="1">
          <a:blip r:embed="rId2">
            <a:alphaModFix amt="30000"/>
          </a:blip>
          <a:srcRect l="13137" r="32885"/>
          <a:stretch/>
        </p:blipFill>
        <p:spPr>
          <a:xfrm flipV="1">
            <a:off x="20584262" y="28852880"/>
            <a:ext cx="9690951" cy="9786231"/>
          </a:xfrm>
          <a:prstGeom prst="rect">
            <a:avLst/>
          </a:prstGeom>
        </p:spPr>
      </p:pic>
      <p:sp>
        <p:nvSpPr>
          <p:cNvPr id="11" name="Fußzeilenplatzhalter 35">
            <a:extLst>
              <a:ext uri="{FF2B5EF4-FFF2-40B4-BE49-F238E27FC236}">
                <a16:creationId xmlns:a16="http://schemas.microsoft.com/office/drawing/2014/main" id="{CE065CB2-2865-211F-F7D1-FA2D61890982}"/>
              </a:ext>
            </a:extLst>
          </p:cNvPr>
          <p:cNvSpPr>
            <a:spLocks noGrp="1"/>
          </p:cNvSpPr>
          <p:nvPr>
            <p:ph type="ftr" sz="quarter" idx="3"/>
          </p:nvPr>
        </p:nvSpPr>
        <p:spPr>
          <a:xfrm>
            <a:off x="808039" y="399833"/>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12" name="Titel 1">
            <a:extLst>
              <a:ext uri="{FF2B5EF4-FFF2-40B4-BE49-F238E27FC236}">
                <a16:creationId xmlns:a16="http://schemas.microsoft.com/office/drawing/2014/main" id="{FA26DBFC-96DE-99FD-2C31-02063E60B968}"/>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21" name="Textplatzhalter 21">
            <a:extLst>
              <a:ext uri="{FF2B5EF4-FFF2-40B4-BE49-F238E27FC236}">
                <a16:creationId xmlns:a16="http://schemas.microsoft.com/office/drawing/2014/main" id="{3AE46371-2A2D-9FF9-B82F-79729FF5E924}"/>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22" name="Textplatzhalter 38">
            <a:extLst>
              <a:ext uri="{FF2B5EF4-FFF2-40B4-BE49-F238E27FC236}">
                <a16:creationId xmlns:a16="http://schemas.microsoft.com/office/drawing/2014/main" id="{C57FF8B9-8E6E-A0BA-CBCC-85DD9A9238A8}"/>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246521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Bild_3">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2DB99739-A123-F505-04DF-E0D0D110B8FB}"/>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sp>
        <p:nvSpPr>
          <p:cNvPr id="24" name="Rechteck 23">
            <a:extLst>
              <a:ext uri="{FF2B5EF4-FFF2-40B4-BE49-F238E27FC236}">
                <a16:creationId xmlns:a16="http://schemas.microsoft.com/office/drawing/2014/main" id="{F1381CE7-4A60-7B75-6AFA-531C0B1BDDC5}"/>
              </a:ext>
            </a:extLst>
          </p:cNvPr>
          <p:cNvSpPr/>
          <p:nvPr userDrawn="1"/>
        </p:nvSpPr>
        <p:spPr>
          <a:xfrm>
            <a:off x="0" y="0"/>
            <a:ext cx="30275213" cy="47672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en-US" sz="1200" dirty="0" err="1"/>
          </a:p>
        </p:txBody>
      </p:sp>
      <p:sp>
        <p:nvSpPr>
          <p:cNvPr id="32" name="Fußzeilenplatzhalter 35">
            <a:extLst>
              <a:ext uri="{FF2B5EF4-FFF2-40B4-BE49-F238E27FC236}">
                <a16:creationId xmlns:a16="http://schemas.microsoft.com/office/drawing/2014/main" id="{28A6B706-EC0F-7114-95EB-1B9DF07BCAED}"/>
              </a:ext>
            </a:extLst>
          </p:cNvPr>
          <p:cNvSpPr>
            <a:spLocks noGrp="1"/>
          </p:cNvSpPr>
          <p:nvPr>
            <p:ph type="ftr" sz="quarter" idx="3"/>
          </p:nvPr>
        </p:nvSpPr>
        <p:spPr>
          <a:xfrm>
            <a:off x="808039" y="390001"/>
            <a:ext cx="14328775" cy="255397"/>
          </a:xfrm>
          <a:prstGeom prst="rect">
            <a:avLst/>
          </a:prstGeom>
        </p:spPr>
        <p:txBody>
          <a:bodyPr vert="horz" lIns="0" tIns="0" rIns="0" bIns="0" rtlCol="0" anchor="ctr"/>
          <a:lstStyle>
            <a:lvl1pPr algn="ctr">
              <a:defRPr lang="en-US" sz="3000" b="0" i="0" kern="1200" spc="200" baseline="0" smtClean="0">
                <a:solidFill>
                  <a:schemeClr val="bg1"/>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33" name="Textfeld 32">
            <a:extLst>
              <a:ext uri="{FF2B5EF4-FFF2-40B4-BE49-F238E27FC236}">
                <a16:creationId xmlns:a16="http://schemas.microsoft.com/office/drawing/2014/main" id="{7A0AD260-1003-59A3-2A43-2DEBECDF57CF}"/>
              </a:ext>
            </a:extLst>
          </p:cNvPr>
          <p:cNvSpPr txBox="1">
            <a:spLocks/>
          </p:cNvSpPr>
          <p:nvPr userDrawn="1"/>
        </p:nvSpPr>
        <p:spPr>
          <a:xfrm>
            <a:off x="22356184" y="42205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pic>
        <p:nvPicPr>
          <p:cNvPr id="34" name="Grafik 33">
            <a:extLst>
              <a:ext uri="{FF2B5EF4-FFF2-40B4-BE49-F238E27FC236}">
                <a16:creationId xmlns:a16="http://schemas.microsoft.com/office/drawing/2014/main" id="{8E1A748B-D6E4-A489-AF29-5765529250E1}"/>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29406" y="1067455"/>
            <a:ext cx="29616397" cy="3484282"/>
          </a:xfrm>
          <a:prstGeom prst="rect">
            <a:avLst/>
          </a:prstGeom>
        </p:spPr>
      </p:pic>
      <p:pic>
        <p:nvPicPr>
          <p:cNvPr id="13" name="Grafik 12">
            <a:extLst>
              <a:ext uri="{FF2B5EF4-FFF2-40B4-BE49-F238E27FC236}">
                <a16:creationId xmlns:a16="http://schemas.microsoft.com/office/drawing/2014/main" id="{20E62DF2-9580-4DCA-AECE-1523AE5FF2F0}"/>
              </a:ext>
            </a:extLst>
          </p:cNvPr>
          <p:cNvPicPr>
            <a:picLocks noChangeAspect="1"/>
          </p:cNvPicPr>
          <p:nvPr userDrawn="1"/>
        </p:nvPicPr>
        <p:blipFill rotWithShape="1">
          <a:blip r:embed="rId2">
            <a:alphaModFix amt="30000"/>
          </a:blip>
          <a:srcRect l="22118" r="-1023"/>
          <a:stretch/>
        </p:blipFill>
        <p:spPr>
          <a:xfrm flipV="1">
            <a:off x="0" y="31637978"/>
            <a:ext cx="14724778" cy="10172194"/>
          </a:xfrm>
          <a:prstGeom prst="rect">
            <a:avLst/>
          </a:prstGeom>
        </p:spPr>
      </p:pic>
      <p:sp>
        <p:nvSpPr>
          <p:cNvPr id="25" name="Textplatzhalter 40">
            <a:extLst>
              <a:ext uri="{FF2B5EF4-FFF2-40B4-BE49-F238E27FC236}">
                <a16:creationId xmlns:a16="http://schemas.microsoft.com/office/drawing/2014/main" id="{F52C6C3B-2D82-CC88-A843-ECC5C3BAAE3C}"/>
              </a:ext>
            </a:extLst>
          </p:cNvPr>
          <p:cNvSpPr>
            <a:spLocks noGrp="1"/>
          </p:cNvSpPr>
          <p:nvPr>
            <p:ph type="body" sz="quarter" idx="32"/>
          </p:nvPr>
        </p:nvSpPr>
        <p:spPr>
          <a:xfrm>
            <a:off x="1168400" y="28550467"/>
            <a:ext cx="6443663" cy="628087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0" name="Bildplatzhalter 10">
            <a:extLst>
              <a:ext uri="{FF2B5EF4-FFF2-40B4-BE49-F238E27FC236}">
                <a16:creationId xmlns:a16="http://schemas.microsoft.com/office/drawing/2014/main" id="{4A8E4A28-6CEB-7579-3C28-04535C88ABC3}"/>
              </a:ext>
            </a:extLst>
          </p:cNvPr>
          <p:cNvSpPr>
            <a:spLocks noGrp="1"/>
          </p:cNvSpPr>
          <p:nvPr>
            <p:ph type="pic" sz="quarter" idx="41" hasCustomPrompt="1"/>
          </p:nvPr>
        </p:nvSpPr>
        <p:spPr>
          <a:xfrm>
            <a:off x="820894" y="20265537"/>
            <a:ext cx="7149600" cy="7149600"/>
          </a:xfrm>
          <a:prstGeom prst="ellipse">
            <a:avLst/>
          </a:prstGeo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4" name="Textplatzhalter 40">
            <a:extLst>
              <a:ext uri="{FF2B5EF4-FFF2-40B4-BE49-F238E27FC236}">
                <a16:creationId xmlns:a16="http://schemas.microsoft.com/office/drawing/2014/main" id="{F3E517C5-32FA-0E3C-8E67-DD33AA15D69F}"/>
              </a:ext>
            </a:extLst>
          </p:cNvPr>
          <p:cNvSpPr>
            <a:spLocks noGrp="1"/>
          </p:cNvSpPr>
          <p:nvPr>
            <p:ph type="body" sz="quarter" idx="42"/>
          </p:nvPr>
        </p:nvSpPr>
        <p:spPr>
          <a:xfrm>
            <a:off x="8331200" y="23472687"/>
            <a:ext cx="6443663" cy="628087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platzhalter 40">
            <a:extLst>
              <a:ext uri="{FF2B5EF4-FFF2-40B4-BE49-F238E27FC236}">
                <a16:creationId xmlns:a16="http://schemas.microsoft.com/office/drawing/2014/main" id="{94EA037A-3BDF-D811-5406-3BD6C058FFC5}"/>
              </a:ext>
            </a:extLst>
          </p:cNvPr>
          <p:cNvSpPr>
            <a:spLocks noGrp="1"/>
          </p:cNvSpPr>
          <p:nvPr>
            <p:ph type="body" sz="quarter" idx="43"/>
          </p:nvPr>
        </p:nvSpPr>
        <p:spPr>
          <a:xfrm>
            <a:off x="15494000" y="28550467"/>
            <a:ext cx="6443663" cy="628087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6" name="Textplatzhalter 40">
            <a:extLst>
              <a:ext uri="{FF2B5EF4-FFF2-40B4-BE49-F238E27FC236}">
                <a16:creationId xmlns:a16="http://schemas.microsoft.com/office/drawing/2014/main" id="{5E640FA1-7CFE-E622-88B1-3192E94CE61C}"/>
              </a:ext>
            </a:extLst>
          </p:cNvPr>
          <p:cNvSpPr>
            <a:spLocks noGrp="1"/>
          </p:cNvSpPr>
          <p:nvPr>
            <p:ph type="body" sz="quarter" idx="44"/>
          </p:nvPr>
        </p:nvSpPr>
        <p:spPr>
          <a:xfrm>
            <a:off x="22656800" y="23472687"/>
            <a:ext cx="6443663" cy="6280871"/>
          </a:xfrm>
          <a:noFill/>
          <a:effectLst/>
        </p:spPr>
        <p:txBody>
          <a:bodyPr vert="horz" lIns="0" tIns="0" rIns="0" bIns="0" rtlCol="0">
            <a:noAutofit/>
          </a:bodyPr>
          <a:lstStyle>
            <a:lvl1pPr>
              <a:defRPr lang="de-DE" dirty="0"/>
            </a:lvl1pPr>
            <a:lvl2pPr>
              <a:defRPr lang="de-DE" dirty="0"/>
            </a:lvl2pPr>
            <a:lvl3pPr>
              <a:defRPr lang="de-DE" dirty="0"/>
            </a:lvl3pPr>
            <a:lvl4pPr>
              <a:defRPr lang="de-DE" dirty="0"/>
            </a:lvl4pPr>
            <a:lvl5pPr>
              <a:defRPr lang="en-US" dirty="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Bildplatzhalter 10">
            <a:extLst>
              <a:ext uri="{FF2B5EF4-FFF2-40B4-BE49-F238E27FC236}">
                <a16:creationId xmlns:a16="http://schemas.microsoft.com/office/drawing/2014/main" id="{38BDCCC0-8FDC-A97E-9C56-868FC13EAB55}"/>
              </a:ext>
            </a:extLst>
          </p:cNvPr>
          <p:cNvSpPr>
            <a:spLocks noGrp="1"/>
          </p:cNvSpPr>
          <p:nvPr>
            <p:ph type="pic" sz="quarter" idx="45" hasCustomPrompt="1"/>
          </p:nvPr>
        </p:nvSpPr>
        <p:spPr>
          <a:xfrm>
            <a:off x="7972425" y="15187757"/>
            <a:ext cx="7151531" cy="7149600"/>
          </a:xfrm>
          <a:prstGeom prst="ellipse">
            <a:avLst/>
          </a:prstGeo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8" name="Bildplatzhalter 10">
            <a:extLst>
              <a:ext uri="{FF2B5EF4-FFF2-40B4-BE49-F238E27FC236}">
                <a16:creationId xmlns:a16="http://schemas.microsoft.com/office/drawing/2014/main" id="{6DB1801B-2D00-035D-9018-7B4742F1FB01}"/>
              </a:ext>
            </a:extLst>
          </p:cNvPr>
          <p:cNvSpPr>
            <a:spLocks noGrp="1"/>
          </p:cNvSpPr>
          <p:nvPr>
            <p:ph type="pic" sz="quarter" idx="46" hasCustomPrompt="1"/>
          </p:nvPr>
        </p:nvSpPr>
        <p:spPr>
          <a:xfrm>
            <a:off x="15156996" y="20265537"/>
            <a:ext cx="7119257" cy="7117335"/>
          </a:xfrm>
          <a:prstGeom prst="ellipse">
            <a:avLst/>
          </a:prstGeo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9" name="Bildplatzhalter 10">
            <a:extLst>
              <a:ext uri="{FF2B5EF4-FFF2-40B4-BE49-F238E27FC236}">
                <a16:creationId xmlns:a16="http://schemas.microsoft.com/office/drawing/2014/main" id="{2726CDF8-DA22-7E74-B374-818356891D39}"/>
              </a:ext>
            </a:extLst>
          </p:cNvPr>
          <p:cNvSpPr>
            <a:spLocks noGrp="1"/>
          </p:cNvSpPr>
          <p:nvPr>
            <p:ph type="pic" sz="quarter" idx="47" hasCustomPrompt="1"/>
          </p:nvPr>
        </p:nvSpPr>
        <p:spPr>
          <a:xfrm>
            <a:off x="22276253" y="15187757"/>
            <a:ext cx="7151531" cy="7149600"/>
          </a:xfrm>
          <a:prstGeom prst="ellipse">
            <a:avLst/>
          </a:prstGeom>
          <a:solidFill>
            <a:schemeClr val="bg1">
              <a:lumMod val="95000"/>
              <a:alpha val="75000"/>
            </a:schemeClr>
          </a:solidFill>
        </p:spPr>
        <p:txBody>
          <a:bodyPr vert="horz" lIns="0" tIns="0" rIns="0" bIns="1800000" rtlCol="0" anchor="ctr" anchorCtr="0">
            <a:noAutofit/>
          </a:bodyPr>
          <a:lstStyle>
            <a:lvl1pPr>
              <a:defRPr lang="en-US" sz="6000"/>
            </a:lvl1pPr>
          </a:lstStyle>
          <a:p>
            <a:pPr lvl="0" algn="ctr"/>
            <a:r>
              <a:rPr lang="de-DE" dirty="0"/>
              <a:t>BILD</a:t>
            </a:r>
            <a:endParaRPr lang="en-US" dirty="0"/>
          </a:p>
        </p:txBody>
      </p:sp>
      <p:sp>
        <p:nvSpPr>
          <p:cNvPr id="14" name="Textplatzhalter 35">
            <a:extLst>
              <a:ext uri="{FF2B5EF4-FFF2-40B4-BE49-F238E27FC236}">
                <a16:creationId xmlns:a16="http://schemas.microsoft.com/office/drawing/2014/main" id="{BBC3EBE2-18EC-1517-3F04-C07859E8A926}"/>
              </a:ext>
            </a:extLst>
          </p:cNvPr>
          <p:cNvSpPr>
            <a:spLocks noGrp="1"/>
          </p:cNvSpPr>
          <p:nvPr>
            <p:ph type="body" sz="quarter" idx="30" hasCustomPrompt="1"/>
          </p:nvPr>
        </p:nvSpPr>
        <p:spPr>
          <a:xfrm>
            <a:off x="807656" y="35491250"/>
            <a:ext cx="28659519" cy="2977050"/>
          </a:xfrm>
          <a:solidFill>
            <a:schemeClr val="bg1">
              <a:lumMod val="95000"/>
              <a:alpha val="75000"/>
            </a:schemeClr>
          </a:solidFill>
        </p:spPr>
        <p:txBody>
          <a:bodyPr vert="horz" wrap="square" lIns="360000" tIns="180000" rIns="360000" bIns="180000" numCol="4" spcCol="720000" rtlCol="0">
            <a:noAutofit/>
          </a:bodyPr>
          <a:lstStyle>
            <a:lvl1pPr>
              <a:defRPr lang="en-US" sz="2400" b="1" dirty="0"/>
            </a:lvl1pPr>
          </a:lstStyle>
          <a:p>
            <a:pPr lvl="0">
              <a:lnSpc>
                <a:spcPct val="100000"/>
              </a:lnSpc>
              <a:spcBef>
                <a:spcPts val="1000"/>
              </a:spcBef>
              <a:spcAft>
                <a:spcPts val="0"/>
              </a:spcAft>
            </a:pPr>
            <a:r>
              <a:rPr lang="en-US" dirty="0"/>
              <a:t>INDEX</a:t>
            </a:r>
            <a:br>
              <a:rPr lang="en-US" dirty="0"/>
            </a:br>
            <a:endParaRPr lang="en-US" dirty="0"/>
          </a:p>
        </p:txBody>
      </p:sp>
      <p:pic>
        <p:nvPicPr>
          <p:cNvPr id="26" name="Grafik 25">
            <a:extLst>
              <a:ext uri="{FF2B5EF4-FFF2-40B4-BE49-F238E27FC236}">
                <a16:creationId xmlns:a16="http://schemas.microsoft.com/office/drawing/2014/main" id="{80032086-7A2E-90B7-B246-61C5445670C5}"/>
              </a:ext>
            </a:extLst>
          </p:cNvPr>
          <p:cNvPicPr>
            <a:picLocks noChangeAspect="1"/>
          </p:cNvPicPr>
          <p:nvPr userDrawn="1"/>
        </p:nvPicPr>
        <p:blipFill rotWithShape="1">
          <a:blip r:embed="rId2">
            <a:alphaModFix amt="30000"/>
          </a:blip>
          <a:srcRect l="23207" t="-1" r="-1023" b="-994"/>
          <a:stretch/>
        </p:blipFill>
        <p:spPr>
          <a:xfrm flipH="1" flipV="1">
            <a:off x="15690848" y="0"/>
            <a:ext cx="14584363" cy="10317706"/>
          </a:xfrm>
          <a:prstGeom prst="rect">
            <a:avLst/>
          </a:prstGeom>
        </p:spPr>
      </p:pic>
      <p:cxnSp>
        <p:nvCxnSpPr>
          <p:cNvPr id="3" name="Gerade Verbindung 2">
            <a:extLst>
              <a:ext uri="{FF2B5EF4-FFF2-40B4-BE49-F238E27FC236}">
                <a16:creationId xmlns:a16="http://schemas.microsoft.com/office/drawing/2014/main" id="{80CCD284-A93E-9D6E-F7EF-6D9A79CD29CA}"/>
              </a:ext>
            </a:extLst>
          </p:cNvPr>
          <p:cNvCxnSpPr>
            <a:stCxn id="40" idx="7"/>
          </p:cNvCxnSpPr>
          <p:nvPr userDrawn="1"/>
        </p:nvCxnSpPr>
        <p:spPr>
          <a:xfrm flipV="1">
            <a:off x="6923459" y="20265537"/>
            <a:ext cx="1407741" cy="1047035"/>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Gerade Verbindung 10">
            <a:extLst>
              <a:ext uri="{FF2B5EF4-FFF2-40B4-BE49-F238E27FC236}">
                <a16:creationId xmlns:a16="http://schemas.microsoft.com/office/drawing/2014/main" id="{30BB677D-508C-3E35-77D9-62125EDC3FA7}"/>
              </a:ext>
            </a:extLst>
          </p:cNvPr>
          <p:cNvCxnSpPr>
            <a:cxnSpLocks/>
            <a:stCxn id="8" idx="1"/>
          </p:cNvCxnSpPr>
          <p:nvPr userDrawn="1"/>
        </p:nvCxnSpPr>
        <p:spPr>
          <a:xfrm flipH="1" flipV="1">
            <a:off x="14724778" y="20482955"/>
            <a:ext cx="1474809" cy="82489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Gerade Verbindung 21">
            <a:extLst>
              <a:ext uri="{FF2B5EF4-FFF2-40B4-BE49-F238E27FC236}">
                <a16:creationId xmlns:a16="http://schemas.microsoft.com/office/drawing/2014/main" id="{EB34BE70-006E-D331-82FA-E5BCEFFEBF27}"/>
              </a:ext>
            </a:extLst>
          </p:cNvPr>
          <p:cNvCxnSpPr>
            <a:cxnSpLocks/>
            <a:stCxn id="8" idx="7"/>
          </p:cNvCxnSpPr>
          <p:nvPr userDrawn="1"/>
        </p:nvCxnSpPr>
        <p:spPr>
          <a:xfrm flipV="1">
            <a:off x="21233662" y="20350767"/>
            <a:ext cx="1423138" cy="95708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5" name="Titel 1">
            <a:extLst>
              <a:ext uri="{FF2B5EF4-FFF2-40B4-BE49-F238E27FC236}">
                <a16:creationId xmlns:a16="http://schemas.microsoft.com/office/drawing/2014/main" id="{9BB5BF12-1738-C3E1-CEAE-345ECE5AA01B}"/>
              </a:ext>
            </a:extLst>
          </p:cNvPr>
          <p:cNvSpPr>
            <a:spLocks noGrp="1"/>
          </p:cNvSpPr>
          <p:nvPr>
            <p:ph type="title" hasCustomPrompt="1"/>
          </p:nvPr>
        </p:nvSpPr>
        <p:spPr>
          <a:xfrm>
            <a:off x="808039" y="5451477"/>
            <a:ext cx="28659136" cy="3433206"/>
          </a:xfrm>
        </p:spPr>
        <p:txBody>
          <a:bodyPr/>
          <a:lstStyle>
            <a:lvl1pPr>
              <a:defRPr sz="14000">
                <a:solidFill>
                  <a:schemeClr val="bg2"/>
                </a:solidFill>
              </a:defRPr>
            </a:lvl1pPr>
          </a:lstStyle>
          <a:p>
            <a:r>
              <a:rPr lang="de-DE" dirty="0"/>
              <a:t>Add Headline</a:t>
            </a:r>
            <a:endParaRPr lang="en-US" dirty="0"/>
          </a:p>
        </p:txBody>
      </p:sp>
      <p:sp>
        <p:nvSpPr>
          <p:cNvPr id="36" name="Textplatzhalter 21">
            <a:extLst>
              <a:ext uri="{FF2B5EF4-FFF2-40B4-BE49-F238E27FC236}">
                <a16:creationId xmlns:a16="http://schemas.microsoft.com/office/drawing/2014/main" id="{1E014056-02C2-76EC-B79B-6F2064F84430}"/>
              </a:ext>
            </a:extLst>
          </p:cNvPr>
          <p:cNvSpPr>
            <a:spLocks noGrp="1"/>
          </p:cNvSpPr>
          <p:nvPr>
            <p:ph type="body" sz="quarter" idx="40" hasCustomPrompt="1"/>
          </p:nvPr>
        </p:nvSpPr>
        <p:spPr>
          <a:xfrm>
            <a:off x="808037" y="9637314"/>
            <a:ext cx="28659137" cy="2351486"/>
          </a:xfrm>
        </p:spPr>
        <p:txBody>
          <a:bodyPr vert="horz" lIns="0" tIns="0" rIns="0" bIns="0" rtlCol="0" anchor="t" anchorCtr="0">
            <a:noAutofit/>
          </a:bodyPr>
          <a:lstStyle>
            <a:lvl1pPr>
              <a:lnSpc>
                <a:spcPct val="110000"/>
              </a:lnSpc>
              <a:defRPr lang="de-DE" sz="8000" dirty="0">
                <a:solidFill>
                  <a:schemeClr val="tx1"/>
                </a:solidFill>
              </a:defRPr>
            </a:lvl1pPr>
          </a:lstStyle>
          <a:p>
            <a:pPr lvl="0">
              <a:spcAft>
                <a:spcPts val="0"/>
              </a:spcAft>
            </a:pPr>
            <a:r>
              <a:rPr lang="de-DE" dirty="0"/>
              <a:t>Add Subheadline</a:t>
            </a:r>
          </a:p>
        </p:txBody>
      </p:sp>
      <p:sp>
        <p:nvSpPr>
          <p:cNvPr id="37" name="Textplatzhalter 38">
            <a:extLst>
              <a:ext uri="{FF2B5EF4-FFF2-40B4-BE49-F238E27FC236}">
                <a16:creationId xmlns:a16="http://schemas.microsoft.com/office/drawing/2014/main" id="{9ECC4E36-BF13-7086-3C96-8B309646F839}"/>
              </a:ext>
            </a:extLst>
          </p:cNvPr>
          <p:cNvSpPr>
            <a:spLocks noGrp="1"/>
          </p:cNvSpPr>
          <p:nvPr>
            <p:ph type="body" sz="quarter" idx="31" hasCustomPrompt="1"/>
          </p:nvPr>
        </p:nvSpPr>
        <p:spPr>
          <a:xfrm>
            <a:off x="808038" y="12724562"/>
            <a:ext cx="28646281" cy="752632"/>
          </a:xfrm>
        </p:spPr>
        <p:txBody>
          <a:bodyPr vert="horz" lIns="0" tIns="0" rIns="0" bIns="0" rtlCol="0" anchor="b" anchorCtr="0">
            <a:noAutofit/>
          </a:bodyPr>
          <a:lstStyle>
            <a:lvl1pPr>
              <a:defRPr lang="en-US" sz="4000" spc="100" baseline="0" dirty="0">
                <a:solidFill>
                  <a:schemeClr val="tx1"/>
                </a:solidFill>
              </a:defRPr>
            </a:lvl1pPr>
          </a:lstStyle>
          <a:p>
            <a:pPr lvl="0"/>
            <a:r>
              <a:rPr lang="de-DE" dirty="0"/>
              <a:t>Name / </a:t>
            </a:r>
            <a:r>
              <a:rPr lang="de-DE" dirty="0" err="1"/>
              <a:t>year</a:t>
            </a:r>
            <a:r>
              <a:rPr lang="de-DE" dirty="0"/>
              <a:t> / </a:t>
            </a:r>
            <a:r>
              <a:rPr lang="de-DE" dirty="0" err="1"/>
              <a:t>other</a:t>
            </a:r>
            <a:r>
              <a:rPr lang="de-DE" dirty="0"/>
              <a:t> </a:t>
            </a:r>
            <a:r>
              <a:rPr lang="de-DE" dirty="0" err="1"/>
              <a:t>information</a:t>
            </a:r>
            <a:endParaRPr lang="en-US" dirty="0"/>
          </a:p>
        </p:txBody>
      </p:sp>
    </p:spTree>
    <p:extLst>
      <p:ext uri="{BB962C8B-B14F-4D97-AF65-F5344CB8AC3E}">
        <p14:creationId xmlns:p14="http://schemas.microsoft.com/office/powerpoint/2010/main" val="178032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3F06CD1C-74E2-D59E-641A-FD88920AF09B}"/>
              </a:ext>
            </a:extLst>
          </p:cNvPr>
          <p:cNvSpPr>
            <a:spLocks noGrp="1"/>
          </p:cNvSpPr>
          <p:nvPr>
            <p:ph type="title"/>
          </p:nvPr>
        </p:nvSpPr>
        <p:spPr bwMode="gray">
          <a:xfrm>
            <a:off x="808039" y="5451475"/>
            <a:ext cx="28659136" cy="8532813"/>
          </a:xfrm>
          <a:prstGeom prst="rect">
            <a:avLst/>
          </a:prstGeom>
        </p:spPr>
        <p:txBody>
          <a:bodyPr vert="horz" lIns="0" tIns="0" rIns="0" bIns="0" rtlCol="0" anchor="t">
            <a:noAutofit/>
          </a:bodyPr>
          <a:lstStyle/>
          <a:p>
            <a:pPr lvl="0"/>
            <a:r>
              <a:rPr lang="de-DE" dirty="0"/>
              <a:t>Mastertitelformat </a:t>
            </a:r>
            <a:br>
              <a:rPr lang="de-DE" dirty="0"/>
            </a:br>
            <a:r>
              <a:rPr lang="de-DE" dirty="0"/>
              <a:t>bearbeiten</a:t>
            </a:r>
          </a:p>
        </p:txBody>
      </p:sp>
      <p:sp>
        <p:nvSpPr>
          <p:cNvPr id="3" name="Textplatzhalter 2">
            <a:extLst>
              <a:ext uri="{FF2B5EF4-FFF2-40B4-BE49-F238E27FC236}">
                <a16:creationId xmlns:a16="http://schemas.microsoft.com/office/drawing/2014/main" id="{08FA8924-29C4-FD02-DBEC-1E38AFC77697}"/>
              </a:ext>
            </a:extLst>
          </p:cNvPr>
          <p:cNvSpPr>
            <a:spLocks noGrp="1"/>
          </p:cNvSpPr>
          <p:nvPr>
            <p:ph type="body" idx="1"/>
          </p:nvPr>
        </p:nvSpPr>
        <p:spPr bwMode="gray">
          <a:xfrm>
            <a:off x="808039" y="15244762"/>
            <a:ext cx="28659136" cy="19515138"/>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Ebne</a:t>
            </a:r>
          </a:p>
        </p:txBody>
      </p:sp>
      <p:sp>
        <p:nvSpPr>
          <p:cNvPr id="36" name="Fußzeilenplatzhalter 35">
            <a:extLst>
              <a:ext uri="{FF2B5EF4-FFF2-40B4-BE49-F238E27FC236}">
                <a16:creationId xmlns:a16="http://schemas.microsoft.com/office/drawing/2014/main" id="{7D981AF1-D075-08B8-21B0-6723E8BCC78D}"/>
              </a:ext>
            </a:extLst>
          </p:cNvPr>
          <p:cNvSpPr>
            <a:spLocks noGrp="1"/>
          </p:cNvSpPr>
          <p:nvPr>
            <p:ph type="ftr" sz="quarter" idx="3"/>
          </p:nvPr>
        </p:nvSpPr>
        <p:spPr>
          <a:xfrm>
            <a:off x="808039" y="379631"/>
            <a:ext cx="14328775" cy="255397"/>
          </a:xfrm>
          <a:prstGeom prst="rect">
            <a:avLst/>
          </a:prstGeom>
        </p:spPr>
        <p:txBody>
          <a:bodyPr vert="horz" lIns="0" tIns="0" rIns="0" bIns="0" rtlCol="0" anchor="ctr"/>
          <a:lstStyle>
            <a:lvl1pPr algn="ctr">
              <a:defRPr lang="en-US" sz="3000" b="0" i="0" kern="1200" spc="200" baseline="0" smtClean="0">
                <a:solidFill>
                  <a:schemeClr val="bg2"/>
                </a:solidFill>
                <a:latin typeface="+mn-lt"/>
                <a:ea typeface="+mn-ea"/>
                <a:cs typeface="+mn-cs"/>
              </a:defRPr>
            </a:lvl1pPr>
          </a:lstStyle>
          <a:p>
            <a:pPr algn="l" defTabSz="5382507">
              <a:lnSpc>
                <a:spcPct val="120000"/>
              </a:lnSpc>
            </a:pPr>
            <a:r>
              <a:rPr lang="de-DE" b="1"/>
              <a:t>KuMuS- ProNeD | </a:t>
            </a:r>
            <a:r>
              <a:rPr lang="de-DE"/>
              <a:t>Fußzeile Platzhalter</a:t>
            </a:r>
            <a:endParaRPr lang="de-DE" dirty="0"/>
          </a:p>
        </p:txBody>
      </p:sp>
      <p:sp>
        <p:nvSpPr>
          <p:cNvPr id="37" name="Textfeld 36">
            <a:extLst>
              <a:ext uri="{FF2B5EF4-FFF2-40B4-BE49-F238E27FC236}">
                <a16:creationId xmlns:a16="http://schemas.microsoft.com/office/drawing/2014/main" id="{BB64996C-6529-098A-5825-C68AFA475483}"/>
              </a:ext>
            </a:extLst>
          </p:cNvPr>
          <p:cNvSpPr txBox="1">
            <a:spLocks/>
          </p:cNvSpPr>
          <p:nvPr userDrawn="1"/>
        </p:nvSpPr>
        <p:spPr>
          <a:xfrm>
            <a:off x="22356184" y="411687"/>
            <a:ext cx="7110991" cy="250728"/>
          </a:xfrm>
          <a:custGeom>
            <a:avLst/>
            <a:gdLst/>
            <a:ahLst/>
            <a:cxnLst/>
            <a:rect l="l" t="t" r="r" b="b"/>
            <a:pathLst>
              <a:path w="2544979" h="89734">
                <a:moveTo>
                  <a:pt x="1754312" y="28036"/>
                </a:moveTo>
                <a:cubicBezTo>
                  <a:pt x="1758677" y="28036"/>
                  <a:pt x="1762429" y="29673"/>
                  <a:pt x="1765567" y="32947"/>
                </a:cubicBezTo>
                <a:cubicBezTo>
                  <a:pt x="1768739" y="36187"/>
                  <a:pt x="1770325" y="40075"/>
                  <a:pt x="1770325" y="44611"/>
                </a:cubicBezTo>
                <a:cubicBezTo>
                  <a:pt x="1770325" y="49250"/>
                  <a:pt x="1768739" y="53172"/>
                  <a:pt x="1765567" y="56378"/>
                </a:cubicBezTo>
                <a:cubicBezTo>
                  <a:pt x="1762395" y="59618"/>
                  <a:pt x="1758558" y="61238"/>
                  <a:pt x="1754056" y="61238"/>
                </a:cubicBezTo>
                <a:cubicBezTo>
                  <a:pt x="1749622" y="61238"/>
                  <a:pt x="1745785" y="59618"/>
                  <a:pt x="1742545" y="56378"/>
                </a:cubicBezTo>
                <a:cubicBezTo>
                  <a:pt x="1739373" y="53104"/>
                  <a:pt x="1737787" y="49199"/>
                  <a:pt x="1737787" y="44663"/>
                </a:cubicBezTo>
                <a:cubicBezTo>
                  <a:pt x="1737787" y="40024"/>
                  <a:pt x="1739390" y="36102"/>
                  <a:pt x="1742596" y="32896"/>
                </a:cubicBezTo>
                <a:cubicBezTo>
                  <a:pt x="1745836" y="29656"/>
                  <a:pt x="1749741" y="28036"/>
                  <a:pt x="1754312" y="28036"/>
                </a:cubicBezTo>
                <a:close/>
                <a:moveTo>
                  <a:pt x="773237" y="28036"/>
                </a:moveTo>
                <a:cubicBezTo>
                  <a:pt x="777602" y="28036"/>
                  <a:pt x="781354" y="29673"/>
                  <a:pt x="784492" y="32947"/>
                </a:cubicBezTo>
                <a:cubicBezTo>
                  <a:pt x="787664" y="36187"/>
                  <a:pt x="789250" y="40075"/>
                  <a:pt x="789250" y="44611"/>
                </a:cubicBezTo>
                <a:cubicBezTo>
                  <a:pt x="789250" y="49250"/>
                  <a:pt x="787664" y="53172"/>
                  <a:pt x="784492" y="56378"/>
                </a:cubicBezTo>
                <a:cubicBezTo>
                  <a:pt x="781320" y="59618"/>
                  <a:pt x="777483" y="61238"/>
                  <a:pt x="772981" y="61238"/>
                </a:cubicBezTo>
                <a:cubicBezTo>
                  <a:pt x="768547" y="61238"/>
                  <a:pt x="764710" y="59618"/>
                  <a:pt x="761470" y="56378"/>
                </a:cubicBezTo>
                <a:cubicBezTo>
                  <a:pt x="758298" y="53104"/>
                  <a:pt x="756712" y="49199"/>
                  <a:pt x="756712" y="44663"/>
                </a:cubicBezTo>
                <a:cubicBezTo>
                  <a:pt x="756712" y="40024"/>
                  <a:pt x="758315" y="36102"/>
                  <a:pt x="761521" y="32896"/>
                </a:cubicBezTo>
                <a:cubicBezTo>
                  <a:pt x="764761" y="29656"/>
                  <a:pt x="768667" y="28036"/>
                  <a:pt x="773237" y="28036"/>
                </a:cubicBezTo>
                <a:close/>
                <a:moveTo>
                  <a:pt x="2383645" y="17139"/>
                </a:moveTo>
                <a:lnTo>
                  <a:pt x="2383645" y="42207"/>
                </a:lnTo>
                <a:lnTo>
                  <a:pt x="2387431" y="42207"/>
                </a:lnTo>
                <a:cubicBezTo>
                  <a:pt x="2398720" y="42207"/>
                  <a:pt x="2404365" y="37892"/>
                  <a:pt x="2404365" y="29264"/>
                </a:cubicBezTo>
                <a:cubicBezTo>
                  <a:pt x="2404365" y="21180"/>
                  <a:pt x="2398874" y="17139"/>
                  <a:pt x="2387891" y="17139"/>
                </a:cubicBezTo>
                <a:close/>
                <a:moveTo>
                  <a:pt x="2097895" y="16934"/>
                </a:moveTo>
                <a:lnTo>
                  <a:pt x="2097895" y="41798"/>
                </a:lnTo>
                <a:lnTo>
                  <a:pt x="2102346" y="41798"/>
                </a:lnTo>
                <a:cubicBezTo>
                  <a:pt x="2113294" y="41798"/>
                  <a:pt x="2118768" y="37586"/>
                  <a:pt x="2118768" y="29161"/>
                </a:cubicBezTo>
                <a:cubicBezTo>
                  <a:pt x="2118768" y="21010"/>
                  <a:pt x="2113124" y="16934"/>
                  <a:pt x="2101834" y="16934"/>
                </a:cubicBezTo>
                <a:close/>
                <a:moveTo>
                  <a:pt x="2247198" y="15655"/>
                </a:moveTo>
                <a:cubicBezTo>
                  <a:pt x="2238978" y="15655"/>
                  <a:pt x="2232037" y="18520"/>
                  <a:pt x="2226376" y="24250"/>
                </a:cubicBezTo>
                <a:cubicBezTo>
                  <a:pt x="2220714" y="29912"/>
                  <a:pt x="2217883" y="36903"/>
                  <a:pt x="2217883" y="45225"/>
                </a:cubicBezTo>
                <a:cubicBezTo>
                  <a:pt x="2217883" y="53957"/>
                  <a:pt x="2220817" y="61136"/>
                  <a:pt x="2226682" y="66764"/>
                </a:cubicBezTo>
                <a:cubicBezTo>
                  <a:pt x="2232515" y="72391"/>
                  <a:pt x="2239251" y="75205"/>
                  <a:pt x="2246891" y="75205"/>
                </a:cubicBezTo>
                <a:cubicBezTo>
                  <a:pt x="2255178" y="75205"/>
                  <a:pt x="2262170" y="72340"/>
                  <a:pt x="2267866" y="66610"/>
                </a:cubicBezTo>
                <a:cubicBezTo>
                  <a:pt x="2273562" y="60812"/>
                  <a:pt x="2276410" y="53752"/>
                  <a:pt x="2276410" y="45430"/>
                </a:cubicBezTo>
                <a:cubicBezTo>
                  <a:pt x="2276410" y="37006"/>
                  <a:pt x="2273596" y="29946"/>
                  <a:pt x="2267968" y="24250"/>
                </a:cubicBezTo>
                <a:cubicBezTo>
                  <a:pt x="2262375" y="18520"/>
                  <a:pt x="2255452" y="15655"/>
                  <a:pt x="2247198" y="15655"/>
                </a:cubicBezTo>
                <a:close/>
                <a:moveTo>
                  <a:pt x="2496787" y="5935"/>
                </a:moveTo>
                <a:lnTo>
                  <a:pt x="2544979" y="5935"/>
                </a:lnTo>
                <a:lnTo>
                  <a:pt x="2544979" y="17139"/>
                </a:lnTo>
                <a:lnTo>
                  <a:pt x="2526869" y="17139"/>
                </a:lnTo>
                <a:lnTo>
                  <a:pt x="2526869" y="84925"/>
                </a:lnTo>
                <a:lnTo>
                  <a:pt x="2514949" y="84925"/>
                </a:lnTo>
                <a:lnTo>
                  <a:pt x="2514949" y="17139"/>
                </a:lnTo>
                <a:lnTo>
                  <a:pt x="2496787" y="17139"/>
                </a:lnTo>
                <a:close/>
                <a:moveTo>
                  <a:pt x="2371725" y="5935"/>
                </a:moveTo>
                <a:lnTo>
                  <a:pt x="2385691" y="5935"/>
                </a:lnTo>
                <a:cubicBezTo>
                  <a:pt x="2396128" y="5935"/>
                  <a:pt x="2403665" y="7896"/>
                  <a:pt x="2408304" y="11818"/>
                </a:cubicBezTo>
                <a:cubicBezTo>
                  <a:pt x="2413420" y="16184"/>
                  <a:pt x="2415978" y="21948"/>
                  <a:pt x="2415978" y="29110"/>
                </a:cubicBezTo>
                <a:cubicBezTo>
                  <a:pt x="2415978" y="34704"/>
                  <a:pt x="2414375" y="39513"/>
                  <a:pt x="2411169" y="43537"/>
                </a:cubicBezTo>
                <a:cubicBezTo>
                  <a:pt x="2407963" y="47562"/>
                  <a:pt x="2403734" y="50137"/>
                  <a:pt x="2398481" y="51262"/>
                </a:cubicBezTo>
                <a:lnTo>
                  <a:pt x="2422936" y="84925"/>
                </a:lnTo>
                <a:lnTo>
                  <a:pt x="2408355" y="84925"/>
                </a:lnTo>
                <a:lnTo>
                  <a:pt x="2385794" y="52592"/>
                </a:lnTo>
                <a:lnTo>
                  <a:pt x="2383645" y="52592"/>
                </a:lnTo>
                <a:lnTo>
                  <a:pt x="2383645" y="84925"/>
                </a:lnTo>
                <a:lnTo>
                  <a:pt x="2371725" y="84925"/>
                </a:lnTo>
                <a:close/>
                <a:moveTo>
                  <a:pt x="2085975" y="5935"/>
                </a:moveTo>
                <a:lnTo>
                  <a:pt x="2099481" y="5935"/>
                </a:lnTo>
                <a:cubicBezTo>
                  <a:pt x="2106098" y="5935"/>
                  <a:pt x="2111094" y="6395"/>
                  <a:pt x="2114471" y="7316"/>
                </a:cubicBezTo>
                <a:cubicBezTo>
                  <a:pt x="2117882" y="8237"/>
                  <a:pt x="2120883" y="9976"/>
                  <a:pt x="2123475" y="12534"/>
                </a:cubicBezTo>
                <a:cubicBezTo>
                  <a:pt x="2128011" y="16968"/>
                  <a:pt x="2130279" y="22562"/>
                  <a:pt x="2130279" y="29315"/>
                </a:cubicBezTo>
                <a:cubicBezTo>
                  <a:pt x="2130279" y="36545"/>
                  <a:pt x="2127858" y="42275"/>
                  <a:pt x="2123014" y="46504"/>
                </a:cubicBezTo>
                <a:cubicBezTo>
                  <a:pt x="2118172" y="50734"/>
                  <a:pt x="2111640" y="52848"/>
                  <a:pt x="2103420" y="52848"/>
                </a:cubicBezTo>
                <a:lnTo>
                  <a:pt x="2097895" y="52848"/>
                </a:lnTo>
                <a:lnTo>
                  <a:pt x="2097895" y="84925"/>
                </a:lnTo>
                <a:lnTo>
                  <a:pt x="2085975" y="84925"/>
                </a:lnTo>
                <a:close/>
                <a:moveTo>
                  <a:pt x="1514475" y="5935"/>
                </a:moveTo>
                <a:lnTo>
                  <a:pt x="1526396" y="5935"/>
                </a:lnTo>
                <a:lnTo>
                  <a:pt x="1526396" y="37449"/>
                </a:lnTo>
                <a:lnTo>
                  <a:pt x="1557143" y="5935"/>
                </a:lnTo>
                <a:lnTo>
                  <a:pt x="1573053" y="5935"/>
                </a:lnTo>
                <a:lnTo>
                  <a:pt x="1537344" y="41695"/>
                </a:lnTo>
                <a:lnTo>
                  <a:pt x="1573258" y="84925"/>
                </a:lnTo>
                <a:lnTo>
                  <a:pt x="1557296" y="84925"/>
                </a:lnTo>
                <a:lnTo>
                  <a:pt x="1528851" y="49779"/>
                </a:lnTo>
                <a:lnTo>
                  <a:pt x="1526396" y="52234"/>
                </a:lnTo>
                <a:lnTo>
                  <a:pt x="1526396" y="84925"/>
                </a:lnTo>
                <a:lnTo>
                  <a:pt x="1514475" y="84925"/>
                </a:lnTo>
                <a:close/>
                <a:moveTo>
                  <a:pt x="1419225" y="5935"/>
                </a:moveTo>
                <a:lnTo>
                  <a:pt x="1431146" y="5935"/>
                </a:lnTo>
                <a:lnTo>
                  <a:pt x="1431146" y="84925"/>
                </a:lnTo>
                <a:lnTo>
                  <a:pt x="1419225" y="84925"/>
                </a:lnTo>
                <a:close/>
                <a:moveTo>
                  <a:pt x="1152525" y="5935"/>
                </a:moveTo>
                <a:lnTo>
                  <a:pt x="1164446" y="5935"/>
                </a:lnTo>
                <a:lnTo>
                  <a:pt x="1164446" y="53513"/>
                </a:lnTo>
                <a:cubicBezTo>
                  <a:pt x="1164446" y="60300"/>
                  <a:pt x="1165554" y="65263"/>
                  <a:pt x="1167771" y="68401"/>
                </a:cubicBezTo>
                <a:cubicBezTo>
                  <a:pt x="1171079" y="72937"/>
                  <a:pt x="1175735" y="75205"/>
                  <a:pt x="1181738" y="75205"/>
                </a:cubicBezTo>
                <a:cubicBezTo>
                  <a:pt x="1187774" y="75205"/>
                  <a:pt x="1192447" y="72937"/>
                  <a:pt x="1195755" y="68401"/>
                </a:cubicBezTo>
                <a:cubicBezTo>
                  <a:pt x="1197972" y="65365"/>
                  <a:pt x="1199081" y="60403"/>
                  <a:pt x="1199081" y="53513"/>
                </a:cubicBezTo>
                <a:lnTo>
                  <a:pt x="1199081" y="5935"/>
                </a:lnTo>
                <a:lnTo>
                  <a:pt x="1211001" y="5935"/>
                </a:lnTo>
                <a:lnTo>
                  <a:pt x="1211001" y="56787"/>
                </a:lnTo>
                <a:cubicBezTo>
                  <a:pt x="1211001" y="65109"/>
                  <a:pt x="1208409" y="71965"/>
                  <a:pt x="1203225" y="77354"/>
                </a:cubicBezTo>
                <a:cubicBezTo>
                  <a:pt x="1197392" y="83356"/>
                  <a:pt x="1190230" y="86358"/>
                  <a:pt x="1181738" y="86358"/>
                </a:cubicBezTo>
                <a:cubicBezTo>
                  <a:pt x="1173245" y="86358"/>
                  <a:pt x="1166100" y="83356"/>
                  <a:pt x="1160302" y="77354"/>
                </a:cubicBezTo>
                <a:cubicBezTo>
                  <a:pt x="1155117" y="71965"/>
                  <a:pt x="1152525" y="65109"/>
                  <a:pt x="1152525" y="56787"/>
                </a:cubicBezTo>
                <a:close/>
                <a:moveTo>
                  <a:pt x="544163" y="5935"/>
                </a:moveTo>
                <a:lnTo>
                  <a:pt x="592355" y="5935"/>
                </a:lnTo>
                <a:lnTo>
                  <a:pt x="592355" y="17139"/>
                </a:lnTo>
                <a:lnTo>
                  <a:pt x="574244" y="17139"/>
                </a:lnTo>
                <a:lnTo>
                  <a:pt x="574244" y="84925"/>
                </a:lnTo>
                <a:lnTo>
                  <a:pt x="562324" y="84925"/>
                </a:lnTo>
                <a:lnTo>
                  <a:pt x="562324" y="17139"/>
                </a:lnTo>
                <a:lnTo>
                  <a:pt x="544163" y="17139"/>
                </a:lnTo>
                <a:close/>
                <a:moveTo>
                  <a:pt x="133350" y="5935"/>
                </a:moveTo>
                <a:lnTo>
                  <a:pt x="145271" y="5935"/>
                </a:lnTo>
                <a:lnTo>
                  <a:pt x="145271" y="53513"/>
                </a:lnTo>
                <a:cubicBezTo>
                  <a:pt x="145271" y="60300"/>
                  <a:pt x="146379" y="65263"/>
                  <a:pt x="148596" y="68401"/>
                </a:cubicBezTo>
                <a:cubicBezTo>
                  <a:pt x="151904" y="72937"/>
                  <a:pt x="156560" y="75205"/>
                  <a:pt x="162563" y="75205"/>
                </a:cubicBezTo>
                <a:cubicBezTo>
                  <a:pt x="168599" y="75205"/>
                  <a:pt x="173272" y="72937"/>
                  <a:pt x="176580" y="68401"/>
                </a:cubicBezTo>
                <a:cubicBezTo>
                  <a:pt x="178797" y="65365"/>
                  <a:pt x="179906" y="60403"/>
                  <a:pt x="179906" y="53513"/>
                </a:cubicBezTo>
                <a:lnTo>
                  <a:pt x="179906" y="5935"/>
                </a:lnTo>
                <a:lnTo>
                  <a:pt x="191826" y="5935"/>
                </a:lnTo>
                <a:lnTo>
                  <a:pt x="191826" y="56787"/>
                </a:lnTo>
                <a:cubicBezTo>
                  <a:pt x="191826" y="65109"/>
                  <a:pt x="189234" y="71965"/>
                  <a:pt x="184050" y="77354"/>
                </a:cubicBezTo>
                <a:cubicBezTo>
                  <a:pt x="178217" y="83356"/>
                  <a:pt x="171055" y="86358"/>
                  <a:pt x="162563" y="86358"/>
                </a:cubicBezTo>
                <a:cubicBezTo>
                  <a:pt x="154070" y="86358"/>
                  <a:pt x="146925" y="83356"/>
                  <a:pt x="141127" y="77354"/>
                </a:cubicBezTo>
                <a:cubicBezTo>
                  <a:pt x="135942" y="71965"/>
                  <a:pt x="133350" y="65109"/>
                  <a:pt x="133350" y="56787"/>
                </a:cubicBezTo>
                <a:close/>
                <a:moveTo>
                  <a:pt x="0" y="5935"/>
                </a:moveTo>
                <a:lnTo>
                  <a:pt x="11920" y="5935"/>
                </a:lnTo>
                <a:lnTo>
                  <a:pt x="11920" y="37449"/>
                </a:lnTo>
                <a:lnTo>
                  <a:pt x="42667" y="5935"/>
                </a:lnTo>
                <a:lnTo>
                  <a:pt x="58578" y="5935"/>
                </a:lnTo>
                <a:lnTo>
                  <a:pt x="22869" y="41695"/>
                </a:lnTo>
                <a:lnTo>
                  <a:pt x="58783" y="84925"/>
                </a:lnTo>
                <a:lnTo>
                  <a:pt x="42821" y="84925"/>
                </a:lnTo>
                <a:lnTo>
                  <a:pt x="14376" y="49779"/>
                </a:lnTo>
                <a:lnTo>
                  <a:pt x="11920" y="52234"/>
                </a:lnTo>
                <a:lnTo>
                  <a:pt x="11920" y="84925"/>
                </a:lnTo>
                <a:lnTo>
                  <a:pt x="0" y="84925"/>
                </a:lnTo>
                <a:close/>
                <a:moveTo>
                  <a:pt x="2247351" y="4451"/>
                </a:moveTo>
                <a:cubicBezTo>
                  <a:pt x="2258606" y="4451"/>
                  <a:pt x="2268258" y="8476"/>
                  <a:pt x="2276307" y="16525"/>
                </a:cubicBezTo>
                <a:cubicBezTo>
                  <a:pt x="2284391" y="24574"/>
                  <a:pt x="2288432" y="34243"/>
                  <a:pt x="2288432" y="45532"/>
                </a:cubicBezTo>
                <a:cubicBezTo>
                  <a:pt x="2288432" y="56890"/>
                  <a:pt x="2284374" y="66525"/>
                  <a:pt x="2276256" y="74438"/>
                </a:cubicBezTo>
                <a:cubicBezTo>
                  <a:pt x="2268105" y="82384"/>
                  <a:pt x="2258265" y="86358"/>
                  <a:pt x="2246737" y="86358"/>
                </a:cubicBezTo>
                <a:cubicBezTo>
                  <a:pt x="2236539" y="86358"/>
                  <a:pt x="2227382" y="82828"/>
                  <a:pt x="2219264" y="75768"/>
                </a:cubicBezTo>
                <a:cubicBezTo>
                  <a:pt x="2210329" y="67957"/>
                  <a:pt x="2205860" y="57725"/>
                  <a:pt x="2205860" y="45072"/>
                </a:cubicBezTo>
                <a:cubicBezTo>
                  <a:pt x="2205860" y="33953"/>
                  <a:pt x="2209936" y="24403"/>
                  <a:pt x="2218088" y="16422"/>
                </a:cubicBezTo>
                <a:cubicBezTo>
                  <a:pt x="2226205" y="8442"/>
                  <a:pt x="2235960" y="4451"/>
                  <a:pt x="2247351" y="4451"/>
                </a:cubicBezTo>
                <a:close/>
                <a:moveTo>
                  <a:pt x="1985479" y="4400"/>
                </a:moveTo>
                <a:cubicBezTo>
                  <a:pt x="1994585" y="4400"/>
                  <a:pt x="2001696" y="8834"/>
                  <a:pt x="2006812" y="17701"/>
                </a:cubicBezTo>
                <a:lnTo>
                  <a:pt x="1997143" y="23431"/>
                </a:lnTo>
                <a:cubicBezTo>
                  <a:pt x="1995336" y="20294"/>
                  <a:pt x="1993613" y="18247"/>
                  <a:pt x="1991976" y="17292"/>
                </a:cubicBezTo>
                <a:cubicBezTo>
                  <a:pt x="1990271" y="16201"/>
                  <a:pt x="1988071" y="15655"/>
                  <a:pt x="1985376" y="15655"/>
                </a:cubicBezTo>
                <a:cubicBezTo>
                  <a:pt x="1982068" y="15655"/>
                  <a:pt x="1979323" y="16593"/>
                  <a:pt x="1977140" y="18469"/>
                </a:cubicBezTo>
                <a:cubicBezTo>
                  <a:pt x="1974957" y="20311"/>
                  <a:pt x="1973865" y="22630"/>
                  <a:pt x="1973865" y="25427"/>
                </a:cubicBezTo>
                <a:cubicBezTo>
                  <a:pt x="1973865" y="29281"/>
                  <a:pt x="1976730" y="32384"/>
                  <a:pt x="1982460" y="34738"/>
                </a:cubicBezTo>
                <a:lnTo>
                  <a:pt x="1990339" y="37961"/>
                </a:lnTo>
                <a:cubicBezTo>
                  <a:pt x="1996751" y="40553"/>
                  <a:pt x="2001440" y="43716"/>
                  <a:pt x="2004408" y="47451"/>
                </a:cubicBezTo>
                <a:cubicBezTo>
                  <a:pt x="2007375" y="51185"/>
                  <a:pt x="2008859" y="55764"/>
                  <a:pt x="2008859" y="61187"/>
                </a:cubicBezTo>
                <a:cubicBezTo>
                  <a:pt x="2008859" y="68452"/>
                  <a:pt x="2006437" y="74455"/>
                  <a:pt x="2001594" y="79195"/>
                </a:cubicBezTo>
                <a:cubicBezTo>
                  <a:pt x="1996717" y="83970"/>
                  <a:pt x="1990663" y="86358"/>
                  <a:pt x="1983432" y="86358"/>
                </a:cubicBezTo>
                <a:cubicBezTo>
                  <a:pt x="1976577" y="86358"/>
                  <a:pt x="1970916" y="84328"/>
                  <a:pt x="1966447" y="80270"/>
                </a:cubicBezTo>
                <a:cubicBezTo>
                  <a:pt x="1962047" y="76211"/>
                  <a:pt x="1959302" y="70498"/>
                  <a:pt x="1958210" y="63131"/>
                </a:cubicBezTo>
                <a:lnTo>
                  <a:pt x="1970284" y="60471"/>
                </a:lnTo>
                <a:cubicBezTo>
                  <a:pt x="1970830" y="65109"/>
                  <a:pt x="1971785" y="68315"/>
                  <a:pt x="1973149" y="70089"/>
                </a:cubicBezTo>
                <a:cubicBezTo>
                  <a:pt x="1975605" y="73500"/>
                  <a:pt x="1979186" y="75205"/>
                  <a:pt x="1983893" y="75205"/>
                </a:cubicBezTo>
                <a:cubicBezTo>
                  <a:pt x="1987610" y="75205"/>
                  <a:pt x="1990697" y="73960"/>
                  <a:pt x="1993153" y="71470"/>
                </a:cubicBezTo>
                <a:cubicBezTo>
                  <a:pt x="1995608" y="68980"/>
                  <a:pt x="1996836" y="65826"/>
                  <a:pt x="1996836" y="62006"/>
                </a:cubicBezTo>
                <a:cubicBezTo>
                  <a:pt x="1996836" y="60471"/>
                  <a:pt x="1996623" y="59064"/>
                  <a:pt x="1996197" y="57785"/>
                </a:cubicBezTo>
                <a:cubicBezTo>
                  <a:pt x="1995770" y="56506"/>
                  <a:pt x="1995105" y="55329"/>
                  <a:pt x="1994201" y="54255"/>
                </a:cubicBezTo>
                <a:cubicBezTo>
                  <a:pt x="1993298" y="53181"/>
                  <a:pt x="1992129" y="52175"/>
                  <a:pt x="1990697" y="51237"/>
                </a:cubicBezTo>
                <a:cubicBezTo>
                  <a:pt x="1989264" y="50299"/>
                  <a:pt x="1987559" y="49403"/>
                  <a:pt x="1985581" y="48551"/>
                </a:cubicBezTo>
                <a:lnTo>
                  <a:pt x="1977958" y="45379"/>
                </a:lnTo>
                <a:cubicBezTo>
                  <a:pt x="1967147" y="40809"/>
                  <a:pt x="1961741" y="34124"/>
                  <a:pt x="1961741" y="25324"/>
                </a:cubicBezTo>
                <a:cubicBezTo>
                  <a:pt x="1961741" y="19390"/>
                  <a:pt x="1964009" y="14427"/>
                  <a:pt x="1968545" y="10437"/>
                </a:cubicBezTo>
                <a:cubicBezTo>
                  <a:pt x="1973081" y="6412"/>
                  <a:pt x="1978726" y="4400"/>
                  <a:pt x="1985479" y="4400"/>
                </a:cubicBezTo>
                <a:close/>
                <a:moveTo>
                  <a:pt x="1318729" y="4400"/>
                </a:moveTo>
                <a:cubicBezTo>
                  <a:pt x="1327836" y="4400"/>
                  <a:pt x="1334947" y="8834"/>
                  <a:pt x="1340063" y="17701"/>
                </a:cubicBezTo>
                <a:lnTo>
                  <a:pt x="1330394" y="23431"/>
                </a:lnTo>
                <a:cubicBezTo>
                  <a:pt x="1328586" y="20294"/>
                  <a:pt x="1326864" y="18247"/>
                  <a:pt x="1325226" y="17292"/>
                </a:cubicBezTo>
                <a:cubicBezTo>
                  <a:pt x="1323521" y="16201"/>
                  <a:pt x="1321321" y="15655"/>
                  <a:pt x="1318627" y="15655"/>
                </a:cubicBezTo>
                <a:cubicBezTo>
                  <a:pt x="1315318" y="15655"/>
                  <a:pt x="1312573" y="16593"/>
                  <a:pt x="1310390" y="18469"/>
                </a:cubicBezTo>
                <a:cubicBezTo>
                  <a:pt x="1308207" y="20311"/>
                  <a:pt x="1307116" y="22630"/>
                  <a:pt x="1307116" y="25427"/>
                </a:cubicBezTo>
                <a:cubicBezTo>
                  <a:pt x="1307116" y="29281"/>
                  <a:pt x="1309981" y="32384"/>
                  <a:pt x="1315711" y="34738"/>
                </a:cubicBezTo>
                <a:lnTo>
                  <a:pt x="1323589" y="37961"/>
                </a:lnTo>
                <a:cubicBezTo>
                  <a:pt x="1330001" y="40553"/>
                  <a:pt x="1334691" y="43716"/>
                  <a:pt x="1337658" y="47451"/>
                </a:cubicBezTo>
                <a:cubicBezTo>
                  <a:pt x="1340626" y="51185"/>
                  <a:pt x="1342109" y="55764"/>
                  <a:pt x="1342109" y="61187"/>
                </a:cubicBezTo>
                <a:cubicBezTo>
                  <a:pt x="1342109" y="68452"/>
                  <a:pt x="1339687" y="74455"/>
                  <a:pt x="1334844" y="79195"/>
                </a:cubicBezTo>
                <a:cubicBezTo>
                  <a:pt x="1329967" y="83970"/>
                  <a:pt x="1323913" y="86358"/>
                  <a:pt x="1316683" y="86358"/>
                </a:cubicBezTo>
                <a:cubicBezTo>
                  <a:pt x="1309827" y="86358"/>
                  <a:pt x="1304166" y="84328"/>
                  <a:pt x="1299698" y="80270"/>
                </a:cubicBezTo>
                <a:cubicBezTo>
                  <a:pt x="1295298" y="76211"/>
                  <a:pt x="1292552" y="70498"/>
                  <a:pt x="1291461" y="63131"/>
                </a:cubicBezTo>
                <a:lnTo>
                  <a:pt x="1303535" y="60471"/>
                </a:lnTo>
                <a:cubicBezTo>
                  <a:pt x="1304080" y="65109"/>
                  <a:pt x="1305035" y="68315"/>
                  <a:pt x="1306400" y="70089"/>
                </a:cubicBezTo>
                <a:cubicBezTo>
                  <a:pt x="1308855" y="73500"/>
                  <a:pt x="1312437" y="75205"/>
                  <a:pt x="1317143" y="75205"/>
                </a:cubicBezTo>
                <a:cubicBezTo>
                  <a:pt x="1320860" y="75205"/>
                  <a:pt x="1323947" y="73960"/>
                  <a:pt x="1326403" y="71470"/>
                </a:cubicBezTo>
                <a:cubicBezTo>
                  <a:pt x="1328859" y="68980"/>
                  <a:pt x="1330087" y="65826"/>
                  <a:pt x="1330087" y="62006"/>
                </a:cubicBezTo>
                <a:cubicBezTo>
                  <a:pt x="1330087" y="60471"/>
                  <a:pt x="1329873" y="59064"/>
                  <a:pt x="1329447" y="57785"/>
                </a:cubicBezTo>
                <a:cubicBezTo>
                  <a:pt x="1329020" y="56506"/>
                  <a:pt x="1328355" y="55329"/>
                  <a:pt x="1327452" y="54255"/>
                </a:cubicBezTo>
                <a:cubicBezTo>
                  <a:pt x="1326548" y="53181"/>
                  <a:pt x="1325380" y="52175"/>
                  <a:pt x="1323947" y="51237"/>
                </a:cubicBezTo>
                <a:cubicBezTo>
                  <a:pt x="1322515" y="50299"/>
                  <a:pt x="1320809" y="49403"/>
                  <a:pt x="1318832" y="48551"/>
                </a:cubicBezTo>
                <a:lnTo>
                  <a:pt x="1311209" y="45379"/>
                </a:lnTo>
                <a:cubicBezTo>
                  <a:pt x="1300397" y="40809"/>
                  <a:pt x="1294991" y="34124"/>
                  <a:pt x="1294991" y="25324"/>
                </a:cubicBezTo>
                <a:cubicBezTo>
                  <a:pt x="1294991" y="19390"/>
                  <a:pt x="1297259" y="14427"/>
                  <a:pt x="1301795" y="10437"/>
                </a:cubicBezTo>
                <a:cubicBezTo>
                  <a:pt x="1306331" y="6412"/>
                  <a:pt x="1311976" y="4400"/>
                  <a:pt x="1318729" y="4400"/>
                </a:cubicBezTo>
                <a:close/>
                <a:moveTo>
                  <a:pt x="451954" y="4400"/>
                </a:moveTo>
                <a:cubicBezTo>
                  <a:pt x="461061" y="4400"/>
                  <a:pt x="468172" y="8834"/>
                  <a:pt x="473288" y="17701"/>
                </a:cubicBezTo>
                <a:lnTo>
                  <a:pt x="463619" y="23431"/>
                </a:lnTo>
                <a:cubicBezTo>
                  <a:pt x="461811" y="20294"/>
                  <a:pt x="460089" y="18247"/>
                  <a:pt x="458451" y="17292"/>
                </a:cubicBezTo>
                <a:cubicBezTo>
                  <a:pt x="456746" y="16201"/>
                  <a:pt x="454546" y="15655"/>
                  <a:pt x="451852" y="15655"/>
                </a:cubicBezTo>
                <a:cubicBezTo>
                  <a:pt x="448543" y="15655"/>
                  <a:pt x="445798" y="16593"/>
                  <a:pt x="443615" y="18469"/>
                </a:cubicBezTo>
                <a:cubicBezTo>
                  <a:pt x="441432" y="20311"/>
                  <a:pt x="440341" y="22630"/>
                  <a:pt x="440341" y="25427"/>
                </a:cubicBezTo>
                <a:cubicBezTo>
                  <a:pt x="440341" y="29281"/>
                  <a:pt x="443206" y="32384"/>
                  <a:pt x="448936" y="34738"/>
                </a:cubicBezTo>
                <a:lnTo>
                  <a:pt x="456814" y="37961"/>
                </a:lnTo>
                <a:cubicBezTo>
                  <a:pt x="463226" y="40553"/>
                  <a:pt x="467916" y="43716"/>
                  <a:pt x="470883" y="47451"/>
                </a:cubicBezTo>
                <a:cubicBezTo>
                  <a:pt x="473851" y="51185"/>
                  <a:pt x="475334" y="55764"/>
                  <a:pt x="475334" y="61187"/>
                </a:cubicBezTo>
                <a:cubicBezTo>
                  <a:pt x="475334" y="68452"/>
                  <a:pt x="472912" y="74455"/>
                  <a:pt x="468069" y="79195"/>
                </a:cubicBezTo>
                <a:cubicBezTo>
                  <a:pt x="463192" y="83970"/>
                  <a:pt x="457138" y="86358"/>
                  <a:pt x="449908" y="86358"/>
                </a:cubicBezTo>
                <a:cubicBezTo>
                  <a:pt x="443052" y="86358"/>
                  <a:pt x="437391" y="84328"/>
                  <a:pt x="432923" y="80270"/>
                </a:cubicBezTo>
                <a:cubicBezTo>
                  <a:pt x="428523" y="76211"/>
                  <a:pt x="425777" y="70498"/>
                  <a:pt x="424686" y="63131"/>
                </a:cubicBezTo>
                <a:lnTo>
                  <a:pt x="436760" y="60471"/>
                </a:lnTo>
                <a:cubicBezTo>
                  <a:pt x="437305" y="65109"/>
                  <a:pt x="438260" y="68315"/>
                  <a:pt x="439625" y="70089"/>
                </a:cubicBezTo>
                <a:cubicBezTo>
                  <a:pt x="442080" y="73500"/>
                  <a:pt x="445662" y="75205"/>
                  <a:pt x="450368" y="75205"/>
                </a:cubicBezTo>
                <a:cubicBezTo>
                  <a:pt x="454086" y="75205"/>
                  <a:pt x="457172" y="73960"/>
                  <a:pt x="459628" y="71470"/>
                </a:cubicBezTo>
                <a:cubicBezTo>
                  <a:pt x="462084" y="68980"/>
                  <a:pt x="463312" y="65826"/>
                  <a:pt x="463312" y="62006"/>
                </a:cubicBezTo>
                <a:cubicBezTo>
                  <a:pt x="463312" y="60471"/>
                  <a:pt x="463098" y="59064"/>
                  <a:pt x="462672" y="57785"/>
                </a:cubicBezTo>
                <a:cubicBezTo>
                  <a:pt x="462246" y="56506"/>
                  <a:pt x="461581" y="55329"/>
                  <a:pt x="460677" y="54255"/>
                </a:cubicBezTo>
                <a:cubicBezTo>
                  <a:pt x="459773" y="53181"/>
                  <a:pt x="458605" y="52175"/>
                  <a:pt x="457172" y="51237"/>
                </a:cubicBezTo>
                <a:cubicBezTo>
                  <a:pt x="455740" y="50299"/>
                  <a:pt x="454035" y="49403"/>
                  <a:pt x="452057" y="48551"/>
                </a:cubicBezTo>
                <a:lnTo>
                  <a:pt x="444434" y="45379"/>
                </a:lnTo>
                <a:cubicBezTo>
                  <a:pt x="433622" y="40809"/>
                  <a:pt x="428216" y="34124"/>
                  <a:pt x="428216" y="25324"/>
                </a:cubicBezTo>
                <a:cubicBezTo>
                  <a:pt x="428216" y="19390"/>
                  <a:pt x="430484" y="14427"/>
                  <a:pt x="435020" y="10437"/>
                </a:cubicBezTo>
                <a:cubicBezTo>
                  <a:pt x="439556" y="6412"/>
                  <a:pt x="445201" y="4400"/>
                  <a:pt x="451954" y="4400"/>
                </a:cubicBezTo>
                <a:close/>
                <a:moveTo>
                  <a:pt x="276225" y="563"/>
                </a:moveTo>
                <a:lnTo>
                  <a:pt x="333831" y="60829"/>
                </a:lnTo>
                <a:lnTo>
                  <a:pt x="333831" y="5935"/>
                </a:lnTo>
                <a:lnTo>
                  <a:pt x="345751" y="5935"/>
                </a:lnTo>
                <a:lnTo>
                  <a:pt x="345751" y="89734"/>
                </a:lnTo>
                <a:lnTo>
                  <a:pt x="288146" y="29622"/>
                </a:lnTo>
                <a:lnTo>
                  <a:pt x="288146" y="84925"/>
                </a:lnTo>
                <a:lnTo>
                  <a:pt x="276225" y="84925"/>
                </a:lnTo>
                <a:close/>
                <a:moveTo>
                  <a:pt x="994940" y="0"/>
                </a:moveTo>
                <a:lnTo>
                  <a:pt x="1022054" y="61392"/>
                </a:lnTo>
                <a:lnTo>
                  <a:pt x="1050141" y="0"/>
                </a:lnTo>
                <a:lnTo>
                  <a:pt x="1065080" y="84925"/>
                </a:lnTo>
                <a:lnTo>
                  <a:pt x="1052852" y="84925"/>
                </a:lnTo>
                <a:lnTo>
                  <a:pt x="1045230" y="37244"/>
                </a:lnTo>
                <a:lnTo>
                  <a:pt x="1021850" y="88558"/>
                </a:lnTo>
                <a:lnTo>
                  <a:pt x="999135" y="37193"/>
                </a:lnTo>
                <a:lnTo>
                  <a:pt x="990642" y="84925"/>
                </a:lnTo>
                <a:lnTo>
                  <a:pt x="978313" y="84925"/>
                </a:lnTo>
                <a:close/>
              </a:path>
            </a:pathLst>
          </a:custGeom>
          <a:solidFill>
            <a:schemeClr val="bg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de-DE"/>
            </a:defPPr>
            <a:lvl1pPr algn="ctr" defTabSz="913090">
              <a:lnSpc>
                <a:spcPct val="90000"/>
              </a:lnSpc>
              <a:spcBef>
                <a:spcPct val="0"/>
              </a:spcBef>
              <a:buNone/>
              <a:defRPr sz="800" b="0" i="0" cap="all" spc="500" baseline="0">
                <a:solidFill>
                  <a:schemeClr val="bg1"/>
                </a:solidFill>
                <a:latin typeface="Futura Medium" panose="020B0602020204020303" pitchFamily="34" charset="-79"/>
                <a:ea typeface="Open Sans" panose="020B0606030504020204" pitchFamily="34" charset="0"/>
                <a:cs typeface="Futura Medium" panose="020B0602020204020303" pitchFamily="34" charset="-79"/>
              </a:defRPr>
            </a:lvl1pPr>
          </a:lstStyle>
          <a:p>
            <a:pPr lvl="0"/>
            <a:endParaRPr lang="de-DE" dirty="0"/>
          </a:p>
        </p:txBody>
      </p:sp>
      <p:grpSp>
        <p:nvGrpSpPr>
          <p:cNvPr id="13" name="Gruppieren 12">
            <a:extLst>
              <a:ext uri="{FF2B5EF4-FFF2-40B4-BE49-F238E27FC236}">
                <a16:creationId xmlns:a16="http://schemas.microsoft.com/office/drawing/2014/main" id="{90840B3E-73D9-C4EB-9D1D-F5CBA1957DAD}"/>
              </a:ext>
            </a:extLst>
          </p:cNvPr>
          <p:cNvGrpSpPr/>
          <p:nvPr userDrawn="1"/>
        </p:nvGrpSpPr>
        <p:grpSpPr>
          <a:xfrm>
            <a:off x="808038" y="39381854"/>
            <a:ext cx="29272005" cy="3478446"/>
            <a:chOff x="808038" y="39381854"/>
            <a:chExt cx="29272005" cy="3478446"/>
          </a:xfrm>
        </p:grpSpPr>
        <p:grpSp>
          <p:nvGrpSpPr>
            <p:cNvPr id="4" name="Gruppieren 3">
              <a:extLst>
                <a:ext uri="{FF2B5EF4-FFF2-40B4-BE49-F238E27FC236}">
                  <a16:creationId xmlns:a16="http://schemas.microsoft.com/office/drawing/2014/main" id="{D8BCE084-237A-FC43-1DCA-097218F9EE03}"/>
                </a:ext>
              </a:extLst>
            </p:cNvPr>
            <p:cNvGrpSpPr/>
            <p:nvPr userDrawn="1"/>
          </p:nvGrpSpPr>
          <p:grpSpPr>
            <a:xfrm>
              <a:off x="808038" y="39381854"/>
              <a:ext cx="23084937" cy="2736323"/>
              <a:chOff x="808038" y="39073852"/>
              <a:chExt cx="23084937" cy="2736323"/>
            </a:xfrm>
          </p:grpSpPr>
          <p:grpSp>
            <p:nvGrpSpPr>
              <p:cNvPr id="5" name="Gruppieren 4">
                <a:extLst>
                  <a:ext uri="{FF2B5EF4-FFF2-40B4-BE49-F238E27FC236}">
                    <a16:creationId xmlns:a16="http://schemas.microsoft.com/office/drawing/2014/main" id="{0A80F9AB-44D0-F8B1-4BAE-7C61A56E0BB3}"/>
                  </a:ext>
                </a:extLst>
              </p:cNvPr>
              <p:cNvGrpSpPr/>
              <p:nvPr userDrawn="1"/>
            </p:nvGrpSpPr>
            <p:grpSpPr>
              <a:xfrm>
                <a:off x="808038" y="40404347"/>
                <a:ext cx="23084937" cy="1405828"/>
                <a:chOff x="-1532179" y="6186201"/>
                <a:chExt cx="5917496" cy="360364"/>
              </a:xfrm>
            </p:grpSpPr>
            <p:pic>
              <p:nvPicPr>
                <p:cNvPr id="9" name="Grafik 8">
                  <a:extLst>
                    <a:ext uri="{FF2B5EF4-FFF2-40B4-BE49-F238E27FC236}">
                      <a16:creationId xmlns:a16="http://schemas.microsoft.com/office/drawing/2014/main" id="{903737C1-75B7-81CA-D7E1-B02886D5EBF0}"/>
                    </a:ext>
                  </a:extLst>
                </p:cNvPr>
                <p:cNvPicPr>
                  <a:picLocks noChangeAspect="1"/>
                </p:cNvPicPr>
                <p:nvPr userDrawn="1"/>
              </p:nvPicPr>
              <p:blipFill rotWithShape="1">
                <a:blip r:embed="rId17"/>
                <a:srcRect l="1827" t="6195" r="3419" b="3061"/>
                <a:stretch/>
              </p:blipFill>
              <p:spPr>
                <a:xfrm>
                  <a:off x="2927992" y="6186202"/>
                  <a:ext cx="1457325" cy="360362"/>
                </a:xfrm>
                <a:prstGeom prst="rect">
                  <a:avLst/>
                </a:prstGeom>
              </p:spPr>
            </p:pic>
            <p:pic>
              <p:nvPicPr>
                <p:cNvPr id="10" name="Grafik 9">
                  <a:extLst>
                    <a:ext uri="{FF2B5EF4-FFF2-40B4-BE49-F238E27FC236}">
                      <a16:creationId xmlns:a16="http://schemas.microsoft.com/office/drawing/2014/main" id="{E0B1DF31-243E-D386-B917-1B56BB68D55D}"/>
                    </a:ext>
                  </a:extLst>
                </p:cNvPr>
                <p:cNvPicPr>
                  <a:picLocks noChangeAspect="1"/>
                </p:cNvPicPr>
                <p:nvPr userDrawn="1"/>
              </p:nvPicPr>
              <p:blipFill rotWithShape="1">
                <a:blip r:embed="rId18"/>
                <a:srcRect l="9484" t="25465" r="8336" b="22011"/>
                <a:stretch/>
              </p:blipFill>
              <p:spPr>
                <a:xfrm>
                  <a:off x="-1532179" y="6186201"/>
                  <a:ext cx="1467294" cy="360364"/>
                </a:xfrm>
                <a:prstGeom prst="rect">
                  <a:avLst/>
                </a:prstGeom>
              </p:spPr>
            </p:pic>
          </p:grpSp>
          <p:sp>
            <p:nvSpPr>
              <p:cNvPr id="6" name="Textfeld 5">
                <a:extLst>
                  <a:ext uri="{FF2B5EF4-FFF2-40B4-BE49-F238E27FC236}">
                    <a16:creationId xmlns:a16="http://schemas.microsoft.com/office/drawing/2014/main" id="{51D5A3B7-30EA-2DBE-1285-6A6531DD974B}"/>
                  </a:ext>
                </a:extLst>
              </p:cNvPr>
              <p:cNvSpPr txBox="1"/>
              <p:nvPr userDrawn="1"/>
            </p:nvSpPr>
            <p:spPr>
              <a:xfrm>
                <a:off x="2589598" y="39073852"/>
                <a:ext cx="3942548" cy="459216"/>
              </a:xfrm>
              <a:prstGeom prst="rect">
                <a:avLst/>
              </a:prstGeom>
              <a:noFill/>
            </p:spPr>
            <p:txBody>
              <a:bodyPr wrap="square" lIns="0" tIns="0" rIns="0" bIns="0" rtlCol="0">
                <a:noAutofit/>
              </a:bodyPr>
              <a:lstStyle/>
              <a:p>
                <a:pPr marL="0" marR="0" lvl="0" indent="0" algn="l" defTabSz="2982492" rtl="0" eaLnBrk="1" fontAlgn="auto" latinLnBrk="0" hangingPunct="1">
                  <a:lnSpc>
                    <a:spcPct val="100000"/>
                  </a:lnSpc>
                  <a:spcBef>
                    <a:spcPts val="0"/>
                  </a:spcBef>
                  <a:spcAft>
                    <a:spcPts val="0"/>
                  </a:spcAft>
                  <a:buClrTx/>
                  <a:buSzTx/>
                  <a:buFontTx/>
                  <a:buNone/>
                  <a:tabLst/>
                  <a:defRPr/>
                </a:pPr>
                <a:r>
                  <a:rPr kumimoji="0" lang="de-DE" sz="2500" b="0" i="0" u="none" strike="noStrike" kern="1200" cap="none" spc="40" normalizeH="0" baseline="0" noProof="0" dirty="0">
                    <a:ln>
                      <a:noFill/>
                    </a:ln>
                    <a:solidFill>
                      <a:srgbClr val="292A2F"/>
                    </a:solidFill>
                    <a:effectLst/>
                    <a:uLnTx/>
                    <a:uFillTx/>
                    <a:latin typeface="Arial" panose="020B0604020202020204"/>
                    <a:ea typeface="+mn-ea"/>
                    <a:cs typeface="+mn-cs"/>
                  </a:rPr>
                  <a:t>Ein Projektverbund von</a:t>
                </a:r>
              </a:p>
            </p:txBody>
          </p:sp>
        </p:grpSp>
        <p:pic>
          <p:nvPicPr>
            <p:cNvPr id="12" name="Grafik 11" descr="Ein Bild, das Text, Schrift, Screenshot, Visitenkarte enthält.&#10;&#10;KI-generierte Inhalte können fehlerhaft sein.">
              <a:extLst>
                <a:ext uri="{FF2B5EF4-FFF2-40B4-BE49-F238E27FC236}">
                  <a16:creationId xmlns:a16="http://schemas.microsoft.com/office/drawing/2014/main" id="{01C5D674-F0E5-1C48-2E76-566D60A0B29A}"/>
                </a:ext>
              </a:extLst>
            </p:cNvPr>
            <p:cNvPicPr>
              <a:picLocks noChangeAspect="1"/>
            </p:cNvPicPr>
            <p:nvPr userDrawn="1"/>
          </p:nvPicPr>
          <p:blipFill>
            <a:blip r:embed="rId19"/>
            <a:stretch>
              <a:fillRect/>
            </a:stretch>
          </p:blipFill>
          <p:spPr>
            <a:xfrm>
              <a:off x="24394825" y="39841070"/>
              <a:ext cx="5685218" cy="3019230"/>
            </a:xfrm>
            <a:prstGeom prst="rect">
              <a:avLst/>
            </a:prstGeom>
          </p:spPr>
        </p:pic>
      </p:grpSp>
    </p:spTree>
    <p:extLst>
      <p:ext uri="{BB962C8B-B14F-4D97-AF65-F5344CB8AC3E}">
        <p14:creationId xmlns:p14="http://schemas.microsoft.com/office/powerpoint/2010/main" val="3310469249"/>
      </p:ext>
    </p:extLst>
  </p:cSld>
  <p:clrMap bg1="lt1" tx1="dk1" bg2="lt2" tx2="dk2" accent1="accent1" accent2="accent2" accent3="accent3" accent4="accent4" accent5="accent5" accent6="accent6" hlink="hlink" folHlink="folHlink"/>
  <p:sldLayoutIdLst>
    <p:sldLayoutId id="2147483747" r:id="rId1"/>
    <p:sldLayoutId id="2147483715" r:id="rId2"/>
    <p:sldLayoutId id="2147483755" r:id="rId3"/>
    <p:sldLayoutId id="2147483750" r:id="rId4"/>
    <p:sldLayoutId id="2147483754" r:id="rId5"/>
    <p:sldLayoutId id="2147483752" r:id="rId6"/>
    <p:sldLayoutId id="2147483749" r:id="rId7"/>
    <p:sldLayoutId id="2147483751" r:id="rId8"/>
    <p:sldLayoutId id="2147483746" r:id="rId9"/>
    <p:sldLayoutId id="2147483740" r:id="rId10"/>
    <p:sldLayoutId id="2147483743" r:id="rId11"/>
    <p:sldLayoutId id="2147483744" r:id="rId12"/>
    <p:sldLayoutId id="2147483745" r:id="rId13"/>
    <p:sldLayoutId id="2147483753" r:id="rId14"/>
    <p:sldLayoutId id="2147483742"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5382507" rtl="0" eaLnBrk="1" latinLnBrk="0" hangingPunct="1">
        <a:lnSpc>
          <a:spcPct val="90000"/>
        </a:lnSpc>
        <a:spcBef>
          <a:spcPct val="0"/>
        </a:spcBef>
        <a:buNone/>
        <a:defRPr lang="de-DE" sz="14000" b="1" kern="1200" baseline="0" dirty="0">
          <a:solidFill>
            <a:schemeClr val="bg2"/>
          </a:solidFill>
          <a:latin typeface="+mj-lt"/>
          <a:ea typeface="+mj-ea"/>
          <a:cs typeface="+mj-cs"/>
        </a:defRPr>
      </a:lvl1pPr>
      <a:lvl2pPr algn="l" eaLnBrk="1" hangingPunct="1">
        <a:defRPr sz="16482" b="1" kern="1200" baseline="0">
          <a:solidFill>
            <a:schemeClr val="bg2"/>
          </a:solidFill>
          <a:latin typeface="+mj-lt"/>
        </a:defRPr>
      </a:lvl2pPr>
      <a:lvl3pPr algn="l" eaLnBrk="1" hangingPunct="1">
        <a:defRPr sz="16482" b="1" kern="1200" baseline="0">
          <a:solidFill>
            <a:schemeClr val="bg2"/>
          </a:solidFill>
          <a:latin typeface="+mj-lt"/>
        </a:defRPr>
      </a:lvl3pPr>
      <a:lvl4pPr algn="l" eaLnBrk="1" hangingPunct="1">
        <a:defRPr sz="16482" b="1" kern="1200" baseline="0">
          <a:solidFill>
            <a:schemeClr val="bg2"/>
          </a:solidFill>
          <a:latin typeface="+mj-lt"/>
        </a:defRPr>
      </a:lvl4pPr>
      <a:lvl5pPr algn="l" eaLnBrk="1" hangingPunct="1">
        <a:defRPr sz="16482" b="1" kern="1200" baseline="0">
          <a:solidFill>
            <a:schemeClr val="bg2"/>
          </a:solidFill>
          <a:latin typeface="+mj-lt"/>
        </a:defRPr>
      </a:lvl5pPr>
      <a:lvl6pPr algn="l" eaLnBrk="1" hangingPunct="1">
        <a:defRPr sz="16482" b="1" kern="1200" baseline="0">
          <a:solidFill>
            <a:schemeClr val="bg2"/>
          </a:solidFill>
          <a:latin typeface="+mj-lt"/>
        </a:defRPr>
      </a:lvl6pPr>
      <a:lvl7pPr algn="l" eaLnBrk="1" hangingPunct="1">
        <a:defRPr sz="16482" b="1" kern="1200" baseline="0">
          <a:solidFill>
            <a:schemeClr val="bg2"/>
          </a:solidFill>
          <a:latin typeface="+mj-lt"/>
        </a:defRPr>
      </a:lvl7pPr>
      <a:lvl8pPr algn="l" eaLnBrk="1" hangingPunct="1">
        <a:defRPr sz="16482" b="1" kern="1200" baseline="0">
          <a:solidFill>
            <a:schemeClr val="bg2"/>
          </a:solidFill>
          <a:latin typeface="+mj-lt"/>
        </a:defRPr>
      </a:lvl8pPr>
      <a:lvl9pPr algn="l" eaLnBrk="1" hangingPunct="1">
        <a:defRPr sz="16482" b="1" kern="1200" baseline="0">
          <a:solidFill>
            <a:schemeClr val="bg2"/>
          </a:solidFill>
          <a:latin typeface="+mj-lt"/>
        </a:defRPr>
      </a:lvl9pPr>
    </p:titleStyle>
    <p:bodyStyle>
      <a:lvl1pPr marL="0" indent="0" algn="l" defTabSz="5382507" rtl="0" eaLnBrk="1" latinLnBrk="0" hangingPunct="1">
        <a:lnSpc>
          <a:spcPct val="120000"/>
        </a:lnSpc>
        <a:spcBef>
          <a:spcPts val="0"/>
        </a:spcBef>
        <a:spcAft>
          <a:spcPts val="2000"/>
        </a:spcAft>
        <a:buFont typeface="Arial" panose="020B0604020202020204" pitchFamily="34" charset="0"/>
        <a:buNone/>
        <a:defRPr sz="4400" b="0" i="0" kern="1200">
          <a:solidFill>
            <a:schemeClr val="tx1"/>
          </a:solidFill>
          <a:latin typeface="+mn-lt"/>
          <a:ea typeface="+mn-ea"/>
          <a:cs typeface="+mn-cs"/>
        </a:defRPr>
      </a:lvl1pPr>
      <a:lvl2pPr marL="0" indent="0" algn="l" defTabSz="5382507" rtl="0" eaLnBrk="1" latinLnBrk="0" hangingPunct="1">
        <a:lnSpc>
          <a:spcPct val="90000"/>
        </a:lnSpc>
        <a:spcBef>
          <a:spcPts val="0"/>
        </a:spcBef>
        <a:spcAft>
          <a:spcPts val="2000"/>
        </a:spcAft>
        <a:buFont typeface="Arial" panose="020B0604020202020204" pitchFamily="34" charset="0"/>
        <a:buNone/>
        <a:defRPr sz="6000" b="1" i="0" kern="1200">
          <a:solidFill>
            <a:schemeClr val="bg2"/>
          </a:solidFill>
          <a:latin typeface="+mj-lt"/>
          <a:ea typeface="+mn-ea"/>
          <a:cs typeface="+mn-cs"/>
        </a:defRPr>
      </a:lvl2pPr>
      <a:lvl3pPr marL="540000" indent="-539750" algn="l" defTabSz="5382507" rtl="0" eaLnBrk="1" latinLnBrk="0" hangingPunct="1">
        <a:lnSpc>
          <a:spcPct val="120000"/>
        </a:lnSpc>
        <a:spcBef>
          <a:spcPts val="1000"/>
        </a:spcBef>
        <a:spcAft>
          <a:spcPts val="0"/>
        </a:spcAft>
        <a:buClr>
          <a:schemeClr val="tx1"/>
        </a:buClr>
        <a:buFont typeface="Arial" panose="020B0604020202020204" pitchFamily="34" charset="0"/>
        <a:buChar char="•"/>
        <a:tabLst/>
        <a:defRPr sz="4400" b="0" i="0" kern="1200">
          <a:solidFill>
            <a:schemeClr val="tx1"/>
          </a:solidFill>
          <a:latin typeface="+mn-lt"/>
          <a:ea typeface="+mn-ea"/>
          <a:cs typeface="+mn-cs"/>
        </a:defRPr>
      </a:lvl3pPr>
      <a:lvl4pPr marL="540000" indent="540000" algn="l" defTabSz="5382507" rtl="0" eaLnBrk="1" latinLnBrk="0" hangingPunct="1">
        <a:lnSpc>
          <a:spcPct val="120000"/>
        </a:lnSpc>
        <a:spcBef>
          <a:spcPts val="1000"/>
        </a:spcBef>
        <a:spcAft>
          <a:spcPts val="0"/>
        </a:spcAft>
        <a:buClr>
          <a:schemeClr val="tx1"/>
        </a:buClr>
        <a:buFont typeface="Symbol" panose="05050102010706020507" pitchFamily="18" charset="2"/>
        <a:buChar char="-"/>
        <a:tabLst/>
        <a:defRPr sz="4400" b="0" i="0" kern="1200">
          <a:solidFill>
            <a:schemeClr val="tx1"/>
          </a:solidFill>
          <a:latin typeface="+mn-lt"/>
          <a:ea typeface="+mn-ea"/>
          <a:cs typeface="+mn-cs"/>
        </a:defRPr>
      </a:lvl4pPr>
      <a:lvl5pPr marL="1620000" indent="-540000" algn="l" defTabSz="5382507" rtl="0" eaLnBrk="1" latinLnBrk="0" hangingPunct="1">
        <a:lnSpc>
          <a:spcPct val="120000"/>
        </a:lnSpc>
        <a:spcBef>
          <a:spcPts val="1000"/>
        </a:spcBef>
        <a:spcAft>
          <a:spcPts val="0"/>
        </a:spcAft>
        <a:buClr>
          <a:schemeClr val="tx1"/>
        </a:buClr>
        <a:buFont typeface="Symbol" panose="05050102010706020507" pitchFamily="18" charset="2"/>
        <a:buChar char="-"/>
        <a:tabLst/>
        <a:defRPr sz="4400" b="0" i="0" kern="1200">
          <a:solidFill>
            <a:schemeClr val="tx1"/>
          </a:solidFill>
          <a:latin typeface="+mn-lt"/>
          <a:ea typeface="+mn-ea"/>
          <a:cs typeface="+mn-cs"/>
        </a:defRPr>
      </a:lvl5pPr>
      <a:lvl6pPr marL="540000" indent="-540000" algn="l" defTabSz="5382507" rtl="0" eaLnBrk="1" latinLnBrk="0" hangingPunct="1">
        <a:lnSpc>
          <a:spcPct val="120000"/>
        </a:lnSpc>
        <a:spcBef>
          <a:spcPts val="1000"/>
        </a:spcBef>
        <a:spcAft>
          <a:spcPts val="0"/>
        </a:spcAft>
        <a:buClr>
          <a:schemeClr val="tx1"/>
        </a:buClr>
        <a:buFont typeface="+mj-lt"/>
        <a:buAutoNum type="arabicPeriod"/>
        <a:defRPr sz="4400" b="0" i="0" kern="1200">
          <a:solidFill>
            <a:schemeClr val="tx1"/>
          </a:solidFill>
          <a:latin typeface="+mn-lt"/>
          <a:ea typeface="+mn-ea"/>
          <a:cs typeface="+mn-cs"/>
        </a:defRPr>
      </a:lvl6pPr>
      <a:lvl7pPr marL="1260000" indent="-540000" algn="l" defTabSz="5382507" rtl="0" eaLnBrk="1" latinLnBrk="0" hangingPunct="1">
        <a:lnSpc>
          <a:spcPct val="120000"/>
        </a:lnSpc>
        <a:spcBef>
          <a:spcPts val="1000"/>
        </a:spcBef>
        <a:spcAft>
          <a:spcPts val="0"/>
        </a:spcAft>
        <a:buClr>
          <a:schemeClr val="tx1"/>
        </a:buClr>
        <a:buFont typeface="+mj-lt"/>
        <a:buAutoNum type="alphaLcPeriod"/>
        <a:defRPr sz="4400" b="0" i="0" kern="1200">
          <a:solidFill>
            <a:schemeClr val="tx1"/>
          </a:solidFill>
          <a:latin typeface="+mn-lt"/>
          <a:ea typeface="+mn-ea"/>
          <a:cs typeface="+mn-cs"/>
        </a:defRPr>
      </a:lvl7pPr>
      <a:lvl8pPr marL="0" indent="0" algn="l" defTabSz="5382507" rtl="0" eaLnBrk="1" latinLnBrk="0" hangingPunct="1">
        <a:lnSpc>
          <a:spcPct val="120000"/>
        </a:lnSpc>
        <a:spcBef>
          <a:spcPts val="1000"/>
        </a:spcBef>
        <a:spcAft>
          <a:spcPts val="0"/>
        </a:spcAft>
        <a:buFont typeface="Arial" panose="020B0604020202020204" pitchFamily="34" charset="0"/>
        <a:buNone/>
        <a:defRPr sz="10000" b="1" i="0" kern="1200">
          <a:solidFill>
            <a:schemeClr val="bg2"/>
          </a:solidFill>
          <a:latin typeface="+mn-lt"/>
          <a:ea typeface="+mn-ea"/>
          <a:cs typeface="+mn-cs"/>
        </a:defRPr>
      </a:lvl8pPr>
      <a:lvl9pPr marL="0" indent="0" algn="l" defTabSz="5382507" rtl="0" eaLnBrk="1" latinLnBrk="0" hangingPunct="1">
        <a:lnSpc>
          <a:spcPct val="100000"/>
        </a:lnSpc>
        <a:spcBef>
          <a:spcPts val="1000"/>
        </a:spcBef>
        <a:spcAft>
          <a:spcPts val="0"/>
        </a:spcAft>
        <a:buFont typeface="Arial" panose="020B0604020202020204" pitchFamily="34" charset="0"/>
        <a:buNone/>
        <a:defRPr sz="3200" b="0" i="0" kern="1200" cap="all" spc="300" baseline="0">
          <a:solidFill>
            <a:schemeClr val="tx1"/>
          </a:solidFill>
          <a:latin typeface="+mn-lt"/>
          <a:ea typeface="+mn-ea"/>
          <a:cs typeface="+mn-cs"/>
        </a:defRPr>
      </a:lvl9pPr>
    </p:bodyStyle>
    <p:otherStyle>
      <a:defPPr>
        <a:defRPr lang="de-DE"/>
      </a:defPPr>
      <a:lvl1pPr marL="0" algn="l" defTabSz="5382507" rtl="0" eaLnBrk="1" latinLnBrk="0" hangingPunct="1">
        <a:defRPr sz="10595" kern="1200">
          <a:solidFill>
            <a:schemeClr val="tx1"/>
          </a:solidFill>
          <a:latin typeface="+mn-lt"/>
          <a:ea typeface="+mn-ea"/>
          <a:cs typeface="+mn-cs"/>
        </a:defRPr>
      </a:lvl1pPr>
      <a:lvl2pPr marL="2691253" algn="l" defTabSz="5382507" rtl="0" eaLnBrk="1" latinLnBrk="0" hangingPunct="1">
        <a:defRPr sz="10595" kern="1200">
          <a:solidFill>
            <a:schemeClr val="tx1"/>
          </a:solidFill>
          <a:latin typeface="+mn-lt"/>
          <a:ea typeface="+mn-ea"/>
          <a:cs typeface="+mn-cs"/>
        </a:defRPr>
      </a:lvl2pPr>
      <a:lvl3pPr marL="5382507" algn="l" defTabSz="5382507" rtl="0" eaLnBrk="1" latinLnBrk="0" hangingPunct="1">
        <a:defRPr sz="10595" kern="1200">
          <a:solidFill>
            <a:schemeClr val="tx1"/>
          </a:solidFill>
          <a:latin typeface="+mn-lt"/>
          <a:ea typeface="+mn-ea"/>
          <a:cs typeface="+mn-cs"/>
        </a:defRPr>
      </a:lvl3pPr>
      <a:lvl4pPr marL="8073760" algn="l" defTabSz="5382507" rtl="0" eaLnBrk="1" latinLnBrk="0" hangingPunct="1">
        <a:defRPr sz="10595" kern="1200">
          <a:solidFill>
            <a:schemeClr val="tx1"/>
          </a:solidFill>
          <a:latin typeface="+mn-lt"/>
          <a:ea typeface="+mn-ea"/>
          <a:cs typeface="+mn-cs"/>
        </a:defRPr>
      </a:lvl4pPr>
      <a:lvl5pPr marL="10765019" algn="l" defTabSz="5382507" rtl="0" eaLnBrk="1" latinLnBrk="0" hangingPunct="1">
        <a:defRPr sz="10595" kern="1200">
          <a:solidFill>
            <a:schemeClr val="tx1"/>
          </a:solidFill>
          <a:latin typeface="+mn-lt"/>
          <a:ea typeface="+mn-ea"/>
          <a:cs typeface="+mn-cs"/>
        </a:defRPr>
      </a:lvl5pPr>
      <a:lvl6pPr marL="13456273" algn="l" defTabSz="5382507" rtl="0" eaLnBrk="1" latinLnBrk="0" hangingPunct="1">
        <a:defRPr sz="10595" kern="1200">
          <a:solidFill>
            <a:schemeClr val="tx1"/>
          </a:solidFill>
          <a:latin typeface="+mn-lt"/>
          <a:ea typeface="+mn-ea"/>
          <a:cs typeface="+mn-cs"/>
        </a:defRPr>
      </a:lvl6pPr>
      <a:lvl7pPr marL="16147526" algn="l" defTabSz="5382507" rtl="0" eaLnBrk="1" latinLnBrk="0" hangingPunct="1">
        <a:defRPr sz="10595" kern="1200">
          <a:solidFill>
            <a:schemeClr val="tx1"/>
          </a:solidFill>
          <a:latin typeface="+mn-lt"/>
          <a:ea typeface="+mn-ea"/>
          <a:cs typeface="+mn-cs"/>
        </a:defRPr>
      </a:lvl7pPr>
      <a:lvl8pPr marL="18838779" algn="l" defTabSz="5382507" rtl="0" eaLnBrk="1" latinLnBrk="0" hangingPunct="1">
        <a:defRPr sz="10595" kern="1200">
          <a:solidFill>
            <a:schemeClr val="tx1"/>
          </a:solidFill>
          <a:latin typeface="+mn-lt"/>
          <a:ea typeface="+mn-ea"/>
          <a:cs typeface="+mn-cs"/>
        </a:defRPr>
      </a:lvl8pPr>
      <a:lvl9pPr marL="21530032" algn="l" defTabSz="5382507" rtl="0" eaLnBrk="1" latinLnBrk="0" hangingPunct="1">
        <a:defRPr sz="10595" kern="1200">
          <a:solidFill>
            <a:schemeClr val="tx1"/>
          </a:solidFill>
          <a:latin typeface="+mn-lt"/>
          <a:ea typeface="+mn-ea"/>
          <a:cs typeface="+mn-cs"/>
        </a:defRPr>
      </a:lvl9pPr>
    </p:otherStyle>
  </p:txStyles>
  <p:extLst>
    <p:ext uri="{27BBF7A9-308A-43DC-89C8-2F10F3537804}">
      <p15:sldGuideLst xmlns:p15="http://schemas.microsoft.com/office/powerpoint/2012/main">
        <p15:guide id="2" pos="9536" userDrawn="1">
          <p15:clr>
            <a:srgbClr val="5ACBF0"/>
          </p15:clr>
        </p15:guide>
        <p15:guide id="3" pos="509" userDrawn="1">
          <p15:clr>
            <a:srgbClr val="5ACBF0"/>
          </p15:clr>
        </p15:guide>
        <p15:guide id="34" pos="18562" userDrawn="1">
          <p15:clr>
            <a:srgbClr val="5ACBF0"/>
          </p15:clr>
        </p15:guide>
        <p15:guide id="54" pos="282" userDrawn="1">
          <p15:clr>
            <a:srgbClr val="F26B43"/>
          </p15:clr>
        </p15:guide>
        <p15:guide id="55" pos="18789" userDrawn="1">
          <p15:clr>
            <a:srgbClr val="F26B43"/>
          </p15:clr>
        </p15:guide>
        <p15:guide id="58" orient="horz" pos="237" userDrawn="1">
          <p15:clr>
            <a:srgbClr val="F26B43"/>
          </p15:clr>
        </p15:guide>
        <p15:guide id="68" orient="horz" pos="26726" userDrawn="1">
          <p15:clr>
            <a:srgbClr val="F26B43"/>
          </p15:clr>
        </p15:guide>
        <p15:guide id="81" pos="14049" userDrawn="1">
          <p15:clr>
            <a:srgbClr val="5ACBF0"/>
          </p15:clr>
        </p15:guide>
        <p15:guide id="84" pos="5022" userDrawn="1">
          <p15:clr>
            <a:srgbClr val="5ACBF0"/>
          </p15:clr>
        </p15:guide>
        <p15:guide id="89" orient="horz" pos="2527" userDrawn="1">
          <p15:clr>
            <a:srgbClr val="F26B43"/>
          </p15:clr>
        </p15:guide>
        <p15:guide id="95" orient="horz" pos="3434" userDrawn="1">
          <p15:clr>
            <a:srgbClr val="F26B43"/>
          </p15:clr>
        </p15:guide>
        <p15:guide id="97" orient="horz" pos="24685" userDrawn="1">
          <p15:clr>
            <a:srgbClr val="5ACBF0"/>
          </p15:clr>
        </p15:guide>
        <p15:guide id="101" pos="9309" userDrawn="1">
          <p15:clr>
            <a:srgbClr val="A4A3A4"/>
          </p15:clr>
        </p15:guide>
        <p15:guide id="102" pos="9762" userDrawn="1">
          <p15:clr>
            <a:srgbClr val="A4A3A4"/>
          </p15:clr>
        </p15:guide>
        <p15:guide id="103" pos="5249" userDrawn="1">
          <p15:clr>
            <a:srgbClr val="A4A3A4"/>
          </p15:clr>
        </p15:guide>
        <p15:guide id="104" pos="4795" userDrawn="1">
          <p15:clr>
            <a:srgbClr val="A4A3A4"/>
          </p15:clr>
        </p15:guide>
        <p15:guide id="105" pos="14276" userDrawn="1">
          <p15:clr>
            <a:srgbClr val="A4A3A4"/>
          </p15:clr>
        </p15:guide>
        <p15:guide id="106" pos="13822" userDrawn="1">
          <p15:clr>
            <a:srgbClr val="A4A3A4"/>
          </p15:clr>
        </p15:guide>
        <p15:guide id="111" pos="736" userDrawn="1">
          <p15:clr>
            <a:srgbClr val="A4A3A4"/>
          </p15:clr>
        </p15:guide>
        <p15:guide id="112" pos="18335" userDrawn="1">
          <p15:clr>
            <a:srgbClr val="A4A3A4"/>
          </p15:clr>
        </p15:guide>
        <p15:guide id="113" orient="horz" pos="3003" userDrawn="1">
          <p15:clr>
            <a:srgbClr val="5ACBF0"/>
          </p15:clr>
        </p15:guide>
        <p15:guide id="114" orient="horz" pos="8809" userDrawn="1">
          <p15:clr>
            <a:srgbClr val="F26B43"/>
          </p15:clr>
        </p15:guide>
        <p15:guide id="115" orient="horz" pos="22327" userDrawn="1">
          <p15:clr>
            <a:srgbClr val="F26B43"/>
          </p15:clr>
        </p15:guide>
        <p15:guide id="116" orient="horz" pos="21941" userDrawn="1">
          <p15:clr>
            <a:srgbClr val="5ACBF0"/>
          </p15:clr>
        </p15:guide>
        <p15:guide id="117" orient="horz" pos="9603" userDrawn="1">
          <p15:clr>
            <a:srgbClr val="5ACBF0"/>
          </p15:clr>
        </p15:guide>
        <p15:guide id="118" orient="horz" pos="2425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602C6B-F99B-CB17-322C-CA89976F9D5F}"/>
            </a:ext>
          </a:extLst>
        </p:cNvPr>
        <p:cNvGrpSpPr/>
        <p:nvPr/>
      </p:nvGrpSpPr>
      <p:grpSpPr>
        <a:xfrm>
          <a:off x="0" y="0"/>
          <a:ext cx="0" cy="0"/>
          <a:chOff x="0" y="0"/>
          <a:chExt cx="0" cy="0"/>
        </a:xfrm>
      </p:grpSpPr>
      <p:pic>
        <p:nvPicPr>
          <p:cNvPr id="29" name="Bildplatzhalter 23" descr="Ein Bild, das Kleidung, Person, Schuhwerk, Im Haus enthält.&#10;&#10;KI-generierte Inhalte können fehlerhaft sein.">
            <a:extLst>
              <a:ext uri="{FF2B5EF4-FFF2-40B4-BE49-F238E27FC236}">
                <a16:creationId xmlns:a16="http://schemas.microsoft.com/office/drawing/2014/main" id="{1603D531-203F-EC88-036A-A9195C0EB780}"/>
              </a:ext>
            </a:extLst>
          </p:cNvPr>
          <p:cNvPicPr>
            <a:picLocks noChangeAspect="1"/>
          </p:cNvPicPr>
          <p:nvPr/>
        </p:nvPicPr>
        <p:blipFill>
          <a:blip r:embed="rId3"/>
          <a:srcRect t="11375" b="11375"/>
          <a:stretch>
            <a:fillRect/>
          </a:stretch>
        </p:blipFill>
        <p:spPr bwMode="gray">
          <a:xfrm>
            <a:off x="15460778" y="28781935"/>
            <a:ext cx="13970000" cy="58863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Fußzeilenplatzhalter 1">
            <a:extLst>
              <a:ext uri="{FF2B5EF4-FFF2-40B4-BE49-F238E27FC236}">
                <a16:creationId xmlns:a16="http://schemas.microsoft.com/office/drawing/2014/main" id="{71634345-BDE1-1E87-2BFB-6C98821ECA10}"/>
              </a:ext>
            </a:extLst>
          </p:cNvPr>
          <p:cNvSpPr>
            <a:spLocks noGrp="1"/>
          </p:cNvSpPr>
          <p:nvPr>
            <p:ph type="ftr" sz="quarter" idx="3"/>
          </p:nvPr>
        </p:nvSpPr>
        <p:spPr/>
        <p:txBody>
          <a:bodyPr vert="horz" lIns="0" tIns="0" rIns="0" bIns="0" rtlCol="0" anchor="ctr"/>
          <a:lstStyle/>
          <a:p>
            <a:pPr algn="l" defTabSz="5382507">
              <a:lnSpc>
                <a:spcPct val="120000"/>
              </a:lnSpc>
            </a:pPr>
            <a:r>
              <a:rPr lang="de-DE" b="1" dirty="0" err="1"/>
              <a:t>KuMuS</a:t>
            </a:r>
            <a:r>
              <a:rPr lang="de-DE" b="1" dirty="0"/>
              <a:t>- </a:t>
            </a:r>
            <a:r>
              <a:rPr lang="de-DE" b="1" dirty="0" err="1"/>
              <a:t>ProNeD</a:t>
            </a:r>
            <a:r>
              <a:rPr lang="de-DE" b="1" dirty="0"/>
              <a:t> | Pädagogische Hochschule Freiburg</a:t>
            </a:r>
          </a:p>
        </p:txBody>
      </p:sp>
      <p:sp>
        <p:nvSpPr>
          <p:cNvPr id="7" name="Textplatzhalter 6">
            <a:extLst>
              <a:ext uri="{FF2B5EF4-FFF2-40B4-BE49-F238E27FC236}">
                <a16:creationId xmlns:a16="http://schemas.microsoft.com/office/drawing/2014/main" id="{7FF7E40D-1654-6EEE-E9EE-5B54F74C2468}"/>
              </a:ext>
            </a:extLst>
          </p:cNvPr>
          <p:cNvSpPr>
            <a:spLocks noGrp="1"/>
          </p:cNvSpPr>
          <p:nvPr>
            <p:ph type="body" sz="quarter" idx="45"/>
          </p:nvPr>
        </p:nvSpPr>
        <p:spPr/>
        <p:txBody>
          <a:bodyPr/>
          <a:lstStyle/>
          <a:p>
            <a:pPr lvl="7"/>
            <a:r>
              <a:rPr lang="en-US" b="1" dirty="0" err="1"/>
              <a:t>Lernen</a:t>
            </a:r>
            <a:endParaRPr lang="en-US" b="1" dirty="0"/>
          </a:p>
          <a:p>
            <a:r>
              <a:rPr lang="en-US" dirty="0"/>
              <a:t>Wie </a:t>
            </a:r>
            <a:r>
              <a:rPr lang="en-US" dirty="0" err="1"/>
              <a:t>lernt</a:t>
            </a:r>
            <a:r>
              <a:rPr lang="en-US" dirty="0"/>
              <a:t> man </a:t>
            </a:r>
            <a:r>
              <a:rPr lang="en-US" dirty="0" err="1"/>
              <a:t>Tanzschritte</a:t>
            </a:r>
            <a:r>
              <a:rPr lang="en-US" dirty="0"/>
              <a:t> </a:t>
            </a:r>
            <a:r>
              <a:rPr lang="en-US" dirty="0" err="1"/>
              <a:t>mit</a:t>
            </a:r>
            <a:r>
              <a:rPr lang="en-US" dirty="0"/>
              <a:t> </a:t>
            </a:r>
            <a:r>
              <a:rPr lang="en-US" dirty="0" err="1"/>
              <a:t>einem</a:t>
            </a:r>
            <a:r>
              <a:rPr lang="en-US" dirty="0"/>
              <a:t> Chatbot? Das </a:t>
            </a:r>
            <a:r>
              <a:rPr lang="en-US" dirty="0" err="1"/>
              <a:t>Szenario</a:t>
            </a:r>
            <a:r>
              <a:rPr lang="en-US" dirty="0"/>
              <a:t> </a:t>
            </a:r>
            <a:r>
              <a:rPr lang="en-US" dirty="0" err="1"/>
              <a:t>bietet</a:t>
            </a:r>
            <a:r>
              <a:rPr lang="en-US" dirty="0"/>
              <a:t> </a:t>
            </a:r>
            <a:r>
              <a:rPr lang="en-US" dirty="0" err="1"/>
              <a:t>Gelegenheit</a:t>
            </a:r>
            <a:r>
              <a:rPr lang="en-US" dirty="0"/>
              <a:t> dies </a:t>
            </a:r>
            <a:r>
              <a:rPr lang="en-US" dirty="0" err="1"/>
              <a:t>beim</a:t>
            </a:r>
            <a:r>
              <a:rPr lang="en-US" dirty="0"/>
              <a:t> </a:t>
            </a:r>
            <a:r>
              <a:rPr lang="en-US" dirty="0" err="1"/>
              <a:t>Einüben</a:t>
            </a:r>
            <a:r>
              <a:rPr lang="en-US" dirty="0"/>
              <a:t> </a:t>
            </a:r>
            <a:r>
              <a:rPr lang="en-US" dirty="0" err="1"/>
              <a:t>dreier</a:t>
            </a:r>
            <a:r>
              <a:rPr lang="en-US" dirty="0"/>
              <a:t> </a:t>
            </a:r>
            <a:r>
              <a:rPr lang="en-US" dirty="0" err="1"/>
              <a:t>Achterbögen</a:t>
            </a:r>
            <a:r>
              <a:rPr lang="en-US" dirty="0"/>
              <a:t> </a:t>
            </a:r>
            <a:r>
              <a:rPr lang="en-US" dirty="0" err="1"/>
              <a:t>eines</a:t>
            </a:r>
            <a:r>
              <a:rPr lang="en-US" dirty="0"/>
              <a:t> Polka-</a:t>
            </a:r>
            <a:r>
              <a:rPr lang="en-US" dirty="0" err="1"/>
              <a:t>Kreistanzes</a:t>
            </a:r>
            <a:r>
              <a:rPr lang="en-US" dirty="0"/>
              <a:t> in </a:t>
            </a:r>
            <a:r>
              <a:rPr lang="en-US" dirty="0" err="1"/>
              <a:t>Kleingruppen</a:t>
            </a:r>
            <a:r>
              <a:rPr lang="en-US" dirty="0"/>
              <a:t> </a:t>
            </a:r>
            <a:r>
              <a:rPr lang="en-US" dirty="0" err="1"/>
              <a:t>zu</a:t>
            </a:r>
            <a:r>
              <a:rPr lang="en-US" dirty="0"/>
              <a:t> </a:t>
            </a:r>
            <a:r>
              <a:rPr lang="en-US" dirty="0" err="1"/>
              <a:t>erleben</a:t>
            </a:r>
            <a:r>
              <a:rPr lang="en-US" dirty="0"/>
              <a:t>.</a:t>
            </a:r>
          </a:p>
          <a:p>
            <a:endParaRPr lang="en-US" dirty="0"/>
          </a:p>
        </p:txBody>
      </p:sp>
      <p:sp>
        <p:nvSpPr>
          <p:cNvPr id="4" name="Textplatzhalter 3">
            <a:extLst>
              <a:ext uri="{FF2B5EF4-FFF2-40B4-BE49-F238E27FC236}">
                <a16:creationId xmlns:a16="http://schemas.microsoft.com/office/drawing/2014/main" id="{94ECE3BC-6A24-3DBE-4B9F-05473B912E44}"/>
              </a:ext>
            </a:extLst>
          </p:cNvPr>
          <p:cNvSpPr>
            <a:spLocks noGrp="1"/>
          </p:cNvSpPr>
          <p:nvPr>
            <p:ph type="body" sz="quarter" idx="30"/>
          </p:nvPr>
        </p:nvSpPr>
        <p:spPr>
          <a:solidFill>
            <a:schemeClr val="bg1">
              <a:lumMod val="95000"/>
              <a:alpha val="75000"/>
            </a:schemeClr>
          </a:solidFill>
        </p:spPr>
        <p:txBody>
          <a:bodyPr vert="horz" wrap="square" lIns="360000" tIns="180000" rIns="360000" bIns="180000" numCol="4" spcCol="720000" rtlCol="0">
            <a:noAutofit/>
          </a:bodyPr>
          <a:lstStyle/>
          <a:p>
            <a:r>
              <a:rPr lang="de-DE" dirty="0"/>
              <a:t>Eingebettet in ein Rollenspiel mit Zeitreise bietet das Unterrichtsszenario die Möglichkeit, den Einsatz von Chatbots zu erproben und die eigenen Erfahrungen zu reflektieren. Zur Orientierung dienen neben den Tiefenstrukturen guten Unterrichts</a:t>
            </a:r>
          </a:p>
          <a:p>
            <a:r>
              <a:rPr lang="de-DE" dirty="0"/>
              <a:t>insbesondere die fünf Merkmale kooperativen Lernens. Der Workshop wurde in einem 80-minütigen Präsenzformat erprobt. Das Handout stellt mit einem Konfigurationsskript für den Chatbot, einem Unterrichtsplakat sowie einem</a:t>
            </a:r>
          </a:p>
          <a:p>
            <a:r>
              <a:rPr lang="de-DE" dirty="0"/>
              <a:t>exemplarischen Skript anschauliche Beispiele bereit. Das Umsetzungsbeispiel mit ChatGPT ermöglicht das Erleben des Voice-Modus, während die Umsetzung über den </a:t>
            </a:r>
            <a:r>
              <a:rPr lang="de-DE" dirty="0" err="1"/>
              <a:t>Fobizz</a:t>
            </a:r>
            <a:r>
              <a:rPr lang="de-DE" dirty="0"/>
              <a:t>-Assistenten vielen Schulen eine leicht zugängliche Variante zur eigenen</a:t>
            </a:r>
          </a:p>
          <a:p>
            <a:r>
              <a:rPr lang="de-DE" dirty="0"/>
              <a:t>Erprobung bietet. Das Szenario eignet sich sowohl für Lehrkräftefortbildungen als auch für Unterrichtserprobungen.</a:t>
            </a:r>
          </a:p>
          <a:p>
            <a:r>
              <a:rPr lang="de-DE" dirty="0"/>
              <a:t>QR-Code zum Fortbildungs-</a:t>
            </a:r>
            <a:br>
              <a:rPr lang="de-DE" dirty="0"/>
            </a:br>
            <a:r>
              <a:rPr lang="de-DE" dirty="0"/>
              <a:t>material</a:t>
            </a:r>
            <a:endParaRPr lang="en-US" b="0" dirty="0"/>
          </a:p>
        </p:txBody>
      </p:sp>
      <p:sp>
        <p:nvSpPr>
          <p:cNvPr id="8" name="Textplatzhalter 7">
            <a:extLst>
              <a:ext uri="{FF2B5EF4-FFF2-40B4-BE49-F238E27FC236}">
                <a16:creationId xmlns:a16="http://schemas.microsoft.com/office/drawing/2014/main" id="{5BC56C8C-DD1F-1BBB-B9D3-D6DEC9A5BE68}"/>
              </a:ext>
            </a:extLst>
          </p:cNvPr>
          <p:cNvSpPr>
            <a:spLocks noGrp="1"/>
          </p:cNvSpPr>
          <p:nvPr>
            <p:ph type="body" sz="quarter" idx="47"/>
          </p:nvPr>
        </p:nvSpPr>
        <p:spPr/>
        <p:txBody>
          <a:bodyPr/>
          <a:lstStyle/>
          <a:p>
            <a:pPr lvl="7"/>
            <a:r>
              <a:rPr lang="en-US" b="1" dirty="0"/>
              <a:t>Gestalten</a:t>
            </a:r>
          </a:p>
          <a:p>
            <a:r>
              <a:rPr lang="en-US" dirty="0"/>
              <a:t>Wie gestalten </a:t>
            </a:r>
            <a:r>
              <a:rPr lang="en-US" dirty="0" err="1"/>
              <a:t>sich</a:t>
            </a:r>
            <a:r>
              <a:rPr lang="en-US" dirty="0"/>
              <a:t> </a:t>
            </a:r>
            <a:r>
              <a:rPr lang="en-US" dirty="0" err="1"/>
              <a:t>kreative</a:t>
            </a:r>
            <a:r>
              <a:rPr lang="en-US" dirty="0"/>
              <a:t> </a:t>
            </a:r>
            <a:r>
              <a:rPr lang="en-US" dirty="0" err="1"/>
              <a:t>Gruppenprozesse</a:t>
            </a:r>
            <a:r>
              <a:rPr lang="en-US" dirty="0"/>
              <a:t> </a:t>
            </a:r>
            <a:r>
              <a:rPr lang="en-US" dirty="0" err="1"/>
              <a:t>mit</a:t>
            </a:r>
            <a:r>
              <a:rPr lang="en-US" dirty="0"/>
              <a:t> </a:t>
            </a:r>
            <a:r>
              <a:rPr lang="en-US" dirty="0" err="1"/>
              <a:t>einem</a:t>
            </a:r>
            <a:r>
              <a:rPr lang="en-US" dirty="0"/>
              <a:t> Chatbot? </a:t>
            </a:r>
            <a:r>
              <a:rPr lang="en-US" dirty="0" err="1"/>
              <a:t>Antworten</a:t>
            </a:r>
            <a:r>
              <a:rPr lang="en-US" dirty="0"/>
              <a:t> </a:t>
            </a:r>
            <a:r>
              <a:rPr lang="en-US" dirty="0" err="1"/>
              <a:t>lassen</a:t>
            </a:r>
            <a:r>
              <a:rPr lang="en-US" dirty="0"/>
              <a:t> </a:t>
            </a:r>
            <a:r>
              <a:rPr lang="en-US" dirty="0" err="1"/>
              <a:t>sich</a:t>
            </a:r>
            <a:r>
              <a:rPr lang="en-US" dirty="0"/>
              <a:t> </a:t>
            </a:r>
            <a:r>
              <a:rPr lang="en-US" dirty="0" err="1"/>
              <a:t>beim</a:t>
            </a:r>
            <a:r>
              <a:rPr lang="en-US" dirty="0"/>
              <a:t> </a:t>
            </a:r>
            <a:r>
              <a:rPr lang="en-US" dirty="0" err="1"/>
              <a:t>Erstellen</a:t>
            </a:r>
            <a:r>
              <a:rPr lang="en-US" dirty="0"/>
              <a:t> </a:t>
            </a:r>
            <a:r>
              <a:rPr lang="en-US" dirty="0" err="1"/>
              <a:t>einer</a:t>
            </a:r>
            <a:r>
              <a:rPr lang="en-US" dirty="0"/>
              <a:t> </a:t>
            </a:r>
            <a:r>
              <a:rPr lang="en-US" dirty="0" err="1"/>
              <a:t>kurze</a:t>
            </a:r>
            <a:r>
              <a:rPr lang="en-US" dirty="0"/>
              <a:t> </a:t>
            </a:r>
            <a:r>
              <a:rPr lang="en-US" dirty="0" err="1"/>
              <a:t>Präsentation</a:t>
            </a:r>
            <a:r>
              <a:rPr lang="en-US" dirty="0"/>
              <a:t> des </a:t>
            </a:r>
            <a:r>
              <a:rPr lang="en-US" dirty="0" err="1"/>
              <a:t>Polkatanzes</a:t>
            </a:r>
            <a:r>
              <a:rPr lang="en-US" dirty="0"/>
              <a:t> in </a:t>
            </a:r>
            <a:r>
              <a:rPr lang="en-US" dirty="0" err="1"/>
              <a:t>drei</a:t>
            </a:r>
            <a:r>
              <a:rPr lang="en-US" dirty="0"/>
              <a:t> </a:t>
            </a:r>
            <a:r>
              <a:rPr lang="en-US" dirty="0" err="1"/>
              <a:t>Szenen</a:t>
            </a:r>
            <a:r>
              <a:rPr lang="en-US" dirty="0"/>
              <a:t> </a:t>
            </a:r>
            <a:r>
              <a:rPr lang="en-US" dirty="0" err="1"/>
              <a:t>mit</a:t>
            </a:r>
            <a:r>
              <a:rPr lang="en-US" dirty="0"/>
              <a:t> </a:t>
            </a:r>
            <a:r>
              <a:rPr lang="en-US" dirty="0" err="1"/>
              <a:t>Hilfe</a:t>
            </a:r>
            <a:r>
              <a:rPr lang="en-US" dirty="0"/>
              <a:t> des Chatbots Joanna </a:t>
            </a:r>
            <a:r>
              <a:rPr lang="en-US" dirty="0" err="1"/>
              <a:t>finden</a:t>
            </a:r>
            <a:r>
              <a:rPr lang="en-US" dirty="0"/>
              <a:t>. </a:t>
            </a:r>
          </a:p>
          <a:p>
            <a:endParaRPr lang="en-US" dirty="0"/>
          </a:p>
        </p:txBody>
      </p:sp>
      <p:sp>
        <p:nvSpPr>
          <p:cNvPr id="18" name="Textplatzhalter 17">
            <a:extLst>
              <a:ext uri="{FF2B5EF4-FFF2-40B4-BE49-F238E27FC236}">
                <a16:creationId xmlns:a16="http://schemas.microsoft.com/office/drawing/2014/main" id="{E8E52E8E-E33E-68B9-21DB-35C48794A530}"/>
              </a:ext>
            </a:extLst>
          </p:cNvPr>
          <p:cNvSpPr>
            <a:spLocks noGrp="1"/>
          </p:cNvSpPr>
          <p:nvPr>
            <p:ph type="body" sz="quarter" idx="50"/>
          </p:nvPr>
        </p:nvSpPr>
        <p:spPr/>
        <p:txBody>
          <a:bodyPr/>
          <a:lstStyle/>
          <a:p>
            <a:pPr lvl="7"/>
            <a:r>
              <a:rPr lang="en-US" b="1" dirty="0" err="1"/>
              <a:t>Reflektieren</a:t>
            </a:r>
            <a:endParaRPr lang="en-US" b="1" dirty="0"/>
          </a:p>
          <a:p>
            <a:r>
              <a:rPr lang="en-US" dirty="0"/>
              <a:t>Wie </a:t>
            </a:r>
            <a:r>
              <a:rPr lang="en-US" dirty="0" err="1"/>
              <a:t>lässt</a:t>
            </a:r>
            <a:r>
              <a:rPr lang="en-US" dirty="0"/>
              <a:t> </a:t>
            </a:r>
            <a:r>
              <a:rPr lang="en-US" dirty="0" err="1"/>
              <a:t>sich</a:t>
            </a:r>
            <a:r>
              <a:rPr lang="en-US" dirty="0"/>
              <a:t> das </a:t>
            </a:r>
            <a:r>
              <a:rPr lang="en-US" dirty="0" err="1"/>
              <a:t>Erlebte</a:t>
            </a:r>
            <a:r>
              <a:rPr lang="en-US" dirty="0"/>
              <a:t> </a:t>
            </a:r>
            <a:r>
              <a:rPr lang="en-US" dirty="0" err="1"/>
              <a:t>einordnen</a:t>
            </a:r>
            <a:r>
              <a:rPr lang="en-US" dirty="0"/>
              <a:t> und </a:t>
            </a:r>
            <a:r>
              <a:rPr lang="en-US" dirty="0" err="1"/>
              <a:t>bewerten</a:t>
            </a:r>
            <a:r>
              <a:rPr lang="en-US" dirty="0"/>
              <a:t>? Die </a:t>
            </a:r>
            <a:r>
              <a:rPr lang="en-US" dirty="0" err="1"/>
              <a:t>fünf</a:t>
            </a:r>
            <a:r>
              <a:rPr lang="en-US" dirty="0"/>
              <a:t> </a:t>
            </a:r>
            <a:r>
              <a:rPr lang="en-US" dirty="0" err="1"/>
              <a:t>Merkmal</a:t>
            </a:r>
            <a:r>
              <a:rPr lang="en-US" dirty="0"/>
              <a:t> </a:t>
            </a:r>
            <a:r>
              <a:rPr lang="en-US" dirty="0" err="1"/>
              <a:t>Kooperativen</a:t>
            </a:r>
            <a:r>
              <a:rPr lang="en-US" dirty="0"/>
              <a:t> </a:t>
            </a:r>
            <a:r>
              <a:rPr lang="en-US" dirty="0" err="1"/>
              <a:t>Lernes</a:t>
            </a:r>
            <a:r>
              <a:rPr lang="en-US" dirty="0"/>
              <a:t> </a:t>
            </a:r>
            <a:r>
              <a:rPr lang="en-US" dirty="0" err="1"/>
              <a:t>können</a:t>
            </a:r>
            <a:r>
              <a:rPr lang="en-US" dirty="0"/>
              <a:t> </a:t>
            </a:r>
            <a:r>
              <a:rPr lang="en-US" dirty="0" err="1"/>
              <a:t>helfen</a:t>
            </a:r>
            <a:r>
              <a:rPr lang="en-US" dirty="0"/>
              <a:t>:</a:t>
            </a:r>
            <a:br>
              <a:rPr lang="en-US" dirty="0"/>
            </a:br>
            <a:br>
              <a:rPr lang="en-US" sz="1000" dirty="0"/>
            </a:br>
            <a:r>
              <a:rPr lang="en-US" dirty="0"/>
              <a:t>(1) Positive </a:t>
            </a:r>
            <a:r>
              <a:rPr lang="en-US" dirty="0" err="1"/>
              <a:t>gegenseitige</a:t>
            </a:r>
            <a:r>
              <a:rPr lang="en-US" dirty="0"/>
              <a:t> </a:t>
            </a:r>
            <a:r>
              <a:rPr lang="en-US" dirty="0" err="1"/>
              <a:t>Abhängigkeit</a:t>
            </a:r>
            <a:r>
              <a:rPr lang="en-US" dirty="0"/>
              <a:t> (2) </a:t>
            </a:r>
            <a:r>
              <a:rPr lang="en-US" dirty="0" err="1"/>
              <a:t>Individuelle</a:t>
            </a:r>
            <a:r>
              <a:rPr lang="en-US" dirty="0"/>
              <a:t> </a:t>
            </a:r>
            <a:r>
              <a:rPr lang="en-US" dirty="0" err="1"/>
              <a:t>Verantwortlichkeit</a:t>
            </a:r>
            <a:r>
              <a:rPr lang="en-US" dirty="0"/>
              <a:t> (3) </a:t>
            </a:r>
            <a:r>
              <a:rPr lang="en-US" dirty="0" err="1"/>
              <a:t>Unterstützende</a:t>
            </a:r>
            <a:r>
              <a:rPr lang="en-US" dirty="0"/>
              <a:t> </a:t>
            </a:r>
            <a:r>
              <a:rPr lang="en-US" dirty="0" err="1"/>
              <a:t>Interaktion</a:t>
            </a:r>
            <a:r>
              <a:rPr lang="en-US" dirty="0"/>
              <a:t> (4) </a:t>
            </a:r>
            <a:r>
              <a:rPr lang="en-US" dirty="0" err="1"/>
              <a:t>Kooperative</a:t>
            </a:r>
            <a:r>
              <a:rPr lang="en-US" dirty="0"/>
              <a:t> </a:t>
            </a:r>
            <a:r>
              <a:rPr lang="en-US" dirty="0" err="1"/>
              <a:t>Kompetenzen</a:t>
            </a:r>
            <a:r>
              <a:rPr lang="en-US" dirty="0"/>
              <a:t> (5) </a:t>
            </a:r>
            <a:r>
              <a:rPr lang="en-US" dirty="0" err="1"/>
              <a:t>Reflexion</a:t>
            </a:r>
            <a:r>
              <a:rPr lang="en-US" dirty="0"/>
              <a:t>.</a:t>
            </a:r>
            <a:r>
              <a:rPr lang="de-DE" sz="2800" dirty="0"/>
              <a:t> </a:t>
            </a:r>
            <a:endParaRPr lang="en-US" dirty="0"/>
          </a:p>
          <a:p>
            <a:endParaRPr lang="en-US" sz="3600" dirty="0"/>
          </a:p>
          <a:p>
            <a:endParaRPr lang="en-US" sz="3600" dirty="0"/>
          </a:p>
          <a:p>
            <a:endParaRPr lang="en-US" dirty="0"/>
          </a:p>
        </p:txBody>
      </p:sp>
      <p:sp>
        <p:nvSpPr>
          <p:cNvPr id="5" name="Titel 4">
            <a:extLst>
              <a:ext uri="{FF2B5EF4-FFF2-40B4-BE49-F238E27FC236}">
                <a16:creationId xmlns:a16="http://schemas.microsoft.com/office/drawing/2014/main" id="{0843AE6D-6A77-B0A5-F93B-512E4CA1ABDF}"/>
              </a:ext>
            </a:extLst>
          </p:cNvPr>
          <p:cNvSpPr>
            <a:spLocks noGrp="1"/>
          </p:cNvSpPr>
          <p:nvPr>
            <p:ph type="title"/>
          </p:nvPr>
        </p:nvSpPr>
        <p:spPr/>
        <p:txBody>
          <a:bodyPr/>
          <a:lstStyle/>
          <a:p>
            <a:pPr algn="just"/>
            <a:r>
              <a:rPr lang="en-US" sz="9600" dirty="0" err="1"/>
              <a:t>Szenario</a:t>
            </a:r>
            <a:r>
              <a:rPr lang="en-US" sz="9600" dirty="0"/>
              <a:t> </a:t>
            </a:r>
            <a:r>
              <a:rPr lang="en-US" sz="9600" dirty="0" err="1"/>
              <a:t>zur</a:t>
            </a:r>
            <a:r>
              <a:rPr lang="en-US" sz="9600" dirty="0"/>
              <a:t> </a:t>
            </a:r>
            <a:r>
              <a:rPr lang="en-US" sz="9600" dirty="0" err="1"/>
              <a:t>Erprobung</a:t>
            </a:r>
            <a:r>
              <a:rPr lang="en-US" sz="9600" dirty="0"/>
              <a:t> von LLMs </a:t>
            </a:r>
            <a:r>
              <a:rPr lang="en-US" sz="9600" dirty="0" err="1"/>
              <a:t>im</a:t>
            </a:r>
            <a:r>
              <a:rPr lang="en-US" sz="9600" dirty="0"/>
              <a:t> Sport- </a:t>
            </a:r>
            <a:r>
              <a:rPr lang="en-US" sz="9600" dirty="0" err="1"/>
              <a:t>unterricht</a:t>
            </a:r>
            <a:r>
              <a:rPr lang="en-US" sz="9600" dirty="0"/>
              <a:t> für </a:t>
            </a:r>
            <a:r>
              <a:rPr lang="en-US" sz="9600" dirty="0" err="1"/>
              <a:t>praxisnahe</a:t>
            </a:r>
            <a:r>
              <a:rPr lang="en-US" sz="9600" dirty="0"/>
              <a:t> </a:t>
            </a:r>
            <a:r>
              <a:rPr lang="en-US" sz="9600" dirty="0" err="1"/>
              <a:t>Unterrichtsentwicklung</a:t>
            </a:r>
            <a:r>
              <a:rPr lang="en-US" sz="9600" dirty="0"/>
              <a:t> </a:t>
            </a:r>
          </a:p>
        </p:txBody>
      </p:sp>
      <p:sp>
        <p:nvSpPr>
          <p:cNvPr id="3" name="Textplatzhalter 2">
            <a:extLst>
              <a:ext uri="{FF2B5EF4-FFF2-40B4-BE49-F238E27FC236}">
                <a16:creationId xmlns:a16="http://schemas.microsoft.com/office/drawing/2014/main" id="{97F5A397-9EE7-3766-5EF0-372DCB67657B}"/>
              </a:ext>
            </a:extLst>
          </p:cNvPr>
          <p:cNvSpPr>
            <a:spLocks noGrp="1"/>
          </p:cNvSpPr>
          <p:nvPr>
            <p:ph type="body" sz="quarter" idx="40"/>
          </p:nvPr>
        </p:nvSpPr>
        <p:spPr/>
        <p:txBody>
          <a:bodyPr/>
          <a:lstStyle/>
          <a:p>
            <a:r>
              <a:rPr lang="en-US" dirty="0" err="1"/>
              <a:t>Erlebt</a:t>
            </a:r>
            <a:r>
              <a:rPr lang="en-US" dirty="0"/>
              <a:t> Chatbot Joanna </a:t>
            </a:r>
            <a:r>
              <a:rPr lang="en-US" dirty="0" err="1"/>
              <a:t>im</a:t>
            </a:r>
            <a:r>
              <a:rPr lang="en-US" dirty="0"/>
              <a:t> </a:t>
            </a:r>
            <a:r>
              <a:rPr lang="en-US" dirty="0" err="1"/>
              <a:t>kooperativen</a:t>
            </a:r>
            <a:r>
              <a:rPr lang="en-US" dirty="0"/>
              <a:t> </a:t>
            </a:r>
            <a:r>
              <a:rPr lang="en-US" dirty="0" err="1"/>
              <a:t>Rollenspiel</a:t>
            </a:r>
            <a:r>
              <a:rPr lang="en-US" dirty="0"/>
              <a:t>, </a:t>
            </a:r>
            <a:r>
              <a:rPr lang="en-US" dirty="0" err="1"/>
              <a:t>lernt</a:t>
            </a:r>
            <a:r>
              <a:rPr lang="en-US" dirty="0"/>
              <a:t> </a:t>
            </a:r>
            <a:r>
              <a:rPr lang="en-US" dirty="0" err="1"/>
              <a:t>Polkatanzen</a:t>
            </a:r>
            <a:r>
              <a:rPr lang="en-US" dirty="0"/>
              <a:t> und </a:t>
            </a:r>
            <a:r>
              <a:rPr lang="en-US" dirty="0" err="1"/>
              <a:t>gestaltet</a:t>
            </a:r>
            <a:r>
              <a:rPr lang="en-US" dirty="0"/>
              <a:t> </a:t>
            </a:r>
            <a:r>
              <a:rPr lang="en-US" dirty="0" err="1"/>
              <a:t>einen</a:t>
            </a:r>
            <a:r>
              <a:rPr lang="en-US" dirty="0"/>
              <a:t> </a:t>
            </a:r>
            <a:r>
              <a:rPr lang="en-US" dirty="0" err="1"/>
              <a:t>eigenen</a:t>
            </a:r>
            <a:r>
              <a:rPr lang="en-US" dirty="0"/>
              <a:t> Hoedown.</a:t>
            </a:r>
          </a:p>
          <a:p>
            <a:endParaRPr lang="en-US" dirty="0"/>
          </a:p>
        </p:txBody>
      </p:sp>
      <p:sp>
        <p:nvSpPr>
          <p:cNvPr id="9" name="Textplatzhalter 8">
            <a:extLst>
              <a:ext uri="{FF2B5EF4-FFF2-40B4-BE49-F238E27FC236}">
                <a16:creationId xmlns:a16="http://schemas.microsoft.com/office/drawing/2014/main" id="{1D75E8C9-8829-5C30-3380-98C12BC18436}"/>
              </a:ext>
            </a:extLst>
          </p:cNvPr>
          <p:cNvSpPr>
            <a:spLocks noGrp="1"/>
          </p:cNvSpPr>
          <p:nvPr>
            <p:ph type="body" sz="quarter" idx="31"/>
          </p:nvPr>
        </p:nvSpPr>
        <p:spPr/>
        <p:txBody>
          <a:bodyPr/>
          <a:lstStyle/>
          <a:p>
            <a:r>
              <a:rPr lang="en-US" dirty="0"/>
              <a:t>Philipp Wetzel / 2025 </a:t>
            </a:r>
          </a:p>
        </p:txBody>
      </p:sp>
      <p:sp>
        <p:nvSpPr>
          <p:cNvPr id="21" name="Textfeld 20">
            <a:extLst>
              <a:ext uri="{FF2B5EF4-FFF2-40B4-BE49-F238E27FC236}">
                <a16:creationId xmlns:a16="http://schemas.microsoft.com/office/drawing/2014/main" id="{DFAA01C6-9349-A673-AA7B-20ECA7B4A9F5}"/>
              </a:ext>
            </a:extLst>
          </p:cNvPr>
          <p:cNvSpPr txBox="1"/>
          <p:nvPr/>
        </p:nvSpPr>
        <p:spPr>
          <a:xfrm>
            <a:off x="16905662" y="28757906"/>
            <a:ext cx="4952012" cy="5886394"/>
          </a:xfrm>
          <a:prstGeom prst="rect">
            <a:avLst/>
          </a:prstGeom>
          <a:solidFill>
            <a:srgbClr val="F2F2F2">
              <a:alpha val="54902"/>
            </a:srgbClr>
          </a:solidFill>
        </p:spPr>
        <p:txBody>
          <a:bodyPr wrap="square" lIns="0" tIns="0" rIns="0" bIns="0" rtlCol="0">
            <a:noAutofit/>
          </a:bodyPr>
          <a:lstStyle/>
          <a:p>
            <a:pPr algn="ctr">
              <a:lnSpc>
                <a:spcPct val="110000"/>
              </a:lnSpc>
              <a:spcBef>
                <a:spcPts val="300"/>
              </a:spcBef>
              <a:spcAft>
                <a:spcPts val="300"/>
              </a:spcAft>
              <a:buClr>
                <a:schemeClr val="bg2"/>
              </a:buClr>
            </a:pPr>
            <a:r>
              <a:rPr lang="de-DE" sz="4800" dirty="0">
                <a:latin typeface="ADLaM Display" panose="020F0502020204030204" pitchFamily="2" charset="0"/>
                <a:ea typeface="ADLaM Display" panose="020F0502020204030204" pitchFamily="2" charset="0"/>
                <a:cs typeface="ADLaM Display" panose="020F0502020204030204" pitchFamily="2" charset="0"/>
              </a:rPr>
              <a:t>Joanna über ChatGPT</a:t>
            </a:r>
          </a:p>
        </p:txBody>
      </p:sp>
      <p:sp>
        <p:nvSpPr>
          <p:cNvPr id="11" name="Textfeld 10">
            <a:extLst>
              <a:ext uri="{FF2B5EF4-FFF2-40B4-BE49-F238E27FC236}">
                <a16:creationId xmlns:a16="http://schemas.microsoft.com/office/drawing/2014/main" id="{9369AA31-6761-FDAE-6A0A-1AF6712CB1FE}"/>
              </a:ext>
            </a:extLst>
          </p:cNvPr>
          <p:cNvSpPr txBox="1"/>
          <p:nvPr/>
        </p:nvSpPr>
        <p:spPr>
          <a:xfrm>
            <a:off x="23705951" y="28757906"/>
            <a:ext cx="4952012" cy="5886395"/>
          </a:xfrm>
          <a:prstGeom prst="rect">
            <a:avLst/>
          </a:prstGeom>
          <a:solidFill>
            <a:srgbClr val="D0C6B7">
              <a:alpha val="54902"/>
            </a:srgbClr>
          </a:solidFill>
        </p:spPr>
        <p:txBody>
          <a:bodyPr wrap="square" lIns="0" tIns="0" rIns="0" bIns="0" rtlCol="0">
            <a:noAutofit/>
          </a:bodyPr>
          <a:lstStyle/>
          <a:p>
            <a:pPr algn="ctr">
              <a:lnSpc>
                <a:spcPct val="110000"/>
              </a:lnSpc>
              <a:spcBef>
                <a:spcPts val="300"/>
              </a:spcBef>
              <a:spcAft>
                <a:spcPts val="300"/>
              </a:spcAft>
              <a:buClr>
                <a:schemeClr val="bg2"/>
              </a:buClr>
            </a:pPr>
            <a:r>
              <a:rPr lang="de-DE" sz="4800" dirty="0">
                <a:latin typeface="ADLaM Display" panose="020F0502020204030204" pitchFamily="2" charset="0"/>
                <a:ea typeface="ADLaM Display" panose="020F0502020204030204" pitchFamily="2" charset="0"/>
                <a:cs typeface="ADLaM Display" panose="020F0502020204030204" pitchFamily="2" charset="0"/>
              </a:rPr>
              <a:t>Joanna über </a:t>
            </a:r>
            <a:r>
              <a:rPr lang="de-DE" sz="4800" dirty="0" err="1">
                <a:latin typeface="ADLaM Display" panose="020F0502020204030204" pitchFamily="2" charset="0"/>
                <a:ea typeface="ADLaM Display" panose="020F0502020204030204" pitchFamily="2" charset="0"/>
                <a:cs typeface="ADLaM Display" panose="020F0502020204030204" pitchFamily="2" charset="0"/>
              </a:rPr>
              <a:t>Fobizz</a:t>
            </a:r>
            <a:endParaRPr lang="de-DE" sz="4800" dirty="0">
              <a:latin typeface="ADLaM Display" panose="020F0502020204030204" pitchFamily="2" charset="0"/>
              <a:ea typeface="ADLaM Display" panose="020F0502020204030204" pitchFamily="2" charset="0"/>
              <a:cs typeface="ADLaM Display" panose="020F0502020204030204" pitchFamily="2" charset="0"/>
            </a:endParaRPr>
          </a:p>
        </p:txBody>
      </p:sp>
      <p:pic>
        <p:nvPicPr>
          <p:cNvPr id="24" name="Bildplatzhalter 23" descr="Ein Bild, das Kleidung, Person, Schuhwerk, Im Haus enthält.&#10;&#10;KI-generierte Inhalte können fehlerhaft sein.">
            <a:extLst>
              <a:ext uri="{FF2B5EF4-FFF2-40B4-BE49-F238E27FC236}">
                <a16:creationId xmlns:a16="http://schemas.microsoft.com/office/drawing/2014/main" id="{8D494F70-E9D2-6897-4F7D-4944206073F7}"/>
              </a:ext>
            </a:extLst>
          </p:cNvPr>
          <p:cNvPicPr>
            <a:picLocks noGrp="1" noChangeAspect="1"/>
          </p:cNvPicPr>
          <p:nvPr>
            <p:ph type="pic" sz="quarter" idx="44"/>
          </p:nvPr>
        </p:nvPicPr>
        <p:blipFill>
          <a:blip r:embed="rId3"/>
          <a:srcRect t="11375" b="11375"/>
          <a:stretch>
            <a:fillRect/>
          </a:stretch>
        </p:blipFill>
        <p:spPr>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Bildplatzhalter 27" descr="Ein Bild, das Kleidung, Person, Menschen, Gruppe enthält.&#10;&#10;KI-generierte Inhalte können fehlerhaft sein.">
            <a:extLst>
              <a:ext uri="{FF2B5EF4-FFF2-40B4-BE49-F238E27FC236}">
                <a16:creationId xmlns:a16="http://schemas.microsoft.com/office/drawing/2014/main" id="{8AFC5849-8CF7-CFF1-A014-43F5287AE598}"/>
              </a:ext>
            </a:extLst>
          </p:cNvPr>
          <p:cNvPicPr>
            <a:picLocks noGrp="1" noChangeAspect="1"/>
          </p:cNvPicPr>
          <p:nvPr>
            <p:ph type="pic" sz="quarter" idx="46"/>
          </p:nvPr>
        </p:nvPicPr>
        <p:blipFill>
          <a:blip r:embed="rId4"/>
          <a:srcRect t="11375" b="11375"/>
          <a:stretch>
            <a:fillRect/>
          </a:stretch>
        </p:blipFill>
        <p:spPr>
          <a:xfrm>
            <a:off x="739531" y="22094967"/>
            <a:ext cx="13970000" cy="58863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Grafik 19" descr="Ein Bild, das Screenshot, Grafiken, nähen enthält.&#10;&#10;KI-generierte Inhalte können fehlerhaft sein.">
            <a:extLst>
              <a:ext uri="{FF2B5EF4-FFF2-40B4-BE49-F238E27FC236}">
                <a16:creationId xmlns:a16="http://schemas.microsoft.com/office/drawing/2014/main" id="{EC5B5503-D912-3162-B8A5-92BB6A191AC2}"/>
              </a:ext>
            </a:extLst>
          </p:cNvPr>
          <p:cNvPicPr>
            <a:picLocks noChangeAspect="1"/>
          </p:cNvPicPr>
          <p:nvPr/>
        </p:nvPicPr>
        <p:blipFill>
          <a:blip r:embed="rId5"/>
          <a:stretch>
            <a:fillRect/>
          </a:stretch>
        </p:blipFill>
        <p:spPr>
          <a:xfrm>
            <a:off x="24303471" y="30585530"/>
            <a:ext cx="3756973" cy="3756973"/>
          </a:xfrm>
          <a:prstGeom prst="rect">
            <a:avLst/>
          </a:prstGeom>
        </p:spPr>
      </p:pic>
      <p:pic>
        <p:nvPicPr>
          <p:cNvPr id="16" name="Picture 4">
            <a:extLst>
              <a:ext uri="{FF2B5EF4-FFF2-40B4-BE49-F238E27FC236}">
                <a16:creationId xmlns:a16="http://schemas.microsoft.com/office/drawing/2014/main" id="{9CF3C50E-9542-B90D-DE76-7E2DE4BA88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03182" y="30585531"/>
            <a:ext cx="3756972" cy="37569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510E535A-82B6-F89D-3797-0F8CF033A93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3955" b="55558"/>
          <a:stretch>
            <a:fillRect/>
          </a:stretch>
        </p:blipFill>
        <p:spPr bwMode="auto">
          <a:xfrm>
            <a:off x="7782476" y="22094786"/>
            <a:ext cx="6927055" cy="28670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 name="Rechteck 9">
            <a:extLst>
              <a:ext uri="{FF2B5EF4-FFF2-40B4-BE49-F238E27FC236}">
                <a16:creationId xmlns:a16="http://schemas.microsoft.com/office/drawing/2014/main" id="{F348388E-D0E9-42DF-E42D-5CFCB88857EF}"/>
              </a:ext>
            </a:extLst>
          </p:cNvPr>
          <p:cNvSpPr/>
          <p:nvPr/>
        </p:nvSpPr>
        <p:spPr>
          <a:xfrm>
            <a:off x="27393900" y="36614100"/>
            <a:ext cx="1759363" cy="152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16000" indent="-216000" algn="ctr">
              <a:spcBef>
                <a:spcPts val="300"/>
              </a:spcBef>
              <a:spcAft>
                <a:spcPts val="300"/>
              </a:spcAft>
              <a:buClr>
                <a:schemeClr val="bg1"/>
              </a:buClr>
              <a:buFont typeface="Courier New" panose="02070309020205020404" pitchFamily="49" charset="0"/>
              <a:buChar char="o"/>
            </a:pPr>
            <a:endParaRPr lang="de-DE" sz="1200" dirty="0" err="1"/>
          </a:p>
        </p:txBody>
      </p:sp>
    </p:spTree>
    <p:extLst>
      <p:ext uri="{BB962C8B-B14F-4D97-AF65-F5344CB8AC3E}">
        <p14:creationId xmlns:p14="http://schemas.microsoft.com/office/powerpoint/2010/main" val="1373723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KuMuS_POSTER">
  <a:themeElements>
    <a:clrScheme name="KuMuS">
      <a:dk1>
        <a:srgbClr val="292A2F"/>
      </a:dk1>
      <a:lt1>
        <a:srgbClr val="FFFFFF"/>
      </a:lt1>
      <a:dk2>
        <a:srgbClr val="A61169"/>
      </a:dk2>
      <a:lt2>
        <a:srgbClr val="7F1448"/>
      </a:lt2>
      <a:accent1>
        <a:srgbClr val="411515"/>
      </a:accent1>
      <a:accent2>
        <a:srgbClr val="B4DFE6"/>
      </a:accent2>
      <a:accent3>
        <a:srgbClr val="000000"/>
      </a:accent3>
      <a:accent4>
        <a:srgbClr val="000000"/>
      </a:accent4>
      <a:accent5>
        <a:srgbClr val="000000"/>
      </a:accent5>
      <a:accent6>
        <a:srgbClr val="0000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216000" indent="-216000" algn="ctr">
          <a:spcBef>
            <a:spcPts val="300"/>
          </a:spcBef>
          <a:spcAft>
            <a:spcPts val="300"/>
          </a:spcAft>
          <a:buClr>
            <a:schemeClr val="bg1"/>
          </a:buClr>
          <a:buFont typeface="Courier New" panose="02070309020205020404" pitchFamily="49" charset="0"/>
          <a:buChar char="o"/>
          <a:defRPr sz="12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216000" indent="-216000" algn="l">
          <a:lnSpc>
            <a:spcPct val="110000"/>
          </a:lnSpc>
          <a:spcBef>
            <a:spcPts val="300"/>
          </a:spcBef>
          <a:spcAft>
            <a:spcPts val="300"/>
          </a:spcAft>
          <a:buClr>
            <a:schemeClr val="bg2"/>
          </a:buClr>
          <a:buFont typeface="Courier New" panose="02070309020205020404" pitchFamily="49" charset="0"/>
          <a:buChar char="o"/>
          <a:defRPr sz="1200" dirty="0" err="1" smtClean="0"/>
        </a:defPPr>
      </a:lstStyle>
    </a:txDef>
  </a:objectDefaults>
  <a:extraClrSchemeLst/>
  <a:extLst>
    <a:ext uri="{05A4C25C-085E-4340-85A3-A5531E510DB2}">
      <thm15:themeFamily xmlns:thm15="http://schemas.microsoft.com/office/thememl/2012/main" name="Präsentation1" id="{229A2563-9377-614F-AD88-D5581F8CA8F5}" vid="{E54BE97B-07CD-8941-BAFC-5F07D379D25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KuMuS_POSTER_Template3</Template>
  <TotalTime>0</TotalTime>
  <Words>257</Words>
  <Application>Microsoft Office PowerPoint</Application>
  <PresentationFormat>Benutzerdefiniert</PresentationFormat>
  <Paragraphs>19</Paragraphs>
  <Slides>1</Slides>
  <Notes>1</Notes>
  <HiddenSlides>0</HiddenSlides>
  <MMClips>0</MMClips>
  <ScaleCrop>false</ScaleCrop>
  <HeadingPairs>
    <vt:vector size="8" baseType="variant">
      <vt:variant>
        <vt:lpstr>Verwendete Schriftarten</vt:lpstr>
      </vt:variant>
      <vt:variant>
        <vt:i4>6</vt:i4>
      </vt:variant>
      <vt:variant>
        <vt:lpstr>Design</vt:lpstr>
      </vt:variant>
      <vt:variant>
        <vt:i4>1</vt:i4>
      </vt:variant>
      <vt:variant>
        <vt:lpstr>Eingebettete OLE-Server</vt:lpstr>
      </vt:variant>
      <vt:variant>
        <vt:i4>1</vt:i4>
      </vt:variant>
      <vt:variant>
        <vt:lpstr>Folientitel</vt:lpstr>
      </vt:variant>
      <vt:variant>
        <vt:i4>1</vt:i4>
      </vt:variant>
    </vt:vector>
  </HeadingPairs>
  <TitlesOfParts>
    <vt:vector size="9" baseType="lpstr">
      <vt:lpstr>ADLaM Display</vt:lpstr>
      <vt:lpstr>Arial</vt:lpstr>
      <vt:lpstr>Calibri</vt:lpstr>
      <vt:lpstr>Courier New</vt:lpstr>
      <vt:lpstr>Futura Medium</vt:lpstr>
      <vt:lpstr>Symbol</vt:lpstr>
      <vt:lpstr>KuMuS_POSTER</vt:lpstr>
      <vt:lpstr>think-cell Folie</vt:lpstr>
      <vt:lpstr>Szenario zur Erprobung von LLMs im Sport- unterricht für praxisnahe Unterrichtsentwicklung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Philipp Wetzel</dc:creator>
  <cp:lastModifiedBy>Philipp Wetzel</cp:lastModifiedBy>
  <cp:revision>7</cp:revision>
  <cp:lastPrinted>2025-12-01T15:32:30Z</cp:lastPrinted>
  <dcterms:created xsi:type="dcterms:W3CDTF">2025-11-21T20:29:55Z</dcterms:created>
  <dcterms:modified xsi:type="dcterms:W3CDTF">2025-12-02T15:34:00Z</dcterms:modified>
</cp:coreProperties>
</file>