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3"/>
  </p:notesMasterIdLst>
  <p:sldIdLst>
    <p:sldId id="308" r:id="rId2"/>
  </p:sldIdLst>
  <p:sldSz cx="30275213" cy="42803763"/>
  <p:notesSz cx="7102475" cy="10233025"/>
  <p:defaultTextStyle>
    <a:defPPr>
      <a:defRPr lang="de-DE"/>
    </a:defPPr>
    <a:lvl1pPr marL="0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1pPr>
    <a:lvl2pPr marL="1491243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2pPr>
    <a:lvl3pPr marL="2982492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3pPr>
    <a:lvl4pPr marL="4473738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4pPr>
    <a:lvl5pPr marL="5964985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5pPr>
    <a:lvl6pPr marL="7456227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6pPr>
    <a:lvl7pPr marL="8947470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7pPr>
    <a:lvl8pPr marL="10438720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8pPr>
    <a:lvl9pPr marL="11929966" algn="l" defTabSz="2982492" rtl="0" eaLnBrk="1" latinLnBrk="0" hangingPunct="1">
      <a:defRPr sz="587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536" userDrawn="1">
          <p15:clr>
            <a:srgbClr val="A4A3A4"/>
          </p15:clr>
        </p15:guide>
        <p15:guide id="3" orient="horz" pos="134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D0C6B7"/>
    <a:srgbClr val="FBFBFB"/>
    <a:srgbClr val="FCFCFC"/>
    <a:srgbClr val="FFFFFF"/>
    <a:srgbClr val="E9E9E9"/>
    <a:srgbClr val="D8EFF3"/>
    <a:srgbClr val="FFC9BF"/>
    <a:srgbClr val="FEFEFE"/>
    <a:srgbClr val="EAF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86323"/>
  </p:normalViewPr>
  <p:slideViewPr>
    <p:cSldViewPr snapToGrid="0">
      <p:cViewPr>
        <p:scale>
          <a:sx n="75" d="100"/>
          <a:sy n="75" d="100"/>
        </p:scale>
        <p:origin x="180" y="54"/>
      </p:cViewPr>
      <p:guideLst>
        <p:guide pos="9536"/>
        <p:guide orient="horz" pos="134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77739" cy="513428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094" y="0"/>
            <a:ext cx="3077739" cy="513428"/>
          </a:xfrm>
          <a:prstGeom prst="rect">
            <a:avLst/>
          </a:prstGeom>
        </p:spPr>
        <p:txBody>
          <a:bodyPr vert="horz" lIns="99040" tIns="49520" rIns="99040" bIns="49520" rtlCol="0"/>
          <a:lstStyle>
            <a:lvl1pPr algn="r">
              <a:defRPr sz="1300"/>
            </a:lvl1pPr>
          </a:lstStyle>
          <a:p>
            <a:fld id="{525E7715-D892-044E-B792-F36147E1BE9D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0450" y="1279525"/>
            <a:ext cx="24415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0" tIns="49520" rIns="99040" bIns="495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40" tIns="49520" rIns="99040" bIns="495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" y="9719600"/>
            <a:ext cx="3077739" cy="513427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094" y="9719600"/>
            <a:ext cx="3077739" cy="513427"/>
          </a:xfrm>
          <a:prstGeom prst="rect">
            <a:avLst/>
          </a:prstGeom>
        </p:spPr>
        <p:txBody>
          <a:bodyPr vert="horz" lIns="99040" tIns="49520" rIns="99040" bIns="49520" rtlCol="0" anchor="b"/>
          <a:lstStyle>
            <a:lvl1pPr algn="r">
              <a:defRPr sz="1300"/>
            </a:lvl1pPr>
          </a:lstStyle>
          <a:p>
            <a:fld id="{2A0EEE17-0EC7-0546-973C-F593D027A0D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7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EEE17-0EC7-0546-973C-F593D027A0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70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E7FF3756-199A-4200-4F1F-8128976D43C8}"/>
              </a:ext>
            </a:extLst>
          </p:cNvPr>
          <p:cNvSpPr/>
          <p:nvPr userDrawn="1"/>
        </p:nvSpPr>
        <p:spPr>
          <a:xfrm>
            <a:off x="-1504" y="0"/>
            <a:ext cx="30276717" cy="39187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8006FA7A-BDB9-0C94-5E1A-7D706AAACA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591" t="-5831" r="-440" b="1"/>
          <a:stretch/>
        </p:blipFill>
        <p:spPr>
          <a:xfrm flipV="1">
            <a:off x="-1504" y="28890991"/>
            <a:ext cx="13869904" cy="10296445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9A173C9B-0753-549B-EDAE-AB65E0D56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5043" t="-5830" r="-440" b="-1186"/>
          <a:stretch/>
        </p:blipFill>
        <p:spPr>
          <a:xfrm rot="10800000">
            <a:off x="15572146" y="0"/>
            <a:ext cx="14584362" cy="11304203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97FF1444-A7A2-DA04-EBB4-626C4BB9C226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B6CEE9D2-4A16-6CD0-A80B-14DB7F33CE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6" name="Fußzeilenplatzhalter 35">
            <a:extLst>
              <a:ext uri="{FF2B5EF4-FFF2-40B4-BE49-F238E27FC236}">
                <a16:creationId xmlns:a16="http://schemas.microsoft.com/office/drawing/2014/main" id="{4AC004E8-E617-7A71-89E1-FB4E8527D6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50E4AF70-7401-E3A8-DB04-AD625BE81B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8" name="Textplatzhalter 21">
            <a:extLst>
              <a:ext uri="{FF2B5EF4-FFF2-40B4-BE49-F238E27FC236}">
                <a16:creationId xmlns:a16="http://schemas.microsoft.com/office/drawing/2014/main" id="{640CE9A2-47A7-F227-8054-88D4CD25FC6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bg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9" name="Textplatzhalter 38">
            <a:extLst>
              <a:ext uri="{FF2B5EF4-FFF2-40B4-BE49-F238E27FC236}">
                <a16:creationId xmlns:a16="http://schemas.microsoft.com/office/drawing/2014/main" id="{61E14B71-35B7-DA28-A39F-B74C1A5E646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2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Bild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7CC9F54E-4E25-5CA9-D589-64BBAB9EA2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40" name="Textplatzhalter 40">
            <a:extLst>
              <a:ext uri="{FF2B5EF4-FFF2-40B4-BE49-F238E27FC236}">
                <a16:creationId xmlns:a16="http://schemas.microsoft.com/office/drawing/2014/main" id="{BADCE14D-B9F1-947A-5551-E2D4F528753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5532434" y="15273048"/>
            <a:ext cx="13901493" cy="59003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5492DD4-1FA9-7890-F6E8-1EA39A6621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BE070485-D300-EB9C-3C2B-8EC143D142B1}"/>
              </a:ext>
            </a:extLst>
          </p:cNvPr>
          <p:cNvSpPr/>
          <p:nvPr userDrawn="1"/>
        </p:nvSpPr>
        <p:spPr>
          <a:xfrm>
            <a:off x="0" y="0"/>
            <a:ext cx="30275213" cy="4767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7" name="Textplatzhalter 35">
            <a:extLst>
              <a:ext uri="{FF2B5EF4-FFF2-40B4-BE49-F238E27FC236}">
                <a16:creationId xmlns:a16="http://schemas.microsoft.com/office/drawing/2014/main" id="{552FB45E-F5D7-8331-1CF0-580AB39E396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68904"/>
            <a:ext cx="28659519" cy="2999396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8" name="Fußzeilenplatzhalter 35">
            <a:extLst>
              <a:ext uri="{FF2B5EF4-FFF2-40B4-BE49-F238E27FC236}">
                <a16:creationId xmlns:a16="http://schemas.microsoft.com/office/drawing/2014/main" id="{1D1EC4FB-5956-7C4C-27E9-7EC20C5B3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FC4C59B-8BE3-E2D9-166D-6098210C00C6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C203002-F3B7-F2E4-B491-044357D665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47" name="Bildplatzhalter 10">
            <a:extLst>
              <a:ext uri="{FF2B5EF4-FFF2-40B4-BE49-F238E27FC236}">
                <a16:creationId xmlns:a16="http://schemas.microsoft.com/office/drawing/2014/main" id="{04D37591-8D11-FE34-6782-D804B15C7496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07656" y="15289040"/>
            <a:ext cx="13970000" cy="5900159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48" name="Textplatzhalter 31">
            <a:extLst>
              <a:ext uri="{FF2B5EF4-FFF2-40B4-BE49-F238E27FC236}">
                <a16:creationId xmlns:a16="http://schemas.microsoft.com/office/drawing/2014/main" id="{CC01E10D-619D-40CC-0521-2D4298E315C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07656" y="20557539"/>
            <a:ext cx="4103322" cy="648429"/>
          </a:xfrm>
          <a:solidFill>
            <a:schemeClr val="bg1"/>
          </a:solidFill>
        </p:spPr>
        <p:txBody>
          <a:bodyPr wrap="none" lIns="180000" tIns="72000" rIns="180000" bIns="72000" anchor="ctr" anchorCtr="0">
            <a:spAutoFit/>
          </a:bodyPr>
          <a:lstStyle>
            <a:lvl1pPr algn="l">
              <a:spcAft>
                <a:spcPts val="0"/>
              </a:spcAft>
              <a:defRPr sz="3000" cap="all" spc="1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/>
              <a:t>ADD DESCRIPTION</a:t>
            </a:r>
          </a:p>
        </p:txBody>
      </p:sp>
      <p:sp>
        <p:nvSpPr>
          <p:cNvPr id="12" name="Textplatzhalter 40">
            <a:extLst>
              <a:ext uri="{FF2B5EF4-FFF2-40B4-BE49-F238E27FC236}">
                <a16:creationId xmlns:a16="http://schemas.microsoft.com/office/drawing/2014/main" id="{2248B2CE-52F9-9CA3-191E-7F6C6798971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5532434" y="22107045"/>
            <a:ext cx="13901493" cy="59003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F6A799AA-3DD7-325F-D460-C818F7AFCCA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656" y="22107045"/>
            <a:ext cx="13970000" cy="5900159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22" name="Textplatzhalter 31">
            <a:extLst>
              <a:ext uri="{FF2B5EF4-FFF2-40B4-BE49-F238E27FC236}">
                <a16:creationId xmlns:a16="http://schemas.microsoft.com/office/drawing/2014/main" id="{3B812F7F-4357-220E-8273-23558717A92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656" y="27358956"/>
            <a:ext cx="4103322" cy="648429"/>
          </a:xfrm>
          <a:solidFill>
            <a:schemeClr val="bg1"/>
          </a:solidFill>
        </p:spPr>
        <p:txBody>
          <a:bodyPr wrap="none" lIns="180000" tIns="72000" rIns="180000" bIns="72000" anchor="ctr" anchorCtr="0">
            <a:spAutoFit/>
          </a:bodyPr>
          <a:lstStyle>
            <a:lvl1pPr algn="l">
              <a:spcAft>
                <a:spcPts val="0"/>
              </a:spcAft>
              <a:defRPr sz="3000" cap="all" spc="1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/>
              <a:t>ADD DESCRIPTION</a:t>
            </a:r>
          </a:p>
        </p:txBody>
      </p:sp>
      <p:sp>
        <p:nvSpPr>
          <p:cNvPr id="23" name="Textplatzhalter 40">
            <a:extLst>
              <a:ext uri="{FF2B5EF4-FFF2-40B4-BE49-F238E27FC236}">
                <a16:creationId xmlns:a16="http://schemas.microsoft.com/office/drawing/2014/main" id="{8AFA2890-E10D-FD20-D49B-D87865AB9D0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5532434" y="28941043"/>
            <a:ext cx="13901493" cy="59003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24" name="Bildplatzhalter 10">
            <a:extLst>
              <a:ext uri="{FF2B5EF4-FFF2-40B4-BE49-F238E27FC236}">
                <a16:creationId xmlns:a16="http://schemas.microsoft.com/office/drawing/2014/main" id="{29466FE3-B001-267E-67BD-E5C189F2A43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7656" y="28957035"/>
            <a:ext cx="13970000" cy="5900159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25" name="Textplatzhalter 31">
            <a:extLst>
              <a:ext uri="{FF2B5EF4-FFF2-40B4-BE49-F238E27FC236}">
                <a16:creationId xmlns:a16="http://schemas.microsoft.com/office/drawing/2014/main" id="{6ACCBDBE-AAF5-C8EB-5CD0-1F9DA6CE720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7656" y="34225534"/>
            <a:ext cx="4103322" cy="648429"/>
          </a:xfrm>
          <a:solidFill>
            <a:schemeClr val="bg1"/>
          </a:solidFill>
        </p:spPr>
        <p:txBody>
          <a:bodyPr wrap="none" lIns="180000" tIns="72000" rIns="180000" bIns="72000" anchor="ctr" anchorCtr="0">
            <a:spAutoFit/>
          </a:bodyPr>
          <a:lstStyle>
            <a:lvl1pPr algn="l">
              <a:spcAft>
                <a:spcPts val="0"/>
              </a:spcAft>
              <a:defRPr sz="3000" cap="all" spc="1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/>
              <a:t>ADD DESCRIPTION</a:t>
            </a: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40DD0C46-8E86-AE1D-C075-3FF8A6DF0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7" name="Textplatzhalter 21">
            <a:extLst>
              <a:ext uri="{FF2B5EF4-FFF2-40B4-BE49-F238E27FC236}">
                <a16:creationId xmlns:a16="http://schemas.microsoft.com/office/drawing/2014/main" id="{81147306-1DA8-C949-E7C6-97A3EC7D4DA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30" name="Textplatzhalter 38">
            <a:extLst>
              <a:ext uri="{FF2B5EF4-FFF2-40B4-BE49-F238E27FC236}">
                <a16:creationId xmlns:a16="http://schemas.microsoft.com/office/drawing/2014/main" id="{555483EA-6169-2A2A-38BE-1ED7F9B1970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70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2F83FF24-CC31-3C7D-D41F-8DD8C8A079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22118" r="-1023"/>
          <a:stretch/>
        </p:blipFill>
        <p:spPr>
          <a:xfrm flipV="1">
            <a:off x="0" y="15630360"/>
            <a:ext cx="27661485" cy="1910914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4C3C67D-165C-1AF7-C41C-646965497480}"/>
              </a:ext>
            </a:extLst>
          </p:cNvPr>
          <p:cNvSpPr/>
          <p:nvPr userDrawn="1"/>
        </p:nvSpPr>
        <p:spPr>
          <a:xfrm>
            <a:off x="641539" y="20938933"/>
            <a:ext cx="6774655" cy="677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BB33634-D8BF-7A8E-2C68-F5B96F856592}"/>
              </a:ext>
            </a:extLst>
          </p:cNvPr>
          <p:cNvSpPr/>
          <p:nvPr userDrawn="1"/>
        </p:nvSpPr>
        <p:spPr>
          <a:xfrm>
            <a:off x="22151711" y="14015619"/>
            <a:ext cx="6774655" cy="677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B5FC7B6-15DA-F47E-B254-9A89A144E11C}"/>
              </a:ext>
            </a:extLst>
          </p:cNvPr>
          <p:cNvSpPr/>
          <p:nvPr userDrawn="1"/>
        </p:nvSpPr>
        <p:spPr>
          <a:xfrm>
            <a:off x="22151711" y="28036419"/>
            <a:ext cx="6774655" cy="677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193E93E-3515-15D4-80A5-1611601362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EB34BD24-99E2-E8C1-BC56-5526ED211D0E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4" name="Fußzeilenplatzhalter 35">
            <a:extLst>
              <a:ext uri="{FF2B5EF4-FFF2-40B4-BE49-F238E27FC236}">
                <a16:creationId xmlns:a16="http://schemas.microsoft.com/office/drawing/2014/main" id="{79802411-9A54-72F8-6F16-986FD49F8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FB6B9B-0649-34C0-3B60-37CA3ECA8312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E96ACCE-2518-07A8-AD49-1C0464E043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00E38208-2907-9096-8AD4-031981DC84EF}"/>
              </a:ext>
            </a:extLst>
          </p:cNvPr>
          <p:cNvSpPr/>
          <p:nvPr userDrawn="1"/>
        </p:nvSpPr>
        <p:spPr>
          <a:xfrm>
            <a:off x="19495476" y="18524929"/>
            <a:ext cx="406400" cy="4064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13" name="Textplatzhalter 40">
            <a:extLst>
              <a:ext uri="{FF2B5EF4-FFF2-40B4-BE49-F238E27FC236}">
                <a16:creationId xmlns:a16="http://schemas.microsoft.com/office/drawing/2014/main" id="{8E4F8C63-AC1F-ABEE-D6E3-CB23AE6F124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08038" y="15282143"/>
            <a:ext cx="13901493" cy="569451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5" name="Textplatzhalter 35">
            <a:extLst>
              <a:ext uri="{FF2B5EF4-FFF2-40B4-BE49-F238E27FC236}">
                <a16:creationId xmlns:a16="http://schemas.microsoft.com/office/drawing/2014/main" id="{417FDC1B-7AE4-89FD-D744-88A3F3B0209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68904"/>
            <a:ext cx="28659519" cy="2999396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30" name="Textplatzhalter 40">
            <a:extLst>
              <a:ext uri="{FF2B5EF4-FFF2-40B4-BE49-F238E27FC236}">
                <a16:creationId xmlns:a16="http://schemas.microsoft.com/office/drawing/2014/main" id="{24A35EA4-0A8D-3DD1-CD30-C575224F7D9D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5529285" y="22209483"/>
            <a:ext cx="13901493" cy="569451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2" name="Textplatzhalter 40">
            <a:extLst>
              <a:ext uri="{FF2B5EF4-FFF2-40B4-BE49-F238E27FC236}">
                <a16:creationId xmlns:a16="http://schemas.microsoft.com/office/drawing/2014/main" id="{DA1A47F7-0451-4515-2187-7334ADA384A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08038" y="29136823"/>
            <a:ext cx="13901493" cy="569451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358D3D2-4F41-377D-30A9-2679826F82A3}"/>
              </a:ext>
            </a:extLst>
          </p:cNvPr>
          <p:cNvSpPr/>
          <p:nvPr userDrawn="1"/>
        </p:nvSpPr>
        <p:spPr>
          <a:xfrm>
            <a:off x="9995876" y="23757329"/>
            <a:ext cx="406400" cy="4064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94ED359-4970-C61A-A336-A8F717893F87}"/>
              </a:ext>
            </a:extLst>
          </p:cNvPr>
          <p:cNvSpPr/>
          <p:nvPr userDrawn="1"/>
        </p:nvSpPr>
        <p:spPr>
          <a:xfrm>
            <a:off x="18327076" y="32596529"/>
            <a:ext cx="406400" cy="4064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A29E2A7-9E42-241D-FA73-F72C2BEA65E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16200000">
            <a:off x="23372867" y="15322335"/>
            <a:ext cx="5553499" cy="5553499"/>
          </a:xfrm>
          <a:prstGeom prst="rect">
            <a:avLst/>
          </a:prstGeom>
          <a:noFill/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79B6C0E-4A8D-3351-E810-4B896314FBD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5400000" flipV="1">
            <a:off x="23118114" y="28541564"/>
            <a:ext cx="5808252" cy="5808252"/>
          </a:xfrm>
          <a:prstGeom prst="rect">
            <a:avLst/>
          </a:prstGeom>
          <a:noFill/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15056D5-6773-6C7A-DE1C-E6C1A664877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5400000">
            <a:off x="807656" y="21440997"/>
            <a:ext cx="5808252" cy="5808252"/>
          </a:xfrm>
          <a:prstGeom prst="rect">
            <a:avLst/>
          </a:prstGeom>
          <a:noFill/>
        </p:spPr>
      </p:pic>
      <p:sp>
        <p:nvSpPr>
          <p:cNvPr id="25" name="Titel 1">
            <a:extLst>
              <a:ext uri="{FF2B5EF4-FFF2-40B4-BE49-F238E27FC236}">
                <a16:creationId xmlns:a16="http://schemas.microsoft.com/office/drawing/2014/main" id="{4E046D38-8614-54B8-12BC-B19ED37125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6" name="Textplatzhalter 21">
            <a:extLst>
              <a:ext uri="{FF2B5EF4-FFF2-40B4-BE49-F238E27FC236}">
                <a16:creationId xmlns:a16="http://schemas.microsoft.com/office/drawing/2014/main" id="{47C8C266-9E41-F494-1D2E-818D587270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7" name="Textplatzhalter 38">
            <a:extLst>
              <a:ext uri="{FF2B5EF4-FFF2-40B4-BE49-F238E27FC236}">
                <a16:creationId xmlns:a16="http://schemas.microsoft.com/office/drawing/2014/main" id="{408F745E-0ABD-8883-B91B-A30B7239F56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76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Bild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35">
            <a:extLst>
              <a:ext uri="{FF2B5EF4-FFF2-40B4-BE49-F238E27FC236}">
                <a16:creationId xmlns:a16="http://schemas.microsoft.com/office/drawing/2014/main" id="{288D1C34-4EA8-D5CB-4B89-54FDB7102DE6}"/>
              </a:ext>
            </a:extLst>
          </p:cNvPr>
          <p:cNvSpPr/>
          <p:nvPr userDrawn="1"/>
        </p:nvSpPr>
        <p:spPr>
          <a:xfrm>
            <a:off x="0" y="0"/>
            <a:ext cx="30275213" cy="13984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919E87D9-288B-2CA8-4BE5-AD5406D87F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502" t="951" r="-1661" b="4990"/>
          <a:stretch/>
        </p:blipFill>
        <p:spPr>
          <a:xfrm flipH="1" flipV="1">
            <a:off x="15658187" y="695497"/>
            <a:ext cx="14617022" cy="9484772"/>
          </a:xfrm>
          <a:prstGeom prst="rect">
            <a:avLst/>
          </a:prstGeom>
        </p:spPr>
      </p:pic>
      <p:sp>
        <p:nvSpPr>
          <p:cNvPr id="38" name="Fußzeilenplatzhalter 35">
            <a:extLst>
              <a:ext uri="{FF2B5EF4-FFF2-40B4-BE49-F238E27FC236}">
                <a16:creationId xmlns:a16="http://schemas.microsoft.com/office/drawing/2014/main" id="{5E102581-1BE7-2DA1-C3DC-E62DEF7EE8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F80B357-2C87-BF81-EEF5-1A01102491A3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25B86C19-28B2-2F59-9CBE-57E470DE4E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4" name="Bildplatzhalter 10">
            <a:extLst>
              <a:ext uri="{FF2B5EF4-FFF2-40B4-BE49-F238E27FC236}">
                <a16:creationId xmlns:a16="http://schemas.microsoft.com/office/drawing/2014/main" id="{3F60ACE7-6006-AEA8-2EB2-8A45D9027843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15460778" y="15244763"/>
            <a:ext cx="13970000" cy="5886395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5" name="Textplatzhalter 40">
            <a:extLst>
              <a:ext uri="{FF2B5EF4-FFF2-40B4-BE49-F238E27FC236}">
                <a16:creationId xmlns:a16="http://schemas.microsoft.com/office/drawing/2014/main" id="{0E05B769-264B-5EE5-ACDC-5C5065FFE63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08038" y="15228753"/>
            <a:ext cx="13901493" cy="5886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F3CD43A-AAE7-2853-4A09-5602AB9C8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10" name="Textplatzhalter 35">
            <a:extLst>
              <a:ext uri="{FF2B5EF4-FFF2-40B4-BE49-F238E27FC236}">
                <a16:creationId xmlns:a16="http://schemas.microsoft.com/office/drawing/2014/main" id="{2303D35A-014B-2FBD-4852-A654BADABE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68904"/>
            <a:ext cx="28659519" cy="2999396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30" name="Bildplatzhalter 10">
            <a:extLst>
              <a:ext uri="{FF2B5EF4-FFF2-40B4-BE49-F238E27FC236}">
                <a16:creationId xmlns:a16="http://schemas.microsoft.com/office/drawing/2014/main" id="{7C63A797-FAAE-FFB2-EE1D-E4907209AD9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808038" y="22094967"/>
            <a:ext cx="13970000" cy="5886395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31" name="Textplatzhalter 40">
            <a:extLst>
              <a:ext uri="{FF2B5EF4-FFF2-40B4-BE49-F238E27FC236}">
                <a16:creationId xmlns:a16="http://schemas.microsoft.com/office/drawing/2014/main" id="{F086D9D9-4830-9391-CD06-889AED1D43F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5529285" y="22094786"/>
            <a:ext cx="13901493" cy="5886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3" name="Bildplatzhalter 10">
            <a:extLst>
              <a:ext uri="{FF2B5EF4-FFF2-40B4-BE49-F238E27FC236}">
                <a16:creationId xmlns:a16="http://schemas.microsoft.com/office/drawing/2014/main" id="{54B5D84F-EE9A-1177-5346-2412AB58AAC8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15460778" y="28944989"/>
            <a:ext cx="13970000" cy="5886395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34" name="Textplatzhalter 40">
            <a:extLst>
              <a:ext uri="{FF2B5EF4-FFF2-40B4-BE49-F238E27FC236}">
                <a16:creationId xmlns:a16="http://schemas.microsoft.com/office/drawing/2014/main" id="{546AC818-B866-30BE-7CEE-94D58A68925A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08038" y="28928979"/>
            <a:ext cx="13901493" cy="5886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BFDB3715-F148-E8FB-34A2-8D3B47DCD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13" name="Textplatzhalter 21">
            <a:extLst>
              <a:ext uri="{FF2B5EF4-FFF2-40B4-BE49-F238E27FC236}">
                <a16:creationId xmlns:a16="http://schemas.microsoft.com/office/drawing/2014/main" id="{4812D632-0C94-5050-9E0D-D531F0301DA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bg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14" name="Textplatzhalter 38">
            <a:extLst>
              <a:ext uri="{FF2B5EF4-FFF2-40B4-BE49-F238E27FC236}">
                <a16:creationId xmlns:a16="http://schemas.microsoft.com/office/drawing/2014/main" id="{9D25F19B-45AE-CFB2-55B5-399DDAF30D9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89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Bil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BD9B7E7-FC11-C11D-5BE6-2774A29D6A95}"/>
              </a:ext>
            </a:extLst>
          </p:cNvPr>
          <p:cNvSpPr/>
          <p:nvPr userDrawn="1"/>
        </p:nvSpPr>
        <p:spPr>
          <a:xfrm>
            <a:off x="0" y="0"/>
            <a:ext cx="30275213" cy="193656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A339B58-9EA0-9C84-9F7C-80CA588D5DBB}"/>
              </a:ext>
            </a:extLst>
          </p:cNvPr>
          <p:cNvSpPr/>
          <p:nvPr userDrawn="1"/>
        </p:nvSpPr>
        <p:spPr>
          <a:xfrm>
            <a:off x="447675" y="14736763"/>
            <a:ext cx="29379863" cy="6026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6C621ED1-21F5-156F-4729-905ED84DB6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502" t="951" r="-1661" b="4990"/>
          <a:stretch/>
        </p:blipFill>
        <p:spPr>
          <a:xfrm flipH="1" flipV="1">
            <a:off x="15658187" y="695497"/>
            <a:ext cx="14617022" cy="9484772"/>
          </a:xfrm>
          <a:prstGeom prst="rect">
            <a:avLst/>
          </a:prstGeom>
        </p:spPr>
      </p:pic>
      <p:sp>
        <p:nvSpPr>
          <p:cNvPr id="40" name="Bildplatzhalter 10">
            <a:extLst>
              <a:ext uri="{FF2B5EF4-FFF2-40B4-BE49-F238E27FC236}">
                <a16:creationId xmlns:a16="http://schemas.microsoft.com/office/drawing/2014/main" id="{4A8E4A28-6CEB-7579-3C28-04535C88ABC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168400" y="15271797"/>
            <a:ext cx="27932063" cy="9380332"/>
          </a:xfrm>
          <a:solidFill>
            <a:schemeClr val="bg1">
              <a:lumMod val="9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682D814-EC5E-0CEE-B4BC-16D1DAA040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8" name="Textplatzhalter 35">
            <a:extLst>
              <a:ext uri="{FF2B5EF4-FFF2-40B4-BE49-F238E27FC236}">
                <a16:creationId xmlns:a16="http://schemas.microsoft.com/office/drawing/2014/main" id="{E974698C-9CFF-D339-29F7-4666472D62B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91250"/>
            <a:ext cx="28659519" cy="2977050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11" name="Fußzeilenplatzhalter 35">
            <a:extLst>
              <a:ext uri="{FF2B5EF4-FFF2-40B4-BE49-F238E27FC236}">
                <a16:creationId xmlns:a16="http://schemas.microsoft.com/office/drawing/2014/main" id="{D39ABC25-50C4-089C-B773-9FDD26DC19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24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 dirty="0" err="1"/>
              <a:t>KuMuS</a:t>
            </a:r>
            <a:r>
              <a:rPr lang="de-DE" b="1" dirty="0"/>
              <a:t>- </a:t>
            </a:r>
            <a:r>
              <a:rPr lang="de-DE" b="1" dirty="0" err="1"/>
              <a:t>ProNeD</a:t>
            </a:r>
            <a:r>
              <a:rPr lang="de-DE" b="1" dirty="0"/>
              <a:t> | </a:t>
            </a:r>
            <a:r>
              <a:rPr lang="de-DE" dirty="0"/>
              <a:t>Fußzeile Platzhalter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2381C02-A833-FCB8-2C90-F8B78D966A48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F1151A9-37D4-7A48-32D4-3514AB35EEF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25" name="Textplatzhalter 40">
            <a:extLst>
              <a:ext uri="{FF2B5EF4-FFF2-40B4-BE49-F238E27FC236}">
                <a16:creationId xmlns:a16="http://schemas.microsoft.com/office/drawing/2014/main" id="{F52C6C3B-2D82-CC88-A843-ECC5C3BAAE3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8400" y="25506362"/>
            <a:ext cx="6443663" cy="923670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platzhalter 40">
            <a:extLst>
              <a:ext uri="{FF2B5EF4-FFF2-40B4-BE49-F238E27FC236}">
                <a16:creationId xmlns:a16="http://schemas.microsoft.com/office/drawing/2014/main" id="{F3E517C5-32FA-0E3C-8E67-DD33AA15D69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331200" y="25506362"/>
            <a:ext cx="6443663" cy="923670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platzhalter 40">
            <a:extLst>
              <a:ext uri="{FF2B5EF4-FFF2-40B4-BE49-F238E27FC236}">
                <a16:creationId xmlns:a16="http://schemas.microsoft.com/office/drawing/2014/main" id="{94EA037A-3BDF-D811-5406-3BD6C058FFC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5494000" y="25506362"/>
            <a:ext cx="6443663" cy="923670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Textplatzhalter 40">
            <a:extLst>
              <a:ext uri="{FF2B5EF4-FFF2-40B4-BE49-F238E27FC236}">
                <a16:creationId xmlns:a16="http://schemas.microsoft.com/office/drawing/2014/main" id="{5E640FA1-7CFE-E622-88B1-3192E94CE61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22656800" y="25506362"/>
            <a:ext cx="6443663" cy="923670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2EC50DFF-6A78-C259-655B-EF181488A3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4" name="Textplatzhalter 21">
            <a:extLst>
              <a:ext uri="{FF2B5EF4-FFF2-40B4-BE49-F238E27FC236}">
                <a16:creationId xmlns:a16="http://schemas.microsoft.com/office/drawing/2014/main" id="{7FFA698A-3B1D-F320-E02C-7A51B270C0F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bg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8" name="Textplatzhalter 38">
            <a:extLst>
              <a:ext uri="{FF2B5EF4-FFF2-40B4-BE49-F238E27FC236}">
                <a16:creationId xmlns:a16="http://schemas.microsoft.com/office/drawing/2014/main" id="{AE735B9B-09E9-2DD6-357D-ADEDD1A06B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22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20F0FDBB-E7B8-B69F-94A5-B20E0FF0E36C}"/>
              </a:ext>
            </a:extLst>
          </p:cNvPr>
          <p:cNvSpPr/>
          <p:nvPr userDrawn="1"/>
        </p:nvSpPr>
        <p:spPr>
          <a:xfrm>
            <a:off x="0" y="-1"/>
            <a:ext cx="30275213" cy="1398078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233818CA-3BC2-EEA2-9DE6-D379CF4E3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502" t="951" r="-1661" b="4990"/>
          <a:stretch/>
        </p:blipFill>
        <p:spPr>
          <a:xfrm flipH="1" flipV="1">
            <a:off x="15658187" y="695497"/>
            <a:ext cx="14617022" cy="9484772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EB06CF84-A7CF-C753-0FF3-CC1D04B617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24" name="Textplatzhalter 35">
            <a:extLst>
              <a:ext uri="{FF2B5EF4-FFF2-40B4-BE49-F238E27FC236}">
                <a16:creationId xmlns:a16="http://schemas.microsoft.com/office/drawing/2014/main" id="{CA7BFA97-DCFE-1054-C35E-1E0A2618D0A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68904"/>
            <a:ext cx="28659519" cy="2999396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16" name="Fußzeilenplatzhalter 35">
            <a:extLst>
              <a:ext uri="{FF2B5EF4-FFF2-40B4-BE49-F238E27FC236}">
                <a16:creationId xmlns:a16="http://schemas.microsoft.com/office/drawing/2014/main" id="{870DE559-B66A-6DA9-BC93-8214E5EA0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6A8B665-089B-0342-2FA9-DCE08E669C80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6642063D-4D79-13F6-A8A0-2F6813CD77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33" name="Textplatzhalter 40">
            <a:extLst>
              <a:ext uri="{FF2B5EF4-FFF2-40B4-BE49-F238E27FC236}">
                <a16:creationId xmlns:a16="http://schemas.microsoft.com/office/drawing/2014/main" id="{35362CF3-E683-8C33-2AC8-FD89768065DA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820896" y="15265846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4" name="Textplatzhalter 40">
            <a:extLst>
              <a:ext uri="{FF2B5EF4-FFF2-40B4-BE49-F238E27FC236}">
                <a16:creationId xmlns:a16="http://schemas.microsoft.com/office/drawing/2014/main" id="{241936A4-F253-8155-3406-2A5A4CC8EB4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5552896" y="15265846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5" name="Textplatzhalter 40">
            <a:extLst>
              <a:ext uri="{FF2B5EF4-FFF2-40B4-BE49-F238E27FC236}">
                <a16:creationId xmlns:a16="http://schemas.microsoft.com/office/drawing/2014/main" id="{A0856D89-24BC-8616-FB72-C16DF27F9FA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20896" y="22204797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6" name="Textplatzhalter 40">
            <a:extLst>
              <a:ext uri="{FF2B5EF4-FFF2-40B4-BE49-F238E27FC236}">
                <a16:creationId xmlns:a16="http://schemas.microsoft.com/office/drawing/2014/main" id="{1DB9AB51-64E5-B7C4-4C69-E81F965EFE8A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15552896" y="22204797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7" name="Textplatzhalter 40">
            <a:extLst>
              <a:ext uri="{FF2B5EF4-FFF2-40B4-BE49-F238E27FC236}">
                <a16:creationId xmlns:a16="http://schemas.microsoft.com/office/drawing/2014/main" id="{5F2A9B07-88BB-20A0-9F09-80954EE27599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820896" y="29143748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38" name="Textplatzhalter 40">
            <a:extLst>
              <a:ext uri="{FF2B5EF4-FFF2-40B4-BE49-F238E27FC236}">
                <a16:creationId xmlns:a16="http://schemas.microsoft.com/office/drawing/2014/main" id="{713555D4-33D2-4874-A950-84F1115B81AD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15552896" y="29143748"/>
            <a:ext cx="13953968" cy="5717752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20EC310-C58D-CE4D-150D-69A033B3E4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8" name="Textplatzhalter 21">
            <a:extLst>
              <a:ext uri="{FF2B5EF4-FFF2-40B4-BE49-F238E27FC236}">
                <a16:creationId xmlns:a16="http://schemas.microsoft.com/office/drawing/2014/main" id="{41D67F6B-B006-77AA-6FC0-A0762BBB38E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bg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9" name="Textplatzhalter 38">
            <a:extLst>
              <a:ext uri="{FF2B5EF4-FFF2-40B4-BE49-F238E27FC236}">
                <a16:creationId xmlns:a16="http://schemas.microsoft.com/office/drawing/2014/main" id="{8361FEAB-3FD6-A24F-F84E-BA8AED31C80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87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EE861389-4A84-B60A-E092-32154B233F50}"/>
              </a:ext>
            </a:extLst>
          </p:cNvPr>
          <p:cNvSpPr/>
          <p:nvPr userDrawn="1"/>
        </p:nvSpPr>
        <p:spPr>
          <a:xfrm>
            <a:off x="0" y="0"/>
            <a:ext cx="30275213" cy="13984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530C4D-6EDF-BD71-74FB-427505F793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502" t="951" r="-1661" b="4990"/>
          <a:stretch/>
        </p:blipFill>
        <p:spPr>
          <a:xfrm flipH="1" flipV="1">
            <a:off x="15658187" y="695497"/>
            <a:ext cx="14617022" cy="9484772"/>
          </a:xfrm>
          <a:prstGeom prst="rect">
            <a:avLst/>
          </a:prstGeom>
        </p:spPr>
      </p:pic>
      <p:sp>
        <p:nvSpPr>
          <p:cNvPr id="11" name="Fußzeilenplatzhalter 35">
            <a:extLst>
              <a:ext uri="{FF2B5EF4-FFF2-40B4-BE49-F238E27FC236}">
                <a16:creationId xmlns:a16="http://schemas.microsoft.com/office/drawing/2014/main" id="{8E178196-07E6-5C59-C06B-4FC2F8D6D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AA3A883-8579-0DF2-61BB-DC001E33DB2C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D357AA4-89D9-94E0-7F84-0311D96B19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5E31565-79EC-E80C-08A0-819BC61F6E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21" name="Textplatzhalter 35">
            <a:extLst>
              <a:ext uri="{FF2B5EF4-FFF2-40B4-BE49-F238E27FC236}">
                <a16:creationId xmlns:a16="http://schemas.microsoft.com/office/drawing/2014/main" id="{D3123838-BDED-D9D8-2901-FC33EDD8CC6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68904"/>
            <a:ext cx="28659519" cy="2999396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38468FB2-8AE0-DB58-940A-D64D693C9447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08038" y="28946475"/>
            <a:ext cx="13901493" cy="579303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4EF855A1-F5EF-E34B-98A9-99A287D5A909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808038" y="15244763"/>
            <a:ext cx="13970000" cy="12441237"/>
          </a:xfrm>
          <a:solidFill>
            <a:schemeClr val="bg1">
              <a:lumMod val="95000"/>
            </a:schemeClr>
          </a:solidFill>
        </p:spPr>
        <p:txBody>
          <a:bodyPr lIns="360000" tIns="360000" rIns="360000" bIns="36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10" name="Textplatzhalter 40">
            <a:extLst>
              <a:ext uri="{FF2B5EF4-FFF2-40B4-BE49-F238E27FC236}">
                <a16:creationId xmlns:a16="http://schemas.microsoft.com/office/drawing/2014/main" id="{21213A45-5DCB-E8E9-A7E8-F903EF673D26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15540038" y="15244763"/>
            <a:ext cx="13901493" cy="579303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4" name="Inhaltsplatzhalter 8">
            <a:extLst>
              <a:ext uri="{FF2B5EF4-FFF2-40B4-BE49-F238E27FC236}">
                <a16:creationId xmlns:a16="http://schemas.microsoft.com/office/drawing/2014/main" id="{E0A53AE1-3115-59D1-25CB-ABDD6E34B859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15540038" y="22298272"/>
            <a:ext cx="13970000" cy="12441237"/>
          </a:xfrm>
          <a:solidFill>
            <a:schemeClr val="bg1">
              <a:lumMod val="95000"/>
            </a:schemeClr>
          </a:solidFill>
        </p:spPr>
        <p:txBody>
          <a:bodyPr lIns="360000" tIns="360000" rIns="360000" bIns="360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A4707650-57AE-1736-0333-E985B2E4CF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19" name="Textplatzhalter 21">
            <a:extLst>
              <a:ext uri="{FF2B5EF4-FFF2-40B4-BE49-F238E27FC236}">
                <a16:creationId xmlns:a16="http://schemas.microsoft.com/office/drawing/2014/main" id="{1278EFBF-ED01-C719-ED6D-70AF27B83BD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bg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2" name="Textplatzhalter 38">
            <a:extLst>
              <a:ext uri="{FF2B5EF4-FFF2-40B4-BE49-F238E27FC236}">
                <a16:creationId xmlns:a16="http://schemas.microsoft.com/office/drawing/2014/main" id="{C8F0B05C-76CA-1A5F-280B-7AD5407D756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3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630C946-C43B-1494-C6E5-7C9BC4B2B1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0000"/>
          </a:blip>
          <a:srcRect l="22118" r="-1023"/>
          <a:stretch/>
        </p:blipFill>
        <p:spPr>
          <a:xfrm flipV="1">
            <a:off x="0" y="28883265"/>
            <a:ext cx="14724778" cy="1017219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2E2BD3C-B744-6746-C362-84AAFE67D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4A36477A-EEA1-46D0-A4D5-5310EE03A6B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3956" y="9937"/>
          <a:ext cx="3945" cy="9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4A36477A-EEA1-46D0-A4D5-5310EE03A6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6" y="9937"/>
                        <a:ext cx="3945" cy="99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943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43">
            <a:extLst>
              <a:ext uri="{FF2B5EF4-FFF2-40B4-BE49-F238E27FC236}">
                <a16:creationId xmlns:a16="http://schemas.microsoft.com/office/drawing/2014/main" id="{47973472-3CA6-79C2-C794-D58094B884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2118" r="-1023"/>
          <a:stretch/>
        </p:blipFill>
        <p:spPr>
          <a:xfrm flipV="1">
            <a:off x="0" y="28883265"/>
            <a:ext cx="14724778" cy="10172194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4173647B-C04F-28B1-AE1A-08489F4F86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456DDD2F-307B-6D99-8E0D-335E4E8E46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6"/>
            <a:ext cx="28659136" cy="8532811"/>
          </a:xfrm>
        </p:spPr>
        <p:txBody>
          <a:bodyPr/>
          <a:lstStyle>
            <a:lvl1pPr>
              <a:defRPr sz="18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11" name="Textplatzhalter 21">
            <a:extLst>
              <a:ext uri="{FF2B5EF4-FFF2-40B4-BE49-F238E27FC236}">
                <a16:creationId xmlns:a16="http://schemas.microsoft.com/office/drawing/2014/main" id="{CA9B493D-785C-494A-7008-97E8F351F31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15244762"/>
            <a:ext cx="28659137" cy="23258463"/>
          </a:xfrm>
        </p:spPr>
        <p:txBody>
          <a:bodyPr vert="horz" lIns="0" tIns="0" rIns="0" bIns="0" rtlCol="0" anchor="t" anchorCtr="0">
            <a:noAutofit/>
          </a:bodyPr>
          <a:lstStyle>
            <a:lvl1pPr marL="1143000" indent="-1143000">
              <a:buFont typeface="Arial" panose="020B0604020202020204" pitchFamily="34" charset="0"/>
              <a:buChar char="•"/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</a:t>
            </a:r>
            <a:r>
              <a:rPr lang="de-DE" dirty="0" err="1"/>
              <a:t>Copytext</a:t>
            </a:r>
            <a:endParaRPr lang="de-DE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1982533-9B3F-788A-F0D3-14EB6B5E0F21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52990D2-FD07-5C28-476F-B47B44B96559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CAAC191-7EFB-597E-5572-60C8ACC972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5" name="Fußzeilenplatzhalter 35">
            <a:extLst>
              <a:ext uri="{FF2B5EF4-FFF2-40B4-BE49-F238E27FC236}">
                <a16:creationId xmlns:a16="http://schemas.microsoft.com/office/drawing/2014/main" id="{7C1E0DB8-5665-3496-1239-4A7EE13C1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731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43">
            <a:extLst>
              <a:ext uri="{FF2B5EF4-FFF2-40B4-BE49-F238E27FC236}">
                <a16:creationId xmlns:a16="http://schemas.microsoft.com/office/drawing/2014/main" id="{47973472-3CA6-79C2-C794-D58094B884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2118" r="-1023"/>
          <a:stretch/>
        </p:blipFill>
        <p:spPr>
          <a:xfrm flipV="1">
            <a:off x="0" y="28883265"/>
            <a:ext cx="14724778" cy="10172194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4173647B-C04F-28B1-AE1A-08489F4F86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24" name="Fußzeilenplatzhalter 35">
            <a:extLst>
              <a:ext uri="{FF2B5EF4-FFF2-40B4-BE49-F238E27FC236}">
                <a16:creationId xmlns:a16="http://schemas.microsoft.com/office/drawing/2014/main" id="{543BDB18-5A2B-7B34-56C6-3D4F76F8C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64A4BC7F-DB73-9BBF-C50F-1EA9C5E20C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30F17B-D94E-2251-191D-F6AAF56D7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3" name="Textplatzhalter 21">
            <a:extLst>
              <a:ext uri="{FF2B5EF4-FFF2-40B4-BE49-F238E27FC236}">
                <a16:creationId xmlns:a16="http://schemas.microsoft.com/office/drawing/2014/main" id="{86CE2972-8723-0513-A2CC-8DEEC9FC75B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4" name="Textplatzhalter 38">
            <a:extLst>
              <a:ext uri="{FF2B5EF4-FFF2-40B4-BE49-F238E27FC236}">
                <a16:creationId xmlns:a16="http://schemas.microsoft.com/office/drawing/2014/main" id="{6B6F4EA8-2893-18E0-0D8B-EC2A95CE90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8B7E81D-FF65-5C9F-0B63-D2A12506BA5A}"/>
              </a:ext>
            </a:extLst>
          </p:cNvPr>
          <p:cNvSpPr txBox="1"/>
          <p:nvPr userDrawn="1"/>
        </p:nvSpPr>
        <p:spPr>
          <a:xfrm>
            <a:off x="28194000" y="414020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16000" indent="-21600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Courier New" panose="02070309020205020404" pitchFamily="49" charset="0"/>
              <a:buChar char="o"/>
            </a:pPr>
            <a:endParaRPr lang="de-DE" sz="1200" dirty="0" err="1"/>
          </a:p>
        </p:txBody>
      </p:sp>
    </p:spTree>
    <p:extLst>
      <p:ext uri="{BB962C8B-B14F-4D97-AF65-F5344CB8AC3E}">
        <p14:creationId xmlns:p14="http://schemas.microsoft.com/office/powerpoint/2010/main" val="62198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E908C4E-D9C4-0383-2EB9-906DF4012A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47973472-3CA6-79C2-C794-D58094B884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2118" r="-1023"/>
          <a:stretch/>
        </p:blipFill>
        <p:spPr>
          <a:xfrm flipV="1">
            <a:off x="0" y="28883265"/>
            <a:ext cx="14724778" cy="10172194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FDF1EDB-8359-3A05-F200-889B574614FA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08FB23F-02A0-96DE-AF65-69F17A6F8089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BA11382-C6BC-694C-0FBD-D50C7A9639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sp>
        <p:nvSpPr>
          <p:cNvPr id="13" name="Fußzeilenplatzhalter 35">
            <a:extLst>
              <a:ext uri="{FF2B5EF4-FFF2-40B4-BE49-F238E27FC236}">
                <a16:creationId xmlns:a16="http://schemas.microsoft.com/office/drawing/2014/main" id="{065597E1-17A4-5D48-4C06-BFFE5BFFF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42C7B500-665C-DF97-DF43-1E5A7397BE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1" name="Textplatzhalter 21">
            <a:extLst>
              <a:ext uri="{FF2B5EF4-FFF2-40B4-BE49-F238E27FC236}">
                <a16:creationId xmlns:a16="http://schemas.microsoft.com/office/drawing/2014/main" id="{8CE478F0-5382-4F85-70FF-2867C9C2A28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2" name="Textplatzhalter 38">
            <a:extLst>
              <a:ext uri="{FF2B5EF4-FFF2-40B4-BE49-F238E27FC236}">
                <a16:creationId xmlns:a16="http://schemas.microsoft.com/office/drawing/2014/main" id="{90C674A2-79DA-80CB-90D4-7D08C287BD6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46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3407544-9675-A0F9-28C1-964FC12795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82A63676-2EB4-54AA-5093-43C8BE924584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12FC8F5-921A-5F6C-AF8C-157C7438DBB5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6CF0D74E-9516-0688-F5BE-96F73FF2C6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36E09753-225F-F601-48E4-449716C41C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" y="13984288"/>
            <a:ext cx="23241310" cy="20775613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CD86BBA5-3ADD-3430-8489-F86E4B4397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3137" r="-1023"/>
          <a:stretch/>
        </p:blipFill>
        <p:spPr>
          <a:xfrm flipV="1">
            <a:off x="-1320799" y="30618113"/>
            <a:ext cx="15778612" cy="9786231"/>
          </a:xfrm>
          <a:prstGeom prst="rect">
            <a:avLst/>
          </a:prstGeom>
        </p:spPr>
      </p:pic>
      <p:sp>
        <p:nvSpPr>
          <p:cNvPr id="25" name="Fußzeilenplatzhalter 35">
            <a:extLst>
              <a:ext uri="{FF2B5EF4-FFF2-40B4-BE49-F238E27FC236}">
                <a16:creationId xmlns:a16="http://schemas.microsoft.com/office/drawing/2014/main" id="{E4E7CE58-16E3-8CF0-F1F0-A7636024C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32" name="Titel 1">
            <a:extLst>
              <a:ext uri="{FF2B5EF4-FFF2-40B4-BE49-F238E27FC236}">
                <a16:creationId xmlns:a16="http://schemas.microsoft.com/office/drawing/2014/main" id="{FCE9EB27-5AC1-AC60-E49D-1990A76C80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33" name="Textplatzhalter 21">
            <a:extLst>
              <a:ext uri="{FF2B5EF4-FFF2-40B4-BE49-F238E27FC236}">
                <a16:creationId xmlns:a16="http://schemas.microsoft.com/office/drawing/2014/main" id="{467A74B1-3B66-F23C-2FA8-D5F24AFD55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34" name="Textplatzhalter 38">
            <a:extLst>
              <a:ext uri="{FF2B5EF4-FFF2-40B4-BE49-F238E27FC236}">
                <a16:creationId xmlns:a16="http://schemas.microsoft.com/office/drawing/2014/main" id="{32FF723F-780E-60D9-2DEC-03A77C034D1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4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s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4044F33-A0A0-216A-E62C-16C67C284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88411303-815E-4895-80F9-4275B6BB2825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3509978-7E2C-5940-F2AD-32CA1E7681A9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676B7B2-55BC-E2FA-D543-2C5CF77ECC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D729169F-55A8-35B0-745B-972ADE874C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3137" r="-1023"/>
          <a:stretch/>
        </p:blipFill>
        <p:spPr>
          <a:xfrm flipH="1" flipV="1">
            <a:off x="9397999" y="28725791"/>
            <a:ext cx="20877213" cy="12948492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F217A144-80A4-0DA9-F492-B4B3C461CA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14077971"/>
            <a:ext cx="23136511" cy="20681929"/>
          </a:xfrm>
          <a:prstGeom prst="rect">
            <a:avLst/>
          </a:prstGeom>
        </p:spPr>
      </p:pic>
      <p:sp>
        <p:nvSpPr>
          <p:cNvPr id="13" name="Fußzeilenplatzhalter 35">
            <a:extLst>
              <a:ext uri="{FF2B5EF4-FFF2-40B4-BE49-F238E27FC236}">
                <a16:creationId xmlns:a16="http://schemas.microsoft.com/office/drawing/2014/main" id="{6AD6FB36-4708-77F1-6A10-BC40030E8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62E0C2D4-A58D-DABC-A8E1-A0AD8D22D7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5" name="Textplatzhalter 21">
            <a:extLst>
              <a:ext uri="{FF2B5EF4-FFF2-40B4-BE49-F238E27FC236}">
                <a16:creationId xmlns:a16="http://schemas.microsoft.com/office/drawing/2014/main" id="{9A933B1E-0E64-0821-A12D-D0E991079D7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6" name="Textplatzhalter 38">
            <a:extLst>
              <a:ext uri="{FF2B5EF4-FFF2-40B4-BE49-F238E27FC236}">
                <a16:creationId xmlns:a16="http://schemas.microsoft.com/office/drawing/2014/main" id="{512EB4C7-0B0E-3E11-6143-6246959DA8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43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DF083F9-6124-D88A-EFC5-6C0972AC91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AEB6638A-E41F-234F-7547-414062C8ACC5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EF5666A-6206-CA7D-18F7-D378CE375718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623EC31E-78CA-CCCC-15FA-88B93E0811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B52A14DD-657C-7B07-239D-991A2D6BFF8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53111" y="13984289"/>
            <a:ext cx="23241310" cy="20775612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9FF5202-8380-0178-1DFB-908EA947AC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62088" r="-1023"/>
          <a:stretch/>
        </p:blipFill>
        <p:spPr>
          <a:xfrm flipV="1">
            <a:off x="0" y="29193684"/>
            <a:ext cx="6990212" cy="978623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F13D9405-710C-16CF-A4BA-993F7161FE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13137" r="32885"/>
          <a:stretch/>
        </p:blipFill>
        <p:spPr>
          <a:xfrm flipV="1">
            <a:off x="20584262" y="28852880"/>
            <a:ext cx="9690951" cy="9786231"/>
          </a:xfrm>
          <a:prstGeom prst="rect">
            <a:avLst/>
          </a:prstGeom>
        </p:spPr>
      </p:pic>
      <p:sp>
        <p:nvSpPr>
          <p:cNvPr id="11" name="Fußzeilenplatzhalter 35">
            <a:extLst>
              <a:ext uri="{FF2B5EF4-FFF2-40B4-BE49-F238E27FC236}">
                <a16:creationId xmlns:a16="http://schemas.microsoft.com/office/drawing/2014/main" id="{CE065CB2-2865-211F-F7D1-FA2D618909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FA26DBFC-96DE-99FD-2C31-02063E60B9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21" name="Textplatzhalter 21">
            <a:extLst>
              <a:ext uri="{FF2B5EF4-FFF2-40B4-BE49-F238E27FC236}">
                <a16:creationId xmlns:a16="http://schemas.microsoft.com/office/drawing/2014/main" id="{3AE46371-2A2D-9FF9-B82F-79729FF5E92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22" name="Textplatzhalter 38">
            <a:extLst>
              <a:ext uri="{FF2B5EF4-FFF2-40B4-BE49-F238E27FC236}">
                <a16:creationId xmlns:a16="http://schemas.microsoft.com/office/drawing/2014/main" id="{C57FF8B9-8E6E-A0BA-CBCC-85DD9A9238A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2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Bild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2DB99739-A123-F505-04DF-E0D0D110B8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F1381CE7-4A60-7B75-6AFA-531C0B1BDDC5}"/>
              </a:ext>
            </a:extLst>
          </p:cNvPr>
          <p:cNvSpPr/>
          <p:nvPr userDrawn="1"/>
        </p:nvSpPr>
        <p:spPr>
          <a:xfrm>
            <a:off x="0" y="0"/>
            <a:ext cx="30275213" cy="4767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6000" indent="-216000" algn="ctr">
              <a:spcBef>
                <a:spcPts val="300"/>
              </a:spcBef>
              <a:spcAft>
                <a:spcPts val="300"/>
              </a:spcAft>
              <a:buClr>
                <a:schemeClr val="bg1"/>
              </a:buClr>
              <a:buFont typeface="Courier New" panose="02070309020205020404" pitchFamily="49" charset="0"/>
              <a:buChar char="o"/>
            </a:pPr>
            <a:endParaRPr lang="en-US" sz="1200" dirty="0" err="1"/>
          </a:p>
        </p:txBody>
      </p:sp>
      <p:sp>
        <p:nvSpPr>
          <p:cNvPr id="32" name="Fußzeilenplatzhalter 35">
            <a:extLst>
              <a:ext uri="{FF2B5EF4-FFF2-40B4-BE49-F238E27FC236}">
                <a16:creationId xmlns:a16="http://schemas.microsoft.com/office/drawing/2014/main" id="{28A6B706-EC0F-7114-95EB-1B9DF07BCA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000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A0AD260-1003-59A3-2A43-2DEBECDF57CF}"/>
              </a:ext>
            </a:extLst>
          </p:cNvPr>
          <p:cNvSpPr txBox="1">
            <a:spLocks/>
          </p:cNvSpPr>
          <p:nvPr userDrawn="1"/>
        </p:nvSpPr>
        <p:spPr>
          <a:xfrm>
            <a:off x="22356184" y="42205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8E1A748B-D6E4-A489-AF29-5765529250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29406" y="1067455"/>
            <a:ext cx="29616397" cy="348428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0E62DF2-9580-4DCA-AECE-1523AE5FF2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2118" r="-1023"/>
          <a:stretch/>
        </p:blipFill>
        <p:spPr>
          <a:xfrm flipV="1">
            <a:off x="0" y="31637978"/>
            <a:ext cx="14724778" cy="10172194"/>
          </a:xfrm>
          <a:prstGeom prst="rect">
            <a:avLst/>
          </a:prstGeom>
        </p:spPr>
      </p:pic>
      <p:sp>
        <p:nvSpPr>
          <p:cNvPr id="25" name="Textplatzhalter 40">
            <a:extLst>
              <a:ext uri="{FF2B5EF4-FFF2-40B4-BE49-F238E27FC236}">
                <a16:creationId xmlns:a16="http://schemas.microsoft.com/office/drawing/2014/main" id="{F52C6C3B-2D82-CC88-A843-ECC5C3BAAE3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8400" y="28550467"/>
            <a:ext cx="6443663" cy="628087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0" name="Bildplatzhalter 10">
            <a:extLst>
              <a:ext uri="{FF2B5EF4-FFF2-40B4-BE49-F238E27FC236}">
                <a16:creationId xmlns:a16="http://schemas.microsoft.com/office/drawing/2014/main" id="{4A8E4A28-6CEB-7579-3C28-04535C88ABC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820894" y="20265537"/>
            <a:ext cx="7149600" cy="7149600"/>
          </a:xfrm>
          <a:prstGeom prst="ellipse">
            <a:avLst/>
          </a:prstGeo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4" name="Textplatzhalter 40">
            <a:extLst>
              <a:ext uri="{FF2B5EF4-FFF2-40B4-BE49-F238E27FC236}">
                <a16:creationId xmlns:a16="http://schemas.microsoft.com/office/drawing/2014/main" id="{F3E517C5-32FA-0E3C-8E67-DD33AA15D69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331200" y="23472687"/>
            <a:ext cx="6443663" cy="628087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platzhalter 40">
            <a:extLst>
              <a:ext uri="{FF2B5EF4-FFF2-40B4-BE49-F238E27FC236}">
                <a16:creationId xmlns:a16="http://schemas.microsoft.com/office/drawing/2014/main" id="{94EA037A-3BDF-D811-5406-3BD6C058FFC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5494000" y="28550467"/>
            <a:ext cx="6443663" cy="628087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Textplatzhalter 40">
            <a:extLst>
              <a:ext uri="{FF2B5EF4-FFF2-40B4-BE49-F238E27FC236}">
                <a16:creationId xmlns:a16="http://schemas.microsoft.com/office/drawing/2014/main" id="{5E640FA1-7CFE-E622-88B1-3192E94CE61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22656800" y="23472687"/>
            <a:ext cx="6443663" cy="6280871"/>
          </a:xfrm>
          <a:noFill/>
          <a:effectLst/>
        </p:spPr>
        <p:txBody>
          <a:bodyPr vert="horz" lIns="0" tIns="0" rIns="0" bIns="0" rtlCol="0">
            <a:noAutofit/>
          </a:bodyPr>
          <a:lstStyle>
            <a:lvl1pPr>
              <a:defRPr lang="de-DE" dirty="0"/>
            </a:lvl1pPr>
            <a:lvl2pPr>
              <a:defRPr lang="de-DE" dirty="0"/>
            </a:lvl2pPr>
            <a:lvl3pPr>
              <a:defRPr lang="de-DE" dirty="0"/>
            </a:lvl3pPr>
            <a:lvl4pPr>
              <a:defRPr lang="de-DE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Bildplatzhalter 10">
            <a:extLst>
              <a:ext uri="{FF2B5EF4-FFF2-40B4-BE49-F238E27FC236}">
                <a16:creationId xmlns:a16="http://schemas.microsoft.com/office/drawing/2014/main" id="{38BDCCC0-8FDC-A97E-9C56-868FC13EAB55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7972425" y="15187757"/>
            <a:ext cx="7151531" cy="7149600"/>
          </a:xfrm>
          <a:prstGeom prst="ellipse">
            <a:avLst/>
          </a:prstGeo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6DB1801B-2D00-035D-9018-7B4742F1FB01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5156996" y="20265537"/>
            <a:ext cx="7119257" cy="7117335"/>
          </a:xfrm>
          <a:prstGeom prst="ellipse">
            <a:avLst/>
          </a:prstGeo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9" name="Bildplatzhalter 10">
            <a:extLst>
              <a:ext uri="{FF2B5EF4-FFF2-40B4-BE49-F238E27FC236}">
                <a16:creationId xmlns:a16="http://schemas.microsoft.com/office/drawing/2014/main" id="{2726CDF8-DA22-7E74-B374-818356891D39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2276253" y="15187757"/>
            <a:ext cx="7151531" cy="7149600"/>
          </a:xfrm>
          <a:prstGeom prst="ellipse">
            <a:avLst/>
          </a:prstGeom>
          <a:solidFill>
            <a:schemeClr val="bg1">
              <a:lumMod val="95000"/>
              <a:alpha val="75000"/>
            </a:schemeClr>
          </a:solidFill>
        </p:spPr>
        <p:txBody>
          <a:bodyPr vert="horz" lIns="0" tIns="0" rIns="0" bIns="1800000" rtlCol="0" anchor="ctr" anchorCtr="0">
            <a:noAutofit/>
          </a:bodyPr>
          <a:lstStyle>
            <a:lvl1pPr>
              <a:defRPr lang="en-US" sz="6000"/>
            </a:lvl1pPr>
          </a:lstStyle>
          <a:p>
            <a:pPr lvl="0" algn="ctr"/>
            <a:r>
              <a:rPr lang="de-DE" dirty="0"/>
              <a:t>BILD</a:t>
            </a:r>
            <a:endParaRPr lang="en-US" dirty="0"/>
          </a:p>
        </p:txBody>
      </p:sp>
      <p:sp>
        <p:nvSpPr>
          <p:cNvPr id="14" name="Textplatzhalter 35">
            <a:extLst>
              <a:ext uri="{FF2B5EF4-FFF2-40B4-BE49-F238E27FC236}">
                <a16:creationId xmlns:a16="http://schemas.microsoft.com/office/drawing/2014/main" id="{BBC3EBE2-18EC-1517-3F04-C07859E8A92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7656" y="35491250"/>
            <a:ext cx="28659519" cy="2977050"/>
          </a:xfrm>
          <a:solidFill>
            <a:schemeClr val="bg1">
              <a:lumMod val="95000"/>
              <a:alpha val="75000"/>
            </a:schemeClr>
          </a:solidFill>
        </p:spPr>
        <p:txBody>
          <a:bodyPr vert="horz" wrap="square" lIns="360000" tIns="180000" rIns="360000" bIns="180000" numCol="4" spcCol="720000" rtlCol="0">
            <a:noAutofit/>
          </a:bodyPr>
          <a:lstStyle>
            <a:lvl1pPr>
              <a:defRPr lang="en-US" sz="2400" b="1" dirty="0"/>
            </a:lvl1pPr>
          </a:lstStyle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dirty="0"/>
              <a:t>INDEX</a:t>
            </a:r>
            <a:br>
              <a:rPr lang="en-US" dirty="0"/>
            </a:br>
            <a:endParaRPr lang="en-US" dirty="0"/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80032086-7A2E-90B7-B246-61C5445670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0000"/>
          </a:blip>
          <a:srcRect l="23207" t="-1" r="-1023" b="-994"/>
          <a:stretch/>
        </p:blipFill>
        <p:spPr>
          <a:xfrm flipH="1" flipV="1">
            <a:off x="15690848" y="0"/>
            <a:ext cx="14584363" cy="10317706"/>
          </a:xfrm>
          <a:prstGeom prst="rect">
            <a:avLst/>
          </a:prstGeom>
        </p:spPr>
      </p:pic>
      <p:cxnSp>
        <p:nvCxnSpPr>
          <p:cNvPr id="3" name="Gerade Verbindung 2">
            <a:extLst>
              <a:ext uri="{FF2B5EF4-FFF2-40B4-BE49-F238E27FC236}">
                <a16:creationId xmlns:a16="http://schemas.microsoft.com/office/drawing/2014/main" id="{80CCD284-A93E-9D6E-F7EF-6D9A79CD29CA}"/>
              </a:ext>
            </a:extLst>
          </p:cNvPr>
          <p:cNvCxnSpPr>
            <a:stCxn id="40" idx="7"/>
          </p:cNvCxnSpPr>
          <p:nvPr userDrawn="1"/>
        </p:nvCxnSpPr>
        <p:spPr>
          <a:xfrm flipV="1">
            <a:off x="6923459" y="20265537"/>
            <a:ext cx="1407741" cy="1047035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30BB677D-508C-3E35-77D9-62125EDC3FA7}"/>
              </a:ext>
            </a:extLst>
          </p:cNvPr>
          <p:cNvCxnSpPr>
            <a:cxnSpLocks/>
            <a:stCxn id="8" idx="1"/>
          </p:cNvCxnSpPr>
          <p:nvPr userDrawn="1"/>
        </p:nvCxnSpPr>
        <p:spPr>
          <a:xfrm flipH="1" flipV="1">
            <a:off x="14724778" y="20482955"/>
            <a:ext cx="1474809" cy="824892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>
            <a:extLst>
              <a:ext uri="{FF2B5EF4-FFF2-40B4-BE49-F238E27FC236}">
                <a16:creationId xmlns:a16="http://schemas.microsoft.com/office/drawing/2014/main" id="{EB34BE70-006E-D331-82FA-E5BCEFFEBF27}"/>
              </a:ext>
            </a:extLst>
          </p:cNvPr>
          <p:cNvCxnSpPr>
            <a:cxnSpLocks/>
            <a:stCxn id="8" idx="7"/>
          </p:cNvCxnSpPr>
          <p:nvPr userDrawn="1"/>
        </p:nvCxnSpPr>
        <p:spPr>
          <a:xfrm flipV="1">
            <a:off x="21233662" y="20350767"/>
            <a:ext cx="1423138" cy="95708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el 1">
            <a:extLst>
              <a:ext uri="{FF2B5EF4-FFF2-40B4-BE49-F238E27FC236}">
                <a16:creationId xmlns:a16="http://schemas.microsoft.com/office/drawing/2014/main" id="{9BB5BF12-1738-C3E1-CEAE-345ECE5AA0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039" y="5451477"/>
            <a:ext cx="28659136" cy="3433206"/>
          </a:xfrm>
        </p:spPr>
        <p:txBody>
          <a:bodyPr/>
          <a:lstStyle>
            <a:lvl1pPr>
              <a:defRPr sz="14000"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Add Headline</a:t>
            </a:r>
            <a:endParaRPr lang="en-US" dirty="0"/>
          </a:p>
        </p:txBody>
      </p:sp>
      <p:sp>
        <p:nvSpPr>
          <p:cNvPr id="36" name="Textplatzhalter 21">
            <a:extLst>
              <a:ext uri="{FF2B5EF4-FFF2-40B4-BE49-F238E27FC236}">
                <a16:creationId xmlns:a16="http://schemas.microsoft.com/office/drawing/2014/main" id="{1E014056-02C2-76EC-B79B-6F2064F844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8037" y="9637314"/>
            <a:ext cx="28659137" cy="2351486"/>
          </a:xfr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defRPr lang="de-DE" sz="8000" dirty="0">
                <a:solidFill>
                  <a:schemeClr val="tx1"/>
                </a:solidFill>
              </a:defRPr>
            </a:lvl1pPr>
          </a:lstStyle>
          <a:p>
            <a:pPr lvl="0">
              <a:spcAft>
                <a:spcPts val="0"/>
              </a:spcAft>
            </a:pPr>
            <a:r>
              <a:rPr lang="de-DE" dirty="0"/>
              <a:t>Add Subheadline</a:t>
            </a:r>
          </a:p>
        </p:txBody>
      </p:sp>
      <p:sp>
        <p:nvSpPr>
          <p:cNvPr id="37" name="Textplatzhalter 38">
            <a:extLst>
              <a:ext uri="{FF2B5EF4-FFF2-40B4-BE49-F238E27FC236}">
                <a16:creationId xmlns:a16="http://schemas.microsoft.com/office/drawing/2014/main" id="{9ECC4E36-BF13-7086-3C96-8B309646F8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8038" y="12724562"/>
            <a:ext cx="28646281" cy="752632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sz="4000" spc="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Name / </a:t>
            </a:r>
            <a:r>
              <a:rPr lang="de-DE" dirty="0" err="1"/>
              <a:t>year</a:t>
            </a:r>
            <a:r>
              <a:rPr lang="de-DE" dirty="0"/>
              <a:t> /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3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F06CD1C-74E2-D59E-641A-FD88920AF09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08039" y="5451475"/>
            <a:ext cx="28659136" cy="85328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8FA8924-29C4-FD02-DBEC-1E38AFC77697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808039" y="15244762"/>
            <a:ext cx="28659136" cy="195151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Ebne</a:t>
            </a:r>
          </a:p>
        </p:txBody>
      </p:sp>
      <p:sp>
        <p:nvSpPr>
          <p:cNvPr id="36" name="Fußzeilenplatzhalter 35">
            <a:extLst>
              <a:ext uri="{FF2B5EF4-FFF2-40B4-BE49-F238E27FC236}">
                <a16:creationId xmlns:a16="http://schemas.microsoft.com/office/drawing/2014/main" id="{7D981AF1-D075-08B8-21B0-6723E8BCC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79631"/>
            <a:ext cx="14328775" cy="2553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en-US" sz="3000" b="0" i="0" kern="1200" spc="200" baseline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 defTabSz="5382507">
              <a:lnSpc>
                <a:spcPct val="120000"/>
              </a:lnSpc>
            </a:pPr>
            <a:r>
              <a:rPr lang="de-DE" b="1"/>
              <a:t>KuMuS- ProNeD | </a:t>
            </a:r>
            <a:r>
              <a:rPr lang="de-DE"/>
              <a:t>Fußzeile Platzhalter</a:t>
            </a:r>
            <a:endParaRPr lang="de-DE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BB64996C-6529-098A-5825-C68AFA475483}"/>
              </a:ext>
            </a:extLst>
          </p:cNvPr>
          <p:cNvSpPr txBox="1">
            <a:spLocks/>
          </p:cNvSpPr>
          <p:nvPr userDrawn="1"/>
        </p:nvSpPr>
        <p:spPr>
          <a:xfrm>
            <a:off x="22356184" y="411687"/>
            <a:ext cx="7110991" cy="250728"/>
          </a:xfrm>
          <a:custGeom>
            <a:avLst/>
            <a:gdLst/>
            <a:ahLst/>
            <a:cxnLst/>
            <a:rect l="l" t="t" r="r" b="b"/>
            <a:pathLst>
              <a:path w="2544979" h="89734">
                <a:moveTo>
                  <a:pt x="1754312" y="28036"/>
                </a:moveTo>
                <a:cubicBezTo>
                  <a:pt x="1758677" y="28036"/>
                  <a:pt x="1762429" y="29673"/>
                  <a:pt x="1765567" y="32947"/>
                </a:cubicBezTo>
                <a:cubicBezTo>
                  <a:pt x="1768739" y="36187"/>
                  <a:pt x="1770325" y="40075"/>
                  <a:pt x="1770325" y="44611"/>
                </a:cubicBezTo>
                <a:cubicBezTo>
                  <a:pt x="1770325" y="49250"/>
                  <a:pt x="1768739" y="53172"/>
                  <a:pt x="1765567" y="56378"/>
                </a:cubicBezTo>
                <a:cubicBezTo>
                  <a:pt x="1762395" y="59618"/>
                  <a:pt x="1758558" y="61238"/>
                  <a:pt x="1754056" y="61238"/>
                </a:cubicBezTo>
                <a:cubicBezTo>
                  <a:pt x="1749622" y="61238"/>
                  <a:pt x="1745785" y="59618"/>
                  <a:pt x="1742545" y="56378"/>
                </a:cubicBezTo>
                <a:cubicBezTo>
                  <a:pt x="1739373" y="53104"/>
                  <a:pt x="1737787" y="49199"/>
                  <a:pt x="1737787" y="44663"/>
                </a:cubicBezTo>
                <a:cubicBezTo>
                  <a:pt x="1737787" y="40024"/>
                  <a:pt x="1739390" y="36102"/>
                  <a:pt x="1742596" y="32896"/>
                </a:cubicBezTo>
                <a:cubicBezTo>
                  <a:pt x="1745836" y="29656"/>
                  <a:pt x="1749741" y="28036"/>
                  <a:pt x="1754312" y="28036"/>
                </a:cubicBezTo>
                <a:close/>
                <a:moveTo>
                  <a:pt x="773237" y="28036"/>
                </a:moveTo>
                <a:cubicBezTo>
                  <a:pt x="777602" y="28036"/>
                  <a:pt x="781354" y="29673"/>
                  <a:pt x="784492" y="32947"/>
                </a:cubicBezTo>
                <a:cubicBezTo>
                  <a:pt x="787664" y="36187"/>
                  <a:pt x="789250" y="40075"/>
                  <a:pt x="789250" y="44611"/>
                </a:cubicBezTo>
                <a:cubicBezTo>
                  <a:pt x="789250" y="49250"/>
                  <a:pt x="787664" y="53172"/>
                  <a:pt x="784492" y="56378"/>
                </a:cubicBezTo>
                <a:cubicBezTo>
                  <a:pt x="781320" y="59618"/>
                  <a:pt x="777483" y="61238"/>
                  <a:pt x="772981" y="61238"/>
                </a:cubicBezTo>
                <a:cubicBezTo>
                  <a:pt x="768547" y="61238"/>
                  <a:pt x="764710" y="59618"/>
                  <a:pt x="761470" y="56378"/>
                </a:cubicBezTo>
                <a:cubicBezTo>
                  <a:pt x="758298" y="53104"/>
                  <a:pt x="756712" y="49199"/>
                  <a:pt x="756712" y="44663"/>
                </a:cubicBezTo>
                <a:cubicBezTo>
                  <a:pt x="756712" y="40024"/>
                  <a:pt x="758315" y="36102"/>
                  <a:pt x="761521" y="32896"/>
                </a:cubicBezTo>
                <a:cubicBezTo>
                  <a:pt x="764761" y="29656"/>
                  <a:pt x="768667" y="28036"/>
                  <a:pt x="773237" y="28036"/>
                </a:cubicBezTo>
                <a:close/>
                <a:moveTo>
                  <a:pt x="2383645" y="17139"/>
                </a:moveTo>
                <a:lnTo>
                  <a:pt x="2383645" y="42207"/>
                </a:lnTo>
                <a:lnTo>
                  <a:pt x="2387431" y="42207"/>
                </a:lnTo>
                <a:cubicBezTo>
                  <a:pt x="2398720" y="42207"/>
                  <a:pt x="2404365" y="37892"/>
                  <a:pt x="2404365" y="29264"/>
                </a:cubicBezTo>
                <a:cubicBezTo>
                  <a:pt x="2404365" y="21180"/>
                  <a:pt x="2398874" y="17139"/>
                  <a:pt x="2387891" y="17139"/>
                </a:cubicBezTo>
                <a:close/>
                <a:moveTo>
                  <a:pt x="2097895" y="16934"/>
                </a:moveTo>
                <a:lnTo>
                  <a:pt x="2097895" y="41798"/>
                </a:lnTo>
                <a:lnTo>
                  <a:pt x="2102346" y="41798"/>
                </a:lnTo>
                <a:cubicBezTo>
                  <a:pt x="2113294" y="41798"/>
                  <a:pt x="2118768" y="37586"/>
                  <a:pt x="2118768" y="29161"/>
                </a:cubicBezTo>
                <a:cubicBezTo>
                  <a:pt x="2118768" y="21010"/>
                  <a:pt x="2113124" y="16934"/>
                  <a:pt x="2101834" y="16934"/>
                </a:cubicBezTo>
                <a:close/>
                <a:moveTo>
                  <a:pt x="2247198" y="15655"/>
                </a:moveTo>
                <a:cubicBezTo>
                  <a:pt x="2238978" y="15655"/>
                  <a:pt x="2232037" y="18520"/>
                  <a:pt x="2226376" y="24250"/>
                </a:cubicBezTo>
                <a:cubicBezTo>
                  <a:pt x="2220714" y="29912"/>
                  <a:pt x="2217883" y="36903"/>
                  <a:pt x="2217883" y="45225"/>
                </a:cubicBezTo>
                <a:cubicBezTo>
                  <a:pt x="2217883" y="53957"/>
                  <a:pt x="2220817" y="61136"/>
                  <a:pt x="2226682" y="66764"/>
                </a:cubicBezTo>
                <a:cubicBezTo>
                  <a:pt x="2232515" y="72391"/>
                  <a:pt x="2239251" y="75205"/>
                  <a:pt x="2246891" y="75205"/>
                </a:cubicBezTo>
                <a:cubicBezTo>
                  <a:pt x="2255178" y="75205"/>
                  <a:pt x="2262170" y="72340"/>
                  <a:pt x="2267866" y="66610"/>
                </a:cubicBezTo>
                <a:cubicBezTo>
                  <a:pt x="2273562" y="60812"/>
                  <a:pt x="2276410" y="53752"/>
                  <a:pt x="2276410" y="45430"/>
                </a:cubicBezTo>
                <a:cubicBezTo>
                  <a:pt x="2276410" y="37006"/>
                  <a:pt x="2273596" y="29946"/>
                  <a:pt x="2267968" y="24250"/>
                </a:cubicBezTo>
                <a:cubicBezTo>
                  <a:pt x="2262375" y="18520"/>
                  <a:pt x="2255452" y="15655"/>
                  <a:pt x="2247198" y="15655"/>
                </a:cubicBezTo>
                <a:close/>
                <a:moveTo>
                  <a:pt x="2496787" y="5935"/>
                </a:moveTo>
                <a:lnTo>
                  <a:pt x="2544979" y="5935"/>
                </a:lnTo>
                <a:lnTo>
                  <a:pt x="2544979" y="17139"/>
                </a:lnTo>
                <a:lnTo>
                  <a:pt x="2526869" y="17139"/>
                </a:lnTo>
                <a:lnTo>
                  <a:pt x="2526869" y="84925"/>
                </a:lnTo>
                <a:lnTo>
                  <a:pt x="2514949" y="84925"/>
                </a:lnTo>
                <a:lnTo>
                  <a:pt x="2514949" y="17139"/>
                </a:lnTo>
                <a:lnTo>
                  <a:pt x="2496787" y="17139"/>
                </a:lnTo>
                <a:close/>
                <a:moveTo>
                  <a:pt x="2371725" y="5935"/>
                </a:moveTo>
                <a:lnTo>
                  <a:pt x="2385691" y="5935"/>
                </a:lnTo>
                <a:cubicBezTo>
                  <a:pt x="2396128" y="5935"/>
                  <a:pt x="2403665" y="7896"/>
                  <a:pt x="2408304" y="11818"/>
                </a:cubicBezTo>
                <a:cubicBezTo>
                  <a:pt x="2413420" y="16184"/>
                  <a:pt x="2415978" y="21948"/>
                  <a:pt x="2415978" y="29110"/>
                </a:cubicBezTo>
                <a:cubicBezTo>
                  <a:pt x="2415978" y="34704"/>
                  <a:pt x="2414375" y="39513"/>
                  <a:pt x="2411169" y="43537"/>
                </a:cubicBezTo>
                <a:cubicBezTo>
                  <a:pt x="2407963" y="47562"/>
                  <a:pt x="2403734" y="50137"/>
                  <a:pt x="2398481" y="51262"/>
                </a:cubicBezTo>
                <a:lnTo>
                  <a:pt x="2422936" y="84925"/>
                </a:lnTo>
                <a:lnTo>
                  <a:pt x="2408355" y="84925"/>
                </a:lnTo>
                <a:lnTo>
                  <a:pt x="2385794" y="52592"/>
                </a:lnTo>
                <a:lnTo>
                  <a:pt x="2383645" y="52592"/>
                </a:lnTo>
                <a:lnTo>
                  <a:pt x="2383645" y="84925"/>
                </a:lnTo>
                <a:lnTo>
                  <a:pt x="2371725" y="84925"/>
                </a:lnTo>
                <a:close/>
                <a:moveTo>
                  <a:pt x="2085975" y="5935"/>
                </a:moveTo>
                <a:lnTo>
                  <a:pt x="2099481" y="5935"/>
                </a:lnTo>
                <a:cubicBezTo>
                  <a:pt x="2106098" y="5935"/>
                  <a:pt x="2111094" y="6395"/>
                  <a:pt x="2114471" y="7316"/>
                </a:cubicBezTo>
                <a:cubicBezTo>
                  <a:pt x="2117882" y="8237"/>
                  <a:pt x="2120883" y="9976"/>
                  <a:pt x="2123475" y="12534"/>
                </a:cubicBezTo>
                <a:cubicBezTo>
                  <a:pt x="2128011" y="16968"/>
                  <a:pt x="2130279" y="22562"/>
                  <a:pt x="2130279" y="29315"/>
                </a:cubicBezTo>
                <a:cubicBezTo>
                  <a:pt x="2130279" y="36545"/>
                  <a:pt x="2127858" y="42275"/>
                  <a:pt x="2123014" y="46504"/>
                </a:cubicBezTo>
                <a:cubicBezTo>
                  <a:pt x="2118172" y="50734"/>
                  <a:pt x="2111640" y="52848"/>
                  <a:pt x="2103420" y="52848"/>
                </a:cubicBezTo>
                <a:lnTo>
                  <a:pt x="2097895" y="52848"/>
                </a:lnTo>
                <a:lnTo>
                  <a:pt x="2097895" y="84925"/>
                </a:lnTo>
                <a:lnTo>
                  <a:pt x="2085975" y="84925"/>
                </a:lnTo>
                <a:close/>
                <a:moveTo>
                  <a:pt x="1514475" y="5935"/>
                </a:moveTo>
                <a:lnTo>
                  <a:pt x="1526396" y="5935"/>
                </a:lnTo>
                <a:lnTo>
                  <a:pt x="1526396" y="37449"/>
                </a:lnTo>
                <a:lnTo>
                  <a:pt x="1557143" y="5935"/>
                </a:lnTo>
                <a:lnTo>
                  <a:pt x="1573053" y="5935"/>
                </a:lnTo>
                <a:lnTo>
                  <a:pt x="1537344" y="41695"/>
                </a:lnTo>
                <a:lnTo>
                  <a:pt x="1573258" y="84925"/>
                </a:lnTo>
                <a:lnTo>
                  <a:pt x="1557296" y="84925"/>
                </a:lnTo>
                <a:lnTo>
                  <a:pt x="1528851" y="49779"/>
                </a:lnTo>
                <a:lnTo>
                  <a:pt x="1526396" y="52234"/>
                </a:lnTo>
                <a:lnTo>
                  <a:pt x="1526396" y="84925"/>
                </a:lnTo>
                <a:lnTo>
                  <a:pt x="1514475" y="84925"/>
                </a:lnTo>
                <a:close/>
                <a:moveTo>
                  <a:pt x="1419225" y="5935"/>
                </a:moveTo>
                <a:lnTo>
                  <a:pt x="1431146" y="5935"/>
                </a:lnTo>
                <a:lnTo>
                  <a:pt x="1431146" y="84925"/>
                </a:lnTo>
                <a:lnTo>
                  <a:pt x="1419225" y="84925"/>
                </a:lnTo>
                <a:close/>
                <a:moveTo>
                  <a:pt x="1152525" y="5935"/>
                </a:moveTo>
                <a:lnTo>
                  <a:pt x="1164446" y="5935"/>
                </a:lnTo>
                <a:lnTo>
                  <a:pt x="1164446" y="53513"/>
                </a:lnTo>
                <a:cubicBezTo>
                  <a:pt x="1164446" y="60300"/>
                  <a:pt x="1165554" y="65263"/>
                  <a:pt x="1167771" y="68401"/>
                </a:cubicBezTo>
                <a:cubicBezTo>
                  <a:pt x="1171079" y="72937"/>
                  <a:pt x="1175735" y="75205"/>
                  <a:pt x="1181738" y="75205"/>
                </a:cubicBezTo>
                <a:cubicBezTo>
                  <a:pt x="1187774" y="75205"/>
                  <a:pt x="1192447" y="72937"/>
                  <a:pt x="1195755" y="68401"/>
                </a:cubicBezTo>
                <a:cubicBezTo>
                  <a:pt x="1197972" y="65365"/>
                  <a:pt x="1199081" y="60403"/>
                  <a:pt x="1199081" y="53513"/>
                </a:cubicBezTo>
                <a:lnTo>
                  <a:pt x="1199081" y="5935"/>
                </a:lnTo>
                <a:lnTo>
                  <a:pt x="1211001" y="5935"/>
                </a:lnTo>
                <a:lnTo>
                  <a:pt x="1211001" y="56787"/>
                </a:lnTo>
                <a:cubicBezTo>
                  <a:pt x="1211001" y="65109"/>
                  <a:pt x="1208409" y="71965"/>
                  <a:pt x="1203225" y="77354"/>
                </a:cubicBezTo>
                <a:cubicBezTo>
                  <a:pt x="1197392" y="83356"/>
                  <a:pt x="1190230" y="86358"/>
                  <a:pt x="1181738" y="86358"/>
                </a:cubicBezTo>
                <a:cubicBezTo>
                  <a:pt x="1173245" y="86358"/>
                  <a:pt x="1166100" y="83356"/>
                  <a:pt x="1160302" y="77354"/>
                </a:cubicBezTo>
                <a:cubicBezTo>
                  <a:pt x="1155117" y="71965"/>
                  <a:pt x="1152525" y="65109"/>
                  <a:pt x="1152525" y="56787"/>
                </a:cubicBezTo>
                <a:close/>
                <a:moveTo>
                  <a:pt x="544163" y="5935"/>
                </a:moveTo>
                <a:lnTo>
                  <a:pt x="592355" y="5935"/>
                </a:lnTo>
                <a:lnTo>
                  <a:pt x="592355" y="17139"/>
                </a:lnTo>
                <a:lnTo>
                  <a:pt x="574244" y="17139"/>
                </a:lnTo>
                <a:lnTo>
                  <a:pt x="574244" y="84925"/>
                </a:lnTo>
                <a:lnTo>
                  <a:pt x="562324" y="84925"/>
                </a:lnTo>
                <a:lnTo>
                  <a:pt x="562324" y="17139"/>
                </a:lnTo>
                <a:lnTo>
                  <a:pt x="544163" y="17139"/>
                </a:lnTo>
                <a:close/>
                <a:moveTo>
                  <a:pt x="133350" y="5935"/>
                </a:moveTo>
                <a:lnTo>
                  <a:pt x="145271" y="5935"/>
                </a:lnTo>
                <a:lnTo>
                  <a:pt x="145271" y="53513"/>
                </a:lnTo>
                <a:cubicBezTo>
                  <a:pt x="145271" y="60300"/>
                  <a:pt x="146379" y="65263"/>
                  <a:pt x="148596" y="68401"/>
                </a:cubicBezTo>
                <a:cubicBezTo>
                  <a:pt x="151904" y="72937"/>
                  <a:pt x="156560" y="75205"/>
                  <a:pt x="162563" y="75205"/>
                </a:cubicBezTo>
                <a:cubicBezTo>
                  <a:pt x="168599" y="75205"/>
                  <a:pt x="173272" y="72937"/>
                  <a:pt x="176580" y="68401"/>
                </a:cubicBezTo>
                <a:cubicBezTo>
                  <a:pt x="178797" y="65365"/>
                  <a:pt x="179906" y="60403"/>
                  <a:pt x="179906" y="53513"/>
                </a:cubicBezTo>
                <a:lnTo>
                  <a:pt x="179906" y="5935"/>
                </a:lnTo>
                <a:lnTo>
                  <a:pt x="191826" y="5935"/>
                </a:lnTo>
                <a:lnTo>
                  <a:pt x="191826" y="56787"/>
                </a:lnTo>
                <a:cubicBezTo>
                  <a:pt x="191826" y="65109"/>
                  <a:pt x="189234" y="71965"/>
                  <a:pt x="184050" y="77354"/>
                </a:cubicBezTo>
                <a:cubicBezTo>
                  <a:pt x="178217" y="83356"/>
                  <a:pt x="171055" y="86358"/>
                  <a:pt x="162563" y="86358"/>
                </a:cubicBezTo>
                <a:cubicBezTo>
                  <a:pt x="154070" y="86358"/>
                  <a:pt x="146925" y="83356"/>
                  <a:pt x="141127" y="77354"/>
                </a:cubicBezTo>
                <a:cubicBezTo>
                  <a:pt x="135942" y="71965"/>
                  <a:pt x="133350" y="65109"/>
                  <a:pt x="133350" y="56787"/>
                </a:cubicBezTo>
                <a:close/>
                <a:moveTo>
                  <a:pt x="0" y="5935"/>
                </a:moveTo>
                <a:lnTo>
                  <a:pt x="11920" y="5935"/>
                </a:lnTo>
                <a:lnTo>
                  <a:pt x="11920" y="37449"/>
                </a:lnTo>
                <a:lnTo>
                  <a:pt x="42667" y="5935"/>
                </a:lnTo>
                <a:lnTo>
                  <a:pt x="58578" y="5935"/>
                </a:lnTo>
                <a:lnTo>
                  <a:pt x="22869" y="41695"/>
                </a:lnTo>
                <a:lnTo>
                  <a:pt x="58783" y="84925"/>
                </a:lnTo>
                <a:lnTo>
                  <a:pt x="42821" y="84925"/>
                </a:lnTo>
                <a:lnTo>
                  <a:pt x="14376" y="49779"/>
                </a:lnTo>
                <a:lnTo>
                  <a:pt x="11920" y="52234"/>
                </a:lnTo>
                <a:lnTo>
                  <a:pt x="11920" y="84925"/>
                </a:lnTo>
                <a:lnTo>
                  <a:pt x="0" y="84925"/>
                </a:lnTo>
                <a:close/>
                <a:moveTo>
                  <a:pt x="2247351" y="4451"/>
                </a:moveTo>
                <a:cubicBezTo>
                  <a:pt x="2258606" y="4451"/>
                  <a:pt x="2268258" y="8476"/>
                  <a:pt x="2276307" y="16525"/>
                </a:cubicBezTo>
                <a:cubicBezTo>
                  <a:pt x="2284391" y="24574"/>
                  <a:pt x="2288432" y="34243"/>
                  <a:pt x="2288432" y="45532"/>
                </a:cubicBezTo>
                <a:cubicBezTo>
                  <a:pt x="2288432" y="56890"/>
                  <a:pt x="2284374" y="66525"/>
                  <a:pt x="2276256" y="74438"/>
                </a:cubicBezTo>
                <a:cubicBezTo>
                  <a:pt x="2268105" y="82384"/>
                  <a:pt x="2258265" y="86358"/>
                  <a:pt x="2246737" y="86358"/>
                </a:cubicBezTo>
                <a:cubicBezTo>
                  <a:pt x="2236539" y="86358"/>
                  <a:pt x="2227382" y="82828"/>
                  <a:pt x="2219264" y="75768"/>
                </a:cubicBezTo>
                <a:cubicBezTo>
                  <a:pt x="2210329" y="67957"/>
                  <a:pt x="2205860" y="57725"/>
                  <a:pt x="2205860" y="45072"/>
                </a:cubicBezTo>
                <a:cubicBezTo>
                  <a:pt x="2205860" y="33953"/>
                  <a:pt x="2209936" y="24403"/>
                  <a:pt x="2218088" y="16422"/>
                </a:cubicBezTo>
                <a:cubicBezTo>
                  <a:pt x="2226205" y="8442"/>
                  <a:pt x="2235960" y="4451"/>
                  <a:pt x="2247351" y="4451"/>
                </a:cubicBezTo>
                <a:close/>
                <a:moveTo>
                  <a:pt x="1985479" y="4400"/>
                </a:moveTo>
                <a:cubicBezTo>
                  <a:pt x="1994585" y="4400"/>
                  <a:pt x="2001696" y="8834"/>
                  <a:pt x="2006812" y="17701"/>
                </a:cubicBezTo>
                <a:lnTo>
                  <a:pt x="1997143" y="23431"/>
                </a:lnTo>
                <a:cubicBezTo>
                  <a:pt x="1995336" y="20294"/>
                  <a:pt x="1993613" y="18247"/>
                  <a:pt x="1991976" y="17292"/>
                </a:cubicBezTo>
                <a:cubicBezTo>
                  <a:pt x="1990271" y="16201"/>
                  <a:pt x="1988071" y="15655"/>
                  <a:pt x="1985376" y="15655"/>
                </a:cubicBezTo>
                <a:cubicBezTo>
                  <a:pt x="1982068" y="15655"/>
                  <a:pt x="1979323" y="16593"/>
                  <a:pt x="1977140" y="18469"/>
                </a:cubicBezTo>
                <a:cubicBezTo>
                  <a:pt x="1974957" y="20311"/>
                  <a:pt x="1973865" y="22630"/>
                  <a:pt x="1973865" y="25427"/>
                </a:cubicBezTo>
                <a:cubicBezTo>
                  <a:pt x="1973865" y="29281"/>
                  <a:pt x="1976730" y="32384"/>
                  <a:pt x="1982460" y="34738"/>
                </a:cubicBezTo>
                <a:lnTo>
                  <a:pt x="1990339" y="37961"/>
                </a:lnTo>
                <a:cubicBezTo>
                  <a:pt x="1996751" y="40553"/>
                  <a:pt x="2001440" y="43716"/>
                  <a:pt x="2004408" y="47451"/>
                </a:cubicBezTo>
                <a:cubicBezTo>
                  <a:pt x="2007375" y="51185"/>
                  <a:pt x="2008859" y="55764"/>
                  <a:pt x="2008859" y="61187"/>
                </a:cubicBezTo>
                <a:cubicBezTo>
                  <a:pt x="2008859" y="68452"/>
                  <a:pt x="2006437" y="74455"/>
                  <a:pt x="2001594" y="79195"/>
                </a:cubicBezTo>
                <a:cubicBezTo>
                  <a:pt x="1996717" y="83970"/>
                  <a:pt x="1990663" y="86358"/>
                  <a:pt x="1983432" y="86358"/>
                </a:cubicBezTo>
                <a:cubicBezTo>
                  <a:pt x="1976577" y="86358"/>
                  <a:pt x="1970916" y="84328"/>
                  <a:pt x="1966447" y="80270"/>
                </a:cubicBezTo>
                <a:cubicBezTo>
                  <a:pt x="1962047" y="76211"/>
                  <a:pt x="1959302" y="70498"/>
                  <a:pt x="1958210" y="63131"/>
                </a:cubicBezTo>
                <a:lnTo>
                  <a:pt x="1970284" y="60471"/>
                </a:lnTo>
                <a:cubicBezTo>
                  <a:pt x="1970830" y="65109"/>
                  <a:pt x="1971785" y="68315"/>
                  <a:pt x="1973149" y="70089"/>
                </a:cubicBezTo>
                <a:cubicBezTo>
                  <a:pt x="1975605" y="73500"/>
                  <a:pt x="1979186" y="75205"/>
                  <a:pt x="1983893" y="75205"/>
                </a:cubicBezTo>
                <a:cubicBezTo>
                  <a:pt x="1987610" y="75205"/>
                  <a:pt x="1990697" y="73960"/>
                  <a:pt x="1993153" y="71470"/>
                </a:cubicBezTo>
                <a:cubicBezTo>
                  <a:pt x="1995608" y="68980"/>
                  <a:pt x="1996836" y="65826"/>
                  <a:pt x="1996836" y="62006"/>
                </a:cubicBezTo>
                <a:cubicBezTo>
                  <a:pt x="1996836" y="60471"/>
                  <a:pt x="1996623" y="59064"/>
                  <a:pt x="1996197" y="57785"/>
                </a:cubicBezTo>
                <a:cubicBezTo>
                  <a:pt x="1995770" y="56506"/>
                  <a:pt x="1995105" y="55329"/>
                  <a:pt x="1994201" y="54255"/>
                </a:cubicBezTo>
                <a:cubicBezTo>
                  <a:pt x="1993298" y="53181"/>
                  <a:pt x="1992129" y="52175"/>
                  <a:pt x="1990697" y="51237"/>
                </a:cubicBezTo>
                <a:cubicBezTo>
                  <a:pt x="1989264" y="50299"/>
                  <a:pt x="1987559" y="49403"/>
                  <a:pt x="1985581" y="48551"/>
                </a:cubicBezTo>
                <a:lnTo>
                  <a:pt x="1977958" y="45379"/>
                </a:lnTo>
                <a:cubicBezTo>
                  <a:pt x="1967147" y="40809"/>
                  <a:pt x="1961741" y="34124"/>
                  <a:pt x="1961741" y="25324"/>
                </a:cubicBezTo>
                <a:cubicBezTo>
                  <a:pt x="1961741" y="19390"/>
                  <a:pt x="1964009" y="14427"/>
                  <a:pt x="1968545" y="10437"/>
                </a:cubicBezTo>
                <a:cubicBezTo>
                  <a:pt x="1973081" y="6412"/>
                  <a:pt x="1978726" y="4400"/>
                  <a:pt x="1985479" y="4400"/>
                </a:cubicBezTo>
                <a:close/>
                <a:moveTo>
                  <a:pt x="1318729" y="4400"/>
                </a:moveTo>
                <a:cubicBezTo>
                  <a:pt x="1327836" y="4400"/>
                  <a:pt x="1334947" y="8834"/>
                  <a:pt x="1340063" y="17701"/>
                </a:cubicBezTo>
                <a:lnTo>
                  <a:pt x="1330394" y="23431"/>
                </a:lnTo>
                <a:cubicBezTo>
                  <a:pt x="1328586" y="20294"/>
                  <a:pt x="1326864" y="18247"/>
                  <a:pt x="1325226" y="17292"/>
                </a:cubicBezTo>
                <a:cubicBezTo>
                  <a:pt x="1323521" y="16201"/>
                  <a:pt x="1321321" y="15655"/>
                  <a:pt x="1318627" y="15655"/>
                </a:cubicBezTo>
                <a:cubicBezTo>
                  <a:pt x="1315318" y="15655"/>
                  <a:pt x="1312573" y="16593"/>
                  <a:pt x="1310390" y="18469"/>
                </a:cubicBezTo>
                <a:cubicBezTo>
                  <a:pt x="1308207" y="20311"/>
                  <a:pt x="1307116" y="22630"/>
                  <a:pt x="1307116" y="25427"/>
                </a:cubicBezTo>
                <a:cubicBezTo>
                  <a:pt x="1307116" y="29281"/>
                  <a:pt x="1309981" y="32384"/>
                  <a:pt x="1315711" y="34738"/>
                </a:cubicBezTo>
                <a:lnTo>
                  <a:pt x="1323589" y="37961"/>
                </a:lnTo>
                <a:cubicBezTo>
                  <a:pt x="1330001" y="40553"/>
                  <a:pt x="1334691" y="43716"/>
                  <a:pt x="1337658" y="47451"/>
                </a:cubicBezTo>
                <a:cubicBezTo>
                  <a:pt x="1340626" y="51185"/>
                  <a:pt x="1342109" y="55764"/>
                  <a:pt x="1342109" y="61187"/>
                </a:cubicBezTo>
                <a:cubicBezTo>
                  <a:pt x="1342109" y="68452"/>
                  <a:pt x="1339687" y="74455"/>
                  <a:pt x="1334844" y="79195"/>
                </a:cubicBezTo>
                <a:cubicBezTo>
                  <a:pt x="1329967" y="83970"/>
                  <a:pt x="1323913" y="86358"/>
                  <a:pt x="1316683" y="86358"/>
                </a:cubicBezTo>
                <a:cubicBezTo>
                  <a:pt x="1309827" y="86358"/>
                  <a:pt x="1304166" y="84328"/>
                  <a:pt x="1299698" y="80270"/>
                </a:cubicBezTo>
                <a:cubicBezTo>
                  <a:pt x="1295298" y="76211"/>
                  <a:pt x="1292552" y="70498"/>
                  <a:pt x="1291461" y="63131"/>
                </a:cubicBezTo>
                <a:lnTo>
                  <a:pt x="1303535" y="60471"/>
                </a:lnTo>
                <a:cubicBezTo>
                  <a:pt x="1304080" y="65109"/>
                  <a:pt x="1305035" y="68315"/>
                  <a:pt x="1306400" y="70089"/>
                </a:cubicBezTo>
                <a:cubicBezTo>
                  <a:pt x="1308855" y="73500"/>
                  <a:pt x="1312437" y="75205"/>
                  <a:pt x="1317143" y="75205"/>
                </a:cubicBezTo>
                <a:cubicBezTo>
                  <a:pt x="1320860" y="75205"/>
                  <a:pt x="1323947" y="73960"/>
                  <a:pt x="1326403" y="71470"/>
                </a:cubicBezTo>
                <a:cubicBezTo>
                  <a:pt x="1328859" y="68980"/>
                  <a:pt x="1330087" y="65826"/>
                  <a:pt x="1330087" y="62006"/>
                </a:cubicBezTo>
                <a:cubicBezTo>
                  <a:pt x="1330087" y="60471"/>
                  <a:pt x="1329873" y="59064"/>
                  <a:pt x="1329447" y="57785"/>
                </a:cubicBezTo>
                <a:cubicBezTo>
                  <a:pt x="1329020" y="56506"/>
                  <a:pt x="1328355" y="55329"/>
                  <a:pt x="1327452" y="54255"/>
                </a:cubicBezTo>
                <a:cubicBezTo>
                  <a:pt x="1326548" y="53181"/>
                  <a:pt x="1325380" y="52175"/>
                  <a:pt x="1323947" y="51237"/>
                </a:cubicBezTo>
                <a:cubicBezTo>
                  <a:pt x="1322515" y="50299"/>
                  <a:pt x="1320809" y="49403"/>
                  <a:pt x="1318832" y="48551"/>
                </a:cubicBezTo>
                <a:lnTo>
                  <a:pt x="1311209" y="45379"/>
                </a:lnTo>
                <a:cubicBezTo>
                  <a:pt x="1300397" y="40809"/>
                  <a:pt x="1294991" y="34124"/>
                  <a:pt x="1294991" y="25324"/>
                </a:cubicBezTo>
                <a:cubicBezTo>
                  <a:pt x="1294991" y="19390"/>
                  <a:pt x="1297259" y="14427"/>
                  <a:pt x="1301795" y="10437"/>
                </a:cubicBezTo>
                <a:cubicBezTo>
                  <a:pt x="1306331" y="6412"/>
                  <a:pt x="1311976" y="4400"/>
                  <a:pt x="1318729" y="4400"/>
                </a:cubicBezTo>
                <a:close/>
                <a:moveTo>
                  <a:pt x="451954" y="4400"/>
                </a:moveTo>
                <a:cubicBezTo>
                  <a:pt x="461061" y="4400"/>
                  <a:pt x="468172" y="8834"/>
                  <a:pt x="473288" y="17701"/>
                </a:cubicBezTo>
                <a:lnTo>
                  <a:pt x="463619" y="23431"/>
                </a:lnTo>
                <a:cubicBezTo>
                  <a:pt x="461811" y="20294"/>
                  <a:pt x="460089" y="18247"/>
                  <a:pt x="458451" y="17292"/>
                </a:cubicBezTo>
                <a:cubicBezTo>
                  <a:pt x="456746" y="16201"/>
                  <a:pt x="454546" y="15655"/>
                  <a:pt x="451852" y="15655"/>
                </a:cubicBezTo>
                <a:cubicBezTo>
                  <a:pt x="448543" y="15655"/>
                  <a:pt x="445798" y="16593"/>
                  <a:pt x="443615" y="18469"/>
                </a:cubicBezTo>
                <a:cubicBezTo>
                  <a:pt x="441432" y="20311"/>
                  <a:pt x="440341" y="22630"/>
                  <a:pt x="440341" y="25427"/>
                </a:cubicBezTo>
                <a:cubicBezTo>
                  <a:pt x="440341" y="29281"/>
                  <a:pt x="443206" y="32384"/>
                  <a:pt x="448936" y="34738"/>
                </a:cubicBezTo>
                <a:lnTo>
                  <a:pt x="456814" y="37961"/>
                </a:lnTo>
                <a:cubicBezTo>
                  <a:pt x="463226" y="40553"/>
                  <a:pt x="467916" y="43716"/>
                  <a:pt x="470883" y="47451"/>
                </a:cubicBezTo>
                <a:cubicBezTo>
                  <a:pt x="473851" y="51185"/>
                  <a:pt x="475334" y="55764"/>
                  <a:pt x="475334" y="61187"/>
                </a:cubicBezTo>
                <a:cubicBezTo>
                  <a:pt x="475334" y="68452"/>
                  <a:pt x="472912" y="74455"/>
                  <a:pt x="468069" y="79195"/>
                </a:cubicBezTo>
                <a:cubicBezTo>
                  <a:pt x="463192" y="83970"/>
                  <a:pt x="457138" y="86358"/>
                  <a:pt x="449908" y="86358"/>
                </a:cubicBezTo>
                <a:cubicBezTo>
                  <a:pt x="443052" y="86358"/>
                  <a:pt x="437391" y="84328"/>
                  <a:pt x="432923" y="80270"/>
                </a:cubicBezTo>
                <a:cubicBezTo>
                  <a:pt x="428523" y="76211"/>
                  <a:pt x="425777" y="70498"/>
                  <a:pt x="424686" y="63131"/>
                </a:cubicBezTo>
                <a:lnTo>
                  <a:pt x="436760" y="60471"/>
                </a:lnTo>
                <a:cubicBezTo>
                  <a:pt x="437305" y="65109"/>
                  <a:pt x="438260" y="68315"/>
                  <a:pt x="439625" y="70089"/>
                </a:cubicBezTo>
                <a:cubicBezTo>
                  <a:pt x="442080" y="73500"/>
                  <a:pt x="445662" y="75205"/>
                  <a:pt x="450368" y="75205"/>
                </a:cubicBezTo>
                <a:cubicBezTo>
                  <a:pt x="454086" y="75205"/>
                  <a:pt x="457172" y="73960"/>
                  <a:pt x="459628" y="71470"/>
                </a:cubicBezTo>
                <a:cubicBezTo>
                  <a:pt x="462084" y="68980"/>
                  <a:pt x="463312" y="65826"/>
                  <a:pt x="463312" y="62006"/>
                </a:cubicBezTo>
                <a:cubicBezTo>
                  <a:pt x="463312" y="60471"/>
                  <a:pt x="463098" y="59064"/>
                  <a:pt x="462672" y="57785"/>
                </a:cubicBezTo>
                <a:cubicBezTo>
                  <a:pt x="462246" y="56506"/>
                  <a:pt x="461581" y="55329"/>
                  <a:pt x="460677" y="54255"/>
                </a:cubicBezTo>
                <a:cubicBezTo>
                  <a:pt x="459773" y="53181"/>
                  <a:pt x="458605" y="52175"/>
                  <a:pt x="457172" y="51237"/>
                </a:cubicBezTo>
                <a:cubicBezTo>
                  <a:pt x="455740" y="50299"/>
                  <a:pt x="454035" y="49403"/>
                  <a:pt x="452057" y="48551"/>
                </a:cubicBezTo>
                <a:lnTo>
                  <a:pt x="444434" y="45379"/>
                </a:lnTo>
                <a:cubicBezTo>
                  <a:pt x="433622" y="40809"/>
                  <a:pt x="428216" y="34124"/>
                  <a:pt x="428216" y="25324"/>
                </a:cubicBezTo>
                <a:cubicBezTo>
                  <a:pt x="428216" y="19390"/>
                  <a:pt x="430484" y="14427"/>
                  <a:pt x="435020" y="10437"/>
                </a:cubicBezTo>
                <a:cubicBezTo>
                  <a:pt x="439556" y="6412"/>
                  <a:pt x="445201" y="4400"/>
                  <a:pt x="451954" y="4400"/>
                </a:cubicBezTo>
                <a:close/>
                <a:moveTo>
                  <a:pt x="276225" y="563"/>
                </a:moveTo>
                <a:lnTo>
                  <a:pt x="333831" y="60829"/>
                </a:lnTo>
                <a:lnTo>
                  <a:pt x="333831" y="5935"/>
                </a:lnTo>
                <a:lnTo>
                  <a:pt x="345751" y="5935"/>
                </a:lnTo>
                <a:lnTo>
                  <a:pt x="345751" y="89734"/>
                </a:lnTo>
                <a:lnTo>
                  <a:pt x="288146" y="29622"/>
                </a:lnTo>
                <a:lnTo>
                  <a:pt x="288146" y="84925"/>
                </a:lnTo>
                <a:lnTo>
                  <a:pt x="276225" y="84925"/>
                </a:lnTo>
                <a:close/>
                <a:moveTo>
                  <a:pt x="994940" y="0"/>
                </a:moveTo>
                <a:lnTo>
                  <a:pt x="1022054" y="61392"/>
                </a:lnTo>
                <a:lnTo>
                  <a:pt x="1050141" y="0"/>
                </a:lnTo>
                <a:lnTo>
                  <a:pt x="1065080" y="84925"/>
                </a:lnTo>
                <a:lnTo>
                  <a:pt x="1052852" y="84925"/>
                </a:lnTo>
                <a:lnTo>
                  <a:pt x="1045230" y="37244"/>
                </a:lnTo>
                <a:lnTo>
                  <a:pt x="1021850" y="88558"/>
                </a:lnTo>
                <a:lnTo>
                  <a:pt x="999135" y="37193"/>
                </a:lnTo>
                <a:lnTo>
                  <a:pt x="990642" y="84925"/>
                </a:lnTo>
                <a:lnTo>
                  <a:pt x="978313" y="849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 defTabSz="913090">
              <a:lnSpc>
                <a:spcPct val="90000"/>
              </a:lnSpc>
              <a:spcBef>
                <a:spcPct val="0"/>
              </a:spcBef>
              <a:buNone/>
              <a:defRPr sz="800" b="0" i="0" cap="all" spc="500" baseline="0">
                <a:solidFill>
                  <a:schemeClr val="bg1"/>
                </a:solidFill>
                <a:latin typeface="Futura Medium" panose="020B0602020204020303" pitchFamily="34" charset="-79"/>
                <a:ea typeface="Open Sans" panose="020B0606030504020204" pitchFamily="34" charset="0"/>
                <a:cs typeface="Futura Medium" panose="020B0602020204020303" pitchFamily="34" charset="-79"/>
              </a:defRPr>
            </a:lvl1pPr>
          </a:lstStyle>
          <a:p>
            <a:pPr lvl="0"/>
            <a:endParaRPr lang="de-DE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90840B3E-73D9-C4EB-9D1D-F5CBA1957DAD}"/>
              </a:ext>
            </a:extLst>
          </p:cNvPr>
          <p:cNvGrpSpPr/>
          <p:nvPr userDrawn="1"/>
        </p:nvGrpSpPr>
        <p:grpSpPr>
          <a:xfrm>
            <a:off x="808038" y="39381854"/>
            <a:ext cx="29272005" cy="3478446"/>
            <a:chOff x="808038" y="39381854"/>
            <a:chExt cx="29272005" cy="3478446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8BCE084-237A-FC43-1DCA-097218F9EE03}"/>
                </a:ext>
              </a:extLst>
            </p:cNvPr>
            <p:cNvGrpSpPr/>
            <p:nvPr userDrawn="1"/>
          </p:nvGrpSpPr>
          <p:grpSpPr>
            <a:xfrm>
              <a:off x="808038" y="39381854"/>
              <a:ext cx="23084937" cy="2736323"/>
              <a:chOff x="808038" y="39073852"/>
              <a:chExt cx="23084937" cy="2736323"/>
            </a:xfrm>
          </p:grpSpPr>
          <p:grpSp>
            <p:nvGrpSpPr>
              <p:cNvPr id="5" name="Gruppieren 4">
                <a:extLst>
                  <a:ext uri="{FF2B5EF4-FFF2-40B4-BE49-F238E27FC236}">
                    <a16:creationId xmlns:a16="http://schemas.microsoft.com/office/drawing/2014/main" id="{0A80F9AB-44D0-F8B1-4BAE-7C61A56E0BB3}"/>
                  </a:ext>
                </a:extLst>
              </p:cNvPr>
              <p:cNvGrpSpPr/>
              <p:nvPr userDrawn="1"/>
            </p:nvGrpSpPr>
            <p:grpSpPr>
              <a:xfrm>
                <a:off x="808038" y="40404347"/>
                <a:ext cx="23084937" cy="1405828"/>
                <a:chOff x="-1532179" y="6186201"/>
                <a:chExt cx="5917496" cy="360364"/>
              </a:xfrm>
            </p:grpSpPr>
            <p:pic>
              <p:nvPicPr>
                <p:cNvPr id="9" name="Grafik 8">
                  <a:extLst>
                    <a:ext uri="{FF2B5EF4-FFF2-40B4-BE49-F238E27FC236}">
                      <a16:creationId xmlns:a16="http://schemas.microsoft.com/office/drawing/2014/main" id="{903737C1-75B7-81CA-D7E1-B02886D5EBF0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7"/>
                <a:srcRect l="1827" t="6195" r="3419" b="3061"/>
                <a:stretch/>
              </p:blipFill>
              <p:spPr>
                <a:xfrm>
                  <a:off x="2927992" y="6186202"/>
                  <a:ext cx="1457325" cy="360362"/>
                </a:xfrm>
                <a:prstGeom prst="rect">
                  <a:avLst/>
                </a:prstGeom>
              </p:spPr>
            </p:pic>
            <p:pic>
              <p:nvPicPr>
                <p:cNvPr id="10" name="Grafik 9">
                  <a:extLst>
                    <a:ext uri="{FF2B5EF4-FFF2-40B4-BE49-F238E27FC236}">
                      <a16:creationId xmlns:a16="http://schemas.microsoft.com/office/drawing/2014/main" id="{E0B1DF31-243E-D386-B917-1B56BB68D55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8"/>
                <a:srcRect l="9484" t="25465" r="8336" b="22011"/>
                <a:stretch/>
              </p:blipFill>
              <p:spPr>
                <a:xfrm>
                  <a:off x="-1532179" y="6186201"/>
                  <a:ext cx="1467294" cy="360364"/>
                </a:xfrm>
                <a:prstGeom prst="rect">
                  <a:avLst/>
                </a:prstGeom>
              </p:spPr>
            </p:pic>
          </p:grp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51D5A3B7-30EA-2DBE-1285-6A6531DD974B}"/>
                  </a:ext>
                </a:extLst>
              </p:cNvPr>
              <p:cNvSpPr txBox="1"/>
              <p:nvPr userDrawn="1"/>
            </p:nvSpPr>
            <p:spPr>
              <a:xfrm>
                <a:off x="2589598" y="39073852"/>
                <a:ext cx="3942548" cy="4592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algn="l" defTabSz="298249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500" b="0" i="0" u="none" strike="noStrike" kern="1200" cap="none" spc="40" normalizeH="0" baseline="0" noProof="0" dirty="0">
                    <a:ln>
                      <a:noFill/>
                    </a:ln>
                    <a:solidFill>
                      <a:srgbClr val="292A2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Ein Projektverbund von</a:t>
                </a:r>
              </a:p>
            </p:txBody>
          </p:sp>
        </p:grpSp>
        <p:pic>
          <p:nvPicPr>
            <p:cNvPr id="12" name="Grafik 11" descr="Ein Bild, das Text, Schrift, Screenshot, Visitenkarte enthält.&#10;&#10;KI-generierte Inhalte können fehlerhaft sein.">
              <a:extLst>
                <a:ext uri="{FF2B5EF4-FFF2-40B4-BE49-F238E27FC236}">
                  <a16:creationId xmlns:a16="http://schemas.microsoft.com/office/drawing/2014/main" id="{01C5D674-F0E5-1C48-2E76-566D60A0B2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/>
            <a:stretch>
              <a:fillRect/>
            </a:stretch>
          </p:blipFill>
          <p:spPr>
            <a:xfrm>
              <a:off x="24394825" y="39841070"/>
              <a:ext cx="5685218" cy="3019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046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15" r:id="rId2"/>
    <p:sldLayoutId id="2147483755" r:id="rId3"/>
    <p:sldLayoutId id="2147483750" r:id="rId4"/>
    <p:sldLayoutId id="2147483754" r:id="rId5"/>
    <p:sldLayoutId id="2147483752" r:id="rId6"/>
    <p:sldLayoutId id="2147483749" r:id="rId7"/>
    <p:sldLayoutId id="2147483751" r:id="rId8"/>
    <p:sldLayoutId id="2147483746" r:id="rId9"/>
    <p:sldLayoutId id="2147483740" r:id="rId10"/>
    <p:sldLayoutId id="2147483743" r:id="rId11"/>
    <p:sldLayoutId id="2147483744" r:id="rId12"/>
    <p:sldLayoutId id="2147483745" r:id="rId13"/>
    <p:sldLayoutId id="2147483753" r:id="rId14"/>
    <p:sldLayoutId id="2147483742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5382507" rtl="0" eaLnBrk="1" latinLnBrk="0" hangingPunct="1">
        <a:lnSpc>
          <a:spcPct val="90000"/>
        </a:lnSpc>
        <a:spcBef>
          <a:spcPct val="0"/>
        </a:spcBef>
        <a:buNone/>
        <a:defRPr lang="de-DE" sz="14000" b="1" kern="1200" baseline="0" dirty="0">
          <a:solidFill>
            <a:schemeClr val="bg2"/>
          </a:solidFill>
          <a:latin typeface="+mj-lt"/>
          <a:ea typeface="+mj-ea"/>
          <a:cs typeface="+mj-cs"/>
        </a:defRPr>
      </a:lvl1pPr>
      <a:lvl2pPr algn="l" eaLnBrk="1" hangingPunct="1">
        <a:defRPr sz="16482" b="1" kern="1200" baseline="0">
          <a:solidFill>
            <a:schemeClr val="bg2"/>
          </a:solidFill>
          <a:latin typeface="+mj-lt"/>
        </a:defRPr>
      </a:lvl2pPr>
      <a:lvl3pPr algn="l" eaLnBrk="1" hangingPunct="1">
        <a:defRPr sz="16482" b="1" kern="1200" baseline="0">
          <a:solidFill>
            <a:schemeClr val="bg2"/>
          </a:solidFill>
          <a:latin typeface="+mj-lt"/>
        </a:defRPr>
      </a:lvl3pPr>
      <a:lvl4pPr algn="l" eaLnBrk="1" hangingPunct="1">
        <a:defRPr sz="16482" b="1" kern="1200" baseline="0">
          <a:solidFill>
            <a:schemeClr val="bg2"/>
          </a:solidFill>
          <a:latin typeface="+mj-lt"/>
        </a:defRPr>
      </a:lvl4pPr>
      <a:lvl5pPr algn="l" eaLnBrk="1" hangingPunct="1">
        <a:defRPr sz="16482" b="1" kern="1200" baseline="0">
          <a:solidFill>
            <a:schemeClr val="bg2"/>
          </a:solidFill>
          <a:latin typeface="+mj-lt"/>
        </a:defRPr>
      </a:lvl5pPr>
      <a:lvl6pPr algn="l" eaLnBrk="1" hangingPunct="1">
        <a:defRPr sz="16482" b="1" kern="1200" baseline="0">
          <a:solidFill>
            <a:schemeClr val="bg2"/>
          </a:solidFill>
          <a:latin typeface="+mj-lt"/>
        </a:defRPr>
      </a:lvl6pPr>
      <a:lvl7pPr algn="l" eaLnBrk="1" hangingPunct="1">
        <a:defRPr sz="16482" b="1" kern="1200" baseline="0">
          <a:solidFill>
            <a:schemeClr val="bg2"/>
          </a:solidFill>
          <a:latin typeface="+mj-lt"/>
        </a:defRPr>
      </a:lvl7pPr>
      <a:lvl8pPr algn="l" eaLnBrk="1" hangingPunct="1">
        <a:defRPr sz="16482" b="1" kern="1200" baseline="0">
          <a:solidFill>
            <a:schemeClr val="bg2"/>
          </a:solidFill>
          <a:latin typeface="+mj-lt"/>
        </a:defRPr>
      </a:lvl8pPr>
      <a:lvl9pPr algn="l" eaLnBrk="1" hangingPunct="1">
        <a:defRPr sz="16482" b="1" kern="1200" baseline="0">
          <a:solidFill>
            <a:schemeClr val="bg2"/>
          </a:solidFill>
          <a:latin typeface="+mj-lt"/>
        </a:defRPr>
      </a:lvl9pPr>
    </p:titleStyle>
    <p:bodyStyle>
      <a:lvl1pPr marL="0" indent="0" algn="l" defTabSz="5382507" rtl="0" eaLnBrk="1" latinLnBrk="0" hangingPunct="1">
        <a:lnSpc>
          <a:spcPct val="120000"/>
        </a:lnSpc>
        <a:spcBef>
          <a:spcPts val="0"/>
        </a:spcBef>
        <a:spcAft>
          <a:spcPts val="2000"/>
        </a:spcAft>
        <a:buFont typeface="Arial" panose="020B0604020202020204" pitchFamily="34" charset="0"/>
        <a:buNone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5382507" rtl="0" eaLnBrk="1" latinLnBrk="0" hangingPunct="1">
        <a:lnSpc>
          <a:spcPct val="90000"/>
        </a:lnSpc>
        <a:spcBef>
          <a:spcPts val="0"/>
        </a:spcBef>
        <a:spcAft>
          <a:spcPts val="2000"/>
        </a:spcAft>
        <a:buFont typeface="Arial" panose="020B0604020202020204" pitchFamily="34" charset="0"/>
        <a:buNone/>
        <a:defRPr sz="6000" b="1" i="0" kern="1200">
          <a:solidFill>
            <a:schemeClr val="bg2"/>
          </a:solidFill>
          <a:latin typeface="+mj-lt"/>
          <a:ea typeface="+mn-ea"/>
          <a:cs typeface="+mn-cs"/>
        </a:defRPr>
      </a:lvl2pPr>
      <a:lvl3pPr marL="540000" indent="-53975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tabLst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54000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tx1"/>
        </a:buClr>
        <a:buFont typeface="Symbol" panose="05050102010706020507" pitchFamily="18" charset="2"/>
        <a:buChar char="-"/>
        <a:tabLst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54000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tx1"/>
        </a:buClr>
        <a:buFont typeface="Symbol" panose="05050102010706020507" pitchFamily="18" charset="2"/>
        <a:buChar char="-"/>
        <a:tabLst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54000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tx1"/>
        </a:buClr>
        <a:buFont typeface="+mj-lt"/>
        <a:buAutoNum type="arabicPeriod"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54000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tx1"/>
        </a:buClr>
        <a:buFont typeface="+mj-lt"/>
        <a:buAutoNum type="alphaLcPeriod"/>
        <a:defRPr sz="4400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5382507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Font typeface="Arial" panose="020B0604020202020204" pitchFamily="34" charset="0"/>
        <a:buNone/>
        <a:defRPr sz="10000" b="1" i="0" kern="1200">
          <a:solidFill>
            <a:schemeClr val="bg2"/>
          </a:solidFill>
          <a:latin typeface="+mn-lt"/>
          <a:ea typeface="+mn-ea"/>
          <a:cs typeface="+mn-cs"/>
        </a:defRPr>
      </a:lvl8pPr>
      <a:lvl9pPr marL="0" indent="0" algn="l" defTabSz="5382507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None/>
        <a:defRPr sz="3200" b="0" i="0" kern="1200" cap="all" spc="3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1pPr>
      <a:lvl2pPr marL="2691253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2pPr>
      <a:lvl3pPr marL="5382507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3pPr>
      <a:lvl4pPr marL="8073760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4pPr>
      <a:lvl5pPr marL="10765019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5pPr>
      <a:lvl6pPr marL="13456273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6pPr>
      <a:lvl7pPr marL="16147526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7pPr>
      <a:lvl8pPr marL="18838779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8pPr>
      <a:lvl9pPr marL="21530032" algn="l" defTabSz="5382507" rtl="0" eaLnBrk="1" latinLnBrk="0" hangingPunct="1">
        <a:defRPr sz="10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9536" userDrawn="1">
          <p15:clr>
            <a:srgbClr val="5ACBF0"/>
          </p15:clr>
        </p15:guide>
        <p15:guide id="3" pos="509" userDrawn="1">
          <p15:clr>
            <a:srgbClr val="5ACBF0"/>
          </p15:clr>
        </p15:guide>
        <p15:guide id="34" pos="18562" userDrawn="1">
          <p15:clr>
            <a:srgbClr val="5ACBF0"/>
          </p15:clr>
        </p15:guide>
        <p15:guide id="54" pos="282" userDrawn="1">
          <p15:clr>
            <a:srgbClr val="F26B43"/>
          </p15:clr>
        </p15:guide>
        <p15:guide id="55" pos="18789" userDrawn="1">
          <p15:clr>
            <a:srgbClr val="F26B43"/>
          </p15:clr>
        </p15:guide>
        <p15:guide id="58" orient="horz" pos="237" userDrawn="1">
          <p15:clr>
            <a:srgbClr val="F26B43"/>
          </p15:clr>
        </p15:guide>
        <p15:guide id="68" orient="horz" pos="26726" userDrawn="1">
          <p15:clr>
            <a:srgbClr val="F26B43"/>
          </p15:clr>
        </p15:guide>
        <p15:guide id="81" pos="14049" userDrawn="1">
          <p15:clr>
            <a:srgbClr val="5ACBF0"/>
          </p15:clr>
        </p15:guide>
        <p15:guide id="84" pos="5022" userDrawn="1">
          <p15:clr>
            <a:srgbClr val="5ACBF0"/>
          </p15:clr>
        </p15:guide>
        <p15:guide id="89" orient="horz" pos="2527" userDrawn="1">
          <p15:clr>
            <a:srgbClr val="F26B43"/>
          </p15:clr>
        </p15:guide>
        <p15:guide id="95" orient="horz" pos="3434" userDrawn="1">
          <p15:clr>
            <a:srgbClr val="F26B43"/>
          </p15:clr>
        </p15:guide>
        <p15:guide id="97" orient="horz" pos="24685" userDrawn="1">
          <p15:clr>
            <a:srgbClr val="5ACBF0"/>
          </p15:clr>
        </p15:guide>
        <p15:guide id="101" pos="9309" userDrawn="1">
          <p15:clr>
            <a:srgbClr val="A4A3A4"/>
          </p15:clr>
        </p15:guide>
        <p15:guide id="102" pos="9762" userDrawn="1">
          <p15:clr>
            <a:srgbClr val="A4A3A4"/>
          </p15:clr>
        </p15:guide>
        <p15:guide id="103" pos="5249" userDrawn="1">
          <p15:clr>
            <a:srgbClr val="A4A3A4"/>
          </p15:clr>
        </p15:guide>
        <p15:guide id="104" pos="4795" userDrawn="1">
          <p15:clr>
            <a:srgbClr val="A4A3A4"/>
          </p15:clr>
        </p15:guide>
        <p15:guide id="105" pos="14276" userDrawn="1">
          <p15:clr>
            <a:srgbClr val="A4A3A4"/>
          </p15:clr>
        </p15:guide>
        <p15:guide id="106" pos="13822" userDrawn="1">
          <p15:clr>
            <a:srgbClr val="A4A3A4"/>
          </p15:clr>
        </p15:guide>
        <p15:guide id="111" pos="736" userDrawn="1">
          <p15:clr>
            <a:srgbClr val="A4A3A4"/>
          </p15:clr>
        </p15:guide>
        <p15:guide id="112" pos="18335" userDrawn="1">
          <p15:clr>
            <a:srgbClr val="A4A3A4"/>
          </p15:clr>
        </p15:guide>
        <p15:guide id="113" orient="horz" pos="3003" userDrawn="1">
          <p15:clr>
            <a:srgbClr val="5ACBF0"/>
          </p15:clr>
        </p15:guide>
        <p15:guide id="114" orient="horz" pos="8809" userDrawn="1">
          <p15:clr>
            <a:srgbClr val="F26B43"/>
          </p15:clr>
        </p15:guide>
        <p15:guide id="115" orient="horz" pos="22327" userDrawn="1">
          <p15:clr>
            <a:srgbClr val="F26B43"/>
          </p15:clr>
        </p15:guide>
        <p15:guide id="116" orient="horz" pos="21941" userDrawn="1">
          <p15:clr>
            <a:srgbClr val="5ACBF0"/>
          </p15:clr>
        </p15:guide>
        <p15:guide id="117" orient="horz" pos="9603" userDrawn="1">
          <p15:clr>
            <a:srgbClr val="5ACBF0"/>
          </p15:clr>
        </p15:guide>
        <p15:guide id="118" orient="horz" pos="242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98D8ABC5-DFA3-994D-3347-4F7D556E24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8039" y="399833"/>
            <a:ext cx="15028861" cy="209767"/>
          </a:xfrm>
        </p:spPr>
        <p:txBody>
          <a:bodyPr/>
          <a:lstStyle/>
          <a:p>
            <a:pPr algn="l" defTabSz="5382507">
              <a:lnSpc>
                <a:spcPct val="120000"/>
              </a:lnSpc>
            </a:pPr>
            <a:r>
              <a:rPr lang="de-DE" b="1" dirty="0" err="1"/>
              <a:t>KuMuS</a:t>
            </a:r>
            <a:r>
              <a:rPr lang="de-DE" b="1" dirty="0"/>
              <a:t>- </a:t>
            </a:r>
            <a:r>
              <a:rPr lang="de-DE" b="1" dirty="0" err="1"/>
              <a:t>ProNeD</a:t>
            </a:r>
            <a:r>
              <a:rPr lang="de-DE" b="1" dirty="0"/>
              <a:t> | PH Freiburg | Philipp Wetzel | Unterrichtsplakat |2025</a:t>
            </a:r>
            <a:endParaRPr lang="de-DE" dirty="0"/>
          </a:p>
        </p:txBody>
      </p:sp>
      <p:sp>
        <p:nvSpPr>
          <p:cNvPr id="21" name="Titel 20">
            <a:extLst>
              <a:ext uri="{FF2B5EF4-FFF2-40B4-BE49-F238E27FC236}">
                <a16:creationId xmlns:a16="http://schemas.microsoft.com/office/drawing/2014/main" id="{C35F2720-B33F-BD65-F02E-49D2C9CA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 </a:t>
            </a:r>
            <a:r>
              <a:rPr lang="en-US" dirty="0" err="1"/>
              <a:t>danetem</a:t>
            </a:r>
            <a:r>
              <a:rPr lang="en-US" dirty="0"/>
              <a:t> dolor sit </a:t>
            </a:r>
            <a:r>
              <a:rPr lang="en-US" dirty="0" err="1"/>
              <a:t>felicitas</a:t>
            </a:r>
            <a:r>
              <a:rPr lang="en-US" dirty="0"/>
              <a:t> </a:t>
            </a:r>
            <a:r>
              <a:rPr lang="en-US" dirty="0" err="1"/>
              <a:t>mae</a:t>
            </a:r>
            <a:r>
              <a:rPr lang="en-US" dirty="0"/>
              <a:t> </a:t>
            </a:r>
            <a:r>
              <a:rPr lang="en-US" dirty="0" err="1"/>
              <a:t>adhibere</a:t>
            </a:r>
            <a:r>
              <a:rPr lang="en-US" dirty="0"/>
              <a:t> </a:t>
            </a:r>
            <a:r>
              <a:rPr lang="en-US" dirty="0" err="1"/>
              <a:t>magnu</a:t>
            </a:r>
            <a:r>
              <a:rPr lang="en-US" dirty="0"/>
              <a:t> est.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439A83C7-BFE6-82D9-BC6B-2AB1D76F042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dolore.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C1D55856-E92B-9E43-37DD-B08BCE2566A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Name / year / other information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A05743-C0A4-0AFF-56A7-11517A44D5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 b="55558"/>
          <a:stretch>
            <a:fillRect/>
          </a:stretch>
        </p:blipFill>
        <p:spPr bwMode="auto">
          <a:xfrm>
            <a:off x="0" y="895980"/>
            <a:ext cx="30275213" cy="1869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C881AF8-6DC6-E084-04AD-24072EBBB5A2}"/>
              </a:ext>
            </a:extLst>
          </p:cNvPr>
          <p:cNvSpPr txBox="1"/>
          <p:nvPr/>
        </p:nvSpPr>
        <p:spPr>
          <a:xfrm>
            <a:off x="2085052" y="20338019"/>
            <a:ext cx="27352625" cy="90025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</a:pPr>
            <a:r>
              <a:rPr lang="de-DE" sz="8000" i="1" dirty="0">
                <a:latin typeface="Rockwell" panose="02060603020205020403" pitchFamily="18" charset="0"/>
              </a:rPr>
              <a:t>Howdy, ihr Tanzwütigen! Ich bin </a:t>
            </a:r>
            <a:r>
              <a:rPr lang="de-DE" sz="8000" b="1" i="1" dirty="0">
                <a:latin typeface="Rockwell" panose="02060603020205020403" pitchFamily="18" charset="0"/>
              </a:rPr>
              <a:t>Joanna</a:t>
            </a:r>
            <a:r>
              <a:rPr lang="de-DE" sz="8000" i="1" dirty="0">
                <a:latin typeface="Rockwell" panose="02060603020205020403" pitchFamily="18" charset="0"/>
              </a:rPr>
              <a:t> euere Farmerin aus ´m Wilden Westen. Mit mir reist ihr zurück zu staubigen Ranches, klirrenden Sporen und einer modernen </a:t>
            </a:r>
            <a:r>
              <a:rPr lang="de-DE" sz="8000" b="1" i="1" dirty="0" err="1">
                <a:latin typeface="Rockwell" panose="02060603020205020403" pitchFamily="18" charset="0"/>
              </a:rPr>
              <a:t>Hoedown</a:t>
            </a:r>
            <a:r>
              <a:rPr lang="de-DE" sz="8000" i="1" dirty="0">
                <a:latin typeface="Rockwell" panose="02060603020205020403" pitchFamily="18" charset="0"/>
              </a:rPr>
              <a:t>-Party. Gemeinsam stampfen wir den Heel Toe Polka – Schritt für Schritt, mit viel Spaß und ´ner Prise Wild-West-Feeling!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59CAF89-F8E9-1730-16C8-883008F9BE1B}"/>
              </a:ext>
            </a:extLst>
          </p:cNvPr>
          <p:cNvSpPr txBox="1"/>
          <p:nvPr/>
        </p:nvSpPr>
        <p:spPr>
          <a:xfrm>
            <a:off x="2057400" y="28741033"/>
            <a:ext cx="11830051" cy="28039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</a:pPr>
            <a:r>
              <a:rPr lang="de-DE" sz="9600" dirty="0"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Chat mit Joanna über ChatGPT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A30AC43-B9B8-4690-E6F3-1230CDD03B63}"/>
              </a:ext>
            </a:extLst>
          </p:cNvPr>
          <p:cNvSpPr txBox="1"/>
          <p:nvPr/>
        </p:nvSpPr>
        <p:spPr>
          <a:xfrm>
            <a:off x="15131178" y="28741033"/>
            <a:ext cx="11830051" cy="28039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</a:pPr>
            <a:r>
              <a:rPr lang="de-DE" sz="9600" dirty="0"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Chat mit Joanna über </a:t>
            </a:r>
            <a:r>
              <a:rPr lang="de-DE" sz="9600" dirty="0" err="1"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Fobizz</a:t>
            </a:r>
            <a:endParaRPr lang="de-DE" sz="9600" dirty="0">
              <a:latin typeface="ADLaM Display" panose="020F0502020204030204" pitchFamily="2" charset="0"/>
              <a:ea typeface="ADLaM Display" panose="020F0502020204030204" pitchFamily="2" charset="0"/>
              <a:cs typeface="ADLaM Display" panose="020F0502020204030204" pitchFamily="2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E99E5E0-41AC-C2AC-32CA-60448A89C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404" y="31675217"/>
            <a:ext cx="7288213" cy="728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Screenshot, Grafiken, nähen enthält.&#10;&#10;KI-generierte Inhalte können fehlerhaft sein.">
            <a:extLst>
              <a:ext uri="{FF2B5EF4-FFF2-40B4-BE49-F238E27FC236}">
                <a16:creationId xmlns:a16="http://schemas.microsoft.com/office/drawing/2014/main" id="{6C65D8BA-70EA-CB7F-C84B-E8C85988D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6" y="31923036"/>
            <a:ext cx="7040394" cy="704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KuMuS_POSTER">
  <a:themeElements>
    <a:clrScheme name="KuMuS">
      <a:dk1>
        <a:srgbClr val="292A2F"/>
      </a:dk1>
      <a:lt1>
        <a:srgbClr val="FFFFFF"/>
      </a:lt1>
      <a:dk2>
        <a:srgbClr val="A61169"/>
      </a:dk2>
      <a:lt2>
        <a:srgbClr val="7F1448"/>
      </a:lt2>
      <a:accent1>
        <a:srgbClr val="411515"/>
      </a:accent1>
      <a:accent2>
        <a:srgbClr val="B4DFE6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marL="216000" indent="-216000" algn="ctr">
          <a:spcBef>
            <a:spcPts val="300"/>
          </a:spcBef>
          <a:spcAft>
            <a:spcPts val="300"/>
          </a:spcAft>
          <a:buClr>
            <a:schemeClr val="bg1"/>
          </a:buClr>
          <a:buFont typeface="Courier New" panose="02070309020205020404" pitchFamily="49" charset="0"/>
          <a:buChar char="o"/>
          <a:defRPr sz="12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16000" indent="-216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bg2"/>
          </a:buClr>
          <a:buFont typeface="Courier New" panose="02070309020205020404" pitchFamily="49" charset="0"/>
          <a:buChar char="o"/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29A2563-9377-614F-AD88-D5581F8CA8F5}" vid="{E54BE97B-07CD-8941-BAFC-5F07D379D25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KuMuS_POSTER_Template3</Template>
  <TotalTime>0</TotalTime>
  <Words>114</Words>
  <Application>Microsoft Office PowerPoint</Application>
  <PresentationFormat>Benutzerdefiniert</PresentationFormat>
  <Paragraphs>8</Paragraphs>
  <Slides>1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ADLaM Display</vt:lpstr>
      <vt:lpstr>Arial</vt:lpstr>
      <vt:lpstr>Calibri</vt:lpstr>
      <vt:lpstr>Courier New</vt:lpstr>
      <vt:lpstr>Futura Medium</vt:lpstr>
      <vt:lpstr>Rockwell</vt:lpstr>
      <vt:lpstr>Symbol</vt:lpstr>
      <vt:lpstr>KuMuS_POSTER</vt:lpstr>
      <vt:lpstr>think-cell Folie</vt:lpstr>
      <vt:lpstr>Lorem Ipsum danetem dolor sit felicitas mae adhibere magnu est.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Philipp Wetzel</dc:creator>
  <cp:lastModifiedBy>Philipp Wetzel</cp:lastModifiedBy>
  <cp:revision>7</cp:revision>
  <cp:lastPrinted>2025-12-01T15:32:30Z</cp:lastPrinted>
  <dcterms:created xsi:type="dcterms:W3CDTF">2025-11-21T20:29:55Z</dcterms:created>
  <dcterms:modified xsi:type="dcterms:W3CDTF">2025-12-02T11:16:48Z</dcterms:modified>
</cp:coreProperties>
</file>