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69" r:id="rId5"/>
    <p:sldId id="370" r:id="rId6"/>
    <p:sldId id="371" r:id="rId7"/>
    <p:sldId id="379" r:id="rId8"/>
    <p:sldId id="375" r:id="rId9"/>
  </p:sldIdLst>
  <p:sldSz cx="10691813" cy="7559675"/>
  <p:notesSz cx="6958013" cy="994727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örg Greiner" initials="JG" lastIdx="7" clrIdx="0">
    <p:extLst>
      <p:ext uri="{19B8F6BF-5375-455C-9EA6-DF929625EA0E}">
        <p15:presenceInfo xmlns:p15="http://schemas.microsoft.com/office/powerpoint/2012/main" userId="S-1-5-21-299502267-1202660629-1060284298-86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E9639D4-E3E2-4D34-9284-5A2195B3D0D7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86423" autoAdjust="0"/>
  </p:normalViewPr>
  <p:slideViewPr>
    <p:cSldViewPr showGuides="1">
      <p:cViewPr varScale="1">
        <p:scale>
          <a:sx n="89" d="100"/>
          <a:sy n="89" d="100"/>
        </p:scale>
        <p:origin x="44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notesViewPr>
    <p:cSldViewPr showGuides="1">
      <p:cViewPr>
        <p:scale>
          <a:sx n="200" d="100"/>
          <a:sy n="200" d="100"/>
        </p:scale>
        <p:origin x="3168" y="-330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opfzeilenplatzhalter 1">
            <a:extLst>
              <a:ext uri="{FF2B5EF4-FFF2-40B4-BE49-F238E27FC236}">
                <a16:creationId xmlns:a16="http://schemas.microsoft.com/office/drawing/2014/main" id="{7021594F-60AF-5030-27F4-B919E0755C05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gray">
          <a:xfrm>
            <a:off x="184640" y="0"/>
            <a:ext cx="5886653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7" name="Datumsplatzhalter 2">
            <a:extLst>
              <a:ext uri="{FF2B5EF4-FFF2-40B4-BE49-F238E27FC236}">
                <a16:creationId xmlns:a16="http://schemas.microsoft.com/office/drawing/2014/main" id="{45C4C54D-5268-2170-0B7D-70659D206B08}"/>
              </a:ext>
            </a:extLst>
          </p:cNvPr>
          <p:cNvSpPr>
            <a:spLocks noGrp="1"/>
          </p:cNvSpPr>
          <p:nvPr>
            <p:ph type="dt" idx="1"/>
          </p:nvPr>
        </p:nvSpPr>
        <p:spPr bwMode="gray">
          <a:xfrm>
            <a:off x="6071293" y="0"/>
            <a:ext cx="700471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0530C102-DC59-4ADF-BCE9-B21E5AA1F1ED}" type="datetimeFigureOut">
              <a:rPr lang="de-DE" smtClean="0"/>
              <a:pPr/>
              <a:t>09.12.2025</a:t>
            </a:fld>
            <a:endParaRPr lang="de-DE" dirty="0"/>
          </a:p>
        </p:txBody>
      </p:sp>
      <p:sp>
        <p:nvSpPr>
          <p:cNvPr id="8" name="Fußzeilenplatzhalter 5">
            <a:extLst>
              <a:ext uri="{FF2B5EF4-FFF2-40B4-BE49-F238E27FC236}">
                <a16:creationId xmlns:a16="http://schemas.microsoft.com/office/drawing/2014/main" id="{A7568FAF-32D5-F797-5874-241DEBC3A7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 bwMode="gray">
          <a:xfrm>
            <a:off x="184640" y="9448185"/>
            <a:ext cx="5886653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6">
            <a:extLst>
              <a:ext uri="{FF2B5EF4-FFF2-40B4-BE49-F238E27FC236}">
                <a16:creationId xmlns:a16="http://schemas.microsoft.com/office/drawing/2014/main" id="{6A11AFD2-EF91-BDDC-349A-DB1934250B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 bwMode="gray">
          <a:xfrm>
            <a:off x="6071293" y="9448185"/>
            <a:ext cx="700471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8D601724-35E3-4B40-B93F-B7E192B7FF5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061043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704" userDrawn="1">
          <p15:clr>
            <a:srgbClr val="F26B43"/>
          </p15:clr>
        </p15:guide>
        <p15:guide id="2" pos="219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 bwMode="gray">
          <a:xfrm>
            <a:off x="184640" y="0"/>
            <a:ext cx="5886653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 bwMode="gray">
          <a:xfrm>
            <a:off x="6071293" y="0"/>
            <a:ext cx="700471" cy="499091"/>
          </a:xfrm>
          <a:prstGeom prst="rect">
            <a:avLst/>
          </a:prstGeom>
        </p:spPr>
        <p:txBody>
          <a:bodyPr vert="horz" lIns="0" tIns="144000" rIns="0" bIns="0" rtlCol="0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0530C102-DC59-4ADF-BCE9-B21E5AA1F1ED}" type="datetimeFigureOut">
              <a:rPr lang="de-DE" smtClean="0"/>
              <a:pPr/>
              <a:t>09.12.2025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857250" y="498475"/>
            <a:ext cx="5243513" cy="3708400"/>
          </a:xfrm>
          <a:prstGeom prst="rect">
            <a:avLst/>
          </a:prstGeom>
          <a:noFill/>
          <a:ln w="6350">
            <a:solidFill>
              <a:schemeClr val="bg2"/>
            </a:solidFill>
          </a:ln>
        </p:spPr>
        <p:txBody>
          <a:bodyPr vert="horz" lIns="96597" tIns="48299" rIns="96597" bIns="48299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gray">
          <a:xfrm>
            <a:off x="192088" y="4398211"/>
            <a:ext cx="6581284" cy="4679883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 bwMode="gray">
          <a:xfrm>
            <a:off x="184640" y="9448185"/>
            <a:ext cx="5886653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l">
              <a:defRPr sz="700">
                <a:solidFill>
                  <a:schemeClr val="bg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 bwMode="gray">
          <a:xfrm>
            <a:off x="6071293" y="9448185"/>
            <a:ext cx="700471" cy="499090"/>
          </a:xfrm>
          <a:prstGeom prst="rect">
            <a:avLst/>
          </a:prstGeom>
        </p:spPr>
        <p:txBody>
          <a:bodyPr vert="horz" lIns="0" tIns="0" rIns="0" bIns="144000" rtlCol="0" anchor="b"/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8D601724-35E3-4B40-B93F-B7E192B7FF5D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857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1200" kern="1200">
        <a:solidFill>
          <a:srgbClr val="000000"/>
        </a:solidFill>
        <a:latin typeface="+mn-lt"/>
        <a:ea typeface="+mn-ea"/>
        <a:cs typeface="+mn-cs"/>
      </a:defRPr>
    </a:lvl1pPr>
    <a:lvl2pPr marL="252000" indent="-2520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1"/>
      </a:buClr>
      <a:buFont typeface="Wingdings" panose="05000000000000000000" pitchFamily="2" charset="2"/>
      <a:buChar char="§"/>
      <a:defRPr sz="1200" kern="1200">
        <a:solidFill>
          <a:srgbClr val="000000"/>
        </a:solidFill>
        <a:latin typeface="+mn-lt"/>
        <a:ea typeface="+mn-ea"/>
        <a:cs typeface="+mn-cs"/>
      </a:defRPr>
    </a:lvl2pPr>
    <a:lvl3pPr marL="252000" indent="-25200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buClr>
        <a:schemeClr val="accent1"/>
      </a:buClr>
      <a:buFont typeface="+mj-lt"/>
      <a:buAutoNum type="arabicPeriod"/>
      <a:defRPr sz="1200" kern="1200">
        <a:solidFill>
          <a:srgbClr val="000000"/>
        </a:solidFill>
        <a:latin typeface="+mn-lt"/>
        <a:ea typeface="+mn-ea"/>
        <a:cs typeface="+mn-cs"/>
      </a:defRPr>
    </a:lvl3pPr>
    <a:lvl4pPr marL="504000" indent="-252000" algn="l" defTabSz="914400" rtl="0" eaLnBrk="1" latinLnBrk="0" hangingPunct="1">
      <a:lnSpc>
        <a:spcPct val="110000"/>
      </a:lnSpc>
      <a:spcBef>
        <a:spcPts val="0"/>
      </a:spcBef>
      <a:spcAft>
        <a:spcPts val="300"/>
      </a:spcAft>
      <a:buClr>
        <a:schemeClr val="accent1"/>
      </a:buClr>
      <a:buFont typeface="Symbol" panose="05050102010706020507" pitchFamily="18" charset="2"/>
      <a:buChar char="-"/>
      <a:defRPr sz="1200" kern="1200">
        <a:solidFill>
          <a:srgbClr val="000000"/>
        </a:solidFill>
        <a:latin typeface="+mn-lt"/>
        <a:ea typeface="+mn-ea"/>
        <a:cs typeface="+mn-cs"/>
      </a:defRPr>
    </a:lvl4pPr>
    <a:lvl5pPr marL="504000" indent="-252000" algn="l" defTabSz="914400" rtl="0" eaLnBrk="1" latinLnBrk="0" hangingPunct="1">
      <a:lnSpc>
        <a:spcPct val="110000"/>
      </a:lnSpc>
      <a:spcBef>
        <a:spcPts val="0"/>
      </a:spcBef>
      <a:spcAft>
        <a:spcPts val="300"/>
      </a:spcAft>
      <a:buClr>
        <a:schemeClr val="accent1"/>
      </a:buClr>
      <a:buFont typeface="+mj-lt"/>
      <a:buAutoNum type="alphaLcPeriod"/>
      <a:defRPr sz="1200" kern="1200">
        <a:solidFill>
          <a:srgbClr val="000000"/>
        </a:solidFill>
        <a:latin typeface="+mn-lt"/>
        <a:ea typeface="+mn-ea"/>
        <a:cs typeface="+mn-cs"/>
      </a:defRPr>
    </a:lvl5pPr>
    <a:lvl6pPr marL="0" indent="0" algn="l" defTabSz="914400" rtl="0" eaLnBrk="1" latinLnBrk="0" hangingPunct="1">
      <a:lnSpc>
        <a:spcPct val="110000"/>
      </a:lnSpc>
      <a:spcBef>
        <a:spcPts val="1000"/>
      </a:spcBef>
      <a:spcAft>
        <a:spcPts val="600"/>
      </a:spcAft>
      <a:defRPr sz="1600" b="1" kern="1200">
        <a:solidFill>
          <a:schemeClr val="accent1"/>
        </a:solidFill>
        <a:latin typeface="+mn-lt"/>
        <a:ea typeface="+mn-ea"/>
        <a:cs typeface="+mn-cs"/>
      </a:defRPr>
    </a:lvl6pPr>
    <a:lvl7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7pPr>
    <a:lvl8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8pPr>
    <a:lvl9pPr marL="0" indent="0" algn="l" defTabSz="914400" rtl="0" eaLnBrk="1" latinLnBrk="0" hangingPunct="1">
      <a:lnSpc>
        <a:spcPct val="110000"/>
      </a:lnSpc>
      <a:spcBef>
        <a:spcPts val="300"/>
      </a:spcBef>
      <a:spcAft>
        <a:spcPts val="300"/>
      </a:spcAft>
      <a:defRPr sz="800" kern="1200">
        <a:solidFill>
          <a:srgbClr val="000000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>
        <p15:guide id="1" orient="horz" pos="2772" userDrawn="1">
          <p15:clr>
            <a:srgbClr val="F26B43"/>
          </p15:clr>
        </p15:guide>
        <p15:guide id="2" pos="121" userDrawn="1">
          <p15:clr>
            <a:srgbClr val="F26B43"/>
          </p15:clr>
        </p15:guide>
        <p15:guide id="3" pos="427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857250" y="498475"/>
            <a:ext cx="5243513" cy="3708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7265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857250" y="498475"/>
            <a:ext cx="5243513" cy="3708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9659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857250" y="498475"/>
            <a:ext cx="5243513" cy="3708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2161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857250" y="498475"/>
            <a:ext cx="5243513" cy="3708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667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857250" y="498475"/>
            <a:ext cx="5243513" cy="37084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01724-35E3-4B40-B93F-B7E192B7FF5D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9558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083028" y="1755175"/>
            <a:ext cx="9283021" cy="38113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0524" b="1" dirty="0">
                <a:solidFill>
                  <a:schemeClr val="bg1"/>
                </a:solidFill>
              </a:rPr>
              <a:t>Titelfolien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C9806C6D-0905-EEEA-0B68-C996F2964FF2}"/>
              </a:ext>
            </a:extLst>
          </p:cNvPr>
          <p:cNvGrpSpPr/>
          <p:nvPr userDrawn="1"/>
        </p:nvGrpSpPr>
        <p:grpSpPr>
          <a:xfrm>
            <a:off x="8550160" y="3104368"/>
            <a:ext cx="1058725" cy="1112950"/>
            <a:chOff x="9336214" y="2528900"/>
            <a:chExt cx="1980368" cy="1656188"/>
          </a:xfrm>
        </p:grpSpPr>
        <p:cxnSp>
          <p:nvCxnSpPr>
            <p:cNvPr id="4" name="Gerader Verbinder 3">
              <a:extLst>
                <a:ext uri="{FF2B5EF4-FFF2-40B4-BE49-F238E27FC236}">
                  <a16:creationId xmlns:a16="http://schemas.microsoft.com/office/drawing/2014/main" id="{5E157EA1-ECC1-A9AA-1AF8-CA75A4644506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aute 4">
              <a:extLst>
                <a:ext uri="{FF2B5EF4-FFF2-40B4-BE49-F238E27FC236}">
                  <a16:creationId xmlns:a16="http://schemas.microsoft.com/office/drawing/2014/main" id="{FDC88BE7-F254-7F88-E4BE-4948376941CA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228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42467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Zweispaltig Bla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8849983" y="2"/>
            <a:ext cx="1841831" cy="75596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579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25766" y="406378"/>
            <a:ext cx="1516066" cy="1110807"/>
          </a:xfrm>
        </p:spPr>
        <p:txBody>
          <a:bodyPr tIns="252000"/>
          <a:lstStyle>
            <a:lvl1pPr>
              <a:defRPr sz="184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Inhalte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7AE8D194-9EDA-738A-DC32-F2142FF7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B7E6B461-5BCA-4E0A-AF37-20FC4A2EB75F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05649568-1C2D-B202-63ED-CEE7405FD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39B9F8B5-CDA2-B101-8FD8-AD3CDBA0C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12" name="Gruppieren 8">
            <a:extLst>
              <a:ext uri="{FF2B5EF4-FFF2-40B4-BE49-F238E27FC236}">
                <a16:creationId xmlns:a16="http://schemas.microsoft.com/office/drawing/2014/main" id="{A6AB963E-1F0D-866D-E3FB-95098EBB08C9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9392940" y="406380"/>
            <a:ext cx="755919" cy="340839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13" name="Freihandform: Form 9">
              <a:extLst>
                <a:ext uri="{FF2B5EF4-FFF2-40B4-BE49-F238E27FC236}">
                  <a16:creationId xmlns:a16="http://schemas.microsoft.com/office/drawing/2014/main" id="{7F437339-9972-1104-C84E-3425CA29FA15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 dirty="0"/>
            </a:p>
          </p:txBody>
        </p:sp>
        <p:sp>
          <p:nvSpPr>
            <p:cNvPr id="14" name="Freihandform: Form 10">
              <a:extLst>
                <a:ext uri="{FF2B5EF4-FFF2-40B4-BE49-F238E27FC236}">
                  <a16:creationId xmlns:a16="http://schemas.microsoft.com/office/drawing/2014/main" id="{E8490089-7E0F-697B-8A21-B674E637433E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FB31B9B-7A37-361D-F7F6-4E6344A8A4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black">
          <a:xfrm>
            <a:off x="2031168" y="405982"/>
            <a:ext cx="5777477" cy="5160529"/>
          </a:xfrm>
        </p:spPr>
        <p:txBody>
          <a:bodyPr tIns="252000"/>
          <a:lstStyle>
            <a:lvl1pPr marL="473584" indent="-473584">
              <a:lnSpc>
                <a:spcPct val="85000"/>
              </a:lnSpc>
              <a:spcBef>
                <a:spcPts val="1579"/>
              </a:spcBef>
              <a:spcAft>
                <a:spcPts val="526"/>
              </a:spcAft>
              <a:buClr>
                <a:schemeClr val="bg1"/>
              </a:buClr>
              <a:buFont typeface="+mj-lt"/>
              <a:buAutoNum type="arabicPeriod"/>
              <a:defRPr sz="307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708654" indent="-23529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Clr>
                <a:schemeClr val="bg1"/>
              </a:buClr>
              <a:defRPr sz="1403">
                <a:solidFill>
                  <a:schemeClr val="bg1"/>
                </a:solidFill>
              </a:defRPr>
            </a:lvl2pPr>
            <a:lvl3pPr marL="708654" indent="-23529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Clr>
                <a:schemeClr val="bg1"/>
              </a:buClr>
              <a:buFont typeface="+mj-lt"/>
              <a:buAutoNum type="alphaLcPeriod"/>
              <a:defRPr sz="1403">
                <a:solidFill>
                  <a:schemeClr val="bg1"/>
                </a:solidFill>
              </a:defRPr>
            </a:lvl3pPr>
            <a:lvl4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None/>
              <a:defRPr sz="1403" b="0">
                <a:solidFill>
                  <a:schemeClr val="bg1"/>
                </a:solidFill>
              </a:defRPr>
            </a:lvl4pPr>
            <a:lvl5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5pPr>
            <a:lvl6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6pPr>
            <a:lvl7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7pPr>
            <a:lvl8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8pPr>
            <a:lvl9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579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118436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enn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083028" y="1755175"/>
            <a:ext cx="9283021" cy="38113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0524" b="1" dirty="0" err="1">
                <a:solidFill>
                  <a:schemeClr val="bg1"/>
                </a:solidFill>
              </a:rPr>
              <a:t>Trenner</a:t>
            </a:r>
            <a:endParaRPr lang="de-DE" sz="10524" b="1" dirty="0">
              <a:solidFill>
                <a:schemeClr val="bg1"/>
              </a:solidFill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83ADA49-B8A9-2D5D-A571-94E5F1DD0F54}"/>
              </a:ext>
            </a:extLst>
          </p:cNvPr>
          <p:cNvGrpSpPr/>
          <p:nvPr userDrawn="1"/>
        </p:nvGrpSpPr>
        <p:grpSpPr>
          <a:xfrm>
            <a:off x="8550160" y="3104368"/>
            <a:ext cx="1058725" cy="1112950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E2251FA2-90EB-2A45-FC37-A0304FBAD85F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61D9F5AD-F0AD-2CAA-880D-C238F5A4CFA7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228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515969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F49F37-C71A-F97E-E3A7-139DDD7F9DA7}"/>
              </a:ext>
            </a:extLst>
          </p:cNvPr>
          <p:cNvSpPr>
            <a:spLocks noGrp="1"/>
          </p:cNvSpPr>
          <p:nvPr>
            <p:ph type="title"/>
          </p:nvPr>
        </p:nvSpPr>
        <p:spPr bwMode="black">
          <a:xfrm>
            <a:off x="325766" y="4455308"/>
            <a:ext cx="6630874" cy="2460394"/>
          </a:xfrm>
        </p:spPr>
        <p:txBody>
          <a:bodyPr tIns="72000"/>
          <a:lstStyle>
            <a:lvl1pPr>
              <a:defRPr sz="4385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377F9694-8382-FAAE-BF69-4C4EF7EA399C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BFD61994-477B-4F19-B954-CD82543946D9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1ACFB753-502E-F3E6-F47F-279E23DC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1960B388-4E4A-DE89-37D5-609461BF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FF8578ED-5C80-7F30-EAC9-58EF35B5425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1" y="3"/>
            <a:ext cx="10691812" cy="421556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02A2A9F0-A69F-C43F-A107-E3FA32B328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black">
          <a:xfrm>
            <a:off x="8849983" y="4455310"/>
            <a:ext cx="1513835" cy="402916"/>
          </a:xfrm>
        </p:spPr>
        <p:txBody>
          <a:bodyPr wrap="none" tIns="108000"/>
          <a:lstStyle>
            <a:lvl1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403" b="0">
                <a:solidFill>
                  <a:schemeClr val="bg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403" b="0">
                <a:solidFill>
                  <a:schemeClr val="bg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Kapitel</a:t>
            </a:r>
          </a:p>
        </p:txBody>
      </p:sp>
      <p:sp>
        <p:nvSpPr>
          <p:cNvPr id="17" name="Textplatzhalter 13">
            <a:extLst>
              <a:ext uri="{FF2B5EF4-FFF2-40B4-BE49-F238E27FC236}">
                <a16:creationId xmlns:a16="http://schemas.microsoft.com/office/drawing/2014/main" id="{4FC48BF4-7798-9F53-9DFC-ED348CD6B09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black">
          <a:xfrm>
            <a:off x="8849983" y="4858413"/>
            <a:ext cx="1513835" cy="946088"/>
          </a:xfrm>
        </p:spPr>
        <p:txBody>
          <a:bodyPr wrap="none" tIns="0"/>
          <a:lstStyle>
            <a:lvl1pPr marL="0" indent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385" b="0">
                <a:solidFill>
                  <a:schemeClr val="bg1">
                    <a:alpha val="60000"/>
                  </a:schemeClr>
                </a:solidFill>
                <a:latin typeface="+mj-lt"/>
              </a:defRPr>
            </a:lvl1pPr>
            <a:lvl2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4385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2pPr>
            <a:lvl3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385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3pPr>
            <a:lvl4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4385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4pPr>
            <a:lvl5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385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5pPr>
            <a:lvl6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385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6pPr>
            <a:lvl7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385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7pPr>
            <a:lvl8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385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8pPr>
            <a:lvl9pPr marL="0" indent="0" algn="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385" b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9pPr>
          </a:lstStyle>
          <a:p>
            <a:pPr lvl="0"/>
            <a:r>
              <a:rPr lang="de-DE" dirty="0"/>
              <a:t>00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38A65190-0278-D712-7185-458914BDE89A}"/>
              </a:ext>
            </a:extLst>
          </p:cNvPr>
          <p:cNvSpPr/>
          <p:nvPr userDrawn="1"/>
        </p:nvSpPr>
        <p:spPr bwMode="gray">
          <a:xfrm>
            <a:off x="10745031" y="4455307"/>
            <a:ext cx="1673413" cy="2023297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t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Kapiteltrenner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Für eine bessere Übersicht kann der Kapiteltrenner Farblich angepasst werden.</a:t>
            </a:r>
          </a:p>
          <a:p>
            <a:pPr algn="l"/>
            <a:endParaRPr lang="de-DE" sz="877" b="0" dirty="0">
              <a:solidFill>
                <a:schemeClr val="tx1"/>
              </a:solidFill>
            </a:endParaRPr>
          </a:p>
          <a:p>
            <a:pPr algn="l"/>
            <a:r>
              <a:rPr lang="de-DE" sz="877" b="0" dirty="0">
                <a:solidFill>
                  <a:schemeClr val="tx1"/>
                </a:solidFill>
              </a:rPr>
              <a:t>Rechtsklick neben der Folie,</a:t>
            </a:r>
          </a:p>
          <a:p>
            <a:pPr algn="l"/>
            <a:r>
              <a:rPr lang="de-DE" sz="877" b="1" dirty="0">
                <a:solidFill>
                  <a:schemeClr val="tx1"/>
                </a:solidFill>
              </a:rPr>
              <a:t>Hintergrund formatieren,</a:t>
            </a:r>
            <a:br>
              <a:rPr lang="de-DE" sz="877" b="1" dirty="0">
                <a:solidFill>
                  <a:schemeClr val="tx1"/>
                </a:solidFill>
              </a:rPr>
            </a:br>
            <a:r>
              <a:rPr lang="de-DE" sz="877" b="1" dirty="0">
                <a:solidFill>
                  <a:schemeClr val="tx1"/>
                </a:solidFill>
              </a:rPr>
              <a:t>Design Farbe </a:t>
            </a:r>
            <a:r>
              <a:rPr lang="de-DE" sz="877" b="0" dirty="0">
                <a:solidFill>
                  <a:schemeClr val="tx1"/>
                </a:solidFill>
              </a:rPr>
              <a:t>auswählen.</a:t>
            </a:r>
            <a:endParaRPr lang="de-DE" sz="877" b="1" dirty="0">
              <a:solidFill>
                <a:schemeClr val="tx1"/>
              </a:solidFill>
            </a:endParaRP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60105423-6B46-120A-0BA8-0B71D20B9EDB}"/>
              </a:ext>
            </a:extLst>
          </p:cNvPr>
          <p:cNvSpPr/>
          <p:nvPr userDrawn="1"/>
        </p:nvSpPr>
        <p:spPr bwMode="gray">
          <a:xfrm>
            <a:off x="10871328" y="6094537"/>
            <a:ext cx="169837" cy="213482"/>
          </a:xfrm>
          <a:prstGeom prst="roundRect">
            <a:avLst>
              <a:gd name="adj" fmla="val 23225"/>
            </a:avLst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de-DE" sz="1228" b="1" dirty="0">
              <a:solidFill>
                <a:schemeClr val="bg1"/>
              </a:solidFill>
            </a:endParaRP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C49502F4-B000-C269-8071-9A63E2A72653}"/>
              </a:ext>
            </a:extLst>
          </p:cNvPr>
          <p:cNvSpPr/>
          <p:nvPr userDrawn="1"/>
        </p:nvSpPr>
        <p:spPr bwMode="gray">
          <a:xfrm>
            <a:off x="11064038" y="6094537"/>
            <a:ext cx="169837" cy="213482"/>
          </a:xfrm>
          <a:prstGeom prst="roundRect">
            <a:avLst>
              <a:gd name="adj" fmla="val 23225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de-DE" sz="1228" b="1" dirty="0">
              <a:solidFill>
                <a:schemeClr val="bg1"/>
              </a:solidFill>
            </a:endParaRP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7E2FD37A-1CC6-89FD-5DDD-E6570ACC76CE}"/>
              </a:ext>
            </a:extLst>
          </p:cNvPr>
          <p:cNvSpPr/>
          <p:nvPr userDrawn="1"/>
        </p:nvSpPr>
        <p:spPr bwMode="gray">
          <a:xfrm>
            <a:off x="11256748" y="6094537"/>
            <a:ext cx="169837" cy="213482"/>
          </a:xfrm>
          <a:prstGeom prst="roundRect">
            <a:avLst>
              <a:gd name="adj" fmla="val 23225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de-DE" sz="1228" b="1" dirty="0">
              <a:solidFill>
                <a:schemeClr val="bg1"/>
              </a:solidFill>
            </a:endParaRP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F39F4507-52B0-54F8-D940-968CA169441A}"/>
              </a:ext>
            </a:extLst>
          </p:cNvPr>
          <p:cNvSpPr/>
          <p:nvPr userDrawn="1"/>
        </p:nvSpPr>
        <p:spPr bwMode="gray">
          <a:xfrm>
            <a:off x="11449459" y="6094537"/>
            <a:ext cx="169837" cy="213482"/>
          </a:xfrm>
          <a:prstGeom prst="roundRect">
            <a:avLst>
              <a:gd name="adj" fmla="val 23225"/>
            </a:avLst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de-DE" sz="1228" b="1" dirty="0">
              <a:solidFill>
                <a:schemeClr val="bg1"/>
              </a:solidFill>
            </a:endParaRP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1057D053-9A95-35E0-0244-4F994B98FF23}"/>
              </a:ext>
            </a:extLst>
          </p:cNvPr>
          <p:cNvSpPr/>
          <p:nvPr userDrawn="1"/>
        </p:nvSpPr>
        <p:spPr bwMode="gray">
          <a:xfrm>
            <a:off x="11642169" y="6094537"/>
            <a:ext cx="169837" cy="213482"/>
          </a:xfrm>
          <a:prstGeom prst="roundRect">
            <a:avLst>
              <a:gd name="adj" fmla="val 23225"/>
            </a:avLst>
          </a:prstGeom>
          <a:solidFill>
            <a:schemeClr val="accent4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de-DE" sz="1228" b="1" dirty="0">
              <a:solidFill>
                <a:schemeClr val="bg1"/>
              </a:solidFill>
            </a:endParaRP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3F5C6E84-2A68-9158-2D5F-E1AB8B02124C}"/>
              </a:ext>
            </a:extLst>
          </p:cNvPr>
          <p:cNvSpPr/>
          <p:nvPr userDrawn="1"/>
        </p:nvSpPr>
        <p:spPr bwMode="gray">
          <a:xfrm>
            <a:off x="11834879" y="6094537"/>
            <a:ext cx="169837" cy="213482"/>
          </a:xfrm>
          <a:prstGeom prst="roundRect">
            <a:avLst>
              <a:gd name="adj" fmla="val 23225"/>
            </a:avLst>
          </a:pr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de-DE" sz="1228" b="1" dirty="0">
              <a:solidFill>
                <a:schemeClr val="bg1"/>
              </a:solidFill>
            </a:endParaRPr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0AE386D5-4201-6C21-55BF-AE30828A74FF}"/>
              </a:ext>
            </a:extLst>
          </p:cNvPr>
          <p:cNvSpPr/>
          <p:nvPr userDrawn="1"/>
        </p:nvSpPr>
        <p:spPr bwMode="gray">
          <a:xfrm>
            <a:off x="12027591" y="6094537"/>
            <a:ext cx="169837" cy="213482"/>
          </a:xfrm>
          <a:prstGeom prst="roundRect">
            <a:avLst>
              <a:gd name="adj" fmla="val 23225"/>
            </a:avLst>
          </a:pr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de-DE" sz="1228" b="1" dirty="0">
              <a:solidFill>
                <a:schemeClr val="bg1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EFCCD13C-13DF-D323-4F51-3921028E77C1}"/>
              </a:ext>
            </a:extLst>
          </p:cNvPr>
          <p:cNvSpPr>
            <a:spLocks/>
          </p:cNvSpPr>
          <p:nvPr/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658049 w 861983"/>
              <a:gd name="connsiteY0" fmla="*/ 308 h 309203"/>
              <a:gd name="connsiteX1" fmla="*/ 861983 w 861983"/>
              <a:gd name="connsiteY1" fmla="*/ 308 h 309203"/>
              <a:gd name="connsiteX2" fmla="*/ 861983 w 861983"/>
              <a:gd name="connsiteY2" fmla="*/ 69770 h 309203"/>
              <a:gd name="connsiteX3" fmla="*/ 802345 w 861983"/>
              <a:gd name="connsiteY3" fmla="*/ 69770 h 309203"/>
              <a:gd name="connsiteX4" fmla="*/ 802345 w 861983"/>
              <a:gd name="connsiteY4" fmla="*/ 309203 h 309203"/>
              <a:gd name="connsiteX5" fmla="*/ 717687 w 861983"/>
              <a:gd name="connsiteY5" fmla="*/ 309203 h 309203"/>
              <a:gd name="connsiteX6" fmla="*/ 717687 w 861983"/>
              <a:gd name="connsiteY6" fmla="*/ 69770 h 309203"/>
              <a:gd name="connsiteX7" fmla="*/ 658049 w 861983"/>
              <a:gd name="connsiteY7" fmla="*/ 69770 h 309203"/>
              <a:gd name="connsiteX8" fmla="*/ 553088 w 861983"/>
              <a:gd name="connsiteY8" fmla="*/ 308 h 309203"/>
              <a:gd name="connsiteX9" fmla="*/ 637743 w 861983"/>
              <a:gd name="connsiteY9" fmla="*/ 308 h 309203"/>
              <a:gd name="connsiteX10" fmla="*/ 637743 w 861983"/>
              <a:gd name="connsiteY10" fmla="*/ 308895 h 309203"/>
              <a:gd name="connsiteX11" fmla="*/ 553088 w 861983"/>
              <a:gd name="connsiteY11" fmla="*/ 308895 h 309203"/>
              <a:gd name="connsiteX12" fmla="*/ 310128 w 861983"/>
              <a:gd name="connsiteY12" fmla="*/ 308 h 309203"/>
              <a:gd name="connsiteX13" fmla="*/ 312683 w 861983"/>
              <a:gd name="connsiteY13" fmla="*/ 308 h 309203"/>
              <a:gd name="connsiteX14" fmla="*/ 312375 w 861983"/>
              <a:gd name="connsiteY14" fmla="*/ 308893 h 309203"/>
              <a:gd name="connsiteX15" fmla="*/ 312376 w 861983"/>
              <a:gd name="connsiteY15" fmla="*/ 308894 h 309203"/>
              <a:gd name="connsiteX16" fmla="*/ 312375 w 861983"/>
              <a:gd name="connsiteY16" fmla="*/ 308894 h 309203"/>
              <a:gd name="connsiteX17" fmla="*/ 312375 w 861983"/>
              <a:gd name="connsiteY17" fmla="*/ 308895 h 309203"/>
              <a:gd name="connsiteX18" fmla="*/ 312330 w 861983"/>
              <a:gd name="connsiteY18" fmla="*/ 308895 h 309203"/>
              <a:gd name="connsiteX19" fmla="*/ 312330 w 861983"/>
              <a:gd name="connsiteY19" fmla="*/ 308894 h 309203"/>
              <a:gd name="connsiteX20" fmla="*/ 0 w 861983"/>
              <a:gd name="connsiteY20" fmla="*/ 308894 h 309203"/>
              <a:gd name="connsiteX21" fmla="*/ 9822 w 861983"/>
              <a:gd name="connsiteY21" fmla="*/ 233400 h 309203"/>
              <a:gd name="connsiteX22" fmla="*/ 312327 w 861983"/>
              <a:gd name="connsiteY22" fmla="*/ 308882 h 309203"/>
              <a:gd name="connsiteX23" fmla="*/ 312324 w 861983"/>
              <a:gd name="connsiteY23" fmla="*/ 308870 h 309203"/>
              <a:gd name="connsiteX24" fmla="*/ 30128 w 861983"/>
              <a:gd name="connsiteY24" fmla="*/ 177592 h 309203"/>
              <a:gd name="connsiteX25" fmla="*/ 71047 w 861983"/>
              <a:gd name="connsiteY25" fmla="*/ 113197 h 309203"/>
              <a:gd name="connsiteX26" fmla="*/ 312318 w 861983"/>
              <a:gd name="connsiteY26" fmla="*/ 308847 h 309203"/>
              <a:gd name="connsiteX27" fmla="*/ 312293 w 861983"/>
              <a:gd name="connsiteY27" fmla="*/ 308749 h 309203"/>
              <a:gd name="connsiteX28" fmla="*/ 116061 w 861983"/>
              <a:gd name="connsiteY28" fmla="*/ 68799 h 309203"/>
              <a:gd name="connsiteX29" fmla="*/ 180765 w 861983"/>
              <a:gd name="connsiteY29" fmla="*/ 28848 h 309203"/>
              <a:gd name="connsiteX30" fmla="*/ 312277 w 861983"/>
              <a:gd name="connsiteY30" fmla="*/ 308685 h 309203"/>
              <a:gd name="connsiteX31" fmla="*/ 237188 w 861983"/>
              <a:gd name="connsiteY31" fmla="*/ 9205 h 309203"/>
              <a:gd name="connsiteX32" fmla="*/ 310128 w 861983"/>
              <a:gd name="connsiteY32" fmla="*/ 308 h 309203"/>
              <a:gd name="connsiteX33" fmla="*/ 441123 w 861983"/>
              <a:gd name="connsiteY33" fmla="*/ 0 h 309203"/>
              <a:gd name="connsiteX34" fmla="*/ 538155 w 861983"/>
              <a:gd name="connsiteY34" fmla="*/ 0 h 309203"/>
              <a:gd name="connsiteX35" fmla="*/ 413197 w 861983"/>
              <a:gd name="connsiteY35" fmla="*/ 155394 h 309203"/>
              <a:gd name="connsiteX36" fmla="*/ 538772 w 861983"/>
              <a:gd name="connsiteY36" fmla="*/ 308895 h 309203"/>
              <a:gd name="connsiteX37" fmla="*/ 444646 w 861983"/>
              <a:gd name="connsiteY37" fmla="*/ 308895 h 309203"/>
              <a:gd name="connsiteX38" fmla="*/ 332681 w 861983"/>
              <a:gd name="connsiteY38" fmla="*/ 188693 h 309203"/>
              <a:gd name="connsiteX39" fmla="*/ 332681 w 861983"/>
              <a:gd name="connsiteY39" fmla="*/ 119895 h 30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61983" h="309203">
                <a:moveTo>
                  <a:pt x="658049" y="308"/>
                </a:moveTo>
                <a:lnTo>
                  <a:pt x="861983" y="308"/>
                </a:lnTo>
                <a:lnTo>
                  <a:pt x="861983" y="69770"/>
                </a:lnTo>
                <a:lnTo>
                  <a:pt x="802345" y="69770"/>
                </a:lnTo>
                <a:lnTo>
                  <a:pt x="802345" y="309203"/>
                </a:lnTo>
                <a:lnTo>
                  <a:pt x="717687" y="309203"/>
                </a:lnTo>
                <a:lnTo>
                  <a:pt x="717687" y="69770"/>
                </a:lnTo>
                <a:lnTo>
                  <a:pt x="658049" y="69770"/>
                </a:lnTo>
                <a:close/>
                <a:moveTo>
                  <a:pt x="553088" y="308"/>
                </a:moveTo>
                <a:lnTo>
                  <a:pt x="637743" y="308"/>
                </a:lnTo>
                <a:lnTo>
                  <a:pt x="637743" y="308895"/>
                </a:lnTo>
                <a:lnTo>
                  <a:pt x="553088" y="308895"/>
                </a:lnTo>
                <a:close/>
                <a:moveTo>
                  <a:pt x="310128" y="308"/>
                </a:moveTo>
                <a:lnTo>
                  <a:pt x="312683" y="308"/>
                </a:lnTo>
                <a:lnTo>
                  <a:pt x="312375" y="308893"/>
                </a:lnTo>
                <a:lnTo>
                  <a:pt x="312376" y="308894"/>
                </a:lnTo>
                <a:lnTo>
                  <a:pt x="312375" y="308894"/>
                </a:lnTo>
                <a:lnTo>
                  <a:pt x="312375" y="308895"/>
                </a:lnTo>
                <a:lnTo>
                  <a:pt x="312330" y="308895"/>
                </a:lnTo>
                <a:lnTo>
                  <a:pt x="312330" y="308894"/>
                </a:lnTo>
                <a:lnTo>
                  <a:pt x="0" y="308894"/>
                </a:lnTo>
                <a:cubicBezTo>
                  <a:pt x="308" y="282863"/>
                  <a:pt x="3480" y="257493"/>
                  <a:pt x="9822" y="233400"/>
                </a:cubicBezTo>
                <a:lnTo>
                  <a:pt x="312327" y="308882"/>
                </a:lnTo>
                <a:lnTo>
                  <a:pt x="312324" y="308870"/>
                </a:lnTo>
                <a:lnTo>
                  <a:pt x="30128" y="177592"/>
                </a:lnTo>
                <a:cubicBezTo>
                  <a:pt x="40920" y="154425"/>
                  <a:pt x="54882" y="132842"/>
                  <a:pt x="71047" y="113197"/>
                </a:cubicBezTo>
                <a:lnTo>
                  <a:pt x="312318" y="308847"/>
                </a:lnTo>
                <a:lnTo>
                  <a:pt x="312293" y="308749"/>
                </a:lnTo>
                <a:lnTo>
                  <a:pt x="116061" y="68799"/>
                </a:lnTo>
                <a:cubicBezTo>
                  <a:pt x="135750" y="52942"/>
                  <a:pt x="157289" y="39640"/>
                  <a:pt x="180765" y="28848"/>
                </a:cubicBezTo>
                <a:lnTo>
                  <a:pt x="312277" y="308685"/>
                </a:lnTo>
                <a:lnTo>
                  <a:pt x="237188" y="9205"/>
                </a:lnTo>
                <a:cubicBezTo>
                  <a:pt x="260665" y="3480"/>
                  <a:pt x="285066" y="308"/>
                  <a:pt x="310128" y="308"/>
                </a:cubicBezTo>
                <a:close/>
                <a:moveTo>
                  <a:pt x="441123" y="0"/>
                </a:moveTo>
                <a:lnTo>
                  <a:pt x="538155" y="0"/>
                </a:lnTo>
                <a:lnTo>
                  <a:pt x="413197" y="155394"/>
                </a:lnTo>
                <a:lnTo>
                  <a:pt x="538772" y="308895"/>
                </a:lnTo>
                <a:lnTo>
                  <a:pt x="444646" y="308895"/>
                </a:lnTo>
                <a:lnTo>
                  <a:pt x="332681" y="188693"/>
                </a:lnTo>
                <a:lnTo>
                  <a:pt x="332681" y="11989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de-DE" sz="1579" dirty="0"/>
          </a:p>
        </p:txBody>
      </p:sp>
    </p:spTree>
    <p:extLst>
      <p:ext uri="{BB962C8B-B14F-4D97-AF65-F5344CB8AC3E}">
        <p14:creationId xmlns:p14="http://schemas.microsoft.com/office/powerpoint/2010/main" val="245314130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foli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083028" y="1755175"/>
            <a:ext cx="9283021" cy="38113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0524" b="1" dirty="0">
                <a:solidFill>
                  <a:schemeClr val="bg1"/>
                </a:solidFill>
              </a:rPr>
              <a:t>Textfolien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896487C8-3898-9A0D-C9F9-756ABF29CC7A}"/>
              </a:ext>
            </a:extLst>
          </p:cNvPr>
          <p:cNvGrpSpPr/>
          <p:nvPr userDrawn="1"/>
        </p:nvGrpSpPr>
        <p:grpSpPr>
          <a:xfrm>
            <a:off x="8550160" y="3104368"/>
            <a:ext cx="1058725" cy="1112950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BB845C91-C89E-338E-C9EA-4C39346DFA55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176FA26C-F202-41D1-CD6E-898DF2DEBB09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228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93438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6" y="1755177"/>
            <a:ext cx="6630874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9D431E4-E519-1234-FE33-E8AB8077801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3E1860-A350-404E-BF89-23A268CA0970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38985F4-50E8-E270-E8DA-DC9A5DFEC66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811813F-F15B-6052-8D32-B7BF1C278A5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380263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4925473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5440578" y="1755177"/>
            <a:ext cx="4925473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89038B4-FE9D-E75E-CBA7-A4AFDD61FFE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6C23486-27A5-42C9-9C1C-D6BADE75FA4A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B3F8990C-EE9B-9FAE-C44C-270F39377E6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C8FCD27-29AE-82EA-3746-DBEB0532798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9968261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 3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3220071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3735176" y="1761740"/>
            <a:ext cx="3220071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5FAB14BE-0A96-B2A6-1E7C-652A5A235D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152382" y="1755177"/>
            <a:ext cx="3220071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DFCF9B44-89CE-5C78-E17A-E0D8DDD8AA0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45D6D84-B9D9-4EE0-8181-8165ECC36878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62B90CFD-7675-410D-5FBC-60FE99027A6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EEE605EC-0BAE-E682-2FEE-959934696D4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807566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 4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2368071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2883172" y="1761740"/>
            <a:ext cx="2368071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5FAB14BE-0A96-B2A6-1E7C-652A5A235D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5440574" y="1755177"/>
            <a:ext cx="2368071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A18B540B-0C8C-E249-F263-396FA418CF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 bwMode="gray">
          <a:xfrm>
            <a:off x="7997979" y="1755177"/>
            <a:ext cx="2368071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F6F2C2F2-A469-FDA9-4694-B14CE4D2B830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BFB63C7A-AB1B-4ADA-A105-5A7A9890EF06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09FE437C-2FB5-8E53-12AF-758B9C09B96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FC6255C4-5E26-8F03-0093-3FE830E79CD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519302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&amp; Bil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083028" y="1755175"/>
            <a:ext cx="9283021" cy="38113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0524" b="1" dirty="0">
                <a:solidFill>
                  <a:schemeClr val="bg1"/>
                </a:solidFill>
              </a:rPr>
              <a:t>Text &amp; Bild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ED91CF98-7E64-A92D-A585-8CE7EB1112F2}"/>
              </a:ext>
            </a:extLst>
          </p:cNvPr>
          <p:cNvGrpSpPr/>
          <p:nvPr userDrawn="1"/>
        </p:nvGrpSpPr>
        <p:grpSpPr>
          <a:xfrm>
            <a:off x="8550160" y="3104368"/>
            <a:ext cx="1058725" cy="1112950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0DC14551-5FA4-58A0-A5D0-4712444E529A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CA816A33-7090-9599-A875-ED901DF398EA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228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138540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x Text und Bild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6" y="405983"/>
            <a:ext cx="6630874" cy="111120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3220075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3736566" y="1755177"/>
            <a:ext cx="3220075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145974" y="3"/>
            <a:ext cx="3545838" cy="755967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D70B73C-0CF1-5C0D-6E7E-0F2140886ACB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F79FA06E-4A79-9BE7-7176-0CDABBFDEA0B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095E5DA-1F91-4636-98F8-9885B3FA0391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ECACCEBE-2A95-EBE4-CD9F-A6EDDA2496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4930C461-1671-0A4D-6841-C1DA8B5BA1B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EA6D74CA-A6BA-B921-DEB9-D6A49E43D2E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53679442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251242" y="1"/>
            <a:ext cx="3598741" cy="7559675"/>
          </a:xfrm>
        </p:spPr>
        <p:txBody>
          <a:bodyPr tIns="936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14472A9-C746-414B-A339-17009C086F0C}"/>
              </a:ext>
            </a:extLst>
          </p:cNvPr>
          <p:cNvSpPr/>
          <p:nvPr userDrawn="1"/>
        </p:nvSpPr>
        <p:spPr bwMode="gray">
          <a:xfrm>
            <a:off x="0" y="0"/>
            <a:ext cx="5251239" cy="7559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579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325768" y="405982"/>
            <a:ext cx="4925473" cy="5160529"/>
          </a:xfrm>
        </p:spPr>
        <p:txBody>
          <a:bodyPr rIns="360000" anchor="t"/>
          <a:lstStyle>
            <a:lvl1pPr algn="l">
              <a:defRPr sz="4385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325768" y="5804501"/>
            <a:ext cx="4925473" cy="1114700"/>
          </a:xfrm>
        </p:spPr>
        <p:txBody>
          <a:bodyPr rIns="360000" anchor="b"/>
          <a:lstStyle>
            <a:lvl1pPr marL="0" indent="0" algn="l">
              <a:lnSpc>
                <a:spcPct val="100000"/>
              </a:lnSpc>
              <a:spcBef>
                <a:spcPts val="263"/>
              </a:spcBef>
              <a:spcAft>
                <a:spcPts val="263"/>
              </a:spcAft>
              <a:buNone/>
              <a:defRPr sz="1403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A6250CC-595F-56CB-920B-A07D0AF8DB68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C4822CFF-E457-424E-9C6B-1CB3F165064D}" type="datetime1">
              <a:rPr lang="de-DE" smtClean="0"/>
              <a:t>09.12.2025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012934-337B-04B6-BBA6-336DE7455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7DF1B2-42B7-5543-6886-E7938EDBE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484C6BD-91DB-46E4-D1D8-D75CEFB669AE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9392940" y="406380"/>
            <a:ext cx="755919" cy="340839"/>
            <a:chOff x="11189494" y="381000"/>
            <a:chExt cx="621506" cy="222941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59D79EA9-159E-AF02-E8D2-0E0E2BFCBD4B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 dirty="0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D0DC72A4-EA66-1D2C-67F7-6C89ECA758CD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/>
            </a:p>
          </p:txBody>
        </p:sp>
      </p:grpSp>
      <p:sp>
        <p:nvSpPr>
          <p:cNvPr id="19" name="Inhaltsplatzhalter 18">
            <a:extLst>
              <a:ext uri="{FF2B5EF4-FFF2-40B4-BE49-F238E27FC236}">
                <a16:creationId xmlns:a16="http://schemas.microsoft.com/office/drawing/2014/main" id="{EA0F1769-10E8-A988-F711-DB28498A25E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9197913" y="6121414"/>
            <a:ext cx="1168135" cy="79428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9pPr>
          </a:lstStyle>
          <a:p>
            <a:pPr lvl="0"/>
            <a:r>
              <a:rPr lang="de-DE" noProof="1"/>
              <a:t>OE Logoplatzhalter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DC890DB-CD17-4A1F-BD79-44804CD60EB3}"/>
              </a:ext>
            </a:extLst>
          </p:cNvPr>
          <p:cNvSpPr/>
          <p:nvPr userDrawn="1"/>
        </p:nvSpPr>
        <p:spPr bwMode="gray">
          <a:xfrm>
            <a:off x="10728432" y="6121414"/>
            <a:ext cx="1438800" cy="794288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OE-Logo (optional)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mit einem Klick auf das </a:t>
            </a:r>
            <a:br>
              <a:rPr lang="de-DE" sz="877" dirty="0">
                <a:solidFill>
                  <a:schemeClr val="tx1"/>
                </a:solidFill>
              </a:rPr>
            </a:br>
            <a:r>
              <a:rPr lang="de-DE" sz="877" dirty="0">
                <a:solidFill>
                  <a:schemeClr val="tx1"/>
                </a:solidFill>
              </a:rPr>
              <a:t>Bild-Symbol einfügen</a:t>
            </a:r>
            <a:endParaRPr lang="de-DE" sz="877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44573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x Text und 2x Bild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6" y="405983"/>
            <a:ext cx="6630874" cy="111120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3220075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3736566" y="1755177"/>
            <a:ext cx="3220075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145974" y="2"/>
            <a:ext cx="3545838" cy="37798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8F5116AB-EDC8-4AAB-4B23-B0F880D3116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7145974" y="3779838"/>
            <a:ext cx="3545838" cy="37798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76EE313-5AAA-A0EA-8444-811EFE1191D0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A1FC182A-F96F-5221-873F-3B2B5AAB8E5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675CB1A-4C83-46D5-9C40-B0A12819CDE8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32C1A369-5E22-F1DC-FC91-3E67E0891AA5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1294EBFA-1C3B-20E4-7E18-EADCA4BF01E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687767C0-1F3D-3EB7-C35E-3DFC7F453FE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209034911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Bild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405983"/>
            <a:ext cx="4925473" cy="111120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4925473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440575" y="3"/>
            <a:ext cx="5251239" cy="755967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6D641E1-639F-0493-BBF6-89BD42031440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E2E680-3FF9-ABDB-21FE-FBA02779216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09.12.2025</a:t>
            </a:fld>
            <a:endParaRPr lang="de-DE" noProof="1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7A526B-BB77-0D6A-817F-6C40D944BDC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1841833" y="6915703"/>
            <a:ext cx="3409406" cy="643972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5BF4C557-2716-4BAC-1F79-F528FD3982D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644C98EE-B3A7-7238-F3DE-A4EEE986D320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44357380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2x Bild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405983"/>
            <a:ext cx="4925473" cy="111120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4925473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77424FD-F9EC-9D50-76B7-A15217260B9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440577" y="2"/>
            <a:ext cx="5251237" cy="37798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E6670E1C-5A99-3F90-22DA-92683344E10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5440577" y="3779838"/>
            <a:ext cx="5251237" cy="37798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E029FC3-CCFD-6807-4B07-283D6D2E4AC3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4BE23FB-82F9-256A-844F-E66CF0B1169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09.12.2025</a:t>
            </a:fld>
            <a:endParaRPr lang="de-DE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FB82624-8EFE-AB1E-C365-BC8C7FE4BE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1841833" y="6915703"/>
            <a:ext cx="3409406" cy="643972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B15CD544-922E-96F9-8EAB-ABE0DF7E74C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C80D2BB3-E138-B7DD-31BD-76E8F71E4E39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52275834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Bild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7" y="405983"/>
            <a:ext cx="3220075" cy="111120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3220075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35175" y="3"/>
            <a:ext cx="6956638" cy="755967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CC92567-845B-5A16-AD42-AF8D88C03086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41EFE2-E8B5-56D7-6032-6F049A14EA64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09.12.2025</a:t>
            </a:fld>
            <a:endParaRPr lang="de-DE" noProof="1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05A39-8EF3-2CC5-3106-31B6DF3A23FD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1841833" y="6915703"/>
            <a:ext cx="1704008" cy="643972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9CFE138-5A56-42D1-CEDB-6704D5C323D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9" name="SmartArt Placeholder 8">
            <a:extLst>
              <a:ext uri="{FF2B5EF4-FFF2-40B4-BE49-F238E27FC236}">
                <a16:creationId xmlns:a16="http://schemas.microsoft.com/office/drawing/2014/main" id="{F2824E2A-4652-0276-77D5-E2F7A17236EF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88654495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2x Bild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35176" y="2"/>
            <a:ext cx="6956639" cy="37798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3735176" y="3779838"/>
            <a:ext cx="6956639" cy="37798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7" y="405983"/>
            <a:ext cx="3220075" cy="111120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3220075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7364D22-E1CE-D3E5-45DB-66B9F8D3C95C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125E92D-EEDF-41E0-AFB0-5B7CA56902F1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09.12.2025</a:t>
            </a:fld>
            <a:endParaRPr lang="de-DE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3181661-B42D-C815-F777-F226E4013AB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1841833" y="6915703"/>
            <a:ext cx="1704008" cy="643972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17A4FC51-B5D1-EA2C-4520-8FBD7D0AD4F4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25AC6484-86DB-2DAB-BB62-A5745F449A7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636307233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2x Bild hoch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35175" y="0"/>
            <a:ext cx="3479049" cy="75596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7212764" y="0"/>
            <a:ext cx="3479049" cy="7559675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7" y="405983"/>
            <a:ext cx="3220075" cy="111120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3220075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0946D4BB-B535-21BF-5706-F2593173BAA1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42913EC-AA64-42F8-7D39-B16842087DF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09.12.2025</a:t>
            </a:fld>
            <a:endParaRPr lang="de-DE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CE0DADB-FC3F-095E-4791-75B52230B02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1841833" y="6915703"/>
            <a:ext cx="1704008" cy="643972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2A1CFBF2-D69A-34C8-B3BD-C059BF951A1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B89CE0D6-653F-7F8C-F948-4496D414E60D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09978504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und 4x Bild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21C31316-62F6-D18F-1737-CCC5C0FA2D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735175" y="0"/>
            <a:ext cx="3479049" cy="377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9ECB9B22-62D9-8BEF-B4AF-E3D501B30B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7212764" y="0"/>
            <a:ext cx="3479049" cy="377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7" y="405983"/>
            <a:ext cx="3220075" cy="111120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1755177"/>
            <a:ext cx="3220075" cy="51640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15">
            <a:extLst>
              <a:ext uri="{FF2B5EF4-FFF2-40B4-BE49-F238E27FC236}">
                <a16:creationId xmlns:a16="http://schemas.microsoft.com/office/drawing/2014/main" id="{7F82C154-C2F8-0DAB-C0BD-5339CDD093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3735175" y="3779837"/>
            <a:ext cx="3479049" cy="377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Bildplatzhalter 15">
            <a:extLst>
              <a:ext uri="{FF2B5EF4-FFF2-40B4-BE49-F238E27FC236}">
                <a16:creationId xmlns:a16="http://schemas.microsoft.com/office/drawing/2014/main" id="{20C756FA-7475-759D-D898-FED49EC21C6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7212764" y="3779837"/>
            <a:ext cx="3479049" cy="377983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3376BD9-6CCE-719E-7D39-A434E6F082BA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230D9CD-2193-97AA-1758-B1FC1421DAAF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BFE331DC-1CEB-4BBB-B4B6-99669624D67F}" type="datetime1">
              <a:rPr lang="de-DE" noProof="1" smtClean="0"/>
              <a:pPr/>
              <a:t>09.12.2025</a:t>
            </a:fld>
            <a:endParaRPr lang="de-DE" noProof="1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19C73A4-0550-88A3-B15C-D839D27C3A41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>
          <a:xfrm>
            <a:off x="1841833" y="6915703"/>
            <a:ext cx="1704008" cy="643972"/>
          </a:xfrm>
        </p:spPr>
        <p:txBody>
          <a:bodyPr/>
          <a:lstStyle/>
          <a:p>
            <a:r>
              <a:rPr lang="de-DE" noProof="1"/>
              <a:t>Vorname Name - Präsentationstitel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809BE537-47E8-E28E-E31C-569B375CD31F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12" name="SmartArt Placeholder 11">
            <a:extLst>
              <a:ext uri="{FF2B5EF4-FFF2-40B4-BE49-F238E27FC236}">
                <a16:creationId xmlns:a16="http://schemas.microsoft.com/office/drawing/2014/main" id="{CC855A49-14E5-453A-4AAE-9D55DDBC3682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240119587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Text und Bild breit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7" y="3104366"/>
            <a:ext cx="3220075" cy="3814834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31976" y="3104368"/>
            <a:ext cx="3220075" cy="381483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7600DACF-0260-C244-6BC3-A95B98E320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7142776" y="3104368"/>
            <a:ext cx="3220075" cy="381483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0"/>
            <a:ext cx="10691812" cy="286637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38BCFDEC-EEB4-FB94-494B-7A6B7C8104D6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DECC4A1-84C2-4D06-87BC-F3795034A40C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E38CEE48-7318-2C48-A4DB-0374240E6DC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E2A6EAAC-D781-C247-456C-6DDB93810FE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9420440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breit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4455308"/>
            <a:ext cx="4925473" cy="2463892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5440574" y="4455310"/>
            <a:ext cx="4925473" cy="2463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1"/>
            <a:ext cx="10691812" cy="421557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9EC190A-F91D-A63D-5DE6-284075CC06D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977F0408-6A80-4E42-B7D9-963BA6043702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7D6DBFAC-7948-6CD4-F795-0F657587514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806FD95-1722-01B2-D054-0F1C46053F9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266583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2x Bild breit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4455308"/>
            <a:ext cx="4925473" cy="2463892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5440574" y="4455310"/>
            <a:ext cx="4925473" cy="2463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1"/>
            <a:ext cx="5440572" cy="421557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5440575" y="1"/>
            <a:ext cx="5251239" cy="421557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E289A028-6BAD-57D6-0C99-2E2EE8D2385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4E97FF2F-D005-4FE3-AF21-EA0E64775FFE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F70BBC8-26C8-72F5-7017-C4E9ADC5110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4220114-93CE-7986-FBD4-6B87CC84D15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861536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Bla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14472A9-C746-414B-A339-17009C086F0C}"/>
              </a:ext>
            </a:extLst>
          </p:cNvPr>
          <p:cNvSpPr/>
          <p:nvPr userDrawn="1"/>
        </p:nvSpPr>
        <p:spPr bwMode="gray">
          <a:xfrm>
            <a:off x="5251239" y="2"/>
            <a:ext cx="5440574" cy="75596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579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/>
          </p:nvPr>
        </p:nvSpPr>
        <p:spPr bwMode="black">
          <a:xfrm>
            <a:off x="325768" y="405982"/>
            <a:ext cx="4925473" cy="5160529"/>
          </a:xfrm>
        </p:spPr>
        <p:txBody>
          <a:bodyPr rIns="360000" anchor="t"/>
          <a:lstStyle>
            <a:lvl1pPr algn="l">
              <a:defRPr sz="4385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325768" y="5804501"/>
            <a:ext cx="4925473" cy="1114700"/>
          </a:xfrm>
        </p:spPr>
        <p:txBody>
          <a:bodyPr rIns="360000" anchor="b"/>
          <a:lstStyle>
            <a:lvl1pPr marL="0" indent="0" algn="l">
              <a:lnSpc>
                <a:spcPct val="100000"/>
              </a:lnSpc>
              <a:spcBef>
                <a:spcPts val="263"/>
              </a:spcBef>
              <a:spcAft>
                <a:spcPts val="263"/>
              </a:spcAft>
              <a:buNone/>
              <a:defRPr sz="1403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5251242" y="1"/>
            <a:ext cx="3598741" cy="7559675"/>
          </a:xfrm>
        </p:spPr>
        <p:txBody>
          <a:bodyPr tIns="864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das Bild einfügen.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B13F734F-93E9-EAAB-2752-52949F413704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black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2A6D242D-96A6-4C1A-903E-150264C74B45}" type="datetime1">
              <a:rPr lang="de-DE" smtClean="0"/>
              <a:t>09.12.2025</a:t>
            </a:fld>
            <a:endParaRPr lang="de-DE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7037DF08-8E92-E882-4AEB-B9E96AA7A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29264F0A-C45F-9937-0433-4CE92B3ED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/>
          </a:p>
        </p:txBody>
      </p:sp>
      <p:grpSp>
        <p:nvGrpSpPr>
          <p:cNvPr id="4" name="Gruppieren 8">
            <a:extLst>
              <a:ext uri="{FF2B5EF4-FFF2-40B4-BE49-F238E27FC236}">
                <a16:creationId xmlns:a16="http://schemas.microsoft.com/office/drawing/2014/main" id="{A1532E2A-0AD5-78A6-C7F4-C16B026BA9BB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9392940" y="406380"/>
            <a:ext cx="755919" cy="340839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5" name="Freihandform: Form 9">
              <a:extLst>
                <a:ext uri="{FF2B5EF4-FFF2-40B4-BE49-F238E27FC236}">
                  <a16:creationId xmlns:a16="http://schemas.microsoft.com/office/drawing/2014/main" id="{1126D6D5-2B7D-390E-6320-C8E356BB57B9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 dirty="0"/>
            </a:p>
          </p:txBody>
        </p:sp>
        <p:sp>
          <p:nvSpPr>
            <p:cNvPr id="6" name="Freihandform: Form 10">
              <a:extLst>
                <a:ext uri="{FF2B5EF4-FFF2-40B4-BE49-F238E27FC236}">
                  <a16:creationId xmlns:a16="http://schemas.microsoft.com/office/drawing/2014/main" id="{E48DCF6E-1E81-A530-130D-A40052D29E56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/>
            </a:p>
          </p:txBody>
        </p:sp>
      </p:grpSp>
    </p:spTree>
    <p:extLst>
      <p:ext uri="{BB962C8B-B14F-4D97-AF65-F5344CB8AC3E}">
        <p14:creationId xmlns:p14="http://schemas.microsoft.com/office/powerpoint/2010/main" val="116295743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3x Bild breit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4455308"/>
            <a:ext cx="4925473" cy="2463892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7145974" y="4455310"/>
            <a:ext cx="3220072" cy="2463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1"/>
            <a:ext cx="3735172" cy="421557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735174" y="1"/>
            <a:ext cx="3410800" cy="421557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B0C0D4B8-0642-DA51-02B4-CD518D792A1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7145974" y="1"/>
            <a:ext cx="3545837" cy="4215570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94F7FD17-6F08-455B-89F3-014E426ED5A9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2B3211B4-4646-4EF5-BD75-2576BACB2B78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295BB98B-CA7B-1291-9702-334ACEEE83D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49F8E6D6-952F-6259-CB3F-D9FD0CF614A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6456137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5804500"/>
            <a:ext cx="4925473" cy="1114700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5440574" y="5804501"/>
            <a:ext cx="4925473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1"/>
            <a:ext cx="10691812" cy="5566512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1C3AEDD-A574-4DAF-D1EC-A27C2292DE6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8C3BB55D-57B3-49E3-BF5B-F9A3DD8D6BF9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CF58EBD7-6711-442F-F11B-AEE90C03C90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88F5ADB7-1DE3-CF4C-2772-4A7CBBB483E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754893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2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5804500"/>
            <a:ext cx="4925473" cy="1114700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5440574" y="5804501"/>
            <a:ext cx="4925473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08F79B48-DA81-CB7D-4184-C12044C4712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1"/>
            <a:ext cx="5440572" cy="5566512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73DB8F0C-439C-6E68-E1D6-2CD9C93ACEF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5440575" y="1"/>
            <a:ext cx="5251239" cy="5566512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C26F2CC-FD06-0D05-F9BC-EA3577B02BA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AF90EC0B-50A6-4500-99C8-E17162F4B002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4B56F4D1-3BED-CF11-4CA9-195A2857302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682BB5B3-0CF3-C297-3B12-70918709FF86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1338502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3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5804500"/>
            <a:ext cx="4925473" cy="1114700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7145974" y="5804501"/>
            <a:ext cx="3220072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D81F5719-88F7-8122-30E7-C4EDDE47BEB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0"/>
            <a:ext cx="3735173" cy="5566511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DF833069-8A51-2788-517E-244A50E9A0E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735174" y="0"/>
            <a:ext cx="3410800" cy="5566511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8FBD7F7D-0AAE-6C8E-E25F-AD0146EE9DC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7145975" y="0"/>
            <a:ext cx="3545839" cy="5566511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CC866A8-34DE-9962-F35F-CD530235112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0C042C70-7B58-4B37-A57C-12E73F83BA79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CD73AD41-5895-7F97-5F11-9EE28D617619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AC39AA92-697F-9C87-7391-FD2148F379B1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203974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4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5804500"/>
            <a:ext cx="4925473" cy="1114700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7145974" y="5804501"/>
            <a:ext cx="3220072" cy="111120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Bildplatzhalter 15">
            <a:extLst>
              <a:ext uri="{FF2B5EF4-FFF2-40B4-BE49-F238E27FC236}">
                <a16:creationId xmlns:a16="http://schemas.microsoft.com/office/drawing/2014/main" id="{57221ED0-08B5-804A-A5D3-858C1FBF65E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0"/>
            <a:ext cx="3735173" cy="278764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2C1B9B64-2441-8357-F153-985A05DAB7A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735174" y="0"/>
            <a:ext cx="3410800" cy="5566511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Bildplatzhalter 15">
            <a:extLst>
              <a:ext uri="{FF2B5EF4-FFF2-40B4-BE49-F238E27FC236}">
                <a16:creationId xmlns:a16="http://schemas.microsoft.com/office/drawing/2014/main" id="{3B17586A-9CCE-8295-2F97-E528DD0C3C8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7145975" y="0"/>
            <a:ext cx="3545839" cy="5566511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0C7BBDAF-B20D-60D9-3199-BC0FA5A0FEA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1" y="2787644"/>
            <a:ext cx="3735174" cy="277886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3B07C1E-75AF-D661-9B0E-FB6406930C72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B06AEA46-5BD2-4F11-B619-75E039871004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F2A8345-FC50-948A-F811-0B4575026B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9AA0923-C682-650B-E243-7EC5A1EB571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123684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5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5804500"/>
            <a:ext cx="4925473" cy="1114700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7145974" y="5804501"/>
            <a:ext cx="3220072" cy="111120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5DC53031-0D17-F341-B556-CAB21B21AD9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0"/>
            <a:ext cx="3735173" cy="278764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Bildplatzhalter 15">
            <a:extLst>
              <a:ext uri="{FF2B5EF4-FFF2-40B4-BE49-F238E27FC236}">
                <a16:creationId xmlns:a16="http://schemas.microsoft.com/office/drawing/2014/main" id="{7621CD60-0EEE-8EE1-2413-15ACFBB4FD0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735174" y="0"/>
            <a:ext cx="3410800" cy="5566511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7834F377-608A-1764-2D89-CC39A31EDCC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7145975" y="0"/>
            <a:ext cx="3545839" cy="278764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4C11F33F-4952-0822-BD29-5112BEE9D3D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1" y="2787644"/>
            <a:ext cx="3735174" cy="277886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E636C18E-9864-2F8B-F6CA-5E977141C9D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7145975" y="2787644"/>
            <a:ext cx="3545839" cy="277886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481462F4-7E9B-9816-7A91-CD63748EFFA7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5543582B-C5BB-40A9-8E78-8E330AD3FAEA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C2F10F94-6302-EFB2-67BF-534AEC1DF94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3E4D86CD-F0F0-D953-FC70-25716FFC7015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5805538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6x Bild breit (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8" y="5804500"/>
            <a:ext cx="4925473" cy="1114700"/>
          </a:xfrm>
        </p:spPr>
        <p:txBody>
          <a:bodyPr tIns="0"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7145974" y="5804501"/>
            <a:ext cx="3220072" cy="111120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15">
            <a:extLst>
              <a:ext uri="{FF2B5EF4-FFF2-40B4-BE49-F238E27FC236}">
                <a16:creationId xmlns:a16="http://schemas.microsoft.com/office/drawing/2014/main" id="{06B3F9A9-7D44-E3D9-34C3-186B5CE72C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2" y="0"/>
            <a:ext cx="3735173" cy="278764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487580F0-10F0-597D-B74B-3AA53C72CB5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735174" y="0"/>
            <a:ext cx="3410800" cy="278764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5" name="Bildplatzhalter 15">
            <a:extLst>
              <a:ext uri="{FF2B5EF4-FFF2-40B4-BE49-F238E27FC236}">
                <a16:creationId xmlns:a16="http://schemas.microsoft.com/office/drawing/2014/main" id="{479D4CF8-3CF2-33EE-3E52-E67D33D232A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7145975" y="0"/>
            <a:ext cx="3545839" cy="278764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681FE394-9FBF-7254-E399-7BF501CFF5E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1" y="2787644"/>
            <a:ext cx="3735174" cy="277886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7" name="Bildplatzhalter 15">
            <a:extLst>
              <a:ext uri="{FF2B5EF4-FFF2-40B4-BE49-F238E27FC236}">
                <a16:creationId xmlns:a16="http://schemas.microsoft.com/office/drawing/2014/main" id="{2EC1BE5C-58BE-A28F-D48F-AACC647D303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3735174" y="2787644"/>
            <a:ext cx="3410800" cy="277886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8" name="Bildplatzhalter 15">
            <a:extLst>
              <a:ext uri="{FF2B5EF4-FFF2-40B4-BE49-F238E27FC236}">
                <a16:creationId xmlns:a16="http://schemas.microsoft.com/office/drawing/2014/main" id="{A1CE0C82-8D00-6128-A723-75FB35F9E4B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7145975" y="2787644"/>
            <a:ext cx="3545839" cy="2778867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1D9D3A7-656E-5EF8-DC21-9E4100AD724C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5756CF41-0D3A-4094-905E-7B352618BC30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115DD17-D1C2-CAD1-2B57-987C840DD93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4FC4E6F-39C1-2BF6-B3CD-824ACF396079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7833482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Bil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-1"/>
            <a:ext cx="10691812" cy="7559676"/>
          </a:xfrm>
        </p:spPr>
        <p:txBody>
          <a:bodyPr tIns="900000" anchor="ctr"/>
          <a:lstStyle>
            <a:lvl1pPr algn="ctr">
              <a:defRPr sz="877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6" y="5804500"/>
            <a:ext cx="6630874" cy="1114700"/>
          </a:xfrm>
        </p:spPr>
        <p:txBody>
          <a:bodyPr t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4A93AEE-C09B-11EE-62B2-D258B26B0D2C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A26D7894-F140-1F47-D2F6-229CD2C494F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292C13-4210-4A75-B1C6-BC600379552E}" type="datetime1">
              <a:rPr lang="de-DE" smtClean="0"/>
              <a:pPr/>
              <a:t>09.12.2025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60435903-70F1-B75C-C10A-BC04CBD3B6F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5C091A42-6A7C-132E-E5ED-A7A2F10231A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AF2A633C-85DA-E08F-E985-EE1D753E33BE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9578022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Text und 2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8" y="5804501"/>
            <a:ext cx="4925473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25767" y="1755177"/>
            <a:ext cx="4925473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5440574" y="1755177"/>
            <a:ext cx="4925473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5440575" y="5804501"/>
            <a:ext cx="4925473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EE3343F-20F8-0E46-42FA-821D2026B50E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92552E35-AE1D-45DF-9998-46ACAD9EE2FD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57DF4F2F-5D04-4C9E-307B-30037ABC94A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D81DB6B4-64B1-EEDE-D757-88A82845A33F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5192315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Text und 3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5804501"/>
            <a:ext cx="3220075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25767" y="1755177"/>
            <a:ext cx="3220075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736565" y="1755177"/>
            <a:ext cx="3220075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3736566" y="5804501"/>
            <a:ext cx="3220075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7145975" y="1755177"/>
            <a:ext cx="3220075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7145976" y="5804501"/>
            <a:ext cx="3220075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CDF1D0DD-152A-CD72-F7A9-948FA54C7916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6D4C634A-D904-4E1C-87B1-CFDFF5397F2D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10188A5A-13A0-E431-44B3-E58A8A6D0DD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79C41ECA-AF89-1BAD-40AE-C421974015D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439513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Qu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1" y="3"/>
            <a:ext cx="10691812" cy="421556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/>
          </p:nvPr>
        </p:nvSpPr>
        <p:spPr bwMode="black">
          <a:xfrm>
            <a:off x="325768" y="4455309"/>
            <a:ext cx="4925473" cy="1864542"/>
          </a:xfrm>
        </p:spPr>
        <p:txBody>
          <a:bodyPr rIns="0" anchor="t"/>
          <a:lstStyle>
            <a:lvl1pPr algn="l">
              <a:defRPr sz="4385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325768" y="6319853"/>
            <a:ext cx="4925473" cy="599348"/>
          </a:xfrm>
        </p:spPr>
        <p:txBody>
          <a:bodyPr rIns="0" anchor="b"/>
          <a:lstStyle>
            <a:lvl1pPr marL="0" indent="0" algn="l">
              <a:lnSpc>
                <a:spcPct val="100000"/>
              </a:lnSpc>
              <a:spcBef>
                <a:spcPts val="263"/>
              </a:spcBef>
              <a:spcAft>
                <a:spcPts val="263"/>
              </a:spcAft>
              <a:buNone/>
              <a:defRPr sz="1403">
                <a:solidFill>
                  <a:schemeClr val="bg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E52B5CC-CF21-9E7E-CADE-8B782F3AF80F}"/>
              </a:ext>
            </a:extLst>
          </p:cNvPr>
          <p:cNvSpPr/>
          <p:nvPr userDrawn="1"/>
        </p:nvSpPr>
        <p:spPr bwMode="gray">
          <a:xfrm>
            <a:off x="10728431" y="3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613673CC-527A-F7FD-F4BB-EFB8EDA92E7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black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9809F5F6-3151-4B1E-8DC9-0D7210C685D1}" type="datetime1">
              <a:rPr lang="de-DE" smtClean="0"/>
              <a:t>09.12.2025</a:t>
            </a:fld>
            <a:endParaRPr lang="de-DE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42973810-AFA0-E19F-E5A5-A7F82CD72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51AF4981-2A51-01C8-FC65-7C68623E4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1" name="SmartArt-Platzhalter 10">
            <a:extLst>
              <a:ext uri="{FF2B5EF4-FFF2-40B4-BE49-F238E27FC236}">
                <a16:creationId xmlns:a16="http://schemas.microsoft.com/office/drawing/2014/main" id="{B8A25F18-5A38-86C1-D835-316B836320E1}"/>
              </a:ext>
            </a:extLst>
          </p:cNvPr>
          <p:cNvSpPr>
            <a:spLocks noGrp="1" noChangeAspect="1"/>
          </p:cNvSpPr>
          <p:nvPr>
            <p:ph type="dgm" sz="quarter" idx="20" hasCustomPrompt="1"/>
          </p:nvPr>
        </p:nvSpPr>
        <p:spPr bwMode="gray">
          <a:xfrm>
            <a:off x="9392940" y="406382"/>
            <a:ext cx="755919" cy="340839"/>
          </a:xfrm>
          <a:custGeom>
            <a:avLst/>
            <a:gdLst>
              <a:gd name="connsiteX0" fmla="*/ 672615 w 881062"/>
              <a:gd name="connsiteY0" fmla="*/ 316 h 316047"/>
              <a:gd name="connsiteX1" fmla="*/ 881062 w 881062"/>
              <a:gd name="connsiteY1" fmla="*/ 316 h 316047"/>
              <a:gd name="connsiteX2" fmla="*/ 881062 w 881062"/>
              <a:gd name="connsiteY2" fmla="*/ 71315 h 316047"/>
              <a:gd name="connsiteX3" fmla="*/ 820105 w 881062"/>
              <a:gd name="connsiteY3" fmla="*/ 71315 h 316047"/>
              <a:gd name="connsiteX4" fmla="*/ 820105 w 881062"/>
              <a:gd name="connsiteY4" fmla="*/ 316047 h 316047"/>
              <a:gd name="connsiteX5" fmla="*/ 733572 w 881062"/>
              <a:gd name="connsiteY5" fmla="*/ 316047 h 316047"/>
              <a:gd name="connsiteX6" fmla="*/ 733572 w 881062"/>
              <a:gd name="connsiteY6" fmla="*/ 71315 h 316047"/>
              <a:gd name="connsiteX7" fmla="*/ 672615 w 881062"/>
              <a:gd name="connsiteY7" fmla="*/ 71315 h 316047"/>
              <a:gd name="connsiteX8" fmla="*/ 565331 w 881062"/>
              <a:gd name="connsiteY8" fmla="*/ 316 h 316047"/>
              <a:gd name="connsiteX9" fmla="*/ 651859 w 881062"/>
              <a:gd name="connsiteY9" fmla="*/ 316 h 316047"/>
              <a:gd name="connsiteX10" fmla="*/ 651859 w 881062"/>
              <a:gd name="connsiteY10" fmla="*/ 315733 h 316047"/>
              <a:gd name="connsiteX11" fmla="*/ 565331 w 881062"/>
              <a:gd name="connsiteY11" fmla="*/ 315733 h 316047"/>
              <a:gd name="connsiteX12" fmla="*/ 316992 w 881062"/>
              <a:gd name="connsiteY12" fmla="*/ 316 h 316047"/>
              <a:gd name="connsiteX13" fmla="*/ 319603 w 881062"/>
              <a:gd name="connsiteY13" fmla="*/ 316 h 316047"/>
              <a:gd name="connsiteX14" fmla="*/ 319289 w 881062"/>
              <a:gd name="connsiteY14" fmla="*/ 315733 h 316047"/>
              <a:gd name="connsiteX15" fmla="*/ 319243 w 881062"/>
              <a:gd name="connsiteY15" fmla="*/ 315733 h 316047"/>
              <a:gd name="connsiteX16" fmla="*/ 319243 w 881062"/>
              <a:gd name="connsiteY16" fmla="*/ 315729 h 316047"/>
              <a:gd name="connsiteX17" fmla="*/ 0 w 881062"/>
              <a:gd name="connsiteY17" fmla="*/ 315729 h 316047"/>
              <a:gd name="connsiteX18" fmla="*/ 10040 w 881062"/>
              <a:gd name="connsiteY18" fmla="*/ 238565 h 316047"/>
              <a:gd name="connsiteX19" fmla="*/ 319239 w 881062"/>
              <a:gd name="connsiteY19" fmla="*/ 315718 h 316047"/>
              <a:gd name="connsiteX20" fmla="*/ 319236 w 881062"/>
              <a:gd name="connsiteY20" fmla="*/ 315705 h 316047"/>
              <a:gd name="connsiteX21" fmla="*/ 30795 w 881062"/>
              <a:gd name="connsiteY21" fmla="*/ 181522 h 316047"/>
              <a:gd name="connsiteX22" fmla="*/ 72618 w 881062"/>
              <a:gd name="connsiteY22" fmla="*/ 115703 h 316047"/>
              <a:gd name="connsiteX23" fmla="*/ 319230 w 881062"/>
              <a:gd name="connsiteY23" fmla="*/ 315681 h 316047"/>
              <a:gd name="connsiteX24" fmla="*/ 319204 w 881062"/>
              <a:gd name="connsiteY24" fmla="*/ 315579 h 316047"/>
              <a:gd name="connsiteX25" fmla="*/ 118629 w 881062"/>
              <a:gd name="connsiteY25" fmla="*/ 70321 h 316047"/>
              <a:gd name="connsiteX26" fmla="*/ 184766 w 881062"/>
              <a:gd name="connsiteY26" fmla="*/ 29486 h 316047"/>
              <a:gd name="connsiteX27" fmla="*/ 319187 w 881062"/>
              <a:gd name="connsiteY27" fmla="*/ 315512 h 316047"/>
              <a:gd name="connsiteX28" fmla="*/ 242439 w 881062"/>
              <a:gd name="connsiteY28" fmla="*/ 9408 h 316047"/>
              <a:gd name="connsiteX29" fmla="*/ 316992 w 881062"/>
              <a:gd name="connsiteY29" fmla="*/ 316 h 316047"/>
              <a:gd name="connsiteX30" fmla="*/ 450887 w 881062"/>
              <a:gd name="connsiteY30" fmla="*/ 0 h 316047"/>
              <a:gd name="connsiteX31" fmla="*/ 550067 w 881062"/>
              <a:gd name="connsiteY31" fmla="*/ 0 h 316047"/>
              <a:gd name="connsiteX32" fmla="*/ 422343 w 881062"/>
              <a:gd name="connsiteY32" fmla="*/ 158833 h 316047"/>
              <a:gd name="connsiteX33" fmla="*/ 550698 w 881062"/>
              <a:gd name="connsiteY33" fmla="*/ 315733 h 316047"/>
              <a:gd name="connsiteX34" fmla="*/ 454488 w 881062"/>
              <a:gd name="connsiteY34" fmla="*/ 315733 h 316047"/>
              <a:gd name="connsiteX35" fmla="*/ 340045 w 881062"/>
              <a:gd name="connsiteY35" fmla="*/ 192869 h 316047"/>
              <a:gd name="connsiteX36" fmla="*/ 340045 w 881062"/>
              <a:gd name="connsiteY36" fmla="*/ 122548 h 31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81062" h="316047">
                <a:moveTo>
                  <a:pt x="672615" y="316"/>
                </a:moveTo>
                <a:lnTo>
                  <a:pt x="881062" y="316"/>
                </a:lnTo>
                <a:lnTo>
                  <a:pt x="881062" y="71315"/>
                </a:lnTo>
                <a:lnTo>
                  <a:pt x="820105" y="71315"/>
                </a:lnTo>
                <a:lnTo>
                  <a:pt x="820105" y="316047"/>
                </a:lnTo>
                <a:lnTo>
                  <a:pt x="733572" y="316047"/>
                </a:lnTo>
                <a:lnTo>
                  <a:pt x="733572" y="71315"/>
                </a:lnTo>
                <a:lnTo>
                  <a:pt x="672615" y="71315"/>
                </a:lnTo>
                <a:close/>
                <a:moveTo>
                  <a:pt x="565331" y="316"/>
                </a:moveTo>
                <a:lnTo>
                  <a:pt x="651859" y="316"/>
                </a:lnTo>
                <a:lnTo>
                  <a:pt x="651859" y="315733"/>
                </a:lnTo>
                <a:lnTo>
                  <a:pt x="565331" y="315733"/>
                </a:lnTo>
                <a:close/>
                <a:moveTo>
                  <a:pt x="316992" y="316"/>
                </a:moveTo>
                <a:lnTo>
                  <a:pt x="319603" y="316"/>
                </a:lnTo>
                <a:lnTo>
                  <a:pt x="319289" y="315733"/>
                </a:lnTo>
                <a:lnTo>
                  <a:pt x="319243" y="315733"/>
                </a:lnTo>
                <a:lnTo>
                  <a:pt x="319243" y="315729"/>
                </a:lnTo>
                <a:lnTo>
                  <a:pt x="0" y="315729"/>
                </a:lnTo>
                <a:cubicBezTo>
                  <a:pt x="314" y="289122"/>
                  <a:pt x="3556" y="263191"/>
                  <a:pt x="10040" y="238565"/>
                </a:cubicBezTo>
                <a:lnTo>
                  <a:pt x="319239" y="315718"/>
                </a:lnTo>
                <a:lnTo>
                  <a:pt x="319236" y="315705"/>
                </a:lnTo>
                <a:lnTo>
                  <a:pt x="30795" y="181522"/>
                </a:lnTo>
                <a:cubicBezTo>
                  <a:pt x="41825" y="157842"/>
                  <a:pt x="56097" y="135780"/>
                  <a:pt x="72618" y="115703"/>
                </a:cubicBezTo>
                <a:lnTo>
                  <a:pt x="319230" y="315681"/>
                </a:lnTo>
                <a:lnTo>
                  <a:pt x="319204" y="315579"/>
                </a:lnTo>
                <a:lnTo>
                  <a:pt x="118629" y="70321"/>
                </a:lnTo>
                <a:cubicBezTo>
                  <a:pt x="138754" y="54114"/>
                  <a:pt x="160770" y="40518"/>
                  <a:pt x="184766" y="29486"/>
                </a:cubicBezTo>
                <a:lnTo>
                  <a:pt x="319187" y="315512"/>
                </a:lnTo>
                <a:lnTo>
                  <a:pt x="242439" y="9408"/>
                </a:lnTo>
                <a:cubicBezTo>
                  <a:pt x="266435" y="3556"/>
                  <a:pt x="291376" y="316"/>
                  <a:pt x="316992" y="316"/>
                </a:cubicBezTo>
                <a:close/>
                <a:moveTo>
                  <a:pt x="450887" y="0"/>
                </a:moveTo>
                <a:lnTo>
                  <a:pt x="550067" y="0"/>
                </a:lnTo>
                <a:lnTo>
                  <a:pt x="422343" y="158833"/>
                </a:lnTo>
                <a:lnTo>
                  <a:pt x="550698" y="315733"/>
                </a:lnTo>
                <a:lnTo>
                  <a:pt x="454488" y="315733"/>
                </a:lnTo>
                <a:lnTo>
                  <a:pt x="340045" y="192869"/>
                </a:lnTo>
                <a:lnTo>
                  <a:pt x="340045" y="12254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non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92273825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Text und 4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5804501"/>
            <a:ext cx="2368070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25766" y="1755177"/>
            <a:ext cx="2368070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2881515" y="1755177"/>
            <a:ext cx="2368070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2881516" y="5804501"/>
            <a:ext cx="2368070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5442096" y="1755177"/>
            <a:ext cx="2368070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5442097" y="5804501"/>
            <a:ext cx="2368070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7997976" y="1755177"/>
            <a:ext cx="2368070" cy="3811336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7997977" y="5804501"/>
            <a:ext cx="2368070" cy="1114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15DC6279-864D-E5B0-0BBF-962E9E50B6FD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D80AACCA-6E21-41E6-A884-29D6FA94F66D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3CF6C9B7-B599-4BE6-52FB-051D2A0B3B4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9EAF3799-0F9B-7F03-53B6-D30505ED8E7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697891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x Text und 5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4455310"/>
            <a:ext cx="1856334" cy="2463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25766" y="1755177"/>
            <a:ext cx="1856334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2371753" y="1755177"/>
            <a:ext cx="1856334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7" y="406653"/>
            <a:ext cx="10040281" cy="111053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2371753" y="4455310"/>
            <a:ext cx="1856334" cy="2463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417740" y="1755177"/>
            <a:ext cx="1856334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4417740" y="4455310"/>
            <a:ext cx="1856334" cy="2463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6463726" y="1755177"/>
            <a:ext cx="1856334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6463726" y="4455310"/>
            <a:ext cx="1856334" cy="2463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290663F7-C01E-A524-14EE-F495697580C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509713" y="1755177"/>
            <a:ext cx="1856334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4A722441-C52C-1DE3-6900-FAF58B44C94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 bwMode="gray">
          <a:xfrm>
            <a:off x="8509713" y="4455310"/>
            <a:ext cx="1856334" cy="24638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Datumsplatzhalter 15">
            <a:extLst>
              <a:ext uri="{FF2B5EF4-FFF2-40B4-BE49-F238E27FC236}">
                <a16:creationId xmlns:a16="http://schemas.microsoft.com/office/drawing/2014/main" id="{99193BC6-5DE5-F84B-817B-E27F95FD4E36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D1F157E-546E-4A74-9FA7-3BCD286BD133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7" name="Fußzeilenplatzhalter 16">
            <a:extLst>
              <a:ext uri="{FF2B5EF4-FFF2-40B4-BE49-F238E27FC236}">
                <a16:creationId xmlns:a16="http://schemas.microsoft.com/office/drawing/2014/main" id="{A4281E8C-1C19-EF23-952B-CD22CCC9F3BE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8" name="Foliennummernplatzhalter 17">
            <a:extLst>
              <a:ext uri="{FF2B5EF4-FFF2-40B4-BE49-F238E27FC236}">
                <a16:creationId xmlns:a16="http://schemas.microsoft.com/office/drawing/2014/main" id="{C9F951DB-FC7A-C00E-DAB8-004CEF0ABB38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70587118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x Text und 6x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7" y="4455308"/>
            <a:ext cx="1516066" cy="246039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25766" y="1755176"/>
            <a:ext cx="1516066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26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2029773" y="1755176"/>
            <a:ext cx="1516066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26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2029774" y="4455308"/>
            <a:ext cx="1516066" cy="246039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3735173" y="1755176"/>
            <a:ext cx="1516066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26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3735174" y="4455308"/>
            <a:ext cx="1516066" cy="246039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5440573" y="1755176"/>
            <a:ext cx="1516066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26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5440574" y="4455308"/>
            <a:ext cx="1516066" cy="246039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290663F7-C01E-A524-14EE-F495697580C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7146494" y="1755176"/>
            <a:ext cx="1516066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26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4A722441-C52C-1DE3-6900-FAF58B44C94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 bwMode="gray">
          <a:xfrm>
            <a:off x="7145974" y="4455308"/>
            <a:ext cx="1516066" cy="246039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CDB5A221-6B48-924B-A1FD-6D62179C207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8848500" y="1755176"/>
            <a:ext cx="1516066" cy="246039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526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EB10AE12-A5D0-F238-1264-88B90FA440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 bwMode="gray">
          <a:xfrm>
            <a:off x="8848501" y="4455308"/>
            <a:ext cx="1516066" cy="246039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Datumsplatzhalter 17">
            <a:extLst>
              <a:ext uri="{FF2B5EF4-FFF2-40B4-BE49-F238E27FC236}">
                <a16:creationId xmlns:a16="http://schemas.microsoft.com/office/drawing/2014/main" id="{79DD9CB7-7539-1828-FADA-78A66F2349FA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5FC42E7A-01C0-45AF-BFAF-F3D3666A2E8D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63BDBE70-17B1-8520-1846-0D0FF5DC7FC7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7D5DEFA5-487F-8348-320F-F21E99551105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96403977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Bild und 4x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8" y="3704675"/>
            <a:ext cx="4925473" cy="51089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25766" y="1755174"/>
            <a:ext cx="4925472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5440573" y="1755174"/>
            <a:ext cx="4925473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5440575" y="3704675"/>
            <a:ext cx="4925473" cy="51089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325768" y="4455310"/>
            <a:ext cx="4925471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325767" y="6399792"/>
            <a:ext cx="4925471" cy="511915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5440574" y="4455309"/>
            <a:ext cx="4925473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5440574" y="6399792"/>
            <a:ext cx="4925471" cy="511915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Datumsplatzhalter 13">
            <a:extLst>
              <a:ext uri="{FF2B5EF4-FFF2-40B4-BE49-F238E27FC236}">
                <a16:creationId xmlns:a16="http://schemas.microsoft.com/office/drawing/2014/main" id="{17649989-D9AA-435F-7A4A-0B2A5E1ECF2C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D26579B7-8094-4036-9458-D04DECADCAA2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5" name="Fußzeilenplatzhalter 14">
            <a:extLst>
              <a:ext uri="{FF2B5EF4-FFF2-40B4-BE49-F238E27FC236}">
                <a16:creationId xmlns:a16="http://schemas.microsoft.com/office/drawing/2014/main" id="{C9F316C1-96F5-A67B-AF23-9ACC6CA9F2A5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D2A681F8-D362-068B-DB53-4422E1236107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82135934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x Bild und 6x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25766" y="3704675"/>
            <a:ext cx="3220074" cy="51089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325766" y="1755174"/>
            <a:ext cx="3220074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3" name="Bildplatzhalter 15">
            <a:extLst>
              <a:ext uri="{FF2B5EF4-FFF2-40B4-BE49-F238E27FC236}">
                <a16:creationId xmlns:a16="http://schemas.microsoft.com/office/drawing/2014/main" id="{CD8BE5C1-5277-9F0D-214B-6BE9AC8AC9F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736562" y="1755174"/>
            <a:ext cx="3220074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D2788FA-E004-70D7-3A51-569E0F2546A4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EEB74CB-203B-02FC-976A-B40F94BCE8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3736564" y="3704675"/>
            <a:ext cx="3220074" cy="51089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Bildplatzhalter 15">
            <a:extLst>
              <a:ext uri="{FF2B5EF4-FFF2-40B4-BE49-F238E27FC236}">
                <a16:creationId xmlns:a16="http://schemas.microsoft.com/office/drawing/2014/main" id="{F8AC44F9-1F23-6873-474A-BE0A023DEA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7145973" y="1758049"/>
            <a:ext cx="3220074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EADE0E58-96C3-B4F9-7508-58B7536F7C7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 bwMode="gray">
          <a:xfrm>
            <a:off x="7145973" y="3702530"/>
            <a:ext cx="3220074" cy="511915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Bildplatzhalter 15">
            <a:extLst>
              <a:ext uri="{FF2B5EF4-FFF2-40B4-BE49-F238E27FC236}">
                <a16:creationId xmlns:a16="http://schemas.microsoft.com/office/drawing/2014/main" id="{C4D4B916-72EE-D72A-5C96-51535BE77B0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 bwMode="gray">
          <a:xfrm>
            <a:off x="325766" y="4455309"/>
            <a:ext cx="3220074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37F1E17B-BC6D-5885-9A9E-8DFC4EE2BF9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 bwMode="gray">
          <a:xfrm>
            <a:off x="325765" y="6399792"/>
            <a:ext cx="3220074" cy="511915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Bildplatzhalter 15">
            <a:extLst>
              <a:ext uri="{FF2B5EF4-FFF2-40B4-BE49-F238E27FC236}">
                <a16:creationId xmlns:a16="http://schemas.microsoft.com/office/drawing/2014/main" id="{DC1FEB43-DE82-8732-4F57-F71B0E7269D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3735171" y="4458806"/>
            <a:ext cx="3220074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1677C5CF-B71C-20E0-5EC4-77FF60F7CBC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 bwMode="gray">
          <a:xfrm>
            <a:off x="3735173" y="6408307"/>
            <a:ext cx="3220074" cy="510894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DFEEF33F-FBF4-3DE9-D0E5-00A10C7FC56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 bwMode="gray">
          <a:xfrm>
            <a:off x="7145973" y="4455306"/>
            <a:ext cx="3220074" cy="1944483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614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A36A8A1C-5BB2-98A0-32C5-38F2E40CEFE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 bwMode="gray">
          <a:xfrm>
            <a:off x="7145973" y="6399791"/>
            <a:ext cx="3220074" cy="511915"/>
          </a:xfrm>
        </p:spPr>
        <p:txBody>
          <a:bodyPr tIns="144000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Datumsplatzhalter 17">
            <a:extLst>
              <a:ext uri="{FF2B5EF4-FFF2-40B4-BE49-F238E27FC236}">
                <a16:creationId xmlns:a16="http://schemas.microsoft.com/office/drawing/2014/main" id="{A5232473-C891-573E-C486-121FF378F57C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fld id="{7D67B9DB-D4FC-44D3-802F-4313143446F4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7302FC03-B491-A207-7DBA-127BB90729DD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8B67C2D4-3135-E49A-5148-63257685678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87620574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6" y="405984"/>
            <a:ext cx="6630874" cy="5160528"/>
          </a:xfrm>
        </p:spPr>
        <p:txBody>
          <a:bodyPr/>
          <a:lstStyle>
            <a:lvl1pPr marL="378867" indent="-378867">
              <a:buClrTx/>
              <a:buFont typeface="Franklin Gothic Medium" panose="020B0603020102020204" pitchFamily="34" charset="0"/>
              <a:buChar char="”"/>
              <a:defRPr sz="4385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3735174" y="5804501"/>
            <a:ext cx="3221466" cy="1114700"/>
          </a:xfrm>
        </p:spPr>
        <p:txBody>
          <a:bodyPr anchor="b"/>
          <a:lstStyle>
            <a:lvl1pPr algn="r">
              <a:lnSpc>
                <a:spcPct val="85000"/>
              </a:lnSpc>
              <a:spcBef>
                <a:spcPts val="263"/>
              </a:spcBef>
              <a:spcAft>
                <a:spcPts val="263"/>
              </a:spcAft>
              <a:defRPr sz="1579" b="1">
                <a:solidFill>
                  <a:schemeClr val="accent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228" b="0">
                <a:solidFill>
                  <a:schemeClr val="tx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228" b="0">
                <a:solidFill>
                  <a:schemeClr val="tx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 b="0">
                <a:solidFill>
                  <a:schemeClr val="tx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228" b="0">
                <a:solidFill>
                  <a:schemeClr val="tx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228" b="0">
                <a:solidFill>
                  <a:schemeClr val="tx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228" b="0">
                <a:solidFill>
                  <a:schemeClr val="tx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228" b="0">
                <a:solidFill>
                  <a:schemeClr val="tx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228" b="0">
                <a:solidFill>
                  <a:schemeClr val="tx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145975" y="3"/>
            <a:ext cx="3545839" cy="7559674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2B4EB0-6F81-8A92-AEB6-3A876DF968E9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0B1A5CA9-F444-9ABD-A3CA-65CB055B04B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F62BCB5-738B-4081-A38D-7B1D2DCDA09E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5110DDBB-783E-176F-3138-CDB539444CF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1568248-D3ED-9CDD-8765-05A7F7D909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CD118D49-289F-F3C3-A4F7-A7BAA877B06B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15600563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ligh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2"/>
            <a:ext cx="10691813" cy="7559674"/>
          </a:xfrm>
          <a:solidFill>
            <a:schemeClr val="tx1"/>
          </a:solidFill>
        </p:spPr>
        <p:txBody>
          <a:bodyPr tIns="0" rIns="360000" anchor="ctr"/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in die Zwischenablage kopieren, </a:t>
            </a:r>
            <a:br>
              <a:rPr lang="de-DE" dirty="0"/>
            </a:br>
            <a:r>
              <a:rPr lang="de-DE" dirty="0"/>
              <a:t>den Platzhalter hier auswählen </a:t>
            </a:r>
            <a:br>
              <a:rPr lang="de-DE" dirty="0"/>
            </a:br>
            <a:r>
              <a:rPr lang="de-DE" dirty="0"/>
              <a:t>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1" y="0"/>
            <a:ext cx="8660647" cy="7559675"/>
          </a:xfrm>
          <a:gradFill>
            <a:gsLst>
              <a:gs pos="0">
                <a:schemeClr val="tx1">
                  <a:alpha val="50000"/>
                </a:schemeClr>
              </a:gs>
              <a:gs pos="45000">
                <a:schemeClr val="tx1">
                  <a:alpha val="0"/>
                </a:schemeClr>
              </a:gs>
            </a:gsLst>
            <a:lin ang="3600000" scaled="0"/>
          </a:gradFill>
        </p:spPr>
        <p:txBody>
          <a:bodyPr lIns="370800" tIns="367200"/>
          <a:lstStyle>
            <a:lvl1pPr marL="0" indent="0">
              <a:buClrTx/>
              <a:buFont typeface="Franklin Gothic Medium" panose="020B0603020102020204" pitchFamily="34" charset="0"/>
              <a:buNone/>
              <a:defRPr sz="4385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7145975" y="5804501"/>
            <a:ext cx="3220073" cy="1114700"/>
          </a:xfrm>
        </p:spPr>
        <p:txBody>
          <a:bodyPr anchor="t"/>
          <a:lstStyle>
            <a:lvl1pPr algn="r">
              <a:lnSpc>
                <a:spcPct val="85000"/>
              </a:lnSpc>
              <a:spcBef>
                <a:spcPts val="263"/>
              </a:spcBef>
              <a:spcAft>
                <a:spcPts val="263"/>
              </a:spcAft>
              <a:defRPr sz="1754" b="1">
                <a:solidFill>
                  <a:schemeClr val="bg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403" b="0">
                <a:solidFill>
                  <a:schemeClr val="bg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5E8BE99-BBFE-1166-A5A4-5E8F865BC339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75F87F0-97BD-75C5-3B01-5453495E2DA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A631435-8241-48CD-B108-AC8A03A73C91}" type="datetime1">
              <a:rPr lang="de-DE" smtClean="0"/>
              <a:pPr/>
              <a:t>09.12.2025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69DC4A23-8BC7-B256-93F3-F3D72EA72D2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12BEC3C-F478-347A-87BC-A57694C03C4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5CFA640E-0C3B-EC08-4180-576AB4B63F75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128622433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light 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3D7FEBCC-B6B1-D6F4-B8C4-39CAEC3BF55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" y="2"/>
            <a:ext cx="10691813" cy="7559674"/>
          </a:xfrm>
          <a:solidFill>
            <a:schemeClr val="tx1"/>
          </a:solidFill>
        </p:spPr>
        <p:txBody>
          <a:bodyPr tIns="0" rIns="360000" anchor="ctr"/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in die Zwischenablage kopieren, </a:t>
            </a:r>
            <a:br>
              <a:rPr lang="de-DE" dirty="0"/>
            </a:br>
            <a:r>
              <a:rPr lang="de-DE" dirty="0"/>
              <a:t>den Platzhalter hier auswählen </a:t>
            </a:r>
            <a:br>
              <a:rPr lang="de-DE" dirty="0"/>
            </a:br>
            <a:r>
              <a:rPr lang="de-DE" dirty="0"/>
              <a:t>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1" y="0"/>
            <a:ext cx="8660647" cy="7559675"/>
          </a:xfrm>
          <a:gradFill>
            <a:gsLst>
              <a:gs pos="0">
                <a:schemeClr val="tx1">
                  <a:alpha val="50000"/>
                </a:schemeClr>
              </a:gs>
              <a:gs pos="45000">
                <a:schemeClr val="tx1">
                  <a:alpha val="0"/>
                </a:schemeClr>
              </a:gs>
            </a:gsLst>
            <a:lin ang="3600000" scaled="0"/>
          </a:gradFill>
        </p:spPr>
        <p:txBody>
          <a:bodyPr lIns="370800" tIns="367200"/>
          <a:lstStyle>
            <a:lvl1pPr marL="0" indent="0">
              <a:buClrTx/>
              <a:buFont typeface="Franklin Gothic Medium" panose="020B0603020102020204" pitchFamily="34" charset="0"/>
              <a:buNone/>
              <a:defRPr sz="307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74B639C-9221-9BDD-0103-AF80E5F4FC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>
          <a:xfrm>
            <a:off x="325766" y="3104368"/>
            <a:ext cx="3220074" cy="246214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EA6A5AB-5F58-422C-FC11-9570CAC5B5E8}"/>
              </a:ext>
            </a:extLst>
          </p:cNvPr>
          <p:cNvSpPr/>
          <p:nvPr userDrawn="1"/>
        </p:nvSpPr>
        <p:spPr bwMode="gray">
          <a:xfrm>
            <a:off x="10728431" y="6642716"/>
            <a:ext cx="1721585" cy="91346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l"/>
            <a:r>
              <a:rPr lang="de-DE" sz="877" b="1" dirty="0">
                <a:solidFill>
                  <a:schemeClr val="tx1"/>
                </a:solidFill>
              </a:rPr>
              <a:t>Logo Farbe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Bei hellen Bildern kann die Logo Farbe auf Schwarz geändert werden.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D1980954-6FA1-FA07-4041-D754784A207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802C043-CF7E-45E0-8344-8E2AE00DB4B7}" type="datetime1">
              <a:rPr lang="de-DE" smtClean="0"/>
              <a:pPr/>
              <a:t>09.12.2025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8BB377EE-E522-561C-164E-DE25C9BDA1C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544A298-CA43-241E-F64B-02F6BEC45A0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SmartArt Placeholder 4">
            <a:extLst>
              <a:ext uri="{FF2B5EF4-FFF2-40B4-BE49-F238E27FC236}">
                <a16:creationId xmlns:a16="http://schemas.microsoft.com/office/drawing/2014/main" id="{5EB352FB-5D9C-29FF-9EFE-4F1988C355BE}"/>
              </a:ext>
            </a:extLst>
          </p:cNvPr>
          <p:cNvSpPr>
            <a:spLocks noGrp="1" noChangeAspect="1"/>
          </p:cNvSpPr>
          <p:nvPr>
            <p:ph type="dgm" sz="quarter" idx="21" hasCustomPrompt="1"/>
          </p:nvPr>
        </p:nvSpPr>
        <p:spPr bwMode="gray">
          <a:xfrm>
            <a:off x="9769664" y="7096104"/>
            <a:ext cx="604735" cy="272671"/>
          </a:xfrm>
          <a:custGeom>
            <a:avLst/>
            <a:gdLst>
              <a:gd name="connsiteX0" fmla="*/ 526439 w 689586"/>
              <a:gd name="connsiteY0" fmla="*/ 247 h 247362"/>
              <a:gd name="connsiteX1" fmla="*/ 689586 w 689586"/>
              <a:gd name="connsiteY1" fmla="*/ 247 h 247362"/>
              <a:gd name="connsiteX2" fmla="*/ 689586 w 689586"/>
              <a:gd name="connsiteY2" fmla="*/ 55816 h 247362"/>
              <a:gd name="connsiteX3" fmla="*/ 641876 w 689586"/>
              <a:gd name="connsiteY3" fmla="*/ 55816 h 247362"/>
              <a:gd name="connsiteX4" fmla="*/ 641876 w 689586"/>
              <a:gd name="connsiteY4" fmla="*/ 247362 h 247362"/>
              <a:gd name="connsiteX5" fmla="*/ 574149 w 689586"/>
              <a:gd name="connsiteY5" fmla="*/ 247362 h 247362"/>
              <a:gd name="connsiteX6" fmla="*/ 574149 w 689586"/>
              <a:gd name="connsiteY6" fmla="*/ 55816 h 247362"/>
              <a:gd name="connsiteX7" fmla="*/ 526439 w 689586"/>
              <a:gd name="connsiteY7" fmla="*/ 55816 h 247362"/>
              <a:gd name="connsiteX8" fmla="*/ 442470 w 689586"/>
              <a:gd name="connsiteY8" fmla="*/ 247 h 247362"/>
              <a:gd name="connsiteX9" fmla="*/ 510194 w 689586"/>
              <a:gd name="connsiteY9" fmla="*/ 247 h 247362"/>
              <a:gd name="connsiteX10" fmla="*/ 510194 w 689586"/>
              <a:gd name="connsiteY10" fmla="*/ 247116 h 247362"/>
              <a:gd name="connsiteX11" fmla="*/ 442470 w 689586"/>
              <a:gd name="connsiteY11" fmla="*/ 247116 h 247362"/>
              <a:gd name="connsiteX12" fmla="*/ 248102 w 689586"/>
              <a:gd name="connsiteY12" fmla="*/ 247 h 247362"/>
              <a:gd name="connsiteX13" fmla="*/ 250146 w 689586"/>
              <a:gd name="connsiteY13" fmla="*/ 247 h 247362"/>
              <a:gd name="connsiteX14" fmla="*/ 249899 w 689586"/>
              <a:gd name="connsiteY14" fmla="*/ 247077 h 247362"/>
              <a:gd name="connsiteX15" fmla="*/ 249900 w 689586"/>
              <a:gd name="connsiteY15" fmla="*/ 247078 h 247362"/>
              <a:gd name="connsiteX16" fmla="*/ 249900 w 689586"/>
              <a:gd name="connsiteY16" fmla="*/ 247113 h 247362"/>
              <a:gd name="connsiteX17" fmla="*/ 249899 w 689586"/>
              <a:gd name="connsiteY17" fmla="*/ 247111 h 247362"/>
              <a:gd name="connsiteX18" fmla="*/ 249899 w 689586"/>
              <a:gd name="connsiteY18" fmla="*/ 247113 h 247362"/>
              <a:gd name="connsiteX19" fmla="*/ 249899 w 689586"/>
              <a:gd name="connsiteY19" fmla="*/ 247114 h 247362"/>
              <a:gd name="connsiteX20" fmla="*/ 249899 w 689586"/>
              <a:gd name="connsiteY20" fmla="*/ 247116 h 247362"/>
              <a:gd name="connsiteX21" fmla="*/ 249864 w 689586"/>
              <a:gd name="connsiteY21" fmla="*/ 247116 h 247362"/>
              <a:gd name="connsiteX22" fmla="*/ 249864 w 689586"/>
              <a:gd name="connsiteY22" fmla="*/ 247114 h 247362"/>
              <a:gd name="connsiteX23" fmla="*/ 0 w 689586"/>
              <a:gd name="connsiteY23" fmla="*/ 247114 h 247362"/>
              <a:gd name="connsiteX24" fmla="*/ 7858 w 689586"/>
              <a:gd name="connsiteY24" fmla="*/ 186719 h 247362"/>
              <a:gd name="connsiteX25" fmla="*/ 249861 w 689586"/>
              <a:gd name="connsiteY25" fmla="*/ 247105 h 247362"/>
              <a:gd name="connsiteX26" fmla="*/ 249859 w 689586"/>
              <a:gd name="connsiteY26" fmla="*/ 247095 h 247362"/>
              <a:gd name="connsiteX27" fmla="*/ 24103 w 689586"/>
              <a:gd name="connsiteY27" fmla="*/ 142073 h 247362"/>
              <a:gd name="connsiteX28" fmla="*/ 56837 w 689586"/>
              <a:gd name="connsiteY28" fmla="*/ 90557 h 247362"/>
              <a:gd name="connsiteX29" fmla="*/ 249854 w 689586"/>
              <a:gd name="connsiteY29" fmla="*/ 247076 h 247362"/>
              <a:gd name="connsiteX30" fmla="*/ 249834 w 689586"/>
              <a:gd name="connsiteY30" fmla="*/ 246997 h 247362"/>
              <a:gd name="connsiteX31" fmla="*/ 92849 w 689586"/>
              <a:gd name="connsiteY31" fmla="*/ 55039 h 247362"/>
              <a:gd name="connsiteX32" fmla="*/ 144612 w 689586"/>
              <a:gd name="connsiteY32" fmla="*/ 23078 h 247362"/>
              <a:gd name="connsiteX33" fmla="*/ 249821 w 689586"/>
              <a:gd name="connsiteY33" fmla="*/ 246945 h 247362"/>
              <a:gd name="connsiteX34" fmla="*/ 189750 w 689586"/>
              <a:gd name="connsiteY34" fmla="*/ 7364 h 247362"/>
              <a:gd name="connsiteX35" fmla="*/ 248102 w 689586"/>
              <a:gd name="connsiteY35" fmla="*/ 247 h 247362"/>
              <a:gd name="connsiteX36" fmla="*/ 352898 w 689586"/>
              <a:gd name="connsiteY36" fmla="*/ 0 h 247362"/>
              <a:gd name="connsiteX37" fmla="*/ 430524 w 689586"/>
              <a:gd name="connsiteY37" fmla="*/ 0 h 247362"/>
              <a:gd name="connsiteX38" fmla="*/ 330557 w 689586"/>
              <a:gd name="connsiteY38" fmla="*/ 124315 h 247362"/>
              <a:gd name="connsiteX39" fmla="*/ 431017 w 689586"/>
              <a:gd name="connsiteY39" fmla="*/ 247116 h 247362"/>
              <a:gd name="connsiteX40" fmla="*/ 355716 w 689586"/>
              <a:gd name="connsiteY40" fmla="*/ 247116 h 247362"/>
              <a:gd name="connsiteX41" fmla="*/ 266144 w 689586"/>
              <a:gd name="connsiteY41" fmla="*/ 150954 h 247362"/>
              <a:gd name="connsiteX42" fmla="*/ 266144 w 689586"/>
              <a:gd name="connsiteY42" fmla="*/ 95916 h 24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89586" h="247362">
                <a:moveTo>
                  <a:pt x="526439" y="247"/>
                </a:moveTo>
                <a:lnTo>
                  <a:pt x="689586" y="247"/>
                </a:lnTo>
                <a:lnTo>
                  <a:pt x="689586" y="55816"/>
                </a:lnTo>
                <a:lnTo>
                  <a:pt x="641876" y="55816"/>
                </a:lnTo>
                <a:lnTo>
                  <a:pt x="641876" y="247362"/>
                </a:lnTo>
                <a:lnTo>
                  <a:pt x="574149" y="247362"/>
                </a:lnTo>
                <a:lnTo>
                  <a:pt x="574149" y="55816"/>
                </a:lnTo>
                <a:lnTo>
                  <a:pt x="526439" y="55816"/>
                </a:lnTo>
                <a:close/>
                <a:moveTo>
                  <a:pt x="442470" y="247"/>
                </a:moveTo>
                <a:lnTo>
                  <a:pt x="510194" y="247"/>
                </a:lnTo>
                <a:lnTo>
                  <a:pt x="510194" y="247116"/>
                </a:lnTo>
                <a:lnTo>
                  <a:pt x="442470" y="247116"/>
                </a:lnTo>
                <a:close/>
                <a:moveTo>
                  <a:pt x="248102" y="247"/>
                </a:moveTo>
                <a:lnTo>
                  <a:pt x="250146" y="247"/>
                </a:lnTo>
                <a:lnTo>
                  <a:pt x="249899" y="247077"/>
                </a:lnTo>
                <a:lnTo>
                  <a:pt x="249900" y="247078"/>
                </a:lnTo>
                <a:lnTo>
                  <a:pt x="249900" y="247113"/>
                </a:lnTo>
                <a:lnTo>
                  <a:pt x="249899" y="247111"/>
                </a:lnTo>
                <a:lnTo>
                  <a:pt x="249899" y="247113"/>
                </a:lnTo>
                <a:lnTo>
                  <a:pt x="249899" y="247114"/>
                </a:lnTo>
                <a:lnTo>
                  <a:pt x="249899" y="247116"/>
                </a:lnTo>
                <a:lnTo>
                  <a:pt x="249864" y="247116"/>
                </a:lnTo>
                <a:lnTo>
                  <a:pt x="249864" y="247114"/>
                </a:lnTo>
                <a:lnTo>
                  <a:pt x="0" y="247114"/>
                </a:lnTo>
                <a:cubicBezTo>
                  <a:pt x="246" y="226289"/>
                  <a:pt x="2784" y="205994"/>
                  <a:pt x="7858" y="186719"/>
                </a:cubicBezTo>
                <a:lnTo>
                  <a:pt x="249861" y="247105"/>
                </a:lnTo>
                <a:lnTo>
                  <a:pt x="249859" y="247095"/>
                </a:lnTo>
                <a:lnTo>
                  <a:pt x="24103" y="142073"/>
                </a:lnTo>
                <a:cubicBezTo>
                  <a:pt x="32736" y="123539"/>
                  <a:pt x="43906" y="106273"/>
                  <a:pt x="56837" y="90557"/>
                </a:cubicBezTo>
                <a:lnTo>
                  <a:pt x="249854" y="247076"/>
                </a:lnTo>
                <a:lnTo>
                  <a:pt x="249834" y="246997"/>
                </a:lnTo>
                <a:lnTo>
                  <a:pt x="92849" y="55039"/>
                </a:lnTo>
                <a:cubicBezTo>
                  <a:pt x="108600" y="42353"/>
                  <a:pt x="125831" y="31712"/>
                  <a:pt x="144612" y="23078"/>
                </a:cubicBezTo>
                <a:lnTo>
                  <a:pt x="249821" y="246945"/>
                </a:lnTo>
                <a:lnTo>
                  <a:pt x="189750" y="7364"/>
                </a:lnTo>
                <a:cubicBezTo>
                  <a:pt x="208531" y="2784"/>
                  <a:pt x="228052" y="247"/>
                  <a:pt x="248102" y="247"/>
                </a:cubicBezTo>
                <a:close/>
                <a:moveTo>
                  <a:pt x="352898" y="0"/>
                </a:moveTo>
                <a:lnTo>
                  <a:pt x="430524" y="0"/>
                </a:lnTo>
                <a:lnTo>
                  <a:pt x="330557" y="124315"/>
                </a:lnTo>
                <a:lnTo>
                  <a:pt x="431017" y="247116"/>
                </a:lnTo>
                <a:lnTo>
                  <a:pt x="355716" y="247116"/>
                </a:lnTo>
                <a:lnTo>
                  <a:pt x="266144" y="150954"/>
                </a:lnTo>
                <a:lnTo>
                  <a:pt x="266144" y="9591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1354465971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rnau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B1CE1-6CC9-F59B-4D70-B6BAA153740F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6" y="405982"/>
            <a:ext cx="6630874" cy="5160529"/>
          </a:xfrm>
        </p:spPr>
        <p:txBody>
          <a:bodyPr/>
          <a:lstStyle>
            <a:lvl1pPr marL="0" indent="0">
              <a:buClrTx/>
              <a:buFont typeface="Franklin Gothic Medium" panose="020B0603020102020204" pitchFamily="34" charset="0"/>
              <a:buNone/>
              <a:defRPr sz="4385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B8292EB-A174-4AF5-E760-21B840992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7145974" y="5804501"/>
            <a:ext cx="3220073" cy="1114700"/>
          </a:xfrm>
        </p:spPr>
        <p:txBody>
          <a:bodyPr anchor="t"/>
          <a:lstStyle>
            <a:lvl1pPr algn="r">
              <a:lnSpc>
                <a:spcPct val="85000"/>
              </a:lnSpc>
              <a:spcBef>
                <a:spcPts val="263"/>
              </a:spcBef>
              <a:spcAft>
                <a:spcPts val="263"/>
              </a:spcAft>
              <a:defRPr sz="1754" b="1">
                <a:solidFill>
                  <a:schemeClr val="accent1"/>
                </a:solidFill>
              </a:defRPr>
            </a:lvl1pPr>
            <a:lvl2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tx1"/>
                </a:solidFill>
              </a:defRPr>
            </a:lvl2pPr>
            <a:lvl3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tx1"/>
                </a:solidFill>
              </a:defRPr>
            </a:lvl3pPr>
            <a:lvl4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403" b="0">
                <a:solidFill>
                  <a:schemeClr val="tx1"/>
                </a:solidFill>
              </a:defRPr>
            </a:lvl4pPr>
            <a:lvl5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tx1"/>
                </a:solidFill>
              </a:defRPr>
            </a:lvl5pPr>
            <a:lvl6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tx1"/>
                </a:solidFill>
              </a:defRPr>
            </a:lvl6pPr>
            <a:lvl7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tx1"/>
                </a:solidFill>
              </a:defRPr>
            </a:lvl7pPr>
            <a:lvl8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tx1"/>
                </a:solidFill>
              </a:defRPr>
            </a:lvl8pPr>
            <a:lvl9pPr marL="0" indent="0" algn="r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Font typeface="Arial" panose="020B0604020202020204" pitchFamily="34" charset="0"/>
              <a:buNone/>
              <a:defRPr sz="1403" b="0">
                <a:solidFill>
                  <a:schemeClr val="tx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F98A4DE-C74C-4808-FDCB-EBF6770F28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26AC775-9B1B-4E80-B182-336E6ADEA9D8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3D1B3FA-E430-88B7-E277-5600359CFE9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21F58DB-2C93-B018-29B4-F68DDB674B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0942051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DF83F67C-6F11-812D-C9A9-0CCF3FAD3E1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02BBEFC2-4FEB-47D9-801E-FBBBEC6CA2EC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07D85C20-697F-36B4-27AB-4369535EA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1AD7C5E3-7820-0372-2225-AD27411D8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E4CDB45-9507-051E-FC07-208E38906803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4809212" y="3537769"/>
            <a:ext cx="1073391" cy="484137"/>
            <a:chOff x="11189494" y="381000"/>
            <a:chExt cx="621506" cy="222941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77E21D00-0F9F-CF9A-2404-7B982CA99715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 dirty="0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B7C94D0-DD91-0D9E-E79B-7B7E82C21C56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 dirty="0"/>
            </a:p>
          </p:txBody>
        </p:sp>
      </p:grpSp>
    </p:spTree>
    <p:extLst>
      <p:ext uri="{BB962C8B-B14F-4D97-AF65-F5344CB8AC3E}">
        <p14:creationId xmlns:p14="http://schemas.microsoft.com/office/powerpoint/2010/main" val="1078313573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Quer Wei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E617D12E-D9F2-FE30-962E-F64655611604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1" y="3"/>
            <a:ext cx="10691812" cy="4215568"/>
          </a:xfrm>
        </p:spPr>
        <p:txBody>
          <a:bodyPr tIns="900000" anchor="ctr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877"/>
            </a:lvl1pPr>
          </a:lstStyle>
          <a:p>
            <a:r>
              <a:rPr lang="de-DE" dirty="0"/>
              <a:t>Bild mit einem Klick auf das Symbol einfügen. </a:t>
            </a:r>
            <a:br>
              <a:rPr lang="de-DE" dirty="0"/>
            </a:br>
            <a:br>
              <a:rPr lang="de-DE" dirty="0"/>
            </a:br>
            <a:r>
              <a:rPr lang="de-DE" dirty="0"/>
              <a:t>Alternativ Bild in die Zwischenablage kopieren, </a:t>
            </a:r>
            <a:br>
              <a:rPr lang="de-DE" dirty="0"/>
            </a:br>
            <a:r>
              <a:rPr lang="de-DE" dirty="0"/>
              <a:t>den Platzhalter auswählen und das Bild einfügen.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446F4A2-1BBD-C6A2-7866-B5B1968C9412}"/>
              </a:ext>
            </a:extLst>
          </p:cNvPr>
          <p:cNvSpPr>
            <a:spLocks noGrp="1"/>
          </p:cNvSpPr>
          <p:nvPr>
            <p:ph type="ctrTitle"/>
          </p:nvPr>
        </p:nvSpPr>
        <p:spPr bwMode="black">
          <a:xfrm>
            <a:off x="325768" y="4451809"/>
            <a:ext cx="4925473" cy="1868043"/>
          </a:xfrm>
        </p:spPr>
        <p:txBody>
          <a:bodyPr rIns="0" anchor="t"/>
          <a:lstStyle>
            <a:lvl1pPr algn="l">
              <a:defRPr sz="4385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7604293-CF1F-A295-5586-92D0F86F4A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black">
          <a:xfrm>
            <a:off x="325768" y="6319853"/>
            <a:ext cx="4925473" cy="599348"/>
          </a:xfrm>
        </p:spPr>
        <p:txBody>
          <a:bodyPr rIns="0" anchor="b"/>
          <a:lstStyle>
            <a:lvl1pPr marL="0" indent="0" algn="l">
              <a:lnSpc>
                <a:spcPct val="100000"/>
              </a:lnSpc>
              <a:spcBef>
                <a:spcPts val="263"/>
              </a:spcBef>
              <a:spcAft>
                <a:spcPts val="263"/>
              </a:spcAft>
              <a:buNone/>
              <a:defRPr sz="1403">
                <a:solidFill>
                  <a:schemeClr val="tx1"/>
                </a:solidFill>
              </a:defRPr>
            </a:lvl1pPr>
            <a:lvl2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tx1"/>
                </a:solidFill>
              </a:defRPr>
            </a:lvl2pPr>
            <a:lvl3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tx1"/>
                </a:solidFill>
              </a:defRPr>
            </a:lvl3pPr>
            <a:lvl4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tx1"/>
                </a:solidFill>
              </a:defRPr>
            </a:lvl4pPr>
            <a:lvl5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tx1"/>
                </a:solidFill>
              </a:defRPr>
            </a:lvl5pPr>
            <a:lvl6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tx1"/>
                </a:solidFill>
              </a:defRPr>
            </a:lvl6pPr>
            <a:lvl7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tx1"/>
                </a:solidFill>
              </a:defRPr>
            </a:lvl7pPr>
            <a:lvl8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tx1"/>
                </a:solidFill>
              </a:defRPr>
            </a:lvl8pPr>
            <a:lvl9pPr marL="0" indent="0" algn="l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None/>
              <a:defRPr sz="1228">
                <a:solidFill>
                  <a:schemeClr val="tx1"/>
                </a:solidFill>
              </a:defRPr>
            </a:lvl9pPr>
          </a:lstStyle>
          <a:p>
            <a:pPr lvl="0"/>
            <a:r>
              <a:rPr lang="de-DE" dirty="0"/>
              <a:t>Master-Untertitelformat bearbeiten</a:t>
            </a:r>
          </a:p>
        </p:txBody>
      </p:sp>
      <p:sp>
        <p:nvSpPr>
          <p:cNvPr id="19" name="Inhaltsplatzhalter 18">
            <a:extLst>
              <a:ext uri="{FF2B5EF4-FFF2-40B4-BE49-F238E27FC236}">
                <a16:creationId xmlns:a16="http://schemas.microsoft.com/office/drawing/2014/main" id="{EA0F1769-10E8-A988-F711-DB28498A25E4}"/>
              </a:ext>
            </a:extLst>
          </p:cNvPr>
          <p:cNvSpPr>
            <a:spLocks noGrp="1"/>
          </p:cNvSpPr>
          <p:nvPr userDrawn="1">
            <p:ph sz="quarter" idx="14" hasCustomPrompt="1"/>
          </p:nvPr>
        </p:nvSpPr>
        <p:spPr bwMode="black">
          <a:xfrm>
            <a:off x="9197913" y="6121414"/>
            <a:ext cx="1168135" cy="794288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">
                <a:noFill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">
                <a:noFill/>
              </a:defRPr>
            </a:lvl9pPr>
          </a:lstStyle>
          <a:p>
            <a:pPr lvl="0"/>
            <a:r>
              <a:rPr lang="de-DE" noProof="1"/>
              <a:t>OE Logoplatzhalter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CDC56E0-CC7D-87E3-D66D-6BEE83D8AE75}"/>
              </a:ext>
            </a:extLst>
          </p:cNvPr>
          <p:cNvSpPr/>
          <p:nvPr userDrawn="1"/>
        </p:nvSpPr>
        <p:spPr bwMode="gray">
          <a:xfrm>
            <a:off x="10728432" y="6121414"/>
            <a:ext cx="1438800" cy="794288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877" b="1" dirty="0">
                <a:solidFill>
                  <a:schemeClr val="tx1"/>
                </a:solidFill>
              </a:rPr>
              <a:t>OE-Logo (optional)</a:t>
            </a:r>
          </a:p>
          <a:p>
            <a:pPr algn="l"/>
            <a:r>
              <a:rPr lang="de-DE" sz="877" dirty="0">
                <a:solidFill>
                  <a:schemeClr val="tx1"/>
                </a:solidFill>
              </a:rPr>
              <a:t>mit einem Klick auf das </a:t>
            </a:r>
            <a:br>
              <a:rPr lang="de-DE" sz="877" dirty="0">
                <a:solidFill>
                  <a:schemeClr val="tx1"/>
                </a:solidFill>
              </a:rPr>
            </a:br>
            <a:r>
              <a:rPr lang="de-DE" sz="877" dirty="0">
                <a:solidFill>
                  <a:schemeClr val="tx1"/>
                </a:solidFill>
              </a:rPr>
              <a:t>Bild-Symbol einfügen</a:t>
            </a:r>
            <a:endParaRPr lang="de-DE" sz="877" b="1" dirty="0">
              <a:solidFill>
                <a:schemeClr val="tx1"/>
              </a:solidFill>
            </a:endParaRP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B05E904A-C9EA-86A7-9664-F1BEB574F064}"/>
              </a:ext>
            </a:extLst>
          </p:cNvPr>
          <p:cNvSpPr txBox="1">
            <a:spLocks/>
          </p:cNvSpPr>
          <p:nvPr userDrawn="1"/>
        </p:nvSpPr>
        <p:spPr bwMode="black">
          <a:xfrm>
            <a:off x="0" y="7559675"/>
            <a:ext cx="0" cy="0"/>
          </a:xfrm>
          <a:prstGeom prst="rect">
            <a:avLst/>
          </a:prstGeom>
        </p:spPr>
        <p:txBody>
          <a:bodyPr vert="horz" wrap="none" lIns="0" tIns="31570" rIns="0" bIns="0" rtlCol="0" anchor="ctr">
            <a:normAutofit fontScale="25000" lnSpcReduction="20000"/>
          </a:bodyPr>
          <a:lstStyle>
            <a:defPPr>
              <a:defRPr lang="de-DE"/>
            </a:defPPr>
            <a:lvl1pPr marL="0" algn="l" defTabSz="914400" rtl="0" eaLnBrk="1" latinLnBrk="0" hangingPunct="1">
              <a:defRPr sz="700" kern="1200">
                <a:noFill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614" dirty="0"/>
              <a:t>Datum aus technischen Gründen nicht deaktivieren!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146CC5CD-AF6B-4EF0-3308-79576A9AD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black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4EF9ED98-5AE0-9DB9-A2FD-AB2BDC2F8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black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SmartArt-Platzhalter 10">
            <a:extLst>
              <a:ext uri="{FF2B5EF4-FFF2-40B4-BE49-F238E27FC236}">
                <a16:creationId xmlns:a16="http://schemas.microsoft.com/office/drawing/2014/main" id="{A96C0EF9-BA74-F815-E094-6E6D6E1F1198}"/>
              </a:ext>
            </a:extLst>
          </p:cNvPr>
          <p:cNvSpPr>
            <a:spLocks noGrp="1" noChangeAspect="1"/>
          </p:cNvSpPr>
          <p:nvPr>
            <p:ph type="dgm" sz="quarter" idx="20" hasCustomPrompt="1"/>
          </p:nvPr>
        </p:nvSpPr>
        <p:spPr bwMode="gray">
          <a:xfrm>
            <a:off x="9392940" y="406382"/>
            <a:ext cx="755919" cy="340839"/>
          </a:xfrm>
          <a:custGeom>
            <a:avLst/>
            <a:gdLst>
              <a:gd name="connsiteX0" fmla="*/ 672615 w 881062"/>
              <a:gd name="connsiteY0" fmla="*/ 316 h 316047"/>
              <a:gd name="connsiteX1" fmla="*/ 881062 w 881062"/>
              <a:gd name="connsiteY1" fmla="*/ 316 h 316047"/>
              <a:gd name="connsiteX2" fmla="*/ 881062 w 881062"/>
              <a:gd name="connsiteY2" fmla="*/ 71315 h 316047"/>
              <a:gd name="connsiteX3" fmla="*/ 820105 w 881062"/>
              <a:gd name="connsiteY3" fmla="*/ 71315 h 316047"/>
              <a:gd name="connsiteX4" fmla="*/ 820105 w 881062"/>
              <a:gd name="connsiteY4" fmla="*/ 316047 h 316047"/>
              <a:gd name="connsiteX5" fmla="*/ 733572 w 881062"/>
              <a:gd name="connsiteY5" fmla="*/ 316047 h 316047"/>
              <a:gd name="connsiteX6" fmla="*/ 733572 w 881062"/>
              <a:gd name="connsiteY6" fmla="*/ 71315 h 316047"/>
              <a:gd name="connsiteX7" fmla="*/ 672615 w 881062"/>
              <a:gd name="connsiteY7" fmla="*/ 71315 h 316047"/>
              <a:gd name="connsiteX8" fmla="*/ 565331 w 881062"/>
              <a:gd name="connsiteY8" fmla="*/ 316 h 316047"/>
              <a:gd name="connsiteX9" fmla="*/ 651859 w 881062"/>
              <a:gd name="connsiteY9" fmla="*/ 316 h 316047"/>
              <a:gd name="connsiteX10" fmla="*/ 651859 w 881062"/>
              <a:gd name="connsiteY10" fmla="*/ 315733 h 316047"/>
              <a:gd name="connsiteX11" fmla="*/ 565331 w 881062"/>
              <a:gd name="connsiteY11" fmla="*/ 315733 h 316047"/>
              <a:gd name="connsiteX12" fmla="*/ 316992 w 881062"/>
              <a:gd name="connsiteY12" fmla="*/ 316 h 316047"/>
              <a:gd name="connsiteX13" fmla="*/ 319603 w 881062"/>
              <a:gd name="connsiteY13" fmla="*/ 316 h 316047"/>
              <a:gd name="connsiteX14" fmla="*/ 319289 w 881062"/>
              <a:gd name="connsiteY14" fmla="*/ 315733 h 316047"/>
              <a:gd name="connsiteX15" fmla="*/ 319243 w 881062"/>
              <a:gd name="connsiteY15" fmla="*/ 315733 h 316047"/>
              <a:gd name="connsiteX16" fmla="*/ 319243 w 881062"/>
              <a:gd name="connsiteY16" fmla="*/ 315729 h 316047"/>
              <a:gd name="connsiteX17" fmla="*/ 0 w 881062"/>
              <a:gd name="connsiteY17" fmla="*/ 315729 h 316047"/>
              <a:gd name="connsiteX18" fmla="*/ 10040 w 881062"/>
              <a:gd name="connsiteY18" fmla="*/ 238565 h 316047"/>
              <a:gd name="connsiteX19" fmla="*/ 319239 w 881062"/>
              <a:gd name="connsiteY19" fmla="*/ 315718 h 316047"/>
              <a:gd name="connsiteX20" fmla="*/ 319236 w 881062"/>
              <a:gd name="connsiteY20" fmla="*/ 315705 h 316047"/>
              <a:gd name="connsiteX21" fmla="*/ 30795 w 881062"/>
              <a:gd name="connsiteY21" fmla="*/ 181522 h 316047"/>
              <a:gd name="connsiteX22" fmla="*/ 72618 w 881062"/>
              <a:gd name="connsiteY22" fmla="*/ 115703 h 316047"/>
              <a:gd name="connsiteX23" fmla="*/ 319230 w 881062"/>
              <a:gd name="connsiteY23" fmla="*/ 315681 h 316047"/>
              <a:gd name="connsiteX24" fmla="*/ 319204 w 881062"/>
              <a:gd name="connsiteY24" fmla="*/ 315579 h 316047"/>
              <a:gd name="connsiteX25" fmla="*/ 118629 w 881062"/>
              <a:gd name="connsiteY25" fmla="*/ 70321 h 316047"/>
              <a:gd name="connsiteX26" fmla="*/ 184766 w 881062"/>
              <a:gd name="connsiteY26" fmla="*/ 29486 h 316047"/>
              <a:gd name="connsiteX27" fmla="*/ 319187 w 881062"/>
              <a:gd name="connsiteY27" fmla="*/ 315512 h 316047"/>
              <a:gd name="connsiteX28" fmla="*/ 242439 w 881062"/>
              <a:gd name="connsiteY28" fmla="*/ 9408 h 316047"/>
              <a:gd name="connsiteX29" fmla="*/ 316992 w 881062"/>
              <a:gd name="connsiteY29" fmla="*/ 316 h 316047"/>
              <a:gd name="connsiteX30" fmla="*/ 450887 w 881062"/>
              <a:gd name="connsiteY30" fmla="*/ 0 h 316047"/>
              <a:gd name="connsiteX31" fmla="*/ 550067 w 881062"/>
              <a:gd name="connsiteY31" fmla="*/ 0 h 316047"/>
              <a:gd name="connsiteX32" fmla="*/ 422343 w 881062"/>
              <a:gd name="connsiteY32" fmla="*/ 158833 h 316047"/>
              <a:gd name="connsiteX33" fmla="*/ 550698 w 881062"/>
              <a:gd name="connsiteY33" fmla="*/ 315733 h 316047"/>
              <a:gd name="connsiteX34" fmla="*/ 454488 w 881062"/>
              <a:gd name="connsiteY34" fmla="*/ 315733 h 316047"/>
              <a:gd name="connsiteX35" fmla="*/ 340045 w 881062"/>
              <a:gd name="connsiteY35" fmla="*/ 192869 h 316047"/>
              <a:gd name="connsiteX36" fmla="*/ 340045 w 881062"/>
              <a:gd name="connsiteY36" fmla="*/ 122548 h 31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881062" h="316047">
                <a:moveTo>
                  <a:pt x="672615" y="316"/>
                </a:moveTo>
                <a:lnTo>
                  <a:pt x="881062" y="316"/>
                </a:lnTo>
                <a:lnTo>
                  <a:pt x="881062" y="71315"/>
                </a:lnTo>
                <a:lnTo>
                  <a:pt x="820105" y="71315"/>
                </a:lnTo>
                <a:lnTo>
                  <a:pt x="820105" y="316047"/>
                </a:lnTo>
                <a:lnTo>
                  <a:pt x="733572" y="316047"/>
                </a:lnTo>
                <a:lnTo>
                  <a:pt x="733572" y="71315"/>
                </a:lnTo>
                <a:lnTo>
                  <a:pt x="672615" y="71315"/>
                </a:lnTo>
                <a:close/>
                <a:moveTo>
                  <a:pt x="565331" y="316"/>
                </a:moveTo>
                <a:lnTo>
                  <a:pt x="651859" y="316"/>
                </a:lnTo>
                <a:lnTo>
                  <a:pt x="651859" y="315733"/>
                </a:lnTo>
                <a:lnTo>
                  <a:pt x="565331" y="315733"/>
                </a:lnTo>
                <a:close/>
                <a:moveTo>
                  <a:pt x="316992" y="316"/>
                </a:moveTo>
                <a:lnTo>
                  <a:pt x="319603" y="316"/>
                </a:lnTo>
                <a:lnTo>
                  <a:pt x="319289" y="315733"/>
                </a:lnTo>
                <a:lnTo>
                  <a:pt x="319243" y="315733"/>
                </a:lnTo>
                <a:lnTo>
                  <a:pt x="319243" y="315729"/>
                </a:lnTo>
                <a:lnTo>
                  <a:pt x="0" y="315729"/>
                </a:lnTo>
                <a:cubicBezTo>
                  <a:pt x="314" y="289122"/>
                  <a:pt x="3556" y="263191"/>
                  <a:pt x="10040" y="238565"/>
                </a:cubicBezTo>
                <a:lnTo>
                  <a:pt x="319239" y="315718"/>
                </a:lnTo>
                <a:lnTo>
                  <a:pt x="319236" y="315705"/>
                </a:lnTo>
                <a:lnTo>
                  <a:pt x="30795" y="181522"/>
                </a:lnTo>
                <a:cubicBezTo>
                  <a:pt x="41825" y="157842"/>
                  <a:pt x="56097" y="135780"/>
                  <a:pt x="72618" y="115703"/>
                </a:cubicBezTo>
                <a:lnTo>
                  <a:pt x="319230" y="315681"/>
                </a:lnTo>
                <a:lnTo>
                  <a:pt x="319204" y="315579"/>
                </a:lnTo>
                <a:lnTo>
                  <a:pt x="118629" y="70321"/>
                </a:lnTo>
                <a:cubicBezTo>
                  <a:pt x="138754" y="54114"/>
                  <a:pt x="160770" y="40518"/>
                  <a:pt x="184766" y="29486"/>
                </a:cubicBezTo>
                <a:lnTo>
                  <a:pt x="319187" y="315512"/>
                </a:lnTo>
                <a:lnTo>
                  <a:pt x="242439" y="9408"/>
                </a:lnTo>
                <a:cubicBezTo>
                  <a:pt x="266435" y="3556"/>
                  <a:pt x="291376" y="316"/>
                  <a:pt x="316992" y="316"/>
                </a:cubicBezTo>
                <a:close/>
                <a:moveTo>
                  <a:pt x="450887" y="0"/>
                </a:moveTo>
                <a:lnTo>
                  <a:pt x="550067" y="0"/>
                </a:lnTo>
                <a:lnTo>
                  <a:pt x="422343" y="158833"/>
                </a:lnTo>
                <a:lnTo>
                  <a:pt x="550698" y="315733"/>
                </a:lnTo>
                <a:lnTo>
                  <a:pt x="454488" y="315733"/>
                </a:lnTo>
                <a:lnTo>
                  <a:pt x="340045" y="192869"/>
                </a:lnTo>
                <a:lnTo>
                  <a:pt x="340045" y="12254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none">
            <a:noAutofit/>
          </a:bodyPr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de-DE" noProof="1"/>
              <a:t> dsafasdfadsfdsfasdfsadfasdfadsf sdaf asdfasdf</a:t>
            </a:r>
          </a:p>
        </p:txBody>
      </p:sp>
    </p:spTree>
    <p:extLst>
      <p:ext uri="{BB962C8B-B14F-4D97-AF65-F5344CB8AC3E}">
        <p14:creationId xmlns:p14="http://schemas.microsoft.com/office/powerpoint/2010/main" val="38547092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A60EB3CE-8FA7-6B59-50FD-F65D29AB3304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083028" y="1755175"/>
            <a:ext cx="9283021" cy="381133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indent="0" algn="l"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</a:pPr>
            <a:r>
              <a:rPr lang="de-DE" sz="10524" b="1" dirty="0">
                <a:solidFill>
                  <a:schemeClr val="bg1"/>
                </a:solidFill>
              </a:rPr>
              <a:t>Agenden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5244B92-11CA-AA31-8AB9-45C253E1FCD6}"/>
              </a:ext>
            </a:extLst>
          </p:cNvPr>
          <p:cNvGrpSpPr/>
          <p:nvPr userDrawn="1"/>
        </p:nvGrpSpPr>
        <p:grpSpPr>
          <a:xfrm>
            <a:off x="8550160" y="3104368"/>
            <a:ext cx="1058725" cy="1112950"/>
            <a:chOff x="9336214" y="2528900"/>
            <a:chExt cx="1980368" cy="1656188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92178F17-D259-CFA4-628D-049EBD28B82E}"/>
                </a:ext>
              </a:extLst>
            </p:cNvPr>
            <p:cNvCxnSpPr>
              <a:cxnSpLocks/>
            </p:cNvCxnSpPr>
            <p:nvPr userDrawn="1"/>
          </p:nvCxnSpPr>
          <p:spPr bwMode="gray">
            <a:xfrm>
              <a:off x="9336214" y="3356994"/>
              <a:ext cx="1980368" cy="0"/>
            </a:xfrm>
            <a:prstGeom prst="line">
              <a:avLst/>
            </a:prstGeom>
            <a:ln w="152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aute 4">
              <a:extLst>
                <a:ext uri="{FF2B5EF4-FFF2-40B4-BE49-F238E27FC236}">
                  <a16:creationId xmlns:a16="http://schemas.microsoft.com/office/drawing/2014/main" id="{27EC8CEF-7F13-B3B5-1CA9-5784DB43CE28}"/>
                </a:ext>
              </a:extLst>
            </p:cNvPr>
            <p:cNvSpPr/>
            <p:nvPr userDrawn="1"/>
          </p:nvSpPr>
          <p:spPr bwMode="gray">
            <a:xfrm>
              <a:off x="10488488" y="2528900"/>
              <a:ext cx="828094" cy="1656188"/>
            </a:xfrm>
            <a:custGeom>
              <a:avLst/>
              <a:gdLst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0 w 648072"/>
                <a:gd name="connsiteY4" fmla="*/ 32403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4" fmla="*/ 91440 w 648072"/>
                <a:gd name="connsiteY4" fmla="*/ 415476 h 648072"/>
                <a:gd name="connsiteX0" fmla="*/ 0 w 648072"/>
                <a:gd name="connsiteY0" fmla="*/ 324036 h 648072"/>
                <a:gd name="connsiteX1" fmla="*/ 324036 w 648072"/>
                <a:gd name="connsiteY1" fmla="*/ 0 h 648072"/>
                <a:gd name="connsiteX2" fmla="*/ 648072 w 648072"/>
                <a:gd name="connsiteY2" fmla="*/ 324036 h 648072"/>
                <a:gd name="connsiteX3" fmla="*/ 324036 w 648072"/>
                <a:gd name="connsiteY3" fmla="*/ 648072 h 648072"/>
                <a:gd name="connsiteX0" fmla="*/ 0 w 324036"/>
                <a:gd name="connsiteY0" fmla="*/ 0 h 648072"/>
                <a:gd name="connsiteX1" fmla="*/ 324036 w 324036"/>
                <a:gd name="connsiteY1" fmla="*/ 324036 h 648072"/>
                <a:gd name="connsiteX2" fmla="*/ 0 w 324036"/>
                <a:gd name="connsiteY2" fmla="*/ 648072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036" h="648072">
                  <a:moveTo>
                    <a:pt x="0" y="0"/>
                  </a:moveTo>
                  <a:lnTo>
                    <a:pt x="324036" y="324036"/>
                  </a:lnTo>
                  <a:lnTo>
                    <a:pt x="0" y="648072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tIns="144000" rIns="144000" bIns="144000" rtlCol="0" anchor="ctr"/>
            <a:lstStyle/>
            <a:p>
              <a:pPr algn="ctr"/>
              <a:endParaRPr lang="de-DE" sz="1228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20089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8849983" y="3"/>
            <a:ext cx="1841831" cy="7559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579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25766" y="405983"/>
            <a:ext cx="1516066" cy="1111203"/>
          </a:xfrm>
        </p:spPr>
        <p:txBody>
          <a:bodyPr tIns="252000"/>
          <a:lstStyle>
            <a:lvl1pPr>
              <a:defRPr sz="184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Inhalte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A62E724-8D8E-017B-D237-54AB651DA6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black">
          <a:xfrm>
            <a:off x="2031168" y="405982"/>
            <a:ext cx="5777477" cy="5160529"/>
          </a:xfrm>
        </p:spPr>
        <p:txBody>
          <a:bodyPr tIns="252000"/>
          <a:lstStyle>
            <a:lvl1pPr marL="473584" indent="-473584">
              <a:lnSpc>
                <a:spcPct val="85000"/>
              </a:lnSpc>
              <a:spcBef>
                <a:spcPts val="1579"/>
              </a:spcBef>
              <a:spcAft>
                <a:spcPts val="526"/>
              </a:spcAft>
              <a:buClr>
                <a:schemeClr val="bg1"/>
              </a:buClr>
              <a:buFont typeface="+mj-lt"/>
              <a:buAutoNum type="arabicPeriod"/>
              <a:defRPr sz="307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708654" indent="-23529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Clr>
                <a:schemeClr val="bg1"/>
              </a:buClr>
              <a:defRPr sz="1403">
                <a:solidFill>
                  <a:schemeClr val="bg1"/>
                </a:solidFill>
              </a:defRPr>
            </a:lvl2pPr>
            <a:lvl3pPr marL="708654" indent="-23529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Clr>
                <a:schemeClr val="bg1"/>
              </a:buClr>
              <a:buFont typeface="+mj-lt"/>
              <a:buAutoNum type="alphaLcPeriod"/>
              <a:defRPr sz="1403">
                <a:solidFill>
                  <a:schemeClr val="bg1"/>
                </a:solidFill>
              </a:defRPr>
            </a:lvl3pPr>
            <a:lvl4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None/>
              <a:defRPr sz="1403" b="0">
                <a:solidFill>
                  <a:schemeClr val="bg1"/>
                </a:solidFill>
              </a:defRPr>
            </a:lvl4pPr>
            <a:lvl5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5pPr>
            <a:lvl6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6pPr>
            <a:lvl7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7pPr>
            <a:lvl8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8pPr>
            <a:lvl9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579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AA1E83E6-0784-7D15-05B6-ECA93ACB4E01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51DD828E-57E0-4E4C-B748-89321C57273A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64CFC666-FAD5-95CE-AB04-8312C38E5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E88CBA03-8F50-B545-A32B-4EB8051F1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6" name="Gruppieren 8">
            <a:extLst>
              <a:ext uri="{FF2B5EF4-FFF2-40B4-BE49-F238E27FC236}">
                <a16:creationId xmlns:a16="http://schemas.microsoft.com/office/drawing/2014/main" id="{4F193AEC-6C33-5D16-E8BD-11008ABD0D26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9392940" y="406380"/>
            <a:ext cx="755919" cy="340839"/>
            <a:chOff x="11189494" y="381000"/>
            <a:chExt cx="621506" cy="222941"/>
          </a:xfrm>
        </p:grpSpPr>
        <p:sp>
          <p:nvSpPr>
            <p:cNvPr id="12" name="Freihandform: Form 9">
              <a:extLst>
                <a:ext uri="{FF2B5EF4-FFF2-40B4-BE49-F238E27FC236}">
                  <a16:creationId xmlns:a16="http://schemas.microsoft.com/office/drawing/2014/main" id="{BA3CA40A-7851-2B35-5B5A-35D208E18409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 dirty="0"/>
            </a:p>
          </p:txBody>
        </p:sp>
        <p:sp>
          <p:nvSpPr>
            <p:cNvPr id="13" name="Freihandform: Form 10">
              <a:extLst>
                <a:ext uri="{FF2B5EF4-FFF2-40B4-BE49-F238E27FC236}">
                  <a16:creationId xmlns:a16="http://schemas.microsoft.com/office/drawing/2014/main" id="{E7EC9A8E-93DF-7D38-89A8-78C0093850F3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/>
            </a:p>
          </p:txBody>
        </p:sp>
      </p:grpSp>
    </p:spTree>
    <p:extLst>
      <p:ext uri="{BB962C8B-B14F-4D97-AF65-F5344CB8AC3E}">
        <p14:creationId xmlns:p14="http://schemas.microsoft.com/office/powerpoint/2010/main" val="320507919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a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8849983" y="2"/>
            <a:ext cx="1841831" cy="75596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579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25766" y="405984"/>
            <a:ext cx="1516066" cy="1111203"/>
          </a:xfrm>
        </p:spPr>
        <p:txBody>
          <a:bodyPr tIns="252000"/>
          <a:lstStyle>
            <a:lvl1pPr>
              <a:defRPr sz="184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Inhalte</a:t>
            </a:r>
          </a:p>
        </p:txBody>
      </p:sp>
      <p:sp>
        <p:nvSpPr>
          <p:cNvPr id="6" name="Datumsplatzhalter 3">
            <a:extLst>
              <a:ext uri="{FF2B5EF4-FFF2-40B4-BE49-F238E27FC236}">
                <a16:creationId xmlns:a16="http://schemas.microsoft.com/office/drawing/2014/main" id="{C2C08001-0F3C-B494-75F8-9E71BBFF6810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1D4E72CD-DAC9-42E7-BC50-8E112B40726C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B6259812-E65C-E700-2748-83B9B6FC5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16" name="Foliennummernplatzhalter 5">
            <a:extLst>
              <a:ext uri="{FF2B5EF4-FFF2-40B4-BE49-F238E27FC236}">
                <a16:creationId xmlns:a16="http://schemas.microsoft.com/office/drawing/2014/main" id="{09484FD1-E4AD-217E-F687-4A210DD2A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4" name="Gruppieren 8">
            <a:extLst>
              <a:ext uri="{FF2B5EF4-FFF2-40B4-BE49-F238E27FC236}">
                <a16:creationId xmlns:a16="http://schemas.microsoft.com/office/drawing/2014/main" id="{76DED8B8-EFA6-718F-9119-0912343D0EB1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9392940" y="406380"/>
            <a:ext cx="755919" cy="340839"/>
            <a:chOff x="11189494" y="381000"/>
            <a:chExt cx="621506" cy="222941"/>
          </a:xfrm>
          <a:solidFill>
            <a:schemeClr val="bg1"/>
          </a:solidFill>
        </p:grpSpPr>
        <p:sp>
          <p:nvSpPr>
            <p:cNvPr id="5" name="Freihandform: Form 9">
              <a:extLst>
                <a:ext uri="{FF2B5EF4-FFF2-40B4-BE49-F238E27FC236}">
                  <a16:creationId xmlns:a16="http://schemas.microsoft.com/office/drawing/2014/main" id="{234776EF-E104-BAD6-7E97-FEE9CFC66A6D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 dirty="0"/>
            </a:p>
          </p:txBody>
        </p:sp>
        <p:sp>
          <p:nvSpPr>
            <p:cNvPr id="12" name="Freihandform: Form 10">
              <a:extLst>
                <a:ext uri="{FF2B5EF4-FFF2-40B4-BE49-F238E27FC236}">
                  <a16:creationId xmlns:a16="http://schemas.microsoft.com/office/drawing/2014/main" id="{AB56C35B-7BF5-A86F-9241-BB993C9B0B83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158AFF2-074B-D1FB-1C41-F829102F48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black">
          <a:xfrm>
            <a:off x="2031168" y="405982"/>
            <a:ext cx="5777477" cy="5160529"/>
          </a:xfrm>
        </p:spPr>
        <p:txBody>
          <a:bodyPr tIns="252000"/>
          <a:lstStyle>
            <a:lvl1pPr marL="473584" indent="-473584">
              <a:lnSpc>
                <a:spcPct val="85000"/>
              </a:lnSpc>
              <a:spcBef>
                <a:spcPts val="1579"/>
              </a:spcBef>
              <a:spcAft>
                <a:spcPts val="526"/>
              </a:spcAft>
              <a:buClr>
                <a:schemeClr val="bg1"/>
              </a:buClr>
              <a:buFont typeface="+mj-lt"/>
              <a:buAutoNum type="arabicPeriod"/>
              <a:defRPr sz="307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708654" indent="-23529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Clr>
                <a:schemeClr val="bg1"/>
              </a:buClr>
              <a:defRPr sz="1403">
                <a:solidFill>
                  <a:schemeClr val="bg1"/>
                </a:solidFill>
              </a:defRPr>
            </a:lvl2pPr>
            <a:lvl3pPr marL="708654" indent="-23529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Clr>
                <a:schemeClr val="bg1"/>
              </a:buClr>
              <a:buFont typeface="+mj-lt"/>
              <a:buAutoNum type="alphaLcPeriod"/>
              <a:defRPr sz="1403">
                <a:solidFill>
                  <a:schemeClr val="bg1"/>
                </a:solidFill>
              </a:defRPr>
            </a:lvl3pPr>
            <a:lvl4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None/>
              <a:defRPr sz="1403" b="0">
                <a:solidFill>
                  <a:schemeClr val="bg1"/>
                </a:solidFill>
              </a:defRPr>
            </a:lvl4pPr>
            <a:lvl5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5pPr>
            <a:lvl6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6pPr>
            <a:lvl7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7pPr>
            <a:lvl8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8pPr>
            <a:lvl9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579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970532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Zweispalti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CD1E56A9-7120-0C1B-1DFE-FB4F2B9F90B7}"/>
              </a:ext>
            </a:extLst>
          </p:cNvPr>
          <p:cNvSpPr/>
          <p:nvPr userDrawn="1"/>
        </p:nvSpPr>
        <p:spPr bwMode="gray">
          <a:xfrm>
            <a:off x="8849983" y="2"/>
            <a:ext cx="1841831" cy="7559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579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F5B4F9-46BC-DCE2-AB96-AC7CB76E8A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black">
          <a:xfrm>
            <a:off x="325766" y="405983"/>
            <a:ext cx="1516066" cy="1111203"/>
          </a:xfrm>
        </p:spPr>
        <p:txBody>
          <a:bodyPr tIns="252000"/>
          <a:lstStyle>
            <a:lvl1pPr>
              <a:defRPr sz="184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Inhalte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9BE5E7D9-65C6-9061-D956-2409B92B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7559675"/>
            <a:ext cx="0" cy="0"/>
          </a:xfrm>
          <a:prstGeom prst="rect">
            <a:avLst/>
          </a:prstGeom>
        </p:spPr>
        <p:txBody>
          <a:bodyPr wrap="none">
            <a:normAutofit/>
          </a:bodyPr>
          <a:lstStyle>
            <a:lvl1pPr>
              <a:defRPr>
                <a:noFill/>
              </a:defRPr>
            </a:lvl1pPr>
          </a:lstStyle>
          <a:p>
            <a:fld id="{C8F630D1-A455-47AA-93C5-6A54107F936E}" type="datetime1">
              <a:rPr lang="de-DE" smtClean="0"/>
              <a:t>09.12.2025</a:t>
            </a:fld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6AE2B0FA-73E6-CDD3-8A4F-6051AF035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r>
              <a:rPr lang="de-DE"/>
              <a:t>Vorname Name - Präsentationstitel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3FB7E51-B660-A4E3-16CE-5C9FC11BF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7559675"/>
            <a:ext cx="0" cy="0"/>
          </a:xfrm>
        </p:spPr>
        <p:txBody>
          <a:bodyPr wrap="none">
            <a:normAutofit/>
          </a:bodyPr>
          <a:lstStyle>
            <a:lvl1pPr>
              <a:defRPr sz="100">
                <a:noFill/>
              </a:defRPr>
            </a:lvl1pPr>
          </a:lstStyle>
          <a:p>
            <a:fld id="{776FC98F-84AD-404B-BCCB-49E092AA6DE0}" type="slidenum">
              <a:rPr lang="de-DE" smtClean="0"/>
              <a:pPr/>
              <a:t>‹Nr.›</a:t>
            </a:fld>
            <a:endParaRPr lang="de-DE" dirty="0"/>
          </a:p>
        </p:txBody>
      </p:sp>
      <p:grpSp>
        <p:nvGrpSpPr>
          <p:cNvPr id="12" name="Gruppieren 8">
            <a:extLst>
              <a:ext uri="{FF2B5EF4-FFF2-40B4-BE49-F238E27FC236}">
                <a16:creationId xmlns:a16="http://schemas.microsoft.com/office/drawing/2014/main" id="{59902170-140E-DD1B-0ABE-04793B9D1C0F}"/>
              </a:ext>
            </a:extLst>
          </p:cNvPr>
          <p:cNvGrpSpPr>
            <a:grpSpLocks/>
          </p:cNvGrpSpPr>
          <p:nvPr userDrawn="1"/>
        </p:nvGrpSpPr>
        <p:grpSpPr bwMode="gray">
          <a:xfrm>
            <a:off x="9392940" y="406380"/>
            <a:ext cx="755919" cy="340839"/>
            <a:chOff x="11189494" y="381000"/>
            <a:chExt cx="621506" cy="222941"/>
          </a:xfrm>
        </p:grpSpPr>
        <p:sp>
          <p:nvSpPr>
            <p:cNvPr id="13" name="Freihandform: Form 9">
              <a:extLst>
                <a:ext uri="{FF2B5EF4-FFF2-40B4-BE49-F238E27FC236}">
                  <a16:creationId xmlns:a16="http://schemas.microsoft.com/office/drawing/2014/main" id="{C5FE5ADF-144A-6881-EE4F-B970B5A2EAE1}"/>
                </a:ext>
              </a:extLst>
            </p:cNvPr>
            <p:cNvSpPr/>
            <p:nvPr/>
          </p:nvSpPr>
          <p:spPr bwMode="gray">
            <a:xfrm>
              <a:off x="11360511" y="381000"/>
              <a:ext cx="450489" cy="222941"/>
            </a:xfrm>
            <a:custGeom>
              <a:avLst/>
              <a:gdLst>
                <a:gd name="connsiteX0" fmla="*/ 303449 w 450489"/>
                <a:gd name="connsiteY0" fmla="*/ 222 h 222941"/>
                <a:gd name="connsiteX1" fmla="*/ 450489 w 450489"/>
                <a:gd name="connsiteY1" fmla="*/ 222 h 222941"/>
                <a:gd name="connsiteX2" fmla="*/ 450489 w 450489"/>
                <a:gd name="connsiteY2" fmla="*/ 50305 h 222941"/>
                <a:gd name="connsiteX3" fmla="*/ 407489 w 450489"/>
                <a:gd name="connsiteY3" fmla="*/ 50305 h 222941"/>
                <a:gd name="connsiteX4" fmla="*/ 407489 w 450489"/>
                <a:gd name="connsiteY4" fmla="*/ 222941 h 222941"/>
                <a:gd name="connsiteX5" fmla="*/ 346449 w 450489"/>
                <a:gd name="connsiteY5" fmla="*/ 222941 h 222941"/>
                <a:gd name="connsiteX6" fmla="*/ 346449 w 450489"/>
                <a:gd name="connsiteY6" fmla="*/ 50305 h 222941"/>
                <a:gd name="connsiteX7" fmla="*/ 303449 w 450489"/>
                <a:gd name="connsiteY7" fmla="*/ 50305 h 222941"/>
                <a:gd name="connsiteX8" fmla="*/ 227770 w 450489"/>
                <a:gd name="connsiteY8" fmla="*/ 222 h 222941"/>
                <a:gd name="connsiteX9" fmla="*/ 288808 w 450489"/>
                <a:gd name="connsiteY9" fmla="*/ 222 h 222941"/>
                <a:gd name="connsiteX10" fmla="*/ 288808 w 450489"/>
                <a:gd name="connsiteY10" fmla="*/ 222719 h 222941"/>
                <a:gd name="connsiteX11" fmla="*/ 227770 w 450489"/>
                <a:gd name="connsiteY11" fmla="*/ 222719 h 222941"/>
                <a:gd name="connsiteX12" fmla="*/ 52591 w 450489"/>
                <a:gd name="connsiteY12" fmla="*/ 222 h 222941"/>
                <a:gd name="connsiteX13" fmla="*/ 54433 w 450489"/>
                <a:gd name="connsiteY13" fmla="*/ 222 h 222941"/>
                <a:gd name="connsiteX14" fmla="*/ 54211 w 450489"/>
                <a:gd name="connsiteY14" fmla="*/ 222719 h 222941"/>
                <a:gd name="connsiteX15" fmla="*/ 54179 w 450489"/>
                <a:gd name="connsiteY15" fmla="*/ 222719 h 222941"/>
                <a:gd name="connsiteX16" fmla="*/ 0 w 450489"/>
                <a:gd name="connsiteY16" fmla="*/ 6637 h 222941"/>
                <a:gd name="connsiteX17" fmla="*/ 52591 w 450489"/>
                <a:gd name="connsiteY17" fmla="*/ 222 h 222941"/>
                <a:gd name="connsiteX18" fmla="*/ 147041 w 450489"/>
                <a:gd name="connsiteY18" fmla="*/ 0 h 222941"/>
                <a:gd name="connsiteX19" fmla="*/ 217003 w 450489"/>
                <a:gd name="connsiteY19" fmla="*/ 0 h 222941"/>
                <a:gd name="connsiteX20" fmla="*/ 126906 w 450489"/>
                <a:gd name="connsiteY20" fmla="*/ 112042 h 222941"/>
                <a:gd name="connsiteX21" fmla="*/ 217448 w 450489"/>
                <a:gd name="connsiteY21" fmla="*/ 222719 h 222941"/>
                <a:gd name="connsiteX22" fmla="*/ 149581 w 450489"/>
                <a:gd name="connsiteY22" fmla="*/ 222719 h 222941"/>
                <a:gd name="connsiteX23" fmla="*/ 68852 w 450489"/>
                <a:gd name="connsiteY23" fmla="*/ 136051 h 222941"/>
                <a:gd name="connsiteX24" fmla="*/ 68852 w 450489"/>
                <a:gd name="connsiteY24" fmla="*/ 86446 h 222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50489" h="222941">
                  <a:moveTo>
                    <a:pt x="303449" y="222"/>
                  </a:moveTo>
                  <a:lnTo>
                    <a:pt x="450489" y="222"/>
                  </a:lnTo>
                  <a:lnTo>
                    <a:pt x="450489" y="50305"/>
                  </a:lnTo>
                  <a:lnTo>
                    <a:pt x="407489" y="50305"/>
                  </a:lnTo>
                  <a:lnTo>
                    <a:pt x="407489" y="222941"/>
                  </a:lnTo>
                  <a:lnTo>
                    <a:pt x="346449" y="222941"/>
                  </a:lnTo>
                  <a:lnTo>
                    <a:pt x="346449" y="50305"/>
                  </a:lnTo>
                  <a:lnTo>
                    <a:pt x="303449" y="50305"/>
                  </a:lnTo>
                  <a:close/>
                  <a:moveTo>
                    <a:pt x="227770" y="222"/>
                  </a:moveTo>
                  <a:lnTo>
                    <a:pt x="288808" y="222"/>
                  </a:lnTo>
                  <a:lnTo>
                    <a:pt x="288808" y="222719"/>
                  </a:lnTo>
                  <a:lnTo>
                    <a:pt x="227770" y="222719"/>
                  </a:lnTo>
                  <a:close/>
                  <a:moveTo>
                    <a:pt x="52591" y="222"/>
                  </a:moveTo>
                  <a:lnTo>
                    <a:pt x="54433" y="222"/>
                  </a:lnTo>
                  <a:lnTo>
                    <a:pt x="54211" y="222719"/>
                  </a:lnTo>
                  <a:lnTo>
                    <a:pt x="54179" y="222719"/>
                  </a:lnTo>
                  <a:lnTo>
                    <a:pt x="0" y="6637"/>
                  </a:lnTo>
                  <a:cubicBezTo>
                    <a:pt x="16927" y="2509"/>
                    <a:pt x="34521" y="222"/>
                    <a:pt x="52591" y="222"/>
                  </a:cubicBezTo>
                  <a:close/>
                  <a:moveTo>
                    <a:pt x="147041" y="0"/>
                  </a:moveTo>
                  <a:lnTo>
                    <a:pt x="217003" y="0"/>
                  </a:lnTo>
                  <a:lnTo>
                    <a:pt x="126906" y="112042"/>
                  </a:lnTo>
                  <a:lnTo>
                    <a:pt x="217448" y="222719"/>
                  </a:lnTo>
                  <a:lnTo>
                    <a:pt x="149581" y="222719"/>
                  </a:lnTo>
                  <a:lnTo>
                    <a:pt x="68852" y="136051"/>
                  </a:lnTo>
                  <a:lnTo>
                    <a:pt x="68852" y="86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 dirty="0"/>
            </a:p>
          </p:txBody>
        </p:sp>
        <p:sp>
          <p:nvSpPr>
            <p:cNvPr id="14" name="Freihandform: Form 10">
              <a:extLst>
                <a:ext uri="{FF2B5EF4-FFF2-40B4-BE49-F238E27FC236}">
                  <a16:creationId xmlns:a16="http://schemas.microsoft.com/office/drawing/2014/main" id="{A0DD601B-ADFA-837B-6B1A-5F76F3B3FCB5}"/>
                </a:ext>
              </a:extLst>
            </p:cNvPr>
            <p:cNvSpPr/>
            <p:nvPr/>
          </p:nvSpPr>
          <p:spPr bwMode="gray">
            <a:xfrm>
              <a:off x="11189494" y="401800"/>
              <a:ext cx="225229" cy="201918"/>
            </a:xfrm>
            <a:custGeom>
              <a:avLst/>
              <a:gdLst>
                <a:gd name="connsiteX0" fmla="*/ 225193 w 225229"/>
                <a:gd name="connsiteY0" fmla="*/ 201842 h 201918"/>
                <a:gd name="connsiteX1" fmla="*/ 225228 w 225229"/>
                <a:gd name="connsiteY1" fmla="*/ 201885 h 201918"/>
                <a:gd name="connsiteX2" fmla="*/ 225228 w 225229"/>
                <a:gd name="connsiteY2" fmla="*/ 201917 h 201918"/>
                <a:gd name="connsiteX3" fmla="*/ 7082 w 225229"/>
                <a:gd name="connsiteY3" fmla="*/ 147485 h 201918"/>
                <a:gd name="connsiteX4" fmla="*/ 225228 w 225229"/>
                <a:gd name="connsiteY4" fmla="*/ 201918 h 201918"/>
                <a:gd name="connsiteX5" fmla="*/ 0 w 225229"/>
                <a:gd name="connsiteY5" fmla="*/ 201918 h 201918"/>
                <a:gd name="connsiteX6" fmla="*/ 7082 w 225229"/>
                <a:gd name="connsiteY6" fmla="*/ 147485 h 201918"/>
                <a:gd name="connsiteX7" fmla="*/ 51226 w 225229"/>
                <a:gd name="connsiteY7" fmla="*/ 60817 h 201918"/>
                <a:gd name="connsiteX8" fmla="*/ 225229 w 225229"/>
                <a:gd name="connsiteY8" fmla="*/ 201918 h 201918"/>
                <a:gd name="connsiteX9" fmla="*/ 21723 w 225229"/>
                <a:gd name="connsiteY9" fmla="*/ 107247 h 201918"/>
                <a:gd name="connsiteX10" fmla="*/ 51226 w 225229"/>
                <a:gd name="connsiteY10" fmla="*/ 60817 h 201918"/>
                <a:gd name="connsiteX11" fmla="*/ 130335 w 225229"/>
                <a:gd name="connsiteY11" fmla="*/ 0 h 201918"/>
                <a:gd name="connsiteX12" fmla="*/ 225193 w 225229"/>
                <a:gd name="connsiteY12" fmla="*/ 201842 h 201918"/>
                <a:gd name="connsiteX13" fmla="*/ 83682 w 225229"/>
                <a:gd name="connsiteY13" fmla="*/ 28805 h 201918"/>
                <a:gd name="connsiteX14" fmla="*/ 130335 w 225229"/>
                <a:gd name="connsiteY14" fmla="*/ 0 h 20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229" h="201918">
                  <a:moveTo>
                    <a:pt x="225193" y="201842"/>
                  </a:moveTo>
                  <a:lnTo>
                    <a:pt x="225228" y="201885"/>
                  </a:lnTo>
                  <a:lnTo>
                    <a:pt x="225228" y="201917"/>
                  </a:lnTo>
                  <a:close/>
                  <a:moveTo>
                    <a:pt x="7082" y="147485"/>
                  </a:moveTo>
                  <a:lnTo>
                    <a:pt x="225228" y="201918"/>
                  </a:lnTo>
                  <a:lnTo>
                    <a:pt x="0" y="201918"/>
                  </a:lnTo>
                  <a:cubicBezTo>
                    <a:pt x="222" y="183149"/>
                    <a:pt x="2509" y="164857"/>
                    <a:pt x="7082" y="147485"/>
                  </a:cubicBezTo>
                  <a:close/>
                  <a:moveTo>
                    <a:pt x="51226" y="60817"/>
                  </a:moveTo>
                  <a:lnTo>
                    <a:pt x="225229" y="201918"/>
                  </a:lnTo>
                  <a:lnTo>
                    <a:pt x="21723" y="107247"/>
                  </a:lnTo>
                  <a:cubicBezTo>
                    <a:pt x="29504" y="90543"/>
                    <a:pt x="39571" y="74981"/>
                    <a:pt x="51226" y="60817"/>
                  </a:cubicBezTo>
                  <a:close/>
                  <a:moveTo>
                    <a:pt x="130335" y="0"/>
                  </a:moveTo>
                  <a:lnTo>
                    <a:pt x="225193" y="201842"/>
                  </a:lnTo>
                  <a:lnTo>
                    <a:pt x="83682" y="28805"/>
                  </a:lnTo>
                  <a:cubicBezTo>
                    <a:pt x="97878" y="17372"/>
                    <a:pt x="113408" y="7781"/>
                    <a:pt x="13033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sz="1579"/>
            </a:p>
          </p:txBody>
        </p:sp>
      </p:grp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D1336DF-F71A-7856-88D0-0CE77A6C8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black">
          <a:xfrm>
            <a:off x="2031168" y="405982"/>
            <a:ext cx="5777477" cy="5160529"/>
          </a:xfrm>
        </p:spPr>
        <p:txBody>
          <a:bodyPr tIns="252000"/>
          <a:lstStyle>
            <a:lvl1pPr marL="473584" indent="-473584">
              <a:lnSpc>
                <a:spcPct val="85000"/>
              </a:lnSpc>
              <a:spcBef>
                <a:spcPts val="1579"/>
              </a:spcBef>
              <a:spcAft>
                <a:spcPts val="526"/>
              </a:spcAft>
              <a:buClr>
                <a:schemeClr val="bg1"/>
              </a:buClr>
              <a:buFont typeface="+mj-lt"/>
              <a:buAutoNum type="arabicPeriod"/>
              <a:defRPr sz="307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708654" indent="-23529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Clr>
                <a:schemeClr val="bg1"/>
              </a:buClr>
              <a:defRPr sz="1403">
                <a:solidFill>
                  <a:schemeClr val="bg1"/>
                </a:solidFill>
              </a:defRPr>
            </a:lvl2pPr>
            <a:lvl3pPr marL="708654" indent="-23529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Clr>
                <a:schemeClr val="bg1"/>
              </a:buClr>
              <a:buFont typeface="+mj-lt"/>
              <a:buAutoNum type="alphaLcPeriod"/>
              <a:defRPr sz="1403">
                <a:solidFill>
                  <a:schemeClr val="bg1"/>
                </a:solidFill>
              </a:defRPr>
            </a:lvl3pPr>
            <a:lvl4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None/>
              <a:defRPr sz="1403" b="0">
                <a:solidFill>
                  <a:schemeClr val="bg1"/>
                </a:solidFill>
              </a:defRPr>
            </a:lvl4pPr>
            <a:lvl5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buFont typeface="Arial" panose="020B0604020202020204" pitchFamily="34" charset="0"/>
              <a:buNone/>
              <a:defRPr sz="1403" b="0">
                <a:solidFill>
                  <a:schemeClr val="bg1"/>
                </a:solidFill>
              </a:defRPr>
            </a:lvl5pPr>
            <a:lvl6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6pPr>
            <a:lvl7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7pPr>
            <a:lvl8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403" b="0">
                <a:solidFill>
                  <a:schemeClr val="bg1"/>
                </a:solidFill>
              </a:defRPr>
            </a:lvl8pPr>
            <a:lvl9pPr marL="473584" indent="0">
              <a:lnSpc>
                <a:spcPct val="100000"/>
              </a:lnSpc>
              <a:spcBef>
                <a:spcPts val="175"/>
              </a:spcBef>
              <a:spcAft>
                <a:spcPts val="351"/>
              </a:spcAft>
              <a:defRPr sz="1579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7396200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2AC8670-2373-ACE7-1748-0B4F79D1DCA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25767" y="406653"/>
            <a:ext cx="10040281" cy="111053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AF615B8-B68C-BFF2-C357-D019188813E1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325767" y="1755175"/>
            <a:ext cx="10040281" cy="51605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A10645A-C6A4-0669-9312-4601E18860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1841834" y="6915703"/>
            <a:ext cx="5114807" cy="643972"/>
          </a:xfrm>
          <a:prstGeom prst="rect">
            <a:avLst/>
          </a:prstGeom>
        </p:spPr>
        <p:txBody>
          <a:bodyPr vert="horz" lIns="0" tIns="36000" rIns="0" bIns="0" rtlCol="0" anchor="ctr">
            <a:noAutofit/>
          </a:bodyPr>
          <a:lstStyle>
            <a:lvl1pPr algn="l">
              <a:defRPr sz="965">
                <a:solidFill>
                  <a:schemeClr val="bg2"/>
                </a:solidFill>
              </a:defRPr>
            </a:lvl1pPr>
          </a:lstStyle>
          <a:p>
            <a:r>
              <a:rPr lang="de-DE" noProof="1"/>
              <a:t>Vorname Name - Präsentationstitel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15839F2-D397-6E48-3A61-2C5024B4E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325767" y="6915703"/>
            <a:ext cx="505084" cy="643972"/>
          </a:xfrm>
          <a:prstGeom prst="rect">
            <a:avLst/>
          </a:prstGeom>
        </p:spPr>
        <p:txBody>
          <a:bodyPr vert="horz" lIns="0" tIns="36000" rIns="0" bIns="0" rtlCol="0" anchor="ctr">
            <a:noAutofit/>
          </a:bodyPr>
          <a:lstStyle>
            <a:lvl1pPr algn="l">
              <a:defRPr sz="965">
                <a:solidFill>
                  <a:schemeClr val="bg2"/>
                </a:solidFill>
              </a:defRPr>
            </a:lvl1pPr>
          </a:lstStyle>
          <a:p>
            <a:fld id="{776FC98F-84AD-404B-BCCB-49E092AA6DE0}" type="slidenum">
              <a:rPr lang="de-DE" noProof="1" smtClean="0"/>
              <a:pPr/>
              <a:t>‹Nr.›</a:t>
            </a:fld>
            <a:endParaRPr lang="de-DE" noProof="1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A50F823-CF9B-29C2-AD0C-5871331358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0851" y="6915703"/>
            <a:ext cx="1010982" cy="643972"/>
          </a:xfrm>
          <a:prstGeom prst="rect">
            <a:avLst/>
          </a:prstGeom>
        </p:spPr>
        <p:txBody>
          <a:bodyPr vert="horz" lIns="0" tIns="36000" rIns="0" bIns="0" rtlCol="0" anchor="ctr"/>
          <a:lstStyle>
            <a:lvl1pPr algn="l">
              <a:defRPr sz="965">
                <a:solidFill>
                  <a:schemeClr val="bg2"/>
                </a:solidFill>
              </a:defRPr>
            </a:lvl1pPr>
          </a:lstStyle>
          <a:p>
            <a:fld id="{BFE331DC-1CEB-4BBB-B4B6-99669624D67F}" type="datetime1">
              <a:rPr lang="de-DE" noProof="1" smtClean="0"/>
              <a:pPr/>
              <a:t>09.12.2025</a:t>
            </a:fld>
            <a:endParaRPr lang="de-DE" noProof="1"/>
          </a:p>
        </p:txBody>
      </p:sp>
    </p:spTree>
    <p:extLst>
      <p:ext uri="{BB962C8B-B14F-4D97-AF65-F5344CB8AC3E}">
        <p14:creationId xmlns:p14="http://schemas.microsoft.com/office/powerpoint/2010/main" val="1234521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49" r:id="rId2"/>
    <p:sldLayoutId id="2147483650" r:id="rId3"/>
    <p:sldLayoutId id="2147483651" r:id="rId4"/>
    <p:sldLayoutId id="2147483652" r:id="rId5"/>
    <p:sldLayoutId id="2147483694" r:id="rId6"/>
    <p:sldLayoutId id="2147483653" r:id="rId7"/>
    <p:sldLayoutId id="2147483654" r:id="rId8"/>
    <p:sldLayoutId id="2147483655" r:id="rId9"/>
    <p:sldLayoutId id="2147483656" r:id="rId10"/>
    <p:sldLayoutId id="2147483695" r:id="rId11"/>
    <p:sldLayoutId id="2147483657" r:id="rId12"/>
    <p:sldLayoutId id="2147483696" r:id="rId13"/>
    <p:sldLayoutId id="2147483658" r:id="rId14"/>
    <p:sldLayoutId id="2147483659" r:id="rId15"/>
    <p:sldLayoutId id="2147483660" r:id="rId16"/>
    <p:sldLayoutId id="2147483661" r:id="rId17"/>
    <p:sldLayoutId id="2147483697" r:id="rId18"/>
    <p:sldLayoutId id="2147483662" r:id="rId19"/>
    <p:sldLayoutId id="2147483663" r:id="rId20"/>
    <p:sldLayoutId id="2147483664" r:id="rId21"/>
    <p:sldLayoutId id="2147483665" r:id="rId22"/>
    <p:sldLayoutId id="2147483666" r:id="rId23"/>
    <p:sldLayoutId id="2147483667" r:id="rId24"/>
    <p:sldLayoutId id="2147483668" r:id="rId25"/>
    <p:sldLayoutId id="2147483669" r:id="rId26"/>
    <p:sldLayoutId id="2147483670" r:id="rId27"/>
    <p:sldLayoutId id="2147483671" r:id="rId28"/>
    <p:sldLayoutId id="2147483672" r:id="rId29"/>
    <p:sldLayoutId id="2147483673" r:id="rId30"/>
    <p:sldLayoutId id="2147483674" r:id="rId31"/>
    <p:sldLayoutId id="2147483675" r:id="rId32"/>
    <p:sldLayoutId id="2147483676" r:id="rId33"/>
    <p:sldLayoutId id="2147483677" r:id="rId34"/>
    <p:sldLayoutId id="2147483678" r:id="rId35"/>
    <p:sldLayoutId id="2147483679" r:id="rId36"/>
    <p:sldLayoutId id="2147483680" r:id="rId37"/>
    <p:sldLayoutId id="2147483681" r:id="rId38"/>
    <p:sldLayoutId id="2147483682" r:id="rId39"/>
    <p:sldLayoutId id="2147483683" r:id="rId40"/>
    <p:sldLayoutId id="2147483684" r:id="rId41"/>
    <p:sldLayoutId id="2147483685" r:id="rId42"/>
    <p:sldLayoutId id="2147483686" r:id="rId43"/>
    <p:sldLayoutId id="2147483687" r:id="rId44"/>
    <p:sldLayoutId id="2147483688" r:id="rId45"/>
    <p:sldLayoutId id="2147483689" r:id="rId46"/>
    <p:sldLayoutId id="2147483690" r:id="rId47"/>
    <p:sldLayoutId id="2147483691" r:id="rId48"/>
    <p:sldLayoutId id="2147483692" r:id="rId49"/>
  </p:sldLayoutIdLst>
  <p:transition>
    <p:fade/>
  </p:transition>
  <p:hf hdr="0"/>
  <p:txStyles>
    <p:titleStyle>
      <a:lvl1pPr algn="l" defTabSz="801934" rtl="0" eaLnBrk="1" latinLnBrk="0" hangingPunct="1">
        <a:lnSpc>
          <a:spcPct val="80000"/>
        </a:lnSpc>
        <a:spcBef>
          <a:spcPct val="0"/>
        </a:spcBef>
        <a:buNone/>
        <a:defRPr sz="30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263"/>
        </a:spcBef>
        <a:spcAft>
          <a:spcPts val="263"/>
        </a:spcAft>
        <a:buFont typeface="Arial" panose="020B0604020202020204" pitchFamily="34" charset="0"/>
        <a:buNone/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236792" indent="-236792" algn="l" defTabSz="801934" rtl="0" eaLnBrk="1" latinLnBrk="0" hangingPunct="1">
        <a:lnSpc>
          <a:spcPct val="100000"/>
        </a:lnSpc>
        <a:spcBef>
          <a:spcPts val="263"/>
        </a:spcBef>
        <a:spcAft>
          <a:spcPts val="263"/>
        </a:spcAft>
        <a:buClr>
          <a:schemeClr val="accent1"/>
        </a:buClr>
        <a:buFont typeface="Wingdings" panose="05000000000000000000" pitchFamily="2" charset="2"/>
        <a:buChar char="§"/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236792" indent="-236792" algn="l" defTabSz="801934" rtl="0" eaLnBrk="1" latinLnBrk="0" hangingPunct="1">
        <a:lnSpc>
          <a:spcPct val="100000"/>
        </a:lnSpc>
        <a:spcBef>
          <a:spcPts val="263"/>
        </a:spcBef>
        <a:spcAft>
          <a:spcPts val="263"/>
        </a:spcAft>
        <a:buClr>
          <a:schemeClr val="accent1"/>
        </a:buClr>
        <a:buFont typeface="+mj-lt"/>
        <a:buAutoNum type="arabicPeriod"/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473584" indent="-236792" algn="l" defTabSz="801934" rtl="0" eaLnBrk="1" latinLnBrk="0" hangingPunct="1">
        <a:lnSpc>
          <a:spcPct val="100000"/>
        </a:lnSpc>
        <a:spcBef>
          <a:spcPts val="0"/>
        </a:spcBef>
        <a:spcAft>
          <a:spcPts val="263"/>
        </a:spcAft>
        <a:buClr>
          <a:schemeClr val="accent1"/>
        </a:buClr>
        <a:buFont typeface="Symbol" panose="05050102010706020507" pitchFamily="18" charset="2"/>
        <a:buChar char="-"/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473584" indent="-236792" algn="l" defTabSz="801934" rtl="0" eaLnBrk="1" latinLnBrk="0" hangingPunct="1">
        <a:lnSpc>
          <a:spcPct val="100000"/>
        </a:lnSpc>
        <a:spcBef>
          <a:spcPts val="0"/>
        </a:spcBef>
        <a:spcAft>
          <a:spcPts val="263"/>
        </a:spcAft>
        <a:buClr>
          <a:schemeClr val="accent1"/>
        </a:buClr>
        <a:buFont typeface="+mj-lt"/>
        <a:buAutoNum type="alphaLcPeriod"/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801934" rtl="0" eaLnBrk="1" latinLnBrk="0" hangingPunct="1">
        <a:lnSpc>
          <a:spcPct val="85000"/>
        </a:lnSpc>
        <a:spcBef>
          <a:spcPts val="1052"/>
        </a:spcBef>
        <a:spcAft>
          <a:spcPts val="526"/>
        </a:spcAft>
        <a:buFont typeface="Arial" panose="020B0604020202020204" pitchFamily="34" charset="0"/>
        <a:buNone/>
        <a:defRPr sz="1754" b="1" kern="120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801934" rtl="0" eaLnBrk="1" latinLnBrk="0" hangingPunct="1">
        <a:lnSpc>
          <a:spcPct val="100000"/>
        </a:lnSpc>
        <a:spcBef>
          <a:spcPts val="263"/>
        </a:spcBef>
        <a:spcAft>
          <a:spcPts val="263"/>
        </a:spcAft>
        <a:buFont typeface="Arial" panose="020B0604020202020204" pitchFamily="34" charset="0"/>
        <a:buNone/>
        <a:defRPr sz="965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801934" rtl="0" eaLnBrk="1" latinLnBrk="0" hangingPunct="1">
        <a:lnSpc>
          <a:spcPct val="100000"/>
        </a:lnSpc>
        <a:spcBef>
          <a:spcPts val="263"/>
        </a:spcBef>
        <a:spcAft>
          <a:spcPts val="263"/>
        </a:spcAft>
        <a:buFont typeface="Arial" panose="020B0604020202020204" pitchFamily="34" charset="0"/>
        <a:buNone/>
        <a:defRPr sz="702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801934" rtl="0" eaLnBrk="1" latinLnBrk="0" hangingPunct="1">
        <a:lnSpc>
          <a:spcPct val="100000"/>
        </a:lnSpc>
        <a:spcBef>
          <a:spcPts val="263"/>
        </a:spcBef>
        <a:spcAft>
          <a:spcPts val="263"/>
        </a:spcAft>
        <a:buFont typeface="Arial" panose="020B0604020202020204" pitchFamily="34" charset="0"/>
        <a:buNone/>
        <a:defRPr sz="7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56" userDrawn="1">
          <p15:clr>
            <a:srgbClr val="F26B43"/>
          </p15:clr>
        </p15:guide>
        <p15:guide id="2" pos="205" userDrawn="1">
          <p15:clr>
            <a:srgbClr val="F26B43"/>
          </p15:clr>
        </p15:guide>
        <p15:guide id="3" pos="6530" userDrawn="1">
          <p15:clr>
            <a:srgbClr val="F26B43"/>
          </p15:clr>
        </p15:guide>
        <p15:guide id="4" pos="1160" userDrawn="1">
          <p15:clr>
            <a:srgbClr val="F26B43"/>
          </p15:clr>
        </p15:guide>
        <p15:guide id="5" pos="1279" userDrawn="1">
          <p15:clr>
            <a:srgbClr val="F26B43"/>
          </p15:clr>
        </p15:guide>
        <p15:guide id="6" pos="2234" userDrawn="1">
          <p15:clr>
            <a:srgbClr val="F26B43"/>
          </p15:clr>
        </p15:guide>
        <p15:guide id="7" pos="2353" userDrawn="1">
          <p15:clr>
            <a:srgbClr val="F26B43"/>
          </p15:clr>
        </p15:guide>
        <p15:guide id="8" pos="3308" userDrawn="1">
          <p15:clr>
            <a:srgbClr val="F26B43"/>
          </p15:clr>
        </p15:guide>
        <p15:guide id="9" pos="3427" userDrawn="1">
          <p15:clr>
            <a:srgbClr val="F26B43"/>
          </p15:clr>
        </p15:guide>
        <p15:guide id="10" pos="4382" userDrawn="1">
          <p15:clr>
            <a:srgbClr val="F26B43"/>
          </p15:clr>
        </p15:guide>
        <p15:guide id="11" pos="4501" userDrawn="1">
          <p15:clr>
            <a:srgbClr val="F26B43"/>
          </p15:clr>
        </p15:guide>
        <p15:guide id="12" pos="5456" userDrawn="1">
          <p15:clr>
            <a:srgbClr val="F26B43"/>
          </p15:clr>
        </p15:guide>
        <p15:guide id="13" pos="5575" userDrawn="1">
          <p15:clr>
            <a:srgbClr val="F26B43"/>
          </p15:clr>
        </p15:guide>
        <p15:guide id="14" pos="1697" userDrawn="1">
          <p15:clr>
            <a:srgbClr val="5ACBF0"/>
          </p15:clr>
        </p15:guide>
        <p15:guide id="15" pos="1816" userDrawn="1">
          <p15:clr>
            <a:srgbClr val="5ACBF0"/>
          </p15:clr>
        </p15:guide>
        <p15:guide id="16" pos="4919" userDrawn="1">
          <p15:clr>
            <a:srgbClr val="5ACBF0"/>
          </p15:clr>
        </p15:guide>
        <p15:guide id="17" pos="5038" userDrawn="1">
          <p15:clr>
            <a:srgbClr val="5ACBF0"/>
          </p15:clr>
        </p15:guide>
        <p15:guide id="18" orient="horz" pos="956" userDrawn="1">
          <p15:clr>
            <a:srgbClr val="F26B43"/>
          </p15:clr>
        </p15:guide>
        <p15:guide id="19" orient="horz" pos="1106" userDrawn="1">
          <p15:clr>
            <a:srgbClr val="F26B43"/>
          </p15:clr>
        </p15:guide>
        <p15:guide id="20" orient="horz" pos="1806" userDrawn="1">
          <p15:clr>
            <a:srgbClr val="F26B43"/>
          </p15:clr>
        </p15:guide>
        <p15:guide id="21" orient="horz" pos="1956" userDrawn="1">
          <p15:clr>
            <a:srgbClr val="F26B43"/>
          </p15:clr>
        </p15:guide>
        <p15:guide id="22" orient="horz" pos="2655" userDrawn="1">
          <p15:clr>
            <a:srgbClr val="F26B43"/>
          </p15:clr>
        </p15:guide>
        <p15:guide id="23" orient="horz" pos="2806" userDrawn="1">
          <p15:clr>
            <a:srgbClr val="F26B43"/>
          </p15:clr>
        </p15:guide>
        <p15:guide id="24" orient="horz" pos="3506" userDrawn="1">
          <p15:clr>
            <a:srgbClr val="F26B43"/>
          </p15:clr>
        </p15:guide>
        <p15:guide id="25" orient="horz" pos="3656" userDrawn="1">
          <p15:clr>
            <a:srgbClr val="F26B43"/>
          </p15:clr>
        </p15:guide>
        <p15:guide id="26" orient="horz" pos="43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: abgerundete Ecken 25">
            <a:extLst>
              <a:ext uri="{FF2B5EF4-FFF2-40B4-BE49-F238E27FC236}">
                <a16:creationId xmlns:a16="http://schemas.microsoft.com/office/drawing/2014/main" id="{9DA7D8AB-2116-487C-A794-AC575DB31ED0}"/>
              </a:ext>
            </a:extLst>
          </p:cNvPr>
          <p:cNvSpPr/>
          <p:nvPr/>
        </p:nvSpPr>
        <p:spPr bwMode="gray">
          <a:xfrm>
            <a:off x="249357" y="1691343"/>
            <a:ext cx="6202458" cy="2850258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966032-AEC7-0D64-E90E-82FF4C33D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25" y="427436"/>
            <a:ext cx="8682703" cy="883491"/>
          </a:xfrm>
        </p:spPr>
        <p:txBody>
          <a:bodyPr/>
          <a:lstStyle/>
          <a:p>
            <a:r>
              <a:rPr lang="de-DE" sz="4736" dirty="0"/>
              <a:t>Ballkontrolle Topspin</a:t>
            </a:r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55BDDEB5-1F44-4500-9F6D-972629FE6DDF}"/>
              </a:ext>
            </a:extLst>
          </p:cNvPr>
          <p:cNvSpPr/>
          <p:nvPr/>
        </p:nvSpPr>
        <p:spPr bwMode="gray">
          <a:xfrm>
            <a:off x="6614356" y="1703435"/>
            <a:ext cx="3839020" cy="2827030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3599B6D-B1D3-4BA3-9E40-818212F3DFD9}"/>
              </a:ext>
            </a:extLst>
          </p:cNvPr>
          <p:cNvSpPr txBox="1"/>
          <p:nvPr/>
        </p:nvSpPr>
        <p:spPr bwMode="gray">
          <a:xfrm>
            <a:off x="6790603" y="2147220"/>
            <a:ext cx="3839021" cy="11620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400" dirty="0"/>
              <a:t>Spiele den Ball kontrolliert zurück:</a:t>
            </a:r>
            <a:br>
              <a:rPr lang="de-DE" sz="2400" dirty="0"/>
            </a:br>
            <a:r>
              <a:rPr lang="de-DE" sz="2400" dirty="0"/>
              <a:t>• Halte ihn möglichst flach</a:t>
            </a:r>
            <a:br>
              <a:rPr lang="de-DE" sz="2400" dirty="0"/>
            </a:br>
            <a:r>
              <a:rPr lang="de-DE" sz="2400" dirty="0"/>
              <a:t>• Wähle eigene Zielpunkte, beginne mit der Mitte</a:t>
            </a:r>
            <a:endParaRPr lang="en-US" sz="2400" dirty="0" err="1"/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650FA00B-78DD-490D-9882-A37871FC4209}"/>
              </a:ext>
            </a:extLst>
          </p:cNvPr>
          <p:cNvSpPr/>
          <p:nvPr/>
        </p:nvSpPr>
        <p:spPr bwMode="gray">
          <a:xfrm>
            <a:off x="225198" y="5111087"/>
            <a:ext cx="6226617" cy="2021151"/>
          </a:xfrm>
          <a:custGeom>
            <a:avLst/>
            <a:gdLst>
              <a:gd name="connsiteX0" fmla="*/ 0 w 6989527"/>
              <a:gd name="connsiteY0" fmla="*/ 190882 h 1145270"/>
              <a:gd name="connsiteX1" fmla="*/ 190882 w 6989527"/>
              <a:gd name="connsiteY1" fmla="*/ 0 h 1145270"/>
              <a:gd name="connsiteX2" fmla="*/ 6798645 w 6989527"/>
              <a:gd name="connsiteY2" fmla="*/ 0 h 1145270"/>
              <a:gd name="connsiteX3" fmla="*/ 6989527 w 6989527"/>
              <a:gd name="connsiteY3" fmla="*/ 190882 h 1145270"/>
              <a:gd name="connsiteX4" fmla="*/ 6989527 w 6989527"/>
              <a:gd name="connsiteY4" fmla="*/ 954388 h 1145270"/>
              <a:gd name="connsiteX5" fmla="*/ 6798645 w 6989527"/>
              <a:gd name="connsiteY5" fmla="*/ 1145270 h 1145270"/>
              <a:gd name="connsiteX6" fmla="*/ 190882 w 6989527"/>
              <a:gd name="connsiteY6" fmla="*/ 1145270 h 1145270"/>
              <a:gd name="connsiteX7" fmla="*/ 0 w 6989527"/>
              <a:gd name="connsiteY7" fmla="*/ 954388 h 1145270"/>
              <a:gd name="connsiteX8" fmla="*/ 0 w 6989527"/>
              <a:gd name="connsiteY8" fmla="*/ 190882 h 1145270"/>
              <a:gd name="connsiteX0" fmla="*/ 40 w 6989567"/>
              <a:gd name="connsiteY0" fmla="*/ 190882 h 1145270"/>
              <a:gd name="connsiteX1" fmla="*/ 100306 w 6989567"/>
              <a:gd name="connsiteY1" fmla="*/ 0 h 1145270"/>
              <a:gd name="connsiteX2" fmla="*/ 6798685 w 6989567"/>
              <a:gd name="connsiteY2" fmla="*/ 0 h 1145270"/>
              <a:gd name="connsiteX3" fmla="*/ 6989567 w 6989567"/>
              <a:gd name="connsiteY3" fmla="*/ 190882 h 1145270"/>
              <a:gd name="connsiteX4" fmla="*/ 6989567 w 6989567"/>
              <a:gd name="connsiteY4" fmla="*/ 954388 h 1145270"/>
              <a:gd name="connsiteX5" fmla="*/ 6798685 w 6989567"/>
              <a:gd name="connsiteY5" fmla="*/ 1145270 h 1145270"/>
              <a:gd name="connsiteX6" fmla="*/ 190922 w 6989567"/>
              <a:gd name="connsiteY6" fmla="*/ 1145270 h 1145270"/>
              <a:gd name="connsiteX7" fmla="*/ 40 w 6989567"/>
              <a:gd name="connsiteY7" fmla="*/ 954388 h 1145270"/>
              <a:gd name="connsiteX8" fmla="*/ 40 w 6989567"/>
              <a:gd name="connsiteY8" fmla="*/ 190882 h 1145270"/>
              <a:gd name="connsiteX0" fmla="*/ 40 w 6989567"/>
              <a:gd name="connsiteY0" fmla="*/ 112622 h 1145270"/>
              <a:gd name="connsiteX1" fmla="*/ 100306 w 6989567"/>
              <a:gd name="connsiteY1" fmla="*/ 0 h 1145270"/>
              <a:gd name="connsiteX2" fmla="*/ 6798685 w 6989567"/>
              <a:gd name="connsiteY2" fmla="*/ 0 h 1145270"/>
              <a:gd name="connsiteX3" fmla="*/ 6989567 w 6989567"/>
              <a:gd name="connsiteY3" fmla="*/ 190882 h 1145270"/>
              <a:gd name="connsiteX4" fmla="*/ 6989567 w 6989567"/>
              <a:gd name="connsiteY4" fmla="*/ 954388 h 1145270"/>
              <a:gd name="connsiteX5" fmla="*/ 6798685 w 6989567"/>
              <a:gd name="connsiteY5" fmla="*/ 1145270 h 1145270"/>
              <a:gd name="connsiteX6" fmla="*/ 190922 w 6989567"/>
              <a:gd name="connsiteY6" fmla="*/ 1145270 h 1145270"/>
              <a:gd name="connsiteX7" fmla="*/ 40 w 6989567"/>
              <a:gd name="connsiteY7" fmla="*/ 954388 h 1145270"/>
              <a:gd name="connsiteX8" fmla="*/ 40 w 6989567"/>
              <a:gd name="connsiteY8" fmla="*/ 112622 h 1145270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79868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0 w 6989567"/>
              <a:gd name="connsiteY7" fmla="*/ 954388 h 1149389"/>
              <a:gd name="connsiteX8" fmla="*/ 40 w 6989567"/>
              <a:gd name="connsiteY8" fmla="*/ 112622 h 1149389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79868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159 w 6989567"/>
              <a:gd name="connsiteY7" fmla="*/ 1032647 h 1149389"/>
              <a:gd name="connsiteX8" fmla="*/ 40 w 6989567"/>
              <a:gd name="connsiteY8" fmla="*/ 112622 h 1149389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87694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159 w 6989567"/>
              <a:gd name="connsiteY7" fmla="*/ 1032647 h 1149389"/>
              <a:gd name="connsiteX8" fmla="*/ 40 w 6989567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954388 h 1149389"/>
              <a:gd name="connsiteX5" fmla="*/ 6798685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1036767 h 1149389"/>
              <a:gd name="connsiteX5" fmla="*/ 6798685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1036767 h 1149389"/>
              <a:gd name="connsiteX5" fmla="*/ 6893420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3686" h="1149389">
                <a:moveTo>
                  <a:pt x="40" y="112622"/>
                </a:moveTo>
                <a:cubicBezTo>
                  <a:pt x="40" y="7201"/>
                  <a:pt x="-5115" y="0"/>
                  <a:pt x="100306" y="0"/>
                </a:cubicBezTo>
                <a:lnTo>
                  <a:pt x="6876945" y="0"/>
                </a:lnTo>
                <a:cubicBezTo>
                  <a:pt x="6982366" y="0"/>
                  <a:pt x="6993686" y="7202"/>
                  <a:pt x="6993686" y="112623"/>
                </a:cubicBezTo>
                <a:lnTo>
                  <a:pt x="6989567" y="1036767"/>
                </a:lnTo>
                <a:cubicBezTo>
                  <a:pt x="6989567" y="1142188"/>
                  <a:pt x="6998841" y="1145270"/>
                  <a:pt x="6893420" y="1145270"/>
                </a:cubicBezTo>
                <a:lnTo>
                  <a:pt x="108544" y="1149389"/>
                </a:lnTo>
                <a:cubicBezTo>
                  <a:pt x="3123" y="1149389"/>
                  <a:pt x="4159" y="1138068"/>
                  <a:pt x="4159" y="1032647"/>
                </a:cubicBezTo>
                <a:lnTo>
                  <a:pt x="40" y="112622"/>
                </a:lnTo>
                <a:close/>
              </a:path>
            </a:pathLst>
          </a:cu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23CD348-7E51-49ED-8982-DE59FB2A9421}"/>
              </a:ext>
            </a:extLst>
          </p:cNvPr>
          <p:cNvSpPr txBox="1"/>
          <p:nvPr/>
        </p:nvSpPr>
        <p:spPr bwMode="gray">
          <a:xfrm>
            <a:off x="390353" y="5692150"/>
            <a:ext cx="6226617" cy="8084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Woran erkennst du die Stärke des Topspins?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Was hast du verändert, um den Ball zu kontrollieren?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Was fällt dir noch schwer?</a:t>
            </a:r>
            <a:endParaRPr lang="en-US" sz="2000" dirty="0" err="1">
              <a:solidFill>
                <a:schemeClr val="bg1"/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83D7216-BB35-49F7-AF41-03FDADB6BA64}"/>
              </a:ext>
            </a:extLst>
          </p:cNvPr>
          <p:cNvSpPr/>
          <p:nvPr/>
        </p:nvSpPr>
        <p:spPr bwMode="gray">
          <a:xfrm>
            <a:off x="3880621" y="3337803"/>
            <a:ext cx="115702" cy="131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43" name="Rechteck: abgerundete Ecken 25">
            <a:extLst>
              <a:ext uri="{FF2B5EF4-FFF2-40B4-BE49-F238E27FC236}">
                <a16:creationId xmlns:a16="http://schemas.microsoft.com/office/drawing/2014/main" id="{151437FA-92DF-47E7-BB0B-C4C67810AE07}"/>
              </a:ext>
            </a:extLst>
          </p:cNvPr>
          <p:cNvSpPr/>
          <p:nvPr/>
        </p:nvSpPr>
        <p:spPr bwMode="gray">
          <a:xfrm>
            <a:off x="6614355" y="5111088"/>
            <a:ext cx="3839020" cy="1319601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5E474B8-FBA4-4404-BA64-1247810503C8}"/>
              </a:ext>
            </a:extLst>
          </p:cNvPr>
          <p:cNvSpPr txBox="1"/>
          <p:nvPr/>
        </p:nvSpPr>
        <p:spPr bwMode="gray">
          <a:xfrm>
            <a:off x="7013186" y="5215030"/>
            <a:ext cx="4104471" cy="7479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579" b="1" dirty="0"/>
              <a:t>Ballmaschine Programme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1. Topspin variabler Spin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2. Topspin Aufschlag (rechts/links/</a:t>
            </a:r>
            <a:r>
              <a:rPr lang="de-DE" sz="1228" dirty="0" err="1"/>
              <a:t>mitte</a:t>
            </a:r>
            <a:r>
              <a:rPr lang="de-DE" sz="1228" dirty="0"/>
              <a:t>)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3. Topspin Loop variable Richtung</a:t>
            </a:r>
          </a:p>
        </p:txBody>
      </p:sp>
      <p:sp>
        <p:nvSpPr>
          <p:cNvPr id="44" name="Pfeil: nach unten 43">
            <a:extLst>
              <a:ext uri="{FF2B5EF4-FFF2-40B4-BE49-F238E27FC236}">
                <a16:creationId xmlns:a16="http://schemas.microsoft.com/office/drawing/2014/main" id="{8FB4FE38-F4AA-4B79-9950-2A40E9FA0FE9}"/>
              </a:ext>
            </a:extLst>
          </p:cNvPr>
          <p:cNvSpPr/>
          <p:nvPr/>
        </p:nvSpPr>
        <p:spPr bwMode="gray">
          <a:xfrm>
            <a:off x="7927717" y="4594924"/>
            <a:ext cx="1157849" cy="433801"/>
          </a:xfrm>
          <a:prstGeom prst="downArrow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982B93D-760C-477D-8A68-A39C22B0B0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76" b="9686"/>
          <a:stretch/>
        </p:blipFill>
        <p:spPr>
          <a:xfrm>
            <a:off x="3041662" y="3156332"/>
            <a:ext cx="2523572" cy="1214804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F47381F-CFFA-F654-E0B3-C9A7948DEA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0578" y="2239077"/>
            <a:ext cx="5627416" cy="2689539"/>
          </a:xfrm>
        </p:spPr>
        <p:txBody>
          <a:bodyPr/>
          <a:lstStyle/>
          <a:p>
            <a:r>
              <a:rPr lang="de-DE" sz="2400" dirty="0"/>
              <a:t>Topspin bewirkt, dass der Ball nach oben abspringt und oft ins Aus geht oder sich zum Angriff anbietet. Wie kannst du ihn kontrollieren?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2DBAFA9-57A2-4265-8BE8-78709EF63F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902" t="15730" r="17893" b="12022"/>
          <a:stretch/>
        </p:blipFill>
        <p:spPr>
          <a:xfrm rot="16978991">
            <a:off x="5449478" y="3801613"/>
            <a:ext cx="505121" cy="419081"/>
          </a:xfrm>
          <a:prstGeom prst="rect">
            <a:avLst/>
          </a:prstGeom>
        </p:spPr>
      </p:pic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AADE3696-B1E0-4BDE-9AC0-9C7206C1F285}"/>
              </a:ext>
            </a:extLst>
          </p:cNvPr>
          <p:cNvSpPr/>
          <p:nvPr/>
        </p:nvSpPr>
        <p:spPr bwMode="gray">
          <a:xfrm>
            <a:off x="1569153" y="1402274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Problem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58EC3790-D7AF-4362-A8EC-991A1A264455}"/>
              </a:ext>
            </a:extLst>
          </p:cNvPr>
          <p:cNvSpPr/>
          <p:nvPr/>
        </p:nvSpPr>
        <p:spPr bwMode="gray">
          <a:xfrm>
            <a:off x="7738219" y="1446423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Aufgabe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DEA1447B-C1A1-42E6-AD04-14A4C3DF658E}"/>
              </a:ext>
            </a:extLst>
          </p:cNvPr>
          <p:cNvSpPr/>
          <p:nvPr/>
        </p:nvSpPr>
        <p:spPr bwMode="gray">
          <a:xfrm>
            <a:off x="807022" y="1226391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1.</a:t>
            </a:r>
            <a:endParaRPr lang="en-US" sz="3157" b="1" dirty="0">
              <a:solidFill>
                <a:schemeClr val="bg1"/>
              </a:solidFill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436CA496-2824-430C-9918-4451A42ACA16}"/>
              </a:ext>
            </a:extLst>
          </p:cNvPr>
          <p:cNvSpPr/>
          <p:nvPr/>
        </p:nvSpPr>
        <p:spPr bwMode="gray">
          <a:xfrm>
            <a:off x="7109626" y="1263729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2.</a:t>
            </a:r>
            <a:endParaRPr lang="en-US" sz="3157" b="1" dirty="0">
              <a:solidFill>
                <a:schemeClr val="bg1"/>
              </a:solidFill>
            </a:endParaRPr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63076333-6C2C-41DD-B7E8-3D111E6FABAC}"/>
              </a:ext>
            </a:extLst>
          </p:cNvPr>
          <p:cNvSpPr/>
          <p:nvPr/>
        </p:nvSpPr>
        <p:spPr bwMode="gray">
          <a:xfrm>
            <a:off x="933921" y="4876468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Reflexion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BA565307-13F3-481C-B2F2-BE62643749BD}"/>
              </a:ext>
            </a:extLst>
          </p:cNvPr>
          <p:cNvSpPr/>
          <p:nvPr/>
        </p:nvSpPr>
        <p:spPr bwMode="gray">
          <a:xfrm>
            <a:off x="171790" y="4700585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3.</a:t>
            </a:r>
            <a:endParaRPr lang="en-US" sz="3157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0160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: abgerundete Ecken 25">
            <a:extLst>
              <a:ext uri="{FF2B5EF4-FFF2-40B4-BE49-F238E27FC236}">
                <a16:creationId xmlns:a16="http://schemas.microsoft.com/office/drawing/2014/main" id="{9DA7D8AB-2116-487C-A794-AC575DB31ED0}"/>
              </a:ext>
            </a:extLst>
          </p:cNvPr>
          <p:cNvSpPr/>
          <p:nvPr/>
        </p:nvSpPr>
        <p:spPr bwMode="gray">
          <a:xfrm>
            <a:off x="249356" y="1691344"/>
            <a:ext cx="6224905" cy="2850258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966032-AEC7-0D64-E90E-82FF4C33D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8000" y="436568"/>
            <a:ext cx="8682703" cy="883491"/>
          </a:xfrm>
        </p:spPr>
        <p:txBody>
          <a:bodyPr/>
          <a:lstStyle/>
          <a:p>
            <a:r>
              <a:rPr lang="de-DE" sz="4736" dirty="0"/>
              <a:t>Ballkontrolle Unterschnitt</a:t>
            </a:r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55BDDEB5-1F44-4500-9F6D-972629FE6DDF}"/>
              </a:ext>
            </a:extLst>
          </p:cNvPr>
          <p:cNvSpPr/>
          <p:nvPr/>
        </p:nvSpPr>
        <p:spPr bwMode="gray">
          <a:xfrm>
            <a:off x="6675637" y="1735494"/>
            <a:ext cx="3839020" cy="2776000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3599B6D-B1D3-4BA3-9E40-818212F3DFD9}"/>
              </a:ext>
            </a:extLst>
          </p:cNvPr>
          <p:cNvSpPr txBox="1"/>
          <p:nvPr/>
        </p:nvSpPr>
        <p:spPr bwMode="gray">
          <a:xfrm>
            <a:off x="6852792" y="2241246"/>
            <a:ext cx="3839021" cy="11620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400" dirty="0"/>
              <a:t>Spiele den Ball kontrolliert zurück:</a:t>
            </a:r>
            <a:br>
              <a:rPr lang="de-DE" sz="2400" dirty="0"/>
            </a:br>
            <a:r>
              <a:rPr lang="de-DE" sz="2400" dirty="0"/>
              <a:t>• Halte ihn möglichst flach</a:t>
            </a:r>
            <a:br>
              <a:rPr lang="de-DE" sz="2400" dirty="0"/>
            </a:br>
            <a:r>
              <a:rPr lang="de-DE" sz="2400" dirty="0"/>
              <a:t>• Wähle eigene Zielpunkte, beginne mit der Mitte</a:t>
            </a:r>
            <a:endParaRPr lang="en-US" sz="2400" dirty="0" err="1"/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650FA00B-78DD-490D-9882-A37871FC4209}"/>
              </a:ext>
            </a:extLst>
          </p:cNvPr>
          <p:cNvSpPr/>
          <p:nvPr/>
        </p:nvSpPr>
        <p:spPr bwMode="gray">
          <a:xfrm>
            <a:off x="253450" y="5105963"/>
            <a:ext cx="6226617" cy="2130258"/>
          </a:xfrm>
          <a:custGeom>
            <a:avLst/>
            <a:gdLst>
              <a:gd name="connsiteX0" fmla="*/ 0 w 6989527"/>
              <a:gd name="connsiteY0" fmla="*/ 190882 h 1145270"/>
              <a:gd name="connsiteX1" fmla="*/ 190882 w 6989527"/>
              <a:gd name="connsiteY1" fmla="*/ 0 h 1145270"/>
              <a:gd name="connsiteX2" fmla="*/ 6798645 w 6989527"/>
              <a:gd name="connsiteY2" fmla="*/ 0 h 1145270"/>
              <a:gd name="connsiteX3" fmla="*/ 6989527 w 6989527"/>
              <a:gd name="connsiteY3" fmla="*/ 190882 h 1145270"/>
              <a:gd name="connsiteX4" fmla="*/ 6989527 w 6989527"/>
              <a:gd name="connsiteY4" fmla="*/ 954388 h 1145270"/>
              <a:gd name="connsiteX5" fmla="*/ 6798645 w 6989527"/>
              <a:gd name="connsiteY5" fmla="*/ 1145270 h 1145270"/>
              <a:gd name="connsiteX6" fmla="*/ 190882 w 6989527"/>
              <a:gd name="connsiteY6" fmla="*/ 1145270 h 1145270"/>
              <a:gd name="connsiteX7" fmla="*/ 0 w 6989527"/>
              <a:gd name="connsiteY7" fmla="*/ 954388 h 1145270"/>
              <a:gd name="connsiteX8" fmla="*/ 0 w 6989527"/>
              <a:gd name="connsiteY8" fmla="*/ 190882 h 1145270"/>
              <a:gd name="connsiteX0" fmla="*/ 40 w 6989567"/>
              <a:gd name="connsiteY0" fmla="*/ 190882 h 1145270"/>
              <a:gd name="connsiteX1" fmla="*/ 100306 w 6989567"/>
              <a:gd name="connsiteY1" fmla="*/ 0 h 1145270"/>
              <a:gd name="connsiteX2" fmla="*/ 6798685 w 6989567"/>
              <a:gd name="connsiteY2" fmla="*/ 0 h 1145270"/>
              <a:gd name="connsiteX3" fmla="*/ 6989567 w 6989567"/>
              <a:gd name="connsiteY3" fmla="*/ 190882 h 1145270"/>
              <a:gd name="connsiteX4" fmla="*/ 6989567 w 6989567"/>
              <a:gd name="connsiteY4" fmla="*/ 954388 h 1145270"/>
              <a:gd name="connsiteX5" fmla="*/ 6798685 w 6989567"/>
              <a:gd name="connsiteY5" fmla="*/ 1145270 h 1145270"/>
              <a:gd name="connsiteX6" fmla="*/ 190922 w 6989567"/>
              <a:gd name="connsiteY6" fmla="*/ 1145270 h 1145270"/>
              <a:gd name="connsiteX7" fmla="*/ 40 w 6989567"/>
              <a:gd name="connsiteY7" fmla="*/ 954388 h 1145270"/>
              <a:gd name="connsiteX8" fmla="*/ 40 w 6989567"/>
              <a:gd name="connsiteY8" fmla="*/ 190882 h 1145270"/>
              <a:gd name="connsiteX0" fmla="*/ 40 w 6989567"/>
              <a:gd name="connsiteY0" fmla="*/ 112622 h 1145270"/>
              <a:gd name="connsiteX1" fmla="*/ 100306 w 6989567"/>
              <a:gd name="connsiteY1" fmla="*/ 0 h 1145270"/>
              <a:gd name="connsiteX2" fmla="*/ 6798685 w 6989567"/>
              <a:gd name="connsiteY2" fmla="*/ 0 h 1145270"/>
              <a:gd name="connsiteX3" fmla="*/ 6989567 w 6989567"/>
              <a:gd name="connsiteY3" fmla="*/ 190882 h 1145270"/>
              <a:gd name="connsiteX4" fmla="*/ 6989567 w 6989567"/>
              <a:gd name="connsiteY4" fmla="*/ 954388 h 1145270"/>
              <a:gd name="connsiteX5" fmla="*/ 6798685 w 6989567"/>
              <a:gd name="connsiteY5" fmla="*/ 1145270 h 1145270"/>
              <a:gd name="connsiteX6" fmla="*/ 190922 w 6989567"/>
              <a:gd name="connsiteY6" fmla="*/ 1145270 h 1145270"/>
              <a:gd name="connsiteX7" fmla="*/ 40 w 6989567"/>
              <a:gd name="connsiteY7" fmla="*/ 954388 h 1145270"/>
              <a:gd name="connsiteX8" fmla="*/ 40 w 6989567"/>
              <a:gd name="connsiteY8" fmla="*/ 112622 h 1145270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79868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0 w 6989567"/>
              <a:gd name="connsiteY7" fmla="*/ 954388 h 1149389"/>
              <a:gd name="connsiteX8" fmla="*/ 40 w 6989567"/>
              <a:gd name="connsiteY8" fmla="*/ 112622 h 1149389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79868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159 w 6989567"/>
              <a:gd name="connsiteY7" fmla="*/ 1032647 h 1149389"/>
              <a:gd name="connsiteX8" fmla="*/ 40 w 6989567"/>
              <a:gd name="connsiteY8" fmla="*/ 112622 h 1149389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87694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159 w 6989567"/>
              <a:gd name="connsiteY7" fmla="*/ 1032647 h 1149389"/>
              <a:gd name="connsiteX8" fmla="*/ 40 w 6989567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954388 h 1149389"/>
              <a:gd name="connsiteX5" fmla="*/ 6798685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1036767 h 1149389"/>
              <a:gd name="connsiteX5" fmla="*/ 6798685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1036767 h 1149389"/>
              <a:gd name="connsiteX5" fmla="*/ 6893420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3686" h="1149389">
                <a:moveTo>
                  <a:pt x="40" y="112622"/>
                </a:moveTo>
                <a:cubicBezTo>
                  <a:pt x="40" y="7201"/>
                  <a:pt x="-5115" y="0"/>
                  <a:pt x="100306" y="0"/>
                </a:cubicBezTo>
                <a:lnTo>
                  <a:pt x="6876945" y="0"/>
                </a:lnTo>
                <a:cubicBezTo>
                  <a:pt x="6982366" y="0"/>
                  <a:pt x="6993686" y="7202"/>
                  <a:pt x="6993686" y="112623"/>
                </a:cubicBezTo>
                <a:lnTo>
                  <a:pt x="6989567" y="1036767"/>
                </a:lnTo>
                <a:cubicBezTo>
                  <a:pt x="6989567" y="1142188"/>
                  <a:pt x="6998841" y="1145270"/>
                  <a:pt x="6893420" y="1145270"/>
                </a:cubicBezTo>
                <a:lnTo>
                  <a:pt x="108544" y="1149389"/>
                </a:lnTo>
                <a:cubicBezTo>
                  <a:pt x="3123" y="1149389"/>
                  <a:pt x="4159" y="1138068"/>
                  <a:pt x="4159" y="1032647"/>
                </a:cubicBezTo>
                <a:lnTo>
                  <a:pt x="40" y="112622"/>
                </a:lnTo>
                <a:close/>
              </a:path>
            </a:pathLst>
          </a:cu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23CD348-7E51-49ED-8982-DE59FB2A9421}"/>
              </a:ext>
            </a:extLst>
          </p:cNvPr>
          <p:cNvSpPr txBox="1"/>
          <p:nvPr/>
        </p:nvSpPr>
        <p:spPr bwMode="gray">
          <a:xfrm>
            <a:off x="465367" y="5675307"/>
            <a:ext cx="6226617" cy="8084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Woran erkennst du den Unterschnitts?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Was hast du verändert, um den Ball zu kontrollieren?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Was fällt dir noch schwer?</a:t>
            </a:r>
            <a:endParaRPr lang="en-US" sz="2000" dirty="0" err="1">
              <a:solidFill>
                <a:schemeClr val="bg1"/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83D7216-BB35-49F7-AF41-03FDADB6BA64}"/>
              </a:ext>
            </a:extLst>
          </p:cNvPr>
          <p:cNvSpPr/>
          <p:nvPr/>
        </p:nvSpPr>
        <p:spPr bwMode="gray">
          <a:xfrm>
            <a:off x="3880621" y="3337803"/>
            <a:ext cx="115702" cy="131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43" name="Rechteck: abgerundete Ecken 25">
            <a:extLst>
              <a:ext uri="{FF2B5EF4-FFF2-40B4-BE49-F238E27FC236}">
                <a16:creationId xmlns:a16="http://schemas.microsoft.com/office/drawing/2014/main" id="{151437FA-92DF-47E7-BB0B-C4C67810AE07}"/>
              </a:ext>
            </a:extLst>
          </p:cNvPr>
          <p:cNvSpPr/>
          <p:nvPr/>
        </p:nvSpPr>
        <p:spPr bwMode="gray">
          <a:xfrm>
            <a:off x="6675637" y="5105762"/>
            <a:ext cx="3839020" cy="1439676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5E474B8-FBA4-4404-BA64-1247810503C8}"/>
              </a:ext>
            </a:extLst>
          </p:cNvPr>
          <p:cNvSpPr txBox="1"/>
          <p:nvPr/>
        </p:nvSpPr>
        <p:spPr bwMode="gray">
          <a:xfrm>
            <a:off x="6884922" y="5252732"/>
            <a:ext cx="4104471" cy="7479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579" b="1" dirty="0"/>
              <a:t>Ballmaschine Programme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1. Unterschnitt Aufschlag (links, rechts, </a:t>
            </a:r>
            <a:r>
              <a:rPr lang="de-DE" sz="1228" dirty="0" err="1"/>
              <a:t>mitte</a:t>
            </a:r>
            <a:r>
              <a:rPr lang="de-DE" sz="1228" dirty="0"/>
              <a:t>)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2. Unterschnitt Abwehrball</a:t>
            </a:r>
          </a:p>
        </p:txBody>
      </p:sp>
      <p:sp>
        <p:nvSpPr>
          <p:cNvPr id="44" name="Pfeil: nach unten 43">
            <a:extLst>
              <a:ext uri="{FF2B5EF4-FFF2-40B4-BE49-F238E27FC236}">
                <a16:creationId xmlns:a16="http://schemas.microsoft.com/office/drawing/2014/main" id="{8FB4FE38-F4AA-4B79-9950-2A40E9FA0FE9}"/>
              </a:ext>
            </a:extLst>
          </p:cNvPr>
          <p:cNvSpPr/>
          <p:nvPr/>
        </p:nvSpPr>
        <p:spPr bwMode="gray">
          <a:xfrm>
            <a:off x="8016222" y="4559374"/>
            <a:ext cx="1157849" cy="496152"/>
          </a:xfrm>
          <a:prstGeom prst="downArrow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70F66D5-E521-4901-AE51-C0288BABFA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65" r="3779" b="21595"/>
          <a:stretch/>
        </p:blipFill>
        <p:spPr>
          <a:xfrm>
            <a:off x="3133622" y="3252328"/>
            <a:ext cx="2523852" cy="996005"/>
          </a:xfrm>
          <a:prstGeom prst="rect">
            <a:avLst/>
          </a:prstGeom>
        </p:spPr>
      </p:pic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21FF1F7E-645C-40F8-AF43-ACC4892B1251}"/>
              </a:ext>
            </a:extLst>
          </p:cNvPr>
          <p:cNvSpPr txBox="1">
            <a:spLocks/>
          </p:cNvSpPr>
          <p:nvPr/>
        </p:nvSpPr>
        <p:spPr bwMode="gray">
          <a:xfrm>
            <a:off x="361143" y="2984608"/>
            <a:ext cx="5805682" cy="26895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0000" indent="-27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27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27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85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2105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F47381F-CFFA-F654-E0B3-C9A7948DEA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367" y="2223348"/>
            <a:ext cx="5873874" cy="2689539"/>
          </a:xfrm>
        </p:spPr>
        <p:txBody>
          <a:bodyPr/>
          <a:lstStyle/>
          <a:p>
            <a:r>
              <a:rPr lang="de-DE" sz="2400" dirty="0"/>
              <a:t>Unterschnitt führt dazu, dass der Ball nach unten wegspringt und somit im Netz landet. Wie kannst du ihn kontrollieren?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6E0377E-DC37-42FE-87DA-4D7AA10C29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656" t="10552" r="15925" b="9942"/>
          <a:stretch/>
        </p:blipFill>
        <p:spPr>
          <a:xfrm>
            <a:off x="5554562" y="4010620"/>
            <a:ext cx="439269" cy="428830"/>
          </a:xfrm>
          <a:prstGeom prst="rect">
            <a:avLst/>
          </a:prstGeom>
        </p:spPr>
      </p:pic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91FB2DED-7551-4153-9C42-1DEFDB4E3556}"/>
              </a:ext>
            </a:extLst>
          </p:cNvPr>
          <p:cNvSpPr/>
          <p:nvPr/>
        </p:nvSpPr>
        <p:spPr bwMode="gray">
          <a:xfrm>
            <a:off x="1569153" y="1402274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Problem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3C10A2AE-70F8-482C-B703-E919502E3FE0}"/>
              </a:ext>
            </a:extLst>
          </p:cNvPr>
          <p:cNvSpPr/>
          <p:nvPr/>
        </p:nvSpPr>
        <p:spPr bwMode="gray">
          <a:xfrm>
            <a:off x="7738219" y="1446423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Aufgabe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E05E07D1-DDFA-4B0D-B5AB-9254C43EDBD8}"/>
              </a:ext>
            </a:extLst>
          </p:cNvPr>
          <p:cNvSpPr/>
          <p:nvPr/>
        </p:nvSpPr>
        <p:spPr bwMode="gray">
          <a:xfrm>
            <a:off x="807022" y="1226391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1.</a:t>
            </a:r>
            <a:endParaRPr lang="en-US" sz="3157" b="1" dirty="0">
              <a:solidFill>
                <a:schemeClr val="bg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4E63287-2E13-44FC-9061-90FA659D7AFB}"/>
              </a:ext>
            </a:extLst>
          </p:cNvPr>
          <p:cNvSpPr/>
          <p:nvPr/>
        </p:nvSpPr>
        <p:spPr bwMode="gray">
          <a:xfrm>
            <a:off x="7109626" y="1263729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2.</a:t>
            </a:r>
            <a:endParaRPr lang="en-US" sz="3157" b="1" dirty="0">
              <a:solidFill>
                <a:schemeClr val="bg1"/>
              </a:solidFill>
            </a:endParaRPr>
          </a:p>
        </p:txBody>
      </p: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48193198-D221-434A-B772-CCB8BCD14A96}"/>
              </a:ext>
            </a:extLst>
          </p:cNvPr>
          <p:cNvSpPr/>
          <p:nvPr/>
        </p:nvSpPr>
        <p:spPr bwMode="gray">
          <a:xfrm>
            <a:off x="933921" y="4876468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Reflexion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64DB3C23-47FF-44C8-BF62-87E040E91023}"/>
              </a:ext>
            </a:extLst>
          </p:cNvPr>
          <p:cNvSpPr/>
          <p:nvPr/>
        </p:nvSpPr>
        <p:spPr bwMode="gray">
          <a:xfrm>
            <a:off x="171790" y="4700585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3.</a:t>
            </a:r>
            <a:endParaRPr lang="en-US" sz="3157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587511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: abgerundete Ecken 25">
            <a:extLst>
              <a:ext uri="{FF2B5EF4-FFF2-40B4-BE49-F238E27FC236}">
                <a16:creationId xmlns:a16="http://schemas.microsoft.com/office/drawing/2014/main" id="{9DA7D8AB-2116-487C-A794-AC575DB31ED0}"/>
              </a:ext>
            </a:extLst>
          </p:cNvPr>
          <p:cNvSpPr/>
          <p:nvPr/>
        </p:nvSpPr>
        <p:spPr bwMode="gray">
          <a:xfrm>
            <a:off x="249357" y="1691344"/>
            <a:ext cx="6202458" cy="2850258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966032-AEC7-0D64-E90E-82FF4C33D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459" y="427436"/>
            <a:ext cx="8682703" cy="883491"/>
          </a:xfrm>
        </p:spPr>
        <p:txBody>
          <a:bodyPr/>
          <a:lstStyle/>
          <a:p>
            <a:r>
              <a:rPr lang="de-DE" sz="4736" dirty="0"/>
              <a:t>Ballkontrolle Sidespin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F47381F-CFFA-F654-E0B3-C9A7948DEA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0505" y="2239675"/>
            <a:ext cx="3003356" cy="2689539"/>
          </a:xfrm>
        </p:spPr>
        <p:txBody>
          <a:bodyPr/>
          <a:lstStyle/>
          <a:p>
            <a:r>
              <a:rPr lang="de-DE" sz="2400" dirty="0" err="1"/>
              <a:t>Sidespin</a:t>
            </a:r>
            <a:r>
              <a:rPr lang="de-DE" sz="2400" dirty="0"/>
              <a:t> bewirkt, dass der Ball seitlich vom Schläger abspringt.</a:t>
            </a:r>
            <a:br>
              <a:rPr lang="de-DE" sz="2400" dirty="0"/>
            </a:br>
            <a:r>
              <a:rPr lang="de-DE" sz="2400" dirty="0"/>
              <a:t>Wie kannst du ihn gezielt kontrollieren?</a:t>
            </a:r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55BDDEB5-1F44-4500-9F6D-972629FE6DDF}"/>
              </a:ext>
            </a:extLst>
          </p:cNvPr>
          <p:cNvSpPr/>
          <p:nvPr/>
        </p:nvSpPr>
        <p:spPr bwMode="gray">
          <a:xfrm>
            <a:off x="6685260" y="1691344"/>
            <a:ext cx="3839020" cy="2850258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3599B6D-B1D3-4BA3-9E40-818212F3DFD9}"/>
              </a:ext>
            </a:extLst>
          </p:cNvPr>
          <p:cNvSpPr txBox="1"/>
          <p:nvPr/>
        </p:nvSpPr>
        <p:spPr bwMode="gray">
          <a:xfrm>
            <a:off x="6857094" y="2239675"/>
            <a:ext cx="3839021" cy="11620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400" dirty="0"/>
              <a:t>Spiele den Ball kontrolliert zurück:</a:t>
            </a:r>
            <a:br>
              <a:rPr lang="de-DE" sz="2400" dirty="0"/>
            </a:br>
            <a:r>
              <a:rPr lang="de-DE" sz="2400" dirty="0"/>
              <a:t>• Halte ihn möglichst flach</a:t>
            </a:r>
            <a:br>
              <a:rPr lang="de-DE" sz="2400" dirty="0"/>
            </a:br>
            <a:r>
              <a:rPr lang="de-DE" sz="2400" dirty="0"/>
              <a:t>• Wähle eigene Zielpunkte, beginne mit der Mitte</a:t>
            </a:r>
            <a:endParaRPr lang="en-US" sz="2400" dirty="0" err="1"/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650FA00B-78DD-490D-9882-A37871FC4209}"/>
              </a:ext>
            </a:extLst>
          </p:cNvPr>
          <p:cNvSpPr/>
          <p:nvPr/>
        </p:nvSpPr>
        <p:spPr bwMode="gray">
          <a:xfrm>
            <a:off x="225198" y="5133691"/>
            <a:ext cx="6226617" cy="2090983"/>
          </a:xfrm>
          <a:custGeom>
            <a:avLst/>
            <a:gdLst>
              <a:gd name="connsiteX0" fmla="*/ 0 w 6989527"/>
              <a:gd name="connsiteY0" fmla="*/ 190882 h 1145270"/>
              <a:gd name="connsiteX1" fmla="*/ 190882 w 6989527"/>
              <a:gd name="connsiteY1" fmla="*/ 0 h 1145270"/>
              <a:gd name="connsiteX2" fmla="*/ 6798645 w 6989527"/>
              <a:gd name="connsiteY2" fmla="*/ 0 h 1145270"/>
              <a:gd name="connsiteX3" fmla="*/ 6989527 w 6989527"/>
              <a:gd name="connsiteY3" fmla="*/ 190882 h 1145270"/>
              <a:gd name="connsiteX4" fmla="*/ 6989527 w 6989527"/>
              <a:gd name="connsiteY4" fmla="*/ 954388 h 1145270"/>
              <a:gd name="connsiteX5" fmla="*/ 6798645 w 6989527"/>
              <a:gd name="connsiteY5" fmla="*/ 1145270 h 1145270"/>
              <a:gd name="connsiteX6" fmla="*/ 190882 w 6989527"/>
              <a:gd name="connsiteY6" fmla="*/ 1145270 h 1145270"/>
              <a:gd name="connsiteX7" fmla="*/ 0 w 6989527"/>
              <a:gd name="connsiteY7" fmla="*/ 954388 h 1145270"/>
              <a:gd name="connsiteX8" fmla="*/ 0 w 6989527"/>
              <a:gd name="connsiteY8" fmla="*/ 190882 h 1145270"/>
              <a:gd name="connsiteX0" fmla="*/ 40 w 6989567"/>
              <a:gd name="connsiteY0" fmla="*/ 190882 h 1145270"/>
              <a:gd name="connsiteX1" fmla="*/ 100306 w 6989567"/>
              <a:gd name="connsiteY1" fmla="*/ 0 h 1145270"/>
              <a:gd name="connsiteX2" fmla="*/ 6798685 w 6989567"/>
              <a:gd name="connsiteY2" fmla="*/ 0 h 1145270"/>
              <a:gd name="connsiteX3" fmla="*/ 6989567 w 6989567"/>
              <a:gd name="connsiteY3" fmla="*/ 190882 h 1145270"/>
              <a:gd name="connsiteX4" fmla="*/ 6989567 w 6989567"/>
              <a:gd name="connsiteY4" fmla="*/ 954388 h 1145270"/>
              <a:gd name="connsiteX5" fmla="*/ 6798685 w 6989567"/>
              <a:gd name="connsiteY5" fmla="*/ 1145270 h 1145270"/>
              <a:gd name="connsiteX6" fmla="*/ 190922 w 6989567"/>
              <a:gd name="connsiteY6" fmla="*/ 1145270 h 1145270"/>
              <a:gd name="connsiteX7" fmla="*/ 40 w 6989567"/>
              <a:gd name="connsiteY7" fmla="*/ 954388 h 1145270"/>
              <a:gd name="connsiteX8" fmla="*/ 40 w 6989567"/>
              <a:gd name="connsiteY8" fmla="*/ 190882 h 1145270"/>
              <a:gd name="connsiteX0" fmla="*/ 40 w 6989567"/>
              <a:gd name="connsiteY0" fmla="*/ 112622 h 1145270"/>
              <a:gd name="connsiteX1" fmla="*/ 100306 w 6989567"/>
              <a:gd name="connsiteY1" fmla="*/ 0 h 1145270"/>
              <a:gd name="connsiteX2" fmla="*/ 6798685 w 6989567"/>
              <a:gd name="connsiteY2" fmla="*/ 0 h 1145270"/>
              <a:gd name="connsiteX3" fmla="*/ 6989567 w 6989567"/>
              <a:gd name="connsiteY3" fmla="*/ 190882 h 1145270"/>
              <a:gd name="connsiteX4" fmla="*/ 6989567 w 6989567"/>
              <a:gd name="connsiteY4" fmla="*/ 954388 h 1145270"/>
              <a:gd name="connsiteX5" fmla="*/ 6798685 w 6989567"/>
              <a:gd name="connsiteY5" fmla="*/ 1145270 h 1145270"/>
              <a:gd name="connsiteX6" fmla="*/ 190922 w 6989567"/>
              <a:gd name="connsiteY6" fmla="*/ 1145270 h 1145270"/>
              <a:gd name="connsiteX7" fmla="*/ 40 w 6989567"/>
              <a:gd name="connsiteY7" fmla="*/ 954388 h 1145270"/>
              <a:gd name="connsiteX8" fmla="*/ 40 w 6989567"/>
              <a:gd name="connsiteY8" fmla="*/ 112622 h 1145270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79868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0 w 6989567"/>
              <a:gd name="connsiteY7" fmla="*/ 954388 h 1149389"/>
              <a:gd name="connsiteX8" fmla="*/ 40 w 6989567"/>
              <a:gd name="connsiteY8" fmla="*/ 112622 h 1149389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79868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159 w 6989567"/>
              <a:gd name="connsiteY7" fmla="*/ 1032647 h 1149389"/>
              <a:gd name="connsiteX8" fmla="*/ 40 w 6989567"/>
              <a:gd name="connsiteY8" fmla="*/ 112622 h 1149389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87694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159 w 6989567"/>
              <a:gd name="connsiteY7" fmla="*/ 1032647 h 1149389"/>
              <a:gd name="connsiteX8" fmla="*/ 40 w 6989567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954388 h 1149389"/>
              <a:gd name="connsiteX5" fmla="*/ 6798685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1036767 h 1149389"/>
              <a:gd name="connsiteX5" fmla="*/ 6798685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1036767 h 1149389"/>
              <a:gd name="connsiteX5" fmla="*/ 6893420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3686" h="1149389">
                <a:moveTo>
                  <a:pt x="40" y="112622"/>
                </a:moveTo>
                <a:cubicBezTo>
                  <a:pt x="40" y="7201"/>
                  <a:pt x="-5115" y="0"/>
                  <a:pt x="100306" y="0"/>
                </a:cubicBezTo>
                <a:lnTo>
                  <a:pt x="6876945" y="0"/>
                </a:lnTo>
                <a:cubicBezTo>
                  <a:pt x="6982366" y="0"/>
                  <a:pt x="6993686" y="7202"/>
                  <a:pt x="6993686" y="112623"/>
                </a:cubicBezTo>
                <a:lnTo>
                  <a:pt x="6989567" y="1036767"/>
                </a:lnTo>
                <a:cubicBezTo>
                  <a:pt x="6989567" y="1142188"/>
                  <a:pt x="6998841" y="1145270"/>
                  <a:pt x="6893420" y="1145270"/>
                </a:cubicBezTo>
                <a:lnTo>
                  <a:pt x="108544" y="1149389"/>
                </a:lnTo>
                <a:cubicBezTo>
                  <a:pt x="3123" y="1149389"/>
                  <a:pt x="4159" y="1138068"/>
                  <a:pt x="4159" y="1032647"/>
                </a:cubicBezTo>
                <a:lnTo>
                  <a:pt x="40" y="112622"/>
                </a:lnTo>
                <a:close/>
              </a:path>
            </a:pathLst>
          </a:cu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23CD348-7E51-49ED-8982-DE59FB2A9421}"/>
              </a:ext>
            </a:extLst>
          </p:cNvPr>
          <p:cNvSpPr txBox="1"/>
          <p:nvPr/>
        </p:nvSpPr>
        <p:spPr bwMode="gray">
          <a:xfrm>
            <a:off x="400367" y="5570378"/>
            <a:ext cx="6226617" cy="8084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Woran erkennst du Stärke und Richtung des </a:t>
            </a:r>
            <a:r>
              <a:rPr lang="de-DE" sz="2000" dirty="0" err="1">
                <a:solidFill>
                  <a:schemeClr val="bg1"/>
                </a:solidFill>
              </a:rPr>
              <a:t>Sidespins</a:t>
            </a:r>
            <a:r>
              <a:rPr lang="de-DE" sz="2000" dirty="0">
                <a:solidFill>
                  <a:schemeClr val="bg1"/>
                </a:solidFill>
              </a:rPr>
              <a:t>?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Was hast du verändert, um den Ball zu kontrollieren?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000" dirty="0">
                <a:solidFill>
                  <a:schemeClr val="bg1"/>
                </a:solidFill>
              </a:rPr>
              <a:t>Was fällt dir noch schwer?</a:t>
            </a:r>
            <a:endParaRPr lang="en-US" sz="2000" dirty="0" err="1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C5AA69F-8A39-4B67-94ED-BF3DDE0873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724" y="2731446"/>
            <a:ext cx="2429669" cy="1723117"/>
          </a:xfrm>
          <a:prstGeom prst="rect">
            <a:avLst/>
          </a:prstGeom>
        </p:spPr>
      </p:pic>
      <p:pic>
        <p:nvPicPr>
          <p:cNvPr id="14" name="Grafik 13" descr="Tischtennisschläger und -ball">
            <a:extLst>
              <a:ext uri="{FF2B5EF4-FFF2-40B4-BE49-F238E27FC236}">
                <a16:creationId xmlns:a16="http://schemas.microsoft.com/office/drawing/2014/main" id="{4886B048-3C1D-4E7A-948C-600E0EE606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52072" y="2931870"/>
            <a:ext cx="595906" cy="595906"/>
          </a:xfrm>
          <a:prstGeom prst="rect">
            <a:avLst/>
          </a:prstGeom>
        </p:spPr>
      </p:pic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E39532A0-9608-4D75-B1C3-377FEC82296A}"/>
              </a:ext>
            </a:extLst>
          </p:cNvPr>
          <p:cNvSpPr/>
          <p:nvPr/>
        </p:nvSpPr>
        <p:spPr bwMode="gray">
          <a:xfrm>
            <a:off x="1569153" y="1402274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Problem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83D7216-BB35-49F7-AF41-03FDADB6BA64}"/>
              </a:ext>
            </a:extLst>
          </p:cNvPr>
          <p:cNvSpPr/>
          <p:nvPr/>
        </p:nvSpPr>
        <p:spPr bwMode="gray">
          <a:xfrm>
            <a:off x="3883629" y="3336234"/>
            <a:ext cx="93676" cy="131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cxnSp>
        <p:nvCxnSpPr>
          <p:cNvPr id="18" name="Verbinder: gekrümmt 17">
            <a:extLst>
              <a:ext uri="{FF2B5EF4-FFF2-40B4-BE49-F238E27FC236}">
                <a16:creationId xmlns:a16="http://schemas.microsoft.com/office/drawing/2014/main" id="{B4055738-293D-477E-83FB-2B1113BAE21E}"/>
              </a:ext>
            </a:extLst>
          </p:cNvPr>
          <p:cNvCxnSpPr>
            <a:cxnSpLocks/>
          </p:cNvCxnSpPr>
          <p:nvPr/>
        </p:nvCxnSpPr>
        <p:spPr bwMode="gray">
          <a:xfrm rot="16200000" flipH="1">
            <a:off x="3970111" y="3521075"/>
            <a:ext cx="762377" cy="317685"/>
          </a:xfrm>
          <a:prstGeom prst="curvedConnector3">
            <a:avLst>
              <a:gd name="adj1" fmla="val 50000"/>
            </a:avLst>
          </a:prstGeom>
          <a:ln w="12700">
            <a:solidFill>
              <a:schemeClr val="tx2">
                <a:lumMod val="1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Verbinder: gekrümmt 29">
            <a:extLst>
              <a:ext uri="{FF2B5EF4-FFF2-40B4-BE49-F238E27FC236}">
                <a16:creationId xmlns:a16="http://schemas.microsoft.com/office/drawing/2014/main" id="{0DA7DDCA-61CE-4BB9-89CE-EF031F123ED5}"/>
              </a:ext>
            </a:extLst>
          </p:cNvPr>
          <p:cNvCxnSpPr>
            <a:cxnSpLocks/>
          </p:cNvCxnSpPr>
          <p:nvPr/>
        </p:nvCxnSpPr>
        <p:spPr bwMode="gray">
          <a:xfrm flipV="1">
            <a:off x="4258056" y="2892132"/>
            <a:ext cx="318479" cy="306053"/>
          </a:xfrm>
          <a:prstGeom prst="curvedConnector3">
            <a:avLst>
              <a:gd name="adj1" fmla="val 40426"/>
            </a:avLst>
          </a:prstGeom>
          <a:ln w="12700">
            <a:solidFill>
              <a:schemeClr val="tx2">
                <a:lumMod val="10000"/>
              </a:schemeClr>
            </a:solidFill>
            <a:prstDash val="lg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Grafik 31" descr="Hilfe">
            <a:extLst>
              <a:ext uri="{FF2B5EF4-FFF2-40B4-BE49-F238E27FC236}">
                <a16:creationId xmlns:a16="http://schemas.microsoft.com/office/drawing/2014/main" id="{13F04A52-565E-4221-88ED-A10AA7641E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23220" y="3151658"/>
            <a:ext cx="228081" cy="228081"/>
          </a:xfrm>
          <a:prstGeom prst="rect">
            <a:avLst/>
          </a:prstGeom>
        </p:spPr>
      </p:pic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C10D8E09-E81B-4C2C-9549-3BE0769341B0}"/>
              </a:ext>
            </a:extLst>
          </p:cNvPr>
          <p:cNvSpPr/>
          <p:nvPr/>
        </p:nvSpPr>
        <p:spPr bwMode="gray">
          <a:xfrm>
            <a:off x="7738219" y="1446423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Aufgabe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2FADF6D0-640F-4A5C-A7DA-4418D9B86D1B}"/>
              </a:ext>
            </a:extLst>
          </p:cNvPr>
          <p:cNvSpPr/>
          <p:nvPr/>
        </p:nvSpPr>
        <p:spPr bwMode="gray">
          <a:xfrm>
            <a:off x="807022" y="1226391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1.</a:t>
            </a:r>
            <a:endParaRPr lang="en-US" sz="3157" b="1" dirty="0">
              <a:solidFill>
                <a:schemeClr val="bg1"/>
              </a:solidFill>
            </a:endParaRPr>
          </a:p>
        </p:txBody>
      </p:sp>
      <p:sp>
        <p:nvSpPr>
          <p:cNvPr id="43" name="Rechteck: abgerundete Ecken 25">
            <a:extLst>
              <a:ext uri="{FF2B5EF4-FFF2-40B4-BE49-F238E27FC236}">
                <a16:creationId xmlns:a16="http://schemas.microsoft.com/office/drawing/2014/main" id="{151437FA-92DF-47E7-BB0B-C4C67810AE07}"/>
              </a:ext>
            </a:extLst>
          </p:cNvPr>
          <p:cNvSpPr/>
          <p:nvPr/>
        </p:nvSpPr>
        <p:spPr bwMode="gray">
          <a:xfrm>
            <a:off x="6685260" y="5121652"/>
            <a:ext cx="3839020" cy="1439676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5E474B8-FBA4-4404-BA64-1247810503C8}"/>
              </a:ext>
            </a:extLst>
          </p:cNvPr>
          <p:cNvSpPr txBox="1"/>
          <p:nvPr/>
        </p:nvSpPr>
        <p:spPr bwMode="gray">
          <a:xfrm>
            <a:off x="6801811" y="5315758"/>
            <a:ext cx="4104471" cy="7479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579" b="1" dirty="0"/>
              <a:t>Ballmaschine Programme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1. </a:t>
            </a:r>
            <a:r>
              <a:rPr lang="de-DE" sz="1228" dirty="0" err="1"/>
              <a:t>Sidespin</a:t>
            </a:r>
            <a:r>
              <a:rPr lang="de-DE" sz="1228" dirty="0"/>
              <a:t> Aufschlag (links, rechts)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2. </a:t>
            </a:r>
            <a:r>
              <a:rPr lang="de-DE" sz="1228" dirty="0" err="1"/>
              <a:t>Sidespin</a:t>
            </a:r>
            <a:r>
              <a:rPr lang="de-DE" sz="1228" dirty="0"/>
              <a:t> variabler Spin (verschiedene Richtungen)</a:t>
            </a:r>
          </a:p>
        </p:txBody>
      </p:sp>
      <p:sp>
        <p:nvSpPr>
          <p:cNvPr id="44" name="Pfeil: nach unten 43">
            <a:extLst>
              <a:ext uri="{FF2B5EF4-FFF2-40B4-BE49-F238E27FC236}">
                <a16:creationId xmlns:a16="http://schemas.microsoft.com/office/drawing/2014/main" id="{8FB4FE38-F4AA-4B79-9950-2A40E9FA0FE9}"/>
              </a:ext>
            </a:extLst>
          </p:cNvPr>
          <p:cNvSpPr/>
          <p:nvPr/>
        </p:nvSpPr>
        <p:spPr bwMode="gray">
          <a:xfrm>
            <a:off x="8025845" y="4582603"/>
            <a:ext cx="1157849" cy="496152"/>
          </a:xfrm>
          <a:prstGeom prst="downArrow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3EB38527-1E3A-44D8-853C-655B01868953}"/>
              </a:ext>
            </a:extLst>
          </p:cNvPr>
          <p:cNvSpPr/>
          <p:nvPr/>
        </p:nvSpPr>
        <p:spPr bwMode="gray">
          <a:xfrm>
            <a:off x="7109626" y="1263729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2.</a:t>
            </a:r>
            <a:endParaRPr lang="en-US" sz="3157" b="1" dirty="0">
              <a:solidFill>
                <a:schemeClr val="bg1"/>
              </a:solidFill>
            </a:endParaRPr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9DE1A328-90E6-4F77-9C56-7D2D5D9F5FA9}"/>
              </a:ext>
            </a:extLst>
          </p:cNvPr>
          <p:cNvSpPr/>
          <p:nvPr/>
        </p:nvSpPr>
        <p:spPr bwMode="gray">
          <a:xfrm>
            <a:off x="933921" y="4876468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Reflexion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E8154F4D-24BF-492F-A213-0D3FB96D065E}"/>
              </a:ext>
            </a:extLst>
          </p:cNvPr>
          <p:cNvSpPr/>
          <p:nvPr/>
        </p:nvSpPr>
        <p:spPr bwMode="gray">
          <a:xfrm>
            <a:off x="171790" y="4700585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3.</a:t>
            </a:r>
            <a:endParaRPr lang="en-US" sz="3157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9168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eck 32">
            <a:extLst>
              <a:ext uri="{FF2B5EF4-FFF2-40B4-BE49-F238E27FC236}">
                <a16:creationId xmlns:a16="http://schemas.microsoft.com/office/drawing/2014/main" id="{A90F120A-B48C-4373-AD83-914699140BBA}"/>
              </a:ext>
            </a:extLst>
          </p:cNvPr>
          <p:cNvSpPr/>
          <p:nvPr/>
        </p:nvSpPr>
        <p:spPr bwMode="gray">
          <a:xfrm>
            <a:off x="573746" y="1691605"/>
            <a:ext cx="9544321" cy="51125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966032-AEC7-0D64-E90E-82FF4C33D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472" y="656978"/>
            <a:ext cx="8106555" cy="883491"/>
          </a:xfrm>
        </p:spPr>
        <p:txBody>
          <a:bodyPr/>
          <a:lstStyle/>
          <a:p>
            <a:r>
              <a:rPr lang="de-DE" sz="3859" dirty="0"/>
              <a:t>Fragen zur Unterstützung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23CD348-7E51-49ED-8982-DE59FB2A9421}"/>
              </a:ext>
            </a:extLst>
          </p:cNvPr>
          <p:cNvSpPr txBox="1"/>
          <p:nvPr/>
        </p:nvSpPr>
        <p:spPr bwMode="gray">
          <a:xfrm>
            <a:off x="458642" y="5466296"/>
            <a:ext cx="6226617" cy="8084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754" dirty="0">
                <a:solidFill>
                  <a:schemeClr val="bg1"/>
                </a:solidFill>
              </a:rPr>
              <a:t>Woran erkennst du Stärke und Richtung des Seitenschnitts?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754" dirty="0">
                <a:solidFill>
                  <a:schemeClr val="bg1"/>
                </a:solidFill>
              </a:rPr>
              <a:t>Was hast du verändert, um den Ball zu kontrollieren?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754" dirty="0">
                <a:solidFill>
                  <a:schemeClr val="bg1"/>
                </a:solidFill>
              </a:rPr>
              <a:t>Was fällt dir noch schwer?</a:t>
            </a:r>
            <a:endParaRPr lang="en-US" sz="1754" dirty="0" err="1">
              <a:solidFill>
                <a:schemeClr val="bg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F529BD4-86B6-464D-B664-9C779CE243AA}"/>
              </a:ext>
            </a:extLst>
          </p:cNvPr>
          <p:cNvSpPr txBox="1"/>
          <p:nvPr/>
        </p:nvSpPr>
        <p:spPr bwMode="gray">
          <a:xfrm>
            <a:off x="874536" y="2093378"/>
            <a:ext cx="9376185" cy="8084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ts val="2947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456" dirty="0"/>
              <a:t>Fragen zur </a:t>
            </a:r>
            <a:r>
              <a:rPr lang="de-DE" sz="2456" b="1" dirty="0"/>
              <a:t>Wahrnehmung des Balls</a:t>
            </a:r>
            <a:r>
              <a:rPr lang="de-DE" sz="2456" dirty="0"/>
              <a:t>:</a:t>
            </a:r>
          </a:p>
          <a:p>
            <a:pPr marL="400967" indent="-400967" defTabSz="801888">
              <a:lnSpc>
                <a:spcPts val="2947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de-DE" sz="2105" dirty="0"/>
              <a:t>Wie ändert sich die Flugbahn?</a:t>
            </a:r>
          </a:p>
          <a:p>
            <a:pPr marL="400967" indent="-400967" defTabSz="801888">
              <a:lnSpc>
                <a:spcPts val="2947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de-DE" sz="2105" dirty="0"/>
              <a:t>Wie nimmst du das Absprungverhalten am Tisch wahr?</a:t>
            </a:r>
          </a:p>
          <a:p>
            <a:pPr marL="400967" indent="-400967" defTabSz="801888">
              <a:lnSpc>
                <a:spcPts val="2947"/>
              </a:lnSpc>
              <a:spcBef>
                <a:spcPts val="263"/>
              </a:spcBef>
              <a:spcAft>
                <a:spcPts val="1052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de-DE" sz="2105" dirty="0"/>
              <a:t>Woran erkennst du Spinintensität und Spinrichtung?</a:t>
            </a:r>
          </a:p>
          <a:p>
            <a:pPr defTabSz="801888">
              <a:lnSpc>
                <a:spcPts val="2947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456" dirty="0"/>
              <a:t>Fragen zur </a:t>
            </a:r>
            <a:r>
              <a:rPr lang="de-DE" sz="2456" b="1" dirty="0"/>
              <a:t>Kontrolle:</a:t>
            </a:r>
          </a:p>
          <a:p>
            <a:pPr marL="400967" indent="-400967" defTabSz="801888">
              <a:lnSpc>
                <a:spcPts val="2947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de-DE" sz="2105" dirty="0"/>
              <a:t>Wie ist dein Schlägerblatt ausgerichtet? Probiere unterschiedliche Winkel aus.</a:t>
            </a:r>
          </a:p>
          <a:p>
            <a:pPr marL="400967" indent="-400967" defTabSz="801888">
              <a:lnSpc>
                <a:spcPts val="2947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de-DE" sz="2105" dirty="0"/>
              <a:t>Wie stark und in welcher Richtung setzt du den Schlagimpuls?</a:t>
            </a:r>
          </a:p>
          <a:p>
            <a:pPr marL="400967" indent="-400967" defTabSz="801888">
              <a:lnSpc>
                <a:spcPts val="2947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</a:pPr>
            <a:r>
              <a:rPr lang="de-DE" sz="2105" dirty="0"/>
              <a:t>Kannst du selbst Spin erzeugen? Was verändert sich dabei?</a:t>
            </a:r>
            <a:endParaRPr lang="en-US" sz="2105" dirty="0" err="1"/>
          </a:p>
        </p:txBody>
      </p:sp>
      <p:pic>
        <p:nvPicPr>
          <p:cNvPr id="12" name="Grafik 11" descr="Fragen">
            <a:extLst>
              <a:ext uri="{FF2B5EF4-FFF2-40B4-BE49-F238E27FC236}">
                <a16:creationId xmlns:a16="http://schemas.microsoft.com/office/drawing/2014/main" id="{5C353AD0-AB13-4970-99C4-262FB9675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95274" y="490823"/>
            <a:ext cx="884067" cy="88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9637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: abgerundete Ecken 25">
            <a:extLst>
              <a:ext uri="{FF2B5EF4-FFF2-40B4-BE49-F238E27FC236}">
                <a16:creationId xmlns:a16="http://schemas.microsoft.com/office/drawing/2014/main" id="{9DA7D8AB-2116-487C-A794-AC575DB31ED0}"/>
              </a:ext>
            </a:extLst>
          </p:cNvPr>
          <p:cNvSpPr/>
          <p:nvPr/>
        </p:nvSpPr>
        <p:spPr bwMode="gray">
          <a:xfrm>
            <a:off x="405739" y="1424021"/>
            <a:ext cx="5644323" cy="2571839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966032-AEC7-0D64-E90E-82FF4C33D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8477" y="358212"/>
            <a:ext cx="8682703" cy="883491"/>
          </a:xfrm>
        </p:spPr>
        <p:txBody>
          <a:bodyPr/>
          <a:lstStyle/>
          <a:p>
            <a:r>
              <a:rPr lang="de-DE" sz="4736" dirty="0"/>
              <a:t>Transferaufgabe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F47381F-CFFA-F654-E0B3-C9A7948DEA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3763" y="1964885"/>
            <a:ext cx="4427289" cy="2689539"/>
          </a:xfrm>
        </p:spPr>
        <p:txBody>
          <a:bodyPr/>
          <a:lstStyle/>
          <a:p>
            <a:r>
              <a:rPr lang="de-DE" sz="2400" dirty="0"/>
              <a:t>Was passiert, wenn Sidespin mit Topspin (oder Unterschnitt) kombiniert wird?</a:t>
            </a:r>
            <a:br>
              <a:rPr lang="de-DE" sz="2400" dirty="0"/>
            </a:br>
            <a:r>
              <a:rPr lang="de-DE" sz="2400" dirty="0"/>
              <a:t>Wie kannst du den Effekt ausgleichen?</a:t>
            </a:r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55BDDEB5-1F44-4500-9F6D-972629FE6DDF}"/>
              </a:ext>
            </a:extLst>
          </p:cNvPr>
          <p:cNvSpPr/>
          <p:nvPr/>
        </p:nvSpPr>
        <p:spPr bwMode="gray">
          <a:xfrm>
            <a:off x="1020632" y="4847162"/>
            <a:ext cx="5061343" cy="2173035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3599B6D-B1D3-4BA3-9E40-818212F3DFD9}"/>
              </a:ext>
            </a:extLst>
          </p:cNvPr>
          <p:cNvSpPr txBox="1"/>
          <p:nvPr/>
        </p:nvSpPr>
        <p:spPr bwMode="gray">
          <a:xfrm>
            <a:off x="1242997" y="5380972"/>
            <a:ext cx="4903137" cy="11620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400" dirty="0"/>
              <a:t>Prüfe, ob deine Korrektur funktioniert. Falls nicht, verändere sie und teste erneut.</a:t>
            </a:r>
            <a:endParaRPr lang="en-US" sz="2400" dirty="0" err="1"/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650FA00B-78DD-490D-9882-A37871FC4209}"/>
              </a:ext>
            </a:extLst>
          </p:cNvPr>
          <p:cNvSpPr/>
          <p:nvPr/>
        </p:nvSpPr>
        <p:spPr bwMode="gray">
          <a:xfrm>
            <a:off x="6216595" y="1441314"/>
            <a:ext cx="4275630" cy="2554547"/>
          </a:xfrm>
          <a:custGeom>
            <a:avLst/>
            <a:gdLst>
              <a:gd name="connsiteX0" fmla="*/ 0 w 6989527"/>
              <a:gd name="connsiteY0" fmla="*/ 190882 h 1145270"/>
              <a:gd name="connsiteX1" fmla="*/ 190882 w 6989527"/>
              <a:gd name="connsiteY1" fmla="*/ 0 h 1145270"/>
              <a:gd name="connsiteX2" fmla="*/ 6798645 w 6989527"/>
              <a:gd name="connsiteY2" fmla="*/ 0 h 1145270"/>
              <a:gd name="connsiteX3" fmla="*/ 6989527 w 6989527"/>
              <a:gd name="connsiteY3" fmla="*/ 190882 h 1145270"/>
              <a:gd name="connsiteX4" fmla="*/ 6989527 w 6989527"/>
              <a:gd name="connsiteY4" fmla="*/ 954388 h 1145270"/>
              <a:gd name="connsiteX5" fmla="*/ 6798645 w 6989527"/>
              <a:gd name="connsiteY5" fmla="*/ 1145270 h 1145270"/>
              <a:gd name="connsiteX6" fmla="*/ 190882 w 6989527"/>
              <a:gd name="connsiteY6" fmla="*/ 1145270 h 1145270"/>
              <a:gd name="connsiteX7" fmla="*/ 0 w 6989527"/>
              <a:gd name="connsiteY7" fmla="*/ 954388 h 1145270"/>
              <a:gd name="connsiteX8" fmla="*/ 0 w 6989527"/>
              <a:gd name="connsiteY8" fmla="*/ 190882 h 1145270"/>
              <a:gd name="connsiteX0" fmla="*/ 40 w 6989567"/>
              <a:gd name="connsiteY0" fmla="*/ 190882 h 1145270"/>
              <a:gd name="connsiteX1" fmla="*/ 100306 w 6989567"/>
              <a:gd name="connsiteY1" fmla="*/ 0 h 1145270"/>
              <a:gd name="connsiteX2" fmla="*/ 6798685 w 6989567"/>
              <a:gd name="connsiteY2" fmla="*/ 0 h 1145270"/>
              <a:gd name="connsiteX3" fmla="*/ 6989567 w 6989567"/>
              <a:gd name="connsiteY3" fmla="*/ 190882 h 1145270"/>
              <a:gd name="connsiteX4" fmla="*/ 6989567 w 6989567"/>
              <a:gd name="connsiteY4" fmla="*/ 954388 h 1145270"/>
              <a:gd name="connsiteX5" fmla="*/ 6798685 w 6989567"/>
              <a:gd name="connsiteY5" fmla="*/ 1145270 h 1145270"/>
              <a:gd name="connsiteX6" fmla="*/ 190922 w 6989567"/>
              <a:gd name="connsiteY6" fmla="*/ 1145270 h 1145270"/>
              <a:gd name="connsiteX7" fmla="*/ 40 w 6989567"/>
              <a:gd name="connsiteY7" fmla="*/ 954388 h 1145270"/>
              <a:gd name="connsiteX8" fmla="*/ 40 w 6989567"/>
              <a:gd name="connsiteY8" fmla="*/ 190882 h 1145270"/>
              <a:gd name="connsiteX0" fmla="*/ 40 w 6989567"/>
              <a:gd name="connsiteY0" fmla="*/ 112622 h 1145270"/>
              <a:gd name="connsiteX1" fmla="*/ 100306 w 6989567"/>
              <a:gd name="connsiteY1" fmla="*/ 0 h 1145270"/>
              <a:gd name="connsiteX2" fmla="*/ 6798685 w 6989567"/>
              <a:gd name="connsiteY2" fmla="*/ 0 h 1145270"/>
              <a:gd name="connsiteX3" fmla="*/ 6989567 w 6989567"/>
              <a:gd name="connsiteY3" fmla="*/ 190882 h 1145270"/>
              <a:gd name="connsiteX4" fmla="*/ 6989567 w 6989567"/>
              <a:gd name="connsiteY4" fmla="*/ 954388 h 1145270"/>
              <a:gd name="connsiteX5" fmla="*/ 6798685 w 6989567"/>
              <a:gd name="connsiteY5" fmla="*/ 1145270 h 1145270"/>
              <a:gd name="connsiteX6" fmla="*/ 190922 w 6989567"/>
              <a:gd name="connsiteY6" fmla="*/ 1145270 h 1145270"/>
              <a:gd name="connsiteX7" fmla="*/ 40 w 6989567"/>
              <a:gd name="connsiteY7" fmla="*/ 954388 h 1145270"/>
              <a:gd name="connsiteX8" fmla="*/ 40 w 6989567"/>
              <a:gd name="connsiteY8" fmla="*/ 112622 h 1145270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79868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0 w 6989567"/>
              <a:gd name="connsiteY7" fmla="*/ 954388 h 1149389"/>
              <a:gd name="connsiteX8" fmla="*/ 40 w 6989567"/>
              <a:gd name="connsiteY8" fmla="*/ 112622 h 1149389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79868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159 w 6989567"/>
              <a:gd name="connsiteY7" fmla="*/ 1032647 h 1149389"/>
              <a:gd name="connsiteX8" fmla="*/ 40 w 6989567"/>
              <a:gd name="connsiteY8" fmla="*/ 112622 h 1149389"/>
              <a:gd name="connsiteX0" fmla="*/ 40 w 6989567"/>
              <a:gd name="connsiteY0" fmla="*/ 112622 h 1149389"/>
              <a:gd name="connsiteX1" fmla="*/ 100306 w 6989567"/>
              <a:gd name="connsiteY1" fmla="*/ 0 h 1149389"/>
              <a:gd name="connsiteX2" fmla="*/ 6876945 w 6989567"/>
              <a:gd name="connsiteY2" fmla="*/ 0 h 1149389"/>
              <a:gd name="connsiteX3" fmla="*/ 6989567 w 6989567"/>
              <a:gd name="connsiteY3" fmla="*/ 190882 h 1149389"/>
              <a:gd name="connsiteX4" fmla="*/ 6989567 w 6989567"/>
              <a:gd name="connsiteY4" fmla="*/ 954388 h 1149389"/>
              <a:gd name="connsiteX5" fmla="*/ 6798685 w 6989567"/>
              <a:gd name="connsiteY5" fmla="*/ 1145270 h 1149389"/>
              <a:gd name="connsiteX6" fmla="*/ 108544 w 6989567"/>
              <a:gd name="connsiteY6" fmla="*/ 1149389 h 1149389"/>
              <a:gd name="connsiteX7" fmla="*/ 4159 w 6989567"/>
              <a:gd name="connsiteY7" fmla="*/ 1032647 h 1149389"/>
              <a:gd name="connsiteX8" fmla="*/ 40 w 6989567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954388 h 1149389"/>
              <a:gd name="connsiteX5" fmla="*/ 6798685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1036767 h 1149389"/>
              <a:gd name="connsiteX5" fmla="*/ 6798685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  <a:gd name="connsiteX0" fmla="*/ 40 w 6993686"/>
              <a:gd name="connsiteY0" fmla="*/ 112622 h 1149389"/>
              <a:gd name="connsiteX1" fmla="*/ 100306 w 6993686"/>
              <a:gd name="connsiteY1" fmla="*/ 0 h 1149389"/>
              <a:gd name="connsiteX2" fmla="*/ 6876945 w 6993686"/>
              <a:gd name="connsiteY2" fmla="*/ 0 h 1149389"/>
              <a:gd name="connsiteX3" fmla="*/ 6993686 w 6993686"/>
              <a:gd name="connsiteY3" fmla="*/ 112623 h 1149389"/>
              <a:gd name="connsiteX4" fmla="*/ 6989567 w 6993686"/>
              <a:gd name="connsiteY4" fmla="*/ 1036767 h 1149389"/>
              <a:gd name="connsiteX5" fmla="*/ 6893420 w 6993686"/>
              <a:gd name="connsiteY5" fmla="*/ 1145270 h 1149389"/>
              <a:gd name="connsiteX6" fmla="*/ 108544 w 6993686"/>
              <a:gd name="connsiteY6" fmla="*/ 1149389 h 1149389"/>
              <a:gd name="connsiteX7" fmla="*/ 4159 w 6993686"/>
              <a:gd name="connsiteY7" fmla="*/ 1032647 h 1149389"/>
              <a:gd name="connsiteX8" fmla="*/ 40 w 6993686"/>
              <a:gd name="connsiteY8" fmla="*/ 112622 h 114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3686" h="1149389">
                <a:moveTo>
                  <a:pt x="40" y="112622"/>
                </a:moveTo>
                <a:cubicBezTo>
                  <a:pt x="40" y="7201"/>
                  <a:pt x="-5115" y="0"/>
                  <a:pt x="100306" y="0"/>
                </a:cubicBezTo>
                <a:lnTo>
                  <a:pt x="6876945" y="0"/>
                </a:lnTo>
                <a:cubicBezTo>
                  <a:pt x="6982366" y="0"/>
                  <a:pt x="6993686" y="7202"/>
                  <a:pt x="6993686" y="112623"/>
                </a:cubicBezTo>
                <a:lnTo>
                  <a:pt x="6989567" y="1036767"/>
                </a:lnTo>
                <a:cubicBezTo>
                  <a:pt x="6989567" y="1142188"/>
                  <a:pt x="6998841" y="1145270"/>
                  <a:pt x="6893420" y="1145270"/>
                </a:cubicBezTo>
                <a:lnTo>
                  <a:pt x="108544" y="1149389"/>
                </a:lnTo>
                <a:cubicBezTo>
                  <a:pt x="3123" y="1149389"/>
                  <a:pt x="4159" y="1138068"/>
                  <a:pt x="4159" y="1032647"/>
                </a:cubicBezTo>
                <a:lnTo>
                  <a:pt x="40" y="112622"/>
                </a:lnTo>
                <a:close/>
              </a:path>
            </a:pathLst>
          </a:cu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23CD348-7E51-49ED-8982-DE59FB2A9421}"/>
              </a:ext>
            </a:extLst>
          </p:cNvPr>
          <p:cNvSpPr txBox="1"/>
          <p:nvPr/>
        </p:nvSpPr>
        <p:spPr bwMode="gray">
          <a:xfrm>
            <a:off x="6408086" y="1875654"/>
            <a:ext cx="3977901" cy="8084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2400" dirty="0">
                <a:solidFill>
                  <a:schemeClr val="bg1"/>
                </a:solidFill>
              </a:rPr>
              <a:t>Überlege, wie du das Schlägerblatt drehen musst, um den Ball zu kontrollieren. Teste anschließend, ob deine Idee funktioniert.</a:t>
            </a:r>
          </a:p>
        </p:txBody>
      </p:sp>
      <p:sp>
        <p:nvSpPr>
          <p:cNvPr id="43" name="Rechteck: abgerundete Ecken 25">
            <a:extLst>
              <a:ext uri="{FF2B5EF4-FFF2-40B4-BE49-F238E27FC236}">
                <a16:creationId xmlns:a16="http://schemas.microsoft.com/office/drawing/2014/main" id="{151437FA-92DF-47E7-BB0B-C4C67810AE07}"/>
              </a:ext>
            </a:extLst>
          </p:cNvPr>
          <p:cNvSpPr/>
          <p:nvPr/>
        </p:nvSpPr>
        <p:spPr bwMode="gray">
          <a:xfrm>
            <a:off x="6711060" y="5191400"/>
            <a:ext cx="3584428" cy="1157850"/>
          </a:xfrm>
          <a:custGeom>
            <a:avLst/>
            <a:gdLst>
              <a:gd name="connsiteX0" fmla="*/ 0 w 6989527"/>
              <a:gd name="connsiteY0" fmla="*/ 460718 h 2764253"/>
              <a:gd name="connsiteX1" fmla="*/ 460718 w 6989527"/>
              <a:gd name="connsiteY1" fmla="*/ 0 h 2764253"/>
              <a:gd name="connsiteX2" fmla="*/ 6528809 w 6989527"/>
              <a:gd name="connsiteY2" fmla="*/ 0 h 2764253"/>
              <a:gd name="connsiteX3" fmla="*/ 6989527 w 6989527"/>
              <a:gd name="connsiteY3" fmla="*/ 460718 h 2764253"/>
              <a:gd name="connsiteX4" fmla="*/ 6989527 w 6989527"/>
              <a:gd name="connsiteY4" fmla="*/ 2303535 h 2764253"/>
              <a:gd name="connsiteX5" fmla="*/ 6528809 w 6989527"/>
              <a:gd name="connsiteY5" fmla="*/ 2764253 h 2764253"/>
              <a:gd name="connsiteX6" fmla="*/ 460718 w 6989527"/>
              <a:gd name="connsiteY6" fmla="*/ 2764253 h 2764253"/>
              <a:gd name="connsiteX7" fmla="*/ 0 w 6989527"/>
              <a:gd name="connsiteY7" fmla="*/ 2303535 h 2764253"/>
              <a:gd name="connsiteX8" fmla="*/ 0 w 6989527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460718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0 w 6991594"/>
              <a:gd name="connsiteY0" fmla="*/ 460718 h 2764253"/>
              <a:gd name="connsiteX1" fmla="*/ 46071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0 w 6991594"/>
              <a:gd name="connsiteY8" fmla="*/ 460718 h 2764253"/>
              <a:gd name="connsiteX0" fmla="*/ 325 w 6991919"/>
              <a:gd name="connsiteY0" fmla="*/ 460718 h 2764253"/>
              <a:gd name="connsiteX1" fmla="*/ 235663 w 6991919"/>
              <a:gd name="connsiteY1" fmla="*/ 0 h 2764253"/>
              <a:gd name="connsiteX2" fmla="*/ 6773832 w 6991919"/>
              <a:gd name="connsiteY2" fmla="*/ 6439 h 2764253"/>
              <a:gd name="connsiteX3" fmla="*/ 6989852 w 6991919"/>
              <a:gd name="connsiteY3" fmla="*/ 261096 h 2764253"/>
              <a:gd name="connsiteX4" fmla="*/ 6989852 w 6991919"/>
              <a:gd name="connsiteY4" fmla="*/ 2303535 h 2764253"/>
              <a:gd name="connsiteX5" fmla="*/ 6529134 w 6991919"/>
              <a:gd name="connsiteY5" fmla="*/ 2764253 h 2764253"/>
              <a:gd name="connsiteX6" fmla="*/ 461043 w 6991919"/>
              <a:gd name="connsiteY6" fmla="*/ 2764253 h 2764253"/>
              <a:gd name="connsiteX7" fmla="*/ 325 w 6991919"/>
              <a:gd name="connsiteY7" fmla="*/ 2303535 h 2764253"/>
              <a:gd name="connsiteX8" fmla="*/ 325 w 6991919"/>
              <a:gd name="connsiteY8" fmla="*/ 460718 h 2764253"/>
              <a:gd name="connsiteX0" fmla="*/ 6439 w 6991594"/>
              <a:gd name="connsiteY0" fmla="*/ 261096 h 2764253"/>
              <a:gd name="connsiteX1" fmla="*/ 235338 w 6991594"/>
              <a:gd name="connsiteY1" fmla="*/ 0 h 2764253"/>
              <a:gd name="connsiteX2" fmla="*/ 6773507 w 6991594"/>
              <a:gd name="connsiteY2" fmla="*/ 6439 h 2764253"/>
              <a:gd name="connsiteX3" fmla="*/ 6989527 w 6991594"/>
              <a:gd name="connsiteY3" fmla="*/ 261096 h 2764253"/>
              <a:gd name="connsiteX4" fmla="*/ 6989527 w 6991594"/>
              <a:gd name="connsiteY4" fmla="*/ 2303535 h 2764253"/>
              <a:gd name="connsiteX5" fmla="*/ 6528809 w 6991594"/>
              <a:gd name="connsiteY5" fmla="*/ 2764253 h 2764253"/>
              <a:gd name="connsiteX6" fmla="*/ 460718 w 6991594"/>
              <a:gd name="connsiteY6" fmla="*/ 2764253 h 2764253"/>
              <a:gd name="connsiteX7" fmla="*/ 0 w 6991594"/>
              <a:gd name="connsiteY7" fmla="*/ 2303535 h 2764253"/>
              <a:gd name="connsiteX8" fmla="*/ 6439 w 6991594"/>
              <a:gd name="connsiteY8" fmla="*/ 261096 h 2764253"/>
              <a:gd name="connsiteX0" fmla="*/ 6439 w 6991594"/>
              <a:gd name="connsiteY0" fmla="*/ 261096 h 2765544"/>
              <a:gd name="connsiteX1" fmla="*/ 235338 w 6991594"/>
              <a:gd name="connsiteY1" fmla="*/ 0 h 2765544"/>
              <a:gd name="connsiteX2" fmla="*/ 6773507 w 6991594"/>
              <a:gd name="connsiteY2" fmla="*/ 6439 h 2765544"/>
              <a:gd name="connsiteX3" fmla="*/ 6989527 w 6991594"/>
              <a:gd name="connsiteY3" fmla="*/ 261096 h 2765544"/>
              <a:gd name="connsiteX4" fmla="*/ 6989527 w 6991594"/>
              <a:gd name="connsiteY4" fmla="*/ 2303535 h 2765544"/>
              <a:gd name="connsiteX5" fmla="*/ 6528809 w 6991594"/>
              <a:gd name="connsiteY5" fmla="*/ 2764253 h 2765544"/>
              <a:gd name="connsiteX6" fmla="*/ 460718 w 6991594"/>
              <a:gd name="connsiteY6" fmla="*/ 2764253 h 2765544"/>
              <a:gd name="connsiteX7" fmla="*/ 0 w 6991594"/>
              <a:gd name="connsiteY7" fmla="*/ 2541794 h 2765544"/>
              <a:gd name="connsiteX8" fmla="*/ 6439 w 6991594"/>
              <a:gd name="connsiteY8" fmla="*/ 261096 h 2765544"/>
              <a:gd name="connsiteX0" fmla="*/ 6452 w 6991607"/>
              <a:gd name="connsiteY0" fmla="*/ 261096 h 2765544"/>
              <a:gd name="connsiteX1" fmla="*/ 235351 w 6991607"/>
              <a:gd name="connsiteY1" fmla="*/ 0 h 2765544"/>
              <a:gd name="connsiteX2" fmla="*/ 6773520 w 6991607"/>
              <a:gd name="connsiteY2" fmla="*/ 6439 h 2765544"/>
              <a:gd name="connsiteX3" fmla="*/ 6989540 w 6991607"/>
              <a:gd name="connsiteY3" fmla="*/ 261096 h 2765544"/>
              <a:gd name="connsiteX4" fmla="*/ 6989540 w 6991607"/>
              <a:gd name="connsiteY4" fmla="*/ 2303535 h 2765544"/>
              <a:gd name="connsiteX5" fmla="*/ 6528822 w 6991607"/>
              <a:gd name="connsiteY5" fmla="*/ 2764253 h 2765544"/>
              <a:gd name="connsiteX6" fmla="*/ 248229 w 6991607"/>
              <a:gd name="connsiteY6" fmla="*/ 2764253 h 2765544"/>
              <a:gd name="connsiteX7" fmla="*/ 13 w 6991607"/>
              <a:gd name="connsiteY7" fmla="*/ 2541794 h 2765544"/>
              <a:gd name="connsiteX8" fmla="*/ 6452 w 6991607"/>
              <a:gd name="connsiteY8" fmla="*/ 261096 h 2765544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303535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1607"/>
              <a:gd name="connsiteY0" fmla="*/ 261096 h 2770693"/>
              <a:gd name="connsiteX1" fmla="*/ 235351 w 6991607"/>
              <a:gd name="connsiteY1" fmla="*/ 0 h 2770693"/>
              <a:gd name="connsiteX2" fmla="*/ 6773520 w 6991607"/>
              <a:gd name="connsiteY2" fmla="*/ 6439 h 2770693"/>
              <a:gd name="connsiteX3" fmla="*/ 6989540 w 6991607"/>
              <a:gd name="connsiteY3" fmla="*/ 261096 h 2770693"/>
              <a:gd name="connsiteX4" fmla="*/ 6989540 w 6991607"/>
              <a:gd name="connsiteY4" fmla="*/ 2509597 h 2770693"/>
              <a:gd name="connsiteX5" fmla="*/ 6709126 w 6991607"/>
              <a:gd name="connsiteY5" fmla="*/ 2770693 h 2770693"/>
              <a:gd name="connsiteX6" fmla="*/ 248229 w 6991607"/>
              <a:gd name="connsiteY6" fmla="*/ 2764253 h 2770693"/>
              <a:gd name="connsiteX7" fmla="*/ 13 w 6991607"/>
              <a:gd name="connsiteY7" fmla="*/ 2541794 h 2770693"/>
              <a:gd name="connsiteX8" fmla="*/ 6452 w 6991607"/>
              <a:gd name="connsiteY8" fmla="*/ 261096 h 2770693"/>
              <a:gd name="connsiteX0" fmla="*/ 6452 w 6995286"/>
              <a:gd name="connsiteY0" fmla="*/ 261096 h 2766682"/>
              <a:gd name="connsiteX1" fmla="*/ 235351 w 6995286"/>
              <a:gd name="connsiteY1" fmla="*/ 0 h 2766682"/>
              <a:gd name="connsiteX2" fmla="*/ 6773520 w 6995286"/>
              <a:gd name="connsiteY2" fmla="*/ 6439 h 2766682"/>
              <a:gd name="connsiteX3" fmla="*/ 6989540 w 6995286"/>
              <a:gd name="connsiteY3" fmla="*/ 261096 h 2766682"/>
              <a:gd name="connsiteX4" fmla="*/ 6989540 w 6995286"/>
              <a:gd name="connsiteY4" fmla="*/ 2509597 h 2766682"/>
              <a:gd name="connsiteX5" fmla="*/ 6793347 w 6995286"/>
              <a:gd name="connsiteY5" fmla="*/ 2766682 h 2766682"/>
              <a:gd name="connsiteX6" fmla="*/ 248229 w 6995286"/>
              <a:gd name="connsiteY6" fmla="*/ 2764253 h 2766682"/>
              <a:gd name="connsiteX7" fmla="*/ 13 w 6995286"/>
              <a:gd name="connsiteY7" fmla="*/ 2541794 h 2766682"/>
              <a:gd name="connsiteX8" fmla="*/ 6452 w 6995286"/>
              <a:gd name="connsiteY8" fmla="*/ 261096 h 2766682"/>
              <a:gd name="connsiteX0" fmla="*/ 6452 w 6992822"/>
              <a:gd name="connsiteY0" fmla="*/ 261096 h 2766682"/>
              <a:gd name="connsiteX1" fmla="*/ 235351 w 6992822"/>
              <a:gd name="connsiteY1" fmla="*/ 0 h 2766682"/>
              <a:gd name="connsiteX2" fmla="*/ 6773520 w 6992822"/>
              <a:gd name="connsiteY2" fmla="*/ 6439 h 2766682"/>
              <a:gd name="connsiteX3" fmla="*/ 6989540 w 6992822"/>
              <a:gd name="connsiteY3" fmla="*/ 261096 h 2766682"/>
              <a:gd name="connsiteX4" fmla="*/ 6989540 w 6992822"/>
              <a:gd name="connsiteY4" fmla="*/ 2509597 h 2766682"/>
              <a:gd name="connsiteX5" fmla="*/ 6781316 w 6992822"/>
              <a:gd name="connsiteY5" fmla="*/ 2766682 h 2766682"/>
              <a:gd name="connsiteX6" fmla="*/ 248229 w 6992822"/>
              <a:gd name="connsiteY6" fmla="*/ 2764253 h 2766682"/>
              <a:gd name="connsiteX7" fmla="*/ 13 w 6992822"/>
              <a:gd name="connsiteY7" fmla="*/ 2541794 h 2766682"/>
              <a:gd name="connsiteX8" fmla="*/ 6452 w 6992822"/>
              <a:gd name="connsiteY8" fmla="*/ 261096 h 2766682"/>
              <a:gd name="connsiteX0" fmla="*/ 11310 w 6997680"/>
              <a:gd name="connsiteY0" fmla="*/ 261096 h 2766682"/>
              <a:gd name="connsiteX1" fmla="*/ 240209 w 6997680"/>
              <a:gd name="connsiteY1" fmla="*/ 0 h 2766682"/>
              <a:gd name="connsiteX2" fmla="*/ 6778378 w 6997680"/>
              <a:gd name="connsiteY2" fmla="*/ 6439 h 2766682"/>
              <a:gd name="connsiteX3" fmla="*/ 6994398 w 6997680"/>
              <a:gd name="connsiteY3" fmla="*/ 261096 h 2766682"/>
              <a:gd name="connsiteX4" fmla="*/ 6994398 w 6997680"/>
              <a:gd name="connsiteY4" fmla="*/ 2509597 h 2766682"/>
              <a:gd name="connsiteX5" fmla="*/ 6786174 w 6997680"/>
              <a:gd name="connsiteY5" fmla="*/ 2766682 h 2766682"/>
              <a:gd name="connsiteX6" fmla="*/ 204961 w 6997680"/>
              <a:gd name="connsiteY6" fmla="*/ 2764253 h 2766682"/>
              <a:gd name="connsiteX7" fmla="*/ 4871 w 6997680"/>
              <a:gd name="connsiteY7" fmla="*/ 2541794 h 2766682"/>
              <a:gd name="connsiteX8" fmla="*/ 11310 w 6997680"/>
              <a:gd name="connsiteY8" fmla="*/ 261096 h 2766682"/>
              <a:gd name="connsiteX0" fmla="*/ 11310 w 6997680"/>
              <a:gd name="connsiteY0" fmla="*/ 261096 h 2767860"/>
              <a:gd name="connsiteX1" fmla="*/ 240209 w 6997680"/>
              <a:gd name="connsiteY1" fmla="*/ 0 h 2767860"/>
              <a:gd name="connsiteX2" fmla="*/ 6778378 w 6997680"/>
              <a:gd name="connsiteY2" fmla="*/ 6439 h 2767860"/>
              <a:gd name="connsiteX3" fmla="*/ 6994398 w 6997680"/>
              <a:gd name="connsiteY3" fmla="*/ 261096 h 2767860"/>
              <a:gd name="connsiteX4" fmla="*/ 6994398 w 6997680"/>
              <a:gd name="connsiteY4" fmla="*/ 2509597 h 2767860"/>
              <a:gd name="connsiteX5" fmla="*/ 6786174 w 6997680"/>
              <a:gd name="connsiteY5" fmla="*/ 2766682 h 2767860"/>
              <a:gd name="connsiteX6" fmla="*/ 204961 w 6997680"/>
              <a:gd name="connsiteY6" fmla="*/ 2764253 h 2767860"/>
              <a:gd name="connsiteX7" fmla="*/ 4871 w 6997680"/>
              <a:gd name="connsiteY7" fmla="*/ 2557836 h 2767860"/>
              <a:gd name="connsiteX8" fmla="*/ 11310 w 6997680"/>
              <a:gd name="connsiteY8" fmla="*/ 261096 h 2767860"/>
              <a:gd name="connsiteX0" fmla="*/ 11310 w 6997680"/>
              <a:gd name="connsiteY0" fmla="*/ 241165 h 2767981"/>
              <a:gd name="connsiteX1" fmla="*/ 240209 w 6997680"/>
              <a:gd name="connsiteY1" fmla="*/ 121 h 2767981"/>
              <a:gd name="connsiteX2" fmla="*/ 6778378 w 6997680"/>
              <a:gd name="connsiteY2" fmla="*/ 6560 h 2767981"/>
              <a:gd name="connsiteX3" fmla="*/ 6994398 w 6997680"/>
              <a:gd name="connsiteY3" fmla="*/ 261217 h 2767981"/>
              <a:gd name="connsiteX4" fmla="*/ 6994398 w 6997680"/>
              <a:gd name="connsiteY4" fmla="*/ 2509718 h 2767981"/>
              <a:gd name="connsiteX5" fmla="*/ 6786174 w 6997680"/>
              <a:gd name="connsiteY5" fmla="*/ 2766803 h 2767981"/>
              <a:gd name="connsiteX6" fmla="*/ 204961 w 6997680"/>
              <a:gd name="connsiteY6" fmla="*/ 2764374 h 2767981"/>
              <a:gd name="connsiteX7" fmla="*/ 4871 w 6997680"/>
              <a:gd name="connsiteY7" fmla="*/ 2557957 h 2767981"/>
              <a:gd name="connsiteX8" fmla="*/ 11310 w 6997680"/>
              <a:gd name="connsiteY8" fmla="*/ 241165 h 2767981"/>
              <a:gd name="connsiteX0" fmla="*/ 9077 w 6995447"/>
              <a:gd name="connsiteY0" fmla="*/ 241165 h 2771293"/>
              <a:gd name="connsiteX1" fmla="*/ 237976 w 6995447"/>
              <a:gd name="connsiteY1" fmla="*/ 121 h 2771293"/>
              <a:gd name="connsiteX2" fmla="*/ 6776145 w 6995447"/>
              <a:gd name="connsiteY2" fmla="*/ 6560 h 2771293"/>
              <a:gd name="connsiteX3" fmla="*/ 6992165 w 6995447"/>
              <a:gd name="connsiteY3" fmla="*/ 261217 h 2771293"/>
              <a:gd name="connsiteX4" fmla="*/ 6992165 w 6995447"/>
              <a:gd name="connsiteY4" fmla="*/ 2509718 h 2771293"/>
              <a:gd name="connsiteX5" fmla="*/ 6783941 w 6995447"/>
              <a:gd name="connsiteY5" fmla="*/ 2766803 h 2771293"/>
              <a:gd name="connsiteX6" fmla="*/ 214759 w 6995447"/>
              <a:gd name="connsiteY6" fmla="*/ 2768385 h 2771293"/>
              <a:gd name="connsiteX7" fmla="*/ 2638 w 6995447"/>
              <a:gd name="connsiteY7" fmla="*/ 2557957 h 2771293"/>
              <a:gd name="connsiteX8" fmla="*/ 9077 w 6995447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09718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4232"/>
              <a:gd name="connsiteY0" fmla="*/ 241165 h 2771293"/>
              <a:gd name="connsiteX1" fmla="*/ 237976 w 6994232"/>
              <a:gd name="connsiteY1" fmla="*/ 121 h 2771293"/>
              <a:gd name="connsiteX2" fmla="*/ 6776145 w 6994232"/>
              <a:gd name="connsiteY2" fmla="*/ 6560 h 2771293"/>
              <a:gd name="connsiteX3" fmla="*/ 6992165 w 6994232"/>
              <a:gd name="connsiteY3" fmla="*/ 261217 h 2771293"/>
              <a:gd name="connsiteX4" fmla="*/ 6992165 w 6994232"/>
              <a:gd name="connsiteY4" fmla="*/ 2517739 h 2771293"/>
              <a:gd name="connsiteX5" fmla="*/ 6775920 w 6994232"/>
              <a:gd name="connsiteY5" fmla="*/ 2766803 h 2771293"/>
              <a:gd name="connsiteX6" fmla="*/ 214759 w 6994232"/>
              <a:gd name="connsiteY6" fmla="*/ 2768385 h 2771293"/>
              <a:gd name="connsiteX7" fmla="*/ 2638 w 6994232"/>
              <a:gd name="connsiteY7" fmla="*/ 2557957 h 2771293"/>
              <a:gd name="connsiteX8" fmla="*/ 9077 w 6994232"/>
              <a:gd name="connsiteY8" fmla="*/ 241165 h 2771293"/>
              <a:gd name="connsiteX0" fmla="*/ 9077 w 6997735"/>
              <a:gd name="connsiteY0" fmla="*/ 241165 h 2771293"/>
              <a:gd name="connsiteX1" fmla="*/ 237976 w 6997735"/>
              <a:gd name="connsiteY1" fmla="*/ 121 h 2771293"/>
              <a:gd name="connsiteX2" fmla="*/ 6776145 w 6997735"/>
              <a:gd name="connsiteY2" fmla="*/ 6560 h 2771293"/>
              <a:gd name="connsiteX3" fmla="*/ 6996175 w 6997735"/>
              <a:gd name="connsiteY3" fmla="*/ 257206 h 2771293"/>
              <a:gd name="connsiteX4" fmla="*/ 6992165 w 6997735"/>
              <a:gd name="connsiteY4" fmla="*/ 2517739 h 2771293"/>
              <a:gd name="connsiteX5" fmla="*/ 6775920 w 6997735"/>
              <a:gd name="connsiteY5" fmla="*/ 2766803 h 2771293"/>
              <a:gd name="connsiteX6" fmla="*/ 214759 w 6997735"/>
              <a:gd name="connsiteY6" fmla="*/ 2768385 h 2771293"/>
              <a:gd name="connsiteX7" fmla="*/ 2638 w 6997735"/>
              <a:gd name="connsiteY7" fmla="*/ 2557957 h 2771293"/>
              <a:gd name="connsiteX8" fmla="*/ 9077 w 6997735"/>
              <a:gd name="connsiteY8" fmla="*/ 241165 h 2771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7735" h="2771293">
                <a:moveTo>
                  <a:pt x="9077" y="241165"/>
                </a:moveTo>
                <a:cubicBezTo>
                  <a:pt x="9077" y="-13283"/>
                  <a:pt x="-16472" y="121"/>
                  <a:pt x="237976" y="121"/>
                </a:cubicBezTo>
                <a:lnTo>
                  <a:pt x="6776145" y="6560"/>
                </a:lnTo>
                <a:cubicBezTo>
                  <a:pt x="7030593" y="6560"/>
                  <a:pt x="6996175" y="2758"/>
                  <a:pt x="6996175" y="257206"/>
                </a:cubicBezTo>
                <a:cubicBezTo>
                  <a:pt x="6994838" y="1010717"/>
                  <a:pt x="6993502" y="1764228"/>
                  <a:pt x="6992165" y="2517739"/>
                </a:cubicBezTo>
                <a:cubicBezTo>
                  <a:pt x="6992165" y="2772187"/>
                  <a:pt x="7030368" y="2766803"/>
                  <a:pt x="6775920" y="2766803"/>
                </a:cubicBezTo>
                <a:lnTo>
                  <a:pt x="214759" y="2768385"/>
                </a:lnTo>
                <a:cubicBezTo>
                  <a:pt x="-39689" y="2768385"/>
                  <a:pt x="2638" y="2812405"/>
                  <a:pt x="2638" y="2557957"/>
                </a:cubicBezTo>
                <a:cubicBezTo>
                  <a:pt x="4784" y="1877144"/>
                  <a:pt x="6931" y="921978"/>
                  <a:pt x="9077" y="241165"/>
                </a:cubicBezTo>
                <a:close/>
              </a:path>
            </a:pathLst>
          </a:custGeom>
          <a:ln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5E474B8-FBA4-4404-BA64-1247810503C8}"/>
              </a:ext>
            </a:extLst>
          </p:cNvPr>
          <p:cNvSpPr txBox="1"/>
          <p:nvPr/>
        </p:nvSpPr>
        <p:spPr bwMode="gray">
          <a:xfrm>
            <a:off x="6922161" y="5370366"/>
            <a:ext cx="4104471" cy="7479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579" b="1" dirty="0"/>
              <a:t>Ballmaschine Programme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1. Side-Topspin Aufschlag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r>
              <a:rPr lang="de-DE" sz="1228" dirty="0"/>
              <a:t>2. Sides-Unterschnitt Aufschlag</a:t>
            </a:r>
          </a:p>
          <a:p>
            <a:pPr defTabSz="801888">
              <a:lnSpc>
                <a:spcPct val="110000"/>
              </a:lnSpc>
              <a:spcBef>
                <a:spcPts val="263"/>
              </a:spcBef>
              <a:spcAft>
                <a:spcPts val="263"/>
              </a:spcAft>
              <a:buClr>
                <a:schemeClr val="accent1"/>
              </a:buClr>
              <a:buSzPct val="90000"/>
            </a:pPr>
            <a:endParaRPr lang="de-DE" sz="1403" dirty="0"/>
          </a:p>
        </p:txBody>
      </p:sp>
      <p:sp>
        <p:nvSpPr>
          <p:cNvPr id="44" name="Pfeil: nach unten 43">
            <a:extLst>
              <a:ext uri="{FF2B5EF4-FFF2-40B4-BE49-F238E27FC236}">
                <a16:creationId xmlns:a16="http://schemas.microsoft.com/office/drawing/2014/main" id="{8FB4FE38-F4AA-4B79-9950-2A40E9FA0FE9}"/>
              </a:ext>
            </a:extLst>
          </p:cNvPr>
          <p:cNvSpPr/>
          <p:nvPr/>
        </p:nvSpPr>
        <p:spPr bwMode="gray">
          <a:xfrm rot="16200000">
            <a:off x="5819900" y="5496286"/>
            <a:ext cx="1157849" cy="496152"/>
          </a:xfrm>
          <a:prstGeom prst="downArrow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endParaRPr lang="en-US" sz="1228" b="1" dirty="0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7472908-9E74-40B6-964B-776C63EA1B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9" t="8795" r="7042"/>
          <a:stretch/>
        </p:blipFill>
        <p:spPr>
          <a:xfrm>
            <a:off x="4661108" y="2809133"/>
            <a:ext cx="1135719" cy="745946"/>
          </a:xfrm>
          <a:prstGeom prst="rect">
            <a:avLst/>
          </a:prstGeom>
        </p:spPr>
      </p:pic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35D4DE5E-D9AA-4D40-ACBE-3816A79256A7}"/>
              </a:ext>
            </a:extLst>
          </p:cNvPr>
          <p:cNvSpPr/>
          <p:nvPr/>
        </p:nvSpPr>
        <p:spPr bwMode="gray">
          <a:xfrm>
            <a:off x="1313458" y="1189200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Problem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5F721898-43E8-4244-9C87-0B40C17403CD}"/>
              </a:ext>
            </a:extLst>
          </p:cNvPr>
          <p:cNvSpPr/>
          <p:nvPr/>
        </p:nvSpPr>
        <p:spPr bwMode="gray">
          <a:xfrm>
            <a:off x="7587965" y="1182879"/>
            <a:ext cx="1984708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Hypothese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14211D0-629D-4CCA-AEAD-BF7F70427776}"/>
              </a:ext>
            </a:extLst>
          </p:cNvPr>
          <p:cNvSpPr/>
          <p:nvPr/>
        </p:nvSpPr>
        <p:spPr bwMode="gray">
          <a:xfrm>
            <a:off x="551327" y="1013317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1.</a:t>
            </a:r>
            <a:endParaRPr lang="en-US" sz="3157" b="1" dirty="0">
              <a:solidFill>
                <a:schemeClr val="bg1"/>
              </a:solidFill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D2C87396-1306-43F7-818A-D524D52124A9}"/>
              </a:ext>
            </a:extLst>
          </p:cNvPr>
          <p:cNvSpPr/>
          <p:nvPr/>
        </p:nvSpPr>
        <p:spPr bwMode="gray">
          <a:xfrm>
            <a:off x="6849885" y="998357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2.</a:t>
            </a:r>
            <a:endParaRPr lang="en-US" sz="3157" b="1" dirty="0">
              <a:solidFill>
                <a:schemeClr val="bg1"/>
              </a:solidFill>
            </a:endParaRPr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14DCBB11-FA90-4733-B315-8C3757CA8A38}"/>
              </a:ext>
            </a:extLst>
          </p:cNvPr>
          <p:cNvSpPr/>
          <p:nvPr/>
        </p:nvSpPr>
        <p:spPr bwMode="gray">
          <a:xfrm>
            <a:off x="2845742" y="4627264"/>
            <a:ext cx="2099601" cy="514445"/>
          </a:xfrm>
          <a:prstGeom prst="roundRect">
            <a:avLst/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2400" b="1" dirty="0">
                <a:solidFill>
                  <a:schemeClr val="bg1"/>
                </a:solidFill>
              </a:rPr>
              <a:t>Experiment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FF73A698-9DC9-4272-A68C-5A676300770F}"/>
              </a:ext>
            </a:extLst>
          </p:cNvPr>
          <p:cNvSpPr/>
          <p:nvPr/>
        </p:nvSpPr>
        <p:spPr bwMode="gray">
          <a:xfrm>
            <a:off x="2083612" y="4451381"/>
            <a:ext cx="893796" cy="883491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126281" tIns="126281" rIns="126281" bIns="126281" rtlCol="0" anchor="ctr"/>
          <a:lstStyle/>
          <a:p>
            <a:pPr algn="ctr"/>
            <a:r>
              <a:rPr lang="de-DE" sz="3157" b="1" dirty="0">
                <a:solidFill>
                  <a:schemeClr val="bg1"/>
                </a:solidFill>
              </a:rPr>
              <a:t>3.</a:t>
            </a:r>
            <a:endParaRPr lang="en-US" sz="3157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2046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KIT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400" b="1" dirty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 defTabSz="914347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SzPct val="90000"/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KIT_Template_DE_05_EXP.potx" id="{E7C9E8AE-2E60-42C4-90AC-46B576646BEA}" vid="{4C864E74-C8C0-4FBD-8FAC-065419A974D0}"/>
    </a:ext>
  </a:extLst>
</a:theme>
</file>

<file path=ppt/theme/theme2.xml><?xml version="1.0" encoding="utf-8"?>
<a:theme xmlns:a="http://schemas.openxmlformats.org/drawingml/2006/main" name="Office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200" b="1" dirty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Font typeface="Wingdings" panose="05000000000000000000" pitchFamily="2" charset="2"/>
          <a:buChar char="§"/>
          <a:defRPr sz="1200" dirty="0" err="1" smtClean="0">
            <a:solidFill>
              <a:srgbClr val="000000"/>
            </a:solidFill>
          </a:defRPr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KIT">
      <a:dk1>
        <a:srgbClr val="002D4C"/>
      </a:dk1>
      <a:lt1>
        <a:srgbClr val="FFFFFF"/>
      </a:lt1>
      <a:dk2>
        <a:srgbClr val="DAE1E6"/>
      </a:dk2>
      <a:lt2>
        <a:srgbClr val="A8B9C4"/>
      </a:lt2>
      <a:accent1>
        <a:srgbClr val="009682"/>
      </a:accent1>
      <a:accent2>
        <a:srgbClr val="005A50"/>
      </a:accent2>
      <a:accent3>
        <a:srgbClr val="23A1E0"/>
      </a:accent3>
      <a:accent4>
        <a:srgbClr val="0C537E"/>
      </a:accent4>
      <a:accent5>
        <a:srgbClr val="8CB63C"/>
      </a:accent5>
      <a:accent6>
        <a:srgbClr val="276738"/>
      </a:accent6>
      <a:hlink>
        <a:srgbClr val="009682"/>
      </a:hlink>
      <a:folHlink>
        <a:srgbClr val="002D4C"/>
      </a:folHlink>
    </a:clrScheme>
    <a:fontScheme name="KIT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chemeClr val="accent1"/>
        </a:solidFill>
        <a:ln w="3175">
          <a:solidFill>
            <a:schemeClr val="accent1"/>
          </a:solidFill>
        </a:ln>
      </a:spPr>
      <a:bodyPr wrap="square" lIns="144000" tIns="144000" rIns="144000" bIns="144000" rtlCol="0" anchor="ctr"/>
      <a:lstStyle>
        <a:defPPr algn="ctr">
          <a:defRPr sz="1200" b="1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952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>
          <a:lnSpc>
            <a:spcPct val="110000"/>
          </a:lnSpc>
          <a:spcBef>
            <a:spcPts val="300"/>
          </a:spcBef>
          <a:spcAft>
            <a:spcPts val="300"/>
          </a:spcAft>
          <a:buClr>
            <a:schemeClr val="accent1"/>
          </a:buClr>
          <a:buFont typeface="Wingdings" panose="05000000000000000000" pitchFamily="2" charset="2"/>
          <a:buChar char="§"/>
          <a:defRPr sz="1200" dirty="0" err="1" smtClean="0">
            <a:solidFill>
              <a:srgbClr val="000000"/>
            </a:solidFill>
          </a:defRPr>
        </a:defPPr>
      </a:lstStyle>
    </a:txDef>
  </a:objectDefaults>
  <a:extraClrSchemeLst/>
  <a:custClrLst>
    <a:custClr name="Schwarz">
      <a:srgbClr val="000000"/>
    </a:custClr>
    <a:custClr name="Pink">
      <a:srgbClr val="A3107C"/>
    </a:custClr>
    <a:custClr name="Orange">
      <a:srgbClr val="DF9B1B"/>
    </a:custClr>
    <a:custClr name="Gelb">
      <a:srgbClr val="FCE500"/>
    </a:custClr>
    <a:custClr name="Rot">
      <a:srgbClr val="D30015"/>
    </a:custClr>
    <a:custClr name="Braun">
      <a:srgbClr val="A7822E"/>
    </a:custClr>
  </a:custClr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2E5FD0FACC1A441A3B98524628D82BB" ma:contentTypeVersion="18" ma:contentTypeDescription="Ein neues Dokument erstellen." ma:contentTypeScope="" ma:versionID="ca91d1d73b96296e36ac805fd617baf7">
  <xsd:schema xmlns:xsd="http://www.w3.org/2001/XMLSchema" xmlns:xs="http://www.w3.org/2001/XMLSchema" xmlns:p="http://schemas.microsoft.com/office/2006/metadata/properties" xmlns:ns3="81b2a3e8-42da-4da6-905d-11a8afbb605c" xmlns:ns4="a316b092-a2a1-4f3b-b455-46c1e19af03e" targetNamespace="http://schemas.microsoft.com/office/2006/metadata/properties" ma:root="true" ma:fieldsID="c25dfe43a6d077542e50f2e8cf508a91" ns3:_="" ns4:_="">
    <xsd:import namespace="81b2a3e8-42da-4da6-905d-11a8afbb605c"/>
    <xsd:import namespace="a316b092-a2a1-4f3b-b455-46c1e19af03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Location" minOccurs="0"/>
                <xsd:element ref="ns4:MediaLengthInSeconds" minOccurs="0"/>
                <xsd:element ref="ns4:_activity" minOccurs="0"/>
                <xsd:element ref="ns4:MediaServiceSearchProperties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2a3e8-42da-4da6-905d-11a8afbb6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Freigabehinweis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6b092-a2a1-4f3b-b455-46c1e19af0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316b092-a2a1-4f3b-b455-46c1e19af03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59D8DE2-2B91-453A-899A-5D9038445F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b2a3e8-42da-4da6-905d-11a8afbb605c"/>
    <ds:schemaRef ds:uri="a316b092-a2a1-4f3b-b455-46c1e19af0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F159617-DEC9-404F-99CE-1D26659791CE}">
  <ds:schemaRefs>
    <ds:schemaRef ds:uri="http://purl.org/dc/terms/"/>
    <ds:schemaRef ds:uri="http://schemas.microsoft.com/office/2006/metadata/properties"/>
    <ds:schemaRef ds:uri="http://www.w3.org/XML/1998/namespace"/>
    <ds:schemaRef ds:uri="81b2a3e8-42da-4da6-905d-11a8afbb605c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a316b092-a2a1-4f3b-b455-46c1e19af03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E359DD4-3818-4294-9945-2CC7AB3D12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KIT_PPT-Vorlage_DE</Template>
  <TotalTime>0</TotalTime>
  <Words>481</Words>
  <Application>Microsoft Office PowerPoint</Application>
  <PresentationFormat>Benutzerdefiniert</PresentationFormat>
  <Paragraphs>76</Paragraphs>
  <Slides>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Franklin Gothic Medium</vt:lpstr>
      <vt:lpstr>Symbol</vt:lpstr>
      <vt:lpstr>Wingdings</vt:lpstr>
      <vt:lpstr>KIT</vt:lpstr>
      <vt:lpstr>Ballkontrolle Topspin</vt:lpstr>
      <vt:lpstr>Ballkontrolle Unterschnitt</vt:lpstr>
      <vt:lpstr>Ballkontrolle Sidespin</vt:lpstr>
      <vt:lpstr>Fragen zur Unterstützung</vt:lpstr>
      <vt:lpstr>Transferaufgabe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Jörg Greiner</dc:creator>
  <cp:lastModifiedBy>Jörg Greiner</cp:lastModifiedBy>
  <cp:revision>312</cp:revision>
  <dcterms:created xsi:type="dcterms:W3CDTF">2025-02-28T14:03:57Z</dcterms:created>
  <dcterms:modified xsi:type="dcterms:W3CDTF">2025-12-09T09:08:56Z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0x01010092E5FD0FACC1A441A3B98524628D82BB</vt:lpwstr>
  </property>
</Properties>
</file>