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705" r:id="rId1"/>
  </p:sldMasterIdLst>
  <p:notesMasterIdLst>
    <p:notesMasterId r:id="rId7"/>
  </p:notesMasterIdLst>
  <p:handoutMasterIdLst>
    <p:handoutMasterId r:id="rId8"/>
  </p:handoutMasterIdLst>
  <p:sldIdLst>
    <p:sldId id="257" r:id="rId2"/>
    <p:sldId id="258" r:id="rId3"/>
    <p:sldId id="256" r:id="rId4"/>
    <p:sldId id="259" r:id="rId5"/>
    <p:sldId id="260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3869E"/>
    <a:srgbClr val="FA6200"/>
    <a:srgbClr val="2D7E9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ttlere Formatvorlage 2 - Akz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3636"/>
    <p:restoredTop sz="78231"/>
  </p:normalViewPr>
  <p:slideViewPr>
    <p:cSldViewPr snapToGrid="0">
      <p:cViewPr varScale="1">
        <p:scale>
          <a:sx n="99" d="100"/>
          <a:sy n="99" d="100"/>
        </p:scale>
        <p:origin x="1088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6" d="100"/>
          <a:sy n="86" d="100"/>
        </p:scale>
        <p:origin x="2720" y="21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>
            <a:extLst>
              <a:ext uri="{FF2B5EF4-FFF2-40B4-BE49-F238E27FC236}">
                <a16:creationId xmlns:a16="http://schemas.microsoft.com/office/drawing/2014/main" id="{4821DE94-9534-FE84-697D-4CBB26BF5E7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B563A333-D1BC-C29F-DB11-5BEF5E4728D9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D2AAA7-3C5C-2C4F-839E-E3417D3F30DB}" type="datetimeFigureOut">
              <a:rPr lang="de-DE" smtClean="0"/>
              <a:t>25.08.25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DF487BB8-0CED-1FCB-0E62-C6AF454DC638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6D9A8164-1BD3-C3CA-5EB9-29B71C7AA411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D1616F-5684-5444-AE58-3AFD8F9869C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5472002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42E3A9A-233C-A241-979A-03C8F55C20CC}" type="datetimeFigureOut">
              <a:rPr lang="de-DE" smtClean="0"/>
              <a:t>25.08.25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12621D8-2CC8-C84E-9737-43808E427A3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697305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2621D8-2CC8-C84E-9737-43808E427A3D}" type="slidenum">
              <a:rPr lang="de-DE" smtClean="0"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9685155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2621D8-2CC8-C84E-9737-43808E427A3D}" type="slidenum">
              <a:rPr lang="de-DE" smtClean="0"/>
              <a:t>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790702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jpeg"/><Relationship Id="rId4" Type="http://schemas.openxmlformats.org/officeDocument/2006/relationships/image" Target="../media/image8.png"/></Relationships>
</file>

<file path=ppt/slideLayouts/_rels/slideLayout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jpeg"/><Relationship Id="rId4" Type="http://schemas.openxmlformats.org/officeDocument/2006/relationships/image" Target="../media/image8.pn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Group 10"/>
          <p:cNvGrpSpPr/>
          <p:nvPr/>
        </p:nvGrpSpPr>
        <p:grpSpPr>
          <a:xfrm>
            <a:off x="0" y="0"/>
            <a:ext cx="2305051" cy="6858001"/>
            <a:chOff x="0" y="0"/>
            <a:chExt cx="2305051" cy="6858001"/>
          </a:xfrm>
          <a:gradFill flip="none" rotWithShape="1">
            <a:gsLst>
              <a:gs pos="0">
                <a:schemeClr val="tx2"/>
              </a:gs>
              <a:gs pos="100000">
                <a:schemeClr val="bg2">
                  <a:lumMod val="60000"/>
                  <a:lumOff val="40000"/>
                </a:schemeClr>
              </a:gs>
            </a:gsLst>
            <a:lin ang="5400000" scaled="0"/>
            <a:tileRect/>
          </a:gradFill>
        </p:grpSpPr>
        <p:sp>
          <p:nvSpPr>
            <p:cNvPr id="12" name="Rectangle 5"/>
            <p:cNvSpPr>
              <a:spLocks noChangeArrowheads="1"/>
            </p:cNvSpPr>
            <p:nvPr/>
          </p:nvSpPr>
          <p:spPr bwMode="auto">
            <a:xfrm>
              <a:off x="1209675" y="4763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3" name="Freeform 6"/>
            <p:cNvSpPr>
              <a:spLocks noEditPoints="1"/>
            </p:cNvSpPr>
            <p:nvPr/>
          </p:nvSpPr>
          <p:spPr bwMode="auto">
            <a:xfrm>
              <a:off x="1128713" y="21764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4" name="Freeform 7"/>
            <p:cNvSpPr>
              <a:spLocks noEditPoints="1"/>
            </p:cNvSpPr>
            <p:nvPr/>
          </p:nvSpPr>
          <p:spPr bwMode="auto">
            <a:xfrm>
              <a:off x="1123950" y="4021138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5" name="Rectangle 8"/>
            <p:cNvSpPr>
              <a:spLocks noChangeArrowheads="1"/>
            </p:cNvSpPr>
            <p:nvPr/>
          </p:nvSpPr>
          <p:spPr bwMode="auto">
            <a:xfrm>
              <a:off x="414338" y="9525"/>
              <a:ext cx="28575" cy="44815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6" name="Freeform 9"/>
            <p:cNvSpPr>
              <a:spLocks noEditPoints="1"/>
            </p:cNvSpPr>
            <p:nvPr/>
          </p:nvSpPr>
          <p:spPr bwMode="auto">
            <a:xfrm>
              <a:off x="333375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7" name="Freeform 10"/>
            <p:cNvSpPr/>
            <p:nvPr/>
          </p:nvSpPr>
          <p:spPr bwMode="auto">
            <a:xfrm>
              <a:off x="190500" y="9525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66"/>
                  </a:lnTo>
                  <a:lnTo>
                    <a:pt x="81" y="380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3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8" name="Freeform 11"/>
            <p:cNvSpPr/>
            <p:nvPr/>
          </p:nvSpPr>
          <p:spPr bwMode="auto">
            <a:xfrm>
              <a:off x="1290638" y="14288"/>
              <a:ext cx="376238" cy="1801813"/>
            </a:xfrm>
            <a:custGeom>
              <a:avLst/>
              <a:gdLst/>
              <a:ahLst/>
              <a:cxnLst/>
              <a:rect l="0" t="0" r="r" b="b"/>
              <a:pathLst>
                <a:path w="237" h="1135">
                  <a:moveTo>
                    <a:pt x="222" y="1135"/>
                  </a:moveTo>
                  <a:lnTo>
                    <a:pt x="0" y="620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17"/>
                  </a:lnTo>
                  <a:lnTo>
                    <a:pt x="237" y="1129"/>
                  </a:lnTo>
                  <a:lnTo>
                    <a:pt x="222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9" name="Freeform 12"/>
            <p:cNvSpPr>
              <a:spLocks noEditPoints="1"/>
            </p:cNvSpPr>
            <p:nvPr/>
          </p:nvSpPr>
          <p:spPr bwMode="auto">
            <a:xfrm>
              <a:off x="1600200" y="180181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0" name="Freeform 13"/>
            <p:cNvSpPr/>
            <p:nvPr/>
          </p:nvSpPr>
          <p:spPr bwMode="auto">
            <a:xfrm>
              <a:off x="1381125" y="9525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219" y="898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380"/>
                  </a:lnTo>
                  <a:lnTo>
                    <a:pt x="234" y="892"/>
                  </a:lnTo>
                  <a:lnTo>
                    <a:pt x="219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1" name="Freeform 14"/>
            <p:cNvSpPr/>
            <p:nvPr/>
          </p:nvSpPr>
          <p:spPr bwMode="auto">
            <a:xfrm>
              <a:off x="1643063" y="0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96" y="575"/>
                  </a:moveTo>
                  <a:lnTo>
                    <a:pt x="78" y="575"/>
                  </a:lnTo>
                  <a:lnTo>
                    <a:pt x="78" y="192"/>
                  </a:lnTo>
                  <a:lnTo>
                    <a:pt x="0" y="6"/>
                  </a:lnTo>
                  <a:lnTo>
                    <a:pt x="15" y="0"/>
                  </a:lnTo>
                  <a:lnTo>
                    <a:pt x="96" y="189"/>
                  </a:lnTo>
                  <a:lnTo>
                    <a:pt x="96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2" name="Freeform 15"/>
            <p:cNvSpPr>
              <a:spLocks noEditPoints="1"/>
            </p:cNvSpPr>
            <p:nvPr/>
          </p:nvSpPr>
          <p:spPr bwMode="auto">
            <a:xfrm>
              <a:off x="1685925" y="14208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3" name="Freeform 16"/>
            <p:cNvSpPr>
              <a:spLocks noEditPoints="1"/>
            </p:cNvSpPr>
            <p:nvPr/>
          </p:nvSpPr>
          <p:spPr bwMode="auto">
            <a:xfrm>
              <a:off x="168592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4" name="Freeform 17"/>
            <p:cNvSpPr/>
            <p:nvPr/>
          </p:nvSpPr>
          <p:spPr bwMode="auto">
            <a:xfrm>
              <a:off x="1743075" y="4763"/>
              <a:ext cx="419100" cy="522288"/>
            </a:xfrm>
            <a:custGeom>
              <a:avLst/>
              <a:gdLst/>
              <a:ahLst/>
              <a:cxnLst/>
              <a:rect l="0" t="0" r="r" b="b"/>
              <a:pathLst>
                <a:path w="264" h="329">
                  <a:moveTo>
                    <a:pt x="252" y="329"/>
                  </a:moveTo>
                  <a:lnTo>
                    <a:pt x="45" y="120"/>
                  </a:lnTo>
                  <a:lnTo>
                    <a:pt x="0" y="6"/>
                  </a:lnTo>
                  <a:lnTo>
                    <a:pt x="15" y="0"/>
                  </a:lnTo>
                  <a:lnTo>
                    <a:pt x="60" y="111"/>
                  </a:lnTo>
                  <a:lnTo>
                    <a:pt x="264" y="317"/>
                  </a:lnTo>
                  <a:lnTo>
                    <a:pt x="252" y="3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5" name="Freeform 18"/>
            <p:cNvSpPr>
              <a:spLocks noEditPoints="1"/>
            </p:cNvSpPr>
            <p:nvPr/>
          </p:nvSpPr>
          <p:spPr bwMode="auto">
            <a:xfrm>
              <a:off x="2119313" y="488950"/>
              <a:ext cx="161925" cy="147638"/>
            </a:xfrm>
            <a:custGeom>
              <a:avLst/>
              <a:gdLst/>
              <a:ahLst/>
              <a:cxnLst/>
              <a:rect l="0" t="0" r="r" b="b"/>
              <a:pathLst>
                <a:path w="34" h="31">
                  <a:moveTo>
                    <a:pt x="17" y="31"/>
                  </a:moveTo>
                  <a:cubicBezTo>
                    <a:pt x="13" y="31"/>
                    <a:pt x="9" y="30"/>
                    <a:pt x="6" y="27"/>
                  </a:cubicBezTo>
                  <a:cubicBezTo>
                    <a:pt x="0" y="20"/>
                    <a:pt x="0" y="10"/>
                    <a:pt x="6" y="4"/>
                  </a:cubicBezTo>
                  <a:cubicBezTo>
                    <a:pt x="9" y="1"/>
                    <a:pt x="13" y="0"/>
                    <a:pt x="17" y="0"/>
                  </a:cubicBezTo>
                  <a:cubicBezTo>
                    <a:pt x="21" y="0"/>
                    <a:pt x="25" y="1"/>
                    <a:pt x="28" y="4"/>
                  </a:cubicBezTo>
                  <a:cubicBezTo>
                    <a:pt x="34" y="10"/>
                    <a:pt x="34" y="20"/>
                    <a:pt x="28" y="27"/>
                  </a:cubicBezTo>
                  <a:cubicBezTo>
                    <a:pt x="25" y="30"/>
                    <a:pt x="21" y="31"/>
                    <a:pt x="17" y="31"/>
                  </a:cubicBezTo>
                  <a:close/>
                  <a:moveTo>
                    <a:pt x="17" y="4"/>
                  </a:moveTo>
                  <a:cubicBezTo>
                    <a:pt x="14" y="4"/>
                    <a:pt x="11" y="5"/>
                    <a:pt x="9" y="7"/>
                  </a:cubicBezTo>
                  <a:cubicBezTo>
                    <a:pt x="4" y="12"/>
                    <a:pt x="4" y="19"/>
                    <a:pt x="9" y="24"/>
                  </a:cubicBezTo>
                  <a:cubicBezTo>
                    <a:pt x="11" y="26"/>
                    <a:pt x="14" y="27"/>
                    <a:pt x="17" y="27"/>
                  </a:cubicBezTo>
                  <a:cubicBezTo>
                    <a:pt x="20" y="27"/>
                    <a:pt x="23" y="26"/>
                    <a:pt x="25" y="24"/>
                  </a:cubicBezTo>
                  <a:cubicBezTo>
                    <a:pt x="30" y="19"/>
                    <a:pt x="30" y="12"/>
                    <a:pt x="25" y="7"/>
                  </a:cubicBezTo>
                  <a:cubicBezTo>
                    <a:pt x="23" y="5"/>
                    <a:pt x="20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6" name="Freeform 19"/>
            <p:cNvSpPr/>
            <p:nvPr/>
          </p:nvSpPr>
          <p:spPr bwMode="auto">
            <a:xfrm>
              <a:off x="952500" y="4763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72"/>
                  </a:lnTo>
                  <a:lnTo>
                    <a:pt x="0" y="189"/>
                  </a:lnTo>
                  <a:lnTo>
                    <a:pt x="81" y="0"/>
                  </a:lnTo>
                  <a:lnTo>
                    <a:pt x="96" y="6"/>
                  </a:lnTo>
                  <a:lnTo>
                    <a:pt x="15" y="192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7" name="Freeform 20"/>
            <p:cNvSpPr>
              <a:spLocks noEditPoints="1"/>
            </p:cNvSpPr>
            <p:nvPr/>
          </p:nvSpPr>
          <p:spPr bwMode="auto">
            <a:xfrm>
              <a:off x="8667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2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8" name="Freeform 21"/>
            <p:cNvSpPr>
              <a:spLocks noEditPoints="1"/>
            </p:cNvSpPr>
            <p:nvPr/>
          </p:nvSpPr>
          <p:spPr bwMode="auto">
            <a:xfrm>
              <a:off x="890588" y="15541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9" name="Freeform 22"/>
            <p:cNvSpPr/>
            <p:nvPr/>
          </p:nvSpPr>
          <p:spPr bwMode="auto">
            <a:xfrm>
              <a:off x="738188" y="5622925"/>
              <a:ext cx="338138" cy="1216025"/>
            </a:xfrm>
            <a:custGeom>
              <a:avLst/>
              <a:gdLst/>
              <a:ahLst/>
              <a:cxnLst/>
              <a:rect l="0" t="0" r="r" b="b"/>
              <a:pathLst>
                <a:path w="213" h="766">
                  <a:moveTo>
                    <a:pt x="213" y="766"/>
                  </a:moveTo>
                  <a:lnTo>
                    <a:pt x="195" y="766"/>
                  </a:lnTo>
                  <a:lnTo>
                    <a:pt x="195" y="464"/>
                  </a:lnTo>
                  <a:lnTo>
                    <a:pt x="0" y="6"/>
                  </a:lnTo>
                  <a:lnTo>
                    <a:pt x="12" y="0"/>
                  </a:lnTo>
                  <a:lnTo>
                    <a:pt x="213" y="461"/>
                  </a:lnTo>
                  <a:lnTo>
                    <a:pt x="213" y="7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0" name="Freeform 23"/>
            <p:cNvSpPr>
              <a:spLocks noEditPoints="1"/>
            </p:cNvSpPr>
            <p:nvPr/>
          </p:nvSpPr>
          <p:spPr bwMode="auto">
            <a:xfrm>
              <a:off x="647700" y="5480050"/>
              <a:ext cx="157163" cy="157163"/>
            </a:xfrm>
            <a:custGeom>
              <a:avLst/>
              <a:gdLst/>
              <a:ahLst/>
              <a:cxnLst/>
              <a:rect l="0" t="0" r="r" b="b"/>
              <a:pathLst>
                <a:path w="33" h="33">
                  <a:moveTo>
                    <a:pt x="17" y="33"/>
                  </a:moveTo>
                  <a:cubicBezTo>
                    <a:pt x="8" y="33"/>
                    <a:pt x="0" y="26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6" y="0"/>
                    <a:pt x="33" y="8"/>
                    <a:pt x="33" y="17"/>
                  </a:cubicBezTo>
                  <a:cubicBezTo>
                    <a:pt x="33" y="26"/>
                    <a:pt x="26" y="33"/>
                    <a:pt x="17" y="33"/>
                  </a:cubicBezTo>
                  <a:close/>
                  <a:moveTo>
                    <a:pt x="17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29"/>
                    <a:pt x="17" y="29"/>
                  </a:cubicBezTo>
                  <a:cubicBezTo>
                    <a:pt x="23" y="29"/>
                    <a:pt x="29" y="24"/>
                    <a:pt x="29" y="17"/>
                  </a:cubicBezTo>
                  <a:cubicBezTo>
                    <a:pt x="29" y="10"/>
                    <a:pt x="23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1" name="Freeform 24"/>
            <p:cNvSpPr>
              <a:spLocks noEditPoints="1"/>
            </p:cNvSpPr>
            <p:nvPr/>
          </p:nvSpPr>
          <p:spPr bwMode="auto">
            <a:xfrm>
              <a:off x="666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2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2" name="Freeform 25"/>
            <p:cNvSpPr/>
            <p:nvPr/>
          </p:nvSpPr>
          <p:spPr bwMode="auto">
            <a:xfrm>
              <a:off x="0" y="3897313"/>
              <a:ext cx="133350" cy="266700"/>
            </a:xfrm>
            <a:custGeom>
              <a:avLst/>
              <a:gdLst/>
              <a:ahLst/>
              <a:cxnLst/>
              <a:rect l="0" t="0" r="r" b="b"/>
              <a:pathLst>
                <a:path w="84" h="168">
                  <a:moveTo>
                    <a:pt x="69" y="168"/>
                  </a:moveTo>
                  <a:lnTo>
                    <a:pt x="0" y="6"/>
                  </a:lnTo>
                  <a:lnTo>
                    <a:pt x="12" y="0"/>
                  </a:lnTo>
                  <a:lnTo>
                    <a:pt x="84" y="162"/>
                  </a:lnTo>
                  <a:lnTo>
                    <a:pt x="69" y="1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3" name="Freeform 26"/>
            <p:cNvSpPr>
              <a:spLocks noEditPoints="1"/>
            </p:cNvSpPr>
            <p:nvPr/>
          </p:nvSpPr>
          <p:spPr bwMode="auto">
            <a:xfrm>
              <a:off x="66675" y="414972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4" name="Freeform 27"/>
            <p:cNvSpPr/>
            <p:nvPr/>
          </p:nvSpPr>
          <p:spPr bwMode="auto">
            <a:xfrm>
              <a:off x="0" y="1644650"/>
              <a:ext cx="133350" cy="269875"/>
            </a:xfrm>
            <a:custGeom>
              <a:avLst/>
              <a:gdLst/>
              <a:ahLst/>
              <a:cxnLst/>
              <a:rect l="0" t="0" r="r" b="b"/>
              <a:pathLst>
                <a:path w="84" h="170">
                  <a:moveTo>
                    <a:pt x="12" y="170"/>
                  </a:moveTo>
                  <a:lnTo>
                    <a:pt x="0" y="164"/>
                  </a:lnTo>
                  <a:lnTo>
                    <a:pt x="69" y="0"/>
                  </a:lnTo>
                  <a:lnTo>
                    <a:pt x="84" y="6"/>
                  </a:lnTo>
                  <a:lnTo>
                    <a:pt x="12" y="1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5" name="Freeform 28"/>
            <p:cNvSpPr>
              <a:spLocks noEditPoints="1"/>
            </p:cNvSpPr>
            <p:nvPr/>
          </p:nvSpPr>
          <p:spPr bwMode="auto">
            <a:xfrm>
              <a:off x="66675" y="146843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6" name="Freeform 29"/>
            <p:cNvSpPr/>
            <p:nvPr/>
          </p:nvSpPr>
          <p:spPr bwMode="auto">
            <a:xfrm>
              <a:off x="695325" y="4763"/>
              <a:ext cx="309563" cy="1558925"/>
            </a:xfrm>
            <a:custGeom>
              <a:avLst/>
              <a:gdLst/>
              <a:ahLst/>
              <a:cxnLst/>
              <a:rect l="0" t="0" r="r" b="b"/>
              <a:pathLst>
                <a:path w="195" h="982">
                  <a:moveTo>
                    <a:pt x="195" y="982"/>
                  </a:moveTo>
                  <a:lnTo>
                    <a:pt x="177" y="982"/>
                  </a:lnTo>
                  <a:lnTo>
                    <a:pt x="177" y="805"/>
                  </a:lnTo>
                  <a:lnTo>
                    <a:pt x="0" y="629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23"/>
                  </a:lnTo>
                  <a:lnTo>
                    <a:pt x="195" y="796"/>
                  </a:lnTo>
                  <a:lnTo>
                    <a:pt x="195" y="9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7" name="Freeform 30"/>
            <p:cNvSpPr>
              <a:spLocks noEditPoints="1"/>
            </p:cNvSpPr>
            <p:nvPr/>
          </p:nvSpPr>
          <p:spPr bwMode="auto">
            <a:xfrm>
              <a:off x="57150" y="48815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8" name="Freeform 31"/>
            <p:cNvSpPr/>
            <p:nvPr/>
          </p:nvSpPr>
          <p:spPr bwMode="auto">
            <a:xfrm>
              <a:off x="138113" y="5060950"/>
              <a:ext cx="304800" cy="1778000"/>
            </a:xfrm>
            <a:custGeom>
              <a:avLst/>
              <a:gdLst/>
              <a:ahLst/>
              <a:cxnLst/>
              <a:rect l="0" t="0" r="r" b="b"/>
              <a:pathLst>
                <a:path w="192" h="1120">
                  <a:moveTo>
                    <a:pt x="192" y="1120"/>
                  </a:moveTo>
                  <a:lnTo>
                    <a:pt x="177" y="1120"/>
                  </a:lnTo>
                  <a:lnTo>
                    <a:pt x="177" y="360"/>
                  </a:lnTo>
                  <a:lnTo>
                    <a:pt x="0" y="1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77"/>
                  </a:lnTo>
                  <a:lnTo>
                    <a:pt x="192" y="354"/>
                  </a:lnTo>
                  <a:lnTo>
                    <a:pt x="192" y="1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9" name="Freeform 32"/>
            <p:cNvSpPr>
              <a:spLocks noEditPoints="1"/>
            </p:cNvSpPr>
            <p:nvPr/>
          </p:nvSpPr>
          <p:spPr bwMode="auto">
            <a:xfrm>
              <a:off x="561975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0" name="Rectangle 33"/>
            <p:cNvSpPr>
              <a:spLocks noChangeArrowheads="1"/>
            </p:cNvSpPr>
            <p:nvPr/>
          </p:nvSpPr>
          <p:spPr bwMode="auto">
            <a:xfrm>
              <a:off x="642938" y="6610350"/>
              <a:ext cx="23813" cy="2428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41" name="Freeform 34"/>
            <p:cNvSpPr>
              <a:spLocks noEditPoints="1"/>
            </p:cNvSpPr>
            <p:nvPr/>
          </p:nvSpPr>
          <p:spPr bwMode="auto">
            <a:xfrm>
              <a:off x="76200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2" name="Freeform 35"/>
            <p:cNvSpPr/>
            <p:nvPr/>
          </p:nvSpPr>
          <p:spPr bwMode="auto">
            <a:xfrm>
              <a:off x="0" y="5978525"/>
              <a:ext cx="190500" cy="461963"/>
            </a:xfrm>
            <a:custGeom>
              <a:avLst/>
              <a:gdLst/>
              <a:ahLst/>
              <a:cxnLst/>
              <a:rect l="0" t="0" r="r" b="b"/>
              <a:pathLst>
                <a:path w="120" h="291">
                  <a:moveTo>
                    <a:pt x="120" y="291"/>
                  </a:moveTo>
                  <a:lnTo>
                    <a:pt x="105" y="291"/>
                  </a:lnTo>
                  <a:lnTo>
                    <a:pt x="105" y="114"/>
                  </a:lnTo>
                  <a:lnTo>
                    <a:pt x="0" y="9"/>
                  </a:lnTo>
                  <a:lnTo>
                    <a:pt x="12" y="0"/>
                  </a:lnTo>
                  <a:lnTo>
                    <a:pt x="120" y="108"/>
                  </a:lnTo>
                  <a:lnTo>
                    <a:pt x="120" y="2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3" name="Freeform 36"/>
            <p:cNvSpPr/>
            <p:nvPr/>
          </p:nvSpPr>
          <p:spPr bwMode="auto">
            <a:xfrm>
              <a:off x="1014413" y="1801813"/>
              <a:ext cx="214313" cy="755650"/>
            </a:xfrm>
            <a:custGeom>
              <a:avLst/>
              <a:gdLst/>
              <a:ahLst/>
              <a:cxnLst/>
              <a:rect l="0" t="0" r="r" b="b"/>
              <a:pathLst>
                <a:path w="135" h="476">
                  <a:moveTo>
                    <a:pt x="12" y="476"/>
                  </a:moveTo>
                  <a:lnTo>
                    <a:pt x="0" y="476"/>
                  </a:lnTo>
                  <a:lnTo>
                    <a:pt x="0" y="128"/>
                  </a:lnTo>
                  <a:lnTo>
                    <a:pt x="126" y="0"/>
                  </a:lnTo>
                  <a:lnTo>
                    <a:pt x="135" y="9"/>
                  </a:lnTo>
                  <a:lnTo>
                    <a:pt x="12" y="131"/>
                  </a:lnTo>
                  <a:lnTo>
                    <a:pt x="12" y="4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4" name="Freeform 37"/>
            <p:cNvSpPr>
              <a:spLocks noEditPoints="1"/>
            </p:cNvSpPr>
            <p:nvPr/>
          </p:nvSpPr>
          <p:spPr bwMode="auto">
            <a:xfrm>
              <a:off x="938213" y="2547938"/>
              <a:ext cx="166688" cy="160338"/>
            </a:xfrm>
            <a:custGeom>
              <a:avLst/>
              <a:gdLst/>
              <a:ahLst/>
              <a:cxnLst/>
              <a:rect l="0" t="0" r="r" b="b"/>
              <a:pathLst>
                <a:path w="35" h="34">
                  <a:moveTo>
                    <a:pt x="18" y="34"/>
                  </a:moveTo>
                  <a:cubicBezTo>
                    <a:pt x="8" y="34"/>
                    <a:pt x="0" y="26"/>
                    <a:pt x="0" y="17"/>
                  </a:cubicBezTo>
                  <a:cubicBezTo>
                    <a:pt x="0" y="7"/>
                    <a:pt x="8" y="0"/>
                    <a:pt x="18" y="0"/>
                  </a:cubicBezTo>
                  <a:cubicBezTo>
                    <a:pt x="27" y="0"/>
                    <a:pt x="35" y="7"/>
                    <a:pt x="35" y="17"/>
                  </a:cubicBezTo>
                  <a:cubicBezTo>
                    <a:pt x="35" y="26"/>
                    <a:pt x="27" y="34"/>
                    <a:pt x="18" y="34"/>
                  </a:cubicBezTo>
                  <a:close/>
                  <a:moveTo>
                    <a:pt x="18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30"/>
                    <a:pt x="18" y="30"/>
                  </a:cubicBezTo>
                  <a:cubicBezTo>
                    <a:pt x="25" y="30"/>
                    <a:pt x="31" y="24"/>
                    <a:pt x="31" y="17"/>
                  </a:cubicBezTo>
                  <a:cubicBezTo>
                    <a:pt x="31" y="10"/>
                    <a:pt x="25" y="4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5" name="Freeform 38"/>
            <p:cNvSpPr/>
            <p:nvPr/>
          </p:nvSpPr>
          <p:spPr bwMode="auto">
            <a:xfrm>
              <a:off x="595313" y="4763"/>
              <a:ext cx="638175" cy="4025900"/>
            </a:xfrm>
            <a:custGeom>
              <a:avLst/>
              <a:gdLst/>
              <a:ahLst/>
              <a:cxnLst/>
              <a:rect l="0" t="0" r="r" b="b"/>
              <a:pathLst>
                <a:path w="402" h="2536">
                  <a:moveTo>
                    <a:pt x="402" y="2536"/>
                  </a:moveTo>
                  <a:lnTo>
                    <a:pt x="387" y="2536"/>
                  </a:lnTo>
                  <a:lnTo>
                    <a:pt x="387" y="2311"/>
                  </a:lnTo>
                  <a:lnTo>
                    <a:pt x="0" y="1925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916"/>
                  </a:lnTo>
                  <a:lnTo>
                    <a:pt x="402" y="2302"/>
                  </a:lnTo>
                  <a:lnTo>
                    <a:pt x="402" y="25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6" name="Freeform 39"/>
            <p:cNvSpPr/>
            <p:nvPr/>
          </p:nvSpPr>
          <p:spPr bwMode="auto">
            <a:xfrm>
              <a:off x="1223963" y="1382713"/>
              <a:ext cx="142875" cy="476250"/>
            </a:xfrm>
            <a:custGeom>
              <a:avLst/>
              <a:gdLst/>
              <a:ahLst/>
              <a:cxnLst/>
              <a:rect l="0" t="0" r="r" b="b"/>
              <a:pathLst>
                <a:path w="90" h="300">
                  <a:moveTo>
                    <a:pt x="90" y="300"/>
                  </a:moveTo>
                  <a:lnTo>
                    <a:pt x="78" y="300"/>
                  </a:lnTo>
                  <a:lnTo>
                    <a:pt x="78" y="84"/>
                  </a:lnTo>
                  <a:lnTo>
                    <a:pt x="0" y="9"/>
                  </a:lnTo>
                  <a:lnTo>
                    <a:pt x="9" y="0"/>
                  </a:lnTo>
                  <a:lnTo>
                    <a:pt x="90" y="81"/>
                  </a:lnTo>
                  <a:lnTo>
                    <a:pt x="90" y="3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7" name="Freeform 40"/>
            <p:cNvSpPr>
              <a:spLocks noEditPoints="1"/>
            </p:cNvSpPr>
            <p:nvPr/>
          </p:nvSpPr>
          <p:spPr bwMode="auto">
            <a:xfrm>
              <a:off x="1300163" y="1849438"/>
              <a:ext cx="109538" cy="107950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8" name="Freeform 41"/>
            <p:cNvSpPr/>
            <p:nvPr/>
          </p:nvSpPr>
          <p:spPr bwMode="auto">
            <a:xfrm>
              <a:off x="280988" y="3417888"/>
              <a:ext cx="142875" cy="474663"/>
            </a:xfrm>
            <a:custGeom>
              <a:avLst/>
              <a:gdLst/>
              <a:ahLst/>
              <a:cxnLst/>
              <a:rect l="0" t="0" r="r" b="b"/>
              <a:pathLst>
                <a:path w="90" h="299">
                  <a:moveTo>
                    <a:pt x="12" y="299"/>
                  </a:moveTo>
                  <a:lnTo>
                    <a:pt x="0" y="299"/>
                  </a:lnTo>
                  <a:lnTo>
                    <a:pt x="0" y="80"/>
                  </a:lnTo>
                  <a:lnTo>
                    <a:pt x="81" y="0"/>
                  </a:lnTo>
                  <a:lnTo>
                    <a:pt x="90" y="8"/>
                  </a:lnTo>
                  <a:lnTo>
                    <a:pt x="12" y="83"/>
                  </a:lnTo>
                  <a:lnTo>
                    <a:pt x="12" y="2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9" name="Freeform 42"/>
            <p:cNvSpPr>
              <a:spLocks noEditPoints="1"/>
            </p:cNvSpPr>
            <p:nvPr/>
          </p:nvSpPr>
          <p:spPr bwMode="auto">
            <a:xfrm>
              <a:off x="238125" y="38830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1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3" y="5"/>
                    <a:pt x="23" y="12"/>
                  </a:cubicBezTo>
                  <a:cubicBezTo>
                    <a:pt x="23" y="18"/>
                    <a:pt x="17" y="23"/>
                    <a:pt x="11" y="23"/>
                  </a:cubicBezTo>
                  <a:close/>
                  <a:moveTo>
                    <a:pt x="11" y="4"/>
                  </a:moveTo>
                  <a:cubicBezTo>
                    <a:pt x="7" y="4"/>
                    <a:pt x="4" y="8"/>
                    <a:pt x="4" y="12"/>
                  </a:cubicBezTo>
                  <a:cubicBezTo>
                    <a:pt x="4" y="16"/>
                    <a:pt x="7" y="19"/>
                    <a:pt x="11" y="19"/>
                  </a:cubicBezTo>
                  <a:cubicBezTo>
                    <a:pt x="15" y="19"/>
                    <a:pt x="19" y="16"/>
                    <a:pt x="19" y="12"/>
                  </a:cubicBezTo>
                  <a:cubicBezTo>
                    <a:pt x="19" y="8"/>
                    <a:pt x="15" y="4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0" name="Freeform 43"/>
            <p:cNvSpPr/>
            <p:nvPr/>
          </p:nvSpPr>
          <p:spPr bwMode="auto">
            <a:xfrm>
              <a:off x="4763" y="2166938"/>
              <a:ext cx="114300" cy="452438"/>
            </a:xfrm>
            <a:custGeom>
              <a:avLst/>
              <a:gdLst/>
              <a:ahLst/>
              <a:cxnLst/>
              <a:rect l="0" t="0" r="r" b="b"/>
              <a:pathLst>
                <a:path w="72" h="285">
                  <a:moveTo>
                    <a:pt x="6" y="285"/>
                  </a:moveTo>
                  <a:lnTo>
                    <a:pt x="0" y="276"/>
                  </a:lnTo>
                  <a:lnTo>
                    <a:pt x="60" y="216"/>
                  </a:lnTo>
                  <a:lnTo>
                    <a:pt x="60" y="0"/>
                  </a:lnTo>
                  <a:lnTo>
                    <a:pt x="72" y="0"/>
                  </a:lnTo>
                  <a:lnTo>
                    <a:pt x="72" y="222"/>
                  </a:lnTo>
                  <a:lnTo>
                    <a:pt x="6" y="2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1" name="Freeform 44"/>
            <p:cNvSpPr>
              <a:spLocks noEditPoints="1"/>
            </p:cNvSpPr>
            <p:nvPr/>
          </p:nvSpPr>
          <p:spPr bwMode="auto">
            <a:xfrm>
              <a:off x="52388" y="20669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2" name="Rectangle 45"/>
            <p:cNvSpPr>
              <a:spLocks noChangeArrowheads="1"/>
            </p:cNvSpPr>
            <p:nvPr/>
          </p:nvSpPr>
          <p:spPr bwMode="auto">
            <a:xfrm>
              <a:off x="1228725" y="4662488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53" name="Freeform 46"/>
            <p:cNvSpPr/>
            <p:nvPr/>
          </p:nvSpPr>
          <p:spPr bwMode="auto">
            <a:xfrm>
              <a:off x="1319213" y="5041900"/>
              <a:ext cx="371475" cy="1801813"/>
            </a:xfrm>
            <a:custGeom>
              <a:avLst/>
              <a:gdLst/>
              <a:ahLst/>
              <a:cxnLst/>
              <a:rect l="0" t="0" r="r" b="b"/>
              <a:pathLst>
                <a:path w="234" h="1135">
                  <a:moveTo>
                    <a:pt x="15" y="1135"/>
                  </a:moveTo>
                  <a:lnTo>
                    <a:pt x="0" y="1135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19" y="0"/>
                  </a:lnTo>
                  <a:lnTo>
                    <a:pt x="234" y="6"/>
                  </a:lnTo>
                  <a:lnTo>
                    <a:pt x="15" y="518"/>
                  </a:lnTo>
                  <a:lnTo>
                    <a:pt x="15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4" name="Freeform 47"/>
            <p:cNvSpPr>
              <a:spLocks noEditPoints="1"/>
            </p:cNvSpPr>
            <p:nvPr/>
          </p:nvSpPr>
          <p:spPr bwMode="auto">
            <a:xfrm>
              <a:off x="1147763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5" name="Freeform 48"/>
            <p:cNvSpPr/>
            <p:nvPr/>
          </p:nvSpPr>
          <p:spPr bwMode="auto">
            <a:xfrm>
              <a:off x="819150" y="3983038"/>
              <a:ext cx="347663" cy="2860675"/>
            </a:xfrm>
            <a:custGeom>
              <a:avLst/>
              <a:gdLst/>
              <a:ahLst/>
              <a:cxnLst/>
              <a:rect l="0" t="0" r="r" b="b"/>
              <a:pathLst>
                <a:path w="219" h="1802">
                  <a:moveTo>
                    <a:pt x="219" y="1802"/>
                  </a:moveTo>
                  <a:lnTo>
                    <a:pt x="201" y="1802"/>
                  </a:lnTo>
                  <a:lnTo>
                    <a:pt x="201" y="1185"/>
                  </a:lnTo>
                  <a:lnTo>
                    <a:pt x="0" y="3"/>
                  </a:lnTo>
                  <a:lnTo>
                    <a:pt x="15" y="0"/>
                  </a:lnTo>
                  <a:lnTo>
                    <a:pt x="219" y="1185"/>
                  </a:lnTo>
                  <a:lnTo>
                    <a:pt x="219" y="18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6" name="Freeform 49"/>
            <p:cNvSpPr>
              <a:spLocks noEditPoints="1"/>
            </p:cNvSpPr>
            <p:nvPr/>
          </p:nvSpPr>
          <p:spPr bwMode="auto">
            <a:xfrm>
              <a:off x="728663" y="3806825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7" name="Freeform 50"/>
            <p:cNvSpPr>
              <a:spLocks noEditPoints="1"/>
            </p:cNvSpPr>
            <p:nvPr/>
          </p:nvSpPr>
          <p:spPr bwMode="auto">
            <a:xfrm>
              <a:off x="1624013" y="486727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8" name="Freeform 51"/>
            <p:cNvSpPr/>
            <p:nvPr/>
          </p:nvSpPr>
          <p:spPr bwMode="auto">
            <a:xfrm>
              <a:off x="1404938" y="5422900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18" y="898"/>
                  </a:moveTo>
                  <a:lnTo>
                    <a:pt x="0" y="898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22" y="0"/>
                  </a:lnTo>
                  <a:lnTo>
                    <a:pt x="234" y="6"/>
                  </a:lnTo>
                  <a:lnTo>
                    <a:pt x="18" y="518"/>
                  </a:lnTo>
                  <a:lnTo>
                    <a:pt x="18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9" name="Freeform 52"/>
            <p:cNvSpPr/>
            <p:nvPr/>
          </p:nvSpPr>
          <p:spPr bwMode="auto">
            <a:xfrm>
              <a:off x="1666875" y="5945188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15" y="575"/>
                  </a:moveTo>
                  <a:lnTo>
                    <a:pt x="0" y="569"/>
                  </a:lnTo>
                  <a:lnTo>
                    <a:pt x="81" y="383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6"/>
                  </a:lnTo>
                  <a:lnTo>
                    <a:pt x="15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0" name="Freeform 53"/>
            <p:cNvSpPr>
              <a:spLocks noEditPoints="1"/>
            </p:cNvSpPr>
            <p:nvPr/>
          </p:nvSpPr>
          <p:spPr bwMode="auto">
            <a:xfrm>
              <a:off x="1709738" y="52466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1" name="Freeform 54"/>
            <p:cNvSpPr>
              <a:spLocks noEditPoints="1"/>
            </p:cNvSpPr>
            <p:nvPr/>
          </p:nvSpPr>
          <p:spPr bwMode="auto">
            <a:xfrm>
              <a:off x="1709738" y="57642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2" name="Freeform 55"/>
            <p:cNvSpPr/>
            <p:nvPr/>
          </p:nvSpPr>
          <p:spPr bwMode="auto">
            <a:xfrm>
              <a:off x="1766888" y="6330950"/>
              <a:ext cx="419100" cy="527050"/>
            </a:xfrm>
            <a:custGeom>
              <a:avLst/>
              <a:gdLst/>
              <a:ahLst/>
              <a:cxnLst/>
              <a:rect l="0" t="0" r="r" b="b"/>
              <a:pathLst>
                <a:path w="264" h="332">
                  <a:moveTo>
                    <a:pt x="12" y="332"/>
                  </a:moveTo>
                  <a:lnTo>
                    <a:pt x="0" y="326"/>
                  </a:lnTo>
                  <a:lnTo>
                    <a:pt x="45" y="206"/>
                  </a:lnTo>
                  <a:lnTo>
                    <a:pt x="255" y="0"/>
                  </a:lnTo>
                  <a:lnTo>
                    <a:pt x="264" y="12"/>
                  </a:lnTo>
                  <a:lnTo>
                    <a:pt x="60" y="215"/>
                  </a:lnTo>
                  <a:lnTo>
                    <a:pt x="12" y="3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3" name="Freeform 56"/>
            <p:cNvSpPr>
              <a:spLocks noEditPoints="1"/>
            </p:cNvSpPr>
            <p:nvPr/>
          </p:nvSpPr>
          <p:spPr bwMode="auto">
            <a:xfrm>
              <a:off x="2147888" y="6221413"/>
              <a:ext cx="157163" cy="147638"/>
            </a:xfrm>
            <a:custGeom>
              <a:avLst/>
              <a:gdLst/>
              <a:ahLst/>
              <a:cxnLst/>
              <a:rect l="0" t="0" r="r" b="b"/>
              <a:pathLst>
                <a:path w="33" h="31">
                  <a:moveTo>
                    <a:pt x="16" y="31"/>
                  </a:moveTo>
                  <a:cubicBezTo>
                    <a:pt x="12" y="31"/>
                    <a:pt x="8" y="29"/>
                    <a:pt x="5" y="26"/>
                  </a:cubicBezTo>
                  <a:cubicBezTo>
                    <a:pt x="2" y="24"/>
                    <a:pt x="0" y="20"/>
                    <a:pt x="0" y="15"/>
                  </a:cubicBezTo>
                  <a:cubicBezTo>
                    <a:pt x="0" y="11"/>
                    <a:pt x="2" y="7"/>
                    <a:pt x="5" y="4"/>
                  </a:cubicBezTo>
                  <a:cubicBezTo>
                    <a:pt x="8" y="1"/>
                    <a:pt x="12" y="0"/>
                    <a:pt x="16" y="0"/>
                  </a:cubicBezTo>
                  <a:cubicBezTo>
                    <a:pt x="20" y="0"/>
                    <a:pt x="24" y="1"/>
                    <a:pt x="27" y="4"/>
                  </a:cubicBezTo>
                  <a:cubicBezTo>
                    <a:pt x="33" y="10"/>
                    <a:pt x="33" y="20"/>
                    <a:pt x="27" y="26"/>
                  </a:cubicBezTo>
                  <a:cubicBezTo>
                    <a:pt x="24" y="29"/>
                    <a:pt x="20" y="31"/>
                    <a:pt x="16" y="31"/>
                  </a:cubicBezTo>
                  <a:close/>
                  <a:moveTo>
                    <a:pt x="16" y="4"/>
                  </a:moveTo>
                  <a:cubicBezTo>
                    <a:pt x="13" y="4"/>
                    <a:pt x="10" y="5"/>
                    <a:pt x="8" y="7"/>
                  </a:cubicBezTo>
                  <a:cubicBezTo>
                    <a:pt x="6" y="9"/>
                    <a:pt x="4" y="12"/>
                    <a:pt x="4" y="15"/>
                  </a:cubicBezTo>
                  <a:cubicBezTo>
                    <a:pt x="4" y="19"/>
                    <a:pt x="6" y="21"/>
                    <a:pt x="8" y="24"/>
                  </a:cubicBezTo>
                  <a:cubicBezTo>
                    <a:pt x="10" y="26"/>
                    <a:pt x="13" y="27"/>
                    <a:pt x="16" y="27"/>
                  </a:cubicBezTo>
                  <a:cubicBezTo>
                    <a:pt x="19" y="27"/>
                    <a:pt x="22" y="26"/>
                    <a:pt x="24" y="24"/>
                  </a:cubicBezTo>
                  <a:cubicBezTo>
                    <a:pt x="29" y="19"/>
                    <a:pt x="29" y="12"/>
                    <a:pt x="24" y="7"/>
                  </a:cubicBezTo>
                  <a:cubicBezTo>
                    <a:pt x="22" y="5"/>
                    <a:pt x="19" y="4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4" name="Freeform 57"/>
            <p:cNvSpPr/>
            <p:nvPr/>
          </p:nvSpPr>
          <p:spPr bwMode="auto">
            <a:xfrm>
              <a:off x="504825" y="9525"/>
              <a:ext cx="233363" cy="5103813"/>
            </a:xfrm>
            <a:custGeom>
              <a:avLst/>
              <a:gdLst/>
              <a:ahLst/>
              <a:cxnLst/>
              <a:rect l="0" t="0" r="r" b="b"/>
              <a:pathLst>
                <a:path w="147" h="3215">
                  <a:moveTo>
                    <a:pt x="132" y="3215"/>
                  </a:moveTo>
                  <a:lnTo>
                    <a:pt x="129" y="2754"/>
                  </a:lnTo>
                  <a:lnTo>
                    <a:pt x="0" y="1901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898"/>
                  </a:lnTo>
                  <a:lnTo>
                    <a:pt x="144" y="2754"/>
                  </a:lnTo>
                  <a:lnTo>
                    <a:pt x="147" y="3215"/>
                  </a:lnTo>
                  <a:lnTo>
                    <a:pt x="132" y="32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5" name="Freeform 58"/>
            <p:cNvSpPr>
              <a:spLocks noEditPoints="1"/>
            </p:cNvSpPr>
            <p:nvPr/>
          </p:nvSpPr>
          <p:spPr bwMode="auto">
            <a:xfrm>
              <a:off x="633413" y="5103813"/>
              <a:ext cx="185738" cy="185738"/>
            </a:xfrm>
            <a:custGeom>
              <a:avLst/>
              <a:gdLst/>
              <a:ahLst/>
              <a:cxnLst/>
              <a:rect l="0" t="0" r="r" b="b"/>
              <a:pathLst>
                <a:path w="39" h="39">
                  <a:moveTo>
                    <a:pt x="20" y="39"/>
                  </a:moveTo>
                  <a:cubicBezTo>
                    <a:pt x="9" y="39"/>
                    <a:pt x="0" y="30"/>
                    <a:pt x="0" y="19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19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19"/>
                  </a:cubicBezTo>
                  <a:cubicBezTo>
                    <a:pt x="4" y="28"/>
                    <a:pt x="11" y="35"/>
                    <a:pt x="20" y="35"/>
                  </a:cubicBezTo>
                  <a:cubicBezTo>
                    <a:pt x="28" y="35"/>
                    <a:pt x="35" y="28"/>
                    <a:pt x="35" y="19"/>
                  </a:cubicBezTo>
                  <a:cubicBezTo>
                    <a:pt x="35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76424" y="1122363"/>
            <a:ext cx="8791575" cy="2387600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76424" y="3602038"/>
            <a:ext cx="8791575" cy="1655762"/>
          </a:xfrm>
        </p:spPr>
        <p:txBody>
          <a:bodyPr>
            <a:normAutofit/>
          </a:bodyPr>
          <a:lstStyle>
            <a:lvl1pPr marL="0" indent="0" algn="l">
              <a:buNone/>
              <a:defRPr sz="2000" cap="all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077511" y="5410201"/>
            <a:ext cx="2743200" cy="365125"/>
          </a:xfrm>
        </p:spPr>
        <p:txBody>
          <a:bodyPr/>
          <a:lstStyle/>
          <a:p>
            <a:fld id="{48A87A34-81AB-432B-8DAE-1953F412C126}" type="datetimeFigureOut">
              <a:rPr lang="en-US" smtClean="0"/>
              <a:t>8/25/25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876424" y="5410201"/>
            <a:ext cx="5124886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96911" y="5410199"/>
            <a:ext cx="771089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96652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 und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56" y="609600"/>
            <a:ext cx="9905955" cy="342900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4419599"/>
            <a:ext cx="9904459" cy="1371599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8/25/25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65325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Zitat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599"/>
            <a:ext cx="9302752" cy="2748429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365557"/>
            <a:ext cx="875229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4309919"/>
            <a:ext cx="9906002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8/25/25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‹Nr.›</a:t>
            </a:fld>
            <a:endParaRPr lang="en-US" dirty="0"/>
          </a:p>
        </p:txBody>
      </p:sp>
      <p:sp>
        <p:nvSpPr>
          <p:cNvPr id="60" name="TextBox 59"/>
          <p:cNvSpPr txBox="1"/>
          <p:nvPr/>
        </p:nvSpPr>
        <p:spPr>
          <a:xfrm>
            <a:off x="903512" y="73239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10537370" y="276497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29356763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nskar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2134041"/>
            <a:ext cx="9906001" cy="2511835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4657655"/>
            <a:ext cx="9904505" cy="1140644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8/25/25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720311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Sp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141410" y="2674463"/>
            <a:ext cx="3196899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27918" y="3360263"/>
            <a:ext cx="3208735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4766" y="2677635"/>
            <a:ext cx="3184385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04213" y="3363435"/>
            <a:ext cx="3195830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442" y="2674463"/>
            <a:ext cx="3194968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52442" y="3360263"/>
            <a:ext cx="3194968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8/25/25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817619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Bildsp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1141411" y="609600"/>
            <a:ext cx="9905999" cy="1905000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141413" y="4404596"/>
            <a:ext cx="319524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141413" y="2666998"/>
            <a:ext cx="31952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41413" y="4980858"/>
            <a:ext cx="3195240" cy="8178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89053" y="4404596"/>
            <a:ext cx="320040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89053" y="2666998"/>
            <a:ext cx="31989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87593" y="4980857"/>
            <a:ext cx="3200400" cy="81034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567" y="4404595"/>
            <a:ext cx="3190741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852442" y="2666998"/>
            <a:ext cx="3194969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852442" y="4980854"/>
            <a:ext cx="3194968" cy="810345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8/25/25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421333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8/25/25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224234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609599"/>
            <a:ext cx="2005011" cy="5181601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1410" y="609599"/>
            <a:ext cx="7748590" cy="5181601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8/25/25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170086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1412" y="3114198"/>
            <a:ext cx="9905999" cy="3541714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en-US" dirty="0"/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18339978-D518-2449-4568-4253D506BA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8/25/25</a:t>
            </a:fld>
            <a:endParaRPr lang="en-US" dirty="0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EADB1954-DDCA-2590-4E60-5F36392341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70F2AC36-B948-3067-056E-41759BD679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  <p:sp>
        <p:nvSpPr>
          <p:cNvPr id="10" name="Titel 9">
            <a:extLst>
              <a:ext uri="{FF2B5EF4-FFF2-40B4-BE49-F238E27FC236}">
                <a16:creationId xmlns:a16="http://schemas.microsoft.com/office/drawing/2014/main" id="{404DF6C1-3DC1-C545-EAF2-95CEEEDC9D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pic>
        <p:nvPicPr>
          <p:cNvPr id="11" name="Grafik 10" descr="Ein Bild, das Text, Schrift, Logo, Screenshot enthält.&#10;&#10;Automatisch generierte Beschreibung">
            <a:extLst>
              <a:ext uri="{FF2B5EF4-FFF2-40B4-BE49-F238E27FC236}">
                <a16:creationId xmlns:a16="http://schemas.microsoft.com/office/drawing/2014/main" id="{09CCC750-18AA-2159-1C56-6130E4A757D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5395" y="3023235"/>
            <a:ext cx="1429385" cy="1014095"/>
          </a:xfrm>
          <a:prstGeom prst="rect">
            <a:avLst/>
          </a:prstGeom>
        </p:spPr>
      </p:pic>
      <p:pic>
        <p:nvPicPr>
          <p:cNvPr id="12" name="Grafik 11" descr="Ein Bild, das Text, Schrift, Symbol, Flagge enthält.&#10;&#10;Automatisch generierte Beschreibung">
            <a:extLst>
              <a:ext uri="{FF2B5EF4-FFF2-40B4-BE49-F238E27FC236}">
                <a16:creationId xmlns:a16="http://schemas.microsoft.com/office/drawing/2014/main" id="{E63F55E3-73D0-F908-9690-F9BFCEB9BE6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1795" y="2818765"/>
            <a:ext cx="1214120" cy="1220470"/>
          </a:xfrm>
          <a:prstGeom prst="rect">
            <a:avLst/>
          </a:prstGeom>
        </p:spPr>
      </p:pic>
      <p:pic>
        <p:nvPicPr>
          <p:cNvPr id="13" name="Grafik 12" descr="Ein Bild, das Text, Schrift, Symbol, Screenshot enthält.&#10;&#10;Automatisch generierte Beschreibung">
            <a:extLst>
              <a:ext uri="{FF2B5EF4-FFF2-40B4-BE49-F238E27FC236}">
                <a16:creationId xmlns:a16="http://schemas.microsoft.com/office/drawing/2014/main" id="{FFEFC790-4ACE-CA5D-E03A-B30E22ADD2FD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7220" y="3378200"/>
            <a:ext cx="1771650" cy="661035"/>
          </a:xfrm>
          <a:prstGeom prst="rect">
            <a:avLst/>
          </a:prstGeom>
        </p:spPr>
      </p:pic>
      <p:pic>
        <p:nvPicPr>
          <p:cNvPr id="14" name="Grafik 13" descr="Ein Bild, das Text, Schrift, Logo, Screenshot enthält.&#10;&#10;Automatisch generierte Beschreibung">
            <a:extLst>
              <a:ext uri="{FF2B5EF4-FFF2-40B4-BE49-F238E27FC236}">
                <a16:creationId xmlns:a16="http://schemas.microsoft.com/office/drawing/2014/main" id="{1F575B0D-1D91-10F2-F7EB-1427BCCF231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7795" y="3175635"/>
            <a:ext cx="1429385" cy="1014095"/>
          </a:xfrm>
          <a:prstGeom prst="rect">
            <a:avLst/>
          </a:prstGeom>
        </p:spPr>
      </p:pic>
      <p:pic>
        <p:nvPicPr>
          <p:cNvPr id="15" name="Grafik 14" descr="Ein Bild, das Text, Schrift, Symbol, Flagge enthält.&#10;&#10;Automatisch generierte Beschreibung">
            <a:extLst>
              <a:ext uri="{FF2B5EF4-FFF2-40B4-BE49-F238E27FC236}">
                <a16:creationId xmlns:a16="http://schemas.microsoft.com/office/drawing/2014/main" id="{91BC03F5-BED8-C7D7-3211-803885E17C3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4195" y="2971165"/>
            <a:ext cx="1214120" cy="1220470"/>
          </a:xfrm>
          <a:prstGeom prst="rect">
            <a:avLst/>
          </a:prstGeom>
        </p:spPr>
      </p:pic>
      <p:pic>
        <p:nvPicPr>
          <p:cNvPr id="16" name="Grafik 15" descr="Ein Bild, das Text, Schrift, Symbol, Screenshot enthält.&#10;&#10;Automatisch generierte Beschreibung">
            <a:extLst>
              <a:ext uri="{FF2B5EF4-FFF2-40B4-BE49-F238E27FC236}">
                <a16:creationId xmlns:a16="http://schemas.microsoft.com/office/drawing/2014/main" id="{FFD09793-4F1A-0040-5530-0CE361067E0C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9620" y="3530600"/>
            <a:ext cx="1771650" cy="661035"/>
          </a:xfrm>
          <a:prstGeom prst="rect">
            <a:avLst/>
          </a:prstGeom>
        </p:spPr>
      </p:pic>
      <p:pic>
        <p:nvPicPr>
          <p:cNvPr id="17" name="Grafik 16" descr="Ein Bild, das Text, Schrift, Logo, Screenshot enthält.&#10;&#10;Automatisch generierte Beschreibung">
            <a:extLst>
              <a:ext uri="{FF2B5EF4-FFF2-40B4-BE49-F238E27FC236}">
                <a16:creationId xmlns:a16="http://schemas.microsoft.com/office/drawing/2014/main" id="{A9407D74-6C33-2023-4BF2-AD107913F01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0195" y="3328035"/>
            <a:ext cx="1429385" cy="1014095"/>
          </a:xfrm>
          <a:prstGeom prst="rect">
            <a:avLst/>
          </a:prstGeom>
        </p:spPr>
      </p:pic>
      <p:pic>
        <p:nvPicPr>
          <p:cNvPr id="18" name="Grafik 17" descr="Ein Bild, das Text, Schrift, Symbol, Flagge enthält.&#10;&#10;Automatisch generierte Beschreibung">
            <a:extLst>
              <a:ext uri="{FF2B5EF4-FFF2-40B4-BE49-F238E27FC236}">
                <a16:creationId xmlns:a16="http://schemas.microsoft.com/office/drawing/2014/main" id="{5B6C9F49-03FF-04C0-A1D9-4CEF9DA2A0A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6595" y="3123565"/>
            <a:ext cx="1214120" cy="1220470"/>
          </a:xfrm>
          <a:prstGeom prst="rect">
            <a:avLst/>
          </a:prstGeom>
        </p:spPr>
      </p:pic>
      <p:pic>
        <p:nvPicPr>
          <p:cNvPr id="19" name="Grafik 18" descr="Ein Bild, das Text, Schrift, Symbol, Screenshot enthält.&#10;&#10;Automatisch generierte Beschreibung">
            <a:extLst>
              <a:ext uri="{FF2B5EF4-FFF2-40B4-BE49-F238E27FC236}">
                <a16:creationId xmlns:a16="http://schemas.microsoft.com/office/drawing/2014/main" id="{C53F7590-AE7F-BE35-AC47-51301BD6DB8E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2020" y="3683000"/>
            <a:ext cx="1771650" cy="6610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225107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Abschnitts-&#10;überschrif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419226"/>
            <a:ext cx="9906000" cy="2852737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424362"/>
            <a:ext cx="9906000" cy="1374776"/>
          </a:xfrm>
        </p:spPr>
        <p:txBody>
          <a:bodyPr>
            <a:normAutofit/>
          </a:bodyPr>
          <a:lstStyle>
            <a:lvl1pPr marL="0" indent="0">
              <a:buNone/>
              <a:defRPr sz="1800" cap="all" baseline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8/25/25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38611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1410" y="2249486"/>
            <a:ext cx="4878389" cy="3541714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249486"/>
            <a:ext cx="4875211" cy="3541714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8/25/25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452927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bg>
      <p:bgPr>
        <a:solidFill>
          <a:srgbClr val="FA62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19126"/>
            <a:ext cx="9906000" cy="1477961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0019" y="2249486"/>
            <a:ext cx="4649783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1410" y="3073397"/>
            <a:ext cx="4878391" cy="2717801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8" y="2249485"/>
            <a:ext cx="4646602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073397"/>
            <a:ext cx="4875210" cy="2717801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8/25/25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8308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Nur Titel">
    <p:bg>
      <p:bgPr>
        <a:solidFill>
          <a:srgbClr val="FA62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8/25/25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46819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Inhalt mit Überschrif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6705" y="609601"/>
            <a:ext cx="3856037" cy="1639884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56200" y="592666"/>
            <a:ext cx="5891209" cy="5198534"/>
          </a:xfrm>
        </p:spPr>
        <p:txBody>
          <a:bodyPr anchor="ctr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6705" y="2249486"/>
            <a:ext cx="3856037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8/25/25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‹Nr.›</a:t>
            </a:fld>
            <a:endParaRPr lang="en-US" dirty="0"/>
          </a:p>
        </p:txBody>
      </p:sp>
      <p:pic>
        <p:nvPicPr>
          <p:cNvPr id="15" name="Grafik 14" descr="Ein Bild, das Text, Schrift, Logo, Screenshot enthält.&#10;&#10;Automatisch generierte Beschreibung">
            <a:extLst>
              <a:ext uri="{FF2B5EF4-FFF2-40B4-BE49-F238E27FC236}">
                <a16:creationId xmlns:a16="http://schemas.microsoft.com/office/drawing/2014/main" id="{797EAD77-EE54-054C-D12D-50659DF61A7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550205" y="6007806"/>
            <a:ext cx="1061956" cy="753374"/>
          </a:xfrm>
          <a:prstGeom prst="rect">
            <a:avLst/>
          </a:prstGeom>
        </p:spPr>
      </p:pic>
      <p:pic>
        <p:nvPicPr>
          <p:cNvPr id="16" name="Grafik 15" descr="Ein Bild, das Text, Schrift, Symbol, Flagge enthält.&#10;&#10;Automatisch generierte Beschreibung">
            <a:extLst>
              <a:ext uri="{FF2B5EF4-FFF2-40B4-BE49-F238E27FC236}">
                <a16:creationId xmlns:a16="http://schemas.microsoft.com/office/drawing/2014/main" id="{4D645C4C-DCB2-7964-84AE-072212873F5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644576" y="6007806"/>
            <a:ext cx="749302" cy="753374"/>
          </a:xfrm>
          <a:prstGeom prst="rect">
            <a:avLst/>
          </a:prstGeom>
        </p:spPr>
      </p:pic>
      <p:pic>
        <p:nvPicPr>
          <p:cNvPr id="17" name="Grafik 16" descr="Ein Bild, das Text, Schrift, Symbol, Screenshot enthält.&#10;&#10;Automatisch generierte Beschreibung">
            <a:extLst>
              <a:ext uri="{FF2B5EF4-FFF2-40B4-BE49-F238E27FC236}">
                <a16:creationId xmlns:a16="http://schemas.microsoft.com/office/drawing/2014/main" id="{C01EB65B-24D6-B336-2BCE-4C9FB2DDEC3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612161" y="6196813"/>
            <a:ext cx="1511466" cy="564367"/>
          </a:xfrm>
          <a:prstGeom prst="rect">
            <a:avLst/>
          </a:prstGeom>
        </p:spPr>
      </p:pic>
      <p:pic>
        <p:nvPicPr>
          <p:cNvPr id="18" name="Picture 6" descr="Wissen schafft Zukunft: Leibniz-Institut für die Pädagogik der  Naturwissenschaften und Mathematik">
            <a:extLst>
              <a:ext uri="{FF2B5EF4-FFF2-40B4-BE49-F238E27FC236}">
                <a16:creationId xmlns:a16="http://schemas.microsoft.com/office/drawing/2014/main" id="{4C09776F-62F5-C04D-070E-51AECD40583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521"/>
          <a:stretch/>
        </p:blipFill>
        <p:spPr bwMode="auto">
          <a:xfrm>
            <a:off x="9681267" y="122642"/>
            <a:ext cx="623738" cy="638869"/>
          </a:xfrm>
          <a:prstGeom prst="rect">
            <a:avLst/>
          </a:prstGeom>
          <a:noFill/>
        </p:spPr>
      </p:pic>
      <p:pic>
        <p:nvPicPr>
          <p:cNvPr id="19" name="Grafik 18" descr="banerji-lab">
            <a:extLst>
              <a:ext uri="{FF2B5EF4-FFF2-40B4-BE49-F238E27FC236}">
                <a16:creationId xmlns:a16="http://schemas.microsoft.com/office/drawing/2014/main" id="{C77CDD49-96AB-D708-691C-79DD150F9C5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033"/>
          <a:stretch/>
        </p:blipFill>
        <p:spPr bwMode="auto">
          <a:xfrm>
            <a:off x="10422994" y="122642"/>
            <a:ext cx="659884" cy="638869"/>
          </a:xfrm>
          <a:prstGeom prst="rect">
            <a:avLst/>
          </a:prstGeom>
          <a:noFill/>
        </p:spPr>
      </p:pic>
      <p:pic>
        <p:nvPicPr>
          <p:cNvPr id="20" name="Picture 8" descr="Technische Universität München (TUM) Logo Download - AI - All Vector Logo">
            <a:extLst>
              <a:ext uri="{FF2B5EF4-FFF2-40B4-BE49-F238E27FC236}">
                <a16:creationId xmlns:a16="http://schemas.microsoft.com/office/drawing/2014/main" id="{CF8FF53D-943E-537C-4969-66D20574CD7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646" r="56961" b="38973"/>
          <a:stretch/>
        </p:blipFill>
        <p:spPr bwMode="auto">
          <a:xfrm>
            <a:off x="11200867" y="187053"/>
            <a:ext cx="858365" cy="448369"/>
          </a:xfrm>
          <a:prstGeom prst="rect">
            <a:avLst/>
          </a:prstGeom>
          <a:noFill/>
        </p:spPr>
      </p:pic>
      <p:pic>
        <p:nvPicPr>
          <p:cNvPr id="21" name="Grafik 20" descr="Ein Bild, das Screenshot, Text, Design enthält.&#10;&#10;Automatisch generierte Beschreibung">
            <a:extLst>
              <a:ext uri="{FF2B5EF4-FFF2-40B4-BE49-F238E27FC236}">
                <a16:creationId xmlns:a16="http://schemas.microsoft.com/office/drawing/2014/main" id="{7F18504E-0CA2-D40F-4E48-A55884539B6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5" t="33673" r="45" b="39146"/>
          <a:stretch/>
        </p:blipFill>
        <p:spPr bwMode="auto">
          <a:xfrm>
            <a:off x="-197697" y="-77597"/>
            <a:ext cx="4914896" cy="92602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7733961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5934508" cy="163988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380721" y="609601"/>
            <a:ext cx="3666690" cy="5181599"/>
          </a:xfrm>
          <a:prstGeom prst="round2DiagRect">
            <a:avLst>
              <a:gd name="adj1" fmla="val 5608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2249486"/>
            <a:ext cx="5934511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8/25/25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‹Nr.›</a:t>
            </a:fld>
            <a:endParaRPr lang="en-US" dirty="0"/>
          </a:p>
        </p:txBody>
      </p:sp>
      <p:pic>
        <p:nvPicPr>
          <p:cNvPr id="15" name="Grafik 14" descr="Ein Bild, das Text, Schrift, Logo, Screenshot enthält.&#10;&#10;Automatisch generierte Beschreibung">
            <a:extLst>
              <a:ext uri="{FF2B5EF4-FFF2-40B4-BE49-F238E27FC236}">
                <a16:creationId xmlns:a16="http://schemas.microsoft.com/office/drawing/2014/main" id="{5EA1C738-66F2-CFBE-004A-CED4F3AFBC0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550205" y="6007806"/>
            <a:ext cx="1061956" cy="753374"/>
          </a:xfrm>
          <a:prstGeom prst="rect">
            <a:avLst/>
          </a:prstGeom>
        </p:spPr>
      </p:pic>
      <p:pic>
        <p:nvPicPr>
          <p:cNvPr id="16" name="Grafik 15" descr="Ein Bild, das Text, Schrift, Symbol, Flagge enthält.&#10;&#10;Automatisch generierte Beschreibung">
            <a:extLst>
              <a:ext uri="{FF2B5EF4-FFF2-40B4-BE49-F238E27FC236}">
                <a16:creationId xmlns:a16="http://schemas.microsoft.com/office/drawing/2014/main" id="{7694D032-C0C7-2CBD-3328-38AC048DA4F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644576" y="6007806"/>
            <a:ext cx="749302" cy="753374"/>
          </a:xfrm>
          <a:prstGeom prst="rect">
            <a:avLst/>
          </a:prstGeom>
        </p:spPr>
      </p:pic>
      <p:pic>
        <p:nvPicPr>
          <p:cNvPr id="17" name="Grafik 16" descr="Ein Bild, das Text, Schrift, Symbol, Screenshot enthält.&#10;&#10;Automatisch generierte Beschreibung">
            <a:extLst>
              <a:ext uri="{FF2B5EF4-FFF2-40B4-BE49-F238E27FC236}">
                <a16:creationId xmlns:a16="http://schemas.microsoft.com/office/drawing/2014/main" id="{709EB3DC-3BDA-B7FA-564E-053A034D067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612161" y="6196813"/>
            <a:ext cx="1511466" cy="564367"/>
          </a:xfrm>
          <a:prstGeom prst="rect">
            <a:avLst/>
          </a:prstGeom>
        </p:spPr>
      </p:pic>
      <p:pic>
        <p:nvPicPr>
          <p:cNvPr id="18" name="Picture 6" descr="Wissen schafft Zukunft: Leibniz-Institut für die Pädagogik der  Naturwissenschaften und Mathematik">
            <a:extLst>
              <a:ext uri="{FF2B5EF4-FFF2-40B4-BE49-F238E27FC236}">
                <a16:creationId xmlns:a16="http://schemas.microsoft.com/office/drawing/2014/main" id="{72BC014C-96DB-E3A7-8F9C-2E4588BB6DD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521"/>
          <a:stretch/>
        </p:blipFill>
        <p:spPr bwMode="auto">
          <a:xfrm>
            <a:off x="8895704" y="96820"/>
            <a:ext cx="623738" cy="638869"/>
          </a:xfrm>
          <a:prstGeom prst="rect">
            <a:avLst/>
          </a:prstGeom>
          <a:noFill/>
        </p:spPr>
      </p:pic>
      <p:pic>
        <p:nvPicPr>
          <p:cNvPr id="19" name="Grafik 18" descr="banerji-lab">
            <a:extLst>
              <a:ext uri="{FF2B5EF4-FFF2-40B4-BE49-F238E27FC236}">
                <a16:creationId xmlns:a16="http://schemas.microsoft.com/office/drawing/2014/main" id="{52CD44C2-45E1-55CC-3A75-B0670034951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033"/>
          <a:stretch/>
        </p:blipFill>
        <p:spPr bwMode="auto">
          <a:xfrm>
            <a:off x="9637431" y="96820"/>
            <a:ext cx="659884" cy="638869"/>
          </a:xfrm>
          <a:prstGeom prst="rect">
            <a:avLst/>
          </a:prstGeom>
          <a:noFill/>
        </p:spPr>
      </p:pic>
      <p:pic>
        <p:nvPicPr>
          <p:cNvPr id="20" name="Picture 8" descr="Technische Universität München (TUM) Logo Download - AI - All Vector Logo">
            <a:extLst>
              <a:ext uri="{FF2B5EF4-FFF2-40B4-BE49-F238E27FC236}">
                <a16:creationId xmlns:a16="http://schemas.microsoft.com/office/drawing/2014/main" id="{8810DB3E-27DF-79F6-DC0E-3ECD01AFBF6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646" r="56961" b="38973"/>
          <a:stretch/>
        </p:blipFill>
        <p:spPr bwMode="auto">
          <a:xfrm>
            <a:off x="10415304" y="161231"/>
            <a:ext cx="858365" cy="448369"/>
          </a:xfrm>
          <a:prstGeom prst="rect">
            <a:avLst/>
          </a:prstGeom>
          <a:noFill/>
        </p:spPr>
      </p:pic>
      <p:pic>
        <p:nvPicPr>
          <p:cNvPr id="21" name="Grafik 20" descr="Ein Bild, das Screenshot, Text, Design enthält.&#10;&#10;Automatisch generierte Beschreibung">
            <a:extLst>
              <a:ext uri="{FF2B5EF4-FFF2-40B4-BE49-F238E27FC236}">
                <a16:creationId xmlns:a16="http://schemas.microsoft.com/office/drawing/2014/main" id="{F09687C2-03F5-FC95-FE65-721A060EE7D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5" t="33673" r="45" b="39146"/>
          <a:stretch/>
        </p:blipFill>
        <p:spPr bwMode="auto">
          <a:xfrm>
            <a:off x="984332" y="-77597"/>
            <a:ext cx="4914896" cy="92602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414892359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Panoramabild mit Beschriftung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4304664"/>
            <a:ext cx="9912355" cy="819355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41411" y="606426"/>
            <a:ext cx="9912354" cy="3299778"/>
          </a:xfrm>
          <a:prstGeom prst="round2DiagRect">
            <a:avLst>
              <a:gd name="adj1" fmla="val 4860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3200"/>
            </a:lvl1pPr>
          </a:lstStyle>
          <a:p>
            <a:pPr marL="0" lvl="0" indent="0">
              <a:buNone/>
            </a:pPr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5124020"/>
            <a:ext cx="9910859" cy="682472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8/25/25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835931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8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Group 7"/>
          <p:cNvGrpSpPr/>
          <p:nvPr/>
        </p:nvGrpSpPr>
        <p:grpSpPr>
          <a:xfrm>
            <a:off x="-14288" y="0"/>
            <a:ext cx="12053888" cy="6858001"/>
            <a:chOff x="-14288" y="0"/>
            <a:chExt cx="12053888" cy="6858001"/>
          </a:xfrm>
        </p:grpSpPr>
        <p:grpSp>
          <p:nvGrpSpPr>
            <p:cNvPr id="9" name="Group 8"/>
            <p:cNvGrpSpPr/>
            <p:nvPr/>
          </p:nvGrpSpPr>
          <p:grpSpPr>
            <a:xfrm>
              <a:off x="-14288" y="0"/>
              <a:ext cx="1220788" cy="6858001"/>
              <a:chOff x="-14288" y="0"/>
              <a:chExt cx="1220788" cy="6858001"/>
            </a:xfrm>
            <a:gradFill flip="none" rotWithShape="1">
              <a:gsLst>
                <a:gs pos="0">
                  <a:schemeClr val="tx2"/>
                </a:gs>
                <a:gs pos="100000">
                  <a:schemeClr val="bg2">
                    <a:lumMod val="60000"/>
                    <a:lumOff val="4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21" name="Rectangle 5"/>
              <p:cNvSpPr>
                <a:spLocks noChangeArrowheads="1"/>
              </p:cNvSpPr>
              <p:nvPr/>
            </p:nvSpPr>
            <p:spPr bwMode="auto">
              <a:xfrm>
                <a:off x="114300" y="4763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22" name="Freeform 6"/>
              <p:cNvSpPr>
                <a:spLocks noEditPoints="1"/>
              </p:cNvSpPr>
              <p:nvPr/>
            </p:nvSpPr>
            <p:spPr bwMode="auto">
              <a:xfrm>
                <a:off x="33337" y="217646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3" name="Freeform 7"/>
              <p:cNvSpPr>
                <a:spLocks noEditPoints="1"/>
              </p:cNvSpPr>
              <p:nvPr/>
            </p:nvSpPr>
            <p:spPr bwMode="auto">
              <a:xfrm>
                <a:off x="28575" y="4021138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4" name="Freeform 8"/>
              <p:cNvSpPr/>
              <p:nvPr/>
            </p:nvSpPr>
            <p:spPr bwMode="auto">
              <a:xfrm>
                <a:off x="200025" y="4763"/>
                <a:ext cx="369888" cy="1811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41">
                    <a:moveTo>
                      <a:pt x="218" y="1141"/>
                    </a:moveTo>
                    <a:lnTo>
                      <a:pt x="0" y="626"/>
                    </a:lnTo>
                    <a:lnTo>
                      <a:pt x="0" y="0"/>
                    </a:lnTo>
                    <a:lnTo>
                      <a:pt x="15" y="0"/>
                    </a:lnTo>
                    <a:lnTo>
                      <a:pt x="15" y="623"/>
                    </a:lnTo>
                    <a:lnTo>
                      <a:pt x="233" y="1135"/>
                    </a:lnTo>
                    <a:lnTo>
                      <a:pt x="218" y="11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5" name="Freeform 9"/>
              <p:cNvSpPr>
                <a:spLocks noEditPoints="1"/>
              </p:cNvSpPr>
              <p:nvPr/>
            </p:nvSpPr>
            <p:spPr bwMode="auto">
              <a:xfrm>
                <a:off x="503237" y="1801813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6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6" name="Freeform 10"/>
              <p:cNvSpPr/>
              <p:nvPr/>
            </p:nvSpPr>
            <p:spPr bwMode="auto">
              <a:xfrm>
                <a:off x="285750" y="4763"/>
                <a:ext cx="369888" cy="1430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901">
                    <a:moveTo>
                      <a:pt x="221" y="901"/>
                    </a:moveTo>
                    <a:lnTo>
                      <a:pt x="0" y="383"/>
                    </a:lnTo>
                    <a:lnTo>
                      <a:pt x="0" y="0"/>
                    </a:lnTo>
                    <a:lnTo>
                      <a:pt x="18" y="0"/>
                    </a:lnTo>
                    <a:lnTo>
                      <a:pt x="18" y="380"/>
                    </a:lnTo>
                    <a:lnTo>
                      <a:pt x="233" y="895"/>
                    </a:lnTo>
                    <a:lnTo>
                      <a:pt x="221" y="9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7" name="Freeform 11"/>
              <p:cNvSpPr/>
              <p:nvPr/>
            </p:nvSpPr>
            <p:spPr bwMode="auto">
              <a:xfrm>
                <a:off x="546100" y="0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96" y="575"/>
                    </a:moveTo>
                    <a:lnTo>
                      <a:pt x="78" y="575"/>
                    </a:lnTo>
                    <a:lnTo>
                      <a:pt x="78" y="192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96" y="189"/>
                    </a:lnTo>
                    <a:lnTo>
                      <a:pt x="96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8" name="Freeform 12"/>
              <p:cNvSpPr>
                <a:spLocks noEditPoints="1"/>
              </p:cNvSpPr>
              <p:nvPr/>
            </p:nvSpPr>
            <p:spPr bwMode="auto">
              <a:xfrm>
                <a:off x="588962" y="14208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7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9" name="Freeform 13"/>
              <p:cNvSpPr>
                <a:spLocks noEditPoints="1"/>
              </p:cNvSpPr>
              <p:nvPr/>
            </p:nvSpPr>
            <p:spPr bwMode="auto">
              <a:xfrm>
                <a:off x="588962" y="9032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0" name="Freeform 14"/>
              <p:cNvSpPr/>
              <p:nvPr/>
            </p:nvSpPr>
            <p:spPr bwMode="auto">
              <a:xfrm>
                <a:off x="641350" y="0"/>
                <a:ext cx="422275" cy="527050"/>
              </a:xfrm>
              <a:custGeom>
                <a:avLst/>
                <a:gdLst/>
                <a:ahLst/>
                <a:cxnLst/>
                <a:rect l="0" t="0" r="r" b="b"/>
                <a:pathLst>
                  <a:path w="266" h="332">
                    <a:moveTo>
                      <a:pt x="257" y="332"/>
                    </a:moveTo>
                    <a:lnTo>
                      <a:pt x="48" y="123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63" y="114"/>
                    </a:lnTo>
                    <a:lnTo>
                      <a:pt x="266" y="320"/>
                    </a:lnTo>
                    <a:lnTo>
                      <a:pt x="257" y="3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1" name="Freeform 15"/>
              <p:cNvSpPr>
                <a:spLocks noEditPoints="1"/>
              </p:cNvSpPr>
              <p:nvPr/>
            </p:nvSpPr>
            <p:spPr bwMode="auto">
              <a:xfrm>
                <a:off x="1020762" y="488950"/>
                <a:ext cx="161925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4" h="31">
                    <a:moveTo>
                      <a:pt x="17" y="31"/>
                    </a:moveTo>
                    <a:cubicBezTo>
                      <a:pt x="13" y="31"/>
                      <a:pt x="9" y="30"/>
                      <a:pt x="6" y="27"/>
                    </a:cubicBezTo>
                    <a:cubicBezTo>
                      <a:pt x="0" y="20"/>
                      <a:pt x="0" y="10"/>
                      <a:pt x="6" y="4"/>
                    </a:cubicBezTo>
                    <a:cubicBezTo>
                      <a:pt x="9" y="1"/>
                      <a:pt x="13" y="0"/>
                      <a:pt x="17" y="0"/>
                    </a:cubicBezTo>
                    <a:cubicBezTo>
                      <a:pt x="21" y="0"/>
                      <a:pt x="25" y="1"/>
                      <a:pt x="28" y="4"/>
                    </a:cubicBezTo>
                    <a:cubicBezTo>
                      <a:pt x="34" y="10"/>
                      <a:pt x="34" y="20"/>
                      <a:pt x="28" y="27"/>
                    </a:cubicBezTo>
                    <a:cubicBezTo>
                      <a:pt x="25" y="30"/>
                      <a:pt x="21" y="31"/>
                      <a:pt x="17" y="31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5"/>
                      <a:pt x="9" y="7"/>
                    </a:cubicBezTo>
                    <a:cubicBezTo>
                      <a:pt x="4" y="12"/>
                      <a:pt x="4" y="19"/>
                      <a:pt x="9" y="24"/>
                    </a:cubicBezTo>
                    <a:cubicBezTo>
                      <a:pt x="11" y="26"/>
                      <a:pt x="14" y="27"/>
                      <a:pt x="17" y="27"/>
                    </a:cubicBezTo>
                    <a:cubicBezTo>
                      <a:pt x="20" y="27"/>
                      <a:pt x="23" y="26"/>
                      <a:pt x="25" y="24"/>
                    </a:cubicBezTo>
                    <a:cubicBezTo>
                      <a:pt x="30" y="19"/>
                      <a:pt x="30" y="12"/>
                      <a:pt x="25" y="7"/>
                    </a:cubicBezTo>
                    <a:cubicBezTo>
                      <a:pt x="23" y="5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2" name="Line 16"/>
              <p:cNvSpPr>
                <a:spLocks noChangeShapeType="1"/>
              </p:cNvSpPr>
              <p:nvPr/>
            </p:nvSpPr>
            <p:spPr bwMode="auto">
              <a:xfrm>
                <a:off x="-4763" y="9525"/>
                <a:ext cx="0" cy="0"/>
              </a:xfrm>
              <a:prstGeom prst="line">
                <a:avLst/>
              </a:prstGeom>
              <a:grpFill/>
              <a:ln w="1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</p:sp>
          <p:sp>
            <p:nvSpPr>
              <p:cNvPr id="33" name="Freeform 17"/>
              <p:cNvSpPr/>
              <p:nvPr/>
            </p:nvSpPr>
            <p:spPr bwMode="auto">
              <a:xfrm>
                <a:off x="9525" y="1801813"/>
                <a:ext cx="123825" cy="127000"/>
              </a:xfrm>
              <a:custGeom>
                <a:avLst/>
                <a:gdLst/>
                <a:ahLst/>
                <a:cxnLst/>
                <a:rect l="0" t="0" r="r" b="b"/>
                <a:pathLst>
                  <a:path w="78" h="80">
                    <a:moveTo>
                      <a:pt x="6" y="80"/>
                    </a:moveTo>
                    <a:lnTo>
                      <a:pt x="0" y="71"/>
                    </a:lnTo>
                    <a:lnTo>
                      <a:pt x="69" y="0"/>
                    </a:lnTo>
                    <a:lnTo>
                      <a:pt x="78" y="9"/>
                    </a:lnTo>
                    <a:lnTo>
                      <a:pt x="6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4" name="Freeform 18"/>
              <p:cNvSpPr/>
              <p:nvPr/>
            </p:nvSpPr>
            <p:spPr bwMode="auto">
              <a:xfrm>
                <a:off x="-9525" y="3549650"/>
                <a:ext cx="147638" cy="481013"/>
              </a:xfrm>
              <a:custGeom>
                <a:avLst/>
                <a:gdLst/>
                <a:ahLst/>
                <a:cxnLst/>
                <a:rect l="0" t="0" r="r" b="b"/>
                <a:pathLst>
                  <a:path w="93" h="303">
                    <a:moveTo>
                      <a:pt x="93" y="303"/>
                    </a:moveTo>
                    <a:lnTo>
                      <a:pt x="78" y="303"/>
                    </a:lnTo>
                    <a:lnTo>
                      <a:pt x="78" y="78"/>
                    </a:lnTo>
                    <a:lnTo>
                      <a:pt x="0" y="12"/>
                    </a:lnTo>
                    <a:lnTo>
                      <a:pt x="12" y="0"/>
                    </a:lnTo>
                    <a:lnTo>
                      <a:pt x="93" y="69"/>
                    </a:lnTo>
                    <a:lnTo>
                      <a:pt x="93" y="3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5" name="Freeform 19"/>
              <p:cNvSpPr/>
              <p:nvPr/>
            </p:nvSpPr>
            <p:spPr bwMode="auto">
              <a:xfrm>
                <a:off x="128587" y="1382713"/>
                <a:ext cx="142875" cy="476250"/>
              </a:xfrm>
              <a:custGeom>
                <a:avLst/>
                <a:gdLst/>
                <a:ahLst/>
                <a:cxnLst/>
                <a:rect l="0" t="0" r="r" b="b"/>
                <a:pathLst>
                  <a:path w="90" h="300">
                    <a:moveTo>
                      <a:pt x="90" y="300"/>
                    </a:moveTo>
                    <a:lnTo>
                      <a:pt x="78" y="300"/>
                    </a:lnTo>
                    <a:lnTo>
                      <a:pt x="78" y="84"/>
                    </a:lnTo>
                    <a:lnTo>
                      <a:pt x="0" y="9"/>
                    </a:lnTo>
                    <a:lnTo>
                      <a:pt x="9" y="0"/>
                    </a:lnTo>
                    <a:lnTo>
                      <a:pt x="90" y="81"/>
                    </a:lnTo>
                    <a:lnTo>
                      <a:pt x="90" y="3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6" name="Freeform 20"/>
              <p:cNvSpPr>
                <a:spLocks noEditPoints="1"/>
              </p:cNvSpPr>
              <p:nvPr/>
            </p:nvSpPr>
            <p:spPr bwMode="auto">
              <a:xfrm>
                <a:off x="204787" y="1849438"/>
                <a:ext cx="114300" cy="107950"/>
              </a:xfrm>
              <a:custGeom>
                <a:avLst/>
                <a:gdLst/>
                <a:ahLst/>
                <a:cxnLst/>
                <a:rect l="0" t="0" r="r" b="b"/>
                <a:pathLst>
                  <a:path w="24" h="23">
                    <a:moveTo>
                      <a:pt x="12" y="23"/>
                    </a:moveTo>
                    <a:cubicBezTo>
                      <a:pt x="6" y="23"/>
                      <a:pt x="0" y="18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3"/>
                      <a:pt x="12" y="23"/>
                    </a:cubicBezTo>
                    <a:close/>
                    <a:moveTo>
                      <a:pt x="12" y="4"/>
                    </a:moveTo>
                    <a:cubicBezTo>
                      <a:pt x="8" y="4"/>
                      <a:pt x="4" y="8"/>
                      <a:pt x="4" y="12"/>
                    </a:cubicBezTo>
                    <a:cubicBezTo>
                      <a:pt x="4" y="16"/>
                      <a:pt x="8" y="19"/>
                      <a:pt x="12" y="19"/>
                    </a:cubicBezTo>
                    <a:cubicBezTo>
                      <a:pt x="16" y="19"/>
                      <a:pt x="20" y="16"/>
                      <a:pt x="20" y="12"/>
                    </a:cubicBezTo>
                    <a:cubicBezTo>
                      <a:pt x="20" y="8"/>
                      <a:pt x="16" y="4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7" name="Rectangle 21"/>
              <p:cNvSpPr>
                <a:spLocks noChangeArrowheads="1"/>
              </p:cNvSpPr>
              <p:nvPr/>
            </p:nvSpPr>
            <p:spPr bwMode="auto">
              <a:xfrm>
                <a:off x="133350" y="4662488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38" name="Freeform 22"/>
              <p:cNvSpPr/>
              <p:nvPr/>
            </p:nvSpPr>
            <p:spPr bwMode="auto">
              <a:xfrm>
                <a:off x="223837" y="5041900"/>
                <a:ext cx="369888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35">
                    <a:moveTo>
                      <a:pt x="15" y="1135"/>
                    </a:moveTo>
                    <a:lnTo>
                      <a:pt x="0" y="1135"/>
                    </a:lnTo>
                    <a:lnTo>
                      <a:pt x="0" y="515"/>
                    </a:lnTo>
                    <a:lnTo>
                      <a:pt x="0" y="512"/>
                    </a:lnTo>
                    <a:lnTo>
                      <a:pt x="218" y="0"/>
                    </a:lnTo>
                    <a:lnTo>
                      <a:pt x="233" y="6"/>
                    </a:lnTo>
                    <a:lnTo>
                      <a:pt x="15" y="518"/>
                    </a:lnTo>
                    <a:lnTo>
                      <a:pt x="15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9" name="Freeform 23"/>
              <p:cNvSpPr>
                <a:spLocks noEditPoints="1"/>
              </p:cNvSpPr>
              <p:nvPr/>
            </p:nvSpPr>
            <p:spPr bwMode="auto">
              <a:xfrm>
                <a:off x="52387" y="44815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0" name="Freeform 24"/>
              <p:cNvSpPr/>
              <p:nvPr/>
            </p:nvSpPr>
            <p:spPr bwMode="auto">
              <a:xfrm>
                <a:off x="-14288" y="5627688"/>
                <a:ext cx="85725" cy="1216025"/>
              </a:xfrm>
              <a:custGeom>
                <a:avLst/>
                <a:gdLst/>
                <a:ahLst/>
                <a:cxnLst/>
                <a:rect l="0" t="0" r="r" b="b"/>
                <a:pathLst>
                  <a:path w="54" h="766">
                    <a:moveTo>
                      <a:pt x="54" y="766"/>
                    </a:moveTo>
                    <a:lnTo>
                      <a:pt x="36" y="766"/>
                    </a:lnTo>
                    <a:lnTo>
                      <a:pt x="36" y="149"/>
                    </a:lnTo>
                    <a:lnTo>
                      <a:pt x="0" y="3"/>
                    </a:lnTo>
                    <a:lnTo>
                      <a:pt x="18" y="0"/>
                    </a:lnTo>
                    <a:lnTo>
                      <a:pt x="54" y="146"/>
                    </a:lnTo>
                    <a:lnTo>
                      <a:pt x="54" y="7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1" name="Freeform 25"/>
              <p:cNvSpPr>
                <a:spLocks noEditPoints="1"/>
              </p:cNvSpPr>
              <p:nvPr/>
            </p:nvSpPr>
            <p:spPr bwMode="auto">
              <a:xfrm>
                <a:off x="527050" y="48672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2" name="Freeform 26"/>
              <p:cNvSpPr/>
              <p:nvPr/>
            </p:nvSpPr>
            <p:spPr bwMode="auto">
              <a:xfrm>
                <a:off x="309562" y="5422900"/>
                <a:ext cx="374650" cy="1425575"/>
              </a:xfrm>
              <a:custGeom>
                <a:avLst/>
                <a:gdLst/>
                <a:ahLst/>
                <a:cxnLst/>
                <a:rect l="0" t="0" r="r" b="b"/>
                <a:pathLst>
                  <a:path w="236" h="898">
                    <a:moveTo>
                      <a:pt x="18" y="898"/>
                    </a:moveTo>
                    <a:lnTo>
                      <a:pt x="0" y="898"/>
                    </a:lnTo>
                    <a:lnTo>
                      <a:pt x="0" y="515"/>
                    </a:lnTo>
                    <a:lnTo>
                      <a:pt x="3" y="512"/>
                    </a:lnTo>
                    <a:lnTo>
                      <a:pt x="221" y="0"/>
                    </a:lnTo>
                    <a:lnTo>
                      <a:pt x="236" y="6"/>
                    </a:lnTo>
                    <a:lnTo>
                      <a:pt x="18" y="518"/>
                    </a:lnTo>
                    <a:lnTo>
                      <a:pt x="18" y="8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3" name="Freeform 27"/>
              <p:cNvSpPr/>
              <p:nvPr/>
            </p:nvSpPr>
            <p:spPr bwMode="auto">
              <a:xfrm>
                <a:off x="569912" y="5945188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15" y="575"/>
                    </a:moveTo>
                    <a:lnTo>
                      <a:pt x="0" y="569"/>
                    </a:lnTo>
                    <a:lnTo>
                      <a:pt x="81" y="383"/>
                    </a:lnTo>
                    <a:lnTo>
                      <a:pt x="81" y="0"/>
                    </a:lnTo>
                    <a:lnTo>
                      <a:pt x="96" y="0"/>
                    </a:lnTo>
                    <a:lnTo>
                      <a:pt x="96" y="386"/>
                    </a:lnTo>
                    <a:lnTo>
                      <a:pt x="15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4" name="Freeform 28"/>
              <p:cNvSpPr>
                <a:spLocks noEditPoints="1"/>
              </p:cNvSpPr>
              <p:nvPr/>
            </p:nvSpPr>
            <p:spPr bwMode="auto">
              <a:xfrm>
                <a:off x="612775" y="52466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5" name="Freeform 29"/>
              <p:cNvSpPr>
                <a:spLocks noEditPoints="1"/>
              </p:cNvSpPr>
              <p:nvPr/>
            </p:nvSpPr>
            <p:spPr bwMode="auto">
              <a:xfrm>
                <a:off x="612775" y="57642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6" name="Freeform 30"/>
              <p:cNvSpPr/>
              <p:nvPr/>
            </p:nvSpPr>
            <p:spPr bwMode="auto">
              <a:xfrm>
                <a:off x="669925" y="6330950"/>
                <a:ext cx="417513" cy="517525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6">
                    <a:moveTo>
                      <a:pt x="15" y="326"/>
                    </a:moveTo>
                    <a:lnTo>
                      <a:pt x="0" y="320"/>
                    </a:lnTo>
                    <a:lnTo>
                      <a:pt x="45" y="206"/>
                    </a:lnTo>
                    <a:lnTo>
                      <a:pt x="48" y="206"/>
                    </a:lnTo>
                    <a:lnTo>
                      <a:pt x="254" y="0"/>
                    </a:lnTo>
                    <a:lnTo>
                      <a:pt x="263" y="12"/>
                    </a:lnTo>
                    <a:lnTo>
                      <a:pt x="60" y="215"/>
                    </a:lnTo>
                    <a:lnTo>
                      <a:pt x="15" y="3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7" name="Freeform 31"/>
              <p:cNvSpPr>
                <a:spLocks noEditPoints="1"/>
              </p:cNvSpPr>
              <p:nvPr/>
            </p:nvSpPr>
            <p:spPr bwMode="auto">
              <a:xfrm>
                <a:off x="1049337" y="6221413"/>
                <a:ext cx="157163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3" h="31">
                    <a:moveTo>
                      <a:pt x="16" y="31"/>
                    </a:moveTo>
                    <a:cubicBezTo>
                      <a:pt x="12" y="31"/>
                      <a:pt x="8" y="29"/>
                      <a:pt x="5" y="26"/>
                    </a:cubicBezTo>
                    <a:cubicBezTo>
                      <a:pt x="2" y="24"/>
                      <a:pt x="0" y="20"/>
                      <a:pt x="0" y="15"/>
                    </a:cubicBezTo>
                    <a:cubicBezTo>
                      <a:pt x="0" y="11"/>
                      <a:pt x="2" y="7"/>
                      <a:pt x="5" y="4"/>
                    </a:cubicBezTo>
                    <a:cubicBezTo>
                      <a:pt x="8" y="1"/>
                      <a:pt x="12" y="0"/>
                      <a:pt x="16" y="0"/>
                    </a:cubicBezTo>
                    <a:cubicBezTo>
                      <a:pt x="20" y="0"/>
                      <a:pt x="24" y="1"/>
                      <a:pt x="27" y="4"/>
                    </a:cubicBezTo>
                    <a:cubicBezTo>
                      <a:pt x="33" y="10"/>
                      <a:pt x="33" y="20"/>
                      <a:pt x="27" y="26"/>
                    </a:cubicBezTo>
                    <a:cubicBezTo>
                      <a:pt x="24" y="29"/>
                      <a:pt x="20" y="31"/>
                      <a:pt x="16" y="31"/>
                    </a:cubicBezTo>
                    <a:close/>
                    <a:moveTo>
                      <a:pt x="16" y="4"/>
                    </a:moveTo>
                    <a:cubicBezTo>
                      <a:pt x="13" y="4"/>
                      <a:pt x="10" y="5"/>
                      <a:pt x="8" y="7"/>
                    </a:cubicBezTo>
                    <a:cubicBezTo>
                      <a:pt x="6" y="9"/>
                      <a:pt x="4" y="12"/>
                      <a:pt x="4" y="15"/>
                    </a:cubicBezTo>
                    <a:cubicBezTo>
                      <a:pt x="4" y="19"/>
                      <a:pt x="6" y="21"/>
                      <a:pt x="8" y="24"/>
                    </a:cubicBezTo>
                    <a:cubicBezTo>
                      <a:pt x="10" y="26"/>
                      <a:pt x="13" y="27"/>
                      <a:pt x="16" y="27"/>
                    </a:cubicBezTo>
                    <a:cubicBezTo>
                      <a:pt x="19" y="27"/>
                      <a:pt x="22" y="26"/>
                      <a:pt x="24" y="24"/>
                    </a:cubicBezTo>
                    <a:cubicBezTo>
                      <a:pt x="29" y="19"/>
                      <a:pt x="29" y="12"/>
                      <a:pt x="24" y="7"/>
                    </a:cubicBezTo>
                    <a:cubicBezTo>
                      <a:pt x="22" y="5"/>
                      <a:pt x="19" y="4"/>
                      <a:pt x="1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</p:grpSp>
        <p:grpSp>
          <p:nvGrpSpPr>
            <p:cNvPr id="10" name="Group 9"/>
            <p:cNvGrpSpPr/>
            <p:nvPr/>
          </p:nvGrpSpPr>
          <p:grpSpPr>
            <a:xfrm>
              <a:off x="11364912" y="0"/>
              <a:ext cx="674688" cy="6848476"/>
              <a:chOff x="11364912" y="0"/>
              <a:chExt cx="674688" cy="6848476"/>
            </a:xfrm>
            <a:gradFill flip="none" rotWithShape="1">
              <a:gsLst>
                <a:gs pos="0">
                  <a:schemeClr val="tx2">
                    <a:alpha val="80000"/>
                  </a:schemeClr>
                </a:gs>
                <a:gs pos="100000">
                  <a:schemeClr val="bg2">
                    <a:lumMod val="60000"/>
                    <a:lumOff val="40000"/>
                    <a:alpha val="6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11" name="Freeform 32"/>
              <p:cNvSpPr/>
              <p:nvPr/>
            </p:nvSpPr>
            <p:spPr bwMode="auto">
              <a:xfrm>
                <a:off x="11483975" y="0"/>
                <a:ext cx="417513" cy="512763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3">
                    <a:moveTo>
                      <a:pt x="12" y="323"/>
                    </a:moveTo>
                    <a:lnTo>
                      <a:pt x="0" y="314"/>
                    </a:lnTo>
                    <a:lnTo>
                      <a:pt x="203" y="108"/>
                    </a:lnTo>
                    <a:lnTo>
                      <a:pt x="248" y="0"/>
                    </a:lnTo>
                    <a:lnTo>
                      <a:pt x="263" y="6"/>
                    </a:lnTo>
                    <a:lnTo>
                      <a:pt x="218" y="117"/>
                    </a:lnTo>
                    <a:lnTo>
                      <a:pt x="218" y="117"/>
                    </a:lnTo>
                    <a:lnTo>
                      <a:pt x="12" y="3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2" name="Freeform 33"/>
              <p:cNvSpPr>
                <a:spLocks noEditPoints="1"/>
              </p:cNvSpPr>
              <p:nvPr/>
            </p:nvSpPr>
            <p:spPr bwMode="auto">
              <a:xfrm>
                <a:off x="11364912" y="474663"/>
                <a:ext cx="157163" cy="152400"/>
              </a:xfrm>
              <a:custGeom>
                <a:avLst/>
                <a:gdLst/>
                <a:ahLst/>
                <a:cxnLst/>
                <a:rect l="0" t="0" r="r" b="b"/>
                <a:pathLst>
                  <a:path w="33" h="32">
                    <a:moveTo>
                      <a:pt x="17" y="32"/>
                    </a:moveTo>
                    <a:cubicBezTo>
                      <a:pt x="13" y="32"/>
                      <a:pt x="9" y="30"/>
                      <a:pt x="6" y="27"/>
                    </a:cubicBezTo>
                    <a:cubicBezTo>
                      <a:pt x="0" y="21"/>
                      <a:pt x="0" y="11"/>
                      <a:pt x="6" y="5"/>
                    </a:cubicBezTo>
                    <a:cubicBezTo>
                      <a:pt x="9" y="2"/>
                      <a:pt x="13" y="0"/>
                      <a:pt x="17" y="0"/>
                    </a:cubicBezTo>
                    <a:cubicBezTo>
                      <a:pt x="21" y="0"/>
                      <a:pt x="25" y="2"/>
                      <a:pt x="28" y="5"/>
                    </a:cubicBezTo>
                    <a:cubicBezTo>
                      <a:pt x="31" y="8"/>
                      <a:pt x="33" y="12"/>
                      <a:pt x="33" y="16"/>
                    </a:cubicBezTo>
                    <a:cubicBezTo>
                      <a:pt x="33" y="20"/>
                      <a:pt x="31" y="24"/>
                      <a:pt x="28" y="27"/>
                    </a:cubicBezTo>
                    <a:cubicBezTo>
                      <a:pt x="25" y="30"/>
                      <a:pt x="21" y="32"/>
                      <a:pt x="17" y="32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6"/>
                      <a:pt x="9" y="8"/>
                    </a:cubicBezTo>
                    <a:cubicBezTo>
                      <a:pt x="4" y="12"/>
                      <a:pt x="4" y="20"/>
                      <a:pt x="9" y="24"/>
                    </a:cubicBezTo>
                    <a:cubicBezTo>
                      <a:pt x="11" y="27"/>
                      <a:pt x="14" y="28"/>
                      <a:pt x="17" y="28"/>
                    </a:cubicBezTo>
                    <a:cubicBezTo>
                      <a:pt x="20" y="28"/>
                      <a:pt x="23" y="27"/>
                      <a:pt x="26" y="24"/>
                    </a:cubicBezTo>
                    <a:cubicBezTo>
                      <a:pt x="30" y="20"/>
                      <a:pt x="30" y="12"/>
                      <a:pt x="26" y="8"/>
                    </a:cubicBezTo>
                    <a:cubicBezTo>
                      <a:pt x="23" y="6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3" name="Freeform 34"/>
              <p:cNvSpPr>
                <a:spLocks noEditPoints="1"/>
              </p:cNvSpPr>
              <p:nvPr/>
            </p:nvSpPr>
            <p:spPr bwMode="auto">
              <a:xfrm>
                <a:off x="11631612" y="1539875"/>
                <a:ext cx="188913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4" name="Freeform 35"/>
              <p:cNvSpPr/>
              <p:nvPr/>
            </p:nvSpPr>
            <p:spPr bwMode="auto">
              <a:xfrm>
                <a:off x="11531600" y="5694363"/>
                <a:ext cx="298450" cy="1154113"/>
              </a:xfrm>
              <a:custGeom>
                <a:avLst/>
                <a:gdLst/>
                <a:ahLst/>
                <a:cxnLst/>
                <a:rect l="0" t="0" r="r" b="b"/>
                <a:pathLst>
                  <a:path w="188" h="727">
                    <a:moveTo>
                      <a:pt x="15" y="727"/>
                    </a:moveTo>
                    <a:lnTo>
                      <a:pt x="0" y="727"/>
                    </a:lnTo>
                    <a:lnTo>
                      <a:pt x="0" y="407"/>
                    </a:lnTo>
                    <a:lnTo>
                      <a:pt x="0" y="407"/>
                    </a:lnTo>
                    <a:lnTo>
                      <a:pt x="176" y="0"/>
                    </a:lnTo>
                    <a:lnTo>
                      <a:pt x="188" y="6"/>
                    </a:lnTo>
                    <a:lnTo>
                      <a:pt x="15" y="410"/>
                    </a:lnTo>
                    <a:lnTo>
                      <a:pt x="15" y="7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5" name="Freeform 36"/>
              <p:cNvSpPr>
                <a:spLocks noEditPoints="1"/>
              </p:cNvSpPr>
              <p:nvPr/>
            </p:nvSpPr>
            <p:spPr bwMode="auto">
              <a:xfrm>
                <a:off x="11772900" y="5551488"/>
                <a:ext cx="157163" cy="155575"/>
              </a:xfrm>
              <a:custGeom>
                <a:avLst/>
                <a:gdLst/>
                <a:ahLst/>
                <a:cxnLst/>
                <a:rect l="0" t="0" r="r" b="b"/>
                <a:pathLst>
                  <a:path w="33" h="33">
                    <a:moveTo>
                      <a:pt x="17" y="33"/>
                    </a:moveTo>
                    <a:cubicBezTo>
                      <a:pt x="8" y="33"/>
                      <a:pt x="0" y="25"/>
                      <a:pt x="0" y="16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26" y="0"/>
                      <a:pt x="33" y="7"/>
                      <a:pt x="33" y="16"/>
                    </a:cubicBezTo>
                    <a:cubicBezTo>
                      <a:pt x="33" y="25"/>
                      <a:pt x="26" y="33"/>
                      <a:pt x="17" y="33"/>
                    </a:cubicBezTo>
                    <a:close/>
                    <a:moveTo>
                      <a:pt x="17" y="4"/>
                    </a:moveTo>
                    <a:cubicBezTo>
                      <a:pt x="10" y="4"/>
                      <a:pt x="4" y="9"/>
                      <a:pt x="4" y="16"/>
                    </a:cubicBezTo>
                    <a:cubicBezTo>
                      <a:pt x="4" y="23"/>
                      <a:pt x="10" y="29"/>
                      <a:pt x="17" y="29"/>
                    </a:cubicBezTo>
                    <a:cubicBezTo>
                      <a:pt x="23" y="29"/>
                      <a:pt x="29" y="23"/>
                      <a:pt x="29" y="16"/>
                    </a:cubicBezTo>
                    <a:cubicBezTo>
                      <a:pt x="29" y="9"/>
                      <a:pt x="23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6" name="Freeform 37"/>
              <p:cNvSpPr/>
              <p:nvPr/>
            </p:nvSpPr>
            <p:spPr bwMode="auto">
              <a:xfrm>
                <a:off x="11710987" y="4763"/>
                <a:ext cx="304800" cy="1544638"/>
              </a:xfrm>
              <a:custGeom>
                <a:avLst/>
                <a:gdLst/>
                <a:ahLst/>
                <a:cxnLst/>
                <a:rect l="0" t="0" r="r" b="b"/>
                <a:pathLst>
                  <a:path w="192" h="973">
                    <a:moveTo>
                      <a:pt x="15" y="973"/>
                    </a:moveTo>
                    <a:lnTo>
                      <a:pt x="0" y="973"/>
                    </a:lnTo>
                    <a:lnTo>
                      <a:pt x="0" y="790"/>
                    </a:lnTo>
                    <a:lnTo>
                      <a:pt x="174" y="614"/>
                    </a:lnTo>
                    <a:lnTo>
                      <a:pt x="174" y="0"/>
                    </a:lnTo>
                    <a:lnTo>
                      <a:pt x="192" y="0"/>
                    </a:lnTo>
                    <a:lnTo>
                      <a:pt x="192" y="620"/>
                    </a:lnTo>
                    <a:lnTo>
                      <a:pt x="15" y="796"/>
                    </a:lnTo>
                    <a:lnTo>
                      <a:pt x="15" y="9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7" name="Freeform 38"/>
              <p:cNvSpPr>
                <a:spLocks noEditPoints="1"/>
              </p:cNvSpPr>
              <p:nvPr/>
            </p:nvSpPr>
            <p:spPr bwMode="auto">
              <a:xfrm>
                <a:off x="11636375" y="4867275"/>
                <a:ext cx="188913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8" name="Freeform 39"/>
              <p:cNvSpPr/>
              <p:nvPr/>
            </p:nvSpPr>
            <p:spPr bwMode="auto">
              <a:xfrm>
                <a:off x="11441112" y="5046663"/>
                <a:ext cx="307975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194" h="1135">
                    <a:moveTo>
                      <a:pt x="18" y="1135"/>
                    </a:moveTo>
                    <a:lnTo>
                      <a:pt x="0" y="1135"/>
                    </a:lnTo>
                    <a:lnTo>
                      <a:pt x="0" y="354"/>
                    </a:lnTo>
                    <a:lnTo>
                      <a:pt x="176" y="177"/>
                    </a:lnTo>
                    <a:lnTo>
                      <a:pt x="176" y="0"/>
                    </a:lnTo>
                    <a:lnTo>
                      <a:pt x="194" y="0"/>
                    </a:lnTo>
                    <a:lnTo>
                      <a:pt x="194" y="183"/>
                    </a:lnTo>
                    <a:lnTo>
                      <a:pt x="18" y="360"/>
                    </a:lnTo>
                    <a:lnTo>
                      <a:pt x="18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9" name="Freeform 40"/>
              <p:cNvSpPr>
                <a:spLocks noEditPoints="1"/>
              </p:cNvSpPr>
              <p:nvPr/>
            </p:nvSpPr>
            <p:spPr bwMode="auto">
              <a:xfrm>
                <a:off x="11849100" y="64166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0" name="Rectangle 41"/>
              <p:cNvSpPr>
                <a:spLocks noChangeArrowheads="1"/>
              </p:cNvSpPr>
              <p:nvPr/>
            </p:nvSpPr>
            <p:spPr bwMode="auto">
              <a:xfrm>
                <a:off x="11939587" y="6596063"/>
                <a:ext cx="23813" cy="2524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1413" y="618518"/>
            <a:ext cx="9905998" cy="14785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2" y="2249487"/>
            <a:ext cx="9905999" cy="35417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56921" y="588327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smtClean="0"/>
              <a:pPr/>
              <a:t>8/25/25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1411" y="5883275"/>
            <a:ext cx="623930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 cap="all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76321" y="5883274"/>
            <a:ext cx="77108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549187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06" r:id="rId1"/>
    <p:sldLayoutId id="2147483707" r:id="rId2"/>
    <p:sldLayoutId id="2147483708" r:id="rId3"/>
    <p:sldLayoutId id="2147483709" r:id="rId4"/>
    <p:sldLayoutId id="2147483710" r:id="rId5"/>
    <p:sldLayoutId id="2147483711" r:id="rId6"/>
    <p:sldLayoutId id="2147483713" r:id="rId7"/>
    <p:sldLayoutId id="2147483714" r:id="rId8"/>
    <p:sldLayoutId id="2147483715" r:id="rId9"/>
    <p:sldLayoutId id="2147483716" r:id="rId10"/>
    <p:sldLayoutId id="2147483717" r:id="rId11"/>
    <p:sldLayoutId id="2147483718" r:id="rId12"/>
    <p:sldLayoutId id="2147483719" r:id="rId13"/>
    <p:sldLayoutId id="2147483720" r:id="rId14"/>
    <p:sldLayoutId id="2147483721" r:id="rId15"/>
    <p:sldLayoutId id="2147483722" r:id="rId1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SzPct val="125000"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e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5.png"/><Relationship Id="rId7" Type="http://schemas.openxmlformats.org/officeDocument/2006/relationships/image" Target="../media/image19.sv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7.svg"/><Relationship Id="rId4" Type="http://schemas.openxmlformats.org/officeDocument/2006/relationships/image" Target="../media/image16.png"/><Relationship Id="rId9" Type="http://schemas.openxmlformats.org/officeDocument/2006/relationships/image" Target="../media/image21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emf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duotone>
              <a:schemeClr val="bg2">
                <a:shade val="88000"/>
                <a:hueMod val="106000"/>
                <a:satMod val="140000"/>
                <a:lumMod val="54000"/>
              </a:schemeClr>
              <a:schemeClr val="bg2">
                <a:tint val="98000"/>
                <a:hueMod val="90000"/>
                <a:satMod val="150000"/>
                <a:lumMod val="160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>
            <a:extLst>
              <a:ext uri="{FF2B5EF4-FFF2-40B4-BE49-F238E27FC236}">
                <a16:creationId xmlns:a16="http://schemas.microsoft.com/office/drawing/2014/main" id="{6551C300-1D7A-46C3-9EF6-0EAC9B1E1F5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="" xmlns:a16="http://schemas.microsoft.com/office/drawing/2014/main" xmlns:p14="http://schemas.microsoft.com/office/powerpoint/2010/main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8EC1EDC6-1B42-4FCD-BC53-B1D05BFF2E3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14288" y="0"/>
            <a:ext cx="12053888" cy="6858001"/>
            <a:chOff x="-14288" y="0"/>
            <a:chExt cx="12053888" cy="6858001"/>
          </a:xfrm>
        </p:grpSpPr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633EFBCB-98A2-4F16-B3BB-BF9EC17846B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>
              <a:off x="-14288" y="0"/>
              <a:ext cx="1220788" cy="6858001"/>
              <a:chOff x="-14288" y="0"/>
              <a:chExt cx="1220788" cy="6858001"/>
            </a:xfrm>
            <a:gradFill flip="none" rotWithShape="1">
              <a:gsLst>
                <a:gs pos="0">
                  <a:schemeClr val="tx2"/>
                </a:gs>
                <a:gs pos="100000">
                  <a:schemeClr val="bg2">
                    <a:lumMod val="60000"/>
                    <a:lumOff val="4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25" name="Rectangle 5">
                <a:extLst>
                  <a:ext uri="{FF2B5EF4-FFF2-40B4-BE49-F238E27FC236}">
                    <a16:creationId xmlns:a16="http://schemas.microsoft.com/office/drawing/2014/main" id="{B399E29C-9CF8-4BD1-8750-949BA21268E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rrowhead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4300" y="4763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26" name="Freeform 6">
                <a:extLst>
                  <a:ext uri="{FF2B5EF4-FFF2-40B4-BE49-F238E27FC236}">
                    <a16:creationId xmlns:a16="http://schemas.microsoft.com/office/drawing/2014/main" id="{CB02DFF7-56DA-42B6-B49A-C8926B841ADD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33337" y="217646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27" name="Freeform 7">
                <a:extLst>
                  <a:ext uri="{FF2B5EF4-FFF2-40B4-BE49-F238E27FC236}">
                    <a16:creationId xmlns:a16="http://schemas.microsoft.com/office/drawing/2014/main" id="{07F77B45-21CD-43DB-AD58-24F8145021BC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28575" y="4021138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28" name="Freeform 8">
                <a:extLst>
                  <a:ext uri="{FF2B5EF4-FFF2-40B4-BE49-F238E27FC236}">
                    <a16:creationId xmlns:a16="http://schemas.microsoft.com/office/drawing/2014/main" id="{F0151C40-12A4-4A09-A8B6-179A062EF649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200025" y="4763"/>
                <a:ext cx="369888" cy="1811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41">
                    <a:moveTo>
                      <a:pt x="218" y="1141"/>
                    </a:moveTo>
                    <a:lnTo>
                      <a:pt x="0" y="626"/>
                    </a:lnTo>
                    <a:lnTo>
                      <a:pt x="0" y="0"/>
                    </a:lnTo>
                    <a:lnTo>
                      <a:pt x="15" y="0"/>
                    </a:lnTo>
                    <a:lnTo>
                      <a:pt x="15" y="623"/>
                    </a:lnTo>
                    <a:lnTo>
                      <a:pt x="233" y="1135"/>
                    </a:lnTo>
                    <a:lnTo>
                      <a:pt x="218" y="11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29" name="Freeform 9">
                <a:extLst>
                  <a:ext uri="{FF2B5EF4-FFF2-40B4-BE49-F238E27FC236}">
                    <a16:creationId xmlns:a16="http://schemas.microsoft.com/office/drawing/2014/main" id="{F0146EA7-EB82-410D-A6ED-7C10C525ADC4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03237" y="1801813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6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30" name="Freeform 10">
                <a:extLst>
                  <a:ext uri="{FF2B5EF4-FFF2-40B4-BE49-F238E27FC236}">
                    <a16:creationId xmlns:a16="http://schemas.microsoft.com/office/drawing/2014/main" id="{20DD5C02-0C86-4FA9-B82A-254EF58D376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285750" y="4763"/>
                <a:ext cx="369888" cy="1430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901">
                    <a:moveTo>
                      <a:pt x="221" y="901"/>
                    </a:moveTo>
                    <a:lnTo>
                      <a:pt x="0" y="383"/>
                    </a:lnTo>
                    <a:lnTo>
                      <a:pt x="0" y="0"/>
                    </a:lnTo>
                    <a:lnTo>
                      <a:pt x="18" y="0"/>
                    </a:lnTo>
                    <a:lnTo>
                      <a:pt x="18" y="380"/>
                    </a:lnTo>
                    <a:lnTo>
                      <a:pt x="233" y="895"/>
                    </a:lnTo>
                    <a:lnTo>
                      <a:pt x="221" y="9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31" name="Freeform 11">
                <a:extLst>
                  <a:ext uri="{FF2B5EF4-FFF2-40B4-BE49-F238E27FC236}">
                    <a16:creationId xmlns:a16="http://schemas.microsoft.com/office/drawing/2014/main" id="{19ED9FD5-1147-400A-8A32-82A74F7AD8F9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46100" y="0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96" y="575"/>
                    </a:moveTo>
                    <a:lnTo>
                      <a:pt x="78" y="575"/>
                    </a:lnTo>
                    <a:lnTo>
                      <a:pt x="78" y="192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96" y="189"/>
                    </a:lnTo>
                    <a:lnTo>
                      <a:pt x="96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32" name="Freeform 12">
                <a:extLst>
                  <a:ext uri="{FF2B5EF4-FFF2-40B4-BE49-F238E27FC236}">
                    <a16:creationId xmlns:a16="http://schemas.microsoft.com/office/drawing/2014/main" id="{E79E6A0D-4D79-4788-8769-B989488019F4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88962" y="14208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7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33" name="Freeform 13">
                <a:extLst>
                  <a:ext uri="{FF2B5EF4-FFF2-40B4-BE49-F238E27FC236}">
                    <a16:creationId xmlns:a16="http://schemas.microsoft.com/office/drawing/2014/main" id="{A6F42038-BF59-409A-902B-AD7799149A22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88962" y="9032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34" name="Freeform 14">
                <a:extLst>
                  <a:ext uri="{FF2B5EF4-FFF2-40B4-BE49-F238E27FC236}">
                    <a16:creationId xmlns:a16="http://schemas.microsoft.com/office/drawing/2014/main" id="{D8B0BD48-5982-4C95-A7C8-E0D230645382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641350" y="0"/>
                <a:ext cx="422275" cy="527050"/>
              </a:xfrm>
              <a:custGeom>
                <a:avLst/>
                <a:gdLst/>
                <a:ahLst/>
                <a:cxnLst/>
                <a:rect l="0" t="0" r="r" b="b"/>
                <a:pathLst>
                  <a:path w="266" h="332">
                    <a:moveTo>
                      <a:pt x="257" y="332"/>
                    </a:moveTo>
                    <a:lnTo>
                      <a:pt x="48" y="123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63" y="114"/>
                    </a:lnTo>
                    <a:lnTo>
                      <a:pt x="266" y="320"/>
                    </a:lnTo>
                    <a:lnTo>
                      <a:pt x="257" y="3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35" name="Freeform 15">
                <a:extLst>
                  <a:ext uri="{FF2B5EF4-FFF2-40B4-BE49-F238E27FC236}">
                    <a16:creationId xmlns:a16="http://schemas.microsoft.com/office/drawing/2014/main" id="{F6C539D3-C6BD-4FB0-AA91-5AF1BF14C5F5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020762" y="488950"/>
                <a:ext cx="161925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4" h="31">
                    <a:moveTo>
                      <a:pt x="17" y="31"/>
                    </a:moveTo>
                    <a:cubicBezTo>
                      <a:pt x="13" y="31"/>
                      <a:pt x="9" y="30"/>
                      <a:pt x="6" y="27"/>
                    </a:cubicBezTo>
                    <a:cubicBezTo>
                      <a:pt x="0" y="20"/>
                      <a:pt x="0" y="10"/>
                      <a:pt x="6" y="4"/>
                    </a:cubicBezTo>
                    <a:cubicBezTo>
                      <a:pt x="9" y="1"/>
                      <a:pt x="13" y="0"/>
                      <a:pt x="17" y="0"/>
                    </a:cubicBezTo>
                    <a:cubicBezTo>
                      <a:pt x="21" y="0"/>
                      <a:pt x="25" y="1"/>
                      <a:pt x="28" y="4"/>
                    </a:cubicBezTo>
                    <a:cubicBezTo>
                      <a:pt x="34" y="10"/>
                      <a:pt x="34" y="20"/>
                      <a:pt x="28" y="27"/>
                    </a:cubicBezTo>
                    <a:cubicBezTo>
                      <a:pt x="25" y="30"/>
                      <a:pt x="21" y="31"/>
                      <a:pt x="17" y="31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5"/>
                      <a:pt x="9" y="7"/>
                    </a:cubicBezTo>
                    <a:cubicBezTo>
                      <a:pt x="4" y="12"/>
                      <a:pt x="4" y="19"/>
                      <a:pt x="9" y="24"/>
                    </a:cubicBezTo>
                    <a:cubicBezTo>
                      <a:pt x="11" y="26"/>
                      <a:pt x="14" y="27"/>
                      <a:pt x="17" y="27"/>
                    </a:cubicBezTo>
                    <a:cubicBezTo>
                      <a:pt x="20" y="27"/>
                      <a:pt x="23" y="26"/>
                      <a:pt x="25" y="24"/>
                    </a:cubicBezTo>
                    <a:cubicBezTo>
                      <a:pt x="30" y="19"/>
                      <a:pt x="30" y="12"/>
                      <a:pt x="25" y="7"/>
                    </a:cubicBezTo>
                    <a:cubicBezTo>
                      <a:pt x="23" y="5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36" name="Line 16">
                <a:extLst>
                  <a:ext uri="{FF2B5EF4-FFF2-40B4-BE49-F238E27FC236}">
                    <a16:creationId xmlns:a16="http://schemas.microsoft.com/office/drawing/2014/main" id="{34F70AD6-B8F4-4F9D-8593-D4047107BD9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ShapeType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-4763" y="9525"/>
                <a:ext cx="0" cy="0"/>
              </a:xfrm>
              <a:prstGeom prst="line">
                <a:avLst/>
              </a:prstGeom>
              <a:grpFill/>
              <a:ln w="1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37" name="Freeform 17">
                <a:extLst>
                  <a:ext uri="{FF2B5EF4-FFF2-40B4-BE49-F238E27FC236}">
                    <a16:creationId xmlns:a16="http://schemas.microsoft.com/office/drawing/2014/main" id="{51EAB0E0-5DE2-4906-80B0-211A6247897C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9525" y="1801813"/>
                <a:ext cx="123825" cy="127000"/>
              </a:xfrm>
              <a:custGeom>
                <a:avLst/>
                <a:gdLst/>
                <a:ahLst/>
                <a:cxnLst/>
                <a:rect l="0" t="0" r="r" b="b"/>
                <a:pathLst>
                  <a:path w="78" h="80">
                    <a:moveTo>
                      <a:pt x="6" y="80"/>
                    </a:moveTo>
                    <a:lnTo>
                      <a:pt x="0" y="71"/>
                    </a:lnTo>
                    <a:lnTo>
                      <a:pt x="69" y="0"/>
                    </a:lnTo>
                    <a:lnTo>
                      <a:pt x="78" y="9"/>
                    </a:lnTo>
                    <a:lnTo>
                      <a:pt x="6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38" name="Freeform 18">
                <a:extLst>
                  <a:ext uri="{FF2B5EF4-FFF2-40B4-BE49-F238E27FC236}">
                    <a16:creationId xmlns:a16="http://schemas.microsoft.com/office/drawing/2014/main" id="{38E8B65E-526B-458D-85A5-21C0A1A74FE3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-9525" y="3549650"/>
                <a:ext cx="147638" cy="481013"/>
              </a:xfrm>
              <a:custGeom>
                <a:avLst/>
                <a:gdLst/>
                <a:ahLst/>
                <a:cxnLst/>
                <a:rect l="0" t="0" r="r" b="b"/>
                <a:pathLst>
                  <a:path w="93" h="303">
                    <a:moveTo>
                      <a:pt x="93" y="303"/>
                    </a:moveTo>
                    <a:lnTo>
                      <a:pt x="78" y="303"/>
                    </a:lnTo>
                    <a:lnTo>
                      <a:pt x="78" y="78"/>
                    </a:lnTo>
                    <a:lnTo>
                      <a:pt x="0" y="12"/>
                    </a:lnTo>
                    <a:lnTo>
                      <a:pt x="12" y="0"/>
                    </a:lnTo>
                    <a:lnTo>
                      <a:pt x="93" y="69"/>
                    </a:lnTo>
                    <a:lnTo>
                      <a:pt x="93" y="3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39" name="Freeform 19">
                <a:extLst>
                  <a:ext uri="{FF2B5EF4-FFF2-40B4-BE49-F238E27FC236}">
                    <a16:creationId xmlns:a16="http://schemas.microsoft.com/office/drawing/2014/main" id="{CCE331A2-5388-42F4-A175-69310C1BEF5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28587" y="1382713"/>
                <a:ext cx="142875" cy="476250"/>
              </a:xfrm>
              <a:custGeom>
                <a:avLst/>
                <a:gdLst/>
                <a:ahLst/>
                <a:cxnLst/>
                <a:rect l="0" t="0" r="r" b="b"/>
                <a:pathLst>
                  <a:path w="90" h="300">
                    <a:moveTo>
                      <a:pt x="90" y="300"/>
                    </a:moveTo>
                    <a:lnTo>
                      <a:pt x="78" y="300"/>
                    </a:lnTo>
                    <a:lnTo>
                      <a:pt x="78" y="84"/>
                    </a:lnTo>
                    <a:lnTo>
                      <a:pt x="0" y="9"/>
                    </a:lnTo>
                    <a:lnTo>
                      <a:pt x="9" y="0"/>
                    </a:lnTo>
                    <a:lnTo>
                      <a:pt x="90" y="81"/>
                    </a:lnTo>
                    <a:lnTo>
                      <a:pt x="90" y="3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40" name="Freeform 20">
                <a:extLst>
                  <a:ext uri="{FF2B5EF4-FFF2-40B4-BE49-F238E27FC236}">
                    <a16:creationId xmlns:a16="http://schemas.microsoft.com/office/drawing/2014/main" id="{4E758D69-ACA2-4888-84BB-B05B1FAF2AE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204787" y="1849438"/>
                <a:ext cx="114300" cy="107950"/>
              </a:xfrm>
              <a:custGeom>
                <a:avLst/>
                <a:gdLst/>
                <a:ahLst/>
                <a:cxnLst/>
                <a:rect l="0" t="0" r="r" b="b"/>
                <a:pathLst>
                  <a:path w="24" h="23">
                    <a:moveTo>
                      <a:pt x="12" y="23"/>
                    </a:moveTo>
                    <a:cubicBezTo>
                      <a:pt x="6" y="23"/>
                      <a:pt x="0" y="18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3"/>
                      <a:pt x="12" y="23"/>
                    </a:cubicBezTo>
                    <a:close/>
                    <a:moveTo>
                      <a:pt x="12" y="4"/>
                    </a:moveTo>
                    <a:cubicBezTo>
                      <a:pt x="8" y="4"/>
                      <a:pt x="4" y="8"/>
                      <a:pt x="4" y="12"/>
                    </a:cubicBezTo>
                    <a:cubicBezTo>
                      <a:pt x="4" y="16"/>
                      <a:pt x="8" y="19"/>
                      <a:pt x="12" y="19"/>
                    </a:cubicBezTo>
                    <a:cubicBezTo>
                      <a:pt x="16" y="19"/>
                      <a:pt x="20" y="16"/>
                      <a:pt x="20" y="12"/>
                    </a:cubicBezTo>
                    <a:cubicBezTo>
                      <a:pt x="20" y="8"/>
                      <a:pt x="16" y="4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41" name="Rectangle 21">
                <a:extLst>
                  <a:ext uri="{FF2B5EF4-FFF2-40B4-BE49-F238E27FC236}">
                    <a16:creationId xmlns:a16="http://schemas.microsoft.com/office/drawing/2014/main" id="{078AAA22-796B-4F0E-85DA-B8B0E81115A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rrowhead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33350" y="4662488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42" name="Freeform 22">
                <a:extLst>
                  <a:ext uri="{FF2B5EF4-FFF2-40B4-BE49-F238E27FC236}">
                    <a16:creationId xmlns:a16="http://schemas.microsoft.com/office/drawing/2014/main" id="{D1254A9A-3E31-4A25-9A91-F9BC6CF6A358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223837" y="5041900"/>
                <a:ext cx="369888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35">
                    <a:moveTo>
                      <a:pt x="15" y="1135"/>
                    </a:moveTo>
                    <a:lnTo>
                      <a:pt x="0" y="1135"/>
                    </a:lnTo>
                    <a:lnTo>
                      <a:pt x="0" y="515"/>
                    </a:lnTo>
                    <a:lnTo>
                      <a:pt x="0" y="512"/>
                    </a:lnTo>
                    <a:lnTo>
                      <a:pt x="218" y="0"/>
                    </a:lnTo>
                    <a:lnTo>
                      <a:pt x="233" y="6"/>
                    </a:lnTo>
                    <a:lnTo>
                      <a:pt x="15" y="518"/>
                    </a:lnTo>
                    <a:lnTo>
                      <a:pt x="15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43" name="Freeform 23">
                <a:extLst>
                  <a:ext uri="{FF2B5EF4-FFF2-40B4-BE49-F238E27FC236}">
                    <a16:creationId xmlns:a16="http://schemas.microsoft.com/office/drawing/2014/main" id="{18CADB3C-936C-476A-A261-28DD5ABA734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2387" y="44815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44" name="Freeform 24">
                <a:extLst>
                  <a:ext uri="{FF2B5EF4-FFF2-40B4-BE49-F238E27FC236}">
                    <a16:creationId xmlns:a16="http://schemas.microsoft.com/office/drawing/2014/main" id="{771961D1-28D7-4CC1-A720-2933E8B9135C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-14288" y="5627688"/>
                <a:ext cx="85725" cy="1216025"/>
              </a:xfrm>
              <a:custGeom>
                <a:avLst/>
                <a:gdLst/>
                <a:ahLst/>
                <a:cxnLst/>
                <a:rect l="0" t="0" r="r" b="b"/>
                <a:pathLst>
                  <a:path w="54" h="766">
                    <a:moveTo>
                      <a:pt x="54" y="766"/>
                    </a:moveTo>
                    <a:lnTo>
                      <a:pt x="36" y="766"/>
                    </a:lnTo>
                    <a:lnTo>
                      <a:pt x="36" y="149"/>
                    </a:lnTo>
                    <a:lnTo>
                      <a:pt x="0" y="3"/>
                    </a:lnTo>
                    <a:lnTo>
                      <a:pt x="18" y="0"/>
                    </a:lnTo>
                    <a:lnTo>
                      <a:pt x="54" y="146"/>
                    </a:lnTo>
                    <a:lnTo>
                      <a:pt x="54" y="7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45" name="Freeform 25">
                <a:extLst>
                  <a:ext uri="{FF2B5EF4-FFF2-40B4-BE49-F238E27FC236}">
                    <a16:creationId xmlns:a16="http://schemas.microsoft.com/office/drawing/2014/main" id="{E7B8B616-B89E-4A1C-98DE-13B8B9394778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27050" y="48672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46" name="Freeform 26">
                <a:extLst>
                  <a:ext uri="{FF2B5EF4-FFF2-40B4-BE49-F238E27FC236}">
                    <a16:creationId xmlns:a16="http://schemas.microsoft.com/office/drawing/2014/main" id="{5D6CC1A1-D003-44BA-87E4-B3A7F3D30045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309562" y="5422900"/>
                <a:ext cx="374650" cy="1425575"/>
              </a:xfrm>
              <a:custGeom>
                <a:avLst/>
                <a:gdLst/>
                <a:ahLst/>
                <a:cxnLst/>
                <a:rect l="0" t="0" r="r" b="b"/>
                <a:pathLst>
                  <a:path w="236" h="898">
                    <a:moveTo>
                      <a:pt x="18" y="898"/>
                    </a:moveTo>
                    <a:lnTo>
                      <a:pt x="0" y="898"/>
                    </a:lnTo>
                    <a:lnTo>
                      <a:pt x="0" y="515"/>
                    </a:lnTo>
                    <a:lnTo>
                      <a:pt x="3" y="512"/>
                    </a:lnTo>
                    <a:lnTo>
                      <a:pt x="221" y="0"/>
                    </a:lnTo>
                    <a:lnTo>
                      <a:pt x="236" y="6"/>
                    </a:lnTo>
                    <a:lnTo>
                      <a:pt x="18" y="518"/>
                    </a:lnTo>
                    <a:lnTo>
                      <a:pt x="18" y="8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47" name="Freeform 27">
                <a:extLst>
                  <a:ext uri="{FF2B5EF4-FFF2-40B4-BE49-F238E27FC236}">
                    <a16:creationId xmlns:a16="http://schemas.microsoft.com/office/drawing/2014/main" id="{FF32749B-B34C-4FCB-A33A-0478844A93A9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69912" y="5945188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15" y="575"/>
                    </a:moveTo>
                    <a:lnTo>
                      <a:pt x="0" y="569"/>
                    </a:lnTo>
                    <a:lnTo>
                      <a:pt x="81" y="383"/>
                    </a:lnTo>
                    <a:lnTo>
                      <a:pt x="81" y="0"/>
                    </a:lnTo>
                    <a:lnTo>
                      <a:pt x="96" y="0"/>
                    </a:lnTo>
                    <a:lnTo>
                      <a:pt x="96" y="386"/>
                    </a:lnTo>
                    <a:lnTo>
                      <a:pt x="15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48" name="Freeform 28">
                <a:extLst>
                  <a:ext uri="{FF2B5EF4-FFF2-40B4-BE49-F238E27FC236}">
                    <a16:creationId xmlns:a16="http://schemas.microsoft.com/office/drawing/2014/main" id="{4455F261-AC57-4085-8989-4DBED747F15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612775" y="52466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49" name="Freeform 29">
                <a:extLst>
                  <a:ext uri="{FF2B5EF4-FFF2-40B4-BE49-F238E27FC236}">
                    <a16:creationId xmlns:a16="http://schemas.microsoft.com/office/drawing/2014/main" id="{57CEA90D-DB58-4EC0-A55C-15FAF59E046D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612775" y="57642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50" name="Freeform 30">
                <a:extLst>
                  <a:ext uri="{FF2B5EF4-FFF2-40B4-BE49-F238E27FC236}">
                    <a16:creationId xmlns:a16="http://schemas.microsoft.com/office/drawing/2014/main" id="{66BBB005-2E38-496A-A46C-FD2B0605C16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669925" y="6330950"/>
                <a:ext cx="417513" cy="517525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6">
                    <a:moveTo>
                      <a:pt x="15" y="326"/>
                    </a:moveTo>
                    <a:lnTo>
                      <a:pt x="0" y="320"/>
                    </a:lnTo>
                    <a:lnTo>
                      <a:pt x="45" y="206"/>
                    </a:lnTo>
                    <a:lnTo>
                      <a:pt x="48" y="206"/>
                    </a:lnTo>
                    <a:lnTo>
                      <a:pt x="254" y="0"/>
                    </a:lnTo>
                    <a:lnTo>
                      <a:pt x="263" y="12"/>
                    </a:lnTo>
                    <a:lnTo>
                      <a:pt x="60" y="215"/>
                    </a:lnTo>
                    <a:lnTo>
                      <a:pt x="15" y="3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51" name="Freeform 31">
                <a:extLst>
                  <a:ext uri="{FF2B5EF4-FFF2-40B4-BE49-F238E27FC236}">
                    <a16:creationId xmlns:a16="http://schemas.microsoft.com/office/drawing/2014/main" id="{E1A7618C-DE9D-401A-AD7A-784F19DA856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049337" y="6221413"/>
                <a:ext cx="157163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3" h="31">
                    <a:moveTo>
                      <a:pt x="16" y="31"/>
                    </a:moveTo>
                    <a:cubicBezTo>
                      <a:pt x="12" y="31"/>
                      <a:pt x="8" y="29"/>
                      <a:pt x="5" y="26"/>
                    </a:cubicBezTo>
                    <a:cubicBezTo>
                      <a:pt x="2" y="24"/>
                      <a:pt x="0" y="20"/>
                      <a:pt x="0" y="15"/>
                    </a:cubicBezTo>
                    <a:cubicBezTo>
                      <a:pt x="0" y="11"/>
                      <a:pt x="2" y="7"/>
                      <a:pt x="5" y="4"/>
                    </a:cubicBezTo>
                    <a:cubicBezTo>
                      <a:pt x="8" y="1"/>
                      <a:pt x="12" y="0"/>
                      <a:pt x="16" y="0"/>
                    </a:cubicBezTo>
                    <a:cubicBezTo>
                      <a:pt x="20" y="0"/>
                      <a:pt x="24" y="1"/>
                      <a:pt x="27" y="4"/>
                    </a:cubicBezTo>
                    <a:cubicBezTo>
                      <a:pt x="33" y="10"/>
                      <a:pt x="33" y="20"/>
                      <a:pt x="27" y="26"/>
                    </a:cubicBezTo>
                    <a:cubicBezTo>
                      <a:pt x="24" y="29"/>
                      <a:pt x="20" y="31"/>
                      <a:pt x="16" y="31"/>
                    </a:cubicBezTo>
                    <a:close/>
                    <a:moveTo>
                      <a:pt x="16" y="4"/>
                    </a:moveTo>
                    <a:cubicBezTo>
                      <a:pt x="13" y="4"/>
                      <a:pt x="10" y="5"/>
                      <a:pt x="8" y="7"/>
                    </a:cubicBezTo>
                    <a:cubicBezTo>
                      <a:pt x="6" y="9"/>
                      <a:pt x="4" y="12"/>
                      <a:pt x="4" y="15"/>
                    </a:cubicBezTo>
                    <a:cubicBezTo>
                      <a:pt x="4" y="19"/>
                      <a:pt x="6" y="21"/>
                      <a:pt x="8" y="24"/>
                    </a:cubicBezTo>
                    <a:cubicBezTo>
                      <a:pt x="10" y="26"/>
                      <a:pt x="13" y="27"/>
                      <a:pt x="16" y="27"/>
                    </a:cubicBezTo>
                    <a:cubicBezTo>
                      <a:pt x="19" y="27"/>
                      <a:pt x="22" y="26"/>
                      <a:pt x="24" y="24"/>
                    </a:cubicBezTo>
                    <a:cubicBezTo>
                      <a:pt x="29" y="19"/>
                      <a:pt x="29" y="12"/>
                      <a:pt x="24" y="7"/>
                    </a:cubicBezTo>
                    <a:cubicBezTo>
                      <a:pt x="22" y="5"/>
                      <a:pt x="19" y="4"/>
                      <a:pt x="1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</p:grp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5E441C57-A0CF-4D49-9609-55CB4646BD6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>
              <a:off x="11364912" y="0"/>
              <a:ext cx="674688" cy="6848476"/>
              <a:chOff x="11364912" y="0"/>
              <a:chExt cx="674688" cy="6848476"/>
            </a:xfrm>
            <a:gradFill flip="none" rotWithShape="1">
              <a:gsLst>
                <a:gs pos="0">
                  <a:schemeClr val="tx2">
                    <a:alpha val="80000"/>
                  </a:schemeClr>
                </a:gs>
                <a:gs pos="100000">
                  <a:schemeClr val="bg2">
                    <a:lumMod val="60000"/>
                    <a:lumOff val="40000"/>
                    <a:alpha val="6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15" name="Freeform 32">
                <a:extLst>
                  <a:ext uri="{FF2B5EF4-FFF2-40B4-BE49-F238E27FC236}">
                    <a16:creationId xmlns:a16="http://schemas.microsoft.com/office/drawing/2014/main" id="{2D3240AD-75B9-452B-9967-D05B40DE5FB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483975" y="0"/>
                <a:ext cx="417513" cy="512763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3">
                    <a:moveTo>
                      <a:pt x="12" y="323"/>
                    </a:moveTo>
                    <a:lnTo>
                      <a:pt x="0" y="314"/>
                    </a:lnTo>
                    <a:lnTo>
                      <a:pt x="203" y="108"/>
                    </a:lnTo>
                    <a:lnTo>
                      <a:pt x="248" y="0"/>
                    </a:lnTo>
                    <a:lnTo>
                      <a:pt x="263" y="6"/>
                    </a:lnTo>
                    <a:lnTo>
                      <a:pt x="218" y="117"/>
                    </a:lnTo>
                    <a:lnTo>
                      <a:pt x="218" y="117"/>
                    </a:lnTo>
                    <a:lnTo>
                      <a:pt x="12" y="3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16" name="Freeform 33">
                <a:extLst>
                  <a:ext uri="{FF2B5EF4-FFF2-40B4-BE49-F238E27FC236}">
                    <a16:creationId xmlns:a16="http://schemas.microsoft.com/office/drawing/2014/main" id="{6A557EE5-4777-4655-A433-05006D84104D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364912" y="474663"/>
                <a:ext cx="157163" cy="152400"/>
              </a:xfrm>
              <a:custGeom>
                <a:avLst/>
                <a:gdLst/>
                <a:ahLst/>
                <a:cxnLst/>
                <a:rect l="0" t="0" r="r" b="b"/>
                <a:pathLst>
                  <a:path w="33" h="32">
                    <a:moveTo>
                      <a:pt x="17" y="32"/>
                    </a:moveTo>
                    <a:cubicBezTo>
                      <a:pt x="13" y="32"/>
                      <a:pt x="9" y="30"/>
                      <a:pt x="6" y="27"/>
                    </a:cubicBezTo>
                    <a:cubicBezTo>
                      <a:pt x="0" y="21"/>
                      <a:pt x="0" y="11"/>
                      <a:pt x="6" y="5"/>
                    </a:cubicBezTo>
                    <a:cubicBezTo>
                      <a:pt x="9" y="2"/>
                      <a:pt x="13" y="0"/>
                      <a:pt x="17" y="0"/>
                    </a:cubicBezTo>
                    <a:cubicBezTo>
                      <a:pt x="21" y="0"/>
                      <a:pt x="25" y="2"/>
                      <a:pt x="28" y="5"/>
                    </a:cubicBezTo>
                    <a:cubicBezTo>
                      <a:pt x="31" y="8"/>
                      <a:pt x="33" y="12"/>
                      <a:pt x="33" y="16"/>
                    </a:cubicBezTo>
                    <a:cubicBezTo>
                      <a:pt x="33" y="20"/>
                      <a:pt x="31" y="24"/>
                      <a:pt x="28" y="27"/>
                    </a:cubicBezTo>
                    <a:cubicBezTo>
                      <a:pt x="25" y="30"/>
                      <a:pt x="21" y="32"/>
                      <a:pt x="17" y="32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6"/>
                      <a:pt x="9" y="8"/>
                    </a:cubicBezTo>
                    <a:cubicBezTo>
                      <a:pt x="4" y="12"/>
                      <a:pt x="4" y="20"/>
                      <a:pt x="9" y="24"/>
                    </a:cubicBezTo>
                    <a:cubicBezTo>
                      <a:pt x="11" y="27"/>
                      <a:pt x="14" y="28"/>
                      <a:pt x="17" y="28"/>
                    </a:cubicBezTo>
                    <a:cubicBezTo>
                      <a:pt x="20" y="28"/>
                      <a:pt x="23" y="27"/>
                      <a:pt x="26" y="24"/>
                    </a:cubicBezTo>
                    <a:cubicBezTo>
                      <a:pt x="30" y="20"/>
                      <a:pt x="30" y="12"/>
                      <a:pt x="26" y="8"/>
                    </a:cubicBezTo>
                    <a:cubicBezTo>
                      <a:pt x="23" y="6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17" name="Freeform 34">
                <a:extLst>
                  <a:ext uri="{FF2B5EF4-FFF2-40B4-BE49-F238E27FC236}">
                    <a16:creationId xmlns:a16="http://schemas.microsoft.com/office/drawing/2014/main" id="{6B721B6E-8FF2-470B-A180-C594E82718ED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631612" y="1539875"/>
                <a:ext cx="188913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18" name="Freeform 35">
                <a:extLst>
                  <a:ext uri="{FF2B5EF4-FFF2-40B4-BE49-F238E27FC236}">
                    <a16:creationId xmlns:a16="http://schemas.microsoft.com/office/drawing/2014/main" id="{23E045A6-2D54-488D-B5F0-688518430889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531600" y="5694363"/>
                <a:ext cx="298450" cy="1154113"/>
              </a:xfrm>
              <a:custGeom>
                <a:avLst/>
                <a:gdLst/>
                <a:ahLst/>
                <a:cxnLst/>
                <a:rect l="0" t="0" r="r" b="b"/>
                <a:pathLst>
                  <a:path w="188" h="727">
                    <a:moveTo>
                      <a:pt x="15" y="727"/>
                    </a:moveTo>
                    <a:lnTo>
                      <a:pt x="0" y="727"/>
                    </a:lnTo>
                    <a:lnTo>
                      <a:pt x="0" y="407"/>
                    </a:lnTo>
                    <a:lnTo>
                      <a:pt x="0" y="407"/>
                    </a:lnTo>
                    <a:lnTo>
                      <a:pt x="176" y="0"/>
                    </a:lnTo>
                    <a:lnTo>
                      <a:pt x="188" y="6"/>
                    </a:lnTo>
                    <a:lnTo>
                      <a:pt x="15" y="410"/>
                    </a:lnTo>
                    <a:lnTo>
                      <a:pt x="15" y="7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19" name="Freeform 36">
                <a:extLst>
                  <a:ext uri="{FF2B5EF4-FFF2-40B4-BE49-F238E27FC236}">
                    <a16:creationId xmlns:a16="http://schemas.microsoft.com/office/drawing/2014/main" id="{2A4F07ED-57C7-4FF7-ABF8-793FC03A247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772900" y="5551488"/>
                <a:ext cx="157163" cy="155575"/>
              </a:xfrm>
              <a:custGeom>
                <a:avLst/>
                <a:gdLst/>
                <a:ahLst/>
                <a:cxnLst/>
                <a:rect l="0" t="0" r="r" b="b"/>
                <a:pathLst>
                  <a:path w="33" h="33">
                    <a:moveTo>
                      <a:pt x="17" y="33"/>
                    </a:moveTo>
                    <a:cubicBezTo>
                      <a:pt x="8" y="33"/>
                      <a:pt x="0" y="25"/>
                      <a:pt x="0" y="16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26" y="0"/>
                      <a:pt x="33" y="7"/>
                      <a:pt x="33" y="16"/>
                    </a:cubicBezTo>
                    <a:cubicBezTo>
                      <a:pt x="33" y="25"/>
                      <a:pt x="26" y="33"/>
                      <a:pt x="17" y="33"/>
                    </a:cubicBezTo>
                    <a:close/>
                    <a:moveTo>
                      <a:pt x="17" y="4"/>
                    </a:moveTo>
                    <a:cubicBezTo>
                      <a:pt x="10" y="4"/>
                      <a:pt x="4" y="9"/>
                      <a:pt x="4" y="16"/>
                    </a:cubicBezTo>
                    <a:cubicBezTo>
                      <a:pt x="4" y="23"/>
                      <a:pt x="10" y="29"/>
                      <a:pt x="17" y="29"/>
                    </a:cubicBezTo>
                    <a:cubicBezTo>
                      <a:pt x="23" y="29"/>
                      <a:pt x="29" y="23"/>
                      <a:pt x="29" y="16"/>
                    </a:cubicBezTo>
                    <a:cubicBezTo>
                      <a:pt x="29" y="9"/>
                      <a:pt x="23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20" name="Freeform 37">
                <a:extLst>
                  <a:ext uri="{FF2B5EF4-FFF2-40B4-BE49-F238E27FC236}">
                    <a16:creationId xmlns:a16="http://schemas.microsoft.com/office/drawing/2014/main" id="{8829D0E6-D04F-4297-A784-6837F13ECAB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710987" y="4763"/>
                <a:ext cx="304800" cy="1544638"/>
              </a:xfrm>
              <a:custGeom>
                <a:avLst/>
                <a:gdLst/>
                <a:ahLst/>
                <a:cxnLst/>
                <a:rect l="0" t="0" r="r" b="b"/>
                <a:pathLst>
                  <a:path w="192" h="973">
                    <a:moveTo>
                      <a:pt x="15" y="973"/>
                    </a:moveTo>
                    <a:lnTo>
                      <a:pt x="0" y="973"/>
                    </a:lnTo>
                    <a:lnTo>
                      <a:pt x="0" y="790"/>
                    </a:lnTo>
                    <a:lnTo>
                      <a:pt x="174" y="614"/>
                    </a:lnTo>
                    <a:lnTo>
                      <a:pt x="174" y="0"/>
                    </a:lnTo>
                    <a:lnTo>
                      <a:pt x="192" y="0"/>
                    </a:lnTo>
                    <a:lnTo>
                      <a:pt x="192" y="620"/>
                    </a:lnTo>
                    <a:lnTo>
                      <a:pt x="15" y="796"/>
                    </a:lnTo>
                    <a:lnTo>
                      <a:pt x="15" y="9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21" name="Freeform 38">
                <a:extLst>
                  <a:ext uri="{FF2B5EF4-FFF2-40B4-BE49-F238E27FC236}">
                    <a16:creationId xmlns:a16="http://schemas.microsoft.com/office/drawing/2014/main" id="{9477D3D3-AA00-446F-B05D-EBBA25D3C98D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636375" y="4867275"/>
                <a:ext cx="188913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22" name="Freeform 39">
                <a:extLst>
                  <a:ext uri="{FF2B5EF4-FFF2-40B4-BE49-F238E27FC236}">
                    <a16:creationId xmlns:a16="http://schemas.microsoft.com/office/drawing/2014/main" id="{5AC450AD-A350-42FA-B7EA-103D4416B46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441112" y="5046663"/>
                <a:ext cx="307975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194" h="1135">
                    <a:moveTo>
                      <a:pt x="18" y="1135"/>
                    </a:moveTo>
                    <a:lnTo>
                      <a:pt x="0" y="1135"/>
                    </a:lnTo>
                    <a:lnTo>
                      <a:pt x="0" y="354"/>
                    </a:lnTo>
                    <a:lnTo>
                      <a:pt x="176" y="177"/>
                    </a:lnTo>
                    <a:lnTo>
                      <a:pt x="176" y="0"/>
                    </a:lnTo>
                    <a:lnTo>
                      <a:pt x="194" y="0"/>
                    </a:lnTo>
                    <a:lnTo>
                      <a:pt x="194" y="183"/>
                    </a:lnTo>
                    <a:lnTo>
                      <a:pt x="18" y="360"/>
                    </a:lnTo>
                    <a:lnTo>
                      <a:pt x="18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23" name="Freeform 40">
                <a:extLst>
                  <a:ext uri="{FF2B5EF4-FFF2-40B4-BE49-F238E27FC236}">
                    <a16:creationId xmlns:a16="http://schemas.microsoft.com/office/drawing/2014/main" id="{A10F783A-EC27-47BE-A21D-3531A036FA6F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849100" y="64166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24" name="Rectangle 41">
                <a:extLst>
                  <a:ext uri="{FF2B5EF4-FFF2-40B4-BE49-F238E27FC236}">
                    <a16:creationId xmlns:a16="http://schemas.microsoft.com/office/drawing/2014/main" id="{A2CBE444-D00C-4C80-9F29-42A250C500B8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rrowhead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939587" y="6596063"/>
                <a:ext cx="23813" cy="2524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</p:grpSp>
      </p:grpSp>
      <p:pic>
        <p:nvPicPr>
          <p:cNvPr id="5" name="Grafik 4">
            <a:extLst>
              <a:ext uri="{FF2B5EF4-FFF2-40B4-BE49-F238E27FC236}">
                <a16:creationId xmlns:a16="http://schemas.microsoft.com/office/drawing/2014/main" id="{DD692713-F357-9741-71D4-44853CB0F7C5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20" y="11"/>
            <a:ext cx="12191980" cy="6857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65141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duotone>
              <a:schemeClr val="bg2">
                <a:shade val="88000"/>
                <a:hueMod val="106000"/>
                <a:satMod val="140000"/>
                <a:lumMod val="54000"/>
              </a:schemeClr>
              <a:schemeClr val="bg2">
                <a:tint val="98000"/>
                <a:hueMod val="90000"/>
                <a:satMod val="150000"/>
                <a:lumMod val="160000"/>
              </a:schemeClr>
            </a:duotone>
          </a:blip>
          <a:stretch/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D22FAF7-BF3E-9A41-9C12-26E2C7433B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>
            <a:extLst>
              <a:ext uri="{FF2B5EF4-FFF2-40B4-BE49-F238E27FC236}">
                <a16:creationId xmlns:a16="http://schemas.microsoft.com/office/drawing/2014/main" id="{6551C300-1D7A-46C3-9EF6-0EAC9B1E1F5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="" xmlns:a16="http://schemas.microsoft.com/office/drawing/2014/main" xmlns:p14="http://schemas.microsoft.com/office/powerpoint/2010/main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8EC1EDC6-1B42-4FCD-BC53-B1D05BFF2E3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14288" y="0"/>
            <a:ext cx="12053888" cy="6858001"/>
            <a:chOff x="-14288" y="0"/>
            <a:chExt cx="12053888" cy="6858001"/>
          </a:xfrm>
        </p:grpSpPr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633EFBCB-98A2-4F16-B3BB-BF9EC17846B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>
              <a:off x="-14288" y="0"/>
              <a:ext cx="1220788" cy="6858001"/>
              <a:chOff x="-14288" y="0"/>
              <a:chExt cx="1220788" cy="6858001"/>
            </a:xfrm>
            <a:gradFill flip="none" rotWithShape="1">
              <a:gsLst>
                <a:gs pos="0">
                  <a:schemeClr val="tx2"/>
                </a:gs>
                <a:gs pos="100000">
                  <a:schemeClr val="bg2">
                    <a:lumMod val="60000"/>
                    <a:lumOff val="4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23" name="Rectangle 5">
                <a:extLst>
                  <a:ext uri="{FF2B5EF4-FFF2-40B4-BE49-F238E27FC236}">
                    <a16:creationId xmlns:a16="http://schemas.microsoft.com/office/drawing/2014/main" id="{B399E29C-9CF8-4BD1-8750-949BA21268E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rrowhead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4300" y="4763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24" name="Freeform 6">
                <a:extLst>
                  <a:ext uri="{FF2B5EF4-FFF2-40B4-BE49-F238E27FC236}">
                    <a16:creationId xmlns:a16="http://schemas.microsoft.com/office/drawing/2014/main" id="{CB02DFF7-56DA-42B6-B49A-C8926B841ADD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33337" y="217646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25" name="Freeform 7">
                <a:extLst>
                  <a:ext uri="{FF2B5EF4-FFF2-40B4-BE49-F238E27FC236}">
                    <a16:creationId xmlns:a16="http://schemas.microsoft.com/office/drawing/2014/main" id="{07F77B45-21CD-43DB-AD58-24F8145021BC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28575" y="4021138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26" name="Freeform 8">
                <a:extLst>
                  <a:ext uri="{FF2B5EF4-FFF2-40B4-BE49-F238E27FC236}">
                    <a16:creationId xmlns:a16="http://schemas.microsoft.com/office/drawing/2014/main" id="{F0151C40-12A4-4A09-A8B6-179A062EF649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200025" y="4763"/>
                <a:ext cx="369888" cy="1811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41">
                    <a:moveTo>
                      <a:pt x="218" y="1141"/>
                    </a:moveTo>
                    <a:lnTo>
                      <a:pt x="0" y="626"/>
                    </a:lnTo>
                    <a:lnTo>
                      <a:pt x="0" y="0"/>
                    </a:lnTo>
                    <a:lnTo>
                      <a:pt x="15" y="0"/>
                    </a:lnTo>
                    <a:lnTo>
                      <a:pt x="15" y="623"/>
                    </a:lnTo>
                    <a:lnTo>
                      <a:pt x="233" y="1135"/>
                    </a:lnTo>
                    <a:lnTo>
                      <a:pt x="218" y="11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27" name="Freeform 9">
                <a:extLst>
                  <a:ext uri="{FF2B5EF4-FFF2-40B4-BE49-F238E27FC236}">
                    <a16:creationId xmlns:a16="http://schemas.microsoft.com/office/drawing/2014/main" id="{F0146EA7-EB82-410D-A6ED-7C10C525ADC4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03237" y="1801813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6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28" name="Freeform 10">
                <a:extLst>
                  <a:ext uri="{FF2B5EF4-FFF2-40B4-BE49-F238E27FC236}">
                    <a16:creationId xmlns:a16="http://schemas.microsoft.com/office/drawing/2014/main" id="{20DD5C02-0C86-4FA9-B82A-254EF58D376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285750" y="4763"/>
                <a:ext cx="369888" cy="1430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901">
                    <a:moveTo>
                      <a:pt x="221" y="901"/>
                    </a:moveTo>
                    <a:lnTo>
                      <a:pt x="0" y="383"/>
                    </a:lnTo>
                    <a:lnTo>
                      <a:pt x="0" y="0"/>
                    </a:lnTo>
                    <a:lnTo>
                      <a:pt x="18" y="0"/>
                    </a:lnTo>
                    <a:lnTo>
                      <a:pt x="18" y="380"/>
                    </a:lnTo>
                    <a:lnTo>
                      <a:pt x="233" y="895"/>
                    </a:lnTo>
                    <a:lnTo>
                      <a:pt x="221" y="9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29" name="Freeform 11">
                <a:extLst>
                  <a:ext uri="{FF2B5EF4-FFF2-40B4-BE49-F238E27FC236}">
                    <a16:creationId xmlns:a16="http://schemas.microsoft.com/office/drawing/2014/main" id="{19ED9FD5-1147-400A-8A32-82A74F7AD8F9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46100" y="0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96" y="575"/>
                    </a:moveTo>
                    <a:lnTo>
                      <a:pt x="78" y="575"/>
                    </a:lnTo>
                    <a:lnTo>
                      <a:pt x="78" y="192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96" y="189"/>
                    </a:lnTo>
                    <a:lnTo>
                      <a:pt x="96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30" name="Freeform 12">
                <a:extLst>
                  <a:ext uri="{FF2B5EF4-FFF2-40B4-BE49-F238E27FC236}">
                    <a16:creationId xmlns:a16="http://schemas.microsoft.com/office/drawing/2014/main" id="{E79E6A0D-4D79-4788-8769-B989488019F4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88962" y="14208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7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31" name="Freeform 13">
                <a:extLst>
                  <a:ext uri="{FF2B5EF4-FFF2-40B4-BE49-F238E27FC236}">
                    <a16:creationId xmlns:a16="http://schemas.microsoft.com/office/drawing/2014/main" id="{A6F42038-BF59-409A-902B-AD7799149A22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88962" y="9032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32" name="Freeform 14">
                <a:extLst>
                  <a:ext uri="{FF2B5EF4-FFF2-40B4-BE49-F238E27FC236}">
                    <a16:creationId xmlns:a16="http://schemas.microsoft.com/office/drawing/2014/main" id="{D8B0BD48-5982-4C95-A7C8-E0D230645382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641350" y="0"/>
                <a:ext cx="422275" cy="527050"/>
              </a:xfrm>
              <a:custGeom>
                <a:avLst/>
                <a:gdLst/>
                <a:ahLst/>
                <a:cxnLst/>
                <a:rect l="0" t="0" r="r" b="b"/>
                <a:pathLst>
                  <a:path w="266" h="332">
                    <a:moveTo>
                      <a:pt x="257" y="332"/>
                    </a:moveTo>
                    <a:lnTo>
                      <a:pt x="48" y="123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63" y="114"/>
                    </a:lnTo>
                    <a:lnTo>
                      <a:pt x="266" y="320"/>
                    </a:lnTo>
                    <a:lnTo>
                      <a:pt x="257" y="3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33" name="Freeform 15">
                <a:extLst>
                  <a:ext uri="{FF2B5EF4-FFF2-40B4-BE49-F238E27FC236}">
                    <a16:creationId xmlns:a16="http://schemas.microsoft.com/office/drawing/2014/main" id="{F6C539D3-C6BD-4FB0-AA91-5AF1BF14C5F5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020762" y="488950"/>
                <a:ext cx="161925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4" h="31">
                    <a:moveTo>
                      <a:pt x="17" y="31"/>
                    </a:moveTo>
                    <a:cubicBezTo>
                      <a:pt x="13" y="31"/>
                      <a:pt x="9" y="30"/>
                      <a:pt x="6" y="27"/>
                    </a:cubicBezTo>
                    <a:cubicBezTo>
                      <a:pt x="0" y="20"/>
                      <a:pt x="0" y="10"/>
                      <a:pt x="6" y="4"/>
                    </a:cubicBezTo>
                    <a:cubicBezTo>
                      <a:pt x="9" y="1"/>
                      <a:pt x="13" y="0"/>
                      <a:pt x="17" y="0"/>
                    </a:cubicBezTo>
                    <a:cubicBezTo>
                      <a:pt x="21" y="0"/>
                      <a:pt x="25" y="1"/>
                      <a:pt x="28" y="4"/>
                    </a:cubicBezTo>
                    <a:cubicBezTo>
                      <a:pt x="34" y="10"/>
                      <a:pt x="34" y="20"/>
                      <a:pt x="28" y="27"/>
                    </a:cubicBezTo>
                    <a:cubicBezTo>
                      <a:pt x="25" y="30"/>
                      <a:pt x="21" y="31"/>
                      <a:pt x="17" y="31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5"/>
                      <a:pt x="9" y="7"/>
                    </a:cubicBezTo>
                    <a:cubicBezTo>
                      <a:pt x="4" y="12"/>
                      <a:pt x="4" y="19"/>
                      <a:pt x="9" y="24"/>
                    </a:cubicBezTo>
                    <a:cubicBezTo>
                      <a:pt x="11" y="26"/>
                      <a:pt x="14" y="27"/>
                      <a:pt x="17" y="27"/>
                    </a:cubicBezTo>
                    <a:cubicBezTo>
                      <a:pt x="20" y="27"/>
                      <a:pt x="23" y="26"/>
                      <a:pt x="25" y="24"/>
                    </a:cubicBezTo>
                    <a:cubicBezTo>
                      <a:pt x="30" y="19"/>
                      <a:pt x="30" y="12"/>
                      <a:pt x="25" y="7"/>
                    </a:cubicBezTo>
                    <a:cubicBezTo>
                      <a:pt x="23" y="5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34" name="Line 16">
                <a:extLst>
                  <a:ext uri="{FF2B5EF4-FFF2-40B4-BE49-F238E27FC236}">
                    <a16:creationId xmlns:a16="http://schemas.microsoft.com/office/drawing/2014/main" id="{34F70AD6-B8F4-4F9D-8593-D4047107BD9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ShapeType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-4763" y="9525"/>
                <a:ext cx="0" cy="0"/>
              </a:xfrm>
              <a:prstGeom prst="line">
                <a:avLst/>
              </a:prstGeom>
              <a:grpFill/>
              <a:ln w="1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35" name="Freeform 17">
                <a:extLst>
                  <a:ext uri="{FF2B5EF4-FFF2-40B4-BE49-F238E27FC236}">
                    <a16:creationId xmlns:a16="http://schemas.microsoft.com/office/drawing/2014/main" id="{51EAB0E0-5DE2-4906-80B0-211A6247897C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9525" y="1801813"/>
                <a:ext cx="123825" cy="127000"/>
              </a:xfrm>
              <a:custGeom>
                <a:avLst/>
                <a:gdLst/>
                <a:ahLst/>
                <a:cxnLst/>
                <a:rect l="0" t="0" r="r" b="b"/>
                <a:pathLst>
                  <a:path w="78" h="80">
                    <a:moveTo>
                      <a:pt x="6" y="80"/>
                    </a:moveTo>
                    <a:lnTo>
                      <a:pt x="0" y="71"/>
                    </a:lnTo>
                    <a:lnTo>
                      <a:pt x="69" y="0"/>
                    </a:lnTo>
                    <a:lnTo>
                      <a:pt x="78" y="9"/>
                    </a:lnTo>
                    <a:lnTo>
                      <a:pt x="6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36" name="Freeform 18">
                <a:extLst>
                  <a:ext uri="{FF2B5EF4-FFF2-40B4-BE49-F238E27FC236}">
                    <a16:creationId xmlns:a16="http://schemas.microsoft.com/office/drawing/2014/main" id="{38E8B65E-526B-458D-85A5-21C0A1A74FE3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-9525" y="3549650"/>
                <a:ext cx="147638" cy="481013"/>
              </a:xfrm>
              <a:custGeom>
                <a:avLst/>
                <a:gdLst/>
                <a:ahLst/>
                <a:cxnLst/>
                <a:rect l="0" t="0" r="r" b="b"/>
                <a:pathLst>
                  <a:path w="93" h="303">
                    <a:moveTo>
                      <a:pt x="93" y="303"/>
                    </a:moveTo>
                    <a:lnTo>
                      <a:pt x="78" y="303"/>
                    </a:lnTo>
                    <a:lnTo>
                      <a:pt x="78" y="78"/>
                    </a:lnTo>
                    <a:lnTo>
                      <a:pt x="0" y="12"/>
                    </a:lnTo>
                    <a:lnTo>
                      <a:pt x="12" y="0"/>
                    </a:lnTo>
                    <a:lnTo>
                      <a:pt x="93" y="69"/>
                    </a:lnTo>
                    <a:lnTo>
                      <a:pt x="93" y="3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37" name="Freeform 19">
                <a:extLst>
                  <a:ext uri="{FF2B5EF4-FFF2-40B4-BE49-F238E27FC236}">
                    <a16:creationId xmlns:a16="http://schemas.microsoft.com/office/drawing/2014/main" id="{CCE331A2-5388-42F4-A175-69310C1BEF5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28587" y="1382713"/>
                <a:ext cx="142875" cy="476250"/>
              </a:xfrm>
              <a:custGeom>
                <a:avLst/>
                <a:gdLst/>
                <a:ahLst/>
                <a:cxnLst/>
                <a:rect l="0" t="0" r="r" b="b"/>
                <a:pathLst>
                  <a:path w="90" h="300">
                    <a:moveTo>
                      <a:pt x="90" y="300"/>
                    </a:moveTo>
                    <a:lnTo>
                      <a:pt x="78" y="300"/>
                    </a:lnTo>
                    <a:lnTo>
                      <a:pt x="78" y="84"/>
                    </a:lnTo>
                    <a:lnTo>
                      <a:pt x="0" y="9"/>
                    </a:lnTo>
                    <a:lnTo>
                      <a:pt x="9" y="0"/>
                    </a:lnTo>
                    <a:lnTo>
                      <a:pt x="90" y="81"/>
                    </a:lnTo>
                    <a:lnTo>
                      <a:pt x="90" y="3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38" name="Freeform 20">
                <a:extLst>
                  <a:ext uri="{FF2B5EF4-FFF2-40B4-BE49-F238E27FC236}">
                    <a16:creationId xmlns:a16="http://schemas.microsoft.com/office/drawing/2014/main" id="{4E758D69-ACA2-4888-84BB-B05B1FAF2AE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204787" y="1849438"/>
                <a:ext cx="114300" cy="107950"/>
              </a:xfrm>
              <a:custGeom>
                <a:avLst/>
                <a:gdLst/>
                <a:ahLst/>
                <a:cxnLst/>
                <a:rect l="0" t="0" r="r" b="b"/>
                <a:pathLst>
                  <a:path w="24" h="23">
                    <a:moveTo>
                      <a:pt x="12" y="23"/>
                    </a:moveTo>
                    <a:cubicBezTo>
                      <a:pt x="6" y="23"/>
                      <a:pt x="0" y="18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3"/>
                      <a:pt x="12" y="23"/>
                    </a:cubicBezTo>
                    <a:close/>
                    <a:moveTo>
                      <a:pt x="12" y="4"/>
                    </a:moveTo>
                    <a:cubicBezTo>
                      <a:pt x="8" y="4"/>
                      <a:pt x="4" y="8"/>
                      <a:pt x="4" y="12"/>
                    </a:cubicBezTo>
                    <a:cubicBezTo>
                      <a:pt x="4" y="16"/>
                      <a:pt x="8" y="19"/>
                      <a:pt x="12" y="19"/>
                    </a:cubicBezTo>
                    <a:cubicBezTo>
                      <a:pt x="16" y="19"/>
                      <a:pt x="20" y="16"/>
                      <a:pt x="20" y="12"/>
                    </a:cubicBezTo>
                    <a:cubicBezTo>
                      <a:pt x="20" y="8"/>
                      <a:pt x="16" y="4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39" name="Rectangle 21">
                <a:extLst>
                  <a:ext uri="{FF2B5EF4-FFF2-40B4-BE49-F238E27FC236}">
                    <a16:creationId xmlns:a16="http://schemas.microsoft.com/office/drawing/2014/main" id="{078AAA22-796B-4F0E-85DA-B8B0E81115A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rrowhead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33350" y="4662488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40" name="Freeform 22">
                <a:extLst>
                  <a:ext uri="{FF2B5EF4-FFF2-40B4-BE49-F238E27FC236}">
                    <a16:creationId xmlns:a16="http://schemas.microsoft.com/office/drawing/2014/main" id="{D1254A9A-3E31-4A25-9A91-F9BC6CF6A358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223837" y="5041900"/>
                <a:ext cx="369888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35">
                    <a:moveTo>
                      <a:pt x="15" y="1135"/>
                    </a:moveTo>
                    <a:lnTo>
                      <a:pt x="0" y="1135"/>
                    </a:lnTo>
                    <a:lnTo>
                      <a:pt x="0" y="515"/>
                    </a:lnTo>
                    <a:lnTo>
                      <a:pt x="0" y="512"/>
                    </a:lnTo>
                    <a:lnTo>
                      <a:pt x="218" y="0"/>
                    </a:lnTo>
                    <a:lnTo>
                      <a:pt x="233" y="6"/>
                    </a:lnTo>
                    <a:lnTo>
                      <a:pt x="15" y="518"/>
                    </a:lnTo>
                    <a:lnTo>
                      <a:pt x="15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41" name="Freeform 23">
                <a:extLst>
                  <a:ext uri="{FF2B5EF4-FFF2-40B4-BE49-F238E27FC236}">
                    <a16:creationId xmlns:a16="http://schemas.microsoft.com/office/drawing/2014/main" id="{18CADB3C-936C-476A-A261-28DD5ABA734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2387" y="44815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42" name="Freeform 24">
                <a:extLst>
                  <a:ext uri="{FF2B5EF4-FFF2-40B4-BE49-F238E27FC236}">
                    <a16:creationId xmlns:a16="http://schemas.microsoft.com/office/drawing/2014/main" id="{771961D1-28D7-4CC1-A720-2933E8B9135C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-14288" y="5627688"/>
                <a:ext cx="85725" cy="1216025"/>
              </a:xfrm>
              <a:custGeom>
                <a:avLst/>
                <a:gdLst/>
                <a:ahLst/>
                <a:cxnLst/>
                <a:rect l="0" t="0" r="r" b="b"/>
                <a:pathLst>
                  <a:path w="54" h="766">
                    <a:moveTo>
                      <a:pt x="54" y="766"/>
                    </a:moveTo>
                    <a:lnTo>
                      <a:pt x="36" y="766"/>
                    </a:lnTo>
                    <a:lnTo>
                      <a:pt x="36" y="149"/>
                    </a:lnTo>
                    <a:lnTo>
                      <a:pt x="0" y="3"/>
                    </a:lnTo>
                    <a:lnTo>
                      <a:pt x="18" y="0"/>
                    </a:lnTo>
                    <a:lnTo>
                      <a:pt x="54" y="146"/>
                    </a:lnTo>
                    <a:lnTo>
                      <a:pt x="54" y="7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43" name="Freeform 25">
                <a:extLst>
                  <a:ext uri="{FF2B5EF4-FFF2-40B4-BE49-F238E27FC236}">
                    <a16:creationId xmlns:a16="http://schemas.microsoft.com/office/drawing/2014/main" id="{E7B8B616-B89E-4A1C-98DE-13B8B9394778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27050" y="48672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44" name="Freeform 26">
                <a:extLst>
                  <a:ext uri="{FF2B5EF4-FFF2-40B4-BE49-F238E27FC236}">
                    <a16:creationId xmlns:a16="http://schemas.microsoft.com/office/drawing/2014/main" id="{5D6CC1A1-D003-44BA-87E4-B3A7F3D30045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309562" y="5422900"/>
                <a:ext cx="374650" cy="1425575"/>
              </a:xfrm>
              <a:custGeom>
                <a:avLst/>
                <a:gdLst/>
                <a:ahLst/>
                <a:cxnLst/>
                <a:rect l="0" t="0" r="r" b="b"/>
                <a:pathLst>
                  <a:path w="236" h="898">
                    <a:moveTo>
                      <a:pt x="18" y="898"/>
                    </a:moveTo>
                    <a:lnTo>
                      <a:pt x="0" y="898"/>
                    </a:lnTo>
                    <a:lnTo>
                      <a:pt x="0" y="515"/>
                    </a:lnTo>
                    <a:lnTo>
                      <a:pt x="3" y="512"/>
                    </a:lnTo>
                    <a:lnTo>
                      <a:pt x="221" y="0"/>
                    </a:lnTo>
                    <a:lnTo>
                      <a:pt x="236" y="6"/>
                    </a:lnTo>
                    <a:lnTo>
                      <a:pt x="18" y="518"/>
                    </a:lnTo>
                    <a:lnTo>
                      <a:pt x="18" y="8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45" name="Freeform 27">
                <a:extLst>
                  <a:ext uri="{FF2B5EF4-FFF2-40B4-BE49-F238E27FC236}">
                    <a16:creationId xmlns:a16="http://schemas.microsoft.com/office/drawing/2014/main" id="{FF32749B-B34C-4FCB-A33A-0478844A93A9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69912" y="5945188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15" y="575"/>
                    </a:moveTo>
                    <a:lnTo>
                      <a:pt x="0" y="569"/>
                    </a:lnTo>
                    <a:lnTo>
                      <a:pt x="81" y="383"/>
                    </a:lnTo>
                    <a:lnTo>
                      <a:pt x="81" y="0"/>
                    </a:lnTo>
                    <a:lnTo>
                      <a:pt x="96" y="0"/>
                    </a:lnTo>
                    <a:lnTo>
                      <a:pt x="96" y="386"/>
                    </a:lnTo>
                    <a:lnTo>
                      <a:pt x="15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46" name="Freeform 28">
                <a:extLst>
                  <a:ext uri="{FF2B5EF4-FFF2-40B4-BE49-F238E27FC236}">
                    <a16:creationId xmlns:a16="http://schemas.microsoft.com/office/drawing/2014/main" id="{4455F261-AC57-4085-8989-4DBED747F15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612775" y="52466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47" name="Freeform 29">
                <a:extLst>
                  <a:ext uri="{FF2B5EF4-FFF2-40B4-BE49-F238E27FC236}">
                    <a16:creationId xmlns:a16="http://schemas.microsoft.com/office/drawing/2014/main" id="{57CEA90D-DB58-4EC0-A55C-15FAF59E046D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612775" y="57642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48" name="Freeform 30">
                <a:extLst>
                  <a:ext uri="{FF2B5EF4-FFF2-40B4-BE49-F238E27FC236}">
                    <a16:creationId xmlns:a16="http://schemas.microsoft.com/office/drawing/2014/main" id="{66BBB005-2E38-496A-A46C-FD2B0605C16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669925" y="6330950"/>
                <a:ext cx="417513" cy="517525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6">
                    <a:moveTo>
                      <a:pt x="15" y="326"/>
                    </a:moveTo>
                    <a:lnTo>
                      <a:pt x="0" y="320"/>
                    </a:lnTo>
                    <a:lnTo>
                      <a:pt x="45" y="206"/>
                    </a:lnTo>
                    <a:lnTo>
                      <a:pt x="48" y="206"/>
                    </a:lnTo>
                    <a:lnTo>
                      <a:pt x="254" y="0"/>
                    </a:lnTo>
                    <a:lnTo>
                      <a:pt x="263" y="12"/>
                    </a:lnTo>
                    <a:lnTo>
                      <a:pt x="60" y="215"/>
                    </a:lnTo>
                    <a:lnTo>
                      <a:pt x="15" y="3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49" name="Freeform 31">
                <a:extLst>
                  <a:ext uri="{FF2B5EF4-FFF2-40B4-BE49-F238E27FC236}">
                    <a16:creationId xmlns:a16="http://schemas.microsoft.com/office/drawing/2014/main" id="{E1A7618C-DE9D-401A-AD7A-784F19DA856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049337" y="6221413"/>
                <a:ext cx="157163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3" h="31">
                    <a:moveTo>
                      <a:pt x="16" y="31"/>
                    </a:moveTo>
                    <a:cubicBezTo>
                      <a:pt x="12" y="31"/>
                      <a:pt x="8" y="29"/>
                      <a:pt x="5" y="26"/>
                    </a:cubicBezTo>
                    <a:cubicBezTo>
                      <a:pt x="2" y="24"/>
                      <a:pt x="0" y="20"/>
                      <a:pt x="0" y="15"/>
                    </a:cubicBezTo>
                    <a:cubicBezTo>
                      <a:pt x="0" y="11"/>
                      <a:pt x="2" y="7"/>
                      <a:pt x="5" y="4"/>
                    </a:cubicBezTo>
                    <a:cubicBezTo>
                      <a:pt x="8" y="1"/>
                      <a:pt x="12" y="0"/>
                      <a:pt x="16" y="0"/>
                    </a:cubicBezTo>
                    <a:cubicBezTo>
                      <a:pt x="20" y="0"/>
                      <a:pt x="24" y="1"/>
                      <a:pt x="27" y="4"/>
                    </a:cubicBezTo>
                    <a:cubicBezTo>
                      <a:pt x="33" y="10"/>
                      <a:pt x="33" y="20"/>
                      <a:pt x="27" y="26"/>
                    </a:cubicBezTo>
                    <a:cubicBezTo>
                      <a:pt x="24" y="29"/>
                      <a:pt x="20" y="31"/>
                      <a:pt x="16" y="31"/>
                    </a:cubicBezTo>
                    <a:close/>
                    <a:moveTo>
                      <a:pt x="16" y="4"/>
                    </a:moveTo>
                    <a:cubicBezTo>
                      <a:pt x="13" y="4"/>
                      <a:pt x="10" y="5"/>
                      <a:pt x="8" y="7"/>
                    </a:cubicBezTo>
                    <a:cubicBezTo>
                      <a:pt x="6" y="9"/>
                      <a:pt x="4" y="12"/>
                      <a:pt x="4" y="15"/>
                    </a:cubicBezTo>
                    <a:cubicBezTo>
                      <a:pt x="4" y="19"/>
                      <a:pt x="6" y="21"/>
                      <a:pt x="8" y="24"/>
                    </a:cubicBezTo>
                    <a:cubicBezTo>
                      <a:pt x="10" y="26"/>
                      <a:pt x="13" y="27"/>
                      <a:pt x="16" y="27"/>
                    </a:cubicBezTo>
                    <a:cubicBezTo>
                      <a:pt x="19" y="27"/>
                      <a:pt x="22" y="26"/>
                      <a:pt x="24" y="24"/>
                    </a:cubicBezTo>
                    <a:cubicBezTo>
                      <a:pt x="29" y="19"/>
                      <a:pt x="29" y="12"/>
                      <a:pt x="24" y="7"/>
                    </a:cubicBezTo>
                    <a:cubicBezTo>
                      <a:pt x="22" y="5"/>
                      <a:pt x="19" y="4"/>
                      <a:pt x="1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</p:grp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5E441C57-A0CF-4D49-9609-55CB4646BD6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>
              <a:off x="11364912" y="0"/>
              <a:ext cx="674688" cy="6848476"/>
              <a:chOff x="11364912" y="0"/>
              <a:chExt cx="674688" cy="6848476"/>
            </a:xfrm>
            <a:gradFill flip="none" rotWithShape="1">
              <a:gsLst>
                <a:gs pos="0">
                  <a:schemeClr val="tx2">
                    <a:alpha val="80000"/>
                  </a:schemeClr>
                </a:gs>
                <a:gs pos="100000">
                  <a:schemeClr val="bg2">
                    <a:lumMod val="60000"/>
                    <a:lumOff val="40000"/>
                    <a:alpha val="6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13" name="Freeform 32">
                <a:extLst>
                  <a:ext uri="{FF2B5EF4-FFF2-40B4-BE49-F238E27FC236}">
                    <a16:creationId xmlns:a16="http://schemas.microsoft.com/office/drawing/2014/main" id="{2D3240AD-75B9-452B-9967-D05B40DE5FB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483975" y="0"/>
                <a:ext cx="417513" cy="512763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3">
                    <a:moveTo>
                      <a:pt x="12" y="323"/>
                    </a:moveTo>
                    <a:lnTo>
                      <a:pt x="0" y="314"/>
                    </a:lnTo>
                    <a:lnTo>
                      <a:pt x="203" y="108"/>
                    </a:lnTo>
                    <a:lnTo>
                      <a:pt x="248" y="0"/>
                    </a:lnTo>
                    <a:lnTo>
                      <a:pt x="263" y="6"/>
                    </a:lnTo>
                    <a:lnTo>
                      <a:pt x="218" y="117"/>
                    </a:lnTo>
                    <a:lnTo>
                      <a:pt x="218" y="117"/>
                    </a:lnTo>
                    <a:lnTo>
                      <a:pt x="12" y="3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14" name="Freeform 33">
                <a:extLst>
                  <a:ext uri="{FF2B5EF4-FFF2-40B4-BE49-F238E27FC236}">
                    <a16:creationId xmlns:a16="http://schemas.microsoft.com/office/drawing/2014/main" id="{6A557EE5-4777-4655-A433-05006D84104D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364912" y="474663"/>
                <a:ext cx="157163" cy="152400"/>
              </a:xfrm>
              <a:custGeom>
                <a:avLst/>
                <a:gdLst/>
                <a:ahLst/>
                <a:cxnLst/>
                <a:rect l="0" t="0" r="r" b="b"/>
                <a:pathLst>
                  <a:path w="33" h="32">
                    <a:moveTo>
                      <a:pt x="17" y="32"/>
                    </a:moveTo>
                    <a:cubicBezTo>
                      <a:pt x="13" y="32"/>
                      <a:pt x="9" y="30"/>
                      <a:pt x="6" y="27"/>
                    </a:cubicBezTo>
                    <a:cubicBezTo>
                      <a:pt x="0" y="21"/>
                      <a:pt x="0" y="11"/>
                      <a:pt x="6" y="5"/>
                    </a:cubicBezTo>
                    <a:cubicBezTo>
                      <a:pt x="9" y="2"/>
                      <a:pt x="13" y="0"/>
                      <a:pt x="17" y="0"/>
                    </a:cubicBezTo>
                    <a:cubicBezTo>
                      <a:pt x="21" y="0"/>
                      <a:pt x="25" y="2"/>
                      <a:pt x="28" y="5"/>
                    </a:cubicBezTo>
                    <a:cubicBezTo>
                      <a:pt x="31" y="8"/>
                      <a:pt x="33" y="12"/>
                      <a:pt x="33" y="16"/>
                    </a:cubicBezTo>
                    <a:cubicBezTo>
                      <a:pt x="33" y="20"/>
                      <a:pt x="31" y="24"/>
                      <a:pt x="28" y="27"/>
                    </a:cubicBezTo>
                    <a:cubicBezTo>
                      <a:pt x="25" y="30"/>
                      <a:pt x="21" y="32"/>
                      <a:pt x="17" y="32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6"/>
                      <a:pt x="9" y="8"/>
                    </a:cubicBezTo>
                    <a:cubicBezTo>
                      <a:pt x="4" y="12"/>
                      <a:pt x="4" y="20"/>
                      <a:pt x="9" y="24"/>
                    </a:cubicBezTo>
                    <a:cubicBezTo>
                      <a:pt x="11" y="27"/>
                      <a:pt x="14" y="28"/>
                      <a:pt x="17" y="28"/>
                    </a:cubicBezTo>
                    <a:cubicBezTo>
                      <a:pt x="20" y="28"/>
                      <a:pt x="23" y="27"/>
                      <a:pt x="26" y="24"/>
                    </a:cubicBezTo>
                    <a:cubicBezTo>
                      <a:pt x="30" y="20"/>
                      <a:pt x="30" y="12"/>
                      <a:pt x="26" y="8"/>
                    </a:cubicBezTo>
                    <a:cubicBezTo>
                      <a:pt x="23" y="6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15" name="Freeform 34">
                <a:extLst>
                  <a:ext uri="{FF2B5EF4-FFF2-40B4-BE49-F238E27FC236}">
                    <a16:creationId xmlns:a16="http://schemas.microsoft.com/office/drawing/2014/main" id="{6B721B6E-8FF2-470B-A180-C594E82718ED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631612" y="1539875"/>
                <a:ext cx="188913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16" name="Freeform 35">
                <a:extLst>
                  <a:ext uri="{FF2B5EF4-FFF2-40B4-BE49-F238E27FC236}">
                    <a16:creationId xmlns:a16="http://schemas.microsoft.com/office/drawing/2014/main" id="{23E045A6-2D54-488D-B5F0-688518430889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531600" y="5694363"/>
                <a:ext cx="298450" cy="1154113"/>
              </a:xfrm>
              <a:custGeom>
                <a:avLst/>
                <a:gdLst/>
                <a:ahLst/>
                <a:cxnLst/>
                <a:rect l="0" t="0" r="r" b="b"/>
                <a:pathLst>
                  <a:path w="188" h="727">
                    <a:moveTo>
                      <a:pt x="15" y="727"/>
                    </a:moveTo>
                    <a:lnTo>
                      <a:pt x="0" y="727"/>
                    </a:lnTo>
                    <a:lnTo>
                      <a:pt x="0" y="407"/>
                    </a:lnTo>
                    <a:lnTo>
                      <a:pt x="0" y="407"/>
                    </a:lnTo>
                    <a:lnTo>
                      <a:pt x="176" y="0"/>
                    </a:lnTo>
                    <a:lnTo>
                      <a:pt x="188" y="6"/>
                    </a:lnTo>
                    <a:lnTo>
                      <a:pt x="15" y="410"/>
                    </a:lnTo>
                    <a:lnTo>
                      <a:pt x="15" y="7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17" name="Freeform 36">
                <a:extLst>
                  <a:ext uri="{FF2B5EF4-FFF2-40B4-BE49-F238E27FC236}">
                    <a16:creationId xmlns:a16="http://schemas.microsoft.com/office/drawing/2014/main" id="{2A4F07ED-57C7-4FF7-ABF8-793FC03A247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772900" y="5551488"/>
                <a:ext cx="157163" cy="155575"/>
              </a:xfrm>
              <a:custGeom>
                <a:avLst/>
                <a:gdLst/>
                <a:ahLst/>
                <a:cxnLst/>
                <a:rect l="0" t="0" r="r" b="b"/>
                <a:pathLst>
                  <a:path w="33" h="33">
                    <a:moveTo>
                      <a:pt x="17" y="33"/>
                    </a:moveTo>
                    <a:cubicBezTo>
                      <a:pt x="8" y="33"/>
                      <a:pt x="0" y="25"/>
                      <a:pt x="0" y="16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26" y="0"/>
                      <a:pt x="33" y="7"/>
                      <a:pt x="33" y="16"/>
                    </a:cubicBezTo>
                    <a:cubicBezTo>
                      <a:pt x="33" y="25"/>
                      <a:pt x="26" y="33"/>
                      <a:pt x="17" y="33"/>
                    </a:cubicBezTo>
                    <a:close/>
                    <a:moveTo>
                      <a:pt x="17" y="4"/>
                    </a:moveTo>
                    <a:cubicBezTo>
                      <a:pt x="10" y="4"/>
                      <a:pt x="4" y="9"/>
                      <a:pt x="4" y="16"/>
                    </a:cubicBezTo>
                    <a:cubicBezTo>
                      <a:pt x="4" y="23"/>
                      <a:pt x="10" y="29"/>
                      <a:pt x="17" y="29"/>
                    </a:cubicBezTo>
                    <a:cubicBezTo>
                      <a:pt x="23" y="29"/>
                      <a:pt x="29" y="23"/>
                      <a:pt x="29" y="16"/>
                    </a:cubicBezTo>
                    <a:cubicBezTo>
                      <a:pt x="29" y="9"/>
                      <a:pt x="23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18" name="Freeform 37">
                <a:extLst>
                  <a:ext uri="{FF2B5EF4-FFF2-40B4-BE49-F238E27FC236}">
                    <a16:creationId xmlns:a16="http://schemas.microsoft.com/office/drawing/2014/main" id="{8829D0E6-D04F-4297-A784-6837F13ECAB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710987" y="4763"/>
                <a:ext cx="304800" cy="1544638"/>
              </a:xfrm>
              <a:custGeom>
                <a:avLst/>
                <a:gdLst/>
                <a:ahLst/>
                <a:cxnLst/>
                <a:rect l="0" t="0" r="r" b="b"/>
                <a:pathLst>
                  <a:path w="192" h="973">
                    <a:moveTo>
                      <a:pt x="15" y="973"/>
                    </a:moveTo>
                    <a:lnTo>
                      <a:pt x="0" y="973"/>
                    </a:lnTo>
                    <a:lnTo>
                      <a:pt x="0" y="790"/>
                    </a:lnTo>
                    <a:lnTo>
                      <a:pt x="174" y="614"/>
                    </a:lnTo>
                    <a:lnTo>
                      <a:pt x="174" y="0"/>
                    </a:lnTo>
                    <a:lnTo>
                      <a:pt x="192" y="0"/>
                    </a:lnTo>
                    <a:lnTo>
                      <a:pt x="192" y="620"/>
                    </a:lnTo>
                    <a:lnTo>
                      <a:pt x="15" y="796"/>
                    </a:lnTo>
                    <a:lnTo>
                      <a:pt x="15" y="9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19" name="Freeform 38">
                <a:extLst>
                  <a:ext uri="{FF2B5EF4-FFF2-40B4-BE49-F238E27FC236}">
                    <a16:creationId xmlns:a16="http://schemas.microsoft.com/office/drawing/2014/main" id="{9477D3D3-AA00-446F-B05D-EBBA25D3C98D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636375" y="4867275"/>
                <a:ext cx="188913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20" name="Freeform 39">
                <a:extLst>
                  <a:ext uri="{FF2B5EF4-FFF2-40B4-BE49-F238E27FC236}">
                    <a16:creationId xmlns:a16="http://schemas.microsoft.com/office/drawing/2014/main" id="{5AC450AD-A350-42FA-B7EA-103D4416B46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441112" y="5046663"/>
                <a:ext cx="307975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194" h="1135">
                    <a:moveTo>
                      <a:pt x="18" y="1135"/>
                    </a:moveTo>
                    <a:lnTo>
                      <a:pt x="0" y="1135"/>
                    </a:lnTo>
                    <a:lnTo>
                      <a:pt x="0" y="354"/>
                    </a:lnTo>
                    <a:lnTo>
                      <a:pt x="176" y="177"/>
                    </a:lnTo>
                    <a:lnTo>
                      <a:pt x="176" y="0"/>
                    </a:lnTo>
                    <a:lnTo>
                      <a:pt x="194" y="0"/>
                    </a:lnTo>
                    <a:lnTo>
                      <a:pt x="194" y="183"/>
                    </a:lnTo>
                    <a:lnTo>
                      <a:pt x="18" y="360"/>
                    </a:lnTo>
                    <a:lnTo>
                      <a:pt x="18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21" name="Freeform 40">
                <a:extLst>
                  <a:ext uri="{FF2B5EF4-FFF2-40B4-BE49-F238E27FC236}">
                    <a16:creationId xmlns:a16="http://schemas.microsoft.com/office/drawing/2014/main" id="{A10F783A-EC27-47BE-A21D-3531A036FA6F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849100" y="64166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22" name="Rectangle 41">
                <a:extLst>
                  <a:ext uri="{FF2B5EF4-FFF2-40B4-BE49-F238E27FC236}">
                    <a16:creationId xmlns:a16="http://schemas.microsoft.com/office/drawing/2014/main" id="{A2CBE444-D00C-4C80-9F29-42A250C500B8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rrowhead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939587" y="6596063"/>
                <a:ext cx="23813" cy="2524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</p:grpSp>
      </p:grpSp>
      <p:pic>
        <p:nvPicPr>
          <p:cNvPr id="3" name="Grafik 2">
            <a:extLst>
              <a:ext uri="{FF2B5EF4-FFF2-40B4-BE49-F238E27FC236}">
                <a16:creationId xmlns:a16="http://schemas.microsoft.com/office/drawing/2014/main" id="{77DF6371-E205-5798-DE03-A917E2B468F6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20" y="11"/>
            <a:ext cx="12191980" cy="6857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44583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uppieren 3">
            <a:extLst>
              <a:ext uri="{FF2B5EF4-FFF2-40B4-BE49-F238E27FC236}">
                <a16:creationId xmlns:a16="http://schemas.microsoft.com/office/drawing/2014/main" id="{82AEE11B-57E0-7144-D12E-177073FED060}"/>
              </a:ext>
            </a:extLst>
          </p:cNvPr>
          <p:cNvGrpSpPr/>
          <p:nvPr/>
        </p:nvGrpSpPr>
        <p:grpSpPr>
          <a:xfrm>
            <a:off x="1833558" y="348634"/>
            <a:ext cx="8524884" cy="6160732"/>
            <a:chOff x="7060350" y="2991276"/>
            <a:chExt cx="3819685" cy="2760396"/>
          </a:xfrm>
        </p:grpSpPr>
        <p:sp>
          <p:nvSpPr>
            <p:cNvPr id="5" name="Rechteck 4">
              <a:extLst>
                <a:ext uri="{FF2B5EF4-FFF2-40B4-BE49-F238E27FC236}">
                  <a16:creationId xmlns:a16="http://schemas.microsoft.com/office/drawing/2014/main" id="{772451DC-270F-9ADB-0247-EACAFB3BB643}"/>
                </a:ext>
              </a:extLst>
            </p:cNvPr>
            <p:cNvSpPr/>
            <p:nvPr/>
          </p:nvSpPr>
          <p:spPr>
            <a:xfrm>
              <a:off x="7060350" y="2991276"/>
              <a:ext cx="3819685" cy="2760396"/>
            </a:xfrm>
            <a:prstGeom prst="rect">
              <a:avLst/>
            </a:prstGeom>
            <a:solidFill>
              <a:srgbClr val="FA6200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" name="Textfeld 5">
              <a:extLst>
                <a:ext uri="{FF2B5EF4-FFF2-40B4-BE49-F238E27FC236}">
                  <a16:creationId xmlns:a16="http://schemas.microsoft.com/office/drawing/2014/main" id="{9B15B2EA-2AAC-AE2D-EDA3-B2D7C5646270}"/>
                </a:ext>
              </a:extLst>
            </p:cNvPr>
            <p:cNvSpPr txBox="1"/>
            <p:nvPr/>
          </p:nvSpPr>
          <p:spPr>
            <a:xfrm>
              <a:off x="7060350" y="2991276"/>
              <a:ext cx="3819685" cy="5423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6000" i="1" dirty="0"/>
                <a:t>URKUNDE</a:t>
              </a:r>
              <a:endParaRPr lang="de-DE" sz="6000" dirty="0"/>
            </a:p>
          </p:txBody>
        </p:sp>
        <p:pic>
          <p:nvPicPr>
            <p:cNvPr id="7" name="Picture 6" descr="SPIKE™ LEGO® Education – Apps bei Google Play">
              <a:extLst>
                <a:ext uri="{FF2B5EF4-FFF2-40B4-BE49-F238E27FC236}">
                  <a16:creationId xmlns:a16="http://schemas.microsoft.com/office/drawing/2014/main" id="{5242D6DE-1CF3-772A-9028-DCE49788DFF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133096" y="3589562"/>
              <a:ext cx="1674191" cy="16741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8" name="Textfeld 7">
            <a:extLst>
              <a:ext uri="{FF2B5EF4-FFF2-40B4-BE49-F238E27FC236}">
                <a16:creationId xmlns:a16="http://schemas.microsoft.com/office/drawing/2014/main" id="{0EA02FC0-78DE-61A2-C26A-CD11F25CABBC}"/>
              </a:ext>
            </a:extLst>
          </p:cNvPr>
          <p:cNvSpPr txBox="1"/>
          <p:nvPr/>
        </p:nvSpPr>
        <p:spPr>
          <a:xfrm>
            <a:off x="4314100" y="5633570"/>
            <a:ext cx="356379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800" dirty="0"/>
              <a:t>LEGO-CHEMIE-EXPERTE</a:t>
            </a:r>
          </a:p>
        </p:txBody>
      </p:sp>
      <p:pic>
        <p:nvPicPr>
          <p:cNvPr id="10" name="Grafik 9" descr="Becherglas mit einfarbiger Füllung">
            <a:extLst>
              <a:ext uri="{FF2B5EF4-FFF2-40B4-BE49-F238E27FC236}">
                <a16:creationId xmlns:a16="http://schemas.microsoft.com/office/drawing/2014/main" id="{EF3CE53F-5C08-9FF1-0A8A-C31413ED9BD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687372" y="3094960"/>
            <a:ext cx="914400" cy="914400"/>
          </a:xfrm>
          <a:prstGeom prst="rect">
            <a:avLst/>
          </a:prstGeom>
        </p:spPr>
      </p:pic>
      <p:pic>
        <p:nvPicPr>
          <p:cNvPr id="12" name="Grafik 11" descr="Reagenzgläser mit einfarbiger Füllung">
            <a:extLst>
              <a:ext uri="{FF2B5EF4-FFF2-40B4-BE49-F238E27FC236}">
                <a16:creationId xmlns:a16="http://schemas.microsoft.com/office/drawing/2014/main" id="{57C5F42B-B9B3-8DBB-E2A0-63DD3F6F263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0687372" y="496638"/>
            <a:ext cx="914400" cy="914400"/>
          </a:xfrm>
          <a:prstGeom prst="rect">
            <a:avLst/>
          </a:prstGeom>
        </p:spPr>
      </p:pic>
      <p:pic>
        <p:nvPicPr>
          <p:cNvPr id="14" name="Grafik 13" descr="Atom mit einfarbiger Füllung">
            <a:extLst>
              <a:ext uri="{FF2B5EF4-FFF2-40B4-BE49-F238E27FC236}">
                <a16:creationId xmlns:a16="http://schemas.microsoft.com/office/drawing/2014/main" id="{CFC59E19-D2C6-680B-AEA0-4B0E0ECCDC1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0692813" y="5242390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41223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duotone>
              <a:schemeClr val="bg2">
                <a:shade val="88000"/>
                <a:hueMod val="106000"/>
                <a:satMod val="140000"/>
                <a:lumMod val="54000"/>
              </a:schemeClr>
              <a:schemeClr val="bg2">
                <a:tint val="98000"/>
                <a:hueMod val="90000"/>
                <a:satMod val="150000"/>
                <a:lumMod val="160000"/>
              </a:schemeClr>
            </a:duotone>
          </a:blip>
          <a:stretch/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7AFDA84-23BB-3439-B2B1-E3229190EA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>
            <a:extLst>
              <a:ext uri="{FF2B5EF4-FFF2-40B4-BE49-F238E27FC236}">
                <a16:creationId xmlns:a16="http://schemas.microsoft.com/office/drawing/2014/main" id="{6551C300-1D7A-46C3-9EF6-0EAC9B1E1F5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4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="" xmlns:a16="http://schemas.microsoft.com/office/drawing/2014/main" xmlns:p14="http://schemas.microsoft.com/office/powerpoint/2010/main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8EC1EDC6-1B42-4FCD-BC53-B1D05BFF2E3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14288" y="0"/>
            <a:ext cx="12053888" cy="6858001"/>
            <a:chOff x="-14288" y="0"/>
            <a:chExt cx="12053888" cy="6858001"/>
          </a:xfrm>
        </p:grpSpPr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633EFBCB-98A2-4F16-B3BB-BF9EC17846B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>
              <a:off x="-14288" y="0"/>
              <a:ext cx="1220788" cy="6858001"/>
              <a:chOff x="-14288" y="0"/>
              <a:chExt cx="1220788" cy="6858001"/>
            </a:xfrm>
            <a:gradFill flip="none" rotWithShape="1">
              <a:gsLst>
                <a:gs pos="0">
                  <a:schemeClr val="tx2"/>
                </a:gs>
                <a:gs pos="100000">
                  <a:schemeClr val="bg2">
                    <a:lumMod val="60000"/>
                    <a:lumOff val="4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23" name="Rectangle 5">
                <a:extLst>
                  <a:ext uri="{FF2B5EF4-FFF2-40B4-BE49-F238E27FC236}">
                    <a16:creationId xmlns:a16="http://schemas.microsoft.com/office/drawing/2014/main" id="{B399E29C-9CF8-4BD1-8750-949BA21268E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rrowhead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4300" y="4763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24" name="Freeform 6">
                <a:extLst>
                  <a:ext uri="{FF2B5EF4-FFF2-40B4-BE49-F238E27FC236}">
                    <a16:creationId xmlns:a16="http://schemas.microsoft.com/office/drawing/2014/main" id="{CB02DFF7-56DA-42B6-B49A-C8926B841ADD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33337" y="217646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25" name="Freeform 7">
                <a:extLst>
                  <a:ext uri="{FF2B5EF4-FFF2-40B4-BE49-F238E27FC236}">
                    <a16:creationId xmlns:a16="http://schemas.microsoft.com/office/drawing/2014/main" id="{07F77B45-21CD-43DB-AD58-24F8145021BC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28575" y="4021138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26" name="Freeform 8">
                <a:extLst>
                  <a:ext uri="{FF2B5EF4-FFF2-40B4-BE49-F238E27FC236}">
                    <a16:creationId xmlns:a16="http://schemas.microsoft.com/office/drawing/2014/main" id="{F0151C40-12A4-4A09-A8B6-179A062EF649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200025" y="4763"/>
                <a:ext cx="369888" cy="1811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41">
                    <a:moveTo>
                      <a:pt x="218" y="1141"/>
                    </a:moveTo>
                    <a:lnTo>
                      <a:pt x="0" y="626"/>
                    </a:lnTo>
                    <a:lnTo>
                      <a:pt x="0" y="0"/>
                    </a:lnTo>
                    <a:lnTo>
                      <a:pt x="15" y="0"/>
                    </a:lnTo>
                    <a:lnTo>
                      <a:pt x="15" y="623"/>
                    </a:lnTo>
                    <a:lnTo>
                      <a:pt x="233" y="1135"/>
                    </a:lnTo>
                    <a:lnTo>
                      <a:pt x="218" y="11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27" name="Freeform 9">
                <a:extLst>
                  <a:ext uri="{FF2B5EF4-FFF2-40B4-BE49-F238E27FC236}">
                    <a16:creationId xmlns:a16="http://schemas.microsoft.com/office/drawing/2014/main" id="{F0146EA7-EB82-410D-A6ED-7C10C525ADC4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03237" y="1801813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6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28" name="Freeform 10">
                <a:extLst>
                  <a:ext uri="{FF2B5EF4-FFF2-40B4-BE49-F238E27FC236}">
                    <a16:creationId xmlns:a16="http://schemas.microsoft.com/office/drawing/2014/main" id="{20DD5C02-0C86-4FA9-B82A-254EF58D376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285750" y="4763"/>
                <a:ext cx="369888" cy="1430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901">
                    <a:moveTo>
                      <a:pt x="221" y="901"/>
                    </a:moveTo>
                    <a:lnTo>
                      <a:pt x="0" y="383"/>
                    </a:lnTo>
                    <a:lnTo>
                      <a:pt x="0" y="0"/>
                    </a:lnTo>
                    <a:lnTo>
                      <a:pt x="18" y="0"/>
                    </a:lnTo>
                    <a:lnTo>
                      <a:pt x="18" y="380"/>
                    </a:lnTo>
                    <a:lnTo>
                      <a:pt x="233" y="895"/>
                    </a:lnTo>
                    <a:lnTo>
                      <a:pt x="221" y="9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29" name="Freeform 11">
                <a:extLst>
                  <a:ext uri="{FF2B5EF4-FFF2-40B4-BE49-F238E27FC236}">
                    <a16:creationId xmlns:a16="http://schemas.microsoft.com/office/drawing/2014/main" id="{19ED9FD5-1147-400A-8A32-82A74F7AD8F9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46100" y="0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96" y="575"/>
                    </a:moveTo>
                    <a:lnTo>
                      <a:pt x="78" y="575"/>
                    </a:lnTo>
                    <a:lnTo>
                      <a:pt x="78" y="192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96" y="189"/>
                    </a:lnTo>
                    <a:lnTo>
                      <a:pt x="96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30" name="Freeform 12">
                <a:extLst>
                  <a:ext uri="{FF2B5EF4-FFF2-40B4-BE49-F238E27FC236}">
                    <a16:creationId xmlns:a16="http://schemas.microsoft.com/office/drawing/2014/main" id="{E79E6A0D-4D79-4788-8769-B989488019F4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88962" y="14208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7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31" name="Freeform 13">
                <a:extLst>
                  <a:ext uri="{FF2B5EF4-FFF2-40B4-BE49-F238E27FC236}">
                    <a16:creationId xmlns:a16="http://schemas.microsoft.com/office/drawing/2014/main" id="{A6F42038-BF59-409A-902B-AD7799149A22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88962" y="9032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32" name="Freeform 14">
                <a:extLst>
                  <a:ext uri="{FF2B5EF4-FFF2-40B4-BE49-F238E27FC236}">
                    <a16:creationId xmlns:a16="http://schemas.microsoft.com/office/drawing/2014/main" id="{D8B0BD48-5982-4C95-A7C8-E0D230645382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641350" y="0"/>
                <a:ext cx="422275" cy="527050"/>
              </a:xfrm>
              <a:custGeom>
                <a:avLst/>
                <a:gdLst/>
                <a:ahLst/>
                <a:cxnLst/>
                <a:rect l="0" t="0" r="r" b="b"/>
                <a:pathLst>
                  <a:path w="266" h="332">
                    <a:moveTo>
                      <a:pt x="257" y="332"/>
                    </a:moveTo>
                    <a:lnTo>
                      <a:pt x="48" y="123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63" y="114"/>
                    </a:lnTo>
                    <a:lnTo>
                      <a:pt x="266" y="320"/>
                    </a:lnTo>
                    <a:lnTo>
                      <a:pt x="257" y="3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33" name="Freeform 15">
                <a:extLst>
                  <a:ext uri="{FF2B5EF4-FFF2-40B4-BE49-F238E27FC236}">
                    <a16:creationId xmlns:a16="http://schemas.microsoft.com/office/drawing/2014/main" id="{F6C539D3-C6BD-4FB0-AA91-5AF1BF14C5F5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020762" y="488950"/>
                <a:ext cx="161925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4" h="31">
                    <a:moveTo>
                      <a:pt x="17" y="31"/>
                    </a:moveTo>
                    <a:cubicBezTo>
                      <a:pt x="13" y="31"/>
                      <a:pt x="9" y="30"/>
                      <a:pt x="6" y="27"/>
                    </a:cubicBezTo>
                    <a:cubicBezTo>
                      <a:pt x="0" y="20"/>
                      <a:pt x="0" y="10"/>
                      <a:pt x="6" y="4"/>
                    </a:cubicBezTo>
                    <a:cubicBezTo>
                      <a:pt x="9" y="1"/>
                      <a:pt x="13" y="0"/>
                      <a:pt x="17" y="0"/>
                    </a:cubicBezTo>
                    <a:cubicBezTo>
                      <a:pt x="21" y="0"/>
                      <a:pt x="25" y="1"/>
                      <a:pt x="28" y="4"/>
                    </a:cubicBezTo>
                    <a:cubicBezTo>
                      <a:pt x="34" y="10"/>
                      <a:pt x="34" y="20"/>
                      <a:pt x="28" y="27"/>
                    </a:cubicBezTo>
                    <a:cubicBezTo>
                      <a:pt x="25" y="30"/>
                      <a:pt x="21" y="31"/>
                      <a:pt x="17" y="31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5"/>
                      <a:pt x="9" y="7"/>
                    </a:cubicBezTo>
                    <a:cubicBezTo>
                      <a:pt x="4" y="12"/>
                      <a:pt x="4" y="19"/>
                      <a:pt x="9" y="24"/>
                    </a:cubicBezTo>
                    <a:cubicBezTo>
                      <a:pt x="11" y="26"/>
                      <a:pt x="14" y="27"/>
                      <a:pt x="17" y="27"/>
                    </a:cubicBezTo>
                    <a:cubicBezTo>
                      <a:pt x="20" y="27"/>
                      <a:pt x="23" y="26"/>
                      <a:pt x="25" y="24"/>
                    </a:cubicBezTo>
                    <a:cubicBezTo>
                      <a:pt x="30" y="19"/>
                      <a:pt x="30" y="12"/>
                      <a:pt x="25" y="7"/>
                    </a:cubicBezTo>
                    <a:cubicBezTo>
                      <a:pt x="23" y="5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34" name="Line 16">
                <a:extLst>
                  <a:ext uri="{FF2B5EF4-FFF2-40B4-BE49-F238E27FC236}">
                    <a16:creationId xmlns:a16="http://schemas.microsoft.com/office/drawing/2014/main" id="{34F70AD6-B8F4-4F9D-8593-D4047107BD9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ShapeType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-4763" y="9525"/>
                <a:ext cx="0" cy="0"/>
              </a:xfrm>
              <a:prstGeom prst="line">
                <a:avLst/>
              </a:prstGeom>
              <a:grpFill/>
              <a:ln w="1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35" name="Freeform 17">
                <a:extLst>
                  <a:ext uri="{FF2B5EF4-FFF2-40B4-BE49-F238E27FC236}">
                    <a16:creationId xmlns:a16="http://schemas.microsoft.com/office/drawing/2014/main" id="{51EAB0E0-5DE2-4906-80B0-211A6247897C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9525" y="1801813"/>
                <a:ext cx="123825" cy="127000"/>
              </a:xfrm>
              <a:custGeom>
                <a:avLst/>
                <a:gdLst/>
                <a:ahLst/>
                <a:cxnLst/>
                <a:rect l="0" t="0" r="r" b="b"/>
                <a:pathLst>
                  <a:path w="78" h="80">
                    <a:moveTo>
                      <a:pt x="6" y="80"/>
                    </a:moveTo>
                    <a:lnTo>
                      <a:pt x="0" y="71"/>
                    </a:lnTo>
                    <a:lnTo>
                      <a:pt x="69" y="0"/>
                    </a:lnTo>
                    <a:lnTo>
                      <a:pt x="78" y="9"/>
                    </a:lnTo>
                    <a:lnTo>
                      <a:pt x="6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36" name="Freeform 18">
                <a:extLst>
                  <a:ext uri="{FF2B5EF4-FFF2-40B4-BE49-F238E27FC236}">
                    <a16:creationId xmlns:a16="http://schemas.microsoft.com/office/drawing/2014/main" id="{38E8B65E-526B-458D-85A5-21C0A1A74FE3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-9525" y="3549650"/>
                <a:ext cx="147638" cy="481013"/>
              </a:xfrm>
              <a:custGeom>
                <a:avLst/>
                <a:gdLst/>
                <a:ahLst/>
                <a:cxnLst/>
                <a:rect l="0" t="0" r="r" b="b"/>
                <a:pathLst>
                  <a:path w="93" h="303">
                    <a:moveTo>
                      <a:pt x="93" y="303"/>
                    </a:moveTo>
                    <a:lnTo>
                      <a:pt x="78" y="303"/>
                    </a:lnTo>
                    <a:lnTo>
                      <a:pt x="78" y="78"/>
                    </a:lnTo>
                    <a:lnTo>
                      <a:pt x="0" y="12"/>
                    </a:lnTo>
                    <a:lnTo>
                      <a:pt x="12" y="0"/>
                    </a:lnTo>
                    <a:lnTo>
                      <a:pt x="93" y="69"/>
                    </a:lnTo>
                    <a:lnTo>
                      <a:pt x="93" y="3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37" name="Freeform 19">
                <a:extLst>
                  <a:ext uri="{FF2B5EF4-FFF2-40B4-BE49-F238E27FC236}">
                    <a16:creationId xmlns:a16="http://schemas.microsoft.com/office/drawing/2014/main" id="{CCE331A2-5388-42F4-A175-69310C1BEF5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28587" y="1382713"/>
                <a:ext cx="142875" cy="476250"/>
              </a:xfrm>
              <a:custGeom>
                <a:avLst/>
                <a:gdLst/>
                <a:ahLst/>
                <a:cxnLst/>
                <a:rect l="0" t="0" r="r" b="b"/>
                <a:pathLst>
                  <a:path w="90" h="300">
                    <a:moveTo>
                      <a:pt x="90" y="300"/>
                    </a:moveTo>
                    <a:lnTo>
                      <a:pt x="78" y="300"/>
                    </a:lnTo>
                    <a:lnTo>
                      <a:pt x="78" y="84"/>
                    </a:lnTo>
                    <a:lnTo>
                      <a:pt x="0" y="9"/>
                    </a:lnTo>
                    <a:lnTo>
                      <a:pt x="9" y="0"/>
                    </a:lnTo>
                    <a:lnTo>
                      <a:pt x="90" y="81"/>
                    </a:lnTo>
                    <a:lnTo>
                      <a:pt x="90" y="3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38" name="Freeform 20">
                <a:extLst>
                  <a:ext uri="{FF2B5EF4-FFF2-40B4-BE49-F238E27FC236}">
                    <a16:creationId xmlns:a16="http://schemas.microsoft.com/office/drawing/2014/main" id="{4E758D69-ACA2-4888-84BB-B05B1FAF2AE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204787" y="1849438"/>
                <a:ext cx="114300" cy="107950"/>
              </a:xfrm>
              <a:custGeom>
                <a:avLst/>
                <a:gdLst/>
                <a:ahLst/>
                <a:cxnLst/>
                <a:rect l="0" t="0" r="r" b="b"/>
                <a:pathLst>
                  <a:path w="24" h="23">
                    <a:moveTo>
                      <a:pt x="12" y="23"/>
                    </a:moveTo>
                    <a:cubicBezTo>
                      <a:pt x="6" y="23"/>
                      <a:pt x="0" y="18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3"/>
                      <a:pt x="12" y="23"/>
                    </a:cubicBezTo>
                    <a:close/>
                    <a:moveTo>
                      <a:pt x="12" y="4"/>
                    </a:moveTo>
                    <a:cubicBezTo>
                      <a:pt x="8" y="4"/>
                      <a:pt x="4" y="8"/>
                      <a:pt x="4" y="12"/>
                    </a:cubicBezTo>
                    <a:cubicBezTo>
                      <a:pt x="4" y="16"/>
                      <a:pt x="8" y="19"/>
                      <a:pt x="12" y="19"/>
                    </a:cubicBezTo>
                    <a:cubicBezTo>
                      <a:pt x="16" y="19"/>
                      <a:pt x="20" y="16"/>
                      <a:pt x="20" y="12"/>
                    </a:cubicBezTo>
                    <a:cubicBezTo>
                      <a:pt x="20" y="8"/>
                      <a:pt x="16" y="4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39" name="Rectangle 21">
                <a:extLst>
                  <a:ext uri="{FF2B5EF4-FFF2-40B4-BE49-F238E27FC236}">
                    <a16:creationId xmlns:a16="http://schemas.microsoft.com/office/drawing/2014/main" id="{078AAA22-796B-4F0E-85DA-B8B0E81115A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rrowhead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33350" y="4662488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40" name="Freeform 22">
                <a:extLst>
                  <a:ext uri="{FF2B5EF4-FFF2-40B4-BE49-F238E27FC236}">
                    <a16:creationId xmlns:a16="http://schemas.microsoft.com/office/drawing/2014/main" id="{D1254A9A-3E31-4A25-9A91-F9BC6CF6A358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223837" y="5041900"/>
                <a:ext cx="369888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35">
                    <a:moveTo>
                      <a:pt x="15" y="1135"/>
                    </a:moveTo>
                    <a:lnTo>
                      <a:pt x="0" y="1135"/>
                    </a:lnTo>
                    <a:lnTo>
                      <a:pt x="0" y="515"/>
                    </a:lnTo>
                    <a:lnTo>
                      <a:pt x="0" y="512"/>
                    </a:lnTo>
                    <a:lnTo>
                      <a:pt x="218" y="0"/>
                    </a:lnTo>
                    <a:lnTo>
                      <a:pt x="233" y="6"/>
                    </a:lnTo>
                    <a:lnTo>
                      <a:pt x="15" y="518"/>
                    </a:lnTo>
                    <a:lnTo>
                      <a:pt x="15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41" name="Freeform 23">
                <a:extLst>
                  <a:ext uri="{FF2B5EF4-FFF2-40B4-BE49-F238E27FC236}">
                    <a16:creationId xmlns:a16="http://schemas.microsoft.com/office/drawing/2014/main" id="{18CADB3C-936C-476A-A261-28DD5ABA734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2387" y="44815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42" name="Freeform 24">
                <a:extLst>
                  <a:ext uri="{FF2B5EF4-FFF2-40B4-BE49-F238E27FC236}">
                    <a16:creationId xmlns:a16="http://schemas.microsoft.com/office/drawing/2014/main" id="{771961D1-28D7-4CC1-A720-2933E8B9135C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-14288" y="5627688"/>
                <a:ext cx="85725" cy="1216025"/>
              </a:xfrm>
              <a:custGeom>
                <a:avLst/>
                <a:gdLst/>
                <a:ahLst/>
                <a:cxnLst/>
                <a:rect l="0" t="0" r="r" b="b"/>
                <a:pathLst>
                  <a:path w="54" h="766">
                    <a:moveTo>
                      <a:pt x="54" y="766"/>
                    </a:moveTo>
                    <a:lnTo>
                      <a:pt x="36" y="766"/>
                    </a:lnTo>
                    <a:lnTo>
                      <a:pt x="36" y="149"/>
                    </a:lnTo>
                    <a:lnTo>
                      <a:pt x="0" y="3"/>
                    </a:lnTo>
                    <a:lnTo>
                      <a:pt x="18" y="0"/>
                    </a:lnTo>
                    <a:lnTo>
                      <a:pt x="54" y="146"/>
                    </a:lnTo>
                    <a:lnTo>
                      <a:pt x="54" y="7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43" name="Freeform 25">
                <a:extLst>
                  <a:ext uri="{FF2B5EF4-FFF2-40B4-BE49-F238E27FC236}">
                    <a16:creationId xmlns:a16="http://schemas.microsoft.com/office/drawing/2014/main" id="{E7B8B616-B89E-4A1C-98DE-13B8B9394778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27050" y="48672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44" name="Freeform 26">
                <a:extLst>
                  <a:ext uri="{FF2B5EF4-FFF2-40B4-BE49-F238E27FC236}">
                    <a16:creationId xmlns:a16="http://schemas.microsoft.com/office/drawing/2014/main" id="{5D6CC1A1-D003-44BA-87E4-B3A7F3D30045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309562" y="5422900"/>
                <a:ext cx="374650" cy="1425575"/>
              </a:xfrm>
              <a:custGeom>
                <a:avLst/>
                <a:gdLst/>
                <a:ahLst/>
                <a:cxnLst/>
                <a:rect l="0" t="0" r="r" b="b"/>
                <a:pathLst>
                  <a:path w="236" h="898">
                    <a:moveTo>
                      <a:pt x="18" y="898"/>
                    </a:moveTo>
                    <a:lnTo>
                      <a:pt x="0" y="898"/>
                    </a:lnTo>
                    <a:lnTo>
                      <a:pt x="0" y="515"/>
                    </a:lnTo>
                    <a:lnTo>
                      <a:pt x="3" y="512"/>
                    </a:lnTo>
                    <a:lnTo>
                      <a:pt x="221" y="0"/>
                    </a:lnTo>
                    <a:lnTo>
                      <a:pt x="236" y="6"/>
                    </a:lnTo>
                    <a:lnTo>
                      <a:pt x="18" y="518"/>
                    </a:lnTo>
                    <a:lnTo>
                      <a:pt x="18" y="8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45" name="Freeform 27">
                <a:extLst>
                  <a:ext uri="{FF2B5EF4-FFF2-40B4-BE49-F238E27FC236}">
                    <a16:creationId xmlns:a16="http://schemas.microsoft.com/office/drawing/2014/main" id="{FF32749B-B34C-4FCB-A33A-0478844A93A9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69912" y="5945188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15" y="575"/>
                    </a:moveTo>
                    <a:lnTo>
                      <a:pt x="0" y="569"/>
                    </a:lnTo>
                    <a:lnTo>
                      <a:pt x="81" y="383"/>
                    </a:lnTo>
                    <a:lnTo>
                      <a:pt x="81" y="0"/>
                    </a:lnTo>
                    <a:lnTo>
                      <a:pt x="96" y="0"/>
                    </a:lnTo>
                    <a:lnTo>
                      <a:pt x="96" y="386"/>
                    </a:lnTo>
                    <a:lnTo>
                      <a:pt x="15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46" name="Freeform 28">
                <a:extLst>
                  <a:ext uri="{FF2B5EF4-FFF2-40B4-BE49-F238E27FC236}">
                    <a16:creationId xmlns:a16="http://schemas.microsoft.com/office/drawing/2014/main" id="{4455F261-AC57-4085-8989-4DBED747F15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612775" y="52466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47" name="Freeform 29">
                <a:extLst>
                  <a:ext uri="{FF2B5EF4-FFF2-40B4-BE49-F238E27FC236}">
                    <a16:creationId xmlns:a16="http://schemas.microsoft.com/office/drawing/2014/main" id="{57CEA90D-DB58-4EC0-A55C-15FAF59E046D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612775" y="57642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48" name="Freeform 30">
                <a:extLst>
                  <a:ext uri="{FF2B5EF4-FFF2-40B4-BE49-F238E27FC236}">
                    <a16:creationId xmlns:a16="http://schemas.microsoft.com/office/drawing/2014/main" id="{66BBB005-2E38-496A-A46C-FD2B0605C16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669925" y="6330950"/>
                <a:ext cx="417513" cy="517525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6">
                    <a:moveTo>
                      <a:pt x="15" y="326"/>
                    </a:moveTo>
                    <a:lnTo>
                      <a:pt x="0" y="320"/>
                    </a:lnTo>
                    <a:lnTo>
                      <a:pt x="45" y="206"/>
                    </a:lnTo>
                    <a:lnTo>
                      <a:pt x="48" y="206"/>
                    </a:lnTo>
                    <a:lnTo>
                      <a:pt x="254" y="0"/>
                    </a:lnTo>
                    <a:lnTo>
                      <a:pt x="263" y="12"/>
                    </a:lnTo>
                    <a:lnTo>
                      <a:pt x="60" y="215"/>
                    </a:lnTo>
                    <a:lnTo>
                      <a:pt x="15" y="3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49" name="Freeform 31">
                <a:extLst>
                  <a:ext uri="{FF2B5EF4-FFF2-40B4-BE49-F238E27FC236}">
                    <a16:creationId xmlns:a16="http://schemas.microsoft.com/office/drawing/2014/main" id="{E1A7618C-DE9D-401A-AD7A-784F19DA856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049337" y="6221413"/>
                <a:ext cx="157163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3" h="31">
                    <a:moveTo>
                      <a:pt x="16" y="31"/>
                    </a:moveTo>
                    <a:cubicBezTo>
                      <a:pt x="12" y="31"/>
                      <a:pt x="8" y="29"/>
                      <a:pt x="5" y="26"/>
                    </a:cubicBezTo>
                    <a:cubicBezTo>
                      <a:pt x="2" y="24"/>
                      <a:pt x="0" y="20"/>
                      <a:pt x="0" y="15"/>
                    </a:cubicBezTo>
                    <a:cubicBezTo>
                      <a:pt x="0" y="11"/>
                      <a:pt x="2" y="7"/>
                      <a:pt x="5" y="4"/>
                    </a:cubicBezTo>
                    <a:cubicBezTo>
                      <a:pt x="8" y="1"/>
                      <a:pt x="12" y="0"/>
                      <a:pt x="16" y="0"/>
                    </a:cubicBezTo>
                    <a:cubicBezTo>
                      <a:pt x="20" y="0"/>
                      <a:pt x="24" y="1"/>
                      <a:pt x="27" y="4"/>
                    </a:cubicBezTo>
                    <a:cubicBezTo>
                      <a:pt x="33" y="10"/>
                      <a:pt x="33" y="20"/>
                      <a:pt x="27" y="26"/>
                    </a:cubicBezTo>
                    <a:cubicBezTo>
                      <a:pt x="24" y="29"/>
                      <a:pt x="20" y="31"/>
                      <a:pt x="16" y="31"/>
                    </a:cubicBezTo>
                    <a:close/>
                    <a:moveTo>
                      <a:pt x="16" y="4"/>
                    </a:moveTo>
                    <a:cubicBezTo>
                      <a:pt x="13" y="4"/>
                      <a:pt x="10" y="5"/>
                      <a:pt x="8" y="7"/>
                    </a:cubicBezTo>
                    <a:cubicBezTo>
                      <a:pt x="6" y="9"/>
                      <a:pt x="4" y="12"/>
                      <a:pt x="4" y="15"/>
                    </a:cubicBezTo>
                    <a:cubicBezTo>
                      <a:pt x="4" y="19"/>
                      <a:pt x="6" y="21"/>
                      <a:pt x="8" y="24"/>
                    </a:cubicBezTo>
                    <a:cubicBezTo>
                      <a:pt x="10" y="26"/>
                      <a:pt x="13" y="27"/>
                      <a:pt x="16" y="27"/>
                    </a:cubicBezTo>
                    <a:cubicBezTo>
                      <a:pt x="19" y="27"/>
                      <a:pt x="22" y="26"/>
                      <a:pt x="24" y="24"/>
                    </a:cubicBezTo>
                    <a:cubicBezTo>
                      <a:pt x="29" y="19"/>
                      <a:pt x="29" y="12"/>
                      <a:pt x="24" y="7"/>
                    </a:cubicBezTo>
                    <a:cubicBezTo>
                      <a:pt x="22" y="5"/>
                      <a:pt x="19" y="4"/>
                      <a:pt x="1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</p:grp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5E441C57-A0CF-4D49-9609-55CB4646BD6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>
              <a:off x="11364912" y="0"/>
              <a:ext cx="674688" cy="6848476"/>
              <a:chOff x="11364912" y="0"/>
              <a:chExt cx="674688" cy="6848476"/>
            </a:xfrm>
            <a:gradFill flip="none" rotWithShape="1">
              <a:gsLst>
                <a:gs pos="0">
                  <a:schemeClr val="tx2">
                    <a:alpha val="80000"/>
                  </a:schemeClr>
                </a:gs>
                <a:gs pos="100000">
                  <a:schemeClr val="bg2">
                    <a:lumMod val="60000"/>
                    <a:lumOff val="40000"/>
                    <a:alpha val="6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13" name="Freeform 32">
                <a:extLst>
                  <a:ext uri="{FF2B5EF4-FFF2-40B4-BE49-F238E27FC236}">
                    <a16:creationId xmlns:a16="http://schemas.microsoft.com/office/drawing/2014/main" id="{2D3240AD-75B9-452B-9967-D05B40DE5FB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483975" y="0"/>
                <a:ext cx="417513" cy="512763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3">
                    <a:moveTo>
                      <a:pt x="12" y="323"/>
                    </a:moveTo>
                    <a:lnTo>
                      <a:pt x="0" y="314"/>
                    </a:lnTo>
                    <a:lnTo>
                      <a:pt x="203" y="108"/>
                    </a:lnTo>
                    <a:lnTo>
                      <a:pt x="248" y="0"/>
                    </a:lnTo>
                    <a:lnTo>
                      <a:pt x="263" y="6"/>
                    </a:lnTo>
                    <a:lnTo>
                      <a:pt x="218" y="117"/>
                    </a:lnTo>
                    <a:lnTo>
                      <a:pt x="218" y="117"/>
                    </a:lnTo>
                    <a:lnTo>
                      <a:pt x="12" y="3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14" name="Freeform 33">
                <a:extLst>
                  <a:ext uri="{FF2B5EF4-FFF2-40B4-BE49-F238E27FC236}">
                    <a16:creationId xmlns:a16="http://schemas.microsoft.com/office/drawing/2014/main" id="{6A557EE5-4777-4655-A433-05006D84104D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364912" y="474663"/>
                <a:ext cx="157163" cy="152400"/>
              </a:xfrm>
              <a:custGeom>
                <a:avLst/>
                <a:gdLst/>
                <a:ahLst/>
                <a:cxnLst/>
                <a:rect l="0" t="0" r="r" b="b"/>
                <a:pathLst>
                  <a:path w="33" h="32">
                    <a:moveTo>
                      <a:pt x="17" y="32"/>
                    </a:moveTo>
                    <a:cubicBezTo>
                      <a:pt x="13" y="32"/>
                      <a:pt x="9" y="30"/>
                      <a:pt x="6" y="27"/>
                    </a:cubicBezTo>
                    <a:cubicBezTo>
                      <a:pt x="0" y="21"/>
                      <a:pt x="0" y="11"/>
                      <a:pt x="6" y="5"/>
                    </a:cubicBezTo>
                    <a:cubicBezTo>
                      <a:pt x="9" y="2"/>
                      <a:pt x="13" y="0"/>
                      <a:pt x="17" y="0"/>
                    </a:cubicBezTo>
                    <a:cubicBezTo>
                      <a:pt x="21" y="0"/>
                      <a:pt x="25" y="2"/>
                      <a:pt x="28" y="5"/>
                    </a:cubicBezTo>
                    <a:cubicBezTo>
                      <a:pt x="31" y="8"/>
                      <a:pt x="33" y="12"/>
                      <a:pt x="33" y="16"/>
                    </a:cubicBezTo>
                    <a:cubicBezTo>
                      <a:pt x="33" y="20"/>
                      <a:pt x="31" y="24"/>
                      <a:pt x="28" y="27"/>
                    </a:cubicBezTo>
                    <a:cubicBezTo>
                      <a:pt x="25" y="30"/>
                      <a:pt x="21" y="32"/>
                      <a:pt x="17" y="32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6"/>
                      <a:pt x="9" y="8"/>
                    </a:cubicBezTo>
                    <a:cubicBezTo>
                      <a:pt x="4" y="12"/>
                      <a:pt x="4" y="20"/>
                      <a:pt x="9" y="24"/>
                    </a:cubicBezTo>
                    <a:cubicBezTo>
                      <a:pt x="11" y="27"/>
                      <a:pt x="14" y="28"/>
                      <a:pt x="17" y="28"/>
                    </a:cubicBezTo>
                    <a:cubicBezTo>
                      <a:pt x="20" y="28"/>
                      <a:pt x="23" y="27"/>
                      <a:pt x="26" y="24"/>
                    </a:cubicBezTo>
                    <a:cubicBezTo>
                      <a:pt x="30" y="20"/>
                      <a:pt x="30" y="12"/>
                      <a:pt x="26" y="8"/>
                    </a:cubicBezTo>
                    <a:cubicBezTo>
                      <a:pt x="23" y="6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15" name="Freeform 34">
                <a:extLst>
                  <a:ext uri="{FF2B5EF4-FFF2-40B4-BE49-F238E27FC236}">
                    <a16:creationId xmlns:a16="http://schemas.microsoft.com/office/drawing/2014/main" id="{6B721B6E-8FF2-470B-A180-C594E82718ED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631612" y="1539875"/>
                <a:ext cx="188913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16" name="Freeform 35">
                <a:extLst>
                  <a:ext uri="{FF2B5EF4-FFF2-40B4-BE49-F238E27FC236}">
                    <a16:creationId xmlns:a16="http://schemas.microsoft.com/office/drawing/2014/main" id="{23E045A6-2D54-488D-B5F0-688518430889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531600" y="5694363"/>
                <a:ext cx="298450" cy="1154113"/>
              </a:xfrm>
              <a:custGeom>
                <a:avLst/>
                <a:gdLst/>
                <a:ahLst/>
                <a:cxnLst/>
                <a:rect l="0" t="0" r="r" b="b"/>
                <a:pathLst>
                  <a:path w="188" h="727">
                    <a:moveTo>
                      <a:pt x="15" y="727"/>
                    </a:moveTo>
                    <a:lnTo>
                      <a:pt x="0" y="727"/>
                    </a:lnTo>
                    <a:lnTo>
                      <a:pt x="0" y="407"/>
                    </a:lnTo>
                    <a:lnTo>
                      <a:pt x="0" y="407"/>
                    </a:lnTo>
                    <a:lnTo>
                      <a:pt x="176" y="0"/>
                    </a:lnTo>
                    <a:lnTo>
                      <a:pt x="188" y="6"/>
                    </a:lnTo>
                    <a:lnTo>
                      <a:pt x="15" y="410"/>
                    </a:lnTo>
                    <a:lnTo>
                      <a:pt x="15" y="7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17" name="Freeform 36">
                <a:extLst>
                  <a:ext uri="{FF2B5EF4-FFF2-40B4-BE49-F238E27FC236}">
                    <a16:creationId xmlns:a16="http://schemas.microsoft.com/office/drawing/2014/main" id="{2A4F07ED-57C7-4FF7-ABF8-793FC03A247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772900" y="5551488"/>
                <a:ext cx="157163" cy="155575"/>
              </a:xfrm>
              <a:custGeom>
                <a:avLst/>
                <a:gdLst/>
                <a:ahLst/>
                <a:cxnLst/>
                <a:rect l="0" t="0" r="r" b="b"/>
                <a:pathLst>
                  <a:path w="33" h="33">
                    <a:moveTo>
                      <a:pt x="17" y="33"/>
                    </a:moveTo>
                    <a:cubicBezTo>
                      <a:pt x="8" y="33"/>
                      <a:pt x="0" y="25"/>
                      <a:pt x="0" y="16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26" y="0"/>
                      <a:pt x="33" y="7"/>
                      <a:pt x="33" y="16"/>
                    </a:cubicBezTo>
                    <a:cubicBezTo>
                      <a:pt x="33" y="25"/>
                      <a:pt x="26" y="33"/>
                      <a:pt x="17" y="33"/>
                    </a:cubicBezTo>
                    <a:close/>
                    <a:moveTo>
                      <a:pt x="17" y="4"/>
                    </a:moveTo>
                    <a:cubicBezTo>
                      <a:pt x="10" y="4"/>
                      <a:pt x="4" y="9"/>
                      <a:pt x="4" y="16"/>
                    </a:cubicBezTo>
                    <a:cubicBezTo>
                      <a:pt x="4" y="23"/>
                      <a:pt x="10" y="29"/>
                      <a:pt x="17" y="29"/>
                    </a:cubicBezTo>
                    <a:cubicBezTo>
                      <a:pt x="23" y="29"/>
                      <a:pt x="29" y="23"/>
                      <a:pt x="29" y="16"/>
                    </a:cubicBezTo>
                    <a:cubicBezTo>
                      <a:pt x="29" y="9"/>
                      <a:pt x="23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18" name="Freeform 37">
                <a:extLst>
                  <a:ext uri="{FF2B5EF4-FFF2-40B4-BE49-F238E27FC236}">
                    <a16:creationId xmlns:a16="http://schemas.microsoft.com/office/drawing/2014/main" id="{8829D0E6-D04F-4297-A784-6837F13ECAB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710987" y="4763"/>
                <a:ext cx="304800" cy="1544638"/>
              </a:xfrm>
              <a:custGeom>
                <a:avLst/>
                <a:gdLst/>
                <a:ahLst/>
                <a:cxnLst/>
                <a:rect l="0" t="0" r="r" b="b"/>
                <a:pathLst>
                  <a:path w="192" h="973">
                    <a:moveTo>
                      <a:pt x="15" y="973"/>
                    </a:moveTo>
                    <a:lnTo>
                      <a:pt x="0" y="973"/>
                    </a:lnTo>
                    <a:lnTo>
                      <a:pt x="0" y="790"/>
                    </a:lnTo>
                    <a:lnTo>
                      <a:pt x="174" y="614"/>
                    </a:lnTo>
                    <a:lnTo>
                      <a:pt x="174" y="0"/>
                    </a:lnTo>
                    <a:lnTo>
                      <a:pt x="192" y="0"/>
                    </a:lnTo>
                    <a:lnTo>
                      <a:pt x="192" y="620"/>
                    </a:lnTo>
                    <a:lnTo>
                      <a:pt x="15" y="796"/>
                    </a:lnTo>
                    <a:lnTo>
                      <a:pt x="15" y="9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19" name="Freeform 38">
                <a:extLst>
                  <a:ext uri="{FF2B5EF4-FFF2-40B4-BE49-F238E27FC236}">
                    <a16:creationId xmlns:a16="http://schemas.microsoft.com/office/drawing/2014/main" id="{9477D3D3-AA00-446F-B05D-EBBA25D3C98D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636375" y="4867275"/>
                <a:ext cx="188913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20" name="Freeform 39">
                <a:extLst>
                  <a:ext uri="{FF2B5EF4-FFF2-40B4-BE49-F238E27FC236}">
                    <a16:creationId xmlns:a16="http://schemas.microsoft.com/office/drawing/2014/main" id="{5AC450AD-A350-42FA-B7EA-103D4416B46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441112" y="5046663"/>
                <a:ext cx="307975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194" h="1135">
                    <a:moveTo>
                      <a:pt x="18" y="1135"/>
                    </a:moveTo>
                    <a:lnTo>
                      <a:pt x="0" y="1135"/>
                    </a:lnTo>
                    <a:lnTo>
                      <a:pt x="0" y="354"/>
                    </a:lnTo>
                    <a:lnTo>
                      <a:pt x="176" y="177"/>
                    </a:lnTo>
                    <a:lnTo>
                      <a:pt x="176" y="0"/>
                    </a:lnTo>
                    <a:lnTo>
                      <a:pt x="194" y="0"/>
                    </a:lnTo>
                    <a:lnTo>
                      <a:pt x="194" y="183"/>
                    </a:lnTo>
                    <a:lnTo>
                      <a:pt x="18" y="360"/>
                    </a:lnTo>
                    <a:lnTo>
                      <a:pt x="18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21" name="Freeform 40">
                <a:extLst>
                  <a:ext uri="{FF2B5EF4-FFF2-40B4-BE49-F238E27FC236}">
                    <a16:creationId xmlns:a16="http://schemas.microsoft.com/office/drawing/2014/main" id="{A10F783A-EC27-47BE-A21D-3531A036FA6F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849100" y="64166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22" name="Rectangle 41">
                <a:extLst>
                  <a:ext uri="{FF2B5EF4-FFF2-40B4-BE49-F238E27FC236}">
                    <a16:creationId xmlns:a16="http://schemas.microsoft.com/office/drawing/2014/main" id="{A2CBE444-D00C-4C80-9F29-42A250C500B8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rrowhead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939587" y="6596063"/>
                <a:ext cx="23813" cy="2524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</p:grpSp>
      </p:grpSp>
      <p:pic>
        <p:nvPicPr>
          <p:cNvPr id="3" name="Grafik 2">
            <a:extLst>
              <a:ext uri="{FF2B5EF4-FFF2-40B4-BE49-F238E27FC236}">
                <a16:creationId xmlns:a16="http://schemas.microsoft.com/office/drawing/2014/main" id="{30C04DF4-418E-189D-8E19-B9A6AF9ED0D9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21" y="11"/>
            <a:ext cx="12191978" cy="6857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8231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duotone>
              <a:schemeClr val="bg2">
                <a:shade val="88000"/>
                <a:hueMod val="106000"/>
                <a:satMod val="140000"/>
                <a:lumMod val="54000"/>
              </a:schemeClr>
              <a:schemeClr val="bg2">
                <a:tint val="98000"/>
                <a:hueMod val="90000"/>
                <a:satMod val="150000"/>
                <a:lumMod val="160000"/>
              </a:schemeClr>
            </a:duotone>
          </a:blip>
          <a:stretch/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2C61846-F253-5219-33C6-9EAB36D2F3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>
            <a:extLst>
              <a:ext uri="{FF2B5EF4-FFF2-40B4-BE49-F238E27FC236}">
                <a16:creationId xmlns:a16="http://schemas.microsoft.com/office/drawing/2014/main" id="{6551C300-1D7A-46C3-9EF6-0EAC9B1E1F5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="" xmlns:a16="http://schemas.microsoft.com/office/drawing/2014/main" xmlns:p14="http://schemas.microsoft.com/office/powerpoint/2010/main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8EC1EDC6-1B42-4FCD-BC53-B1D05BFF2E3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14288" y="0"/>
            <a:ext cx="12053888" cy="6858001"/>
            <a:chOff x="-14288" y="0"/>
            <a:chExt cx="12053888" cy="6858001"/>
          </a:xfrm>
        </p:grpSpPr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633EFBCB-98A2-4F16-B3BB-BF9EC17846B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>
              <a:off x="-14288" y="0"/>
              <a:ext cx="1220788" cy="6858001"/>
              <a:chOff x="-14288" y="0"/>
              <a:chExt cx="1220788" cy="6858001"/>
            </a:xfrm>
            <a:gradFill flip="none" rotWithShape="1">
              <a:gsLst>
                <a:gs pos="0">
                  <a:schemeClr val="tx2"/>
                </a:gs>
                <a:gs pos="100000">
                  <a:schemeClr val="bg2">
                    <a:lumMod val="60000"/>
                    <a:lumOff val="4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23" name="Rectangle 5">
                <a:extLst>
                  <a:ext uri="{FF2B5EF4-FFF2-40B4-BE49-F238E27FC236}">
                    <a16:creationId xmlns:a16="http://schemas.microsoft.com/office/drawing/2014/main" id="{B399E29C-9CF8-4BD1-8750-949BA21268E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rrowhead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4300" y="4763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24" name="Freeform 6">
                <a:extLst>
                  <a:ext uri="{FF2B5EF4-FFF2-40B4-BE49-F238E27FC236}">
                    <a16:creationId xmlns:a16="http://schemas.microsoft.com/office/drawing/2014/main" id="{CB02DFF7-56DA-42B6-B49A-C8926B841ADD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33337" y="217646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25" name="Freeform 7">
                <a:extLst>
                  <a:ext uri="{FF2B5EF4-FFF2-40B4-BE49-F238E27FC236}">
                    <a16:creationId xmlns:a16="http://schemas.microsoft.com/office/drawing/2014/main" id="{07F77B45-21CD-43DB-AD58-24F8145021BC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28575" y="4021138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26" name="Freeform 8">
                <a:extLst>
                  <a:ext uri="{FF2B5EF4-FFF2-40B4-BE49-F238E27FC236}">
                    <a16:creationId xmlns:a16="http://schemas.microsoft.com/office/drawing/2014/main" id="{F0151C40-12A4-4A09-A8B6-179A062EF649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200025" y="4763"/>
                <a:ext cx="369888" cy="1811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41">
                    <a:moveTo>
                      <a:pt x="218" y="1141"/>
                    </a:moveTo>
                    <a:lnTo>
                      <a:pt x="0" y="626"/>
                    </a:lnTo>
                    <a:lnTo>
                      <a:pt x="0" y="0"/>
                    </a:lnTo>
                    <a:lnTo>
                      <a:pt x="15" y="0"/>
                    </a:lnTo>
                    <a:lnTo>
                      <a:pt x="15" y="623"/>
                    </a:lnTo>
                    <a:lnTo>
                      <a:pt x="233" y="1135"/>
                    </a:lnTo>
                    <a:lnTo>
                      <a:pt x="218" y="11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27" name="Freeform 9">
                <a:extLst>
                  <a:ext uri="{FF2B5EF4-FFF2-40B4-BE49-F238E27FC236}">
                    <a16:creationId xmlns:a16="http://schemas.microsoft.com/office/drawing/2014/main" id="{F0146EA7-EB82-410D-A6ED-7C10C525ADC4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03237" y="1801813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6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28" name="Freeform 10">
                <a:extLst>
                  <a:ext uri="{FF2B5EF4-FFF2-40B4-BE49-F238E27FC236}">
                    <a16:creationId xmlns:a16="http://schemas.microsoft.com/office/drawing/2014/main" id="{20DD5C02-0C86-4FA9-B82A-254EF58D376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285750" y="4763"/>
                <a:ext cx="369888" cy="1430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901">
                    <a:moveTo>
                      <a:pt x="221" y="901"/>
                    </a:moveTo>
                    <a:lnTo>
                      <a:pt x="0" y="383"/>
                    </a:lnTo>
                    <a:lnTo>
                      <a:pt x="0" y="0"/>
                    </a:lnTo>
                    <a:lnTo>
                      <a:pt x="18" y="0"/>
                    </a:lnTo>
                    <a:lnTo>
                      <a:pt x="18" y="380"/>
                    </a:lnTo>
                    <a:lnTo>
                      <a:pt x="233" y="895"/>
                    </a:lnTo>
                    <a:lnTo>
                      <a:pt x="221" y="9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29" name="Freeform 11">
                <a:extLst>
                  <a:ext uri="{FF2B5EF4-FFF2-40B4-BE49-F238E27FC236}">
                    <a16:creationId xmlns:a16="http://schemas.microsoft.com/office/drawing/2014/main" id="{19ED9FD5-1147-400A-8A32-82A74F7AD8F9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46100" y="0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96" y="575"/>
                    </a:moveTo>
                    <a:lnTo>
                      <a:pt x="78" y="575"/>
                    </a:lnTo>
                    <a:lnTo>
                      <a:pt x="78" y="192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96" y="189"/>
                    </a:lnTo>
                    <a:lnTo>
                      <a:pt x="96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30" name="Freeform 12">
                <a:extLst>
                  <a:ext uri="{FF2B5EF4-FFF2-40B4-BE49-F238E27FC236}">
                    <a16:creationId xmlns:a16="http://schemas.microsoft.com/office/drawing/2014/main" id="{E79E6A0D-4D79-4788-8769-B989488019F4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88962" y="14208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7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31" name="Freeform 13">
                <a:extLst>
                  <a:ext uri="{FF2B5EF4-FFF2-40B4-BE49-F238E27FC236}">
                    <a16:creationId xmlns:a16="http://schemas.microsoft.com/office/drawing/2014/main" id="{A6F42038-BF59-409A-902B-AD7799149A22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88962" y="9032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32" name="Freeform 14">
                <a:extLst>
                  <a:ext uri="{FF2B5EF4-FFF2-40B4-BE49-F238E27FC236}">
                    <a16:creationId xmlns:a16="http://schemas.microsoft.com/office/drawing/2014/main" id="{D8B0BD48-5982-4C95-A7C8-E0D230645382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641350" y="0"/>
                <a:ext cx="422275" cy="527050"/>
              </a:xfrm>
              <a:custGeom>
                <a:avLst/>
                <a:gdLst/>
                <a:ahLst/>
                <a:cxnLst/>
                <a:rect l="0" t="0" r="r" b="b"/>
                <a:pathLst>
                  <a:path w="266" h="332">
                    <a:moveTo>
                      <a:pt x="257" y="332"/>
                    </a:moveTo>
                    <a:lnTo>
                      <a:pt x="48" y="123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63" y="114"/>
                    </a:lnTo>
                    <a:lnTo>
                      <a:pt x="266" y="320"/>
                    </a:lnTo>
                    <a:lnTo>
                      <a:pt x="257" y="3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33" name="Freeform 15">
                <a:extLst>
                  <a:ext uri="{FF2B5EF4-FFF2-40B4-BE49-F238E27FC236}">
                    <a16:creationId xmlns:a16="http://schemas.microsoft.com/office/drawing/2014/main" id="{F6C539D3-C6BD-4FB0-AA91-5AF1BF14C5F5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020762" y="488950"/>
                <a:ext cx="161925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4" h="31">
                    <a:moveTo>
                      <a:pt x="17" y="31"/>
                    </a:moveTo>
                    <a:cubicBezTo>
                      <a:pt x="13" y="31"/>
                      <a:pt x="9" y="30"/>
                      <a:pt x="6" y="27"/>
                    </a:cubicBezTo>
                    <a:cubicBezTo>
                      <a:pt x="0" y="20"/>
                      <a:pt x="0" y="10"/>
                      <a:pt x="6" y="4"/>
                    </a:cubicBezTo>
                    <a:cubicBezTo>
                      <a:pt x="9" y="1"/>
                      <a:pt x="13" y="0"/>
                      <a:pt x="17" y="0"/>
                    </a:cubicBezTo>
                    <a:cubicBezTo>
                      <a:pt x="21" y="0"/>
                      <a:pt x="25" y="1"/>
                      <a:pt x="28" y="4"/>
                    </a:cubicBezTo>
                    <a:cubicBezTo>
                      <a:pt x="34" y="10"/>
                      <a:pt x="34" y="20"/>
                      <a:pt x="28" y="27"/>
                    </a:cubicBezTo>
                    <a:cubicBezTo>
                      <a:pt x="25" y="30"/>
                      <a:pt x="21" y="31"/>
                      <a:pt x="17" y="31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5"/>
                      <a:pt x="9" y="7"/>
                    </a:cubicBezTo>
                    <a:cubicBezTo>
                      <a:pt x="4" y="12"/>
                      <a:pt x="4" y="19"/>
                      <a:pt x="9" y="24"/>
                    </a:cubicBezTo>
                    <a:cubicBezTo>
                      <a:pt x="11" y="26"/>
                      <a:pt x="14" y="27"/>
                      <a:pt x="17" y="27"/>
                    </a:cubicBezTo>
                    <a:cubicBezTo>
                      <a:pt x="20" y="27"/>
                      <a:pt x="23" y="26"/>
                      <a:pt x="25" y="24"/>
                    </a:cubicBezTo>
                    <a:cubicBezTo>
                      <a:pt x="30" y="19"/>
                      <a:pt x="30" y="12"/>
                      <a:pt x="25" y="7"/>
                    </a:cubicBezTo>
                    <a:cubicBezTo>
                      <a:pt x="23" y="5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34" name="Line 16">
                <a:extLst>
                  <a:ext uri="{FF2B5EF4-FFF2-40B4-BE49-F238E27FC236}">
                    <a16:creationId xmlns:a16="http://schemas.microsoft.com/office/drawing/2014/main" id="{34F70AD6-B8F4-4F9D-8593-D4047107BD9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ShapeType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-4763" y="9525"/>
                <a:ext cx="0" cy="0"/>
              </a:xfrm>
              <a:prstGeom prst="line">
                <a:avLst/>
              </a:prstGeom>
              <a:grpFill/>
              <a:ln w="1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35" name="Freeform 17">
                <a:extLst>
                  <a:ext uri="{FF2B5EF4-FFF2-40B4-BE49-F238E27FC236}">
                    <a16:creationId xmlns:a16="http://schemas.microsoft.com/office/drawing/2014/main" id="{51EAB0E0-5DE2-4906-80B0-211A6247897C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9525" y="1801813"/>
                <a:ext cx="123825" cy="127000"/>
              </a:xfrm>
              <a:custGeom>
                <a:avLst/>
                <a:gdLst/>
                <a:ahLst/>
                <a:cxnLst/>
                <a:rect l="0" t="0" r="r" b="b"/>
                <a:pathLst>
                  <a:path w="78" h="80">
                    <a:moveTo>
                      <a:pt x="6" y="80"/>
                    </a:moveTo>
                    <a:lnTo>
                      <a:pt x="0" y="71"/>
                    </a:lnTo>
                    <a:lnTo>
                      <a:pt x="69" y="0"/>
                    </a:lnTo>
                    <a:lnTo>
                      <a:pt x="78" y="9"/>
                    </a:lnTo>
                    <a:lnTo>
                      <a:pt x="6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36" name="Freeform 18">
                <a:extLst>
                  <a:ext uri="{FF2B5EF4-FFF2-40B4-BE49-F238E27FC236}">
                    <a16:creationId xmlns:a16="http://schemas.microsoft.com/office/drawing/2014/main" id="{38E8B65E-526B-458D-85A5-21C0A1A74FE3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-9525" y="3549650"/>
                <a:ext cx="147638" cy="481013"/>
              </a:xfrm>
              <a:custGeom>
                <a:avLst/>
                <a:gdLst/>
                <a:ahLst/>
                <a:cxnLst/>
                <a:rect l="0" t="0" r="r" b="b"/>
                <a:pathLst>
                  <a:path w="93" h="303">
                    <a:moveTo>
                      <a:pt x="93" y="303"/>
                    </a:moveTo>
                    <a:lnTo>
                      <a:pt x="78" y="303"/>
                    </a:lnTo>
                    <a:lnTo>
                      <a:pt x="78" y="78"/>
                    </a:lnTo>
                    <a:lnTo>
                      <a:pt x="0" y="12"/>
                    </a:lnTo>
                    <a:lnTo>
                      <a:pt x="12" y="0"/>
                    </a:lnTo>
                    <a:lnTo>
                      <a:pt x="93" y="69"/>
                    </a:lnTo>
                    <a:lnTo>
                      <a:pt x="93" y="3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37" name="Freeform 19">
                <a:extLst>
                  <a:ext uri="{FF2B5EF4-FFF2-40B4-BE49-F238E27FC236}">
                    <a16:creationId xmlns:a16="http://schemas.microsoft.com/office/drawing/2014/main" id="{CCE331A2-5388-42F4-A175-69310C1BEF5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28587" y="1382713"/>
                <a:ext cx="142875" cy="476250"/>
              </a:xfrm>
              <a:custGeom>
                <a:avLst/>
                <a:gdLst/>
                <a:ahLst/>
                <a:cxnLst/>
                <a:rect l="0" t="0" r="r" b="b"/>
                <a:pathLst>
                  <a:path w="90" h="300">
                    <a:moveTo>
                      <a:pt x="90" y="300"/>
                    </a:moveTo>
                    <a:lnTo>
                      <a:pt x="78" y="300"/>
                    </a:lnTo>
                    <a:lnTo>
                      <a:pt x="78" y="84"/>
                    </a:lnTo>
                    <a:lnTo>
                      <a:pt x="0" y="9"/>
                    </a:lnTo>
                    <a:lnTo>
                      <a:pt x="9" y="0"/>
                    </a:lnTo>
                    <a:lnTo>
                      <a:pt x="90" y="81"/>
                    </a:lnTo>
                    <a:lnTo>
                      <a:pt x="90" y="3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38" name="Freeform 20">
                <a:extLst>
                  <a:ext uri="{FF2B5EF4-FFF2-40B4-BE49-F238E27FC236}">
                    <a16:creationId xmlns:a16="http://schemas.microsoft.com/office/drawing/2014/main" id="{4E758D69-ACA2-4888-84BB-B05B1FAF2AE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204787" y="1849438"/>
                <a:ext cx="114300" cy="107950"/>
              </a:xfrm>
              <a:custGeom>
                <a:avLst/>
                <a:gdLst/>
                <a:ahLst/>
                <a:cxnLst/>
                <a:rect l="0" t="0" r="r" b="b"/>
                <a:pathLst>
                  <a:path w="24" h="23">
                    <a:moveTo>
                      <a:pt x="12" y="23"/>
                    </a:moveTo>
                    <a:cubicBezTo>
                      <a:pt x="6" y="23"/>
                      <a:pt x="0" y="18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3"/>
                      <a:pt x="12" y="23"/>
                    </a:cubicBezTo>
                    <a:close/>
                    <a:moveTo>
                      <a:pt x="12" y="4"/>
                    </a:moveTo>
                    <a:cubicBezTo>
                      <a:pt x="8" y="4"/>
                      <a:pt x="4" y="8"/>
                      <a:pt x="4" y="12"/>
                    </a:cubicBezTo>
                    <a:cubicBezTo>
                      <a:pt x="4" y="16"/>
                      <a:pt x="8" y="19"/>
                      <a:pt x="12" y="19"/>
                    </a:cubicBezTo>
                    <a:cubicBezTo>
                      <a:pt x="16" y="19"/>
                      <a:pt x="20" y="16"/>
                      <a:pt x="20" y="12"/>
                    </a:cubicBezTo>
                    <a:cubicBezTo>
                      <a:pt x="20" y="8"/>
                      <a:pt x="16" y="4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39" name="Rectangle 21">
                <a:extLst>
                  <a:ext uri="{FF2B5EF4-FFF2-40B4-BE49-F238E27FC236}">
                    <a16:creationId xmlns:a16="http://schemas.microsoft.com/office/drawing/2014/main" id="{078AAA22-796B-4F0E-85DA-B8B0E81115A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rrowhead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33350" y="4662488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40" name="Freeform 22">
                <a:extLst>
                  <a:ext uri="{FF2B5EF4-FFF2-40B4-BE49-F238E27FC236}">
                    <a16:creationId xmlns:a16="http://schemas.microsoft.com/office/drawing/2014/main" id="{D1254A9A-3E31-4A25-9A91-F9BC6CF6A358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223837" y="5041900"/>
                <a:ext cx="369888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35">
                    <a:moveTo>
                      <a:pt x="15" y="1135"/>
                    </a:moveTo>
                    <a:lnTo>
                      <a:pt x="0" y="1135"/>
                    </a:lnTo>
                    <a:lnTo>
                      <a:pt x="0" y="515"/>
                    </a:lnTo>
                    <a:lnTo>
                      <a:pt x="0" y="512"/>
                    </a:lnTo>
                    <a:lnTo>
                      <a:pt x="218" y="0"/>
                    </a:lnTo>
                    <a:lnTo>
                      <a:pt x="233" y="6"/>
                    </a:lnTo>
                    <a:lnTo>
                      <a:pt x="15" y="518"/>
                    </a:lnTo>
                    <a:lnTo>
                      <a:pt x="15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41" name="Freeform 23">
                <a:extLst>
                  <a:ext uri="{FF2B5EF4-FFF2-40B4-BE49-F238E27FC236}">
                    <a16:creationId xmlns:a16="http://schemas.microsoft.com/office/drawing/2014/main" id="{18CADB3C-936C-476A-A261-28DD5ABA734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2387" y="44815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42" name="Freeform 24">
                <a:extLst>
                  <a:ext uri="{FF2B5EF4-FFF2-40B4-BE49-F238E27FC236}">
                    <a16:creationId xmlns:a16="http://schemas.microsoft.com/office/drawing/2014/main" id="{771961D1-28D7-4CC1-A720-2933E8B9135C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-14288" y="5627688"/>
                <a:ext cx="85725" cy="1216025"/>
              </a:xfrm>
              <a:custGeom>
                <a:avLst/>
                <a:gdLst/>
                <a:ahLst/>
                <a:cxnLst/>
                <a:rect l="0" t="0" r="r" b="b"/>
                <a:pathLst>
                  <a:path w="54" h="766">
                    <a:moveTo>
                      <a:pt x="54" y="766"/>
                    </a:moveTo>
                    <a:lnTo>
                      <a:pt x="36" y="766"/>
                    </a:lnTo>
                    <a:lnTo>
                      <a:pt x="36" y="149"/>
                    </a:lnTo>
                    <a:lnTo>
                      <a:pt x="0" y="3"/>
                    </a:lnTo>
                    <a:lnTo>
                      <a:pt x="18" y="0"/>
                    </a:lnTo>
                    <a:lnTo>
                      <a:pt x="54" y="146"/>
                    </a:lnTo>
                    <a:lnTo>
                      <a:pt x="54" y="7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43" name="Freeform 25">
                <a:extLst>
                  <a:ext uri="{FF2B5EF4-FFF2-40B4-BE49-F238E27FC236}">
                    <a16:creationId xmlns:a16="http://schemas.microsoft.com/office/drawing/2014/main" id="{E7B8B616-B89E-4A1C-98DE-13B8B9394778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27050" y="48672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44" name="Freeform 26">
                <a:extLst>
                  <a:ext uri="{FF2B5EF4-FFF2-40B4-BE49-F238E27FC236}">
                    <a16:creationId xmlns:a16="http://schemas.microsoft.com/office/drawing/2014/main" id="{5D6CC1A1-D003-44BA-87E4-B3A7F3D30045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309562" y="5422900"/>
                <a:ext cx="374650" cy="1425575"/>
              </a:xfrm>
              <a:custGeom>
                <a:avLst/>
                <a:gdLst/>
                <a:ahLst/>
                <a:cxnLst/>
                <a:rect l="0" t="0" r="r" b="b"/>
                <a:pathLst>
                  <a:path w="236" h="898">
                    <a:moveTo>
                      <a:pt x="18" y="898"/>
                    </a:moveTo>
                    <a:lnTo>
                      <a:pt x="0" y="898"/>
                    </a:lnTo>
                    <a:lnTo>
                      <a:pt x="0" y="515"/>
                    </a:lnTo>
                    <a:lnTo>
                      <a:pt x="3" y="512"/>
                    </a:lnTo>
                    <a:lnTo>
                      <a:pt x="221" y="0"/>
                    </a:lnTo>
                    <a:lnTo>
                      <a:pt x="236" y="6"/>
                    </a:lnTo>
                    <a:lnTo>
                      <a:pt x="18" y="518"/>
                    </a:lnTo>
                    <a:lnTo>
                      <a:pt x="18" y="8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45" name="Freeform 27">
                <a:extLst>
                  <a:ext uri="{FF2B5EF4-FFF2-40B4-BE49-F238E27FC236}">
                    <a16:creationId xmlns:a16="http://schemas.microsoft.com/office/drawing/2014/main" id="{FF32749B-B34C-4FCB-A33A-0478844A93A9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69912" y="5945188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15" y="575"/>
                    </a:moveTo>
                    <a:lnTo>
                      <a:pt x="0" y="569"/>
                    </a:lnTo>
                    <a:lnTo>
                      <a:pt x="81" y="383"/>
                    </a:lnTo>
                    <a:lnTo>
                      <a:pt x="81" y="0"/>
                    </a:lnTo>
                    <a:lnTo>
                      <a:pt x="96" y="0"/>
                    </a:lnTo>
                    <a:lnTo>
                      <a:pt x="96" y="386"/>
                    </a:lnTo>
                    <a:lnTo>
                      <a:pt x="15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46" name="Freeform 28">
                <a:extLst>
                  <a:ext uri="{FF2B5EF4-FFF2-40B4-BE49-F238E27FC236}">
                    <a16:creationId xmlns:a16="http://schemas.microsoft.com/office/drawing/2014/main" id="{4455F261-AC57-4085-8989-4DBED747F15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612775" y="52466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47" name="Freeform 29">
                <a:extLst>
                  <a:ext uri="{FF2B5EF4-FFF2-40B4-BE49-F238E27FC236}">
                    <a16:creationId xmlns:a16="http://schemas.microsoft.com/office/drawing/2014/main" id="{57CEA90D-DB58-4EC0-A55C-15FAF59E046D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612775" y="57642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48" name="Freeform 30">
                <a:extLst>
                  <a:ext uri="{FF2B5EF4-FFF2-40B4-BE49-F238E27FC236}">
                    <a16:creationId xmlns:a16="http://schemas.microsoft.com/office/drawing/2014/main" id="{66BBB005-2E38-496A-A46C-FD2B0605C16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669925" y="6330950"/>
                <a:ext cx="417513" cy="517525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6">
                    <a:moveTo>
                      <a:pt x="15" y="326"/>
                    </a:moveTo>
                    <a:lnTo>
                      <a:pt x="0" y="320"/>
                    </a:lnTo>
                    <a:lnTo>
                      <a:pt x="45" y="206"/>
                    </a:lnTo>
                    <a:lnTo>
                      <a:pt x="48" y="206"/>
                    </a:lnTo>
                    <a:lnTo>
                      <a:pt x="254" y="0"/>
                    </a:lnTo>
                    <a:lnTo>
                      <a:pt x="263" y="12"/>
                    </a:lnTo>
                    <a:lnTo>
                      <a:pt x="60" y="215"/>
                    </a:lnTo>
                    <a:lnTo>
                      <a:pt x="15" y="3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49" name="Freeform 31">
                <a:extLst>
                  <a:ext uri="{FF2B5EF4-FFF2-40B4-BE49-F238E27FC236}">
                    <a16:creationId xmlns:a16="http://schemas.microsoft.com/office/drawing/2014/main" id="{E1A7618C-DE9D-401A-AD7A-784F19DA856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049337" y="6221413"/>
                <a:ext cx="157163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3" h="31">
                    <a:moveTo>
                      <a:pt x="16" y="31"/>
                    </a:moveTo>
                    <a:cubicBezTo>
                      <a:pt x="12" y="31"/>
                      <a:pt x="8" y="29"/>
                      <a:pt x="5" y="26"/>
                    </a:cubicBezTo>
                    <a:cubicBezTo>
                      <a:pt x="2" y="24"/>
                      <a:pt x="0" y="20"/>
                      <a:pt x="0" y="15"/>
                    </a:cubicBezTo>
                    <a:cubicBezTo>
                      <a:pt x="0" y="11"/>
                      <a:pt x="2" y="7"/>
                      <a:pt x="5" y="4"/>
                    </a:cubicBezTo>
                    <a:cubicBezTo>
                      <a:pt x="8" y="1"/>
                      <a:pt x="12" y="0"/>
                      <a:pt x="16" y="0"/>
                    </a:cubicBezTo>
                    <a:cubicBezTo>
                      <a:pt x="20" y="0"/>
                      <a:pt x="24" y="1"/>
                      <a:pt x="27" y="4"/>
                    </a:cubicBezTo>
                    <a:cubicBezTo>
                      <a:pt x="33" y="10"/>
                      <a:pt x="33" y="20"/>
                      <a:pt x="27" y="26"/>
                    </a:cubicBezTo>
                    <a:cubicBezTo>
                      <a:pt x="24" y="29"/>
                      <a:pt x="20" y="31"/>
                      <a:pt x="16" y="31"/>
                    </a:cubicBezTo>
                    <a:close/>
                    <a:moveTo>
                      <a:pt x="16" y="4"/>
                    </a:moveTo>
                    <a:cubicBezTo>
                      <a:pt x="13" y="4"/>
                      <a:pt x="10" y="5"/>
                      <a:pt x="8" y="7"/>
                    </a:cubicBezTo>
                    <a:cubicBezTo>
                      <a:pt x="6" y="9"/>
                      <a:pt x="4" y="12"/>
                      <a:pt x="4" y="15"/>
                    </a:cubicBezTo>
                    <a:cubicBezTo>
                      <a:pt x="4" y="19"/>
                      <a:pt x="6" y="21"/>
                      <a:pt x="8" y="24"/>
                    </a:cubicBezTo>
                    <a:cubicBezTo>
                      <a:pt x="10" y="26"/>
                      <a:pt x="13" y="27"/>
                      <a:pt x="16" y="27"/>
                    </a:cubicBezTo>
                    <a:cubicBezTo>
                      <a:pt x="19" y="27"/>
                      <a:pt x="22" y="26"/>
                      <a:pt x="24" y="24"/>
                    </a:cubicBezTo>
                    <a:cubicBezTo>
                      <a:pt x="29" y="19"/>
                      <a:pt x="29" y="12"/>
                      <a:pt x="24" y="7"/>
                    </a:cubicBezTo>
                    <a:cubicBezTo>
                      <a:pt x="22" y="5"/>
                      <a:pt x="19" y="4"/>
                      <a:pt x="1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</p:grp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5E441C57-A0CF-4D49-9609-55CB4646BD6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>
              <a:off x="11364912" y="0"/>
              <a:ext cx="674688" cy="6848476"/>
              <a:chOff x="11364912" y="0"/>
              <a:chExt cx="674688" cy="6848476"/>
            </a:xfrm>
            <a:gradFill flip="none" rotWithShape="1">
              <a:gsLst>
                <a:gs pos="0">
                  <a:schemeClr val="tx2">
                    <a:alpha val="80000"/>
                  </a:schemeClr>
                </a:gs>
                <a:gs pos="100000">
                  <a:schemeClr val="bg2">
                    <a:lumMod val="60000"/>
                    <a:lumOff val="40000"/>
                    <a:alpha val="6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13" name="Freeform 32">
                <a:extLst>
                  <a:ext uri="{FF2B5EF4-FFF2-40B4-BE49-F238E27FC236}">
                    <a16:creationId xmlns:a16="http://schemas.microsoft.com/office/drawing/2014/main" id="{2D3240AD-75B9-452B-9967-D05B40DE5FB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483975" y="0"/>
                <a:ext cx="417513" cy="512763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3">
                    <a:moveTo>
                      <a:pt x="12" y="323"/>
                    </a:moveTo>
                    <a:lnTo>
                      <a:pt x="0" y="314"/>
                    </a:lnTo>
                    <a:lnTo>
                      <a:pt x="203" y="108"/>
                    </a:lnTo>
                    <a:lnTo>
                      <a:pt x="248" y="0"/>
                    </a:lnTo>
                    <a:lnTo>
                      <a:pt x="263" y="6"/>
                    </a:lnTo>
                    <a:lnTo>
                      <a:pt x="218" y="117"/>
                    </a:lnTo>
                    <a:lnTo>
                      <a:pt x="218" y="117"/>
                    </a:lnTo>
                    <a:lnTo>
                      <a:pt x="12" y="3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14" name="Freeform 33">
                <a:extLst>
                  <a:ext uri="{FF2B5EF4-FFF2-40B4-BE49-F238E27FC236}">
                    <a16:creationId xmlns:a16="http://schemas.microsoft.com/office/drawing/2014/main" id="{6A557EE5-4777-4655-A433-05006D84104D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364912" y="474663"/>
                <a:ext cx="157163" cy="152400"/>
              </a:xfrm>
              <a:custGeom>
                <a:avLst/>
                <a:gdLst/>
                <a:ahLst/>
                <a:cxnLst/>
                <a:rect l="0" t="0" r="r" b="b"/>
                <a:pathLst>
                  <a:path w="33" h="32">
                    <a:moveTo>
                      <a:pt x="17" y="32"/>
                    </a:moveTo>
                    <a:cubicBezTo>
                      <a:pt x="13" y="32"/>
                      <a:pt x="9" y="30"/>
                      <a:pt x="6" y="27"/>
                    </a:cubicBezTo>
                    <a:cubicBezTo>
                      <a:pt x="0" y="21"/>
                      <a:pt x="0" y="11"/>
                      <a:pt x="6" y="5"/>
                    </a:cubicBezTo>
                    <a:cubicBezTo>
                      <a:pt x="9" y="2"/>
                      <a:pt x="13" y="0"/>
                      <a:pt x="17" y="0"/>
                    </a:cubicBezTo>
                    <a:cubicBezTo>
                      <a:pt x="21" y="0"/>
                      <a:pt x="25" y="2"/>
                      <a:pt x="28" y="5"/>
                    </a:cubicBezTo>
                    <a:cubicBezTo>
                      <a:pt x="31" y="8"/>
                      <a:pt x="33" y="12"/>
                      <a:pt x="33" y="16"/>
                    </a:cubicBezTo>
                    <a:cubicBezTo>
                      <a:pt x="33" y="20"/>
                      <a:pt x="31" y="24"/>
                      <a:pt x="28" y="27"/>
                    </a:cubicBezTo>
                    <a:cubicBezTo>
                      <a:pt x="25" y="30"/>
                      <a:pt x="21" y="32"/>
                      <a:pt x="17" y="32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6"/>
                      <a:pt x="9" y="8"/>
                    </a:cubicBezTo>
                    <a:cubicBezTo>
                      <a:pt x="4" y="12"/>
                      <a:pt x="4" y="20"/>
                      <a:pt x="9" y="24"/>
                    </a:cubicBezTo>
                    <a:cubicBezTo>
                      <a:pt x="11" y="27"/>
                      <a:pt x="14" y="28"/>
                      <a:pt x="17" y="28"/>
                    </a:cubicBezTo>
                    <a:cubicBezTo>
                      <a:pt x="20" y="28"/>
                      <a:pt x="23" y="27"/>
                      <a:pt x="26" y="24"/>
                    </a:cubicBezTo>
                    <a:cubicBezTo>
                      <a:pt x="30" y="20"/>
                      <a:pt x="30" y="12"/>
                      <a:pt x="26" y="8"/>
                    </a:cubicBezTo>
                    <a:cubicBezTo>
                      <a:pt x="23" y="6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15" name="Freeform 34">
                <a:extLst>
                  <a:ext uri="{FF2B5EF4-FFF2-40B4-BE49-F238E27FC236}">
                    <a16:creationId xmlns:a16="http://schemas.microsoft.com/office/drawing/2014/main" id="{6B721B6E-8FF2-470B-A180-C594E82718ED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631612" y="1539875"/>
                <a:ext cx="188913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16" name="Freeform 35">
                <a:extLst>
                  <a:ext uri="{FF2B5EF4-FFF2-40B4-BE49-F238E27FC236}">
                    <a16:creationId xmlns:a16="http://schemas.microsoft.com/office/drawing/2014/main" id="{23E045A6-2D54-488D-B5F0-688518430889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531600" y="5694363"/>
                <a:ext cx="298450" cy="1154113"/>
              </a:xfrm>
              <a:custGeom>
                <a:avLst/>
                <a:gdLst/>
                <a:ahLst/>
                <a:cxnLst/>
                <a:rect l="0" t="0" r="r" b="b"/>
                <a:pathLst>
                  <a:path w="188" h="727">
                    <a:moveTo>
                      <a:pt x="15" y="727"/>
                    </a:moveTo>
                    <a:lnTo>
                      <a:pt x="0" y="727"/>
                    </a:lnTo>
                    <a:lnTo>
                      <a:pt x="0" y="407"/>
                    </a:lnTo>
                    <a:lnTo>
                      <a:pt x="0" y="407"/>
                    </a:lnTo>
                    <a:lnTo>
                      <a:pt x="176" y="0"/>
                    </a:lnTo>
                    <a:lnTo>
                      <a:pt x="188" y="6"/>
                    </a:lnTo>
                    <a:lnTo>
                      <a:pt x="15" y="410"/>
                    </a:lnTo>
                    <a:lnTo>
                      <a:pt x="15" y="7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17" name="Freeform 36">
                <a:extLst>
                  <a:ext uri="{FF2B5EF4-FFF2-40B4-BE49-F238E27FC236}">
                    <a16:creationId xmlns:a16="http://schemas.microsoft.com/office/drawing/2014/main" id="{2A4F07ED-57C7-4FF7-ABF8-793FC03A247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772900" y="5551488"/>
                <a:ext cx="157163" cy="155575"/>
              </a:xfrm>
              <a:custGeom>
                <a:avLst/>
                <a:gdLst/>
                <a:ahLst/>
                <a:cxnLst/>
                <a:rect l="0" t="0" r="r" b="b"/>
                <a:pathLst>
                  <a:path w="33" h="33">
                    <a:moveTo>
                      <a:pt x="17" y="33"/>
                    </a:moveTo>
                    <a:cubicBezTo>
                      <a:pt x="8" y="33"/>
                      <a:pt x="0" y="25"/>
                      <a:pt x="0" y="16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26" y="0"/>
                      <a:pt x="33" y="7"/>
                      <a:pt x="33" y="16"/>
                    </a:cubicBezTo>
                    <a:cubicBezTo>
                      <a:pt x="33" y="25"/>
                      <a:pt x="26" y="33"/>
                      <a:pt x="17" y="33"/>
                    </a:cubicBezTo>
                    <a:close/>
                    <a:moveTo>
                      <a:pt x="17" y="4"/>
                    </a:moveTo>
                    <a:cubicBezTo>
                      <a:pt x="10" y="4"/>
                      <a:pt x="4" y="9"/>
                      <a:pt x="4" y="16"/>
                    </a:cubicBezTo>
                    <a:cubicBezTo>
                      <a:pt x="4" y="23"/>
                      <a:pt x="10" y="29"/>
                      <a:pt x="17" y="29"/>
                    </a:cubicBezTo>
                    <a:cubicBezTo>
                      <a:pt x="23" y="29"/>
                      <a:pt x="29" y="23"/>
                      <a:pt x="29" y="16"/>
                    </a:cubicBezTo>
                    <a:cubicBezTo>
                      <a:pt x="29" y="9"/>
                      <a:pt x="23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18" name="Freeform 37">
                <a:extLst>
                  <a:ext uri="{FF2B5EF4-FFF2-40B4-BE49-F238E27FC236}">
                    <a16:creationId xmlns:a16="http://schemas.microsoft.com/office/drawing/2014/main" id="{8829D0E6-D04F-4297-A784-6837F13ECAB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710987" y="4763"/>
                <a:ext cx="304800" cy="1544638"/>
              </a:xfrm>
              <a:custGeom>
                <a:avLst/>
                <a:gdLst/>
                <a:ahLst/>
                <a:cxnLst/>
                <a:rect l="0" t="0" r="r" b="b"/>
                <a:pathLst>
                  <a:path w="192" h="973">
                    <a:moveTo>
                      <a:pt x="15" y="973"/>
                    </a:moveTo>
                    <a:lnTo>
                      <a:pt x="0" y="973"/>
                    </a:lnTo>
                    <a:lnTo>
                      <a:pt x="0" y="790"/>
                    </a:lnTo>
                    <a:lnTo>
                      <a:pt x="174" y="614"/>
                    </a:lnTo>
                    <a:lnTo>
                      <a:pt x="174" y="0"/>
                    </a:lnTo>
                    <a:lnTo>
                      <a:pt x="192" y="0"/>
                    </a:lnTo>
                    <a:lnTo>
                      <a:pt x="192" y="620"/>
                    </a:lnTo>
                    <a:lnTo>
                      <a:pt x="15" y="796"/>
                    </a:lnTo>
                    <a:lnTo>
                      <a:pt x="15" y="9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19" name="Freeform 38">
                <a:extLst>
                  <a:ext uri="{FF2B5EF4-FFF2-40B4-BE49-F238E27FC236}">
                    <a16:creationId xmlns:a16="http://schemas.microsoft.com/office/drawing/2014/main" id="{9477D3D3-AA00-446F-B05D-EBBA25D3C98D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636375" y="4867275"/>
                <a:ext cx="188913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20" name="Freeform 39">
                <a:extLst>
                  <a:ext uri="{FF2B5EF4-FFF2-40B4-BE49-F238E27FC236}">
                    <a16:creationId xmlns:a16="http://schemas.microsoft.com/office/drawing/2014/main" id="{5AC450AD-A350-42FA-B7EA-103D4416B46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441112" y="5046663"/>
                <a:ext cx="307975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194" h="1135">
                    <a:moveTo>
                      <a:pt x="18" y="1135"/>
                    </a:moveTo>
                    <a:lnTo>
                      <a:pt x="0" y="1135"/>
                    </a:lnTo>
                    <a:lnTo>
                      <a:pt x="0" y="354"/>
                    </a:lnTo>
                    <a:lnTo>
                      <a:pt x="176" y="177"/>
                    </a:lnTo>
                    <a:lnTo>
                      <a:pt x="176" y="0"/>
                    </a:lnTo>
                    <a:lnTo>
                      <a:pt x="194" y="0"/>
                    </a:lnTo>
                    <a:lnTo>
                      <a:pt x="194" y="183"/>
                    </a:lnTo>
                    <a:lnTo>
                      <a:pt x="18" y="360"/>
                    </a:lnTo>
                    <a:lnTo>
                      <a:pt x="18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21" name="Freeform 40">
                <a:extLst>
                  <a:ext uri="{FF2B5EF4-FFF2-40B4-BE49-F238E27FC236}">
                    <a16:creationId xmlns:a16="http://schemas.microsoft.com/office/drawing/2014/main" id="{A10F783A-EC27-47BE-A21D-3531A036FA6F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849100" y="64166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22" name="Rectangle 41">
                <a:extLst>
                  <a:ext uri="{FF2B5EF4-FFF2-40B4-BE49-F238E27FC236}">
                    <a16:creationId xmlns:a16="http://schemas.microsoft.com/office/drawing/2014/main" id="{A2CBE444-D00C-4C80-9F29-42A250C500B8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rrowhead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939587" y="6596063"/>
                <a:ext cx="23813" cy="2524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</p:grpSp>
      </p:grpSp>
      <p:pic>
        <p:nvPicPr>
          <p:cNvPr id="3" name="Grafik 2">
            <a:extLst>
              <a:ext uri="{FF2B5EF4-FFF2-40B4-BE49-F238E27FC236}">
                <a16:creationId xmlns:a16="http://schemas.microsoft.com/office/drawing/2014/main" id="{22AE5A02-9DC2-0EB2-439D-6EDC8DA4219C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20" y="11"/>
            <a:ext cx="12191980" cy="6857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006931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chaltkreis">
  <a:themeElements>
    <a:clrScheme name="DigiProMIN_VM">
      <a:dk1>
        <a:srgbClr val="000000"/>
      </a:dk1>
      <a:lt1>
        <a:srgbClr val="FFFFFF"/>
      </a:lt1>
      <a:dk2>
        <a:srgbClr val="03859D"/>
      </a:dk2>
      <a:lt2>
        <a:srgbClr val="4DA1CB"/>
      </a:lt2>
      <a:accent1>
        <a:srgbClr val="F96100"/>
      </a:accent1>
      <a:accent2>
        <a:srgbClr val="FAA93A"/>
      </a:accent2>
      <a:accent3>
        <a:srgbClr val="D35940"/>
      </a:accent3>
      <a:accent4>
        <a:srgbClr val="B258D3"/>
      </a:accent4>
      <a:accent5>
        <a:srgbClr val="86F564"/>
      </a:accent5>
      <a:accent6>
        <a:srgbClr val="8AC4A7"/>
      </a:accent6>
      <a:hlink>
        <a:srgbClr val="B8FA56"/>
      </a:hlink>
      <a:folHlink>
        <a:srgbClr val="7AF8CC"/>
      </a:folHlink>
    </a:clrScheme>
    <a:fontScheme name="Schaltkreis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chaltkreis">
      <a:fillStyleLst>
        <a:solidFill>
          <a:schemeClr val="phClr"/>
        </a:solidFill>
        <a:gradFill rotWithShape="1">
          <a:gsLst>
            <a:gs pos="0">
              <a:schemeClr val="phClr">
                <a:tint val="58000"/>
                <a:satMod val="108000"/>
                <a:lumMod val="110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040000" scaled="0"/>
        </a:gradFill>
        <a:gradFill rotWithShape="1">
          <a:gsLst>
            <a:gs pos="0">
              <a:schemeClr val="phClr">
                <a:tint val="94000"/>
                <a:satMod val="105000"/>
                <a:lumMod val="102000"/>
              </a:schemeClr>
            </a:gs>
            <a:gs pos="100000">
              <a:schemeClr val="phClr">
                <a:shade val="74000"/>
                <a:satMod val="128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94000"/>
                <a:satMod val="148000"/>
                <a:lumMod val="150000"/>
              </a:schemeClr>
            </a:gs>
            <a:gs pos="100000">
              <a:schemeClr val="phClr">
                <a:shade val="92000"/>
                <a:hueMod val="104000"/>
                <a:satMod val="140000"/>
                <a:lumMod val="68000"/>
              </a:schemeClr>
            </a:gs>
          </a:gsLst>
          <a:lin ang="5040000" scaled="0"/>
        </a:gradFill>
        <a:blipFill>
          <a:blip xmlns:r="http://schemas.openxmlformats.org/officeDocument/2006/relationships" r:embed="rId1">
            <a:duotone>
              <a:schemeClr val="phClr">
                <a:shade val="88000"/>
                <a:hueMod val="106000"/>
                <a:satMod val="140000"/>
                <a:lumMod val="54000"/>
              </a:schemeClr>
              <a:schemeClr val="phClr">
                <a:tint val="98000"/>
                <a:hueMod val="90000"/>
                <a:satMod val="150000"/>
                <a:lumMod val="16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ircuit" id="{0AC2F7E7-15F5-431C-B2A2-456FE929F56C}" vid="{0911B802-464C-4241-8DD9-B60FF88E379F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{DC3C5930-7AFC-C144-AC50-814768AF2ECB}tf10001122</Template>
  <TotalTime>0</TotalTime>
  <Words>4</Words>
  <Application>Microsoft Macintosh PowerPoint</Application>
  <PresentationFormat>Breitbild</PresentationFormat>
  <Paragraphs>4</Paragraphs>
  <Slides>5</Slides>
  <Notes>2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5</vt:i4>
      </vt:variant>
    </vt:vector>
  </HeadingPairs>
  <TitlesOfParts>
    <vt:vector size="9" baseType="lpstr">
      <vt:lpstr>Arial</vt:lpstr>
      <vt:lpstr>Calibri</vt:lpstr>
      <vt:lpstr>Tw Cen MT</vt:lpstr>
      <vt:lpstr>Schaltkreis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Digital gestütztes Experimentieren</dc:title>
  <dc:creator>Dominik Diermann</dc:creator>
  <cp:lastModifiedBy>Dominik Diermann</cp:lastModifiedBy>
  <cp:revision>194</cp:revision>
  <cp:lastPrinted>2024-08-26T21:55:38Z</cp:lastPrinted>
  <dcterms:created xsi:type="dcterms:W3CDTF">2023-10-17T13:06:03Z</dcterms:created>
  <dcterms:modified xsi:type="dcterms:W3CDTF">2025-08-25T10:15:04Z</dcterms:modified>
</cp:coreProperties>
</file>