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</p:sldMasterIdLst>
  <p:notesMasterIdLst>
    <p:notesMasterId r:id="rId16"/>
  </p:notesMasterIdLst>
  <p:handoutMasterIdLst>
    <p:handoutMasterId r:id="rId17"/>
  </p:handoutMasterIdLst>
  <p:sldIdLst>
    <p:sldId id="348" r:id="rId5"/>
    <p:sldId id="338" r:id="rId6"/>
    <p:sldId id="307" r:id="rId7"/>
    <p:sldId id="322" r:id="rId8"/>
    <p:sldId id="324" r:id="rId9"/>
    <p:sldId id="333" r:id="rId10"/>
    <p:sldId id="332" r:id="rId11"/>
    <p:sldId id="340" r:id="rId12"/>
    <p:sldId id="346" r:id="rId13"/>
    <p:sldId id="281" r:id="rId14"/>
    <p:sldId id="297" r:id="rId15"/>
  </p:sldIdLst>
  <p:sldSz cx="12192000" cy="6858000"/>
  <p:notesSz cx="13716000" cy="24384000"/>
  <p:defaultTextStyle>
    <a:defPPr rtl="0">
      <a:defRPr lang="de-DE"/>
    </a:defPPr>
    <a:lvl1pPr marL="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295E1E"/>
    <a:srgbClr val="F1D7D6"/>
    <a:srgbClr val="FBE4C2"/>
    <a:srgbClr val="E5D8C5"/>
    <a:srgbClr val="FFFFFF"/>
    <a:srgbClr val="4A4F98"/>
    <a:srgbClr val="EDE4F7"/>
    <a:srgbClr val="7F2A26"/>
    <a:srgbClr val="D4E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31515-662C-4C42-AFE8-9F8D2EDDF7C5}" v="19" dt="2026-02-27T17:11:29.726"/>
  </p1510:revLst>
</p1510:revInfo>
</file>

<file path=ppt/tableStyles.xml><?xml version="1.0" encoding="utf-8"?>
<a:tblStyleLst xmlns:a="http://schemas.openxmlformats.org/drawingml/2006/main" def="{3B4B98B0-60AC-42C2-AFA5-B58CD77FA1E5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49" autoAdjust="0"/>
    <p:restoredTop sz="93070" autoAdjust="0"/>
  </p:normalViewPr>
  <p:slideViewPr>
    <p:cSldViewPr snapToGrid="0" snapToObjects="1">
      <p:cViewPr varScale="1">
        <p:scale>
          <a:sx n="108" d="100"/>
          <a:sy n="108" d="100"/>
        </p:scale>
        <p:origin x="208" y="704"/>
      </p:cViewPr>
      <p:guideLst>
        <p:guide orient="horz" pos="2616"/>
        <p:guide orient="horz" pos="3264"/>
        <p:guide pos="6912"/>
        <p:guide orient="horz"/>
        <p:guide orient="horz" pos="4008"/>
        <p:guide orient="horz" pos="2352"/>
        <p:guide pos="6696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pos="5256"/>
        <p:guide pos="72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" d="100"/>
          <a:sy n="30" d="100"/>
        </p:scale>
        <p:origin x="4452" y="3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all, Viena Carolin" userId="495713e4-f923-4669-b3c9-9e3bd0d067f6" providerId="ADAL" clId="{407DC2E7-64EC-5F71-A939-E525430D69E5}"/>
    <pc:docChg chg="undo custSel delSld modSld">
      <pc:chgData name="Schall, Viena Carolin" userId="495713e4-f923-4669-b3c9-9e3bd0d067f6" providerId="ADAL" clId="{407DC2E7-64EC-5F71-A939-E525430D69E5}" dt="2026-02-27T17:11:29.726" v="73"/>
      <pc:docMkLst>
        <pc:docMk/>
      </pc:docMkLst>
      <pc:sldChg chg="modSp mod">
        <pc:chgData name="Schall, Viena Carolin" userId="495713e4-f923-4669-b3c9-9e3bd0d067f6" providerId="ADAL" clId="{407DC2E7-64EC-5F71-A939-E525430D69E5}" dt="2026-02-27T17:08:10.065" v="49" actId="1076"/>
        <pc:sldMkLst>
          <pc:docMk/>
          <pc:sldMk cId="2952923800" sldId="281"/>
        </pc:sldMkLst>
        <pc:spChg chg="mod">
          <ac:chgData name="Schall, Viena Carolin" userId="495713e4-f923-4669-b3c9-9e3bd0d067f6" providerId="ADAL" clId="{407DC2E7-64EC-5F71-A939-E525430D69E5}" dt="2026-02-27T17:08:10.065" v="49" actId="1076"/>
          <ac:spMkLst>
            <pc:docMk/>
            <pc:sldMk cId="2952923800" sldId="281"/>
            <ac:spMk id="3" creationId="{D6DB15ED-9DE2-8B92-C13C-3A86B535795E}"/>
          </ac:spMkLst>
        </pc:spChg>
        <pc:picChg chg="mod">
          <ac:chgData name="Schall, Viena Carolin" userId="495713e4-f923-4669-b3c9-9e3bd0d067f6" providerId="ADAL" clId="{407DC2E7-64EC-5F71-A939-E525430D69E5}" dt="2026-02-27T17:07:38.991" v="44" actId="14826"/>
          <ac:picMkLst>
            <pc:docMk/>
            <pc:sldMk cId="2952923800" sldId="281"/>
            <ac:picMk id="5" creationId="{EA223A2E-3DE8-09CF-4FE7-A70F5345B805}"/>
          </ac:picMkLst>
        </pc:picChg>
      </pc:sldChg>
      <pc:sldChg chg="del">
        <pc:chgData name="Schall, Viena Carolin" userId="495713e4-f923-4669-b3c9-9e3bd0d067f6" providerId="ADAL" clId="{407DC2E7-64EC-5F71-A939-E525430D69E5}" dt="2026-02-27T16:16:42.950" v="41" actId="2696"/>
        <pc:sldMkLst>
          <pc:docMk/>
          <pc:sldMk cId="685681062" sldId="282"/>
        </pc:sldMkLst>
      </pc:sldChg>
      <pc:sldChg chg="addSp delSp modSp mod">
        <pc:chgData name="Schall, Viena Carolin" userId="495713e4-f923-4669-b3c9-9e3bd0d067f6" providerId="ADAL" clId="{407DC2E7-64EC-5F71-A939-E525430D69E5}" dt="2026-02-27T17:08:52.307" v="52"/>
        <pc:sldMkLst>
          <pc:docMk/>
          <pc:sldMk cId="1973173046" sldId="297"/>
        </pc:sldMkLst>
        <pc:picChg chg="add mod">
          <ac:chgData name="Schall, Viena Carolin" userId="495713e4-f923-4669-b3c9-9e3bd0d067f6" providerId="ADAL" clId="{407DC2E7-64EC-5F71-A939-E525430D69E5}" dt="2026-02-27T17:08:52.307" v="52"/>
          <ac:picMkLst>
            <pc:docMk/>
            <pc:sldMk cId="1973173046" sldId="297"/>
            <ac:picMk id="3" creationId="{CBCAAD16-B219-A65F-C01B-4B1BA65114BD}"/>
          </ac:picMkLst>
        </pc:picChg>
        <pc:picChg chg="del mod">
          <ac:chgData name="Schall, Viena Carolin" userId="495713e4-f923-4669-b3c9-9e3bd0d067f6" providerId="ADAL" clId="{407DC2E7-64EC-5F71-A939-E525430D69E5}" dt="2026-02-27T17:08:50.939" v="51" actId="478"/>
          <ac:picMkLst>
            <pc:docMk/>
            <pc:sldMk cId="1973173046" sldId="297"/>
            <ac:picMk id="21" creationId="{4039B76E-B88A-4563-1CDC-FA3B60E17CAA}"/>
          </ac:picMkLst>
        </pc:picChg>
      </pc:sldChg>
      <pc:sldChg chg="modSp mod">
        <pc:chgData name="Schall, Viena Carolin" userId="495713e4-f923-4669-b3c9-9e3bd0d067f6" providerId="ADAL" clId="{407DC2E7-64EC-5F71-A939-E525430D69E5}" dt="2026-02-27T17:09:10.760" v="53" actId="313"/>
        <pc:sldMkLst>
          <pc:docMk/>
          <pc:sldMk cId="1257431510" sldId="322"/>
        </pc:sldMkLst>
        <pc:spChg chg="mod">
          <ac:chgData name="Schall, Viena Carolin" userId="495713e4-f923-4669-b3c9-9e3bd0d067f6" providerId="ADAL" clId="{407DC2E7-64EC-5F71-A939-E525430D69E5}" dt="2026-02-27T17:09:10.760" v="53" actId="313"/>
          <ac:spMkLst>
            <pc:docMk/>
            <pc:sldMk cId="1257431510" sldId="322"/>
            <ac:spMk id="8" creationId="{6CF89C4A-B7D5-874F-6CE7-A056DB627D9D}"/>
          </ac:spMkLst>
        </pc:spChg>
      </pc:sldChg>
      <pc:sldChg chg="modSp">
        <pc:chgData name="Schall, Viena Carolin" userId="495713e4-f923-4669-b3c9-9e3bd0d067f6" providerId="ADAL" clId="{407DC2E7-64EC-5F71-A939-E525430D69E5}" dt="2026-02-27T17:07:25.629" v="43" actId="14826"/>
        <pc:sldMkLst>
          <pc:docMk/>
          <pc:sldMk cId="218229686" sldId="324"/>
        </pc:sldMkLst>
        <pc:picChg chg="mod">
          <ac:chgData name="Schall, Viena Carolin" userId="495713e4-f923-4669-b3c9-9e3bd0d067f6" providerId="ADAL" clId="{407DC2E7-64EC-5F71-A939-E525430D69E5}" dt="2026-02-27T17:07:25.629" v="43" actId="14826"/>
          <ac:picMkLst>
            <pc:docMk/>
            <pc:sldMk cId="218229686" sldId="324"/>
            <ac:picMk id="2" creationId="{738C0E0D-1D08-4B62-9964-4C52CBA37F8A}"/>
          </ac:picMkLst>
        </pc:picChg>
      </pc:sldChg>
      <pc:sldChg chg="delSp modSp mod">
        <pc:chgData name="Schall, Viena Carolin" userId="495713e4-f923-4669-b3c9-9e3bd0d067f6" providerId="ADAL" clId="{407DC2E7-64EC-5F71-A939-E525430D69E5}" dt="2026-02-27T17:11:29.726" v="73"/>
        <pc:sldMkLst>
          <pc:docMk/>
          <pc:sldMk cId="3683890422" sldId="338"/>
        </pc:sldMkLst>
        <pc:spChg chg="del">
          <ac:chgData name="Schall, Viena Carolin" userId="495713e4-f923-4669-b3c9-9e3bd0d067f6" providerId="ADAL" clId="{407DC2E7-64EC-5F71-A939-E525430D69E5}" dt="2026-02-27T16:16:48.669" v="42" actId="478"/>
          <ac:spMkLst>
            <pc:docMk/>
            <pc:sldMk cId="3683890422" sldId="338"/>
            <ac:spMk id="2" creationId="{C3DD9019-2BCE-6D24-B237-6A00BC4915A3}"/>
          </ac:spMkLst>
        </pc:spChg>
        <pc:graphicFrameChg chg="mod modGraphic">
          <ac:chgData name="Schall, Viena Carolin" userId="495713e4-f923-4669-b3c9-9e3bd0d067f6" providerId="ADAL" clId="{407DC2E7-64EC-5F71-A939-E525430D69E5}" dt="2026-02-27T17:11:29.726" v="73"/>
          <ac:graphicFrameMkLst>
            <pc:docMk/>
            <pc:sldMk cId="3683890422" sldId="338"/>
            <ac:graphicFrameMk id="8" creationId="{FF8110BE-4286-16D3-076A-E95635BD3447}"/>
          </ac:graphicFrameMkLst>
        </pc:graphicFrameChg>
      </pc:sldChg>
      <pc:sldChg chg="addSp delSp modSp mod">
        <pc:chgData name="Schall, Viena Carolin" userId="495713e4-f923-4669-b3c9-9e3bd0d067f6" providerId="ADAL" clId="{407DC2E7-64EC-5F71-A939-E525430D69E5}" dt="2026-02-27T16:16:33.330" v="40" actId="20577"/>
        <pc:sldMkLst>
          <pc:docMk/>
          <pc:sldMk cId="3010763017" sldId="348"/>
        </pc:sldMkLst>
        <pc:spChg chg="del">
          <ac:chgData name="Schall, Viena Carolin" userId="495713e4-f923-4669-b3c9-9e3bd0d067f6" providerId="ADAL" clId="{407DC2E7-64EC-5F71-A939-E525430D69E5}" dt="2026-02-27T16:14:52.739" v="6" actId="478"/>
          <ac:spMkLst>
            <pc:docMk/>
            <pc:sldMk cId="3010763017" sldId="348"/>
            <ac:spMk id="2" creationId="{89D9E4D2-D5B5-8BAA-CAC1-405CD31A3589}"/>
          </ac:spMkLst>
        </pc:spChg>
        <pc:spChg chg="add del mod">
          <ac:chgData name="Schall, Viena Carolin" userId="495713e4-f923-4669-b3c9-9e3bd0d067f6" providerId="ADAL" clId="{407DC2E7-64EC-5F71-A939-E525430D69E5}" dt="2026-02-27T16:14:50.888" v="5" actId="478"/>
          <ac:spMkLst>
            <pc:docMk/>
            <pc:sldMk cId="3010763017" sldId="348"/>
            <ac:spMk id="4" creationId="{8A811F44-BE0D-5265-0C9B-E1AAE629413A}"/>
          </ac:spMkLst>
        </pc:spChg>
        <pc:spChg chg="add mod">
          <ac:chgData name="Schall, Viena Carolin" userId="495713e4-f923-4669-b3c9-9e3bd0d067f6" providerId="ADAL" clId="{407DC2E7-64EC-5F71-A939-E525430D69E5}" dt="2026-02-27T16:15:21.737" v="12" actId="2711"/>
          <ac:spMkLst>
            <pc:docMk/>
            <pc:sldMk cId="3010763017" sldId="348"/>
            <ac:spMk id="5" creationId="{5EB09F92-87AF-82BC-81E0-6243379ED03B}"/>
          </ac:spMkLst>
        </pc:spChg>
        <pc:spChg chg="mod">
          <ac:chgData name="Schall, Viena Carolin" userId="495713e4-f923-4669-b3c9-9e3bd0d067f6" providerId="ADAL" clId="{407DC2E7-64EC-5F71-A939-E525430D69E5}" dt="2026-02-27T16:16:33.330" v="40" actId="20577"/>
          <ac:spMkLst>
            <pc:docMk/>
            <pc:sldMk cId="3010763017" sldId="348"/>
            <ac:spMk id="7" creationId="{45288574-34DC-1AD8-2D99-8BAE0F40442C}"/>
          </ac:spMkLst>
        </pc:spChg>
        <pc:spChg chg="add">
          <ac:chgData name="Schall, Viena Carolin" userId="495713e4-f923-4669-b3c9-9e3bd0d067f6" providerId="ADAL" clId="{407DC2E7-64EC-5F71-A939-E525430D69E5}" dt="2026-02-27T16:15:56.406" v="13"/>
          <ac:spMkLst>
            <pc:docMk/>
            <pc:sldMk cId="3010763017" sldId="348"/>
            <ac:spMk id="8" creationId="{BF3512B5-F717-17D5-505F-2B3F4C7BA156}"/>
          </ac:spMkLst>
        </pc:spChg>
        <pc:spChg chg="add">
          <ac:chgData name="Schall, Viena Carolin" userId="495713e4-f923-4669-b3c9-9e3bd0d067f6" providerId="ADAL" clId="{407DC2E7-64EC-5F71-A939-E525430D69E5}" dt="2026-02-27T16:16:02.520" v="14"/>
          <ac:spMkLst>
            <pc:docMk/>
            <pc:sldMk cId="3010763017" sldId="348"/>
            <ac:spMk id="16" creationId="{76ADDE44-3ADE-DD8D-4A08-5D9A6562503C}"/>
          </ac:spMkLst>
        </pc:spChg>
        <pc:picChg chg="add mod">
          <ac:chgData name="Schall, Viena Carolin" userId="495713e4-f923-4669-b3c9-9e3bd0d067f6" providerId="ADAL" clId="{407DC2E7-64EC-5F71-A939-E525430D69E5}" dt="2026-02-27T16:14:20.240" v="2"/>
          <ac:picMkLst>
            <pc:docMk/>
            <pc:sldMk cId="3010763017" sldId="348"/>
            <ac:picMk id="3" creationId="{DDE22AA1-BC1D-C573-C3DD-DF37D20F5B04}"/>
          </ac:picMkLst>
        </pc:picChg>
        <pc:picChg chg="del mod">
          <ac:chgData name="Schall, Viena Carolin" userId="495713e4-f923-4669-b3c9-9e3bd0d067f6" providerId="ADAL" clId="{407DC2E7-64EC-5F71-A939-E525430D69E5}" dt="2026-02-27T16:14:18.759" v="1" actId="478"/>
          <ac:picMkLst>
            <pc:docMk/>
            <pc:sldMk cId="3010763017" sldId="348"/>
            <ac:picMk id="15" creationId="{3F34735A-0773-ABDE-0BE0-A962692B232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22426ABF-A8C0-D94B-8DA4-89B3D95177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de-DE"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3E1C36-C21F-0B70-27E7-5B59DAE27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de-DE" sz="1200"/>
            </a:lvl1pPr>
          </a:lstStyle>
          <a:p>
            <a:pPr rtl="0"/>
            <a:fld id="{61F194BD-2269-4EFA-851F-443B834DD978}" type="datetimeyyyy">
              <a:rPr lang="de-DE" smtClean="0"/>
              <a:t>2026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942066-244B-8673-5E9A-26E4265AD0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de-DE"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530EE97-1F54-6631-A4BB-FD93829648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de-DE" sz="1200"/>
            </a:lvl1pPr>
          </a:lstStyle>
          <a:p>
            <a:pPr rtl="0"/>
            <a:fld id="{420BD0AB-C59E-4A46-83D3-F07787446BA0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378359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0305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8653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130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7113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4931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223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9815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8386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6134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8663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665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rgbClr val="C5D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096000" y="1439491"/>
            <a:ext cx="5718117" cy="3831221"/>
          </a:xfrm>
        </p:spPr>
        <p:txBody>
          <a:bodyPr tIns="0" bIns="0" rtlCol="0" anchor="ctr" anchorCtr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B77B8029-CA51-54A0-D686-7BFB5B707D8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605412" cy="6858000"/>
          </a:xfrm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rgbClr val="D4E2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6583680" cy="153135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14400" y="2834640"/>
            <a:ext cx="6583680" cy="3207344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de-DE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de-DE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de-DE" sz="1800"/>
            </a:lvl3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führ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11710CE8-8A83-C0D3-623E-AFCC6C6A2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332509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</a:lstStyle>
          <a:p>
            <a:pPr algn="ctr" rtl="0"/>
            <a:endParaRPr lang="de-DE" sz="1600" dirty="0"/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7030720" y="1061623"/>
            <a:ext cx="4395306" cy="4739104"/>
          </a:xfrm>
        </p:spPr>
        <p:txBody>
          <a:bodyPr tIns="0" bIns="0" rtlCol="0" anchor="ctr">
            <a:noAutofit/>
          </a:bodyPr>
          <a:lstStyle>
            <a:lvl1pPr algn="l">
              <a:lnSpc>
                <a:spcPct val="100000"/>
              </a:lnSpc>
              <a:defRPr lang="de-DE" sz="3600" b="1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E979AC40-7C15-9431-5B1A-415655A7FC05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0" y="0"/>
            <a:ext cx="6096000" cy="6858000"/>
          </a:xfrm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4331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8D6A03F2-8C7B-D33B-0E8F-24D4800D5C0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1057275"/>
            <a:ext cx="5259554" cy="2495028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Klicken Sie, um Text hinzuzufügen.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51465C6-2CDE-B5BF-F22E-CBDD44E86CFC}"/>
              </a:ext>
            </a:extLst>
          </p:cNvPr>
          <p:cNvSpPr>
            <a:spLocks noGrp="1"/>
          </p:cNvSpPr>
          <p:nvPr userDrawn="1">
            <p:ph idx="1" hasCustomPrompt="1"/>
          </p:nvPr>
        </p:nvSpPr>
        <p:spPr>
          <a:xfrm>
            <a:off x="914400" y="3808750"/>
            <a:ext cx="5259554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de-DE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de-DE" sz="2400"/>
            </a:lvl3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</p:txBody>
      </p:sp>
      <p:sp>
        <p:nvSpPr>
          <p:cNvPr id="52" name="Bildplatzhalter 7">
            <a:extLst>
              <a:ext uri="{FF2B5EF4-FFF2-40B4-BE49-F238E27FC236}">
                <a16:creationId xmlns:a16="http://schemas.microsoft.com/office/drawing/2014/main" id="{55126063-BDEE-A1AB-FDAE-DD9B98CACD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63847" y="0"/>
            <a:ext cx="5528153" cy="68580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55359" y="1057274"/>
            <a:ext cx="7965461" cy="994164"/>
          </a:xfrm>
        </p:spPr>
        <p:txBody>
          <a:bodyPr lIns="91440" tIns="0" rIns="91440" bIns="0" rtlCol="0" anchor="b" anchorCtr="0">
            <a:noAutofit/>
          </a:bodyPr>
          <a:lstStyle>
            <a:lvl1pPr algn="l">
              <a:lnSpc>
                <a:spcPct val="100000"/>
              </a:lnSpc>
              <a:defRPr lang="de-DE" sz="3600" b="1">
                <a:latin typeface="+mj-lt"/>
                <a:cs typeface="Arial" panose="020B0604020202020204" pitchFamily="34" charset="0"/>
              </a:defRPr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B20F5EA7-881C-8FB7-EAC9-89C8F2E5865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55359" y="2303029"/>
            <a:ext cx="7965460" cy="3497698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de-DE" sz="1800"/>
            </a:lvl1pPr>
            <a:lvl2pPr>
              <a:spcBef>
                <a:spcPts val="1000"/>
              </a:spcBef>
              <a:defRPr lang="de-DE" sz="1800"/>
            </a:lvl2pPr>
            <a:lvl3pPr>
              <a:spcBef>
                <a:spcPts val="1000"/>
              </a:spcBef>
              <a:defRPr lang="de-DE" sz="1800"/>
            </a:lvl3pPr>
            <a:lvl4pPr>
              <a:spcBef>
                <a:spcPts val="1000"/>
              </a:spcBef>
              <a:defRPr lang="de-DE" sz="1800"/>
            </a:lvl4pPr>
            <a:lvl5pPr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399" y="834635"/>
            <a:ext cx="7796464" cy="1222385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23" name="Inhaltsplatzhalter 3">
            <a:extLst>
              <a:ext uri="{FF2B5EF4-FFF2-40B4-BE49-F238E27FC236}">
                <a16:creationId xmlns:a16="http://schemas.microsoft.com/office/drawing/2014/main" id="{6FF02D51-6992-3FED-2A19-92E5AC564CF4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914400" y="2303028"/>
            <a:ext cx="3283119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de-DE" sz="1800"/>
            </a:lvl1pPr>
            <a:lvl2pPr marL="283464" indent="-283464">
              <a:spcBef>
                <a:spcPts val="1000"/>
              </a:spcBef>
              <a:defRPr lang="de-DE" sz="1800"/>
            </a:lvl2pPr>
            <a:lvl3pPr marL="283464" indent="-283464">
              <a:spcBef>
                <a:spcPts val="1000"/>
              </a:spcBef>
              <a:defRPr lang="de-DE" sz="1800"/>
            </a:lvl3pPr>
            <a:lvl4pPr marL="283464" indent="-283464">
              <a:spcBef>
                <a:spcPts val="1000"/>
              </a:spcBef>
              <a:defRPr lang="de-DE" sz="1800"/>
            </a:lvl4pPr>
            <a:lvl5pPr marL="283464" indent="-283464"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  <p:sp>
        <p:nvSpPr>
          <p:cNvPr id="25" name="Inhaltsplatzhalter 5">
            <a:extLst>
              <a:ext uri="{FF2B5EF4-FFF2-40B4-BE49-F238E27FC236}">
                <a16:creationId xmlns:a16="http://schemas.microsoft.com/office/drawing/2014/main" id="{C2762372-3C12-61F8-F131-E4C08A2B1735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4782159" y="2303028"/>
            <a:ext cx="3284951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de-DE" sz="1800"/>
            </a:lvl1pPr>
            <a:lvl2pPr marL="283464" indent="-283464">
              <a:spcBef>
                <a:spcPts val="1000"/>
              </a:spcBef>
              <a:defRPr lang="de-DE" sz="1800"/>
            </a:lvl2pPr>
            <a:lvl3pPr marL="283464" indent="-283464">
              <a:spcBef>
                <a:spcPts val="1000"/>
              </a:spcBef>
              <a:defRPr lang="de-DE" sz="1800"/>
            </a:lvl3pPr>
            <a:lvl4pPr marL="283464" indent="-283464">
              <a:spcBef>
                <a:spcPts val="1000"/>
              </a:spcBef>
              <a:defRPr lang="de-DE" sz="1800"/>
            </a:lvl4pPr>
            <a:lvl5pPr marL="283464" indent="-283464"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4925CAE0-62AF-42A1-E471-B960F6AF580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67386" y="0"/>
            <a:ext cx="3824614" cy="68580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168673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bemerkung"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14401" y="258666"/>
            <a:ext cx="5715000" cy="2727709"/>
          </a:xfrm>
        </p:spPr>
        <p:txBody>
          <a:bodyPr tIns="0" bIns="0" rtlCol="0" anchor="b" anchorCtr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86F10CB4-CF79-A942-DA9C-04CBB7C89D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1" y="3228585"/>
            <a:ext cx="5715000" cy="1882034"/>
          </a:xfrm>
        </p:spPr>
        <p:txBody>
          <a:bodyPr lIns="91440" tIns="0" rIns="91440" bIns="0" rtlCol="0" anchor="t" anchorCtr="0">
            <a:normAutofit/>
          </a:bodyPr>
          <a:lstStyle>
            <a:lvl1pPr marL="0" indent="0" algn="l">
              <a:spcBef>
                <a:spcPts val="576"/>
              </a:spcBef>
              <a:buNone/>
              <a:defRPr lang="de-DE" sz="2400"/>
            </a:lvl1pPr>
            <a:lvl2pPr marL="457200" indent="0" algn="ctr">
              <a:buNone/>
              <a:defRPr lang="de-DE" sz="2000"/>
            </a:lvl2pPr>
            <a:lvl3pPr marL="914400" indent="0" algn="ctr">
              <a:buNone/>
              <a:defRPr lang="de-DE" sz="1800"/>
            </a:lvl3pPr>
            <a:lvl4pPr marL="1371600" indent="0" algn="ctr">
              <a:buNone/>
              <a:defRPr lang="de-DE" sz="1600"/>
            </a:lvl4pPr>
            <a:lvl5pPr marL="1828800" indent="0" algn="ctr">
              <a:buNone/>
              <a:defRPr lang="de-DE" sz="1600"/>
            </a:lvl5pPr>
            <a:lvl6pPr marL="2286000" indent="0" algn="ctr">
              <a:buNone/>
              <a:defRPr lang="de-DE" sz="1600"/>
            </a:lvl6pPr>
            <a:lvl7pPr marL="2743200" indent="0" algn="ctr">
              <a:buNone/>
              <a:defRPr lang="de-DE" sz="1600"/>
            </a:lvl7pPr>
            <a:lvl8pPr marL="3200400" indent="0" algn="ctr">
              <a:buNone/>
              <a:defRPr lang="de-DE" sz="1600"/>
            </a:lvl8pPr>
            <a:lvl9pPr marL="3657600" indent="0" algn="ctr">
              <a:buNone/>
              <a:defRPr lang="de-DE" sz="1600"/>
            </a:lvl9pPr>
          </a:lstStyle>
          <a:p>
            <a:pPr rtl="0"/>
            <a:r>
              <a:rPr lang="de-DE"/>
              <a:t>Untertitel durch Klicken hinzufügen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BC48A29-2D37-52FF-74CF-8ACD83AB1E1D}"/>
              </a:ext>
            </a:extLst>
          </p:cNvPr>
          <p:cNvSpPr/>
          <p:nvPr userDrawn="1"/>
        </p:nvSpPr>
        <p:spPr>
          <a:xfrm>
            <a:off x="0" y="5463227"/>
            <a:ext cx="12192000" cy="1394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lang="de-DE" sz="12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fld id="{48F63A3B-78C7-47BE-AE5E-E10140E0464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de-DE"/>
            </a:defPPr>
          </a:lstStyle>
          <a:p>
            <a:pPr rtl="0"/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de-DE"/>
            </a:defPPr>
          </a:lstStyle>
          <a:p>
            <a:pPr lvl="0" rtl="0"/>
            <a:r>
              <a:rPr lang="de-DE"/>
              <a:t>Textmasterformat durch Klicken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80" r:id="rId3"/>
    <p:sldLayoutId id="2147483653" r:id="rId4"/>
    <p:sldLayoutId id="2147483668" r:id="rId5"/>
    <p:sldLayoutId id="2147483686" r:id="rId6"/>
    <p:sldLayoutId id="2147483676" r:id="rId7"/>
  </p:sldLayoutIdLst>
  <p:hf hdr="0" ft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de-DE" sz="38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https://miro.com/app/board/uXjVG54lm60=/?share_link_id=52337145422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5.jpg"/><Relationship Id="rId7" Type="http://schemas.openxmlformats.org/officeDocument/2006/relationships/image" Target="../media/image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25.png"/><Relationship Id="rId5" Type="http://schemas.openxmlformats.org/officeDocument/2006/relationships/image" Target="../media/image2.pn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https://miro.com/app/board/uXjVG54lm60=/?share_link_id=52337145422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5288574-34DC-1AD8-2D99-8BAE0F40442C}"/>
              </a:ext>
            </a:extLst>
          </p:cNvPr>
          <p:cNvSpPr txBox="1">
            <a:spLocks/>
          </p:cNvSpPr>
          <p:nvPr/>
        </p:nvSpPr>
        <p:spPr>
          <a:xfrm>
            <a:off x="4779144" y="171512"/>
            <a:ext cx="6749239" cy="4424423"/>
          </a:xfrm>
          <a:prstGeom prst="rect">
            <a:avLst/>
          </a:prstGeom>
        </p:spPr>
        <p:txBody>
          <a:bodyPr vert="horz" lIns="91440" tIns="0" rIns="91440" bIns="0" rtlCol="0" anchor="ctr" anchorCtr="0">
            <a:noAutofit/>
          </a:bodyPr>
          <a:lstStyle>
            <a:defPPr>
              <a:defRPr lang="de-DE"/>
            </a:defPPr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de-DE" sz="3400" dirty="0"/>
              <a:t>(Post-)Digitale </a:t>
            </a:r>
          </a:p>
          <a:p>
            <a:pPr>
              <a:lnSpc>
                <a:spcPct val="114000"/>
              </a:lnSpc>
            </a:pPr>
            <a:r>
              <a:rPr lang="de-DE" sz="3400" dirty="0"/>
              <a:t>(Jugend-)Kultur: Schulische Praxis </a:t>
            </a:r>
            <a:br>
              <a:rPr lang="de-DE" sz="3400" dirty="0"/>
            </a:br>
            <a:r>
              <a:rPr lang="de-DE" sz="3400" dirty="0"/>
              <a:t>neu denken</a:t>
            </a:r>
          </a:p>
          <a:p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09EB184-9E22-34C6-2FEA-3737B4F38544}"/>
              </a:ext>
            </a:extLst>
          </p:cNvPr>
          <p:cNvSpPr txBox="1"/>
          <p:nvPr/>
        </p:nvSpPr>
        <p:spPr>
          <a:xfrm>
            <a:off x="0" y="5378903"/>
            <a:ext cx="12192000" cy="1477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35F392-7F85-8B0A-9504-D37D7CEEB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36" y="5795826"/>
            <a:ext cx="1799572" cy="7161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50655C2-8166-9111-FC1D-76F261BDFD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2349" y="5842227"/>
            <a:ext cx="817216" cy="688163"/>
          </a:xfrm>
          <a:prstGeom prst="rect">
            <a:avLst/>
          </a:prstGeom>
        </p:spPr>
      </p:pic>
      <p:pic>
        <p:nvPicPr>
          <p:cNvPr id="12" name="Grafik 11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74017901-0D2D-8E15-99AF-5D2132D165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628" y="5854385"/>
            <a:ext cx="1210568" cy="657597"/>
          </a:xfrm>
          <a:prstGeom prst="rect">
            <a:avLst/>
          </a:prstGeom>
        </p:spPr>
      </p:pic>
      <p:pic>
        <p:nvPicPr>
          <p:cNvPr id="13" name="Grafik 12" descr="Ein Bild, das Text, Grafiken, Grafikdesign, Schrift enthält.&#10;&#10;Automatisch generierte Beschreibung">
            <a:extLst>
              <a:ext uri="{FF2B5EF4-FFF2-40B4-BE49-F238E27FC236}">
                <a16:creationId xmlns:a16="http://schemas.microsoft.com/office/drawing/2014/main" id="{F334675B-07A3-71D8-9C38-8E04E6CA237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59008"/>
          <a:stretch/>
        </p:blipFill>
        <p:spPr>
          <a:xfrm>
            <a:off x="6299821" y="5804781"/>
            <a:ext cx="2253566" cy="74159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ED03865-9005-8854-226C-F14503F969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9691" y="5960503"/>
            <a:ext cx="1577938" cy="43015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CCC8DC1-60F3-B291-4F6D-1FABB5EFAA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5079" t="4814" r="26890" b="4680"/>
          <a:stretch/>
        </p:blipFill>
        <p:spPr>
          <a:xfrm>
            <a:off x="596247" y="109182"/>
            <a:ext cx="2821864" cy="531731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DE22AA1-BC1D-C573-C3DD-DF37D20F5B0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417188" y="5804781"/>
            <a:ext cx="1774812" cy="94254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EB09F92-87AF-82BC-81E0-6243379ED03B}"/>
              </a:ext>
            </a:extLst>
          </p:cNvPr>
          <p:cNvSpPr txBox="1"/>
          <p:nvPr/>
        </p:nvSpPr>
        <p:spPr>
          <a:xfrm>
            <a:off x="5779272" y="3429000"/>
            <a:ext cx="474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3010763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B219B-7E3A-7E84-6386-37313F0C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990" y="625033"/>
            <a:ext cx="5259554" cy="1145894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14000"/>
              </a:lnSpc>
            </a:pPr>
            <a:r>
              <a:rPr lang="de-DE" sz="3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Reflexion &amp; Evaluation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343CBFA5-1968-7D78-E850-E3995B5FC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15" y="2084673"/>
            <a:ext cx="5853782" cy="4630452"/>
          </a:xfrm>
        </p:spPr>
        <p:txBody>
          <a:bodyPr rtlCol="0">
            <a:normAutofit/>
          </a:bodyPr>
          <a:lstStyle>
            <a:defPPr>
              <a:defRPr lang="de-DE"/>
            </a:defPPr>
          </a:lstStyle>
          <a:p>
            <a:pPr marL="342900" indent="-342900" rtl="0">
              <a:lnSpc>
                <a:spcPct val="16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Was war für Sie / Euch spannend und anregend?</a:t>
            </a: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Haben Sie / Ihr Anregungen oder / und Ideen für die Weiterentwicklung dieser Fortbildung?</a:t>
            </a: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…</a:t>
            </a: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Ø"/>
            </a:pPr>
            <a:endParaRPr lang="de-DE" dirty="0"/>
          </a:p>
          <a:p>
            <a:pPr marL="342900" indent="-342900" rtl="0">
              <a:buFont typeface="Wingdings" pitchFamily="2" charset="2"/>
              <a:buChar char="Ø"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0A78EEB-19E6-087B-478A-C474F2ADF7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48"/>
          <a:stretch/>
        </p:blipFill>
        <p:spPr>
          <a:xfrm>
            <a:off x="6350696" y="0"/>
            <a:ext cx="5841304" cy="6858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6DB15ED-9DE2-8B92-C13C-3A86B535795E}"/>
              </a:ext>
            </a:extLst>
          </p:cNvPr>
          <p:cNvSpPr txBox="1"/>
          <p:nvPr/>
        </p:nvSpPr>
        <p:spPr>
          <a:xfrm>
            <a:off x="946662" y="5686405"/>
            <a:ext cx="304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</a:rPr>
              <a:t>Hier geht es zum </a:t>
            </a:r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  <a:hlinkClick r:id="rId4"/>
              </a:rPr>
              <a:t>Whiteboard</a:t>
            </a:r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  <a:sym typeface="Wingdings" pitchFamily="2" charset="2"/>
              </a:rPr>
              <a:t></a:t>
            </a:r>
            <a:endParaRPr lang="de-DE" sz="1600" dirty="0">
              <a:solidFill>
                <a:schemeClr val="bg1">
                  <a:lumMod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A223A2E-3DE8-09CF-4FE7-A70F5345B80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597" b="2597"/>
          <a:stretch/>
        </p:blipFill>
        <p:spPr>
          <a:xfrm>
            <a:off x="3990768" y="4924801"/>
            <a:ext cx="1963776" cy="186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23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9D22C5-0C9E-B582-A8FE-B45E70A01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7205" y="1519102"/>
            <a:ext cx="6509982" cy="1557622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Vielen Dank für ihre/Eure Teilnahme!</a:t>
            </a:r>
          </a:p>
        </p:txBody>
      </p:sp>
      <p:pic>
        <p:nvPicPr>
          <p:cNvPr id="7" name="Grafik 6" descr="Ein Bild, das Text, Grafiken, Grafikdesign, Schrift enthält.&#10;&#10;Automatisch generierte Beschreibung">
            <a:extLst>
              <a:ext uri="{FF2B5EF4-FFF2-40B4-BE49-F238E27FC236}">
                <a16:creationId xmlns:a16="http://schemas.microsoft.com/office/drawing/2014/main" id="{A24A8F0B-4D88-8465-3926-71395828B1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9008"/>
          <a:stretch/>
        </p:blipFill>
        <p:spPr>
          <a:xfrm>
            <a:off x="6299821" y="5804781"/>
            <a:ext cx="2253566" cy="741594"/>
          </a:xfrm>
          <a:prstGeom prst="rect">
            <a:avLst/>
          </a:prstGeom>
        </p:spPr>
      </p:pic>
      <p:pic>
        <p:nvPicPr>
          <p:cNvPr id="9" name="Grafik 8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885F0D21-C76D-8A39-8669-76C6FAF9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628" y="5854385"/>
            <a:ext cx="1210568" cy="65759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CFC066B-2235-C234-D1F5-18F35C09A6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349" y="5842227"/>
            <a:ext cx="817216" cy="68816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2FC8B23-5FE4-A683-35CE-5959382A40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536" y="5795826"/>
            <a:ext cx="1799572" cy="71615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28D33A0-6A45-1682-5C1E-FF7CF1BADA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9691" y="5960503"/>
            <a:ext cx="1577938" cy="4301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3EF7089-2DA0-814D-4560-6E45710DA4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8822" y="949671"/>
            <a:ext cx="4902923" cy="490292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7623500-4E74-F5D8-655F-0751898482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465" y="170859"/>
            <a:ext cx="1094243" cy="155762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B107638-5A77-B8B9-2B2E-2C01F92F4C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7465" y="1952453"/>
            <a:ext cx="1099827" cy="155762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EE52C76-3576-48CD-1698-B14F39E617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955" y="3734047"/>
            <a:ext cx="1090337" cy="155762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BCAAD16-B219-A65F-C01B-4B1BA65114BD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417188" y="5804781"/>
            <a:ext cx="1774812" cy="9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73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FF8110BE-4286-16D3-076A-E95635BD3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206596"/>
              </p:ext>
            </p:extLst>
          </p:nvPr>
        </p:nvGraphicFramePr>
        <p:xfrm>
          <a:off x="423683" y="1832875"/>
          <a:ext cx="8120128" cy="388212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66566">
                  <a:extLst>
                    <a:ext uri="{9D8B030D-6E8A-4147-A177-3AD203B41FA5}">
                      <a16:colId xmlns:a16="http://schemas.microsoft.com/office/drawing/2014/main" val="2609333210"/>
                    </a:ext>
                  </a:extLst>
                </a:gridCol>
                <a:gridCol w="5553562">
                  <a:extLst>
                    <a:ext uri="{9D8B030D-6E8A-4147-A177-3AD203B41FA5}">
                      <a16:colId xmlns:a16="http://schemas.microsoft.com/office/drawing/2014/main" val="2038566239"/>
                    </a:ext>
                  </a:extLst>
                </a:gridCol>
              </a:tblGrid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Einstieg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795393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15-minütige Pause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613011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Denkräume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23137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15-minütige Pause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323982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Theoretisierung &amp; Materialentwicklung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653884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von – bis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Reflexion &amp; Evaluation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576786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770BA3AE-1937-BDD3-9804-A313AA1FF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222" t="10123" r="24641" b="17414"/>
          <a:stretch/>
        </p:blipFill>
        <p:spPr>
          <a:xfrm>
            <a:off x="8283880" y="1827078"/>
            <a:ext cx="3908120" cy="5044522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2657837E-0397-09C6-F893-945F621F0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683" y="740770"/>
            <a:ext cx="6583680" cy="606337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3400" dirty="0">
                <a:solidFill>
                  <a:schemeClr val="bg1">
                    <a:lumMod val="25000"/>
                  </a:schemeClr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683890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4EDA75-0988-2AC2-87F8-8DEC83A7B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1997" y="601884"/>
            <a:ext cx="5160479" cy="1537982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14000"/>
              </a:lnSpc>
            </a:pPr>
            <a:r>
              <a:rPr lang="de-DE" sz="3400" dirty="0">
                <a:solidFill>
                  <a:srgbClr val="4A4F98"/>
                </a:solidFill>
              </a:rPr>
              <a:t>Perspektiven und Motivationen</a:t>
            </a:r>
            <a:endParaRPr lang="de-DE" sz="3400" dirty="0"/>
          </a:p>
        </p:txBody>
      </p:sp>
      <p:pic>
        <p:nvPicPr>
          <p:cNvPr id="9" name="Bildplatzhalter 8" descr="Ein Bild, das Zeichnung, Entwurf, Kinderkunst, Lineart enthält.&#10;&#10;Automatisch generierte Beschreibung">
            <a:extLst>
              <a:ext uri="{FF2B5EF4-FFF2-40B4-BE49-F238E27FC236}">
                <a16:creationId xmlns:a16="http://schemas.microsoft.com/office/drawing/2014/main" id="{0E87B788-3153-C7B2-F33A-80D144DB1A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5849" t="3196" r="12927" b="5738"/>
          <a:stretch/>
        </p:blipFill>
        <p:spPr>
          <a:xfrm>
            <a:off x="0" y="0"/>
            <a:ext cx="6095999" cy="6858000"/>
          </a:xfr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8BA55A-90FE-03B8-6FD6-79D96F7A724C}"/>
              </a:ext>
            </a:extLst>
          </p:cNvPr>
          <p:cNvSpPr txBox="1">
            <a:spLocks/>
          </p:cNvSpPr>
          <p:nvPr/>
        </p:nvSpPr>
        <p:spPr>
          <a:xfrm>
            <a:off x="6691997" y="2310946"/>
            <a:ext cx="5512299" cy="1772084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Was treibt Sie / Euch um?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Warum sind Sie / seid Ihr heute hier?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1D53CE7-DE19-2E46-F753-05601A961BD3}"/>
              </a:ext>
            </a:extLst>
          </p:cNvPr>
          <p:cNvSpPr txBox="1"/>
          <p:nvPr/>
        </p:nvSpPr>
        <p:spPr>
          <a:xfrm>
            <a:off x="6691996" y="4254110"/>
            <a:ext cx="5160479" cy="12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à"/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  <a:sym typeface="Wingdings" pitchFamily="2" charset="2"/>
              </a:rPr>
              <a:t>Bitte nehmen Sie sich / nehmt Euch hierfür Zettel und Stift. Die Materialien finden Sie / finde Ihr unter Ihrem / Eurem Stuhl.</a:t>
            </a:r>
            <a:endParaRPr lang="de-DE" dirty="0">
              <a:solidFill>
                <a:schemeClr val="bg1">
                  <a:lumMod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91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FECDA901-DD88-89EB-E10E-A2994D0A92D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0686" t="-217" r="14535" b="217"/>
          <a:stretch/>
        </p:blipFill>
        <p:spPr>
          <a:xfrm>
            <a:off x="6350697" y="0"/>
            <a:ext cx="5841304" cy="6858000"/>
          </a:xfr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6CF89C4A-B7D5-874F-6CE7-A056DB62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053" y="140670"/>
            <a:ext cx="5768947" cy="41310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3200" dirty="0">
                <a:solidFill>
                  <a:schemeClr val="bg1">
                    <a:lumMod val="25000"/>
                  </a:schemeClr>
                </a:solidFill>
                <a:latin typeface="+mn-lt"/>
              </a:rPr>
              <a:t>Welche Bedeutung hat digitale Jugendkultur für Schule? </a:t>
            </a:r>
            <a:br>
              <a:rPr lang="de-DE" sz="3200" dirty="0">
                <a:solidFill>
                  <a:schemeClr val="bg1">
                    <a:lumMod val="25000"/>
                  </a:schemeClr>
                </a:solidFill>
                <a:latin typeface="+mn-lt"/>
              </a:rPr>
            </a:br>
            <a:r>
              <a:rPr lang="de-DE" sz="3200" dirty="0">
                <a:solidFill>
                  <a:schemeClr val="bg1">
                    <a:lumMod val="25000"/>
                  </a:schemeClr>
                </a:solidFill>
                <a:latin typeface="+mn-lt"/>
              </a:rPr>
              <a:t>Finden Sie / Findet Beispiele.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F5145D4-C104-8D9E-14EC-DB0A50817950}"/>
              </a:ext>
            </a:extLst>
          </p:cNvPr>
          <p:cNvSpPr txBox="1"/>
          <p:nvPr/>
        </p:nvSpPr>
        <p:spPr>
          <a:xfrm>
            <a:off x="327053" y="4822560"/>
            <a:ext cx="5590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  <a:sym typeface="Wingdings" pitchFamily="2" charset="2"/>
              </a:rPr>
              <a:t> </a:t>
            </a:r>
            <a:r>
              <a:rPr lang="de-DE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</a:rPr>
              <a:t>Bitte nehmen Sie sich / nehmt Euch hierfür ein iPad.</a:t>
            </a:r>
          </a:p>
        </p:txBody>
      </p:sp>
    </p:spTree>
    <p:extLst>
      <p:ext uri="{BB962C8B-B14F-4D97-AF65-F5344CB8AC3E}">
        <p14:creationId xmlns:p14="http://schemas.microsoft.com/office/powerpoint/2010/main" val="1257431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CF89C4A-B7D5-874F-6CE7-A056DB62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7025" y="1006997"/>
            <a:ext cx="3722030" cy="729855"/>
          </a:xfrm>
        </p:spPr>
        <p:txBody>
          <a:bodyPr/>
          <a:lstStyle/>
          <a:p>
            <a:pPr algn="ctr"/>
            <a:r>
              <a:rPr lang="de-DE" sz="3400" dirty="0">
                <a:solidFill>
                  <a:srgbClr val="295E1E"/>
                </a:solidFill>
              </a:rPr>
              <a:t>Diskussion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F04987D-17B5-2945-FAD0-27D556684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839239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3D1D80F-F67B-3A91-34A8-777BA877EB47}"/>
              </a:ext>
            </a:extLst>
          </p:cNvPr>
          <p:cNvSpPr txBox="1"/>
          <p:nvPr/>
        </p:nvSpPr>
        <p:spPr>
          <a:xfrm>
            <a:off x="7630615" y="2623913"/>
            <a:ext cx="2734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</a:rPr>
              <a:t>Hier geht es zum </a:t>
            </a:r>
            <a:r>
              <a:rPr lang="de-DE" sz="1600" dirty="0">
                <a:solidFill>
                  <a:schemeClr val="bg1">
                    <a:lumMod val="25000"/>
                  </a:schemeClr>
                </a:solidFill>
                <a:cs typeface="Arial" panose="020B0604020202020204" pitchFamily="34" charset="0"/>
                <a:hlinkClick r:id="rId4"/>
              </a:rPr>
              <a:t>Whiteboard</a:t>
            </a:r>
            <a:endParaRPr lang="de-DE" sz="1600" dirty="0">
              <a:solidFill>
                <a:schemeClr val="bg1">
                  <a:lumMod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38C0E0D-1D08-4B62-9964-4C52CBA37F8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597" b="2597"/>
          <a:stretch/>
        </p:blipFill>
        <p:spPr>
          <a:xfrm>
            <a:off x="7947162" y="3117959"/>
            <a:ext cx="2101755" cy="199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9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021072-4A77-DB4D-DF41-58EADB7D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265" y="2627194"/>
            <a:ext cx="5323735" cy="1105409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7200" dirty="0">
                <a:solidFill>
                  <a:srgbClr val="4A4F98"/>
                </a:solidFill>
              </a:rPr>
              <a:t>P A U S 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49EB70-D568-2B5A-E620-F2ADEB950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78211"/>
            <a:ext cx="5701577" cy="570157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6758B19-1ABE-88FD-587D-B66E9BDB920A}"/>
              </a:ext>
            </a:extLst>
          </p:cNvPr>
          <p:cNvSpPr txBox="1"/>
          <p:nvPr/>
        </p:nvSpPr>
        <p:spPr>
          <a:xfrm>
            <a:off x="2176416" y="3998794"/>
            <a:ext cx="20842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solidFill>
                  <a:schemeClr val="bg2">
                    <a:lumMod val="90000"/>
                  </a:schemeClr>
                </a:solidFill>
              </a:rPr>
              <a:t>15 Minuten</a:t>
            </a:r>
          </a:p>
        </p:txBody>
      </p:sp>
    </p:spTree>
    <p:extLst>
      <p:ext uri="{BB962C8B-B14F-4D97-AF65-F5344CB8AC3E}">
        <p14:creationId xmlns:p14="http://schemas.microsoft.com/office/powerpoint/2010/main" val="113605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4D3DF16-594E-3B94-5225-BF43F572A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5" y="310266"/>
            <a:ext cx="5059323" cy="3550648"/>
          </a:xfrm>
          <a:prstGeom prst="rect">
            <a:avLst/>
          </a:prstGeom>
          <a:ln w="3175">
            <a:solidFill>
              <a:schemeClr val="bg1">
                <a:lumMod val="25000"/>
              </a:schemeClr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4C6B47B-709A-AEC5-0FDA-7215387E42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813" y="3005183"/>
            <a:ext cx="5282016" cy="3663571"/>
          </a:xfrm>
          <a:prstGeom prst="rect">
            <a:avLst/>
          </a:prstGeom>
          <a:ln w="3175">
            <a:solidFill>
              <a:srgbClr val="295E1E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006A6D0-08F1-BB65-BEC9-CACADC770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07" y="189246"/>
            <a:ext cx="4951380" cy="3293956"/>
          </a:xfrm>
          <a:prstGeom prst="rect">
            <a:avLst/>
          </a:prstGeom>
          <a:ln w="3175">
            <a:solidFill>
              <a:srgbClr val="202C8F"/>
            </a:solidFill>
          </a:ln>
        </p:spPr>
      </p:pic>
    </p:spTree>
    <p:extLst>
      <p:ext uri="{BB962C8B-B14F-4D97-AF65-F5344CB8AC3E}">
        <p14:creationId xmlns:p14="http://schemas.microsoft.com/office/powerpoint/2010/main" val="3547218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EEF6EAC7-FCD1-2F1C-8B90-200E83C01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11" y="92598"/>
            <a:ext cx="5781349" cy="37733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D3D7EB9-53BC-9C0F-2BC8-0EC5B2E9B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1379" y="2847371"/>
            <a:ext cx="5986010" cy="389488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BD11DD3-25B4-1847-6620-4B459FB24BF2}"/>
              </a:ext>
            </a:extLst>
          </p:cNvPr>
          <p:cNvSpPr txBox="1"/>
          <p:nvPr/>
        </p:nvSpPr>
        <p:spPr>
          <a:xfrm>
            <a:off x="6096000" y="115748"/>
            <a:ext cx="5986010" cy="212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>
                <a:solidFill>
                  <a:schemeClr val="bg1">
                    <a:lumMod val="25000"/>
                  </a:schemeClr>
                </a:solidFill>
              </a:rPr>
              <a:t>Was ist zu tun?</a:t>
            </a:r>
            <a:endParaRPr lang="de-DE" dirty="0">
              <a:solidFill>
                <a:schemeClr val="bg1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	Schließen Sie sich / schießt Euch in 3er-Gruppen 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	zusammen und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	finden Sie sich / findet Euch anschließend gemeinsam 	an einer der Denkstationen ein.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041FCA7-5B46-F555-8761-30FEB271958C}"/>
              </a:ext>
            </a:extLst>
          </p:cNvPr>
          <p:cNvSpPr txBox="1"/>
          <p:nvPr/>
        </p:nvSpPr>
        <p:spPr>
          <a:xfrm>
            <a:off x="109990" y="4314675"/>
            <a:ext cx="5986010" cy="1712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>
                <a:solidFill>
                  <a:schemeClr val="bg1">
                    <a:lumMod val="25000"/>
                  </a:schemeClr>
                </a:solidFill>
              </a:rPr>
              <a:t>Was ist zu tun?</a:t>
            </a:r>
            <a:endParaRPr lang="de-DE" dirty="0">
              <a:solidFill>
                <a:schemeClr val="bg1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	Diskutieren und bearbeiten Sie / Ihr den jeweiligen 	Handlungsimpuls.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	Ihnen / Euch stehen hierfür 45 Minuten zur Verfügung.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362C5A7-83DD-3BD2-D1E2-88BF54238554}"/>
              </a:ext>
            </a:extLst>
          </p:cNvPr>
          <p:cNvSpPr txBox="1"/>
          <p:nvPr/>
        </p:nvSpPr>
        <p:spPr>
          <a:xfrm>
            <a:off x="6110621" y="603869"/>
            <a:ext cx="399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1.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FD0D91C-8E5D-A7B5-C630-C56F1FC7F351}"/>
              </a:ext>
            </a:extLst>
          </p:cNvPr>
          <p:cNvSpPr txBox="1"/>
          <p:nvPr/>
        </p:nvSpPr>
        <p:spPr>
          <a:xfrm>
            <a:off x="6110621" y="1461322"/>
            <a:ext cx="399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2.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D73B45-2292-D680-0CBE-55F05ED29BD0}"/>
              </a:ext>
            </a:extLst>
          </p:cNvPr>
          <p:cNvSpPr txBox="1"/>
          <p:nvPr/>
        </p:nvSpPr>
        <p:spPr>
          <a:xfrm>
            <a:off x="124611" y="4794811"/>
            <a:ext cx="399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25000"/>
                  </a:schemeClr>
                </a:solidFill>
              </a:rPr>
              <a:t>3. </a:t>
            </a:r>
          </a:p>
        </p:txBody>
      </p:sp>
    </p:spTree>
    <p:extLst>
      <p:ext uri="{BB962C8B-B14F-4D97-AF65-F5344CB8AC3E}">
        <p14:creationId xmlns:p14="http://schemas.microsoft.com/office/powerpoint/2010/main" val="5859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021072-4A77-DB4D-DF41-58EADB7D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265" y="2627194"/>
            <a:ext cx="5323735" cy="1105409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7200" dirty="0">
                <a:solidFill>
                  <a:srgbClr val="4A4F98"/>
                </a:solidFill>
              </a:rPr>
              <a:t>P A U S 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49EB70-D568-2B5A-E620-F2ADEB950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78211"/>
            <a:ext cx="5701577" cy="570157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6758B19-1ABE-88FD-587D-B66E9BDB920A}"/>
              </a:ext>
            </a:extLst>
          </p:cNvPr>
          <p:cNvSpPr txBox="1"/>
          <p:nvPr/>
        </p:nvSpPr>
        <p:spPr>
          <a:xfrm>
            <a:off x="2176416" y="3998794"/>
            <a:ext cx="20842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solidFill>
                  <a:schemeClr val="bg2">
                    <a:lumMod val="90000"/>
                  </a:schemeClr>
                </a:solidFill>
              </a:rPr>
              <a:t>15 Minuten</a:t>
            </a:r>
          </a:p>
        </p:txBody>
      </p:sp>
    </p:spTree>
    <p:extLst>
      <p:ext uri="{BB962C8B-B14F-4D97-AF65-F5344CB8AC3E}">
        <p14:creationId xmlns:p14="http://schemas.microsoft.com/office/powerpoint/2010/main" val="1010528052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Sabon Next L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893086_TF78438558_Win32" id="{E5260DE1-892A-45A6-87FB-B6B6CDB6D88C}" vid="{7982CA12-75BD-4F5A-9434-39D83265C9E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1A166210297324092416A3CB658883F" ma:contentTypeVersion="14" ma:contentTypeDescription="Ein neues Dokument erstellen." ma:contentTypeScope="" ma:versionID="33c19cce43029f3fc69a9c55aa93a290">
  <xsd:schema xmlns:xsd="http://www.w3.org/2001/XMLSchema" xmlns:xs="http://www.w3.org/2001/XMLSchema" xmlns:p="http://schemas.microsoft.com/office/2006/metadata/properties" xmlns:ns2="12469c7e-74dc-492d-a8c1-33f6192b8df0" xmlns:ns3="17a78c40-945c-4ce7-9c2e-c8cc83866ff0" targetNamespace="http://schemas.microsoft.com/office/2006/metadata/properties" ma:root="true" ma:fieldsID="8a95a711d019b19eda4096e08790bca3" ns2:_="" ns3:_="">
    <xsd:import namespace="12469c7e-74dc-492d-a8c1-33f6192b8df0"/>
    <xsd:import namespace="17a78c40-945c-4ce7-9c2e-c8cc83866f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69c7e-74dc-492d-a8c1-33f6192b8d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markierungen" ma:readOnly="false" ma:fieldId="{5cf76f15-5ced-4ddc-b409-7134ff3c332f}" ma:taxonomyMulti="true" ma:sspId="0e979915-1b84-43d5-84e4-ad1a289bda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a78c40-945c-4ce7-9c2e-c8cc83866f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469c7e-74dc-492d-a8c1-33f6192b8df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2E554E-FBF9-4AE8-8C55-AD66406B98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69c7e-74dc-492d-a8c1-33f6192b8df0"/>
    <ds:schemaRef ds:uri="17a78c40-945c-4ce7-9c2e-c8cc83866f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DBB56F-4362-4386-A1A1-3DF8988966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719FA4-954C-4FA8-82CB-206659C3B826}">
  <ds:schemaRefs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17a78c40-945c-4ce7-9c2e-c8cc83866ff0"/>
    <ds:schemaRef ds:uri="12469c7e-74dc-492d-a8c1-33f6192b8df0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{A6DB3A5B-F409-4FB5-8102-A1A933217547}tf78438558_win32</Template>
  <TotalTime>0</TotalTime>
  <Words>250</Words>
  <Application>Microsoft Macintosh PowerPoint</Application>
  <PresentationFormat>Breitbild</PresentationFormat>
  <Paragraphs>48</Paragraphs>
  <Slides>11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Sabon Next LT</vt:lpstr>
      <vt:lpstr>Wingdings</vt:lpstr>
      <vt:lpstr>Benutzerdefiniert</vt:lpstr>
      <vt:lpstr>PowerPoint-Präsentation</vt:lpstr>
      <vt:lpstr>Agenda</vt:lpstr>
      <vt:lpstr>Perspektiven und Motivationen</vt:lpstr>
      <vt:lpstr>Welche Bedeutung hat digitale Jugendkultur für Schule?  Finden Sie / Findet Beispiele.</vt:lpstr>
      <vt:lpstr>Diskussion</vt:lpstr>
      <vt:lpstr>P A U S E</vt:lpstr>
      <vt:lpstr>PowerPoint-Präsentation</vt:lpstr>
      <vt:lpstr>PowerPoint-Präsentation</vt:lpstr>
      <vt:lpstr>P A U S E</vt:lpstr>
      <vt:lpstr>Reflexion &amp; Evaluation</vt:lpstr>
      <vt:lpstr>Vielen Dank für ihre/Eure Teilnahme!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Emma</dc:creator>
  <cp:lastModifiedBy>Schall, Viena Carolin</cp:lastModifiedBy>
  <cp:revision>61</cp:revision>
  <dcterms:created xsi:type="dcterms:W3CDTF">2024-09-14T14:33:34Z</dcterms:created>
  <dcterms:modified xsi:type="dcterms:W3CDTF">2026-02-27T17:11:35Z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0x010100D1A166210297324092416A3CB658883F</vt:lpwstr>
  </property>
  <property fmtid="{D5CDD505-2E9C-101B-9397-08002B2CF9AE}" pid="3" name="MediaServiceImageTags">
    <vt:lpwstr/>
  </property>
</Properties>
</file>