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4"/>
  </p:sldMasterIdLst>
  <p:notesMasterIdLst>
    <p:notesMasterId r:id="rId25"/>
  </p:notesMasterIdLst>
  <p:handoutMasterIdLst>
    <p:handoutMasterId r:id="rId26"/>
  </p:handoutMasterIdLst>
  <p:sldIdLst>
    <p:sldId id="348" r:id="rId5"/>
    <p:sldId id="338" r:id="rId6"/>
    <p:sldId id="350" r:id="rId7"/>
    <p:sldId id="307" r:id="rId8"/>
    <p:sldId id="351" r:id="rId9"/>
    <p:sldId id="359" r:id="rId10"/>
    <p:sldId id="360" r:id="rId11"/>
    <p:sldId id="361" r:id="rId12"/>
    <p:sldId id="362" r:id="rId13"/>
    <p:sldId id="333" r:id="rId14"/>
    <p:sldId id="352" r:id="rId15"/>
    <p:sldId id="355" r:id="rId16"/>
    <p:sldId id="357" r:id="rId17"/>
    <p:sldId id="324" r:id="rId18"/>
    <p:sldId id="358" r:id="rId19"/>
    <p:sldId id="281" r:id="rId20"/>
    <p:sldId id="297" r:id="rId21"/>
    <p:sldId id="349" r:id="rId22"/>
    <p:sldId id="353" r:id="rId23"/>
    <p:sldId id="354" r:id="rId24"/>
  </p:sldIdLst>
  <p:sldSz cx="12192000" cy="6858000"/>
  <p:notesSz cx="13716000" cy="24384000"/>
  <p:defaultTextStyle>
    <a:defPPr rtl="0">
      <a:defRPr lang="de-DE"/>
    </a:defPPr>
    <a:lvl1pPr marL="0" algn="l" defTabSz="457200" rtl="0" eaLnBrk="1" latinLnBrk="0" hangingPunct="1">
      <a:defRPr lang="de-DE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lang="de-DE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lang="de-DE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lang="de-DE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lang="de-DE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lang="de-DE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lang="de-DE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lang="de-DE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lang="de-DE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2616" userDrawn="1">
          <p15:clr>
            <a:srgbClr val="A4A3A4"/>
          </p15:clr>
        </p15:guide>
        <p15:guide id="4" orient="horz" pos="3264" userDrawn="1">
          <p15:clr>
            <a:srgbClr val="A4A3A4"/>
          </p15:clr>
        </p15:guide>
        <p15:guide id="5" pos="6912" userDrawn="1">
          <p15:clr>
            <a:srgbClr val="A4A3A4"/>
          </p15:clr>
        </p15:guide>
        <p15:guide id="6" orient="horz" userDrawn="1">
          <p15:clr>
            <a:srgbClr val="A4A3A4"/>
          </p15:clr>
        </p15:guide>
        <p15:guide id="7" orient="horz" pos="4008" userDrawn="1">
          <p15:clr>
            <a:srgbClr val="A4A3A4"/>
          </p15:clr>
        </p15:guide>
        <p15:guide id="9" orient="horz" pos="2352" userDrawn="1">
          <p15:clr>
            <a:srgbClr val="A4A3A4"/>
          </p15:clr>
        </p15:guide>
        <p15:guide id="12" pos="6696" userDrawn="1">
          <p15:clr>
            <a:srgbClr val="A4A3A4"/>
          </p15:clr>
        </p15:guide>
        <p15:guide id="15" pos="2136" userDrawn="1">
          <p15:clr>
            <a:srgbClr val="A4A3A4"/>
          </p15:clr>
        </p15:guide>
        <p15:guide id="16" pos="2760" userDrawn="1">
          <p15:clr>
            <a:srgbClr val="A4A3A4"/>
          </p15:clr>
        </p15:guide>
        <p15:guide id="17" pos="3288" userDrawn="1">
          <p15:clr>
            <a:srgbClr val="A4A3A4"/>
          </p15:clr>
        </p15:guide>
        <p15:guide id="18" pos="4032" userDrawn="1">
          <p15:clr>
            <a:srgbClr val="A4A3A4"/>
          </p15:clr>
        </p15:guide>
        <p15:guide id="19" pos="4392" userDrawn="1">
          <p15:clr>
            <a:srgbClr val="A4A3A4"/>
          </p15:clr>
        </p15:guide>
        <p15:guide id="20" pos="4944" userDrawn="1">
          <p15:clr>
            <a:srgbClr val="A4A3A4"/>
          </p15:clr>
        </p15:guide>
        <p15:guide id="21" pos="5544" userDrawn="1">
          <p15:clr>
            <a:srgbClr val="A4A3A4"/>
          </p15:clr>
        </p15:guide>
        <p15:guide id="22" pos="6072" userDrawn="1">
          <p15:clr>
            <a:srgbClr val="A4A3A4"/>
          </p15:clr>
        </p15:guide>
        <p15:guide id="23" orient="horz" pos="2448" userDrawn="1">
          <p15:clr>
            <a:srgbClr val="A4A3A4"/>
          </p15:clr>
        </p15:guide>
        <p15:guide id="25" pos="5256" userDrawn="1">
          <p15:clr>
            <a:srgbClr val="A4A3A4"/>
          </p15:clr>
        </p15:guide>
        <p15:guide id="26" pos="726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D8C5"/>
    <a:srgbClr val="F2D7D7"/>
    <a:srgbClr val="295E1E"/>
    <a:srgbClr val="E4D9C6"/>
    <a:srgbClr val="C5DDE5"/>
    <a:srgbClr val="4A4F98"/>
    <a:srgbClr val="EDE4F7"/>
    <a:srgbClr val="D4E3D1"/>
    <a:srgbClr val="202C8F"/>
    <a:srgbClr val="F1D7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B292CC-8497-574B-B4CE-9736AEDBCEC3}" v="35" dt="2026-02-27T19:32:59.020"/>
    <p1510:client id="{B8496F3E-5EDC-D882-2FBC-4F44F9BF4D68}" v="28" dt="2026-02-27T14:32:28.343"/>
  </p1510:revLst>
</p1510:revInfo>
</file>

<file path=ppt/tableStyles.xml><?xml version="1.0" encoding="utf-8"?>
<a:tblStyleLst xmlns:a="http://schemas.openxmlformats.org/drawingml/2006/main" def="{3B4B98B0-60AC-42C2-AFA5-B58CD77FA1E5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Mittlere Formatvorlage 1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ittlere Formatvorlage 4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27102A9-8310-4765-A935-A1911B00CA55}" styleName="Helle Formatvorlage 1 - Akz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Helle Formatvorlage 1 - Akz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3" autoAdjust="0"/>
    <p:restoredTop sz="92990" autoAdjust="0"/>
  </p:normalViewPr>
  <p:slideViewPr>
    <p:cSldViewPr snapToGrid="0" snapToObjects="1">
      <p:cViewPr varScale="1">
        <p:scale>
          <a:sx n="108" d="100"/>
          <a:sy n="108" d="100"/>
        </p:scale>
        <p:origin x="1192" y="192"/>
      </p:cViewPr>
      <p:guideLst>
        <p:guide orient="horz" pos="2616"/>
        <p:guide orient="horz" pos="3264"/>
        <p:guide pos="6912"/>
        <p:guide orient="horz"/>
        <p:guide orient="horz" pos="4008"/>
        <p:guide orient="horz" pos="2352"/>
        <p:guide pos="6696"/>
        <p:guide pos="2136"/>
        <p:guide pos="2760"/>
        <p:guide pos="3288"/>
        <p:guide pos="4032"/>
        <p:guide pos="4392"/>
        <p:guide pos="4944"/>
        <p:guide pos="5544"/>
        <p:guide pos="6072"/>
        <p:guide orient="horz" pos="2448"/>
        <p:guide pos="5256"/>
        <p:guide pos="72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30" d="100"/>
          <a:sy n="30" d="100"/>
        </p:scale>
        <p:origin x="4452" y="3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hall, Viena Carolin" userId="495713e4-f923-4669-b3c9-9e3bd0d067f6" providerId="ADAL" clId="{407DC2E7-64EC-5F71-A939-E525430D69E5}"/>
    <pc:docChg chg="undo redo custSel addSld delSld modSld sldOrd">
      <pc:chgData name="Schall, Viena Carolin" userId="495713e4-f923-4669-b3c9-9e3bd0d067f6" providerId="ADAL" clId="{407DC2E7-64EC-5F71-A939-E525430D69E5}" dt="2026-02-27T19:50:03.809" v="3269" actId="1076"/>
      <pc:docMkLst>
        <pc:docMk/>
      </pc:docMkLst>
      <pc:sldChg chg="modSp mod">
        <pc:chgData name="Schall, Viena Carolin" userId="495713e4-f923-4669-b3c9-9e3bd0d067f6" providerId="ADAL" clId="{407DC2E7-64EC-5F71-A939-E525430D69E5}" dt="2026-02-27T19:50:03.809" v="3269" actId="1076"/>
        <pc:sldMkLst>
          <pc:docMk/>
          <pc:sldMk cId="2952923800" sldId="281"/>
        </pc:sldMkLst>
        <pc:spChg chg="mod">
          <ac:chgData name="Schall, Viena Carolin" userId="495713e4-f923-4669-b3c9-9e3bd0d067f6" providerId="ADAL" clId="{407DC2E7-64EC-5F71-A939-E525430D69E5}" dt="2026-02-27T19:50:03.809" v="3269" actId="1076"/>
          <ac:spMkLst>
            <pc:docMk/>
            <pc:sldMk cId="2952923800" sldId="281"/>
            <ac:spMk id="3" creationId="{D6DB15ED-9DE2-8B92-C13C-3A86B535795E}"/>
          </ac:spMkLst>
        </pc:spChg>
      </pc:sldChg>
      <pc:sldChg chg="delSp modSp del mod">
        <pc:chgData name="Schall, Viena Carolin" userId="495713e4-f923-4669-b3c9-9e3bd0d067f6" providerId="ADAL" clId="{407DC2E7-64EC-5F71-A939-E525430D69E5}" dt="2026-02-27T13:02:20.544" v="3132" actId="2696"/>
        <pc:sldMkLst>
          <pc:docMk/>
          <pc:sldMk cId="685681062" sldId="282"/>
        </pc:sldMkLst>
        <pc:spChg chg="del">
          <ac:chgData name="Schall, Viena Carolin" userId="495713e4-f923-4669-b3c9-9e3bd0d067f6" providerId="ADAL" clId="{407DC2E7-64EC-5F71-A939-E525430D69E5}" dt="2026-02-27T13:02:05.816" v="3131" actId="478"/>
          <ac:spMkLst>
            <pc:docMk/>
            <pc:sldMk cId="685681062" sldId="282"/>
            <ac:spMk id="5" creationId="{B91624F2-4343-DA3D-BE5B-E17BFB14A684}"/>
          </ac:spMkLst>
        </pc:spChg>
        <pc:spChg chg="mod">
          <ac:chgData name="Schall, Viena Carolin" userId="495713e4-f923-4669-b3c9-9e3bd0d067f6" providerId="ADAL" clId="{407DC2E7-64EC-5F71-A939-E525430D69E5}" dt="2026-02-27T12:59:02.276" v="3122" actId="313"/>
          <ac:spMkLst>
            <pc:docMk/>
            <pc:sldMk cId="685681062" sldId="282"/>
            <ac:spMk id="16" creationId="{AE975FA4-72BB-EE05-9420-3CE01C2ECEBC}"/>
          </ac:spMkLst>
        </pc:spChg>
        <pc:picChg chg="del">
          <ac:chgData name="Schall, Viena Carolin" userId="495713e4-f923-4669-b3c9-9e3bd0d067f6" providerId="ADAL" clId="{407DC2E7-64EC-5F71-A939-E525430D69E5}" dt="2026-02-27T13:02:03.649" v="3130" actId="478"/>
          <ac:picMkLst>
            <pc:docMk/>
            <pc:sldMk cId="685681062" sldId="282"/>
            <ac:picMk id="4" creationId="{62DEE62E-D1E1-F349-D5B5-0E8B705B64AC}"/>
          </ac:picMkLst>
        </pc:picChg>
      </pc:sldChg>
      <pc:sldChg chg="addSp delSp modSp del mod delAnim modAnim">
        <pc:chgData name="Schall, Viena Carolin" userId="495713e4-f923-4669-b3c9-9e3bd0d067f6" providerId="ADAL" clId="{407DC2E7-64EC-5F71-A939-E525430D69E5}" dt="2026-02-27T19:29:53.723" v="3243" actId="2696"/>
        <pc:sldMkLst>
          <pc:docMk/>
          <pc:sldMk cId="3547218714" sldId="332"/>
        </pc:sldMkLst>
        <pc:spChg chg="mod">
          <ac:chgData name="Schall, Viena Carolin" userId="495713e4-f923-4669-b3c9-9e3bd0d067f6" providerId="ADAL" clId="{407DC2E7-64EC-5F71-A939-E525430D69E5}" dt="2026-02-27T19:25:47.607" v="3223" actId="20577"/>
          <ac:spMkLst>
            <pc:docMk/>
            <pc:sldMk cId="3547218714" sldId="332"/>
            <ac:spMk id="4" creationId="{4FB49729-0625-FA10-5083-5780DFDDAB9E}"/>
          </ac:spMkLst>
        </pc:spChg>
        <pc:spChg chg="mod">
          <ac:chgData name="Schall, Viena Carolin" userId="495713e4-f923-4669-b3c9-9e3bd0d067f6" providerId="ADAL" clId="{407DC2E7-64EC-5F71-A939-E525430D69E5}" dt="2026-02-27T19:14:36.192" v="3155" actId="14100"/>
          <ac:spMkLst>
            <pc:docMk/>
            <pc:sldMk cId="3547218714" sldId="332"/>
            <ac:spMk id="9" creationId="{3781E4B6-4D4F-3D88-F63B-6CE41B8245FE}"/>
          </ac:spMkLst>
        </pc:spChg>
        <pc:picChg chg="add del mod">
          <ac:chgData name="Schall, Viena Carolin" userId="495713e4-f923-4669-b3c9-9e3bd0d067f6" providerId="ADAL" clId="{407DC2E7-64EC-5F71-A939-E525430D69E5}" dt="2026-02-27T19:18:09.124" v="3191" actId="478"/>
          <ac:picMkLst>
            <pc:docMk/>
            <pc:sldMk cId="3547218714" sldId="332"/>
            <ac:picMk id="2" creationId="{7562847E-5270-4EEF-7168-AE6066D70DAD}"/>
          </ac:picMkLst>
        </pc:picChg>
      </pc:sldChg>
      <pc:sldChg chg="modSp mod modNotesTx">
        <pc:chgData name="Schall, Viena Carolin" userId="495713e4-f923-4669-b3c9-9e3bd0d067f6" providerId="ADAL" clId="{407DC2E7-64EC-5F71-A939-E525430D69E5}" dt="2026-02-27T19:32:59.020" v="3266"/>
        <pc:sldMkLst>
          <pc:docMk/>
          <pc:sldMk cId="3683890422" sldId="338"/>
        </pc:sldMkLst>
        <pc:graphicFrameChg chg="mod modGraphic">
          <ac:chgData name="Schall, Viena Carolin" userId="495713e4-f923-4669-b3c9-9e3bd0d067f6" providerId="ADAL" clId="{407DC2E7-64EC-5F71-A939-E525430D69E5}" dt="2026-02-27T19:32:59.020" v="3266"/>
          <ac:graphicFrameMkLst>
            <pc:docMk/>
            <pc:sldMk cId="3683890422" sldId="338"/>
            <ac:graphicFrameMk id="8" creationId="{FF8110BE-4286-16D3-076A-E95635BD3447}"/>
          </ac:graphicFrameMkLst>
        </pc:graphicFrameChg>
      </pc:sldChg>
      <pc:sldChg chg="modSp mod modNotesTx">
        <pc:chgData name="Schall, Viena Carolin" userId="495713e4-f923-4669-b3c9-9e3bd0d067f6" providerId="ADAL" clId="{407DC2E7-64EC-5F71-A939-E525430D69E5}" dt="2026-02-27T12:57:36.770" v="3096" actId="20577"/>
        <pc:sldMkLst>
          <pc:docMk/>
          <pc:sldMk cId="3010763017" sldId="348"/>
        </pc:sldMkLst>
        <pc:spChg chg="mod">
          <ac:chgData name="Schall, Viena Carolin" userId="495713e4-f923-4669-b3c9-9e3bd0d067f6" providerId="ADAL" clId="{407DC2E7-64EC-5F71-A939-E525430D69E5}" dt="2026-02-27T12:57:36.770" v="3096" actId="20577"/>
          <ac:spMkLst>
            <pc:docMk/>
            <pc:sldMk cId="3010763017" sldId="348"/>
            <ac:spMk id="2" creationId="{89D9E4D2-D5B5-8BAA-CAC1-405CD31A3589}"/>
          </ac:spMkLst>
        </pc:spChg>
      </pc:sldChg>
      <pc:sldChg chg="modSp mod">
        <pc:chgData name="Schall, Viena Carolin" userId="495713e4-f923-4669-b3c9-9e3bd0d067f6" providerId="ADAL" clId="{407DC2E7-64EC-5F71-A939-E525430D69E5}" dt="2026-02-27T13:06:19.353" v="3152" actId="20577"/>
        <pc:sldMkLst>
          <pc:docMk/>
          <pc:sldMk cId="1511943275" sldId="349"/>
        </pc:sldMkLst>
        <pc:graphicFrameChg chg="modGraphic">
          <ac:chgData name="Schall, Viena Carolin" userId="495713e4-f923-4669-b3c9-9e3bd0d067f6" providerId="ADAL" clId="{407DC2E7-64EC-5F71-A939-E525430D69E5}" dt="2026-02-27T13:06:19.353" v="3152" actId="20577"/>
          <ac:graphicFrameMkLst>
            <pc:docMk/>
            <pc:sldMk cId="1511943275" sldId="349"/>
            <ac:graphicFrameMk id="2" creationId="{6B8C612E-409A-E44A-69E9-6956932C8E98}"/>
          </ac:graphicFrameMkLst>
        </pc:graphicFrameChg>
      </pc:sldChg>
      <pc:sldChg chg="modSp mod setBg">
        <pc:chgData name="Schall, Viena Carolin" userId="495713e4-f923-4669-b3c9-9e3bd0d067f6" providerId="ADAL" clId="{407DC2E7-64EC-5F71-A939-E525430D69E5}" dt="2026-02-27T13:05:26.511" v="3144"/>
        <pc:sldMkLst>
          <pc:docMk/>
          <pc:sldMk cId="1228139261" sldId="353"/>
        </pc:sldMkLst>
        <pc:spChg chg="mod">
          <ac:chgData name="Schall, Viena Carolin" userId="495713e4-f923-4669-b3c9-9e3bd0d067f6" providerId="ADAL" clId="{407DC2E7-64EC-5F71-A939-E525430D69E5}" dt="2026-02-27T13:03:10.248" v="3136" actId="207"/>
          <ac:spMkLst>
            <pc:docMk/>
            <pc:sldMk cId="1228139261" sldId="353"/>
            <ac:spMk id="5" creationId="{FF2D4F57-707B-DD2D-89DB-33490F376EAB}"/>
          </ac:spMkLst>
        </pc:spChg>
      </pc:sldChg>
      <pc:sldChg chg="modSp mod setBg">
        <pc:chgData name="Schall, Viena Carolin" userId="495713e4-f923-4669-b3c9-9e3bd0d067f6" providerId="ADAL" clId="{407DC2E7-64EC-5F71-A939-E525430D69E5}" dt="2026-02-27T13:05:32.374" v="3145"/>
        <pc:sldMkLst>
          <pc:docMk/>
          <pc:sldMk cId="355307323" sldId="354"/>
        </pc:sldMkLst>
        <pc:spChg chg="mod">
          <ac:chgData name="Schall, Viena Carolin" userId="495713e4-f923-4669-b3c9-9e3bd0d067f6" providerId="ADAL" clId="{407DC2E7-64EC-5F71-A939-E525430D69E5}" dt="2026-02-27T13:03:15.498" v="3137" actId="207"/>
          <ac:spMkLst>
            <pc:docMk/>
            <pc:sldMk cId="355307323" sldId="354"/>
            <ac:spMk id="5" creationId="{E6FD36CF-8DB0-78DC-F07C-4220A719364F}"/>
          </ac:spMkLst>
        </pc:spChg>
      </pc:sldChg>
      <pc:sldChg chg="addSp delSp modSp mod">
        <pc:chgData name="Schall, Viena Carolin" userId="495713e4-f923-4669-b3c9-9e3bd0d067f6" providerId="ADAL" clId="{407DC2E7-64EC-5F71-A939-E525430D69E5}" dt="2026-02-27T13:04:07.805" v="3143"/>
        <pc:sldMkLst>
          <pc:docMk/>
          <pc:sldMk cId="113650106" sldId="355"/>
        </pc:sldMkLst>
        <pc:spChg chg="mod">
          <ac:chgData name="Schall, Viena Carolin" userId="495713e4-f923-4669-b3c9-9e3bd0d067f6" providerId="ADAL" clId="{407DC2E7-64EC-5F71-A939-E525430D69E5}" dt="2026-02-27T13:00:43.935" v="3128" actId="1076"/>
          <ac:spMkLst>
            <pc:docMk/>
            <pc:sldMk cId="113650106" sldId="355"/>
            <ac:spMk id="2" creationId="{8D4AF830-52A9-8B38-36BE-7920B405619F}"/>
          </ac:spMkLst>
        </pc:spChg>
        <pc:spChg chg="add del mod">
          <ac:chgData name="Schall, Viena Carolin" userId="495713e4-f923-4669-b3c9-9e3bd0d067f6" providerId="ADAL" clId="{407DC2E7-64EC-5F71-A939-E525430D69E5}" dt="2026-02-27T13:00:29.276" v="3126" actId="478"/>
          <ac:spMkLst>
            <pc:docMk/>
            <pc:sldMk cId="113650106" sldId="355"/>
            <ac:spMk id="4" creationId="{BE43DE68-4FA1-5BCB-7F2A-CA68F2DEB8FD}"/>
          </ac:spMkLst>
        </pc:spChg>
        <pc:spChg chg="add del mod">
          <ac:chgData name="Schall, Viena Carolin" userId="495713e4-f923-4669-b3c9-9e3bd0d067f6" providerId="ADAL" clId="{407DC2E7-64EC-5F71-A939-E525430D69E5}" dt="2026-02-27T13:03:27.907" v="3140"/>
          <ac:spMkLst>
            <pc:docMk/>
            <pc:sldMk cId="113650106" sldId="355"/>
            <ac:spMk id="8" creationId="{3112F87F-188F-26A2-A2B5-D989133C3310}"/>
          </ac:spMkLst>
        </pc:spChg>
        <pc:spChg chg="add del mod">
          <ac:chgData name="Schall, Viena Carolin" userId="495713e4-f923-4669-b3c9-9e3bd0d067f6" providerId="ADAL" clId="{407DC2E7-64EC-5F71-A939-E525430D69E5}" dt="2026-02-27T13:04:07.805" v="3143"/>
          <ac:spMkLst>
            <pc:docMk/>
            <pc:sldMk cId="113650106" sldId="355"/>
            <ac:spMk id="9" creationId="{E1FF4CE9-0FA3-B934-1A38-58F9FD7FA4D1}"/>
          </ac:spMkLst>
        </pc:spChg>
        <pc:picChg chg="del">
          <ac:chgData name="Schall, Viena Carolin" userId="495713e4-f923-4669-b3c9-9e3bd0d067f6" providerId="ADAL" clId="{407DC2E7-64EC-5F71-A939-E525430D69E5}" dt="2026-02-27T12:59:34.768" v="3123" actId="478"/>
          <ac:picMkLst>
            <pc:docMk/>
            <pc:sldMk cId="113650106" sldId="355"/>
            <ac:picMk id="5" creationId="{B9BA5002-0E8D-498B-36E5-47FA805DFB3F}"/>
          </ac:picMkLst>
        </pc:picChg>
        <pc:picChg chg="add mod">
          <ac:chgData name="Schall, Viena Carolin" userId="495713e4-f923-4669-b3c9-9e3bd0d067f6" providerId="ADAL" clId="{407DC2E7-64EC-5F71-A939-E525430D69E5}" dt="2026-02-27T13:00:24.695" v="3125" actId="1076"/>
          <ac:picMkLst>
            <pc:docMk/>
            <pc:sldMk cId="113650106" sldId="355"/>
            <ac:picMk id="7" creationId="{6D4AC8B0-9E19-A163-B90C-4E81908F4AEE}"/>
          </ac:picMkLst>
        </pc:picChg>
      </pc:sldChg>
      <pc:sldChg chg="del ord">
        <pc:chgData name="Schall, Viena Carolin" userId="495713e4-f923-4669-b3c9-9e3bd0d067f6" providerId="ADAL" clId="{407DC2E7-64EC-5F71-A939-E525430D69E5}" dt="2026-02-27T19:48:08.239" v="3267" actId="2696"/>
        <pc:sldMkLst>
          <pc:docMk/>
          <pc:sldMk cId="136196586" sldId="356"/>
        </pc:sldMkLst>
      </pc:sldChg>
      <pc:sldChg chg="modSp add mod">
        <pc:chgData name="Schall, Viena Carolin" userId="495713e4-f923-4669-b3c9-9e3bd0d067f6" providerId="ADAL" clId="{407DC2E7-64EC-5F71-A939-E525430D69E5}" dt="2026-02-27T19:31:50.324" v="3246" actId="1076"/>
        <pc:sldMkLst>
          <pc:docMk/>
          <pc:sldMk cId="3030637970" sldId="359"/>
        </pc:sldMkLst>
        <pc:spChg chg="mod">
          <ac:chgData name="Schall, Viena Carolin" userId="495713e4-f923-4669-b3c9-9e3bd0d067f6" providerId="ADAL" clId="{407DC2E7-64EC-5F71-A939-E525430D69E5}" dt="2026-02-27T19:17:39.555" v="3187" actId="20577"/>
          <ac:spMkLst>
            <pc:docMk/>
            <pc:sldMk cId="3030637970" sldId="359"/>
            <ac:spMk id="4" creationId="{4FB49729-0625-FA10-5083-5780DFDDAB9E}"/>
          </ac:spMkLst>
        </pc:spChg>
        <pc:spChg chg="mod">
          <ac:chgData name="Schall, Viena Carolin" userId="495713e4-f923-4669-b3c9-9e3bd0d067f6" providerId="ADAL" clId="{407DC2E7-64EC-5F71-A939-E525430D69E5}" dt="2026-02-27T19:17:28.861" v="3180" actId="1076"/>
          <ac:spMkLst>
            <pc:docMk/>
            <pc:sldMk cId="3030637970" sldId="359"/>
            <ac:spMk id="9" creationId="{3781E4B6-4D4F-3D88-F63B-6CE41B8245FE}"/>
          </ac:spMkLst>
        </pc:spChg>
        <pc:picChg chg="mod">
          <ac:chgData name="Schall, Viena Carolin" userId="495713e4-f923-4669-b3c9-9e3bd0d067f6" providerId="ADAL" clId="{407DC2E7-64EC-5F71-A939-E525430D69E5}" dt="2026-02-27T19:31:50.324" v="3246" actId="1076"/>
          <ac:picMkLst>
            <pc:docMk/>
            <pc:sldMk cId="3030637970" sldId="359"/>
            <ac:picMk id="2" creationId="{7562847E-5270-4EEF-7168-AE6066D70DAD}"/>
          </ac:picMkLst>
        </pc:picChg>
      </pc:sldChg>
      <pc:sldChg chg="addSp delSp modSp add mod delAnim modAnim">
        <pc:chgData name="Schall, Viena Carolin" userId="495713e4-f923-4669-b3c9-9e3bd0d067f6" providerId="ADAL" clId="{407DC2E7-64EC-5F71-A939-E525430D69E5}" dt="2026-02-27T19:21:45.842" v="3213" actId="1076"/>
        <pc:sldMkLst>
          <pc:docMk/>
          <pc:sldMk cId="1889537643" sldId="360"/>
        </pc:sldMkLst>
        <pc:spChg chg="add">
          <ac:chgData name="Schall, Viena Carolin" userId="495713e4-f923-4669-b3c9-9e3bd0d067f6" providerId="ADAL" clId="{407DC2E7-64EC-5F71-A939-E525430D69E5}" dt="2026-02-27T19:18:37.470" v="3192"/>
          <ac:spMkLst>
            <pc:docMk/>
            <pc:sldMk cId="1889537643" sldId="360"/>
            <ac:spMk id="3" creationId="{272EF46D-84A3-2C6E-6847-5C190150EFF6}"/>
          </ac:spMkLst>
        </pc:spChg>
        <pc:spChg chg="mod">
          <ac:chgData name="Schall, Viena Carolin" userId="495713e4-f923-4669-b3c9-9e3bd0d067f6" providerId="ADAL" clId="{407DC2E7-64EC-5F71-A939-E525430D69E5}" dt="2026-02-27T19:20:42.937" v="3202"/>
          <ac:spMkLst>
            <pc:docMk/>
            <pc:sldMk cId="1889537643" sldId="360"/>
            <ac:spMk id="4" creationId="{4FB49729-0625-FA10-5083-5780DFDDAB9E}"/>
          </ac:spMkLst>
        </pc:spChg>
        <pc:spChg chg="add">
          <ac:chgData name="Schall, Viena Carolin" userId="495713e4-f923-4669-b3c9-9e3bd0d067f6" providerId="ADAL" clId="{407DC2E7-64EC-5F71-A939-E525430D69E5}" dt="2026-02-27T19:18:47.918" v="3193"/>
          <ac:spMkLst>
            <pc:docMk/>
            <pc:sldMk cId="1889537643" sldId="360"/>
            <ac:spMk id="5" creationId="{B37A92A0-BC0D-70FE-0E3A-F788EA8CD499}"/>
          </ac:spMkLst>
        </pc:spChg>
        <pc:spChg chg="add">
          <ac:chgData name="Schall, Viena Carolin" userId="495713e4-f923-4669-b3c9-9e3bd0d067f6" providerId="ADAL" clId="{407DC2E7-64EC-5F71-A939-E525430D69E5}" dt="2026-02-27T19:18:56.810" v="3194"/>
          <ac:spMkLst>
            <pc:docMk/>
            <pc:sldMk cId="1889537643" sldId="360"/>
            <ac:spMk id="6" creationId="{9C5E860C-9B8D-92E3-304B-0F6CC2564882}"/>
          </ac:spMkLst>
        </pc:spChg>
        <pc:picChg chg="del">
          <ac:chgData name="Schall, Viena Carolin" userId="495713e4-f923-4669-b3c9-9e3bd0d067f6" providerId="ADAL" clId="{407DC2E7-64EC-5F71-A939-E525430D69E5}" dt="2026-02-27T19:20:59.140" v="3203" actId="478"/>
          <ac:picMkLst>
            <pc:docMk/>
            <pc:sldMk cId="1889537643" sldId="360"/>
            <ac:picMk id="2" creationId="{7562847E-5270-4EEF-7168-AE6066D70DAD}"/>
          </ac:picMkLst>
        </pc:picChg>
        <pc:picChg chg="add mod">
          <ac:chgData name="Schall, Viena Carolin" userId="495713e4-f923-4669-b3c9-9e3bd0d067f6" providerId="ADAL" clId="{407DC2E7-64EC-5F71-A939-E525430D69E5}" dt="2026-02-27T19:21:45.842" v="3213" actId="1076"/>
          <ac:picMkLst>
            <pc:docMk/>
            <pc:sldMk cId="1889537643" sldId="360"/>
            <ac:picMk id="7" creationId="{51BF813F-1CF2-229B-80B8-B15CA99E5880}"/>
          </ac:picMkLst>
        </pc:picChg>
        <pc:picChg chg="add">
          <ac:chgData name="Schall, Viena Carolin" userId="495713e4-f923-4669-b3c9-9e3bd0d067f6" providerId="ADAL" clId="{407DC2E7-64EC-5F71-A939-E525430D69E5}" dt="2026-02-27T19:18:37.470" v="3192"/>
          <ac:picMkLst>
            <pc:docMk/>
            <pc:sldMk cId="1889537643" sldId="360"/>
            <ac:picMk id="1026" creationId="{484EDD2D-E16B-DA1D-663E-170E30767B87}"/>
          </ac:picMkLst>
        </pc:picChg>
        <pc:picChg chg="add">
          <ac:chgData name="Schall, Viena Carolin" userId="495713e4-f923-4669-b3c9-9e3bd0d067f6" providerId="ADAL" clId="{407DC2E7-64EC-5F71-A939-E525430D69E5}" dt="2026-02-27T19:18:37.470" v="3192"/>
          <ac:picMkLst>
            <pc:docMk/>
            <pc:sldMk cId="1889537643" sldId="360"/>
            <ac:picMk id="1027" creationId="{92A97CBC-4961-24DA-AFA0-046F3AB060DD}"/>
          </ac:picMkLst>
        </pc:picChg>
        <pc:picChg chg="add">
          <ac:chgData name="Schall, Viena Carolin" userId="495713e4-f923-4669-b3c9-9e3bd0d067f6" providerId="ADAL" clId="{407DC2E7-64EC-5F71-A939-E525430D69E5}" dt="2026-02-27T19:18:47.918" v="3193"/>
          <ac:picMkLst>
            <pc:docMk/>
            <pc:sldMk cId="1889537643" sldId="360"/>
            <ac:picMk id="1029" creationId="{BA9D89F8-1463-4962-4F90-F36F12E7FA53}"/>
          </ac:picMkLst>
        </pc:picChg>
        <pc:picChg chg="add">
          <ac:chgData name="Schall, Viena Carolin" userId="495713e4-f923-4669-b3c9-9e3bd0d067f6" providerId="ADAL" clId="{407DC2E7-64EC-5F71-A939-E525430D69E5}" dt="2026-02-27T19:18:47.918" v="3193"/>
          <ac:picMkLst>
            <pc:docMk/>
            <pc:sldMk cId="1889537643" sldId="360"/>
            <ac:picMk id="1030" creationId="{C530AED5-E9EC-6C71-BE8E-D81A22C8E86E}"/>
          </ac:picMkLst>
        </pc:picChg>
        <pc:picChg chg="add">
          <ac:chgData name="Schall, Viena Carolin" userId="495713e4-f923-4669-b3c9-9e3bd0d067f6" providerId="ADAL" clId="{407DC2E7-64EC-5F71-A939-E525430D69E5}" dt="2026-02-27T19:18:56.810" v="3194"/>
          <ac:picMkLst>
            <pc:docMk/>
            <pc:sldMk cId="1889537643" sldId="360"/>
            <ac:picMk id="1032" creationId="{FA5C431F-902A-A991-2868-C42B4C430DF2}"/>
          </ac:picMkLst>
        </pc:picChg>
        <pc:picChg chg="add">
          <ac:chgData name="Schall, Viena Carolin" userId="495713e4-f923-4669-b3c9-9e3bd0d067f6" providerId="ADAL" clId="{407DC2E7-64EC-5F71-A939-E525430D69E5}" dt="2026-02-27T19:18:56.810" v="3194"/>
          <ac:picMkLst>
            <pc:docMk/>
            <pc:sldMk cId="1889537643" sldId="360"/>
            <ac:picMk id="1033" creationId="{54F1D8DB-0C54-2C99-354E-DD14E63961DE}"/>
          </ac:picMkLst>
        </pc:picChg>
      </pc:sldChg>
      <pc:sldChg chg="addSp delSp modSp add mod delAnim modAnim">
        <pc:chgData name="Schall, Viena Carolin" userId="495713e4-f923-4669-b3c9-9e3bd0d067f6" providerId="ADAL" clId="{407DC2E7-64EC-5F71-A939-E525430D69E5}" dt="2026-02-27T19:27:18.071" v="3230" actId="1076"/>
        <pc:sldMkLst>
          <pc:docMk/>
          <pc:sldMk cId="3410125710" sldId="361"/>
        </pc:sldMkLst>
        <pc:spChg chg="mod">
          <ac:chgData name="Schall, Viena Carolin" userId="495713e4-f923-4669-b3c9-9e3bd0d067f6" providerId="ADAL" clId="{407DC2E7-64EC-5F71-A939-E525430D69E5}" dt="2026-02-27T19:26:10.784" v="3225" actId="5793"/>
          <ac:spMkLst>
            <pc:docMk/>
            <pc:sldMk cId="3410125710" sldId="361"/>
            <ac:spMk id="4" creationId="{4FB49729-0625-FA10-5083-5780DFDDAB9E}"/>
          </ac:spMkLst>
        </pc:spChg>
        <pc:picChg chg="add mod">
          <ac:chgData name="Schall, Viena Carolin" userId="495713e4-f923-4669-b3c9-9e3bd0d067f6" providerId="ADAL" clId="{407DC2E7-64EC-5F71-A939-E525430D69E5}" dt="2026-02-27T19:27:18.071" v="3230" actId="1076"/>
          <ac:picMkLst>
            <pc:docMk/>
            <pc:sldMk cId="3410125710" sldId="361"/>
            <ac:picMk id="2" creationId="{07C60844-B7F5-4621-2717-4E01AC38A2A1}"/>
          </ac:picMkLst>
        </pc:picChg>
        <pc:picChg chg="del">
          <ac:chgData name="Schall, Viena Carolin" userId="495713e4-f923-4669-b3c9-9e3bd0d067f6" providerId="ADAL" clId="{407DC2E7-64EC-5F71-A939-E525430D69E5}" dt="2026-02-27T19:25:29.141" v="3220" actId="478"/>
          <ac:picMkLst>
            <pc:docMk/>
            <pc:sldMk cId="3410125710" sldId="361"/>
            <ac:picMk id="7" creationId="{51BF813F-1CF2-229B-80B8-B15CA99E5880}"/>
          </ac:picMkLst>
        </pc:picChg>
      </pc:sldChg>
      <pc:sldChg chg="addSp delSp modSp add mod delAnim modAnim">
        <pc:chgData name="Schall, Viena Carolin" userId="495713e4-f923-4669-b3c9-9e3bd0d067f6" providerId="ADAL" clId="{407DC2E7-64EC-5F71-A939-E525430D69E5}" dt="2026-02-27T19:29:43.450" v="3242" actId="1076"/>
        <pc:sldMkLst>
          <pc:docMk/>
          <pc:sldMk cId="3344420258" sldId="362"/>
        </pc:sldMkLst>
        <pc:spChg chg="add">
          <ac:chgData name="Schall, Viena Carolin" userId="495713e4-f923-4669-b3c9-9e3bd0d067f6" providerId="ADAL" clId="{407DC2E7-64EC-5F71-A939-E525430D69E5}" dt="2026-02-27T19:28:18.330" v="3232"/>
          <ac:spMkLst>
            <pc:docMk/>
            <pc:sldMk cId="3344420258" sldId="362"/>
            <ac:spMk id="3" creationId="{0D64D31D-0E88-9699-8A07-7EF4459EB82F}"/>
          </ac:spMkLst>
        </pc:spChg>
        <pc:spChg chg="mod">
          <ac:chgData name="Schall, Viena Carolin" userId="495713e4-f923-4669-b3c9-9e3bd0d067f6" providerId="ADAL" clId="{407DC2E7-64EC-5F71-A939-E525430D69E5}" dt="2026-02-27T19:29:08.544" v="3238"/>
          <ac:spMkLst>
            <pc:docMk/>
            <pc:sldMk cId="3344420258" sldId="362"/>
            <ac:spMk id="4" creationId="{4FB49729-0625-FA10-5083-5780DFDDAB9E}"/>
          </ac:spMkLst>
        </pc:spChg>
        <pc:spChg chg="add">
          <ac:chgData name="Schall, Viena Carolin" userId="495713e4-f923-4669-b3c9-9e3bd0d067f6" providerId="ADAL" clId="{407DC2E7-64EC-5F71-A939-E525430D69E5}" dt="2026-02-27T19:28:23.848" v="3233"/>
          <ac:spMkLst>
            <pc:docMk/>
            <pc:sldMk cId="3344420258" sldId="362"/>
            <ac:spMk id="5" creationId="{69F22DF9-8250-2448-F4BF-783ABD43DFEA}"/>
          </ac:spMkLst>
        </pc:spChg>
        <pc:picChg chg="del">
          <ac:chgData name="Schall, Viena Carolin" userId="495713e4-f923-4669-b3c9-9e3bd0d067f6" providerId="ADAL" clId="{407DC2E7-64EC-5F71-A939-E525430D69E5}" dt="2026-02-27T19:28:52.285" v="3237" actId="478"/>
          <ac:picMkLst>
            <pc:docMk/>
            <pc:sldMk cId="3344420258" sldId="362"/>
            <ac:picMk id="2" creationId="{07C60844-B7F5-4621-2717-4E01AC38A2A1}"/>
          </ac:picMkLst>
        </pc:picChg>
        <pc:picChg chg="add mod">
          <ac:chgData name="Schall, Viena Carolin" userId="495713e4-f923-4669-b3c9-9e3bd0d067f6" providerId="ADAL" clId="{407DC2E7-64EC-5F71-A939-E525430D69E5}" dt="2026-02-27T19:29:43.450" v="3242" actId="1076"/>
          <ac:picMkLst>
            <pc:docMk/>
            <pc:sldMk cId="3344420258" sldId="362"/>
            <ac:picMk id="6" creationId="{3237DBBE-789A-7205-EC84-56C0282456EE}"/>
          </ac:picMkLst>
        </pc:picChg>
        <pc:picChg chg="add">
          <ac:chgData name="Schall, Viena Carolin" userId="495713e4-f923-4669-b3c9-9e3bd0d067f6" providerId="ADAL" clId="{407DC2E7-64EC-5F71-A939-E525430D69E5}" dt="2026-02-27T19:28:18.330" v="3232"/>
          <ac:picMkLst>
            <pc:docMk/>
            <pc:sldMk cId="3344420258" sldId="362"/>
            <ac:picMk id="3074" creationId="{50239065-D32E-E38C-31A7-22B1853E54F7}"/>
          </ac:picMkLst>
        </pc:picChg>
        <pc:picChg chg="add">
          <ac:chgData name="Schall, Viena Carolin" userId="495713e4-f923-4669-b3c9-9e3bd0d067f6" providerId="ADAL" clId="{407DC2E7-64EC-5F71-A939-E525430D69E5}" dt="2026-02-27T19:28:18.330" v="3232"/>
          <ac:picMkLst>
            <pc:docMk/>
            <pc:sldMk cId="3344420258" sldId="362"/>
            <ac:picMk id="3075" creationId="{15DC1035-2A42-9B11-FBEA-51F7E519C5DF}"/>
          </ac:picMkLst>
        </pc:picChg>
        <pc:picChg chg="add">
          <ac:chgData name="Schall, Viena Carolin" userId="495713e4-f923-4669-b3c9-9e3bd0d067f6" providerId="ADAL" clId="{407DC2E7-64EC-5F71-A939-E525430D69E5}" dt="2026-02-27T19:28:18.330" v="3232"/>
          <ac:picMkLst>
            <pc:docMk/>
            <pc:sldMk cId="3344420258" sldId="362"/>
            <ac:picMk id="3076" creationId="{6E71224D-0324-BFEF-774F-1759019A3B4F}"/>
          </ac:picMkLst>
        </pc:picChg>
        <pc:picChg chg="add">
          <ac:chgData name="Schall, Viena Carolin" userId="495713e4-f923-4669-b3c9-9e3bd0d067f6" providerId="ADAL" clId="{407DC2E7-64EC-5F71-A939-E525430D69E5}" dt="2026-02-27T19:28:18.330" v="3232"/>
          <ac:picMkLst>
            <pc:docMk/>
            <pc:sldMk cId="3344420258" sldId="362"/>
            <ac:picMk id="3077" creationId="{FE9F7028-871B-17BA-9FDD-D44B0873EE61}"/>
          </ac:picMkLst>
        </pc:picChg>
        <pc:picChg chg="add">
          <ac:chgData name="Schall, Viena Carolin" userId="495713e4-f923-4669-b3c9-9e3bd0d067f6" providerId="ADAL" clId="{407DC2E7-64EC-5F71-A939-E525430D69E5}" dt="2026-02-27T19:28:18.330" v="3232"/>
          <ac:picMkLst>
            <pc:docMk/>
            <pc:sldMk cId="3344420258" sldId="362"/>
            <ac:picMk id="3078" creationId="{423384CF-44DB-253F-2EA3-3BFAA3D52130}"/>
          </ac:picMkLst>
        </pc:picChg>
        <pc:picChg chg="add">
          <ac:chgData name="Schall, Viena Carolin" userId="495713e4-f923-4669-b3c9-9e3bd0d067f6" providerId="ADAL" clId="{407DC2E7-64EC-5F71-A939-E525430D69E5}" dt="2026-02-27T19:28:18.330" v="3232"/>
          <ac:picMkLst>
            <pc:docMk/>
            <pc:sldMk cId="3344420258" sldId="362"/>
            <ac:picMk id="3079" creationId="{F318233E-3414-AEC7-3FE3-D817D97F3144}"/>
          </ac:picMkLst>
        </pc:picChg>
        <pc:picChg chg="add">
          <ac:chgData name="Schall, Viena Carolin" userId="495713e4-f923-4669-b3c9-9e3bd0d067f6" providerId="ADAL" clId="{407DC2E7-64EC-5F71-A939-E525430D69E5}" dt="2026-02-27T19:28:18.330" v="3232"/>
          <ac:picMkLst>
            <pc:docMk/>
            <pc:sldMk cId="3344420258" sldId="362"/>
            <ac:picMk id="3080" creationId="{6F9B31C1-9764-AABB-8CF9-43E1DEC558E0}"/>
          </ac:picMkLst>
        </pc:picChg>
        <pc:picChg chg="add">
          <ac:chgData name="Schall, Viena Carolin" userId="495713e4-f923-4669-b3c9-9e3bd0d067f6" providerId="ADAL" clId="{407DC2E7-64EC-5F71-A939-E525430D69E5}" dt="2026-02-27T19:28:18.330" v="3232"/>
          <ac:picMkLst>
            <pc:docMk/>
            <pc:sldMk cId="3344420258" sldId="362"/>
            <ac:picMk id="3081" creationId="{A3272119-4A12-C231-5E94-6CB9625B270A}"/>
          </ac:picMkLst>
        </pc:picChg>
        <pc:picChg chg="add">
          <ac:chgData name="Schall, Viena Carolin" userId="495713e4-f923-4669-b3c9-9e3bd0d067f6" providerId="ADAL" clId="{407DC2E7-64EC-5F71-A939-E525430D69E5}" dt="2026-02-27T19:28:18.330" v="3232"/>
          <ac:picMkLst>
            <pc:docMk/>
            <pc:sldMk cId="3344420258" sldId="362"/>
            <ac:picMk id="3082" creationId="{8C067C56-7602-7587-91AF-76B377200EB5}"/>
          </ac:picMkLst>
        </pc:picChg>
        <pc:picChg chg="add">
          <ac:chgData name="Schall, Viena Carolin" userId="495713e4-f923-4669-b3c9-9e3bd0d067f6" providerId="ADAL" clId="{407DC2E7-64EC-5F71-A939-E525430D69E5}" dt="2026-02-27T19:28:23.848" v="3233"/>
          <ac:picMkLst>
            <pc:docMk/>
            <pc:sldMk cId="3344420258" sldId="362"/>
            <ac:picMk id="3084" creationId="{64C619D8-D9C9-1613-EE14-C655F6DB060D}"/>
          </ac:picMkLst>
        </pc:picChg>
        <pc:picChg chg="add">
          <ac:chgData name="Schall, Viena Carolin" userId="495713e4-f923-4669-b3c9-9e3bd0d067f6" providerId="ADAL" clId="{407DC2E7-64EC-5F71-A939-E525430D69E5}" dt="2026-02-27T19:28:23.848" v="3233"/>
          <ac:picMkLst>
            <pc:docMk/>
            <pc:sldMk cId="3344420258" sldId="362"/>
            <ac:picMk id="3085" creationId="{6BB0AB35-6029-5DBD-752E-7B2DA533DF84}"/>
          </ac:picMkLst>
        </pc:picChg>
        <pc:picChg chg="add">
          <ac:chgData name="Schall, Viena Carolin" userId="495713e4-f923-4669-b3c9-9e3bd0d067f6" providerId="ADAL" clId="{407DC2E7-64EC-5F71-A939-E525430D69E5}" dt="2026-02-27T19:28:23.848" v="3233"/>
          <ac:picMkLst>
            <pc:docMk/>
            <pc:sldMk cId="3344420258" sldId="362"/>
            <ac:picMk id="3086" creationId="{84E52E6E-98BE-953E-0CC1-8C16D7393400}"/>
          </ac:picMkLst>
        </pc:picChg>
        <pc:picChg chg="add">
          <ac:chgData name="Schall, Viena Carolin" userId="495713e4-f923-4669-b3c9-9e3bd0d067f6" providerId="ADAL" clId="{407DC2E7-64EC-5F71-A939-E525430D69E5}" dt="2026-02-27T19:28:23.848" v="3233"/>
          <ac:picMkLst>
            <pc:docMk/>
            <pc:sldMk cId="3344420258" sldId="362"/>
            <ac:picMk id="3087" creationId="{18545A8A-4C29-1984-BD07-C296D8D7C20D}"/>
          </ac:picMkLst>
        </pc:picChg>
        <pc:picChg chg="add">
          <ac:chgData name="Schall, Viena Carolin" userId="495713e4-f923-4669-b3c9-9e3bd0d067f6" providerId="ADAL" clId="{407DC2E7-64EC-5F71-A939-E525430D69E5}" dt="2026-02-27T19:28:23.848" v="3233"/>
          <ac:picMkLst>
            <pc:docMk/>
            <pc:sldMk cId="3344420258" sldId="362"/>
            <ac:picMk id="3088" creationId="{6E556F87-158F-8E2D-1AF9-22D7D1241DDE}"/>
          </ac:picMkLst>
        </pc:picChg>
        <pc:picChg chg="add">
          <ac:chgData name="Schall, Viena Carolin" userId="495713e4-f923-4669-b3c9-9e3bd0d067f6" providerId="ADAL" clId="{407DC2E7-64EC-5F71-A939-E525430D69E5}" dt="2026-02-27T19:28:23.848" v="3233"/>
          <ac:picMkLst>
            <pc:docMk/>
            <pc:sldMk cId="3344420258" sldId="362"/>
            <ac:picMk id="3089" creationId="{E7B18795-6819-76CA-2CC6-AA8CADA606B2}"/>
          </ac:picMkLst>
        </pc:picChg>
        <pc:picChg chg="add">
          <ac:chgData name="Schall, Viena Carolin" userId="495713e4-f923-4669-b3c9-9e3bd0d067f6" providerId="ADAL" clId="{407DC2E7-64EC-5F71-A939-E525430D69E5}" dt="2026-02-27T19:28:23.848" v="3233"/>
          <ac:picMkLst>
            <pc:docMk/>
            <pc:sldMk cId="3344420258" sldId="362"/>
            <ac:picMk id="3090" creationId="{DB6FD933-B484-9E66-B0AA-7109C43248F6}"/>
          </ac:picMkLst>
        </pc:picChg>
        <pc:picChg chg="add">
          <ac:chgData name="Schall, Viena Carolin" userId="495713e4-f923-4669-b3c9-9e3bd0d067f6" providerId="ADAL" clId="{407DC2E7-64EC-5F71-A939-E525430D69E5}" dt="2026-02-27T19:28:23.848" v="3233"/>
          <ac:picMkLst>
            <pc:docMk/>
            <pc:sldMk cId="3344420258" sldId="362"/>
            <ac:picMk id="3091" creationId="{B0D80FDE-1596-2283-B1DD-A098FB3D9EE2}"/>
          </ac:picMkLst>
        </pc:picChg>
        <pc:picChg chg="add">
          <ac:chgData name="Schall, Viena Carolin" userId="495713e4-f923-4669-b3c9-9e3bd0d067f6" providerId="ADAL" clId="{407DC2E7-64EC-5F71-A939-E525430D69E5}" dt="2026-02-27T19:28:23.848" v="3233"/>
          <ac:picMkLst>
            <pc:docMk/>
            <pc:sldMk cId="3344420258" sldId="362"/>
            <ac:picMk id="3092" creationId="{AC0D4137-3733-D5AB-DEE4-C0624EFCE6C9}"/>
          </ac:picMkLst>
        </pc:picChg>
      </pc:sldChg>
    </pc:docChg>
  </pc:docChgLst>
  <pc:docChgLst>
    <pc:chgData name="Jörissen, Benjamin (UCDCAE)" userId="S::yr77olyk@fauad.fau.de::bc84cbf6-733b-4eff-877a-71eef578719c" providerId="AD" clId="Web-{B8496F3E-5EDC-D882-2FBC-4F44F9BF4D68}"/>
    <pc:docChg chg="modSld">
      <pc:chgData name="Jörissen, Benjamin (UCDCAE)" userId="S::yr77olyk@fauad.fau.de::bc84cbf6-733b-4eff-877a-71eef578719c" providerId="AD" clId="Web-{B8496F3E-5EDC-D882-2FBC-4F44F9BF4D68}" dt="2026-02-27T14:32:19.420" v="21"/>
      <pc:docMkLst>
        <pc:docMk/>
      </pc:docMkLst>
      <pc:sldChg chg="modSp">
        <pc:chgData name="Jörissen, Benjamin (UCDCAE)" userId="S::yr77olyk@fauad.fau.de::bc84cbf6-733b-4eff-877a-71eef578719c" providerId="AD" clId="Web-{B8496F3E-5EDC-D882-2FBC-4F44F9BF4D68}" dt="2026-02-27T14:32:19.420" v="21"/>
        <pc:sldMkLst>
          <pc:docMk/>
          <pc:sldMk cId="1511943275" sldId="349"/>
        </pc:sldMkLst>
        <pc:graphicFrameChg chg="mod modGraphic">
          <ac:chgData name="Jörissen, Benjamin (UCDCAE)" userId="S::yr77olyk@fauad.fau.de::bc84cbf6-733b-4eff-877a-71eef578719c" providerId="AD" clId="Web-{B8496F3E-5EDC-D882-2FBC-4F44F9BF4D68}" dt="2026-02-27T14:32:19.420" v="21"/>
          <ac:graphicFrameMkLst>
            <pc:docMk/>
            <pc:sldMk cId="1511943275" sldId="349"/>
            <ac:graphicFrameMk id="2" creationId="{6B8C612E-409A-E44A-69E9-6956932C8E98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22426ABF-A8C0-D94B-8DA4-89B3D95177F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de-DE" sz="1200"/>
            </a:lvl1pPr>
          </a:lstStyle>
          <a:p>
            <a:pPr rtl="0"/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73E1C36-C21F-0B70-27E7-5B59DAE2756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7769225" y="0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de-DE" sz="1200"/>
            </a:lvl1pPr>
          </a:lstStyle>
          <a:p>
            <a:pPr rtl="0"/>
            <a:fld id="{61F194BD-2269-4EFA-851F-443B834DD978}" type="datetimeyyyy">
              <a:rPr lang="de-DE" smtClean="0"/>
              <a:t>2026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5942066-244B-8673-5E9A-26E4265AD0B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23161625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de-DE" sz="1200"/>
            </a:lvl1pPr>
          </a:lstStyle>
          <a:p>
            <a:pPr rtl="0"/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530EE97-1F54-6631-A4BB-FD938296488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7769225" y="23161625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de-DE" sz="1200"/>
            </a:lvl1pPr>
          </a:lstStyle>
          <a:p>
            <a:pPr rtl="0"/>
            <a:fld id="{420BD0AB-C59E-4A46-83D3-F07787446BA0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3378359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086678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457200" rtl="0" eaLnBrk="1" latinLnBrk="0" hangingPunct="1">
      <a:defRPr lang="de-DE" sz="600" kern="1200">
        <a:solidFill>
          <a:schemeClr val="tx1"/>
        </a:solidFill>
        <a:latin typeface="+mn-lt"/>
        <a:ea typeface="+mn-ea"/>
        <a:cs typeface="+mn-cs"/>
      </a:defRPr>
    </a:lvl1pPr>
    <a:lvl2pPr marL="228600" algn="l" defTabSz="457200" rtl="0" eaLnBrk="1" latinLnBrk="0" hangingPunct="1">
      <a:defRPr lang="de-DE" sz="600" kern="1200">
        <a:solidFill>
          <a:schemeClr val="tx1"/>
        </a:solidFill>
        <a:latin typeface="+mn-lt"/>
        <a:ea typeface="+mn-ea"/>
        <a:cs typeface="+mn-cs"/>
      </a:defRPr>
    </a:lvl2pPr>
    <a:lvl3pPr marL="457200" algn="l" defTabSz="457200" rtl="0" eaLnBrk="1" latinLnBrk="0" hangingPunct="1">
      <a:defRPr lang="de-DE" sz="600" kern="1200">
        <a:solidFill>
          <a:schemeClr val="tx1"/>
        </a:solidFill>
        <a:latin typeface="+mn-lt"/>
        <a:ea typeface="+mn-ea"/>
        <a:cs typeface="+mn-cs"/>
      </a:defRPr>
    </a:lvl3pPr>
    <a:lvl4pPr marL="685800" algn="l" defTabSz="457200" rtl="0" eaLnBrk="1" latinLnBrk="0" hangingPunct="1">
      <a:defRPr lang="de-DE" sz="600" kern="1200">
        <a:solidFill>
          <a:schemeClr val="tx1"/>
        </a:solidFill>
        <a:latin typeface="+mn-lt"/>
        <a:ea typeface="+mn-ea"/>
        <a:cs typeface="+mn-cs"/>
      </a:defRPr>
    </a:lvl4pPr>
    <a:lvl5pPr marL="914400" algn="l" defTabSz="457200" rtl="0" eaLnBrk="1" latinLnBrk="0" hangingPunct="1">
      <a:defRPr lang="de-DE" sz="600" kern="1200">
        <a:solidFill>
          <a:schemeClr val="tx1"/>
        </a:solidFill>
        <a:latin typeface="+mn-lt"/>
        <a:ea typeface="+mn-ea"/>
        <a:cs typeface="+mn-cs"/>
      </a:defRPr>
    </a:lvl5pPr>
    <a:lvl6pPr marL="1143000" algn="l" defTabSz="457200" rtl="0" eaLnBrk="1" latinLnBrk="0" hangingPunct="1">
      <a:defRPr lang="de-DE" sz="600" kern="1200">
        <a:solidFill>
          <a:schemeClr val="tx1"/>
        </a:solidFill>
        <a:latin typeface="+mn-lt"/>
        <a:ea typeface="+mn-ea"/>
        <a:cs typeface="+mn-cs"/>
      </a:defRPr>
    </a:lvl6pPr>
    <a:lvl7pPr marL="1371600" algn="l" defTabSz="457200" rtl="0" eaLnBrk="1" latinLnBrk="0" hangingPunct="1">
      <a:defRPr lang="de-DE" sz="600" kern="1200">
        <a:solidFill>
          <a:schemeClr val="tx1"/>
        </a:solidFill>
        <a:latin typeface="+mn-lt"/>
        <a:ea typeface="+mn-ea"/>
        <a:cs typeface="+mn-cs"/>
      </a:defRPr>
    </a:lvl7pPr>
    <a:lvl8pPr marL="1600200" algn="l" defTabSz="457200" rtl="0" eaLnBrk="1" latinLnBrk="0" hangingPunct="1">
      <a:defRPr lang="de-DE" sz="600" kern="1200">
        <a:solidFill>
          <a:schemeClr val="tx1"/>
        </a:solidFill>
        <a:latin typeface="+mn-lt"/>
        <a:ea typeface="+mn-ea"/>
        <a:cs typeface="+mn-cs"/>
      </a:defRPr>
    </a:lvl8pPr>
    <a:lvl9pPr marL="1828800" algn="l" defTabSz="457200" rtl="0" eaLnBrk="1" latinLnBrk="0" hangingPunct="1">
      <a:defRPr lang="de-DE" sz="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de-DE"/>
            </a:defPPr>
          </a:lstStyle>
          <a:p>
            <a:pPr rtl="0"/>
            <a:r>
              <a:rPr lang="de-DE" dirty="0"/>
              <a:t>Hinweis auf Datenschutz und Aufnahme </a:t>
            </a:r>
          </a:p>
        </p:txBody>
      </p:sp>
    </p:spTree>
    <p:extLst>
      <p:ext uri="{BB962C8B-B14F-4D97-AF65-F5344CB8AC3E}">
        <p14:creationId xmlns:p14="http://schemas.microsoft.com/office/powerpoint/2010/main" val="7703054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de-DE"/>
            </a:defPPr>
          </a:lstStyle>
          <a:p>
            <a:pPr rt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483863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C0C0AE-8E2E-FBF3-49A0-4DB3A59A8C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D2237D2-626C-4FFE-5F4F-28DB384100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F4F9736-69DD-2500-3C32-96A0E59102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de-DE"/>
            </a:defPPr>
          </a:lstStyle>
          <a:p>
            <a:pPr rt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309598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6EE164-8ABF-BD49-E7C8-2409FB9EE3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2043276-1FBE-20C5-CEC9-7ADC4F6C40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F92E4A4-1EC3-60B3-2D4E-2A0C8F3E87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de-DE"/>
            </a:defPPr>
          </a:lstStyle>
          <a:p>
            <a:pPr rt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351863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de-DE"/>
            </a:defPPr>
          </a:lstStyle>
          <a:p>
            <a:pPr rt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698159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CEE06-70E6-1906-F4A1-66D1BAF972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2B7A4FA-EBBE-DC4C-D5E7-361AA515B4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DC3D205-4460-0DD6-A1B7-EE00942A01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de-DE"/>
            </a:defPPr>
          </a:lstStyle>
          <a:p>
            <a:pPr rt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377368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de-DE"/>
            </a:defPPr>
          </a:lstStyle>
          <a:p>
            <a:pPr rt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86530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de-DE"/>
            </a:defPPr>
          </a:lstStyle>
          <a:p>
            <a:pPr rt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313074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de-DE"/>
            </a:defPPr>
          </a:lstStyle>
          <a:p>
            <a:pPr rt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67113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DBFF0F-12CF-855A-ED20-11D7DA0FFE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E2DBFF6-81E1-B874-81DB-713CFB99A8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12CA8C8-FE0B-08EA-C6BD-7894D731B8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de-DE"/>
            </a:defPPr>
          </a:lstStyle>
          <a:p>
            <a:pPr rt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26810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de-DE"/>
            </a:defPPr>
          </a:lstStyle>
          <a:p>
            <a:pPr rt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949312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B5E8B7-39D0-7DBD-F4D2-834798CB5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A4D158C-A2B6-2067-721B-9E84F5F27F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9A5DAFA-0C67-FB21-7B1C-1B809EADE4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de-DE"/>
            </a:defPPr>
          </a:lstStyle>
          <a:p>
            <a:pPr rt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900278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de-DE"/>
            </a:defPPr>
          </a:lstStyle>
          <a:p>
            <a:pPr rt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96077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de-DE"/>
            </a:defPPr>
          </a:lstStyle>
          <a:p>
            <a:pPr rt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71316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de-DE"/>
            </a:defPPr>
          </a:lstStyle>
          <a:p>
            <a:pPr rt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77294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29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</p:spPr>
        <p:txBody>
          <a:bodyPr rtlCol="0"/>
          <a:lstStyle>
            <a:defPPr>
              <a:defRPr lang="de-DE"/>
            </a:defPPr>
          </a:lstStyle>
          <a:p>
            <a:pPr rt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386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bg>
      <p:bgPr>
        <a:solidFill>
          <a:srgbClr val="C5DE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6096000" y="1439491"/>
            <a:ext cx="5718117" cy="3831221"/>
          </a:xfrm>
        </p:spPr>
        <p:txBody>
          <a:bodyPr tIns="0" bIns="0" rtlCol="0" anchor="ctr" anchorCtr="0">
            <a:noAutofit/>
          </a:bodyPr>
          <a:lstStyle>
            <a:lvl1pPr algn="l">
              <a:lnSpc>
                <a:spcPct val="100000"/>
              </a:lnSpc>
              <a:defRPr lang="de-DE" sz="3600"/>
            </a:lvl1pPr>
          </a:lstStyle>
          <a:p>
            <a:pPr rtl="0"/>
            <a:r>
              <a:rPr lang="de-DE" dirty="0"/>
              <a:t>Titel durch Klicken hinzufügen</a:t>
            </a:r>
          </a:p>
        </p:txBody>
      </p:sp>
      <p:sp>
        <p:nvSpPr>
          <p:cNvPr id="3" name="Bildplatzhalter 7">
            <a:extLst>
              <a:ext uri="{FF2B5EF4-FFF2-40B4-BE49-F238E27FC236}">
                <a16:creationId xmlns:a16="http://schemas.microsoft.com/office/drawing/2014/main" id="{B77B8029-CA51-54A0-D686-7BFB5B707D8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5605412" cy="6858000"/>
          </a:xfrm>
        </p:spPr>
        <p:txBody>
          <a:bodyPr rtlCol="0">
            <a:normAutofit/>
          </a:bodyPr>
          <a:lstStyle>
            <a:lvl1pPr marL="0" indent="0">
              <a:buNone/>
              <a:defRPr lang="de-DE" sz="1800"/>
            </a:lvl1pPr>
          </a:lstStyle>
          <a:p>
            <a:pPr lvl="0" rtl="0"/>
            <a:r>
              <a:rPr lang="de-DE"/>
              <a:t>Klicken, um Bild hinzuzufügen</a:t>
            </a:r>
          </a:p>
        </p:txBody>
      </p:sp>
    </p:spTree>
    <p:extLst>
      <p:ext uri="{BB962C8B-B14F-4D97-AF65-F5344CB8AC3E}">
        <p14:creationId xmlns:p14="http://schemas.microsoft.com/office/powerpoint/2010/main" val="2631799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solidFill>
          <a:srgbClr val="D4E2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1CFBBA-B680-A6A7-3C4B-5FEAC42532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1057274"/>
            <a:ext cx="6583680" cy="1531357"/>
          </a:xfrm>
        </p:spPr>
        <p:txBody>
          <a:bodyPr tIns="0" bIns="0" rtlCol="0">
            <a:noAutofit/>
          </a:bodyPr>
          <a:lstStyle>
            <a:lvl1pPr algn="l">
              <a:lnSpc>
                <a:spcPct val="100000"/>
              </a:lnSpc>
              <a:defRPr lang="de-DE" sz="3600"/>
            </a:lvl1pPr>
          </a:lstStyle>
          <a:p>
            <a:pPr rtl="0"/>
            <a:r>
              <a:rPr lang="de-DE"/>
              <a:t>Titel durch Klicken hinzufügen</a:t>
            </a:r>
          </a:p>
        </p:txBody>
      </p:sp>
      <p:sp>
        <p:nvSpPr>
          <p:cNvPr id="13" name="Inhaltsplatzhalter 2">
            <a:extLst>
              <a:ext uri="{FF2B5EF4-FFF2-40B4-BE49-F238E27FC236}">
                <a16:creationId xmlns:a16="http://schemas.microsoft.com/office/drawing/2014/main" id="{72386C43-DD10-E892-08AD-D6F4AE9617D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14400" y="2834640"/>
            <a:ext cx="6583680" cy="3207344"/>
          </a:xfrm>
        </p:spPr>
        <p:txBody>
          <a:bodyPr lIns="91440" tIns="0" rIns="91440" bIns="0" rtlCol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lang="de-DE" sz="2400"/>
            </a:lvl1pPr>
            <a:lvl2pPr marL="347472">
              <a:lnSpc>
                <a:spcPct val="150000"/>
              </a:lnSpc>
              <a:spcBef>
                <a:spcPts val="0"/>
              </a:spcBef>
              <a:defRPr lang="de-DE" sz="2000"/>
            </a:lvl2pPr>
            <a:lvl3pPr marL="685800">
              <a:lnSpc>
                <a:spcPct val="150000"/>
              </a:lnSpc>
              <a:spcBef>
                <a:spcPts val="0"/>
              </a:spcBef>
              <a:defRPr lang="de-DE" sz="1800"/>
            </a:lvl3pPr>
          </a:lstStyle>
          <a:p>
            <a:pPr lvl="0" rtl="0"/>
            <a:r>
              <a:rPr lang="de-DE"/>
              <a:t>Klicken Sie, um Text hinzuzufügen.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2333964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führun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11710CE8-8A83-C0D3-623E-AFCC6C6A29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43346" y="332509"/>
            <a:ext cx="11305309" cy="6026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</a:lstStyle>
          <a:p>
            <a:pPr algn="ctr" rtl="0"/>
            <a:endParaRPr lang="de-DE" sz="1600" dirty="0"/>
          </a:p>
        </p:txBody>
      </p:sp>
      <p:sp>
        <p:nvSpPr>
          <p:cNvPr id="2" name="Titel 1"/>
          <p:cNvSpPr>
            <a:spLocks noGrp="1"/>
          </p:cNvSpPr>
          <p:nvPr userDrawn="1">
            <p:ph type="title" hasCustomPrompt="1"/>
          </p:nvPr>
        </p:nvSpPr>
        <p:spPr>
          <a:xfrm>
            <a:off x="7030720" y="1061623"/>
            <a:ext cx="4395306" cy="4739104"/>
          </a:xfrm>
        </p:spPr>
        <p:txBody>
          <a:bodyPr tIns="0" bIns="0" rtlCol="0" anchor="ctr">
            <a:noAutofit/>
          </a:bodyPr>
          <a:lstStyle>
            <a:lvl1pPr algn="l">
              <a:lnSpc>
                <a:spcPct val="100000"/>
              </a:lnSpc>
              <a:defRPr lang="de-DE" sz="3600" b="1"/>
            </a:lvl1pPr>
          </a:lstStyle>
          <a:p>
            <a:pPr rtl="0"/>
            <a:r>
              <a:rPr lang="de-DE" dirty="0"/>
              <a:t>Titel durch Klicken hinzufügen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E979AC40-7C15-9431-5B1A-415655A7FC05}"/>
              </a:ext>
            </a:extLst>
          </p:cNvPr>
          <p:cNvSpPr>
            <a:spLocks noGrp="1"/>
          </p:cNvSpPr>
          <p:nvPr userDrawn="1">
            <p:ph type="pic" sz="quarter" idx="11" hasCustomPrompt="1"/>
          </p:nvPr>
        </p:nvSpPr>
        <p:spPr>
          <a:xfrm>
            <a:off x="0" y="0"/>
            <a:ext cx="6096000" cy="6858000"/>
          </a:xfrm>
        </p:spPr>
        <p:txBody>
          <a:bodyPr rtlCol="0">
            <a:normAutofit/>
          </a:bodyPr>
          <a:lstStyle>
            <a:lvl1pPr marL="0" indent="0">
              <a:buNone/>
              <a:defRPr lang="de-DE" sz="1800"/>
            </a:lvl1pPr>
          </a:lstStyle>
          <a:p>
            <a:pPr lvl="0" rtl="0"/>
            <a:r>
              <a:rPr lang="de-DE"/>
              <a:t>Klicken, um Bild hinzuzufügen</a:t>
            </a:r>
          </a:p>
        </p:txBody>
      </p:sp>
    </p:spTree>
    <p:extLst>
      <p:ext uri="{BB962C8B-B14F-4D97-AF65-F5344CB8AC3E}">
        <p14:creationId xmlns:p14="http://schemas.microsoft.com/office/powerpoint/2010/main" val="433189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8D6A03F2-8C7B-D33B-0E8F-24D4800D5C0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914400" y="1057275"/>
            <a:ext cx="5259554" cy="2495028"/>
          </a:xfrm>
        </p:spPr>
        <p:txBody>
          <a:bodyPr tIns="0" bIns="0" rtlCol="0">
            <a:noAutofit/>
          </a:bodyPr>
          <a:lstStyle>
            <a:lvl1pPr algn="l">
              <a:lnSpc>
                <a:spcPct val="100000"/>
              </a:lnSpc>
              <a:defRPr lang="de-DE" sz="3600"/>
            </a:lvl1pPr>
          </a:lstStyle>
          <a:p>
            <a:pPr rtl="0"/>
            <a:r>
              <a:rPr lang="de-DE"/>
              <a:t>Klicken Sie, um Text hinzuzufügen.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51465C6-2CDE-B5BF-F22E-CBDD44E86CFC}"/>
              </a:ext>
            </a:extLst>
          </p:cNvPr>
          <p:cNvSpPr>
            <a:spLocks noGrp="1"/>
          </p:cNvSpPr>
          <p:nvPr userDrawn="1">
            <p:ph idx="1" hasCustomPrompt="1"/>
          </p:nvPr>
        </p:nvSpPr>
        <p:spPr>
          <a:xfrm>
            <a:off x="914400" y="3808750"/>
            <a:ext cx="5259554" cy="2233233"/>
          </a:xfrm>
        </p:spPr>
        <p:txBody>
          <a:bodyPr lIns="91440" tIns="0" rIns="91440" bIns="0"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de-DE" sz="2400"/>
            </a:lvl1pPr>
            <a:lvl2pPr marL="347472">
              <a:lnSpc>
                <a:spcPct val="100000"/>
              </a:lnSpc>
              <a:spcBef>
                <a:spcPts val="0"/>
              </a:spcBef>
              <a:defRPr lang="de-DE" sz="2400"/>
            </a:lvl2pPr>
            <a:lvl3pPr marL="685800">
              <a:lnSpc>
                <a:spcPct val="100000"/>
              </a:lnSpc>
              <a:spcBef>
                <a:spcPts val="0"/>
              </a:spcBef>
              <a:defRPr lang="de-DE" sz="2400"/>
            </a:lvl3pPr>
          </a:lstStyle>
          <a:p>
            <a:pPr lvl="0" rtl="0"/>
            <a:r>
              <a:rPr lang="de-DE"/>
              <a:t>Klicken Sie, um Text hinzuzufügen.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</p:txBody>
      </p:sp>
      <p:sp>
        <p:nvSpPr>
          <p:cNvPr id="52" name="Bildplatzhalter 7">
            <a:extLst>
              <a:ext uri="{FF2B5EF4-FFF2-40B4-BE49-F238E27FC236}">
                <a16:creationId xmlns:a16="http://schemas.microsoft.com/office/drawing/2014/main" id="{55126063-BDEE-A1AB-FDAE-DD9B98CACDA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663847" y="0"/>
            <a:ext cx="5528153" cy="6858000"/>
          </a:xfrm>
          <a:solidFill>
            <a:schemeClr val="bg1"/>
          </a:solidFill>
        </p:spPr>
        <p:txBody>
          <a:bodyPr rtlCol="0">
            <a:normAutofit/>
          </a:bodyPr>
          <a:lstStyle>
            <a:lvl1pPr marL="0" indent="0">
              <a:buNone/>
              <a:defRPr lang="de-DE" sz="1800"/>
            </a:lvl1pPr>
          </a:lstStyle>
          <a:p>
            <a:pPr lvl="0" rtl="0"/>
            <a:r>
              <a:rPr lang="de-DE"/>
              <a:t>Klicken, um Bild hinzuzufügen</a:t>
            </a:r>
          </a:p>
        </p:txBody>
      </p:sp>
    </p:spTree>
    <p:extLst>
      <p:ext uri="{BB962C8B-B14F-4D97-AF65-F5344CB8AC3E}">
        <p14:creationId xmlns:p14="http://schemas.microsoft.com/office/powerpoint/2010/main" val="1681789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955359" y="1057274"/>
            <a:ext cx="7965461" cy="994164"/>
          </a:xfrm>
        </p:spPr>
        <p:txBody>
          <a:bodyPr lIns="91440" tIns="0" rIns="91440" bIns="0" rtlCol="0" anchor="b" anchorCtr="0">
            <a:noAutofit/>
          </a:bodyPr>
          <a:lstStyle>
            <a:lvl1pPr algn="l">
              <a:lnSpc>
                <a:spcPct val="100000"/>
              </a:lnSpc>
              <a:defRPr lang="de-DE" sz="3600" b="1">
                <a:latin typeface="+mj-lt"/>
                <a:cs typeface="Arial" panose="020B0604020202020204" pitchFamily="34" charset="0"/>
              </a:defRPr>
            </a:lvl1pPr>
          </a:lstStyle>
          <a:p>
            <a:pPr rtl="0"/>
            <a:r>
              <a:rPr lang="de-DE"/>
              <a:t>Titel durch Klicken hinzufügen</a:t>
            </a:r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B20F5EA7-881C-8FB7-EAC9-89C8F2E5865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955359" y="2303029"/>
            <a:ext cx="7965460" cy="3497698"/>
          </a:xfrm>
        </p:spPr>
        <p:txBody>
          <a:bodyPr lIns="91440" tIns="0" rIns="91440" bIns="0" rtlCol="0">
            <a:normAutofit/>
          </a:bodyPr>
          <a:lstStyle>
            <a:lvl1pPr>
              <a:spcBef>
                <a:spcPts val="1000"/>
              </a:spcBef>
              <a:defRPr lang="de-DE" sz="1800"/>
            </a:lvl1pPr>
            <a:lvl2pPr>
              <a:spcBef>
                <a:spcPts val="1000"/>
              </a:spcBef>
              <a:defRPr lang="de-DE" sz="1800"/>
            </a:lvl2pPr>
            <a:lvl3pPr>
              <a:spcBef>
                <a:spcPts val="1000"/>
              </a:spcBef>
              <a:defRPr lang="de-DE" sz="1800"/>
            </a:lvl3pPr>
            <a:lvl4pPr>
              <a:spcBef>
                <a:spcPts val="1000"/>
              </a:spcBef>
              <a:defRPr lang="de-DE" sz="1800"/>
            </a:lvl4pPr>
            <a:lvl5pPr>
              <a:spcBef>
                <a:spcPts val="1000"/>
              </a:spcBef>
              <a:defRPr lang="de-DE" sz="1800"/>
            </a:lvl5pPr>
          </a:lstStyle>
          <a:p>
            <a:pPr lvl="0" rtl="0"/>
            <a:r>
              <a:rPr lang="de-DE"/>
              <a:t>Klicken Sie, um Text hinzuzufügen.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552850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9">
            <a:extLst>
              <a:ext uri="{FF2B5EF4-FFF2-40B4-BE49-F238E27FC236}">
                <a16:creationId xmlns:a16="http://schemas.microsoft.com/office/drawing/2014/main" id="{C26B5661-F583-FA44-8353-161B862E69B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914399" y="834635"/>
            <a:ext cx="7796464" cy="1222385"/>
          </a:xfrm>
        </p:spPr>
        <p:txBody>
          <a:bodyPr tIns="0" bIns="0" rtlCol="0">
            <a:noAutofit/>
          </a:bodyPr>
          <a:lstStyle>
            <a:lvl1pPr algn="l">
              <a:lnSpc>
                <a:spcPct val="100000"/>
              </a:lnSpc>
              <a:defRPr lang="de-DE" sz="3600"/>
            </a:lvl1pPr>
          </a:lstStyle>
          <a:p>
            <a:pPr rtl="0"/>
            <a:r>
              <a:rPr lang="de-DE"/>
              <a:t>Titel durch Klicken hinzufügen</a:t>
            </a:r>
          </a:p>
        </p:txBody>
      </p:sp>
      <p:sp>
        <p:nvSpPr>
          <p:cNvPr id="23" name="Inhaltsplatzhalter 3">
            <a:extLst>
              <a:ext uri="{FF2B5EF4-FFF2-40B4-BE49-F238E27FC236}">
                <a16:creationId xmlns:a16="http://schemas.microsoft.com/office/drawing/2014/main" id="{6FF02D51-6992-3FED-2A19-92E5AC564CF4}"/>
              </a:ext>
            </a:extLst>
          </p:cNvPr>
          <p:cNvSpPr>
            <a:spLocks noGrp="1"/>
          </p:cNvSpPr>
          <p:nvPr userDrawn="1">
            <p:ph sz="half" idx="2" hasCustomPrompt="1"/>
          </p:nvPr>
        </p:nvSpPr>
        <p:spPr>
          <a:xfrm>
            <a:off x="914400" y="2303028"/>
            <a:ext cx="3283119" cy="3720337"/>
          </a:xfrm>
        </p:spPr>
        <p:txBody>
          <a:bodyPr lIns="91440" tIns="0" rIns="91440" bIns="0" rtlCol="0">
            <a:normAutofit/>
          </a:bodyPr>
          <a:lstStyle>
            <a:lvl1pPr marL="0" indent="0">
              <a:spcBef>
                <a:spcPts val="1000"/>
              </a:spcBef>
              <a:buNone/>
              <a:defRPr lang="de-DE" sz="1800"/>
            </a:lvl1pPr>
            <a:lvl2pPr marL="283464" indent="-283464">
              <a:spcBef>
                <a:spcPts val="1000"/>
              </a:spcBef>
              <a:defRPr lang="de-DE" sz="1800"/>
            </a:lvl2pPr>
            <a:lvl3pPr marL="283464" indent="-283464">
              <a:spcBef>
                <a:spcPts val="1000"/>
              </a:spcBef>
              <a:defRPr lang="de-DE" sz="1800"/>
            </a:lvl3pPr>
            <a:lvl4pPr marL="283464" indent="-283464">
              <a:spcBef>
                <a:spcPts val="1000"/>
              </a:spcBef>
              <a:defRPr lang="de-DE" sz="1800"/>
            </a:lvl4pPr>
            <a:lvl5pPr marL="283464" indent="-283464">
              <a:spcBef>
                <a:spcPts val="1000"/>
              </a:spcBef>
              <a:defRPr lang="de-DE" sz="1800"/>
            </a:lvl5pPr>
          </a:lstStyle>
          <a:p>
            <a:pPr lvl="0" rtl="0"/>
            <a:r>
              <a:rPr lang="de-DE"/>
              <a:t>Klicken Sie, um Text hinzuzufügen.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</a:p>
        </p:txBody>
      </p:sp>
      <p:sp>
        <p:nvSpPr>
          <p:cNvPr id="25" name="Inhaltsplatzhalter 5">
            <a:extLst>
              <a:ext uri="{FF2B5EF4-FFF2-40B4-BE49-F238E27FC236}">
                <a16:creationId xmlns:a16="http://schemas.microsoft.com/office/drawing/2014/main" id="{C2762372-3C12-61F8-F131-E4C08A2B1735}"/>
              </a:ext>
            </a:extLst>
          </p:cNvPr>
          <p:cNvSpPr>
            <a:spLocks noGrp="1"/>
          </p:cNvSpPr>
          <p:nvPr userDrawn="1">
            <p:ph sz="quarter" idx="4" hasCustomPrompt="1"/>
          </p:nvPr>
        </p:nvSpPr>
        <p:spPr>
          <a:xfrm>
            <a:off x="4782159" y="2303028"/>
            <a:ext cx="3284951" cy="3720337"/>
          </a:xfrm>
        </p:spPr>
        <p:txBody>
          <a:bodyPr lIns="91440" tIns="0" rIns="91440" bIns="0" rtlCol="0">
            <a:normAutofit/>
          </a:bodyPr>
          <a:lstStyle>
            <a:lvl1pPr marL="0" indent="0">
              <a:spcBef>
                <a:spcPts val="1000"/>
              </a:spcBef>
              <a:buNone/>
              <a:defRPr lang="de-DE" sz="1800"/>
            </a:lvl1pPr>
            <a:lvl2pPr marL="283464" indent="-283464">
              <a:spcBef>
                <a:spcPts val="1000"/>
              </a:spcBef>
              <a:defRPr lang="de-DE" sz="1800"/>
            </a:lvl2pPr>
            <a:lvl3pPr marL="283464" indent="-283464">
              <a:spcBef>
                <a:spcPts val="1000"/>
              </a:spcBef>
              <a:defRPr lang="de-DE" sz="1800"/>
            </a:lvl3pPr>
            <a:lvl4pPr marL="283464" indent="-283464">
              <a:spcBef>
                <a:spcPts val="1000"/>
              </a:spcBef>
              <a:defRPr lang="de-DE" sz="1800"/>
            </a:lvl4pPr>
            <a:lvl5pPr marL="283464" indent="-283464">
              <a:spcBef>
                <a:spcPts val="1000"/>
              </a:spcBef>
              <a:defRPr lang="de-DE" sz="1800"/>
            </a:lvl5pPr>
          </a:lstStyle>
          <a:p>
            <a:pPr lvl="0" rtl="0"/>
            <a:r>
              <a:rPr lang="de-DE"/>
              <a:t>Klicken Sie, um Text hinzuzufügen.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</a:p>
        </p:txBody>
      </p:sp>
      <p:sp>
        <p:nvSpPr>
          <p:cNvPr id="2" name="Bildplatzhalter 7">
            <a:extLst>
              <a:ext uri="{FF2B5EF4-FFF2-40B4-BE49-F238E27FC236}">
                <a16:creationId xmlns:a16="http://schemas.microsoft.com/office/drawing/2014/main" id="{4925CAE0-62AF-42A1-E471-B960F6AF580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367386" y="0"/>
            <a:ext cx="3824614" cy="6858000"/>
          </a:xfrm>
          <a:solidFill>
            <a:schemeClr val="bg1"/>
          </a:solidFill>
        </p:spPr>
        <p:txBody>
          <a:bodyPr rtlCol="0">
            <a:normAutofit/>
          </a:bodyPr>
          <a:lstStyle>
            <a:lvl1pPr marL="0" indent="0">
              <a:buNone/>
              <a:defRPr lang="de-DE" sz="1800"/>
            </a:lvl1pPr>
          </a:lstStyle>
          <a:p>
            <a:pPr lvl="0" rtl="0"/>
            <a:r>
              <a:rPr lang="de-DE"/>
              <a:t>Klicken, um Bild hinzuzufügen</a:t>
            </a:r>
          </a:p>
        </p:txBody>
      </p:sp>
    </p:spTree>
    <p:extLst>
      <p:ext uri="{BB962C8B-B14F-4D97-AF65-F5344CB8AC3E}">
        <p14:creationId xmlns:p14="http://schemas.microsoft.com/office/powerpoint/2010/main" val="1686733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lussbemerkung">
    <p:bg>
      <p:bgPr>
        <a:solidFill>
          <a:srgbClr val="E5D8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914401" y="258666"/>
            <a:ext cx="5715000" cy="2727709"/>
          </a:xfrm>
        </p:spPr>
        <p:txBody>
          <a:bodyPr tIns="0" bIns="0" rtlCol="0" anchor="b" anchorCtr="0">
            <a:noAutofit/>
          </a:bodyPr>
          <a:lstStyle>
            <a:lvl1pPr algn="l">
              <a:lnSpc>
                <a:spcPct val="100000"/>
              </a:lnSpc>
              <a:defRPr lang="de-DE" sz="3600"/>
            </a:lvl1pPr>
          </a:lstStyle>
          <a:p>
            <a:pPr rtl="0"/>
            <a:r>
              <a:rPr lang="de-DE" dirty="0"/>
              <a:t>Titel durch Klicken hinzufügen</a:t>
            </a:r>
          </a:p>
        </p:txBody>
      </p:sp>
      <p:sp>
        <p:nvSpPr>
          <p:cNvPr id="6" name="Untertitel 2">
            <a:extLst>
              <a:ext uri="{FF2B5EF4-FFF2-40B4-BE49-F238E27FC236}">
                <a16:creationId xmlns:a16="http://schemas.microsoft.com/office/drawing/2014/main" id="{86F10CB4-CF79-A942-DA9C-04CBB7C89DC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14401" y="3228585"/>
            <a:ext cx="5715000" cy="1882034"/>
          </a:xfrm>
        </p:spPr>
        <p:txBody>
          <a:bodyPr lIns="91440" tIns="0" rIns="91440" bIns="0" rtlCol="0" anchor="t" anchorCtr="0">
            <a:normAutofit/>
          </a:bodyPr>
          <a:lstStyle>
            <a:lvl1pPr marL="0" indent="0" algn="l">
              <a:spcBef>
                <a:spcPts val="576"/>
              </a:spcBef>
              <a:buNone/>
              <a:defRPr lang="de-DE" sz="2400"/>
            </a:lvl1pPr>
            <a:lvl2pPr marL="457200" indent="0" algn="ctr">
              <a:buNone/>
              <a:defRPr lang="de-DE" sz="2000"/>
            </a:lvl2pPr>
            <a:lvl3pPr marL="914400" indent="0" algn="ctr">
              <a:buNone/>
              <a:defRPr lang="de-DE" sz="1800"/>
            </a:lvl3pPr>
            <a:lvl4pPr marL="1371600" indent="0" algn="ctr">
              <a:buNone/>
              <a:defRPr lang="de-DE" sz="1600"/>
            </a:lvl4pPr>
            <a:lvl5pPr marL="1828800" indent="0" algn="ctr">
              <a:buNone/>
              <a:defRPr lang="de-DE" sz="1600"/>
            </a:lvl5pPr>
            <a:lvl6pPr marL="2286000" indent="0" algn="ctr">
              <a:buNone/>
              <a:defRPr lang="de-DE" sz="1600"/>
            </a:lvl6pPr>
            <a:lvl7pPr marL="2743200" indent="0" algn="ctr">
              <a:buNone/>
              <a:defRPr lang="de-DE" sz="1600"/>
            </a:lvl7pPr>
            <a:lvl8pPr marL="3200400" indent="0" algn="ctr">
              <a:buNone/>
              <a:defRPr lang="de-DE" sz="1600"/>
            </a:lvl8pPr>
            <a:lvl9pPr marL="3657600" indent="0" algn="ctr">
              <a:buNone/>
              <a:defRPr lang="de-DE" sz="1600"/>
            </a:lvl9pPr>
          </a:lstStyle>
          <a:p>
            <a:pPr rtl="0"/>
            <a:r>
              <a:rPr lang="de-DE"/>
              <a:t>Untertitel durch Klicken hinzufügen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9BC48A29-2D37-52FF-74CF-8ACD83AB1E1D}"/>
              </a:ext>
            </a:extLst>
          </p:cNvPr>
          <p:cNvSpPr/>
          <p:nvPr userDrawn="1"/>
        </p:nvSpPr>
        <p:spPr>
          <a:xfrm>
            <a:off x="0" y="5463227"/>
            <a:ext cx="12192000" cy="139477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2898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438475" y="457199"/>
            <a:ext cx="987552" cy="24450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lang="de-DE" sz="1200">
                <a:solidFill>
                  <a:schemeClr val="accent6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rtl="0"/>
            <a:fld id="{48F63A3B-78C7-47BE-AE5E-E10140E04643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758952" y="731520"/>
            <a:ext cx="10671048" cy="136205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defPPr>
              <a:defRPr lang="de-DE"/>
            </a:defPPr>
          </a:lstStyle>
          <a:p>
            <a:pPr rtl="0"/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58952" y="2103120"/>
            <a:ext cx="1067104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de-DE"/>
            </a:defPPr>
          </a:lstStyle>
          <a:p>
            <a:pPr lvl="0" rtl="0"/>
            <a:r>
              <a:rPr lang="de-DE"/>
              <a:t>Textmasterformat durch Klicken bearbeiten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833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3" r:id="rId2"/>
    <p:sldLayoutId id="2147483680" r:id="rId3"/>
    <p:sldLayoutId id="2147483653" r:id="rId4"/>
    <p:sldLayoutId id="2147483668" r:id="rId5"/>
    <p:sldLayoutId id="2147483686" r:id="rId6"/>
    <p:sldLayoutId id="2147483676" r:id="rId7"/>
  </p:sldLayoutIdLst>
  <p:hf hdr="0" ftr="0" dt="0"/>
  <p:txStyles>
    <p:titleStyle>
      <a:lvl1pPr algn="ctr" defTabSz="914400" rtl="0" eaLnBrk="1" latinLnBrk="0" hangingPunct="1">
        <a:lnSpc>
          <a:spcPts val="4875"/>
        </a:lnSpc>
        <a:spcBef>
          <a:spcPct val="0"/>
        </a:spcBef>
        <a:buNone/>
        <a:defRPr lang="de-DE" sz="3800" b="1" kern="1200" cap="all" baseline="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de-DE" sz="2800" kern="1200">
          <a:solidFill>
            <a:schemeClr val="accent6"/>
          </a:solidFill>
          <a:latin typeface="+mn-lt"/>
          <a:ea typeface="+mn-ea"/>
          <a:cs typeface="+mn-cs"/>
        </a:defRPr>
      </a:lvl1pPr>
      <a:lvl2pPr marL="6858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de-DE" sz="2400" kern="1200">
          <a:solidFill>
            <a:schemeClr val="accent6"/>
          </a:solidFill>
          <a:latin typeface="+mn-lt"/>
          <a:ea typeface="+mn-ea"/>
          <a:cs typeface="+mn-cs"/>
        </a:defRPr>
      </a:lvl2pPr>
      <a:lvl3pPr marL="11430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de-DE" sz="2000" kern="1200">
          <a:solidFill>
            <a:schemeClr val="accent6"/>
          </a:solidFill>
          <a:latin typeface="+mn-lt"/>
          <a:ea typeface="+mn-ea"/>
          <a:cs typeface="+mn-cs"/>
        </a:defRPr>
      </a:lvl3pPr>
      <a:lvl4pPr marL="16002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de-DE" sz="1800" kern="1200">
          <a:solidFill>
            <a:schemeClr val="accent6"/>
          </a:solidFill>
          <a:latin typeface="+mn-lt"/>
          <a:ea typeface="+mn-ea"/>
          <a:cs typeface="+mn-cs"/>
        </a:defRPr>
      </a:lvl4pPr>
      <a:lvl5pPr marL="2057400" indent="-347472" algn="l" defTabSz="914400" rtl="0" eaLnBrk="1" latinLnBrk="0" hangingPunct="1">
        <a:lnSpc>
          <a:spcPct val="100000"/>
        </a:lnSpc>
        <a:spcBef>
          <a:spcPts val="360"/>
        </a:spcBef>
        <a:buFont typeface="Arial" panose="020B0604020202020204" pitchFamily="34" charset="0"/>
        <a:buChar char="•"/>
        <a:defRPr lang="de-DE" sz="1800" kern="1200">
          <a:solidFill>
            <a:schemeClr val="accent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de-DE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de-DE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de-DE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de-DE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lang="de-DE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de-DE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de-DE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de-DE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de-DE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de-DE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de-DE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de-DE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de-DE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svg"/><Relationship Id="rId5" Type="http://schemas.openxmlformats.org/officeDocument/2006/relationships/image" Target="../media/image3.sv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jp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11" Type="http://schemas.openxmlformats.org/officeDocument/2006/relationships/image" Target="../media/image24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video" Target="https://www.youtube.com/embed/sc9OjL6Mjqo?feature=oembed" TargetMode="External"/><Relationship Id="rId6" Type="http://schemas.openxmlformats.org/officeDocument/2006/relationships/image" Target="../media/image15.jpeg"/><Relationship Id="rId5" Type="http://schemas.openxmlformats.org/officeDocument/2006/relationships/hyperlink" Target="https://www.youtube.com/watch?v=sc9OjL6Mjqo" TargetMode="Externa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video" Target="https://www.youtube.com/embed/wTOUBtNhPfI?feature=oembed" TargetMode="External"/><Relationship Id="rId6" Type="http://schemas.openxmlformats.org/officeDocument/2006/relationships/image" Target="../media/image16.jpeg"/><Relationship Id="rId5" Type="http://schemas.openxmlformats.org/officeDocument/2006/relationships/hyperlink" Target="https://www.youtube.com/watch?v=wTOUBtNhPfI" TargetMode="Externa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video" Target="https://www.youtube.com/embed/FcHsysPGSt0?start=244&amp;feature=oembed" TargetMode="External"/><Relationship Id="rId6" Type="http://schemas.openxmlformats.org/officeDocument/2006/relationships/image" Target="../media/image17.jpeg"/><Relationship Id="rId5" Type="http://schemas.openxmlformats.org/officeDocument/2006/relationships/hyperlink" Target="https://www.youtube.com/watch?v=FcHsysPGSt0&amp;t=244s" TargetMode="Externa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video" Target="https://www.youtube.com/embed/AQuI2Fm0kIg?start=2036&amp;feature=oembed" TargetMode="External"/><Relationship Id="rId6" Type="http://schemas.openxmlformats.org/officeDocument/2006/relationships/image" Target="../media/image18.jpeg"/><Relationship Id="rId5" Type="http://schemas.openxmlformats.org/officeDocument/2006/relationships/hyperlink" Target="https://www.youtube.com/watch?v=AQuI2Fm0kIg&amp;t=2036s" TargetMode="Externa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45288574-34DC-1AD8-2D99-8BAE0F40442C}"/>
              </a:ext>
            </a:extLst>
          </p:cNvPr>
          <p:cNvSpPr txBox="1">
            <a:spLocks/>
          </p:cNvSpPr>
          <p:nvPr/>
        </p:nvSpPr>
        <p:spPr>
          <a:xfrm>
            <a:off x="3754038" y="1376821"/>
            <a:ext cx="7723404" cy="2362036"/>
          </a:xfrm>
          <a:prstGeom prst="rect">
            <a:avLst/>
          </a:prstGeom>
        </p:spPr>
        <p:txBody>
          <a:bodyPr vert="horz" lIns="91440" tIns="0" rIns="91440" bIns="0" rtlCol="0" anchor="ctr" anchorCtr="0">
            <a:noAutofit/>
          </a:bodyPr>
          <a:lstStyle>
            <a:defPPr>
              <a:defRPr lang="de-DE"/>
            </a:defPPr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de-DE" sz="3600" b="1" kern="1200" cap="all" baseline="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>
                <a:solidFill>
                  <a:srgbClr val="002060"/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Digital-ästhetische Praxis als Empowerment: </a:t>
            </a:r>
          </a:p>
          <a:p>
            <a:endParaRPr lang="de-DE" sz="1000" dirty="0">
              <a:solidFill>
                <a:srgbClr val="002060"/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r>
              <a:rPr lang="de-DE" sz="2400" dirty="0">
                <a:solidFill>
                  <a:srgbClr val="002060"/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Die eigene Position stärken und Schülerinnen und Schüler zu differenzierten Wahrnehmungen befähigen </a:t>
            </a:r>
            <a:endParaRPr lang="de-DE" sz="2400" dirty="0">
              <a:solidFill>
                <a:srgbClr val="002060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9D9E4D2-D5B5-8BAA-CAC1-405CD31A3589}"/>
              </a:ext>
            </a:extLst>
          </p:cNvPr>
          <p:cNvSpPr txBox="1"/>
          <p:nvPr/>
        </p:nvSpPr>
        <p:spPr>
          <a:xfrm>
            <a:off x="5241249" y="3858792"/>
            <a:ext cx="4748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0" dirty="0">
                <a:solidFill>
                  <a:schemeClr val="bg2">
                    <a:lumMod val="7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Ort, Datum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09EB184-9E22-34C6-2FEA-3737B4F38544}"/>
              </a:ext>
            </a:extLst>
          </p:cNvPr>
          <p:cNvSpPr txBox="1"/>
          <p:nvPr/>
        </p:nvSpPr>
        <p:spPr>
          <a:xfrm>
            <a:off x="0" y="5378903"/>
            <a:ext cx="12192000" cy="1477328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835F392-7F85-8B0A-9504-D37D7CEEBD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36" y="5795826"/>
            <a:ext cx="1799572" cy="716156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450655C2-8166-9111-FC1D-76F261BDFD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72349" y="5842227"/>
            <a:ext cx="817216" cy="688163"/>
          </a:xfrm>
          <a:prstGeom prst="rect">
            <a:avLst/>
          </a:prstGeom>
        </p:spPr>
      </p:pic>
      <p:pic>
        <p:nvPicPr>
          <p:cNvPr id="12" name="Grafik 11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74017901-0D2D-8E15-99AF-5D2132D165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1628" y="5854385"/>
            <a:ext cx="1210568" cy="657597"/>
          </a:xfrm>
          <a:prstGeom prst="rect">
            <a:avLst/>
          </a:prstGeom>
        </p:spPr>
      </p:pic>
      <p:pic>
        <p:nvPicPr>
          <p:cNvPr id="13" name="Grafik 12" descr="Ein Bild, das Text, Grafiken, Grafikdesign, Schrift enthält.&#10;&#10;Automatisch generierte Beschreibung">
            <a:extLst>
              <a:ext uri="{FF2B5EF4-FFF2-40B4-BE49-F238E27FC236}">
                <a16:creationId xmlns:a16="http://schemas.microsoft.com/office/drawing/2014/main" id="{F334675B-07A3-71D8-9C38-8E04E6CA237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59008"/>
          <a:stretch/>
        </p:blipFill>
        <p:spPr>
          <a:xfrm>
            <a:off x="6299821" y="5804781"/>
            <a:ext cx="2253566" cy="741594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2ED03865-9005-8854-226C-F14503F9696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89691" y="5960503"/>
            <a:ext cx="1577938" cy="430150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3F34735A-0773-ABDE-0BE0-A962692B232E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10417188" y="5804781"/>
            <a:ext cx="1774812" cy="942543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1CCC8DC1-60F3-B291-4F6D-1FABB5EFAAA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25079" t="4814" r="26890" b="4680"/>
          <a:stretch/>
        </p:blipFill>
        <p:spPr>
          <a:xfrm>
            <a:off x="596247" y="109182"/>
            <a:ext cx="2821864" cy="531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7630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4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021072-4A77-DB4D-DF41-58EADB7DA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3159" y="2600690"/>
            <a:ext cx="4544878" cy="1105409"/>
          </a:xfrm>
        </p:spPr>
        <p:txBody>
          <a:bodyPr rtlCol="0"/>
          <a:lstStyle>
            <a:defPPr>
              <a:defRPr lang="de-DE"/>
            </a:defPPr>
          </a:lstStyle>
          <a:p>
            <a:pPr rtl="0"/>
            <a:r>
              <a:rPr lang="de-DE" sz="7200" dirty="0">
                <a:solidFill>
                  <a:srgbClr val="4A4F98"/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P A U S 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549EB70-D568-2B5A-E620-F2ADEB950D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8922" y="578211"/>
            <a:ext cx="5701577" cy="5701577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46758B19-1ABE-88FD-587D-B66E9BDB920A}"/>
              </a:ext>
            </a:extLst>
          </p:cNvPr>
          <p:cNvSpPr txBox="1"/>
          <p:nvPr/>
        </p:nvSpPr>
        <p:spPr>
          <a:xfrm>
            <a:off x="2176416" y="3998794"/>
            <a:ext cx="21707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15 Minuten</a:t>
            </a:r>
          </a:p>
        </p:txBody>
      </p:sp>
    </p:spTree>
    <p:extLst>
      <p:ext uri="{BB962C8B-B14F-4D97-AF65-F5344CB8AC3E}">
        <p14:creationId xmlns:p14="http://schemas.microsoft.com/office/powerpoint/2010/main" val="11360512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4E3D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23F6FA-3C5C-2021-DC0D-F16BABFFB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2F3D48-6A53-B58F-610B-F5EC7296E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4938" y="622479"/>
            <a:ext cx="6422124" cy="494568"/>
          </a:xfrm>
        </p:spPr>
        <p:txBody>
          <a:bodyPr rtlCol="0"/>
          <a:lstStyle>
            <a:defPPr>
              <a:defRPr lang="de-DE"/>
            </a:defPPr>
          </a:lstStyle>
          <a:p>
            <a:pPr algn="ctr" rtl="0"/>
            <a:r>
              <a:rPr lang="de-DE" dirty="0">
                <a:solidFill>
                  <a:srgbClr val="295E1E"/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Vertiefung 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94BE2568-FC6C-38F4-5792-B63196057E7C}"/>
              </a:ext>
            </a:extLst>
          </p:cNvPr>
          <p:cNvSpPr txBox="1"/>
          <p:nvPr/>
        </p:nvSpPr>
        <p:spPr>
          <a:xfrm>
            <a:off x="1132983" y="1117047"/>
            <a:ext cx="9926033" cy="4156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16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  <a:sym typeface="Wingdings" pitchFamily="2" charset="2"/>
              </a:rPr>
              <a:t> </a:t>
            </a:r>
            <a:r>
              <a:rPr lang="de-DE" sz="16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Diskutiert folgende Fragen in Kleingruppen und dokumentiert eure Erkenntnisse auf den Karten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EAFB089-C64F-FC4A-317F-D932992E50BF}"/>
              </a:ext>
            </a:extLst>
          </p:cNvPr>
          <p:cNvSpPr txBox="1"/>
          <p:nvPr/>
        </p:nvSpPr>
        <p:spPr>
          <a:xfrm>
            <a:off x="4090219" y="2318886"/>
            <a:ext cx="7413558" cy="2015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1" indent="-285750">
              <a:buFont typeface="Wingdings" pitchFamily="2" charset="2"/>
              <a:buChar char="v"/>
            </a:pPr>
            <a:r>
              <a:rPr lang="de-DE" sz="25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 Was haben eigene digitale Praktiken mit schulischer Praxis zu tun?</a:t>
            </a: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285750" lvl="1" indent="-285750">
              <a:buFont typeface="Wingdings" pitchFamily="2" charset="2"/>
              <a:buChar char="v"/>
            </a:pPr>
            <a:r>
              <a:rPr lang="de-DE" sz="25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 Welche Bedeutung hat dies für meine pädagogische Praxis?</a:t>
            </a:r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B4ED1B6B-E5C3-2DE6-447A-F149227B4F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031" y="2460828"/>
            <a:ext cx="3594100" cy="359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2210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D9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4AF830-52A9-8B38-36BE-7920B4056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404" y="2776130"/>
            <a:ext cx="7965461" cy="994164"/>
          </a:xfrm>
        </p:spPr>
        <p:txBody>
          <a:bodyPr/>
          <a:lstStyle/>
          <a:p>
            <a:r>
              <a:rPr lang="de-DE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Exploration mit KI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B1F74EA7-D5F9-EE6E-77F2-C4525B5C3E70}"/>
              </a:ext>
            </a:extLst>
          </p:cNvPr>
          <p:cNvSpPr txBox="1">
            <a:spLocks/>
          </p:cNvSpPr>
          <p:nvPr/>
        </p:nvSpPr>
        <p:spPr>
          <a:xfrm>
            <a:off x="955359" y="2282203"/>
            <a:ext cx="5512299" cy="341784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de-DE"/>
            </a:defPPr>
            <a:lvl1pPr marL="347472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2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11430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itchFamily="2" charset="2"/>
              <a:buChar char="v"/>
            </a:pPr>
            <a:endParaRPr lang="de-DE" sz="20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6D4AC8B0-9E19-A163-B90C-4E81908F4A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801" y="0"/>
            <a:ext cx="61591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501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4F7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02F057-065E-DA94-E921-D64C59D24A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008DF3-D98D-A04D-A05F-FF1CCDA59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3159" y="2600690"/>
            <a:ext cx="4544878" cy="1105409"/>
          </a:xfrm>
        </p:spPr>
        <p:txBody>
          <a:bodyPr rtlCol="0"/>
          <a:lstStyle>
            <a:defPPr>
              <a:defRPr lang="de-DE"/>
            </a:defPPr>
          </a:lstStyle>
          <a:p>
            <a:pPr rtl="0"/>
            <a:r>
              <a:rPr lang="de-DE" sz="7200" dirty="0">
                <a:solidFill>
                  <a:srgbClr val="4A4F98"/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P A U S 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27D59DFE-2547-D195-0676-A0B167692C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8922" y="578211"/>
            <a:ext cx="5701577" cy="5701577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26150F1A-0B9E-0E9D-5869-79A75ABC21FC}"/>
              </a:ext>
            </a:extLst>
          </p:cNvPr>
          <p:cNvSpPr txBox="1"/>
          <p:nvPr/>
        </p:nvSpPr>
        <p:spPr>
          <a:xfrm>
            <a:off x="2176416" y="3998794"/>
            <a:ext cx="21707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15 Minuten</a:t>
            </a:r>
          </a:p>
        </p:txBody>
      </p:sp>
    </p:spTree>
    <p:extLst>
      <p:ext uri="{BB962C8B-B14F-4D97-AF65-F5344CB8AC3E}">
        <p14:creationId xmlns:p14="http://schemas.microsoft.com/office/powerpoint/2010/main" val="8485287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6CF89C4A-B7D5-874F-6CE7-A056DB627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2745" y="2799221"/>
            <a:ext cx="3722030" cy="729855"/>
          </a:xfrm>
        </p:spPr>
        <p:txBody>
          <a:bodyPr/>
          <a:lstStyle/>
          <a:p>
            <a:pPr algn="ctr"/>
            <a:r>
              <a:rPr lang="de-DE" sz="3400" dirty="0">
                <a:solidFill>
                  <a:srgbClr val="002060"/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Reflexion</a:t>
            </a:r>
          </a:p>
        </p:txBody>
      </p:sp>
      <p:pic>
        <p:nvPicPr>
          <p:cNvPr id="5" name="Bildplatzhalter 8">
            <a:extLst>
              <a:ext uri="{FF2B5EF4-FFF2-40B4-BE49-F238E27FC236}">
                <a16:creationId xmlns:a16="http://schemas.microsoft.com/office/drawing/2014/main" id="{D5684FA3-8FDC-49E7-BCE0-D21E82CFF6D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10911" r="14821"/>
          <a:stretch>
            <a:fillRect/>
          </a:stretch>
        </p:blipFill>
        <p:spPr>
          <a:xfrm>
            <a:off x="0" y="0"/>
            <a:ext cx="5791200" cy="6858000"/>
          </a:xfrm>
        </p:spPr>
      </p:pic>
    </p:spTree>
    <p:extLst>
      <p:ext uri="{BB962C8B-B14F-4D97-AF65-F5344CB8AC3E}">
        <p14:creationId xmlns:p14="http://schemas.microsoft.com/office/powerpoint/2010/main" val="2182296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E7703E-4FB3-8602-B41A-65AC07C26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F27200E6-6B55-85DD-EDE2-EFFF1C47B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7025" y="1006997"/>
            <a:ext cx="3722030" cy="729855"/>
          </a:xfrm>
        </p:spPr>
        <p:txBody>
          <a:bodyPr/>
          <a:lstStyle/>
          <a:p>
            <a:pPr algn="ctr"/>
            <a:r>
              <a:rPr lang="de-DE" sz="3400" dirty="0">
                <a:solidFill>
                  <a:srgbClr val="002060"/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Reflexion</a:t>
            </a:r>
          </a:p>
        </p:txBody>
      </p:sp>
      <p:pic>
        <p:nvPicPr>
          <p:cNvPr id="5" name="Bildplatzhalter 8">
            <a:extLst>
              <a:ext uri="{FF2B5EF4-FFF2-40B4-BE49-F238E27FC236}">
                <a16:creationId xmlns:a16="http://schemas.microsoft.com/office/drawing/2014/main" id="{3D6E5D33-D2D8-FB8D-5C1C-78074F5C72A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10911" r="14821"/>
          <a:stretch>
            <a:fillRect/>
          </a:stretch>
        </p:blipFill>
        <p:spPr>
          <a:xfrm>
            <a:off x="0" y="0"/>
            <a:ext cx="5791200" cy="6858000"/>
          </a:xfrm>
        </p:spPr>
      </p:pic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B0594EF9-94B8-ABC2-80FF-FE68E1D5203A}"/>
              </a:ext>
            </a:extLst>
          </p:cNvPr>
          <p:cNvSpPr txBox="1">
            <a:spLocks/>
          </p:cNvSpPr>
          <p:nvPr/>
        </p:nvSpPr>
        <p:spPr>
          <a:xfrm>
            <a:off x="6241890" y="2310344"/>
            <a:ext cx="5512299" cy="308329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de-DE"/>
            </a:defPPr>
            <a:lvl1pPr marL="347472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2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11430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de-DE" sz="20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Was habe ich über mein eigenes Gestalten, Entscheiden und Wahrnehmen im Umgang mit KI gelernt?</a:t>
            </a:r>
          </a:p>
          <a:p>
            <a:pPr marL="0" indent="0">
              <a:lnSpc>
                <a:spcPct val="150000"/>
              </a:lnSpc>
              <a:buNone/>
            </a:pPr>
            <a:endParaRPr lang="de-DE" sz="20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de-DE" sz="20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Inwiefern hat mich das Experimentieren mit KI als gestaltendes Subjekt empowert? </a:t>
            </a:r>
          </a:p>
        </p:txBody>
      </p:sp>
    </p:spTree>
    <p:extLst>
      <p:ext uri="{BB962C8B-B14F-4D97-AF65-F5344CB8AC3E}">
        <p14:creationId xmlns:p14="http://schemas.microsoft.com/office/powerpoint/2010/main" val="13941371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3B219B-7E3A-7E84-6386-37313F0CF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751" y="833041"/>
            <a:ext cx="5259554" cy="581224"/>
          </a:xfrm>
        </p:spPr>
        <p:txBody>
          <a:bodyPr rtlCol="0"/>
          <a:lstStyle>
            <a:defPPr>
              <a:defRPr lang="de-DE"/>
            </a:defPPr>
          </a:lstStyle>
          <a:p>
            <a:pPr algn="ctr" rtl="0">
              <a:lnSpc>
                <a:spcPct val="114000"/>
              </a:lnSpc>
            </a:pPr>
            <a:r>
              <a:rPr lang="de-DE" sz="3400" dirty="0">
                <a:solidFill>
                  <a:schemeClr val="accent2">
                    <a:lumMod val="60000"/>
                    <a:lumOff val="40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Evaluation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343CBFA5-1968-7D78-E850-E3995B5FCF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914" y="1933199"/>
            <a:ext cx="5853782" cy="4630452"/>
          </a:xfrm>
        </p:spPr>
        <p:txBody>
          <a:bodyPr rtlCol="0">
            <a:normAutofit/>
          </a:bodyPr>
          <a:lstStyle>
            <a:defPPr>
              <a:defRPr lang="de-DE"/>
            </a:defPPr>
          </a:lstStyle>
          <a:p>
            <a:pPr marL="342900" indent="-342900" rtl="0">
              <a:lnSpc>
                <a:spcPct val="160000"/>
              </a:lnSpc>
              <a:buFont typeface="Wingdings" pitchFamily="2" charset="2"/>
              <a:buChar char="v"/>
            </a:pPr>
            <a:r>
              <a:rPr lang="de-DE" sz="20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Was war für Euch spannend und anregend?</a:t>
            </a:r>
          </a:p>
          <a:p>
            <a:pPr marL="342900" indent="-342900" rtl="0">
              <a:lnSpc>
                <a:spcPct val="160000"/>
              </a:lnSpc>
              <a:buFont typeface="Wingdings" pitchFamily="2" charset="2"/>
              <a:buChar char="v"/>
            </a:pPr>
            <a:endParaRPr lang="de-DE" sz="20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342900" indent="-342900" rtl="0">
              <a:lnSpc>
                <a:spcPct val="160000"/>
              </a:lnSpc>
              <a:buFont typeface="Wingdings" pitchFamily="2" charset="2"/>
              <a:buChar char="v"/>
            </a:pPr>
            <a:r>
              <a:rPr lang="de-DE" sz="20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Habt Ihr Anregungen oder/und Ideen für die Weiterentwicklung dieser Fortbildung?</a:t>
            </a:r>
          </a:p>
          <a:p>
            <a:pPr marL="342900" indent="-342900" rtl="0">
              <a:lnSpc>
                <a:spcPct val="160000"/>
              </a:lnSpc>
              <a:buFont typeface="Wingdings" pitchFamily="2" charset="2"/>
              <a:buChar char="v"/>
            </a:pPr>
            <a:endParaRPr lang="de-DE" sz="20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342900" indent="-342900" rtl="0">
              <a:lnSpc>
                <a:spcPct val="160000"/>
              </a:lnSpc>
              <a:buFont typeface="Wingdings" pitchFamily="2" charset="2"/>
              <a:buChar char="v"/>
            </a:pPr>
            <a:r>
              <a:rPr lang="de-DE" sz="20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Sonstige Anmerkungen </a:t>
            </a:r>
            <a:endParaRPr lang="de-DE" dirty="0"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342900" indent="-342900" rtl="0">
              <a:buFont typeface="Wingdings" pitchFamily="2" charset="2"/>
              <a:buChar char="Ø"/>
            </a:pPr>
            <a:endParaRPr lang="de-DE" dirty="0">
              <a:latin typeface="FAUSans Office" panose="020B0504010101010104" pitchFamily="34" charset="77"/>
              <a:cs typeface="FAUSans Office" panose="020B0504010101010104" pitchFamily="34" charset="77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B0A78EEB-19E6-087B-478A-C474F2ADF7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79" r="-1"/>
          <a:stretch>
            <a:fillRect/>
          </a:stretch>
        </p:blipFill>
        <p:spPr>
          <a:xfrm>
            <a:off x="6647135" y="0"/>
            <a:ext cx="4683473" cy="6858000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D6DB15ED-9DE2-8B92-C13C-3A86B535795E}"/>
              </a:ext>
            </a:extLst>
          </p:cNvPr>
          <p:cNvSpPr txBox="1"/>
          <p:nvPr/>
        </p:nvSpPr>
        <p:spPr>
          <a:xfrm>
            <a:off x="496914" y="5686405"/>
            <a:ext cx="49046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à"/>
            </a:pPr>
            <a:r>
              <a:rPr lang="de-DE" sz="16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Hinterlasst uns gerne ein schriftliches Feedback.</a:t>
            </a:r>
          </a:p>
        </p:txBody>
      </p:sp>
    </p:spTree>
    <p:extLst>
      <p:ext uri="{BB962C8B-B14F-4D97-AF65-F5344CB8AC3E}">
        <p14:creationId xmlns:p14="http://schemas.microsoft.com/office/powerpoint/2010/main" val="29529238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9D22C5-0C9E-B582-A8FE-B45E70A01E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41009" y="1545606"/>
            <a:ext cx="6509982" cy="1557622"/>
          </a:xfrm>
        </p:spPr>
        <p:txBody>
          <a:bodyPr rtlCol="0"/>
          <a:lstStyle>
            <a:defPPr>
              <a:defRPr lang="de-DE"/>
            </a:defPPr>
          </a:lstStyle>
          <a:p>
            <a:pPr algn="ctr" rtl="0">
              <a:lnSpc>
                <a:spcPct val="150000"/>
              </a:lnSpc>
            </a:pPr>
            <a:r>
              <a:rPr lang="de-DE" sz="40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Vielen Dank </a:t>
            </a:r>
            <a:br>
              <a:rPr lang="de-DE" sz="40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</a:br>
            <a:r>
              <a:rPr lang="de-DE" sz="40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für Eure Teilnahme!</a:t>
            </a:r>
          </a:p>
        </p:txBody>
      </p:sp>
      <p:pic>
        <p:nvPicPr>
          <p:cNvPr id="7" name="Grafik 6" descr="Ein Bild, das Text, Grafiken, Grafikdesign, Schrift enthält.&#10;&#10;Automatisch generierte Beschreibung">
            <a:extLst>
              <a:ext uri="{FF2B5EF4-FFF2-40B4-BE49-F238E27FC236}">
                <a16:creationId xmlns:a16="http://schemas.microsoft.com/office/drawing/2014/main" id="{A24A8F0B-4D88-8465-3926-71395828B17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9008"/>
          <a:stretch/>
        </p:blipFill>
        <p:spPr>
          <a:xfrm>
            <a:off x="6299821" y="5804781"/>
            <a:ext cx="2253566" cy="741594"/>
          </a:xfrm>
          <a:prstGeom prst="rect">
            <a:avLst/>
          </a:prstGeom>
        </p:spPr>
      </p:pic>
      <p:pic>
        <p:nvPicPr>
          <p:cNvPr id="9" name="Grafik 8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885F0D21-C76D-8A39-8669-76C6FAF9E2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1628" y="5854385"/>
            <a:ext cx="1210568" cy="657597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FCFC066B-2235-C234-D1F5-18F35C09A6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72349" y="5842227"/>
            <a:ext cx="817216" cy="688163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52FC8B23-5FE4-A683-35CE-5959382A409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7536" y="5795826"/>
            <a:ext cx="1799572" cy="716156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828D33A0-6A45-1682-5C1E-FF7CF1BADAE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89691" y="5960503"/>
            <a:ext cx="1577938" cy="43015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33EF7089-2DA0-814D-4560-6E45710DA43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193176">
            <a:off x="8558173" y="545553"/>
            <a:ext cx="5363722" cy="5363722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412372D0-F82F-8AAD-5F41-5A6F2E28ED81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10417188" y="5804781"/>
            <a:ext cx="1774812" cy="942543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E090F7FE-994E-1E64-0778-4727203F041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502337" y="1960529"/>
            <a:ext cx="3893856" cy="389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1730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6B8C612E-409A-E44A-69E9-6956932C8E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664431"/>
              </p:ext>
            </p:extLst>
          </p:nvPr>
        </p:nvGraphicFramePr>
        <p:xfrm>
          <a:off x="467232" y="679469"/>
          <a:ext cx="10603076" cy="5499062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1937385">
                  <a:extLst>
                    <a:ext uri="{9D8B030D-6E8A-4147-A177-3AD203B41FA5}">
                      <a16:colId xmlns:a16="http://schemas.microsoft.com/office/drawing/2014/main" val="2118236320"/>
                    </a:ext>
                  </a:extLst>
                </a:gridCol>
                <a:gridCol w="1864373">
                  <a:extLst>
                    <a:ext uri="{9D8B030D-6E8A-4147-A177-3AD203B41FA5}">
                      <a16:colId xmlns:a16="http://schemas.microsoft.com/office/drawing/2014/main" val="3103983031"/>
                    </a:ext>
                  </a:extLst>
                </a:gridCol>
                <a:gridCol w="2439540">
                  <a:extLst>
                    <a:ext uri="{9D8B030D-6E8A-4147-A177-3AD203B41FA5}">
                      <a16:colId xmlns:a16="http://schemas.microsoft.com/office/drawing/2014/main" val="4267728333"/>
                    </a:ext>
                  </a:extLst>
                </a:gridCol>
                <a:gridCol w="1943069">
                  <a:extLst>
                    <a:ext uri="{9D8B030D-6E8A-4147-A177-3AD203B41FA5}">
                      <a16:colId xmlns:a16="http://schemas.microsoft.com/office/drawing/2014/main" val="1975908828"/>
                    </a:ext>
                  </a:extLst>
                </a:gridCol>
                <a:gridCol w="2418709">
                  <a:extLst>
                    <a:ext uri="{9D8B030D-6E8A-4147-A177-3AD203B41FA5}">
                      <a16:colId xmlns:a16="http://schemas.microsoft.com/office/drawing/2014/main" val="2718279241"/>
                    </a:ext>
                  </a:extLst>
                </a:gridCol>
              </a:tblGrid>
              <a:tr h="12951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de-DE" sz="1500" dirty="0">
                          <a:effectLst/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Ästhetischer Zugang</a:t>
                      </a:r>
                      <a:endParaRPr lang="de-DE" sz="1500" dirty="0">
                        <a:solidFill>
                          <a:srgbClr val="595959"/>
                        </a:solidFill>
                        <a:effectLst/>
                        <a:latin typeface="FAUSans Office" panose="020B0504010101010104" pitchFamily="34" charset="77"/>
                        <a:ea typeface="Calibri" panose="020F0502020204030204" pitchFamily="34" charset="0"/>
                        <a:cs typeface="FAUSans Office" panose="020B0504010101010104" pitchFamily="34" charset="7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de-DE" sz="1500" dirty="0">
                          <a:effectLst/>
                          <a:latin typeface="FAUSans Office"/>
                          <a:cs typeface="FAUSans Office" panose="020B0504010101010104" pitchFamily="34" charset="77"/>
                        </a:rPr>
                        <a:t>Verständnis von </a:t>
                      </a:r>
                      <a:r>
                        <a:rPr lang="de-DE" sz="1500" dirty="0" err="1">
                          <a:effectLst/>
                          <a:latin typeface="FAUSans Office"/>
                          <a:cs typeface="FAUSans Office" panose="020B0504010101010104" pitchFamily="34" charset="77"/>
                        </a:rPr>
                        <a:t>Algorithmizität</a:t>
                      </a:r>
                      <a:r>
                        <a:rPr lang="de-DE" sz="1500" dirty="0">
                          <a:effectLst/>
                          <a:latin typeface="FAUSans Office"/>
                          <a:cs typeface="FAUSans Office" panose="020B0504010101010104" pitchFamily="34" charset="77"/>
                        </a:rPr>
                        <a:t> und/vs. Digitaler </a:t>
                      </a:r>
                      <a:r>
                        <a:rPr lang="de-DE" sz="1500" dirty="0" err="1">
                          <a:effectLst/>
                          <a:latin typeface="FAUSans Office"/>
                          <a:cs typeface="FAUSans Office" panose="020B0504010101010104" pitchFamily="34" charset="77"/>
                        </a:rPr>
                        <a:t>Algorithmizität</a:t>
                      </a:r>
                      <a:endParaRPr lang="de-DE" sz="1500" dirty="0" err="1">
                        <a:solidFill>
                          <a:srgbClr val="595959"/>
                        </a:solidFill>
                        <a:effectLst/>
                        <a:latin typeface="FAUSans Office"/>
                        <a:ea typeface="Calibri" panose="020F0502020204030204" pitchFamily="34" charset="0"/>
                        <a:cs typeface="FAUSans Office" panose="020B0504010101010104" pitchFamily="34" charset="7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de-DE" sz="1500" dirty="0">
                          <a:effectLst/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Trans/</a:t>
                      </a:r>
                      <a:r>
                        <a:rPr lang="de-DE" sz="1500" dirty="0" err="1">
                          <a:effectLst/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inter</a:t>
                      </a:r>
                      <a:r>
                        <a:rPr lang="de-DE" sz="1500" dirty="0">
                          <a:effectLst/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/</a:t>
                      </a:r>
                      <a:r>
                        <a:rPr lang="de-DE" sz="1500" dirty="0" err="1">
                          <a:effectLst/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cross</a:t>
                      </a:r>
                      <a:r>
                        <a:rPr lang="de-DE" sz="1500" dirty="0">
                          <a:effectLst/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-ästhetik verstehen</a:t>
                      </a:r>
                      <a:endParaRPr lang="de-DE" sz="1500" dirty="0">
                        <a:solidFill>
                          <a:srgbClr val="595959"/>
                        </a:solidFill>
                        <a:effectLst/>
                        <a:latin typeface="FAUSans Office" panose="020B0504010101010104" pitchFamily="34" charset="77"/>
                        <a:ea typeface="Calibri" panose="020F0502020204030204" pitchFamily="34" charset="0"/>
                        <a:cs typeface="FAUSans Office" panose="020B0504010101010104" pitchFamily="34" charset="7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de-DE" sz="1500">
                          <a:effectLst/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Sich als hybriden Akteur erfahren</a:t>
                      </a:r>
                      <a:endParaRPr lang="de-DE" sz="1500">
                        <a:solidFill>
                          <a:srgbClr val="595959"/>
                        </a:solidFill>
                        <a:effectLst/>
                        <a:latin typeface="FAUSans Office" panose="020B0504010101010104" pitchFamily="34" charset="77"/>
                        <a:ea typeface="Calibri" panose="020F0502020204030204" pitchFamily="34" charset="0"/>
                        <a:cs typeface="FAUSans Office" panose="020B0504010101010104" pitchFamily="34" charset="7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de-DE" sz="1500" dirty="0">
                          <a:effectLst/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Unterschiedliche Affordanzstrukturen (als subjektivierende Strukturen)*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de-DE" sz="1500" dirty="0">
                          <a:effectLst/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 </a:t>
                      </a:r>
                      <a:endParaRPr lang="de-DE" sz="1500" dirty="0">
                        <a:solidFill>
                          <a:srgbClr val="595959"/>
                        </a:solidFill>
                        <a:effectLst/>
                        <a:latin typeface="FAUSans Office" panose="020B0504010101010104" pitchFamily="34" charset="77"/>
                        <a:ea typeface="Calibri" panose="020F0502020204030204" pitchFamily="34" charset="0"/>
                        <a:cs typeface="FAUSans Office" panose="020B0504010101010104" pitchFamily="34" charset="7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1687099"/>
                  </a:ext>
                </a:extLst>
              </a:tr>
              <a:tr h="12589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de-DE" sz="1500">
                          <a:effectLst/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Kunstästhetisch</a:t>
                      </a:r>
                      <a:endParaRPr lang="de-DE" sz="1500">
                        <a:solidFill>
                          <a:srgbClr val="595959"/>
                        </a:solidFill>
                        <a:effectLst/>
                        <a:latin typeface="FAUSans Office" panose="020B0504010101010104" pitchFamily="34" charset="77"/>
                        <a:ea typeface="Calibri" panose="020F0502020204030204" pitchFamily="34" charset="0"/>
                        <a:cs typeface="FAUSans Office" panose="020B0504010101010104" pitchFamily="34" charset="7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de-DE" sz="1500">
                          <a:effectLst/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Xenakis, Forsythe: algorithmische Struktur in Musik &amp; Tanz</a:t>
                      </a:r>
                      <a:endParaRPr lang="de-DE" sz="1500">
                        <a:solidFill>
                          <a:srgbClr val="595959"/>
                        </a:solidFill>
                        <a:effectLst/>
                        <a:latin typeface="FAUSans Office" panose="020B0504010101010104" pitchFamily="34" charset="77"/>
                        <a:ea typeface="Calibri" panose="020F0502020204030204" pitchFamily="34" charset="0"/>
                        <a:cs typeface="FAUSans Office" panose="020B0504010101010104" pitchFamily="34" charset="7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de-DE" sz="1500" dirty="0">
                          <a:effectLst/>
                          <a:latin typeface="FAUSans Office"/>
                          <a:cs typeface="FAUSans Office" panose="020B0504010101010104" pitchFamily="34" charset="77"/>
                        </a:rPr>
                        <a:t>Forsythe, Baumeister: </a:t>
                      </a:r>
                      <a:r>
                        <a:rPr lang="de-DE" sz="1500" dirty="0" err="1">
                          <a:effectLst/>
                          <a:latin typeface="FAUSans Office"/>
                          <a:cs typeface="FAUSans Office" panose="020B0504010101010104" pitchFamily="34" charset="77"/>
                        </a:rPr>
                        <a:t>Crossformate</a:t>
                      </a:r>
                      <a:r>
                        <a:rPr lang="de-DE" sz="1500" dirty="0">
                          <a:effectLst/>
                          <a:latin typeface="FAUSans Office"/>
                          <a:cs typeface="FAUSans Office" panose="020B0504010101010104" pitchFamily="34" charset="77"/>
                        </a:rPr>
                        <a:t> in der Kunstgeschichte</a:t>
                      </a:r>
                      <a:endParaRPr lang="de-DE" sz="1500" dirty="0">
                        <a:solidFill>
                          <a:srgbClr val="595959"/>
                        </a:solidFill>
                        <a:effectLst/>
                        <a:latin typeface="FAUSans Office"/>
                        <a:ea typeface="Calibri" panose="020F0502020204030204" pitchFamily="34" charset="0"/>
                        <a:cs typeface="FAUSans Office" panose="020B0504010101010104" pitchFamily="34" charset="7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de-DE" sz="1500" dirty="0">
                          <a:effectLst/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Körper-Raum-Beziehungen in </a:t>
                      </a:r>
                      <a:r>
                        <a:rPr lang="de-DE" sz="1500" dirty="0" err="1">
                          <a:effectLst/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Forsythe's</a:t>
                      </a:r>
                      <a:r>
                        <a:rPr lang="de-DE" sz="1500" dirty="0">
                          <a:effectLst/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 Improvisationstools</a:t>
                      </a:r>
                      <a:endParaRPr lang="de-DE" sz="1500" dirty="0">
                        <a:solidFill>
                          <a:srgbClr val="595959"/>
                        </a:solidFill>
                        <a:effectLst/>
                        <a:latin typeface="FAUSans Office" panose="020B0504010101010104" pitchFamily="34" charset="77"/>
                        <a:ea typeface="Calibri" panose="020F0502020204030204" pitchFamily="34" charset="0"/>
                        <a:cs typeface="FAUSans Office" panose="020B0504010101010104" pitchFamily="34" charset="7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de-DE" sz="1500">
                          <a:effectLst/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Künstlerische Formgebung als Antwort auf strukturelle Rahmungen</a:t>
                      </a:r>
                      <a:endParaRPr lang="de-DE" sz="1500">
                        <a:solidFill>
                          <a:srgbClr val="595959"/>
                        </a:solidFill>
                        <a:effectLst/>
                        <a:latin typeface="FAUSans Office" panose="020B0504010101010104" pitchFamily="34" charset="77"/>
                        <a:ea typeface="Calibri" panose="020F0502020204030204" pitchFamily="34" charset="0"/>
                        <a:cs typeface="FAUSans Office" panose="020B0504010101010104" pitchFamily="34" charset="7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7745919"/>
                  </a:ext>
                </a:extLst>
              </a:tr>
              <a:tr h="13974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de-DE" sz="1500">
                          <a:effectLst/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medienästhetisch</a:t>
                      </a:r>
                      <a:endParaRPr lang="de-DE" sz="1500">
                        <a:solidFill>
                          <a:srgbClr val="595959"/>
                        </a:solidFill>
                        <a:effectLst/>
                        <a:latin typeface="FAUSans Office" panose="020B0504010101010104" pitchFamily="34" charset="77"/>
                        <a:ea typeface="Calibri" panose="020F0502020204030204" pitchFamily="34" charset="0"/>
                        <a:cs typeface="FAUSans Office" panose="020B0504010101010104" pitchFamily="34" charset="7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de-DE" sz="1500" dirty="0" err="1">
                          <a:effectLst/>
                          <a:latin typeface="FAUSans Office"/>
                          <a:cs typeface="FAUSans Office" panose="020B0504010101010104" pitchFamily="34" charset="77"/>
                        </a:rPr>
                        <a:t>Nake</a:t>
                      </a:r>
                      <a:r>
                        <a:rPr lang="de-DE" sz="1500" dirty="0">
                          <a:effectLst/>
                          <a:latin typeface="FAUSans Office"/>
                          <a:cs typeface="FAUSans Office" panose="020B0504010101010104" pitchFamily="34" charset="77"/>
                        </a:rPr>
                        <a:t>, Herndon: KI-basierte Medienproduktion</a:t>
                      </a:r>
                      <a:endParaRPr lang="de-DE" sz="1500" dirty="0">
                        <a:solidFill>
                          <a:srgbClr val="595959"/>
                        </a:solidFill>
                        <a:effectLst/>
                        <a:latin typeface="FAUSans Office"/>
                        <a:ea typeface="Calibri" panose="020F0502020204030204" pitchFamily="34" charset="0"/>
                        <a:cs typeface="FAUSans Office" panose="020B0504010101010104" pitchFamily="34" charset="7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de-DE" sz="1500" dirty="0" err="1">
                          <a:effectLst/>
                          <a:latin typeface="FAUSans Office"/>
                          <a:cs typeface="FAUSans Office" panose="020B0504010101010104" pitchFamily="34" charset="77"/>
                        </a:rPr>
                        <a:t>Cutler:Countermapping</a:t>
                      </a:r>
                      <a:r>
                        <a:rPr lang="de-DE" sz="1500" dirty="0">
                          <a:effectLst/>
                          <a:latin typeface="FAUSans Office"/>
                          <a:cs typeface="FAUSans Office" panose="020B0504010101010104" pitchFamily="34" charset="77"/>
                        </a:rPr>
                        <a:t> </a:t>
                      </a:r>
                      <a:r>
                        <a:rPr lang="de-DE" sz="1500" dirty="0" err="1">
                          <a:effectLst/>
                          <a:latin typeface="FAUSans Office"/>
                          <a:cs typeface="FAUSans Office" panose="020B0504010101010104" pitchFamily="34" charset="77"/>
                        </a:rPr>
                        <a:t>with</a:t>
                      </a:r>
                      <a:r>
                        <a:rPr lang="de-DE" sz="1500" dirty="0">
                          <a:effectLst/>
                          <a:latin typeface="FAUSans Office"/>
                          <a:cs typeface="FAUSans Office" panose="020B0504010101010104" pitchFamily="34" charset="77"/>
                        </a:rPr>
                        <a:t> Science</a:t>
                      </a:r>
                      <a:endParaRPr lang="de-DE" sz="1500" dirty="0">
                        <a:solidFill>
                          <a:srgbClr val="595959"/>
                        </a:solidFill>
                        <a:effectLst/>
                        <a:latin typeface="FAUSans Office"/>
                        <a:ea typeface="Calibri" panose="020F0502020204030204" pitchFamily="34" charset="0"/>
                        <a:cs typeface="FAUSans Office" panose="020B0504010101010104" pitchFamily="34" charset="7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de-DE" sz="1500">
                          <a:effectLst/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Sound-Interfaces &amp; KI-Verstimmung als Selbstbildbruch</a:t>
                      </a:r>
                      <a:endParaRPr lang="de-DE" sz="1500">
                        <a:solidFill>
                          <a:srgbClr val="595959"/>
                        </a:solidFill>
                        <a:effectLst/>
                        <a:latin typeface="FAUSans Office" panose="020B0504010101010104" pitchFamily="34" charset="77"/>
                        <a:ea typeface="Calibri" panose="020F0502020204030204" pitchFamily="34" charset="0"/>
                        <a:cs typeface="FAUSans Office" panose="020B0504010101010104" pitchFamily="34" charset="7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de-DE" sz="1500">
                          <a:effectLst/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Tools als Mitspieler – Bedingungen digitaler Autorschaft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de-DE" sz="1500" dirty="0">
                          <a:effectLst/>
                          <a:latin typeface="FAUSans Office"/>
                          <a:cs typeface="FAUSans Office" panose="020B0504010101010104" pitchFamily="34" charset="77"/>
                        </a:rPr>
                        <a:t>z.B. </a:t>
                      </a:r>
                      <a:r>
                        <a:rPr lang="de-DE" sz="1500" dirty="0" err="1">
                          <a:effectLst/>
                          <a:latin typeface="FAUSans Office"/>
                          <a:cs typeface="FAUSans Office" panose="020B0504010101010104" pitchFamily="34" charset="77"/>
                        </a:rPr>
                        <a:t>MIDAKuK-MusikmachDinge</a:t>
                      </a:r>
                      <a:endParaRPr lang="de-DE" sz="1500" dirty="0" err="1">
                        <a:solidFill>
                          <a:srgbClr val="595959"/>
                        </a:solidFill>
                        <a:effectLst/>
                        <a:latin typeface="FAUSans Office" panose="020B0504010101010104" pitchFamily="34" charset="77"/>
                        <a:ea typeface="Calibri" panose="020F0502020204030204" pitchFamily="34" charset="0"/>
                        <a:cs typeface="FAUSans Office" panose="020B0504010101010104" pitchFamily="34" charset="7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11888738"/>
                  </a:ext>
                </a:extLst>
              </a:tr>
              <a:tr h="15474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de-DE" sz="1500">
                          <a:effectLst/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alltagsästhetisch</a:t>
                      </a:r>
                      <a:endParaRPr lang="de-DE" sz="1500">
                        <a:solidFill>
                          <a:srgbClr val="595959"/>
                        </a:solidFill>
                        <a:effectLst/>
                        <a:latin typeface="FAUSans Office" panose="020B0504010101010104" pitchFamily="34" charset="77"/>
                        <a:ea typeface="Calibri" panose="020F0502020204030204" pitchFamily="34" charset="0"/>
                        <a:cs typeface="FAUSans Office" panose="020B0504010101010104" pitchFamily="34" charset="7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de-DE" sz="1500">
                          <a:effectLst/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TikTok-Ästhetiken, Loops &amp; Filtersprache als algorithmische Kultur</a:t>
                      </a:r>
                      <a:endParaRPr lang="de-DE" sz="1500">
                        <a:solidFill>
                          <a:srgbClr val="595959"/>
                        </a:solidFill>
                        <a:effectLst/>
                        <a:latin typeface="FAUSans Office" panose="020B0504010101010104" pitchFamily="34" charset="77"/>
                        <a:ea typeface="Calibri" panose="020F0502020204030204" pitchFamily="34" charset="0"/>
                        <a:cs typeface="FAUSans Office" panose="020B0504010101010104" pitchFamily="34" charset="7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de-DE" sz="1500">
                          <a:effectLst/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Remix, Meme, Alltagstheater</a:t>
                      </a:r>
                      <a:endParaRPr lang="de-DE" sz="1500">
                        <a:solidFill>
                          <a:srgbClr val="595959"/>
                        </a:solidFill>
                        <a:effectLst/>
                        <a:latin typeface="FAUSans Office" panose="020B0504010101010104" pitchFamily="34" charset="77"/>
                        <a:ea typeface="Calibri" panose="020F0502020204030204" pitchFamily="34" charset="0"/>
                        <a:cs typeface="FAUSans Office" panose="020B0504010101010104" pitchFamily="34" charset="7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de-DE" sz="1500">
                          <a:effectLst/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Reenactment, Performanz im Digitalen (z. B. Tanz-Challenges)</a:t>
                      </a:r>
                      <a:endParaRPr lang="de-DE" sz="1500">
                        <a:solidFill>
                          <a:srgbClr val="595959"/>
                        </a:solidFill>
                        <a:effectLst/>
                        <a:latin typeface="FAUSans Office" panose="020B0504010101010104" pitchFamily="34" charset="77"/>
                        <a:ea typeface="Calibri" panose="020F0502020204030204" pitchFamily="34" charset="0"/>
                        <a:cs typeface="FAUSans Office" panose="020B0504010101010104" pitchFamily="34" charset="7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de-DE" sz="1500" dirty="0">
                          <a:effectLst/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Wie werde ich Teil eines Skripts? (Foucault: Subjektivierungsprozesse im Alltag)</a:t>
                      </a:r>
                      <a:endParaRPr lang="de-DE" sz="1500" dirty="0">
                        <a:solidFill>
                          <a:srgbClr val="595959"/>
                        </a:solidFill>
                        <a:effectLst/>
                        <a:latin typeface="FAUSans Office" panose="020B0504010101010104" pitchFamily="34" charset="77"/>
                        <a:ea typeface="Calibri" panose="020F0502020204030204" pitchFamily="34" charset="0"/>
                        <a:cs typeface="FAUSans Office" panose="020B0504010101010104" pitchFamily="34" charset="7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06664218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64457B6F-1704-52F8-2AAD-FC52C51D2539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2435598" y="1656311"/>
            <a:ext cx="172694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de-DE" alt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de-DE" alt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41B5D940-640E-45A7-87D7-C0B0C85D0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232" y="6310318"/>
            <a:ext cx="906632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altLang="ja-JP" sz="1200" baseline="30000" dirty="0"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  <a:t>*</a:t>
            </a:r>
            <a:r>
              <a:rPr kumimoji="0" lang="de-DE" altLang="ja-JP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  <a:t>unterscheiden lernen/Wie werden ich zum Nutzer, unter welchen Bedingungen (Foucault: </a:t>
            </a:r>
            <a:r>
              <a:rPr kumimoji="0" lang="de-DE" altLang="ja-JP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  <a:t>Wie ist es möglich, dass man nicht derartig, im Namen dieser Prinzipien da, zu solchen Zwecken und mit solchen Verfahren regiert wird</a:t>
            </a:r>
            <a:r>
              <a:rPr kumimoji="0" lang="de-DE" altLang="ja-JP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  <a:t>)</a:t>
            </a:r>
            <a:endParaRPr kumimoji="0" lang="de-DE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AUSans Office" panose="020B0504010101010104" pitchFamily="34" charset="77"/>
              <a:cs typeface="FAUSans Office" panose="020B0504010101010104" pitchFamily="34" charset="77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A74C449-95EC-444E-C46F-E3DCB221BCAF}"/>
              </a:ext>
            </a:extLst>
          </p:cNvPr>
          <p:cNvSpPr txBox="1"/>
          <p:nvPr/>
        </p:nvSpPr>
        <p:spPr>
          <a:xfrm>
            <a:off x="311385" y="174994"/>
            <a:ext cx="20104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b="1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Didaktische Matrix</a:t>
            </a:r>
          </a:p>
        </p:txBody>
      </p:sp>
    </p:spTree>
    <p:extLst>
      <p:ext uri="{BB962C8B-B14F-4D97-AF65-F5344CB8AC3E}">
        <p14:creationId xmlns:p14="http://schemas.microsoft.com/office/powerpoint/2010/main" val="15119432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E5D8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FF2D4F57-707B-DD2D-89DB-33490F376EAB}"/>
              </a:ext>
            </a:extLst>
          </p:cNvPr>
          <p:cNvSpPr txBox="1"/>
          <p:nvPr/>
        </p:nvSpPr>
        <p:spPr>
          <a:xfrm>
            <a:off x="410818" y="791323"/>
            <a:ext cx="11171582" cy="3789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de-DE" sz="1800" b="1" dirty="0">
                <a:solidFill>
                  <a:schemeClr val="bg1">
                    <a:lumMod val="25000"/>
                  </a:schemeClr>
                </a:solidFill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  <a:t>Vertikale Achse: Ästhetische Zugänge</a:t>
            </a:r>
          </a:p>
          <a:p>
            <a:pPr>
              <a:lnSpc>
                <a:spcPct val="107000"/>
              </a:lnSpc>
              <a:spcBef>
                <a:spcPts val="1200"/>
              </a:spcBef>
              <a:spcAft>
                <a:spcPts val="600"/>
              </a:spcAft>
              <a:buNone/>
            </a:pPr>
            <a:endParaRPr lang="de-DE" sz="1800" dirty="0">
              <a:effectLst/>
              <a:latin typeface="FAUSans Office" panose="020B0504010101010104" pitchFamily="34" charset="77"/>
              <a:ea typeface="Calibri" panose="020F0502020204030204" pitchFamily="34" charset="0"/>
              <a:cs typeface="FAUSans Office" panose="020B0504010101010104" pitchFamily="34" charset="77"/>
            </a:endParaRPr>
          </a:p>
          <a:p>
            <a:pPr marL="342900" lvl="0" indent="-342900">
              <a:lnSpc>
                <a:spcPct val="107000"/>
              </a:lnSpc>
              <a:spcAft>
                <a:spcPts val="6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de-DE" sz="1800" dirty="0"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  <a:t>Kunstästhetisch</a:t>
            </a:r>
            <a:br>
              <a:rPr lang="de-DE" sz="1800" dirty="0"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</a:br>
            <a:r>
              <a:rPr lang="de-DE" sz="1800" dirty="0"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  <a:t>→ bezieht sich auf künstlerische Traditionen und Konzepte, oft aus der „Hochkultur“, mit komplexen Formsprachen (z. B. Forsythe, Baumeister).</a:t>
            </a:r>
          </a:p>
          <a:p>
            <a:pPr marL="342900" lvl="0" indent="-342900">
              <a:lnSpc>
                <a:spcPct val="107000"/>
              </a:lnSpc>
              <a:spcAft>
                <a:spcPts val="6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de-DE" sz="1800" dirty="0"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  <a:t>Medienästhetisch</a:t>
            </a:r>
            <a:br>
              <a:rPr lang="de-DE" sz="1800" dirty="0"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</a:br>
            <a:r>
              <a:rPr lang="de-DE" sz="1800" dirty="0"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  <a:t>→ thematisiert digitale Technologien als Material und Medium ästhetischer Praxis (z. B. KI, Code, Sound-Interfaces; siehe </a:t>
            </a:r>
            <a:r>
              <a:rPr lang="de-DE" sz="1800" dirty="0" err="1"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  <a:t>Nake</a:t>
            </a:r>
            <a:r>
              <a:rPr lang="de-DE" sz="1800" dirty="0"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  <a:t>, Herndon).</a:t>
            </a:r>
          </a:p>
          <a:p>
            <a:pPr marL="342900" lvl="0" indent="-342900">
              <a:lnSpc>
                <a:spcPct val="107000"/>
              </a:lnSpc>
              <a:spcAft>
                <a:spcPts val="6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de-DE" sz="1800" dirty="0"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  <a:t>Alltagsästhetisch</a:t>
            </a:r>
            <a:br>
              <a:rPr lang="de-DE" sz="1800" dirty="0"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</a:br>
            <a:r>
              <a:rPr lang="de-DE" sz="1800" dirty="0"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  <a:t>→ geht von ästhetischen Phänomenen der Gegenwartskultur aus (z. B. TikTok, Memes, Remix, visuelle Sprache sozialer Medien).</a:t>
            </a:r>
          </a:p>
        </p:txBody>
      </p:sp>
    </p:spTree>
    <p:extLst>
      <p:ext uri="{BB962C8B-B14F-4D97-AF65-F5344CB8AC3E}">
        <p14:creationId xmlns:p14="http://schemas.microsoft.com/office/powerpoint/2010/main" val="1228139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4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FF8110BE-4286-16D3-076A-E95635BD3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679408"/>
              </p:ext>
            </p:extLst>
          </p:nvPr>
        </p:nvGraphicFramePr>
        <p:xfrm>
          <a:off x="659657" y="2023321"/>
          <a:ext cx="6439233" cy="323510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486665">
                  <a:extLst>
                    <a:ext uri="{9D8B030D-6E8A-4147-A177-3AD203B41FA5}">
                      <a16:colId xmlns:a16="http://schemas.microsoft.com/office/drawing/2014/main" val="2609333210"/>
                    </a:ext>
                  </a:extLst>
                </a:gridCol>
                <a:gridCol w="3952568">
                  <a:extLst>
                    <a:ext uri="{9D8B030D-6E8A-4147-A177-3AD203B41FA5}">
                      <a16:colId xmlns:a16="http://schemas.microsoft.com/office/drawing/2014/main" val="2038566239"/>
                    </a:ext>
                  </a:extLst>
                </a:gridCol>
              </a:tblGrid>
              <a:tr h="647021">
                <a:tc>
                  <a:txBody>
                    <a:bodyPr/>
                    <a:lstStyle/>
                    <a:p>
                      <a:r>
                        <a:rPr lang="de-DE" sz="2400" b="0" dirty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von – bis 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400" b="0" dirty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Einstieg &amp; Hinführung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5744619"/>
                  </a:ext>
                </a:extLst>
              </a:tr>
              <a:tr h="647021">
                <a:tc>
                  <a:txBody>
                    <a:bodyPr/>
                    <a:lstStyle/>
                    <a:p>
                      <a:r>
                        <a:rPr lang="de-DE" sz="2400" b="0" dirty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von – bis 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400" b="0" dirty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Pause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5123137"/>
                  </a:ext>
                </a:extLst>
              </a:tr>
              <a:tr h="647021">
                <a:tc>
                  <a:txBody>
                    <a:bodyPr/>
                    <a:lstStyle/>
                    <a:p>
                      <a:r>
                        <a:rPr lang="de-DE" sz="2400" b="0" dirty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von – bis 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400" b="0" dirty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Vertiefung &amp; Exploration 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3323982"/>
                  </a:ext>
                </a:extLst>
              </a:tr>
              <a:tr h="647021">
                <a:tc>
                  <a:txBody>
                    <a:bodyPr/>
                    <a:lstStyle/>
                    <a:p>
                      <a:r>
                        <a:rPr lang="de-DE" sz="2400" b="0" dirty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von – bis 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2400" b="0" dirty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Pause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212077"/>
                  </a:ext>
                </a:extLst>
              </a:tr>
              <a:tr h="647021">
                <a:tc>
                  <a:txBody>
                    <a:bodyPr/>
                    <a:lstStyle/>
                    <a:p>
                      <a:r>
                        <a:rPr lang="de-DE" sz="2400" b="0" dirty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von – bis 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2400" b="0" dirty="0">
                          <a:solidFill>
                            <a:schemeClr val="bg1">
                              <a:lumMod val="25000"/>
                            </a:schemeClr>
                          </a:solidFill>
                          <a:latin typeface="FAUSans Office" panose="020B0504010101010104" pitchFamily="34" charset="77"/>
                          <a:cs typeface="FAUSans Office" panose="020B0504010101010104" pitchFamily="34" charset="77"/>
                        </a:rPr>
                        <a:t>Reflexion &amp; Evaluation 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7653884"/>
                  </a:ext>
                </a:extLst>
              </a:tr>
            </a:tbl>
          </a:graphicData>
        </a:graphic>
      </p:graphicFrame>
      <p:pic>
        <p:nvPicPr>
          <p:cNvPr id="5" name="Grafik 4">
            <a:extLst>
              <a:ext uri="{FF2B5EF4-FFF2-40B4-BE49-F238E27FC236}">
                <a16:creationId xmlns:a16="http://schemas.microsoft.com/office/drawing/2014/main" id="{770BA3AE-1937-BDD3-9804-A313AA1FFDF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917" r="15917"/>
          <a:stretch/>
        </p:blipFill>
        <p:spPr>
          <a:xfrm>
            <a:off x="6878932" y="0"/>
            <a:ext cx="5313068" cy="6858000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2657837E-0397-09C6-F893-945F621F0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657" y="760435"/>
            <a:ext cx="2024549" cy="606337"/>
          </a:xfrm>
        </p:spPr>
        <p:txBody>
          <a:bodyPr rtlCol="0"/>
          <a:lstStyle>
            <a:defPPr>
              <a:defRPr lang="de-DE"/>
            </a:defPPr>
          </a:lstStyle>
          <a:p>
            <a:pPr rtl="0"/>
            <a:r>
              <a:rPr lang="de-DE" sz="3400" dirty="0">
                <a:solidFill>
                  <a:srgbClr val="4A4F98"/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6838904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E5D8C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1F6EF78-527D-E1FA-5F8A-0DF17E055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E6FD36CF-8DB0-78DC-F07C-4220A719364F}"/>
              </a:ext>
            </a:extLst>
          </p:cNvPr>
          <p:cNvSpPr txBox="1"/>
          <p:nvPr/>
        </p:nvSpPr>
        <p:spPr>
          <a:xfrm>
            <a:off x="377687" y="645549"/>
            <a:ext cx="11171582" cy="47554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de-DE" sz="1800" b="1" dirty="0">
                <a:solidFill>
                  <a:schemeClr val="bg1">
                    <a:lumMod val="25000"/>
                  </a:schemeClr>
                </a:solidFill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  <a:t>Horizontale Achse: Erkenntnismomente / Lernziele</a:t>
            </a:r>
          </a:p>
          <a:p>
            <a:pPr>
              <a:lnSpc>
                <a:spcPct val="107000"/>
              </a:lnSpc>
              <a:spcBef>
                <a:spcPts val="1200"/>
              </a:spcBef>
              <a:spcAft>
                <a:spcPts val="600"/>
              </a:spcAft>
              <a:buNone/>
            </a:pPr>
            <a:endParaRPr lang="de-DE" sz="1800" dirty="0">
              <a:effectLst/>
              <a:latin typeface="FAUSans Office" panose="020B0504010101010104" pitchFamily="34" charset="77"/>
              <a:ea typeface="Calibri" panose="020F0502020204030204" pitchFamily="34" charset="0"/>
              <a:cs typeface="FAUSans Office" panose="020B0504010101010104" pitchFamily="34" charset="77"/>
            </a:endParaRPr>
          </a:p>
          <a:p>
            <a:pPr marL="342900" lvl="0" indent="-342900">
              <a:lnSpc>
                <a:spcPct val="107000"/>
              </a:lnSpc>
              <a:spcAft>
                <a:spcPts val="6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de-DE" sz="1800" dirty="0"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  <a:t>Algorithmizität &amp; digitale Verfahren verstehen</a:t>
            </a:r>
            <a:br>
              <a:rPr lang="de-DE" sz="1800" dirty="0"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</a:br>
            <a:r>
              <a:rPr lang="de-DE" sz="1800" dirty="0"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  <a:t>→ Hier geht es um das Erkennen von Strukturen, Mustern, Rechenlogiken und digitalen Steuerungsmechanismen.</a:t>
            </a:r>
          </a:p>
          <a:p>
            <a:pPr marL="342900" lvl="0" indent="-342900">
              <a:lnSpc>
                <a:spcPct val="107000"/>
              </a:lnSpc>
              <a:spcAft>
                <a:spcPts val="6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de-DE" sz="1800" dirty="0"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  <a:t>Trans-/Inter-/</a:t>
            </a:r>
            <a:r>
              <a:rPr lang="de-DE" sz="1800" dirty="0" err="1"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  <a:t>Crossästhetik</a:t>
            </a:r>
            <a:r>
              <a:rPr lang="de-DE" sz="1800" dirty="0"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  <a:t> verstehen</a:t>
            </a:r>
            <a:br>
              <a:rPr lang="de-DE" sz="1800" dirty="0"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</a:br>
            <a:r>
              <a:rPr lang="de-DE" sz="1800" dirty="0"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  <a:t>→ Diese Kategorie reflektiert, wie sich ästhetische Felder verschränken und wie disziplinübergreifende Ansätze funktionieren.</a:t>
            </a:r>
          </a:p>
          <a:p>
            <a:pPr marL="342900" lvl="0" indent="-342900">
              <a:lnSpc>
                <a:spcPct val="107000"/>
              </a:lnSpc>
              <a:spcAft>
                <a:spcPts val="6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de-DE" sz="1800" dirty="0"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  <a:t>Sich als hybrider Akteur erfahren</a:t>
            </a:r>
            <a:br>
              <a:rPr lang="de-DE" sz="1800" dirty="0"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</a:br>
            <a:r>
              <a:rPr lang="de-DE" sz="1800" dirty="0"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  <a:t>→ Fokus liegt hier auf Selbstwahrnehmung im Spannungsfeld von Materialität, Digitalität und Körper – als </a:t>
            </a:r>
            <a:r>
              <a:rPr lang="de-DE" sz="1800" dirty="0" err="1"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  <a:t>Gestalter:in</a:t>
            </a:r>
            <a:r>
              <a:rPr lang="de-DE" sz="1800" dirty="0"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  <a:t> im „Dazwischen“.</a:t>
            </a:r>
          </a:p>
          <a:p>
            <a:pPr marL="342900" lvl="0" indent="-342900">
              <a:lnSpc>
                <a:spcPct val="107000"/>
              </a:lnSpc>
              <a:spcAft>
                <a:spcPts val="6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de-DE" sz="1800" dirty="0"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  <a:t>Affordanzstrukturen erkennen &amp; sich positionieren</a:t>
            </a:r>
            <a:br>
              <a:rPr lang="de-DE" sz="1800" dirty="0"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</a:br>
            <a:r>
              <a:rPr lang="de-DE" sz="1800" dirty="0">
                <a:effectLst/>
                <a:latin typeface="FAUSans Office" panose="020B0504010101010104" pitchFamily="34" charset="77"/>
                <a:ea typeface="Calibri" panose="020F0502020204030204" pitchFamily="34" charset="0"/>
                <a:cs typeface="FAUSans Office" panose="020B0504010101010104" pitchFamily="34" charset="77"/>
              </a:rPr>
              <a:t>→ Welche Strukturen fordern welches Verhalten von mir – und wie kann ich mich dazu verhalten? (Foucaults Subjektivierung).</a:t>
            </a:r>
          </a:p>
        </p:txBody>
      </p:sp>
    </p:spTree>
    <p:extLst>
      <p:ext uri="{BB962C8B-B14F-4D97-AF65-F5344CB8AC3E}">
        <p14:creationId xmlns:p14="http://schemas.microsoft.com/office/powerpoint/2010/main" val="3553073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B79B99-3275-A419-EA57-8D560C037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0E55AD-2D8A-0F96-F33E-C29C1A130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4005" y="481780"/>
            <a:ext cx="5160479" cy="1537982"/>
          </a:xfrm>
        </p:spPr>
        <p:txBody>
          <a:bodyPr rtlCol="0"/>
          <a:lstStyle>
            <a:defPPr>
              <a:defRPr lang="de-DE"/>
            </a:defPPr>
          </a:lstStyle>
          <a:p>
            <a:pPr algn="ctr" rtl="0">
              <a:lnSpc>
                <a:spcPct val="114000"/>
              </a:lnSpc>
            </a:pPr>
            <a:r>
              <a:rPr lang="de-DE" sz="3400" dirty="0">
                <a:solidFill>
                  <a:srgbClr val="002060"/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Warm-Up</a:t>
            </a:r>
          </a:p>
        </p:txBody>
      </p:sp>
      <p:pic>
        <p:nvPicPr>
          <p:cNvPr id="9" name="Bildplatzhalter 8">
            <a:extLst>
              <a:ext uri="{FF2B5EF4-FFF2-40B4-BE49-F238E27FC236}">
                <a16:creationId xmlns:a16="http://schemas.microsoft.com/office/drawing/2014/main" id="{0C7FEE92-52BD-E40B-6F3F-3808885BFF6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10912" r="10912"/>
          <a:stretch/>
        </p:blipFill>
        <p:spPr>
          <a:xfrm>
            <a:off x="0" y="0"/>
            <a:ext cx="6095999" cy="6858000"/>
          </a:xfrm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609492D-0D2B-880A-FDE4-C41544F0A537}"/>
              </a:ext>
            </a:extLst>
          </p:cNvPr>
          <p:cNvSpPr txBox="1">
            <a:spLocks/>
          </p:cNvSpPr>
          <p:nvPr/>
        </p:nvSpPr>
        <p:spPr>
          <a:xfrm>
            <a:off x="6315872" y="2234564"/>
            <a:ext cx="5676743" cy="3050275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de-DE"/>
            </a:defPPr>
            <a:lvl1pPr marL="347472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2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11430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de-DE" sz="20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Ich bin…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endParaRPr lang="de-DE" sz="20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de-DE" sz="20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Meine Fächer sind…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endParaRPr lang="de-DE" sz="20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de-DE" sz="20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Ich gehe mit folgenden Fragen/Perspektiven in diesen Workshop… </a:t>
            </a:r>
          </a:p>
          <a:p>
            <a:pPr marL="0" indent="0">
              <a:lnSpc>
                <a:spcPct val="150000"/>
              </a:lnSpc>
              <a:buNone/>
            </a:pPr>
            <a:endParaRPr lang="de-DE" sz="20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endParaRPr lang="de-DE" sz="20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endParaRPr lang="de-DE" sz="20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626612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A8BA55A-90FE-03B8-6FD6-79D96F7A724C}"/>
              </a:ext>
            </a:extLst>
          </p:cNvPr>
          <p:cNvSpPr txBox="1">
            <a:spLocks/>
          </p:cNvSpPr>
          <p:nvPr/>
        </p:nvSpPr>
        <p:spPr>
          <a:xfrm>
            <a:off x="6398094" y="3429000"/>
            <a:ext cx="5512299" cy="2157797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de-DE"/>
            </a:defPPr>
            <a:lvl1pPr marL="347472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2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11430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de-DE" sz="20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Meine Vorstellung von digital-ästhetischer Praxis ist… 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41D53CE7-DE19-2E46-F753-05601A961BD3}"/>
              </a:ext>
            </a:extLst>
          </p:cNvPr>
          <p:cNvSpPr txBox="1"/>
          <p:nvPr/>
        </p:nvSpPr>
        <p:spPr>
          <a:xfrm>
            <a:off x="6574005" y="2019762"/>
            <a:ext cx="5160479" cy="868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à"/>
            </a:pPr>
            <a:r>
              <a:rPr lang="de-DE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  <a:sym typeface="Wingdings" pitchFamily="2" charset="2"/>
              </a:rPr>
              <a:t>Bitte nehmt Euch Zettel &amp; Stift und vervollständigt den folgenden Satz: </a:t>
            </a:r>
            <a:endParaRPr lang="de-DE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</p:txBody>
      </p:sp>
      <p:pic>
        <p:nvPicPr>
          <p:cNvPr id="13" name="Bildplatzhalter 12">
            <a:extLst>
              <a:ext uri="{FF2B5EF4-FFF2-40B4-BE49-F238E27FC236}">
                <a16:creationId xmlns:a16="http://schemas.microsoft.com/office/drawing/2014/main" id="{ABD3290F-DAFF-89AD-102E-E20246AC900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10895" r="10895"/>
          <a:stretch/>
        </p:blipFill>
        <p:spPr/>
      </p:pic>
      <p:sp>
        <p:nvSpPr>
          <p:cNvPr id="16" name="Titel 1">
            <a:extLst>
              <a:ext uri="{FF2B5EF4-FFF2-40B4-BE49-F238E27FC236}">
                <a16:creationId xmlns:a16="http://schemas.microsoft.com/office/drawing/2014/main" id="{C24CA1EF-A2DB-90F2-5A81-51F85A55B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4005" y="481780"/>
            <a:ext cx="5160479" cy="1537982"/>
          </a:xfrm>
        </p:spPr>
        <p:txBody>
          <a:bodyPr rtlCol="0"/>
          <a:lstStyle>
            <a:defPPr>
              <a:defRPr lang="de-DE"/>
            </a:defPPr>
          </a:lstStyle>
          <a:p>
            <a:pPr algn="ctr" rtl="0">
              <a:lnSpc>
                <a:spcPct val="114000"/>
              </a:lnSpc>
            </a:pPr>
            <a:r>
              <a:rPr lang="de-DE" sz="3400" dirty="0">
                <a:solidFill>
                  <a:srgbClr val="295E1E"/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Impuls</a:t>
            </a:r>
          </a:p>
        </p:txBody>
      </p:sp>
    </p:spTree>
    <p:extLst>
      <p:ext uri="{BB962C8B-B14F-4D97-AF65-F5344CB8AC3E}">
        <p14:creationId xmlns:p14="http://schemas.microsoft.com/office/powerpoint/2010/main" val="2906491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646F6F-1B94-E0F5-5FD4-7356701456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platzhalter 5">
            <a:extLst>
              <a:ext uri="{FF2B5EF4-FFF2-40B4-BE49-F238E27FC236}">
                <a16:creationId xmlns:a16="http://schemas.microsoft.com/office/drawing/2014/main" id="{1F6945D0-C8B1-A7A7-2C32-D276B9DB060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12529" r="12529"/>
          <a:stretch/>
        </p:blipFill>
        <p:spPr>
          <a:xfrm>
            <a:off x="6350697" y="0"/>
            <a:ext cx="5841304" cy="6858000"/>
          </a:xfrm>
        </p:spPr>
      </p:pic>
      <p:sp>
        <p:nvSpPr>
          <p:cNvPr id="8" name="Titel 7">
            <a:extLst>
              <a:ext uri="{FF2B5EF4-FFF2-40B4-BE49-F238E27FC236}">
                <a16:creationId xmlns:a16="http://schemas.microsoft.com/office/drawing/2014/main" id="{C38CBF54-1721-AB92-5D9C-697DA0993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750" y="1742959"/>
            <a:ext cx="5768947" cy="766066"/>
          </a:xfrm>
        </p:spPr>
        <p:txBody>
          <a:bodyPr anchor="t"/>
          <a:lstStyle/>
          <a:p>
            <a:pPr>
              <a:lnSpc>
                <a:spcPct val="150000"/>
              </a:lnSpc>
            </a:pPr>
            <a:r>
              <a:rPr lang="de-DE" sz="32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Austausch im Plenum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F7BA894-B69A-C25C-E623-7F59761EE201}"/>
              </a:ext>
            </a:extLst>
          </p:cNvPr>
          <p:cNvSpPr txBox="1"/>
          <p:nvPr/>
        </p:nvSpPr>
        <p:spPr>
          <a:xfrm>
            <a:off x="581750" y="1289501"/>
            <a:ext cx="5160479" cy="45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Einstieg</a:t>
            </a:r>
          </a:p>
        </p:txBody>
      </p:sp>
      <p:sp>
        <p:nvSpPr>
          <p:cNvPr id="2" name="Inhaltsplatzhalter 2">
            <a:extLst>
              <a:ext uri="{FF2B5EF4-FFF2-40B4-BE49-F238E27FC236}">
                <a16:creationId xmlns:a16="http://schemas.microsoft.com/office/drawing/2014/main" id="{1334783D-5152-B5CE-462B-04B0A590C5E0}"/>
              </a:ext>
            </a:extLst>
          </p:cNvPr>
          <p:cNvSpPr txBox="1">
            <a:spLocks/>
          </p:cNvSpPr>
          <p:nvPr/>
        </p:nvSpPr>
        <p:spPr>
          <a:xfrm>
            <a:off x="405839" y="2693020"/>
            <a:ext cx="5512299" cy="341784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de-DE"/>
            </a:defPPr>
            <a:lvl1pPr marL="347472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2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24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11430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347472" algn="l" defTabSz="914400" rtl="0" eaLnBrk="1" latinLnBrk="0" hangingPunct="1">
              <a:lnSpc>
                <a:spcPct val="10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de-DE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de-DE" sz="20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Worum geht es mir in meiner künstlerischen Praxis?</a:t>
            </a:r>
          </a:p>
          <a:p>
            <a:pPr marL="0" indent="0">
              <a:lnSpc>
                <a:spcPct val="150000"/>
              </a:lnSpc>
              <a:buNone/>
            </a:pPr>
            <a:endParaRPr lang="de-DE" sz="20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de-DE" sz="20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Was ist für mich so wichtig an künstlerischer Praxis, weshalb ich mich entscheide, diese an andere weiterzugeben?</a:t>
            </a:r>
          </a:p>
        </p:txBody>
      </p:sp>
    </p:spTree>
    <p:extLst>
      <p:ext uri="{BB962C8B-B14F-4D97-AF65-F5344CB8AC3E}">
        <p14:creationId xmlns:p14="http://schemas.microsoft.com/office/powerpoint/2010/main" val="3979752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DD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>
            <a:extLst>
              <a:ext uri="{FF2B5EF4-FFF2-40B4-BE49-F238E27FC236}">
                <a16:creationId xmlns:a16="http://schemas.microsoft.com/office/drawing/2014/main" id="{3781E4B6-4D4F-3D88-F63B-6CE41B8245FE}"/>
              </a:ext>
            </a:extLst>
          </p:cNvPr>
          <p:cNvSpPr txBox="1">
            <a:spLocks/>
          </p:cNvSpPr>
          <p:nvPr/>
        </p:nvSpPr>
        <p:spPr>
          <a:xfrm>
            <a:off x="570271" y="387951"/>
            <a:ext cx="11051457" cy="813054"/>
          </a:xfrm>
          <a:prstGeom prst="rect">
            <a:avLst/>
          </a:prstGeom>
        </p:spPr>
        <p:txBody>
          <a:bodyPr vert="horz" lIns="91440" tIns="0" rIns="91440" bIns="0" rtlCol="0" anchor="t" anchorCtr="0">
            <a:noAutofit/>
          </a:bodyPr>
          <a:lstStyle>
            <a:defPPr>
              <a:defRPr lang="de-DE"/>
            </a:defPPr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de-DE" sz="3600" b="1" kern="1200" cap="all" baseline="0">
                <a:solidFill>
                  <a:schemeClr val="accent6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de-DE" sz="3400" dirty="0">
                <a:solidFill>
                  <a:srgbClr val="002060"/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Input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C646BD0A-B816-AAB6-B7A0-76338A5E9A0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508018" y="2465983"/>
            <a:ext cx="4839826" cy="4839826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4FB49729-0625-FA10-5083-5780DFDDAB9E}"/>
              </a:ext>
            </a:extLst>
          </p:cNvPr>
          <p:cNvSpPr txBox="1"/>
          <p:nvPr/>
        </p:nvSpPr>
        <p:spPr>
          <a:xfrm>
            <a:off x="570271" y="1201005"/>
            <a:ext cx="9381744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/>
            <a:r>
              <a:rPr lang="de-DE" sz="25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Holly Herndon &amp; </a:t>
            </a:r>
            <a:r>
              <a:rPr lang="de-DE" sz="2500" dirty="0" err="1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Jlin</a:t>
            </a:r>
            <a:r>
              <a:rPr lang="de-DE" sz="25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 (</a:t>
            </a:r>
            <a:r>
              <a:rPr lang="de-DE" sz="2500" dirty="0" err="1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feat</a:t>
            </a:r>
            <a:r>
              <a:rPr lang="de-DE" sz="25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. Spawn) - </a:t>
            </a:r>
            <a:r>
              <a:rPr lang="de-DE" sz="2500" dirty="0" err="1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Godmother</a:t>
            </a:r>
            <a:r>
              <a:rPr lang="de-DE" sz="25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 (Official Video)</a:t>
            </a: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285750" lvl="1" indent="-285750">
              <a:buFont typeface="Wingdings" pitchFamily="2" charset="2"/>
              <a:buChar char="v"/>
            </a:pPr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r>
              <a:rPr lang="de-DE" sz="25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  <a:hlinkClick r:id="rId5"/>
              </a:rPr>
              <a:t>https://www.youtube.com/watch?v=sc9OjL6Mjqo</a:t>
            </a:r>
            <a:r>
              <a:rPr lang="de-DE" sz="25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 </a:t>
            </a:r>
          </a:p>
        </p:txBody>
      </p:sp>
      <p:pic>
        <p:nvPicPr>
          <p:cNvPr id="2" name="Onlinemedien 1" descr="Holly Herndon &amp; Jlin (feat. Spawn) - Godmother (Official Video)">
            <a:hlinkClick r:id="" action="ppaction://media"/>
            <a:extLst>
              <a:ext uri="{FF2B5EF4-FFF2-40B4-BE49-F238E27FC236}">
                <a16:creationId xmlns:a16="http://schemas.microsoft.com/office/drawing/2014/main" id="{7562847E-5270-4EEF-7168-AE6066D70DA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1574771" y="1857416"/>
            <a:ext cx="7372744" cy="4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63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DD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>
            <a:extLst>
              <a:ext uri="{FF2B5EF4-FFF2-40B4-BE49-F238E27FC236}">
                <a16:creationId xmlns:a16="http://schemas.microsoft.com/office/drawing/2014/main" id="{3781E4B6-4D4F-3D88-F63B-6CE41B8245FE}"/>
              </a:ext>
            </a:extLst>
          </p:cNvPr>
          <p:cNvSpPr txBox="1">
            <a:spLocks/>
          </p:cNvSpPr>
          <p:nvPr/>
        </p:nvSpPr>
        <p:spPr>
          <a:xfrm>
            <a:off x="570271" y="387951"/>
            <a:ext cx="11051457" cy="813054"/>
          </a:xfrm>
          <a:prstGeom prst="rect">
            <a:avLst/>
          </a:prstGeom>
        </p:spPr>
        <p:txBody>
          <a:bodyPr vert="horz" lIns="91440" tIns="0" rIns="91440" bIns="0" rtlCol="0" anchor="t" anchorCtr="0">
            <a:noAutofit/>
          </a:bodyPr>
          <a:lstStyle>
            <a:defPPr>
              <a:defRPr lang="de-DE"/>
            </a:defPPr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de-DE" sz="3600" b="1" kern="1200" cap="all" baseline="0">
                <a:solidFill>
                  <a:schemeClr val="accent6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de-DE" sz="3400" dirty="0">
                <a:solidFill>
                  <a:srgbClr val="002060"/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Input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C646BD0A-B816-AAB6-B7A0-76338A5E9A0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508018" y="2465983"/>
            <a:ext cx="4839826" cy="4839826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4FB49729-0625-FA10-5083-5780DFDDAB9E}"/>
              </a:ext>
            </a:extLst>
          </p:cNvPr>
          <p:cNvSpPr txBox="1"/>
          <p:nvPr/>
        </p:nvSpPr>
        <p:spPr>
          <a:xfrm>
            <a:off x="570271" y="1201005"/>
            <a:ext cx="9381744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/>
            <a:r>
              <a:rPr lang="de-DE" sz="25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Processing </a:t>
            </a:r>
            <a:r>
              <a:rPr lang="de-DE" sz="2500" dirty="0" err="1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version</a:t>
            </a:r>
            <a:r>
              <a:rPr lang="de-DE" sz="25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 </a:t>
            </a:r>
            <a:r>
              <a:rPr lang="de-DE" sz="2500" dirty="0" err="1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of</a:t>
            </a:r>
            <a:r>
              <a:rPr lang="de-DE" sz="25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 13/9/65 Nr. 2, </a:t>
            </a:r>
            <a:r>
              <a:rPr lang="de-DE" sz="2500" dirty="0" err="1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by</a:t>
            </a:r>
            <a:r>
              <a:rPr lang="de-DE" sz="25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 Frieder </a:t>
            </a:r>
            <a:r>
              <a:rPr lang="de-DE" sz="2500" dirty="0" err="1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Nake</a:t>
            </a:r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285750" lvl="1" indent="-285750">
              <a:buFont typeface="Wingdings" pitchFamily="2" charset="2"/>
              <a:buChar char="v"/>
            </a:pPr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r>
              <a:rPr lang="de-DE" sz="25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  <a:hlinkClick r:id="rId5"/>
              </a:rPr>
              <a:t>https://www.youtube.com/watch?v=wTOUBtNhPfI</a:t>
            </a:r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</p:txBody>
      </p:sp>
      <p:pic>
        <p:nvPicPr>
          <p:cNvPr id="7" name="Onlinemedien 6" descr="Processing version of 13/9/65 Nr. 2, by Frieder Nake">
            <a:hlinkClick r:id="" action="ppaction://media"/>
            <a:extLst>
              <a:ext uri="{FF2B5EF4-FFF2-40B4-BE49-F238E27FC236}">
                <a16:creationId xmlns:a16="http://schemas.microsoft.com/office/drawing/2014/main" id="{51BF813F-1CF2-229B-80B8-B15CA99E588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2537283" y="1900139"/>
            <a:ext cx="5443962" cy="408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537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DD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>
            <a:extLst>
              <a:ext uri="{FF2B5EF4-FFF2-40B4-BE49-F238E27FC236}">
                <a16:creationId xmlns:a16="http://schemas.microsoft.com/office/drawing/2014/main" id="{3781E4B6-4D4F-3D88-F63B-6CE41B8245FE}"/>
              </a:ext>
            </a:extLst>
          </p:cNvPr>
          <p:cNvSpPr txBox="1">
            <a:spLocks/>
          </p:cNvSpPr>
          <p:nvPr/>
        </p:nvSpPr>
        <p:spPr>
          <a:xfrm>
            <a:off x="570271" y="387951"/>
            <a:ext cx="11051457" cy="813054"/>
          </a:xfrm>
          <a:prstGeom prst="rect">
            <a:avLst/>
          </a:prstGeom>
        </p:spPr>
        <p:txBody>
          <a:bodyPr vert="horz" lIns="91440" tIns="0" rIns="91440" bIns="0" rtlCol="0" anchor="t" anchorCtr="0">
            <a:noAutofit/>
          </a:bodyPr>
          <a:lstStyle>
            <a:defPPr>
              <a:defRPr lang="de-DE"/>
            </a:defPPr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de-DE" sz="3600" b="1" kern="1200" cap="all" baseline="0">
                <a:solidFill>
                  <a:schemeClr val="accent6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de-DE" sz="3400" dirty="0">
                <a:solidFill>
                  <a:srgbClr val="002060"/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Input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C646BD0A-B816-AAB6-B7A0-76338A5E9A0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508018" y="2465983"/>
            <a:ext cx="4839826" cy="4839826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4FB49729-0625-FA10-5083-5780DFDDAB9E}"/>
              </a:ext>
            </a:extLst>
          </p:cNvPr>
          <p:cNvSpPr txBox="1"/>
          <p:nvPr/>
        </p:nvSpPr>
        <p:spPr>
          <a:xfrm>
            <a:off x="570271" y="1201005"/>
            <a:ext cx="9381744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/>
            <a:r>
              <a:rPr lang="de-DE" sz="25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An Optical Poem, 1938, Oskar Fischinger</a:t>
            </a: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285750" lvl="1" indent="-285750">
              <a:buFont typeface="Wingdings" pitchFamily="2" charset="2"/>
              <a:buChar char="v"/>
            </a:pPr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r>
              <a:rPr lang="de-DE" sz="25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  <a:hlinkClick r:id="rId5"/>
              </a:rPr>
              <a:t>https://www.youtube.com/watch?v=FcHsysPGSt0&amp;t=244s</a:t>
            </a:r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</p:txBody>
      </p:sp>
      <p:pic>
        <p:nvPicPr>
          <p:cNvPr id="2" name="Onlinemedien 1" descr="An Optical Poem, 1938, Oskar Fischinger">
            <a:hlinkClick r:id="" action="ppaction://media"/>
            <a:extLst>
              <a:ext uri="{FF2B5EF4-FFF2-40B4-BE49-F238E27FC236}">
                <a16:creationId xmlns:a16="http://schemas.microsoft.com/office/drawing/2014/main" id="{07C60844-B7F5-4621-2717-4E01AC38A2A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2438921" y="1820724"/>
            <a:ext cx="5655212" cy="4241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125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DD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>
            <a:extLst>
              <a:ext uri="{FF2B5EF4-FFF2-40B4-BE49-F238E27FC236}">
                <a16:creationId xmlns:a16="http://schemas.microsoft.com/office/drawing/2014/main" id="{3781E4B6-4D4F-3D88-F63B-6CE41B8245FE}"/>
              </a:ext>
            </a:extLst>
          </p:cNvPr>
          <p:cNvSpPr txBox="1">
            <a:spLocks/>
          </p:cNvSpPr>
          <p:nvPr/>
        </p:nvSpPr>
        <p:spPr>
          <a:xfrm>
            <a:off x="570271" y="387951"/>
            <a:ext cx="11051457" cy="813054"/>
          </a:xfrm>
          <a:prstGeom prst="rect">
            <a:avLst/>
          </a:prstGeom>
        </p:spPr>
        <p:txBody>
          <a:bodyPr vert="horz" lIns="91440" tIns="0" rIns="91440" bIns="0" rtlCol="0" anchor="t" anchorCtr="0">
            <a:noAutofit/>
          </a:bodyPr>
          <a:lstStyle>
            <a:defPPr>
              <a:defRPr lang="de-DE"/>
            </a:defPPr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de-DE" sz="3600" b="1" kern="1200" cap="all" baseline="0">
                <a:solidFill>
                  <a:schemeClr val="accent6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de-DE" sz="3400" dirty="0">
                <a:solidFill>
                  <a:srgbClr val="002060"/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Input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C646BD0A-B816-AAB6-B7A0-76338A5E9A0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508018" y="2465983"/>
            <a:ext cx="4839826" cy="4839826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4FB49729-0625-FA10-5083-5780DFDDAB9E}"/>
              </a:ext>
            </a:extLst>
          </p:cNvPr>
          <p:cNvSpPr txBox="1"/>
          <p:nvPr/>
        </p:nvSpPr>
        <p:spPr>
          <a:xfrm>
            <a:off x="570271" y="1201005"/>
            <a:ext cx="9381744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/>
            <a:r>
              <a:rPr lang="de-DE" sz="25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</a:rPr>
              <a:t>Kandinsky, der Maler der Musik | Doku HD | ARTE</a:t>
            </a: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285750" lvl="1" indent="-285750">
              <a:buFont typeface="Wingdings" pitchFamily="2" charset="2"/>
              <a:buChar char="v"/>
            </a:pPr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  <a:p>
            <a:pPr marL="0" lvl="1"/>
            <a:r>
              <a:rPr lang="de-DE" sz="2500" dirty="0">
                <a:solidFill>
                  <a:schemeClr val="bg1">
                    <a:lumMod val="25000"/>
                  </a:schemeClr>
                </a:solidFill>
                <a:latin typeface="FAUSans Office" panose="020B0504010101010104" pitchFamily="34" charset="77"/>
                <a:cs typeface="FAUSans Office" panose="020B0504010101010104" pitchFamily="34" charset="77"/>
                <a:hlinkClick r:id="rId5"/>
              </a:rPr>
              <a:t>https://www.youtube.com/watch?v=AQuI2Fm0kIg&amp;t=2036s</a:t>
            </a:r>
            <a:endParaRPr lang="de-DE" sz="2500" dirty="0">
              <a:solidFill>
                <a:schemeClr val="bg1">
                  <a:lumMod val="25000"/>
                </a:schemeClr>
              </a:solidFill>
              <a:latin typeface="FAUSans Office" panose="020B0504010101010104" pitchFamily="34" charset="77"/>
              <a:cs typeface="FAUSans Office" panose="020B0504010101010104" pitchFamily="34" charset="77"/>
            </a:endParaRPr>
          </a:p>
        </p:txBody>
      </p:sp>
      <p:pic>
        <p:nvPicPr>
          <p:cNvPr id="6" name="Onlinemedien 5" descr="Kandinsky, der Maler der Musik | Doku HD | ARTE">
            <a:hlinkClick r:id="" action="ppaction://media"/>
            <a:extLst>
              <a:ext uri="{FF2B5EF4-FFF2-40B4-BE49-F238E27FC236}">
                <a16:creationId xmlns:a16="http://schemas.microsoft.com/office/drawing/2014/main" id="{3237DBBE-789A-7205-EC84-56C0282456E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1514610" y="1817511"/>
            <a:ext cx="7492624" cy="42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42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enutzerdefiniert">
  <a:themeElements>
    <a:clrScheme name="Custom 13">
      <a:dk1>
        <a:srgbClr val="000000"/>
      </a:dk1>
      <a:lt1>
        <a:srgbClr val="FDFAF6"/>
      </a:lt1>
      <a:dk2>
        <a:srgbClr val="44546A"/>
      </a:dk2>
      <a:lt2>
        <a:srgbClr val="E7E6E6"/>
      </a:lt2>
      <a:accent1>
        <a:srgbClr val="F5CDCE"/>
      </a:accent1>
      <a:accent2>
        <a:srgbClr val="DE8C8C"/>
      </a:accent2>
      <a:accent3>
        <a:srgbClr val="AAC3E8"/>
      </a:accent3>
      <a:accent4>
        <a:srgbClr val="D2D592"/>
      </a:accent4>
      <a:accent5>
        <a:srgbClr val="CCBE89"/>
      </a:accent5>
      <a:accent6>
        <a:srgbClr val="1F2C8F"/>
      </a:accent6>
      <a:hlink>
        <a:srgbClr val="1F2C8F"/>
      </a:hlink>
      <a:folHlink>
        <a:srgbClr val="AAC3E9"/>
      </a:folHlink>
    </a:clrScheme>
    <a:fontScheme name="Custom 22">
      <a:majorFont>
        <a:latin typeface="Arial Black"/>
        <a:ea typeface=""/>
        <a:cs typeface=""/>
      </a:majorFont>
      <a:minorFont>
        <a:latin typeface="Sabon Next L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72893086_TF78438558_Win32" id="{E5260DE1-892A-45A6-87FB-B6B6CDB6D88C}" vid="{7982CA12-75BD-4F5A-9434-39D83265C9EF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2469c7e-74dc-492d-a8c1-33f6192b8df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1A166210297324092416A3CB658883F" ma:contentTypeVersion="14" ma:contentTypeDescription="Ein neues Dokument erstellen." ma:contentTypeScope="" ma:versionID="33c19cce43029f3fc69a9c55aa93a290">
  <xsd:schema xmlns:xsd="http://www.w3.org/2001/XMLSchema" xmlns:xs="http://www.w3.org/2001/XMLSchema" xmlns:p="http://schemas.microsoft.com/office/2006/metadata/properties" xmlns:ns2="12469c7e-74dc-492d-a8c1-33f6192b8df0" xmlns:ns3="17a78c40-945c-4ce7-9c2e-c8cc83866ff0" targetNamespace="http://schemas.microsoft.com/office/2006/metadata/properties" ma:root="true" ma:fieldsID="8a95a711d019b19eda4096e08790bca3" ns2:_="" ns3:_="">
    <xsd:import namespace="12469c7e-74dc-492d-a8c1-33f6192b8df0"/>
    <xsd:import namespace="17a78c40-945c-4ce7-9c2e-c8cc83866f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469c7e-74dc-492d-a8c1-33f6192b8df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Bildmarkierungen" ma:readOnly="false" ma:fieldId="{5cf76f15-5ced-4ddc-b409-7134ff3c332f}" ma:taxonomyMulti="true" ma:sspId="0e979915-1b84-43d5-84e4-ad1a289bda8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a78c40-945c-4ce7-9c2e-c8cc83866ff0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A719FA4-954C-4FA8-82CB-206659C3B826}">
  <ds:schemaRefs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17a78c40-945c-4ce7-9c2e-c8cc83866ff0"/>
    <ds:schemaRef ds:uri="12469c7e-74dc-492d-a8c1-33f6192b8df0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16DBB56F-4362-4386-A1A1-3DF89889661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547C658-00E1-4B1B-A629-B234DF82E7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469c7e-74dc-492d-a8c1-33f6192b8df0"/>
    <ds:schemaRef ds:uri="17a78c40-945c-4ce7-9c2e-c8cc83866ff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{A6DB3A5B-F409-4FB5-8102-A1A933217547}tf78438558_win32</Template>
  <TotalTime>0</TotalTime>
  <Words>725</Words>
  <Application>Microsoft Macintosh PowerPoint</Application>
  <PresentationFormat>Breitbild</PresentationFormat>
  <Paragraphs>153</Paragraphs>
  <Slides>20</Slides>
  <Notes>16</Notes>
  <HiddenSlides>3</HiddenSlides>
  <MMClips>4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7" baseType="lpstr">
      <vt:lpstr>Arial</vt:lpstr>
      <vt:lpstr>Arial Black</vt:lpstr>
      <vt:lpstr>Calibri</vt:lpstr>
      <vt:lpstr>FAUSans Office</vt:lpstr>
      <vt:lpstr>Sabon Next LT</vt:lpstr>
      <vt:lpstr>Wingdings</vt:lpstr>
      <vt:lpstr>Benutzerdefiniert</vt:lpstr>
      <vt:lpstr>PowerPoint-Präsentation</vt:lpstr>
      <vt:lpstr>Agenda</vt:lpstr>
      <vt:lpstr>Warm-Up</vt:lpstr>
      <vt:lpstr>Impuls</vt:lpstr>
      <vt:lpstr>Austausch im Plenum</vt:lpstr>
      <vt:lpstr>PowerPoint-Präsentation</vt:lpstr>
      <vt:lpstr>PowerPoint-Präsentation</vt:lpstr>
      <vt:lpstr>PowerPoint-Präsentation</vt:lpstr>
      <vt:lpstr>PowerPoint-Präsentation</vt:lpstr>
      <vt:lpstr>P A U S E</vt:lpstr>
      <vt:lpstr>Vertiefung </vt:lpstr>
      <vt:lpstr>Exploration mit KI</vt:lpstr>
      <vt:lpstr>P A U S E</vt:lpstr>
      <vt:lpstr>Reflexion</vt:lpstr>
      <vt:lpstr>Reflexion</vt:lpstr>
      <vt:lpstr>Evaluation</vt:lpstr>
      <vt:lpstr>Vielen Dank  für Eure Teilnahme!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Emma</dc:creator>
  <cp:lastModifiedBy>Schall, Viena Carolin</cp:lastModifiedBy>
  <cp:revision>64</cp:revision>
  <cp:lastPrinted>2025-11-11T13:59:58Z</cp:lastPrinted>
  <dcterms:created xsi:type="dcterms:W3CDTF">2024-09-14T14:33:34Z</dcterms:created>
  <dcterms:modified xsi:type="dcterms:W3CDTF">2026-02-27T19:50:10Z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0x010100D1A166210297324092416A3CB658883F</vt:lpwstr>
  </property>
  <property fmtid="{D5CDD505-2E9C-101B-9397-08002B2CF9AE}" pid="3" name="MediaServiceImageTags">
    <vt:lpwstr/>
  </property>
</Properties>
</file>