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4"/>
  </p:notesMasterIdLst>
  <p:handoutMasterIdLst>
    <p:handoutMasterId r:id="rId45"/>
  </p:handoutMasterIdLst>
  <p:sldIdLst>
    <p:sldId id="257" r:id="rId2"/>
    <p:sldId id="260" r:id="rId3"/>
    <p:sldId id="296" r:id="rId4"/>
    <p:sldId id="295" r:id="rId5"/>
    <p:sldId id="297" r:id="rId6"/>
    <p:sldId id="313" r:id="rId7"/>
    <p:sldId id="358" r:id="rId8"/>
    <p:sldId id="304" r:id="rId9"/>
    <p:sldId id="354" r:id="rId10"/>
    <p:sldId id="292" r:id="rId11"/>
    <p:sldId id="298" r:id="rId12"/>
    <p:sldId id="268" r:id="rId13"/>
    <p:sldId id="348" r:id="rId14"/>
    <p:sldId id="294" r:id="rId15"/>
    <p:sldId id="300" r:id="rId16"/>
    <p:sldId id="338" r:id="rId17"/>
    <p:sldId id="345" r:id="rId18"/>
    <p:sldId id="283" r:id="rId19"/>
    <p:sldId id="336" r:id="rId20"/>
    <p:sldId id="346" r:id="rId21"/>
    <p:sldId id="356" r:id="rId22"/>
    <p:sldId id="360" r:id="rId23"/>
    <p:sldId id="361" r:id="rId24"/>
    <p:sldId id="352" r:id="rId25"/>
    <p:sldId id="329" r:id="rId26"/>
    <p:sldId id="359" r:id="rId27"/>
    <p:sldId id="321" r:id="rId28"/>
    <p:sldId id="343" r:id="rId29"/>
    <p:sldId id="322" r:id="rId30"/>
    <p:sldId id="319" r:id="rId31"/>
    <p:sldId id="335" r:id="rId32"/>
    <p:sldId id="341" r:id="rId33"/>
    <p:sldId id="342" r:id="rId34"/>
    <p:sldId id="318" r:id="rId35"/>
    <p:sldId id="339" r:id="rId36"/>
    <p:sldId id="320" r:id="rId37"/>
    <p:sldId id="303" r:id="rId38"/>
    <p:sldId id="307" r:id="rId39"/>
    <p:sldId id="279" r:id="rId40"/>
    <p:sldId id="350" r:id="rId41"/>
    <p:sldId id="277" r:id="rId42"/>
    <p:sldId id="315" r:id="rId43"/>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3EFE3B1-19B9-DFA6-B5B2-8C06B2ACBFA6}" name="Tobias Fath" initials="TF" userId="5909edad5ce75ae8"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2000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331" autoAdjust="0"/>
    <p:restoredTop sz="67619" autoAdjust="0"/>
  </p:normalViewPr>
  <p:slideViewPr>
    <p:cSldViewPr showGuides="1">
      <p:cViewPr varScale="1">
        <p:scale>
          <a:sx n="53" d="100"/>
          <a:sy n="53" d="100"/>
        </p:scale>
        <p:origin x="2736" y="472"/>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notesViewPr>
    <p:cSldViewPr showGuides="1">
      <p:cViewPr>
        <p:scale>
          <a:sx n="125" d="100"/>
          <a:sy n="125" d="100"/>
        </p:scale>
        <p:origin x="2076" y="9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50" Type="http://schemas.microsoft.com/office/2018/10/relationships/authors" Target="author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a:extLst>
              <a:ext uri="{FF2B5EF4-FFF2-40B4-BE49-F238E27FC236}">
                <a16:creationId xmlns:a16="http://schemas.microsoft.com/office/drawing/2014/main" id="{8EFB4DA1-2A27-8657-F75E-5F0583D2AC1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a:extLst>
              <a:ext uri="{FF2B5EF4-FFF2-40B4-BE49-F238E27FC236}">
                <a16:creationId xmlns:a16="http://schemas.microsoft.com/office/drawing/2014/main" id="{8FB621F3-CC82-D4CF-2D4B-6EEA3055716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5A98AAB-0E9A-4482-A79D-090BAD215C3B}" type="datetimeFigureOut">
              <a:rPr lang="de-DE" smtClean="0"/>
              <a:t>19.12.25</a:t>
            </a:fld>
            <a:endParaRPr lang="de-DE"/>
          </a:p>
        </p:txBody>
      </p:sp>
      <p:sp>
        <p:nvSpPr>
          <p:cNvPr id="4" name="Fußzeilenplatzhalter 3">
            <a:extLst>
              <a:ext uri="{FF2B5EF4-FFF2-40B4-BE49-F238E27FC236}">
                <a16:creationId xmlns:a16="http://schemas.microsoft.com/office/drawing/2014/main" id="{448B4C30-7A2A-9295-10EA-C5F5650FC27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5" name="Foliennummernplatzhalter 4">
            <a:extLst>
              <a:ext uri="{FF2B5EF4-FFF2-40B4-BE49-F238E27FC236}">
                <a16:creationId xmlns:a16="http://schemas.microsoft.com/office/drawing/2014/main" id="{E01D804A-AF88-671C-988E-7720616F71E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784A4A4-0CCE-43C7-B661-AAB589D35443}" type="slidenum">
              <a:rPr lang="de-DE" smtClean="0"/>
              <a:t>‹Nr.›</a:t>
            </a:fld>
            <a:endParaRPr lang="de-DE"/>
          </a:p>
        </p:txBody>
      </p:sp>
    </p:spTree>
    <p:extLst>
      <p:ext uri="{BB962C8B-B14F-4D97-AF65-F5344CB8AC3E}">
        <p14:creationId xmlns:p14="http://schemas.microsoft.com/office/powerpoint/2010/main" val="3895826866"/>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3ACD0F5-4E1C-40F8-8CDE-DF970721EC6D}" type="datetimeFigureOut">
              <a:rPr lang="de-DE" smtClean="0"/>
              <a:t>19.12.25</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EEEDFD-5915-4F7B-B712-75E9BB55AD12}" type="slidenum">
              <a:rPr lang="de-DE" smtClean="0"/>
              <a:t>‹Nr.›</a:t>
            </a:fld>
            <a:endParaRPr lang="de-DE"/>
          </a:p>
        </p:txBody>
      </p:sp>
    </p:spTree>
    <p:extLst>
      <p:ext uri="{BB962C8B-B14F-4D97-AF65-F5344CB8AC3E}">
        <p14:creationId xmlns:p14="http://schemas.microsoft.com/office/powerpoint/2010/main" val="1273673389"/>
      </p:ext>
    </p:extLst>
  </p:cSld>
  <p:clrMap bg1="lt1" tx1="dk1" bg2="lt2" tx2="dk2" accent1="accent1" accent2="accent2" accent3="accent3" accent4="accent4" accent5="accent5" accent6="accent6" hlink="hlink" folHlink="folHlink"/>
  <p:notesStyle>
    <a:lvl1pPr marL="0" algn="l" defTabSz="914400" rtl="0" eaLnBrk="1" latinLnBrk="0" hangingPunct="1">
      <a:spcBef>
        <a:spcPts val="600"/>
      </a:spcBef>
      <a:defRPr sz="1200" kern="1200">
        <a:solidFill>
          <a:schemeClr val="tx1"/>
        </a:solidFill>
        <a:latin typeface="+mn-lt"/>
        <a:ea typeface="+mn-ea"/>
        <a:cs typeface="+mn-cs"/>
      </a:defRPr>
    </a:lvl1pPr>
    <a:lvl2pPr marL="266700" indent="-266700" algn="l" defTabSz="914400" rtl="0" eaLnBrk="1" latinLnBrk="0" hangingPunct="1">
      <a:spcBef>
        <a:spcPts val="600"/>
      </a:spcBef>
      <a:buFont typeface="Symbol" panose="05050102010706020507" pitchFamily="18" charset="2"/>
      <a:buChar char="-"/>
      <a:defRPr sz="1200" kern="1200">
        <a:solidFill>
          <a:schemeClr val="tx1"/>
        </a:solidFill>
        <a:latin typeface="+mn-lt"/>
        <a:ea typeface="+mn-ea"/>
        <a:cs typeface="+mn-cs"/>
      </a:defRPr>
    </a:lvl2pPr>
    <a:lvl3pPr marL="449263" indent="-182563" algn="l" defTabSz="914400" rtl="0" eaLnBrk="1" latinLnBrk="0" hangingPunct="1">
      <a:spcBef>
        <a:spcPts val="600"/>
      </a:spcBef>
      <a:buFont typeface="Arial" panose="020B0604020202020204" pitchFamily="34" charset="0"/>
      <a:buChar char="•"/>
      <a:defRPr sz="1200" kern="1200">
        <a:solidFill>
          <a:schemeClr val="tx1"/>
        </a:solidFill>
        <a:latin typeface="+mn-lt"/>
        <a:ea typeface="+mn-ea"/>
        <a:cs typeface="+mn-cs"/>
      </a:defRPr>
    </a:lvl3pPr>
    <a:lvl4pPr marL="625475" indent="-176213" algn="l" defTabSz="914400" rtl="0" eaLnBrk="1" latinLnBrk="0" hangingPunct="1">
      <a:spcBef>
        <a:spcPts val="600"/>
      </a:spcBef>
      <a:buFont typeface="Symbol" panose="05050102010706020507" pitchFamily="18" charset="2"/>
      <a:buChar char="-"/>
      <a:defRPr sz="1200" kern="1200">
        <a:solidFill>
          <a:schemeClr val="tx1"/>
        </a:solidFill>
        <a:latin typeface="+mn-lt"/>
        <a:ea typeface="+mn-ea"/>
        <a:cs typeface="+mn-cs"/>
      </a:defRPr>
    </a:lvl4pPr>
    <a:lvl5pPr marL="808038" indent="-182563" algn="l" defTabSz="914400" rtl="0" eaLnBrk="1" latinLnBrk="0" hangingPunct="1">
      <a:spcBef>
        <a:spcPts val="600"/>
      </a:spcBef>
      <a:buFont typeface="Arial" panose="020B0604020202020204" pitchFamily="34" charset="0"/>
      <a:buChar char="•"/>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p:ext uri="{620B2872-D7B9-4A21-9093-7833F8D536E1}">
      <p15:sldGuideLst xmlns:p15="http://schemas.microsoft.com/office/powerpoint/2012/main">
        <p15:guide id="1" orient="horz" pos="2880" userDrawn="1">
          <p15:clr>
            <a:srgbClr val="F26B43"/>
          </p15:clr>
        </p15:guide>
        <p15:guide id="2" pos="216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openmusic.academy/docs/HqkcgQsjBQLcCpgQSkM2QG/digitaldj"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C1EEEDFD-5915-4F7B-B712-75E9BB55AD12}" type="slidenum">
              <a:rPr lang="de-DE" smtClean="0"/>
              <a:t>1</a:t>
            </a:fld>
            <a:endParaRPr lang="de-DE"/>
          </a:p>
        </p:txBody>
      </p:sp>
    </p:spTree>
    <p:extLst>
      <p:ext uri="{BB962C8B-B14F-4D97-AF65-F5344CB8AC3E}">
        <p14:creationId xmlns:p14="http://schemas.microsoft.com/office/powerpoint/2010/main" val="12823347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6A2613-F8CC-B061-7CE5-6536B5C0C529}"/>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C7016717-973B-C167-3D90-9A7CE68805D3}"/>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2C47E0FD-EBFF-01F5-C703-76EBFC302962}"/>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B126BC0F-0AC8-0F74-0921-8FB575932D34}"/>
              </a:ext>
            </a:extLst>
          </p:cNvPr>
          <p:cNvSpPr>
            <a:spLocks noGrp="1"/>
          </p:cNvSpPr>
          <p:nvPr>
            <p:ph type="sldNum" sz="quarter" idx="5"/>
          </p:nvPr>
        </p:nvSpPr>
        <p:spPr/>
        <p:txBody>
          <a:bodyPr/>
          <a:lstStyle/>
          <a:p>
            <a:fld id="{C1EEEDFD-5915-4F7B-B712-75E9BB55AD12}" type="slidenum">
              <a:rPr lang="de-DE" smtClean="0"/>
              <a:t>16</a:t>
            </a:fld>
            <a:endParaRPr lang="de-DE"/>
          </a:p>
        </p:txBody>
      </p:sp>
    </p:spTree>
    <p:extLst>
      <p:ext uri="{BB962C8B-B14F-4D97-AF65-F5344CB8AC3E}">
        <p14:creationId xmlns:p14="http://schemas.microsoft.com/office/powerpoint/2010/main" val="39632077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highlight>
                <a:srgbClr val="FFFF00"/>
              </a:highlight>
            </a:endParaRPr>
          </a:p>
        </p:txBody>
      </p:sp>
      <p:sp>
        <p:nvSpPr>
          <p:cNvPr id="4" name="Foliennummernplatzhalter 3"/>
          <p:cNvSpPr>
            <a:spLocks noGrp="1"/>
          </p:cNvSpPr>
          <p:nvPr>
            <p:ph type="sldNum" sz="quarter" idx="5"/>
          </p:nvPr>
        </p:nvSpPr>
        <p:spPr/>
        <p:txBody>
          <a:bodyPr/>
          <a:lstStyle/>
          <a:p>
            <a:fld id="{C1EEEDFD-5915-4F7B-B712-75E9BB55AD12}" type="slidenum">
              <a:rPr lang="de-DE" smtClean="0"/>
              <a:t>18</a:t>
            </a:fld>
            <a:endParaRPr lang="de-DE"/>
          </a:p>
        </p:txBody>
      </p:sp>
    </p:spTree>
    <p:extLst>
      <p:ext uri="{BB962C8B-B14F-4D97-AF65-F5344CB8AC3E}">
        <p14:creationId xmlns:p14="http://schemas.microsoft.com/office/powerpoint/2010/main" val="6390435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Dazu ggf. den Hinweis geben, dass es hier kein Richtig oder Falsch gibt. Es geht hier vor allem darum, ob das Ergebnis einem selbst gefällt – und es gibt viele Wege, ans Ziel zu kommen.</a:t>
            </a:r>
          </a:p>
        </p:txBody>
      </p:sp>
      <p:sp>
        <p:nvSpPr>
          <p:cNvPr id="4" name="Foliennummernplatzhalter 3"/>
          <p:cNvSpPr>
            <a:spLocks noGrp="1"/>
          </p:cNvSpPr>
          <p:nvPr>
            <p:ph type="sldNum" sz="quarter" idx="5"/>
          </p:nvPr>
        </p:nvSpPr>
        <p:spPr/>
        <p:txBody>
          <a:bodyPr/>
          <a:lstStyle/>
          <a:p>
            <a:fld id="{C1EEEDFD-5915-4F7B-B712-75E9BB55AD12}" type="slidenum">
              <a:rPr lang="de-DE" smtClean="0"/>
              <a:t>19</a:t>
            </a:fld>
            <a:endParaRPr lang="de-DE"/>
          </a:p>
        </p:txBody>
      </p:sp>
    </p:spTree>
    <p:extLst>
      <p:ext uri="{BB962C8B-B14F-4D97-AF65-F5344CB8AC3E}">
        <p14:creationId xmlns:p14="http://schemas.microsoft.com/office/powerpoint/2010/main" val="11654051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5D1E52-E259-A888-34AE-DAFBBD23A33D}"/>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1DDB625A-D346-1EC5-CDB6-2707748A938F}"/>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F7DEBC94-C67D-A486-77D4-D3FD6B8A3BEA}"/>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CAF13C22-EB2B-0048-2699-79A67E68B537}"/>
              </a:ext>
            </a:extLst>
          </p:cNvPr>
          <p:cNvSpPr>
            <a:spLocks noGrp="1"/>
          </p:cNvSpPr>
          <p:nvPr>
            <p:ph type="sldNum" sz="quarter" idx="5"/>
          </p:nvPr>
        </p:nvSpPr>
        <p:spPr/>
        <p:txBody>
          <a:bodyPr/>
          <a:lstStyle/>
          <a:p>
            <a:fld id="{C1EEEDFD-5915-4F7B-B712-75E9BB55AD12}" type="slidenum">
              <a:rPr lang="de-DE" smtClean="0"/>
              <a:t>20</a:t>
            </a:fld>
            <a:endParaRPr lang="de-DE"/>
          </a:p>
        </p:txBody>
      </p:sp>
    </p:spTree>
    <p:extLst>
      <p:ext uri="{BB962C8B-B14F-4D97-AF65-F5344CB8AC3E}">
        <p14:creationId xmlns:p14="http://schemas.microsoft.com/office/powerpoint/2010/main" val="233948387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FB21F6-418D-0340-7EE0-F67B8EABCBD0}"/>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E9A4A16A-173D-EDA2-B1C9-3C7134AD6622}"/>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ECAF2944-F930-F786-6B39-4C817959DB7D}"/>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FEFA749C-B400-A00B-A2AD-1C4B6AAC0FD9}"/>
              </a:ext>
            </a:extLst>
          </p:cNvPr>
          <p:cNvSpPr>
            <a:spLocks noGrp="1"/>
          </p:cNvSpPr>
          <p:nvPr>
            <p:ph type="sldNum" sz="quarter" idx="5"/>
          </p:nvPr>
        </p:nvSpPr>
        <p:spPr/>
        <p:txBody>
          <a:bodyPr/>
          <a:lstStyle/>
          <a:p>
            <a:fld id="{C1EEEDFD-5915-4F7B-B712-75E9BB55AD12}" type="slidenum">
              <a:rPr lang="de-DE" smtClean="0"/>
              <a:t>21</a:t>
            </a:fld>
            <a:endParaRPr lang="de-DE"/>
          </a:p>
        </p:txBody>
      </p:sp>
    </p:spTree>
    <p:extLst>
      <p:ext uri="{BB962C8B-B14F-4D97-AF65-F5344CB8AC3E}">
        <p14:creationId xmlns:p14="http://schemas.microsoft.com/office/powerpoint/2010/main" val="104445865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C1EEEDFD-5915-4F7B-B712-75E9BB55AD12}" type="slidenum">
              <a:rPr lang="de-DE" smtClean="0"/>
              <a:t>22</a:t>
            </a:fld>
            <a:endParaRPr lang="de-DE"/>
          </a:p>
        </p:txBody>
      </p:sp>
    </p:spTree>
    <p:extLst>
      <p:ext uri="{BB962C8B-B14F-4D97-AF65-F5344CB8AC3E}">
        <p14:creationId xmlns:p14="http://schemas.microsoft.com/office/powerpoint/2010/main" val="39153773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C1EEEDFD-5915-4F7B-B712-75E9BB55AD12}" type="slidenum">
              <a:rPr lang="de-DE" smtClean="0"/>
              <a:t>23</a:t>
            </a:fld>
            <a:endParaRPr lang="de-DE"/>
          </a:p>
        </p:txBody>
      </p:sp>
    </p:spTree>
    <p:extLst>
      <p:ext uri="{BB962C8B-B14F-4D97-AF65-F5344CB8AC3E}">
        <p14:creationId xmlns:p14="http://schemas.microsoft.com/office/powerpoint/2010/main" val="55460401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4AF84F-A8F3-3581-3988-75559E0FFA28}"/>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174C2117-9FEB-5811-F4CC-37F64A706B68}"/>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DE69781B-5288-848E-1AEF-A1F68DCDF49D}"/>
              </a:ext>
            </a:extLst>
          </p:cNvPr>
          <p:cNvSpPr>
            <a:spLocks noGrp="1"/>
          </p:cNvSpPr>
          <p:nvPr>
            <p:ph type="body" idx="1"/>
          </p:nvPr>
        </p:nvSpPr>
        <p:spPr/>
        <p:txBody>
          <a:bodyPr/>
          <a:lstStyle/>
          <a:p>
            <a:r>
              <a:rPr lang="de-DE" dirty="0"/>
              <a:t>Entweder Sie laden die gewünschten Videos selbst herunter oder Sie bitten die Teilnehmer:innen, eigene Videos zur Fortbildung mitzubringen.</a:t>
            </a:r>
          </a:p>
        </p:txBody>
      </p:sp>
      <p:sp>
        <p:nvSpPr>
          <p:cNvPr id="4" name="Foliennummernplatzhalter 3">
            <a:extLst>
              <a:ext uri="{FF2B5EF4-FFF2-40B4-BE49-F238E27FC236}">
                <a16:creationId xmlns:a16="http://schemas.microsoft.com/office/drawing/2014/main" id="{BACE3C1F-3508-0121-80FA-ADB3643F4B49}"/>
              </a:ext>
            </a:extLst>
          </p:cNvPr>
          <p:cNvSpPr>
            <a:spLocks noGrp="1"/>
          </p:cNvSpPr>
          <p:nvPr>
            <p:ph type="sldNum" sz="quarter" idx="5"/>
          </p:nvPr>
        </p:nvSpPr>
        <p:spPr/>
        <p:txBody>
          <a:bodyPr/>
          <a:lstStyle/>
          <a:p>
            <a:fld id="{C1EEEDFD-5915-4F7B-B712-75E9BB55AD12}" type="slidenum">
              <a:rPr lang="de-DE" smtClean="0"/>
              <a:t>24</a:t>
            </a:fld>
            <a:endParaRPr lang="de-DE"/>
          </a:p>
        </p:txBody>
      </p:sp>
    </p:spTree>
    <p:extLst>
      <p:ext uri="{BB962C8B-B14F-4D97-AF65-F5344CB8AC3E}">
        <p14:creationId xmlns:p14="http://schemas.microsoft.com/office/powerpoint/2010/main" val="21403187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rtl="0"/>
            <a:r>
              <a:rPr lang="de-DE" dirty="0"/>
              <a:t>Wiederholung verschiedener Inhalte aus Block 1 unter Verwendung derselben Beispiele; an dieser Stelle können aber auch neue Beispiele eingefügt werden.</a:t>
            </a:r>
          </a:p>
        </p:txBody>
      </p:sp>
      <p:sp>
        <p:nvSpPr>
          <p:cNvPr id="4" name="Foliennummernplatzhalter 3"/>
          <p:cNvSpPr>
            <a:spLocks noGrp="1"/>
          </p:cNvSpPr>
          <p:nvPr>
            <p:ph type="sldNum" sz="quarter" idx="5"/>
          </p:nvPr>
        </p:nvSpPr>
        <p:spPr/>
        <p:txBody>
          <a:bodyPr/>
          <a:lstStyle/>
          <a:p>
            <a:fld id="{C1EEEDFD-5915-4F7B-B712-75E9BB55AD12}" type="slidenum">
              <a:rPr lang="de-DE" smtClean="0"/>
              <a:t>25</a:t>
            </a:fld>
            <a:endParaRPr lang="de-DE"/>
          </a:p>
        </p:txBody>
      </p:sp>
    </p:spTree>
    <p:extLst>
      <p:ext uri="{BB962C8B-B14F-4D97-AF65-F5344CB8AC3E}">
        <p14:creationId xmlns:p14="http://schemas.microsoft.com/office/powerpoint/2010/main" val="411574883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C1EEEDFD-5915-4F7B-B712-75E9BB55AD12}" type="slidenum">
              <a:rPr lang="de-DE" smtClean="0"/>
              <a:t>26</a:t>
            </a:fld>
            <a:endParaRPr lang="de-DE"/>
          </a:p>
        </p:txBody>
      </p:sp>
    </p:spTree>
    <p:extLst>
      <p:ext uri="{BB962C8B-B14F-4D97-AF65-F5344CB8AC3E}">
        <p14:creationId xmlns:p14="http://schemas.microsoft.com/office/powerpoint/2010/main" val="21843513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C1EEEDFD-5915-4F7B-B712-75E9BB55AD12}" type="slidenum">
              <a:rPr lang="de-DE" smtClean="0"/>
              <a:t>2</a:t>
            </a:fld>
            <a:endParaRPr lang="de-DE"/>
          </a:p>
        </p:txBody>
      </p:sp>
    </p:spTree>
    <p:extLst>
      <p:ext uri="{BB962C8B-B14F-4D97-AF65-F5344CB8AC3E}">
        <p14:creationId xmlns:p14="http://schemas.microsoft.com/office/powerpoint/2010/main" val="258928635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C1EEEDFD-5915-4F7B-B712-75E9BB55AD12}" type="slidenum">
              <a:rPr lang="de-DE" smtClean="0"/>
              <a:t>27</a:t>
            </a:fld>
            <a:endParaRPr lang="de-DE"/>
          </a:p>
        </p:txBody>
      </p:sp>
    </p:spTree>
    <p:extLst>
      <p:ext uri="{BB962C8B-B14F-4D97-AF65-F5344CB8AC3E}">
        <p14:creationId xmlns:p14="http://schemas.microsoft.com/office/powerpoint/2010/main" val="169794220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F3CF7A-F539-D1C7-5369-2089E2C06EAF}"/>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95FBD9F6-F208-F5A2-4C5A-997C0D084709}"/>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C64F4367-68A8-D35C-DCAB-2DC799231FCE}"/>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03B5D779-A15C-2512-CB5A-D3FEE3F07CE3}"/>
              </a:ext>
            </a:extLst>
          </p:cNvPr>
          <p:cNvSpPr>
            <a:spLocks noGrp="1"/>
          </p:cNvSpPr>
          <p:nvPr>
            <p:ph type="sldNum" sz="quarter" idx="5"/>
          </p:nvPr>
        </p:nvSpPr>
        <p:spPr/>
        <p:txBody>
          <a:bodyPr/>
          <a:lstStyle/>
          <a:p>
            <a:fld id="{C1EEEDFD-5915-4F7B-B712-75E9BB55AD12}" type="slidenum">
              <a:rPr lang="de-DE" smtClean="0"/>
              <a:t>28</a:t>
            </a:fld>
            <a:endParaRPr lang="de-DE"/>
          </a:p>
        </p:txBody>
      </p:sp>
    </p:spTree>
    <p:extLst>
      <p:ext uri="{BB962C8B-B14F-4D97-AF65-F5344CB8AC3E}">
        <p14:creationId xmlns:p14="http://schemas.microsoft.com/office/powerpoint/2010/main" val="370124465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C1EEEDFD-5915-4F7B-B712-75E9BB55AD12}" type="slidenum">
              <a:rPr lang="de-DE" smtClean="0"/>
              <a:t>29</a:t>
            </a:fld>
            <a:endParaRPr lang="de-DE"/>
          </a:p>
        </p:txBody>
      </p:sp>
    </p:spTree>
    <p:extLst>
      <p:ext uri="{BB962C8B-B14F-4D97-AF65-F5344CB8AC3E}">
        <p14:creationId xmlns:p14="http://schemas.microsoft.com/office/powerpoint/2010/main" val="109139370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A4C910-679C-5EDE-6DA6-236C9694B01D}"/>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3D1E0CCA-EB89-9EE2-253C-FA84D6F52235}"/>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968059C6-2EBF-532D-5116-D5CCD593EB14}"/>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3EEACD9F-01CC-8258-BE37-9C67387315E7}"/>
              </a:ext>
            </a:extLst>
          </p:cNvPr>
          <p:cNvSpPr>
            <a:spLocks noGrp="1"/>
          </p:cNvSpPr>
          <p:nvPr>
            <p:ph type="sldNum" sz="quarter" idx="5"/>
          </p:nvPr>
        </p:nvSpPr>
        <p:spPr/>
        <p:txBody>
          <a:bodyPr/>
          <a:lstStyle/>
          <a:p>
            <a:fld id="{C1EEEDFD-5915-4F7B-B712-75E9BB55AD12}" type="slidenum">
              <a:rPr lang="de-DE" smtClean="0"/>
              <a:t>30</a:t>
            </a:fld>
            <a:endParaRPr lang="de-DE"/>
          </a:p>
        </p:txBody>
      </p:sp>
    </p:spTree>
    <p:extLst>
      <p:ext uri="{BB962C8B-B14F-4D97-AF65-F5344CB8AC3E}">
        <p14:creationId xmlns:p14="http://schemas.microsoft.com/office/powerpoint/2010/main" val="306108835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94572C-7BD2-49FB-73BB-69DD3A505ED3}"/>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492A8D31-D595-98F1-FA0C-C29016F0182D}"/>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EB1AF61C-F80F-C6F6-6E97-6C58195B9F7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600"/>
              </a:spcBef>
              <a:spcAft>
                <a:spcPts val="0"/>
              </a:spcAft>
              <a:buClrTx/>
              <a:buSzTx/>
              <a:buFontTx/>
              <a:buNone/>
              <a:tabLst/>
              <a:defRPr/>
            </a:pPr>
            <a:r>
              <a:rPr lang="de-DE" dirty="0"/>
              <a:t>Eigenes Beispiel wählen (Orientieren Sie sich im besten Fall an den Interessen der Teilnehmer:innen)</a:t>
            </a:r>
          </a:p>
          <a:p>
            <a:endParaRPr lang="de-DE" dirty="0"/>
          </a:p>
        </p:txBody>
      </p:sp>
      <p:sp>
        <p:nvSpPr>
          <p:cNvPr id="4" name="Foliennummernplatzhalter 3">
            <a:extLst>
              <a:ext uri="{FF2B5EF4-FFF2-40B4-BE49-F238E27FC236}">
                <a16:creationId xmlns:a16="http://schemas.microsoft.com/office/drawing/2014/main" id="{6537842C-C687-7D77-949E-5B5ADEC239DF}"/>
              </a:ext>
            </a:extLst>
          </p:cNvPr>
          <p:cNvSpPr>
            <a:spLocks noGrp="1"/>
          </p:cNvSpPr>
          <p:nvPr>
            <p:ph type="sldNum" sz="quarter" idx="5"/>
          </p:nvPr>
        </p:nvSpPr>
        <p:spPr/>
        <p:txBody>
          <a:bodyPr/>
          <a:lstStyle/>
          <a:p>
            <a:fld id="{C1EEEDFD-5915-4F7B-B712-75E9BB55AD12}" type="slidenum">
              <a:rPr lang="de-DE" smtClean="0"/>
              <a:t>31</a:t>
            </a:fld>
            <a:endParaRPr lang="de-DE"/>
          </a:p>
        </p:txBody>
      </p:sp>
    </p:spTree>
    <p:extLst>
      <p:ext uri="{BB962C8B-B14F-4D97-AF65-F5344CB8AC3E}">
        <p14:creationId xmlns:p14="http://schemas.microsoft.com/office/powerpoint/2010/main" val="383835265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72346A-441B-EFED-6899-2C3E6B6E4EE5}"/>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43B048E8-EE1D-680C-6D97-311D4F3AF306}"/>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4CF629FE-C8A8-5752-985F-6C175F0875CE}"/>
              </a:ext>
            </a:extLst>
          </p:cNvPr>
          <p:cNvSpPr>
            <a:spLocks noGrp="1"/>
          </p:cNvSpPr>
          <p:nvPr>
            <p:ph type="body" idx="1"/>
          </p:nvPr>
        </p:nvSpPr>
        <p:spPr/>
        <p:txBody>
          <a:bodyPr/>
          <a:lstStyle/>
          <a:p>
            <a:r>
              <a:rPr lang="de-DE" dirty="0"/>
              <a:t>Optionale Erweiterung des Inputs für besonders schnelle Gruppen.</a:t>
            </a:r>
          </a:p>
        </p:txBody>
      </p:sp>
      <p:sp>
        <p:nvSpPr>
          <p:cNvPr id="4" name="Foliennummernplatzhalter 3">
            <a:extLst>
              <a:ext uri="{FF2B5EF4-FFF2-40B4-BE49-F238E27FC236}">
                <a16:creationId xmlns:a16="http://schemas.microsoft.com/office/drawing/2014/main" id="{4F65E823-7EE0-19B8-717D-F14C636393A7}"/>
              </a:ext>
            </a:extLst>
          </p:cNvPr>
          <p:cNvSpPr>
            <a:spLocks noGrp="1"/>
          </p:cNvSpPr>
          <p:nvPr>
            <p:ph type="sldNum" sz="quarter" idx="5"/>
          </p:nvPr>
        </p:nvSpPr>
        <p:spPr/>
        <p:txBody>
          <a:bodyPr/>
          <a:lstStyle/>
          <a:p>
            <a:fld id="{C1EEEDFD-5915-4F7B-B712-75E9BB55AD12}" type="slidenum">
              <a:rPr lang="de-DE" smtClean="0"/>
              <a:t>32</a:t>
            </a:fld>
            <a:endParaRPr lang="de-DE"/>
          </a:p>
        </p:txBody>
      </p:sp>
    </p:spTree>
    <p:extLst>
      <p:ext uri="{BB962C8B-B14F-4D97-AF65-F5344CB8AC3E}">
        <p14:creationId xmlns:p14="http://schemas.microsoft.com/office/powerpoint/2010/main" val="140846560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E79E68-AAC4-9A68-B2F4-7A4BD3FC4D02}"/>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21B17B5E-D232-1F0B-1728-4C19870B615A}"/>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4807290F-D421-1927-6CE8-0401217248F4}"/>
              </a:ext>
            </a:extLst>
          </p:cNvPr>
          <p:cNvSpPr>
            <a:spLocks noGrp="1"/>
          </p:cNvSpPr>
          <p:nvPr>
            <p:ph type="body" idx="1"/>
          </p:nvPr>
        </p:nvSpPr>
        <p:spPr/>
        <p:txBody>
          <a:bodyPr/>
          <a:lstStyle/>
          <a:p>
            <a:r>
              <a:rPr lang="de-DE" dirty="0"/>
              <a:t>Vielleicht Website </a:t>
            </a:r>
          </a:p>
        </p:txBody>
      </p:sp>
      <p:sp>
        <p:nvSpPr>
          <p:cNvPr id="4" name="Foliennummernplatzhalter 3">
            <a:extLst>
              <a:ext uri="{FF2B5EF4-FFF2-40B4-BE49-F238E27FC236}">
                <a16:creationId xmlns:a16="http://schemas.microsoft.com/office/drawing/2014/main" id="{53DE2C80-1EB7-F33D-D6CE-60C8754D71D6}"/>
              </a:ext>
            </a:extLst>
          </p:cNvPr>
          <p:cNvSpPr>
            <a:spLocks noGrp="1"/>
          </p:cNvSpPr>
          <p:nvPr>
            <p:ph type="sldNum" sz="quarter" idx="5"/>
          </p:nvPr>
        </p:nvSpPr>
        <p:spPr/>
        <p:txBody>
          <a:bodyPr/>
          <a:lstStyle/>
          <a:p>
            <a:fld id="{C1EEEDFD-5915-4F7B-B712-75E9BB55AD12}" type="slidenum">
              <a:rPr lang="de-DE" smtClean="0"/>
              <a:t>34</a:t>
            </a:fld>
            <a:endParaRPr lang="de-DE"/>
          </a:p>
        </p:txBody>
      </p:sp>
    </p:spTree>
    <p:extLst>
      <p:ext uri="{BB962C8B-B14F-4D97-AF65-F5344CB8AC3E}">
        <p14:creationId xmlns:p14="http://schemas.microsoft.com/office/powerpoint/2010/main" val="197125192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43E31A-5C85-5C71-0E8E-66E908BBD54D}"/>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84CFB266-CE15-FAFA-1C0E-65CFFE862B15}"/>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3350E4A3-A024-A100-B7A4-1ECC697F7EEB}"/>
              </a:ext>
            </a:extLst>
          </p:cNvPr>
          <p:cNvSpPr>
            <a:spLocks noGrp="1"/>
          </p:cNvSpPr>
          <p:nvPr>
            <p:ph type="body" idx="1"/>
          </p:nvPr>
        </p:nvSpPr>
        <p:spPr/>
        <p:txBody>
          <a:bodyPr/>
          <a:lstStyle/>
          <a:p>
            <a:endParaRPr lang="de-DE" dirty="0"/>
          </a:p>
          <a:p>
            <a:endParaRPr lang="de-DE" dirty="0"/>
          </a:p>
          <a:p>
            <a:endParaRPr lang="de-DE" dirty="0"/>
          </a:p>
        </p:txBody>
      </p:sp>
      <p:sp>
        <p:nvSpPr>
          <p:cNvPr id="4" name="Foliennummernplatzhalter 3">
            <a:extLst>
              <a:ext uri="{FF2B5EF4-FFF2-40B4-BE49-F238E27FC236}">
                <a16:creationId xmlns:a16="http://schemas.microsoft.com/office/drawing/2014/main" id="{99A0D5DC-EED8-F3B3-43DB-DBD209CF1C7A}"/>
              </a:ext>
            </a:extLst>
          </p:cNvPr>
          <p:cNvSpPr>
            <a:spLocks noGrp="1"/>
          </p:cNvSpPr>
          <p:nvPr>
            <p:ph type="sldNum" sz="quarter" idx="5"/>
          </p:nvPr>
        </p:nvSpPr>
        <p:spPr/>
        <p:txBody>
          <a:bodyPr/>
          <a:lstStyle/>
          <a:p>
            <a:fld id="{C1EEEDFD-5915-4F7B-B712-75E9BB55AD12}" type="slidenum">
              <a:rPr lang="de-DE" smtClean="0"/>
              <a:t>35</a:t>
            </a:fld>
            <a:endParaRPr lang="de-DE"/>
          </a:p>
        </p:txBody>
      </p:sp>
    </p:spTree>
    <p:extLst>
      <p:ext uri="{BB962C8B-B14F-4D97-AF65-F5344CB8AC3E}">
        <p14:creationId xmlns:p14="http://schemas.microsoft.com/office/powerpoint/2010/main" val="16526269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C1EEEDFD-5915-4F7B-B712-75E9BB55AD12}" type="slidenum">
              <a:rPr lang="de-DE" smtClean="0"/>
              <a:t>39</a:t>
            </a:fld>
            <a:endParaRPr lang="de-DE"/>
          </a:p>
        </p:txBody>
      </p:sp>
    </p:spTree>
    <p:extLst>
      <p:ext uri="{BB962C8B-B14F-4D97-AF65-F5344CB8AC3E}">
        <p14:creationId xmlns:p14="http://schemas.microsoft.com/office/powerpoint/2010/main" val="231128327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D2C1B1-05EF-5050-6AFD-A72CC411E451}"/>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27266DED-6D07-3650-CCEC-EC89F5150C30}"/>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496619F1-2FBC-A61C-5A68-FD5E0C102AC9}"/>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4BDADFB7-7B84-53C0-2110-A735D97D067E}"/>
              </a:ext>
            </a:extLst>
          </p:cNvPr>
          <p:cNvSpPr>
            <a:spLocks noGrp="1"/>
          </p:cNvSpPr>
          <p:nvPr>
            <p:ph type="sldNum" sz="quarter" idx="5"/>
          </p:nvPr>
        </p:nvSpPr>
        <p:spPr/>
        <p:txBody>
          <a:bodyPr/>
          <a:lstStyle/>
          <a:p>
            <a:fld id="{C1EEEDFD-5915-4F7B-B712-75E9BB55AD12}" type="slidenum">
              <a:rPr lang="de-DE" smtClean="0"/>
              <a:t>40</a:t>
            </a:fld>
            <a:endParaRPr lang="de-DE"/>
          </a:p>
        </p:txBody>
      </p:sp>
    </p:spTree>
    <p:extLst>
      <p:ext uri="{BB962C8B-B14F-4D97-AF65-F5344CB8AC3E}">
        <p14:creationId xmlns:p14="http://schemas.microsoft.com/office/powerpoint/2010/main" val="9138453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C1EEEDFD-5915-4F7B-B712-75E9BB55AD12}" type="slidenum">
              <a:rPr lang="de-DE" smtClean="0"/>
              <a:t>3</a:t>
            </a:fld>
            <a:endParaRPr lang="de-DE"/>
          </a:p>
        </p:txBody>
      </p:sp>
    </p:spTree>
    <p:extLst>
      <p:ext uri="{BB962C8B-B14F-4D97-AF65-F5344CB8AC3E}">
        <p14:creationId xmlns:p14="http://schemas.microsoft.com/office/powerpoint/2010/main" val="260032983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C1EEEDFD-5915-4F7B-B712-75E9BB55AD12}" type="slidenum">
              <a:rPr lang="de-DE" smtClean="0"/>
              <a:t>41</a:t>
            </a:fld>
            <a:endParaRPr lang="de-DE"/>
          </a:p>
        </p:txBody>
      </p:sp>
    </p:spTree>
    <p:extLst>
      <p:ext uri="{BB962C8B-B14F-4D97-AF65-F5344CB8AC3E}">
        <p14:creationId xmlns:p14="http://schemas.microsoft.com/office/powerpoint/2010/main" val="87612011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C1EEEDFD-5915-4F7B-B712-75E9BB55AD12}" type="slidenum">
              <a:rPr lang="de-DE" smtClean="0"/>
              <a:t>42</a:t>
            </a:fld>
            <a:endParaRPr lang="de-DE"/>
          </a:p>
        </p:txBody>
      </p:sp>
    </p:spTree>
    <p:extLst>
      <p:ext uri="{BB962C8B-B14F-4D97-AF65-F5344CB8AC3E}">
        <p14:creationId xmlns:p14="http://schemas.microsoft.com/office/powerpoint/2010/main" val="32208396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C1EEEDFD-5915-4F7B-B712-75E9BB55AD12}" type="slidenum">
              <a:rPr lang="de-DE" smtClean="0"/>
              <a:t>5</a:t>
            </a:fld>
            <a:endParaRPr lang="de-DE"/>
          </a:p>
        </p:txBody>
      </p:sp>
    </p:spTree>
    <p:extLst>
      <p:ext uri="{BB962C8B-B14F-4D97-AF65-F5344CB8AC3E}">
        <p14:creationId xmlns:p14="http://schemas.microsoft.com/office/powerpoint/2010/main" val="25859675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a:p>
            <a:endParaRPr lang="de-DE" dirty="0"/>
          </a:p>
        </p:txBody>
      </p:sp>
      <p:sp>
        <p:nvSpPr>
          <p:cNvPr id="4" name="Foliennummernplatzhalter 3"/>
          <p:cNvSpPr>
            <a:spLocks noGrp="1"/>
          </p:cNvSpPr>
          <p:nvPr>
            <p:ph type="sldNum" sz="quarter" idx="5"/>
          </p:nvPr>
        </p:nvSpPr>
        <p:spPr/>
        <p:txBody>
          <a:bodyPr/>
          <a:lstStyle/>
          <a:p>
            <a:fld id="{C1EEEDFD-5915-4F7B-B712-75E9BB55AD12}" type="slidenum">
              <a:rPr lang="de-DE" smtClean="0"/>
              <a:t>6</a:t>
            </a:fld>
            <a:endParaRPr lang="de-DE"/>
          </a:p>
        </p:txBody>
      </p:sp>
    </p:spTree>
    <p:extLst>
      <p:ext uri="{BB962C8B-B14F-4D97-AF65-F5344CB8AC3E}">
        <p14:creationId xmlns:p14="http://schemas.microsoft.com/office/powerpoint/2010/main" val="11167916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C1EEEDFD-5915-4F7B-B712-75E9BB55AD12}" type="slidenum">
              <a:rPr lang="de-DE" smtClean="0"/>
              <a:t>7</a:t>
            </a:fld>
            <a:endParaRPr lang="de-DE"/>
          </a:p>
        </p:txBody>
      </p:sp>
    </p:spTree>
    <p:extLst>
      <p:ext uri="{BB962C8B-B14F-4D97-AF65-F5344CB8AC3E}">
        <p14:creationId xmlns:p14="http://schemas.microsoft.com/office/powerpoint/2010/main" val="12721727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a:p>
            <a:endParaRPr lang="de-DE" dirty="0"/>
          </a:p>
          <a:p>
            <a:endParaRPr lang="de-DE" dirty="0"/>
          </a:p>
        </p:txBody>
      </p:sp>
      <p:sp>
        <p:nvSpPr>
          <p:cNvPr id="4" name="Foliennummernplatzhalter 3"/>
          <p:cNvSpPr>
            <a:spLocks noGrp="1"/>
          </p:cNvSpPr>
          <p:nvPr>
            <p:ph type="sldNum" sz="quarter" idx="5"/>
          </p:nvPr>
        </p:nvSpPr>
        <p:spPr/>
        <p:txBody>
          <a:bodyPr/>
          <a:lstStyle/>
          <a:p>
            <a:fld id="{C1EEEDFD-5915-4F7B-B712-75E9BB55AD12}" type="slidenum">
              <a:rPr lang="de-DE" smtClean="0"/>
              <a:t>8</a:t>
            </a:fld>
            <a:endParaRPr lang="de-DE"/>
          </a:p>
        </p:txBody>
      </p:sp>
    </p:spTree>
    <p:extLst>
      <p:ext uri="{BB962C8B-B14F-4D97-AF65-F5344CB8AC3E}">
        <p14:creationId xmlns:p14="http://schemas.microsoft.com/office/powerpoint/2010/main" val="2845034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a:p>
            <a:endParaRPr lang="de-DE" dirty="0"/>
          </a:p>
          <a:p>
            <a:endParaRPr lang="de-DE" dirty="0"/>
          </a:p>
        </p:txBody>
      </p:sp>
      <p:sp>
        <p:nvSpPr>
          <p:cNvPr id="4" name="Foliennummernplatzhalter 3"/>
          <p:cNvSpPr>
            <a:spLocks noGrp="1"/>
          </p:cNvSpPr>
          <p:nvPr>
            <p:ph type="sldNum" sz="quarter" idx="5"/>
          </p:nvPr>
        </p:nvSpPr>
        <p:spPr/>
        <p:txBody>
          <a:bodyPr/>
          <a:lstStyle/>
          <a:p>
            <a:fld id="{C1EEEDFD-5915-4F7B-B712-75E9BB55AD12}" type="slidenum">
              <a:rPr lang="de-DE" smtClean="0"/>
              <a:t>9</a:t>
            </a:fld>
            <a:endParaRPr lang="de-DE"/>
          </a:p>
        </p:txBody>
      </p:sp>
    </p:spTree>
    <p:extLst>
      <p:ext uri="{BB962C8B-B14F-4D97-AF65-F5344CB8AC3E}">
        <p14:creationId xmlns:p14="http://schemas.microsoft.com/office/powerpoint/2010/main" val="10777645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DA9936-189D-92F6-B3F6-A439312B4824}"/>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E98CBA84-FB83-468C-DC1C-A8CA4C1983EC}"/>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D3E7ACD6-C117-FF65-7251-615C4A764A06}"/>
              </a:ext>
            </a:extLst>
          </p:cNvPr>
          <p:cNvSpPr>
            <a:spLocks noGrp="1"/>
          </p:cNvSpPr>
          <p:nvPr>
            <p:ph type="body" idx="1"/>
          </p:nvPr>
        </p:nvSpPr>
        <p:spPr/>
        <p:txBody>
          <a:bodyPr/>
          <a:lstStyle/>
          <a:p>
            <a:pPr rtl="0"/>
            <a:r>
              <a:rPr lang="de-DE" dirty="0"/>
              <a:t>Auch die dort enthaltenen Infos benutzen – gerade bei Interesse der TN an historischen Infos aus dem Kurs: </a:t>
            </a:r>
            <a:r>
              <a:rPr lang="de-DE" sz="1200" dirty="0">
                <a:hlinkClick r:id="rId3"/>
              </a:rPr>
              <a:t>https://openmusic.academy/docs/HqkcgQsjBQLcCpgQSkM2QG/digitaldj</a:t>
            </a:r>
            <a:r>
              <a:rPr lang="de-DE" sz="1200" dirty="0"/>
              <a:t> </a:t>
            </a:r>
            <a:br>
              <a:rPr lang="de-DE" sz="1200" dirty="0"/>
            </a:br>
            <a:br>
              <a:rPr lang="de-DE" sz="1200" dirty="0"/>
            </a:br>
            <a:r>
              <a:rPr lang="de-DE" sz="1200" dirty="0"/>
              <a:t>Bei der Durchführung der Fortbildung haben wir (Fortbildner von der PH Weingarten) eine historisch-performative </a:t>
            </a:r>
            <a:r>
              <a:rPr lang="de-DE" sz="1200" i="1" dirty="0" err="1"/>
              <a:t>Soundlecture</a:t>
            </a:r>
            <a:r>
              <a:rPr lang="de-DE" sz="1200" i="1" dirty="0"/>
              <a:t> </a:t>
            </a:r>
            <a:r>
              <a:rPr lang="de-DE" sz="1200" dirty="0"/>
              <a:t>mit einem DJ-Set als Reise durch die Geschichte des DJings durchgeführt. Hierzu haben wir begleitend zu einem Vortrag (Thema: Traditionslinien des DJings &amp; Formen des </a:t>
            </a:r>
            <a:r>
              <a:rPr lang="de-DE" sz="1200" dirty="0" err="1"/>
              <a:t>Mixings</a:t>
            </a:r>
            <a:r>
              <a:rPr lang="de-DE" sz="1200" dirty="0"/>
              <a:t>) ein Live-Set mit unterschiedlichen Hörbeispielen gemixt. Wenn das Wissen und die Techniken auf Seiten der Fortbildner:innen vorhanden sind, dann können wir das aufgrund der sehr guten Resonanz auf Seiten der TN sehr empfehlen, ansonsten reicht auch der oben genannte Verweis als Infomaterial und eine kurze Erläuterung. </a:t>
            </a:r>
            <a:endParaRPr lang="de-DE" dirty="0"/>
          </a:p>
        </p:txBody>
      </p:sp>
      <p:sp>
        <p:nvSpPr>
          <p:cNvPr id="4" name="Foliennummernplatzhalter 3">
            <a:extLst>
              <a:ext uri="{FF2B5EF4-FFF2-40B4-BE49-F238E27FC236}">
                <a16:creationId xmlns:a16="http://schemas.microsoft.com/office/drawing/2014/main" id="{4A9F562E-D107-E45A-D6A2-FE66A2A9B8D7}"/>
              </a:ext>
            </a:extLst>
          </p:cNvPr>
          <p:cNvSpPr>
            <a:spLocks noGrp="1"/>
          </p:cNvSpPr>
          <p:nvPr>
            <p:ph type="sldNum" sz="quarter" idx="5"/>
          </p:nvPr>
        </p:nvSpPr>
        <p:spPr/>
        <p:txBody>
          <a:bodyPr/>
          <a:lstStyle/>
          <a:p>
            <a:fld id="{C1EEEDFD-5915-4F7B-B712-75E9BB55AD12}" type="slidenum">
              <a:rPr lang="de-DE" smtClean="0"/>
              <a:t>13</a:t>
            </a:fld>
            <a:endParaRPr lang="de-DE"/>
          </a:p>
        </p:txBody>
      </p:sp>
    </p:spTree>
    <p:extLst>
      <p:ext uri="{BB962C8B-B14F-4D97-AF65-F5344CB8AC3E}">
        <p14:creationId xmlns:p14="http://schemas.microsoft.com/office/powerpoint/2010/main" val="3971612940"/>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svg"/><Relationship Id="rId7" Type="http://schemas.openxmlformats.org/officeDocument/2006/relationships/image" Target="../media/image8.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svg"/><Relationship Id="rId4" Type="http://schemas.openxmlformats.org/officeDocument/2006/relationships/image" Target="../media/image5.png"/><Relationship Id="rId9" Type="http://schemas.openxmlformats.org/officeDocument/2006/relationships/image" Target="../media/image10.sv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19.svg"/><Relationship Id="rId4" Type="http://schemas.openxmlformats.org/officeDocument/2006/relationships/image" Target="../media/image18.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Master" Target="../slideMasters/slideMaster1.xml"/><Relationship Id="rId5" Type="http://schemas.openxmlformats.org/officeDocument/2006/relationships/image" Target="../media/image21.svg"/><Relationship Id="rId4" Type="http://schemas.openxmlformats.org/officeDocument/2006/relationships/image" Target="../media/image20.png"/></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2.png"/><Relationship Id="rId7" Type="http://schemas.openxmlformats.org/officeDocument/2006/relationships/image" Target="../media/image14.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6.svg"/><Relationship Id="rId5" Type="http://schemas.openxmlformats.org/officeDocument/2006/relationships/image" Target="../media/image5.png"/><Relationship Id="rId10" Type="http://schemas.openxmlformats.org/officeDocument/2006/relationships/image" Target="../media/image17.png"/><Relationship Id="rId4" Type="http://schemas.openxmlformats.org/officeDocument/2006/relationships/image" Target="../media/image13.svg"/><Relationship Id="rId9" Type="http://schemas.openxmlformats.org/officeDocument/2006/relationships/image" Target="../media/image16.sv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Master" Target="../slideMasters/slideMaster1.xml"/><Relationship Id="rId5" Type="http://schemas.openxmlformats.org/officeDocument/2006/relationships/image" Target="../media/image21.svg"/><Relationship Id="rId4" Type="http://schemas.openxmlformats.org/officeDocument/2006/relationships/image" Target="../media/image20.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3.svg"/><Relationship Id="rId2" Type="http://schemas.openxmlformats.org/officeDocument/2006/relationships/image" Target="../media/image22.png"/><Relationship Id="rId1" Type="http://schemas.openxmlformats.org/officeDocument/2006/relationships/slideMaster" Target="../slideMasters/slideMaster1.xml"/><Relationship Id="rId5" Type="http://schemas.openxmlformats.org/officeDocument/2006/relationships/image" Target="../media/image21.svg"/><Relationship Id="rId4" Type="http://schemas.openxmlformats.org/officeDocument/2006/relationships/image" Target="../media/image20.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Master" Target="../slideMasters/slideMaster1.xml"/><Relationship Id="rId5" Type="http://schemas.openxmlformats.org/officeDocument/2006/relationships/image" Target="../media/image21.svg"/><Relationship Id="rId4" Type="http://schemas.openxmlformats.org/officeDocument/2006/relationships/image" Target="../media/image20.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Master" Target="../slideMasters/slideMaster1.xml"/><Relationship Id="rId5" Type="http://schemas.openxmlformats.org/officeDocument/2006/relationships/image" Target="../media/image21.svg"/><Relationship Id="rId4" Type="http://schemas.openxmlformats.org/officeDocument/2006/relationships/image" Target="../media/image20.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Master" Target="../slideMasters/slideMaster1.xml"/><Relationship Id="rId5" Type="http://schemas.openxmlformats.org/officeDocument/2006/relationships/image" Target="../media/image21.svg"/><Relationship Id="rId4" Type="http://schemas.openxmlformats.org/officeDocument/2006/relationships/image" Target="../media/image20.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19.svg"/><Relationship Id="rId4" Type="http://schemas.openxmlformats.org/officeDocument/2006/relationships/image" Target="../media/image18.png"/></Relationships>
</file>

<file path=ppt/slideLayouts/_rels/slideLayout26.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25.svg"/><Relationship Id="rId7" Type="http://schemas.openxmlformats.org/officeDocument/2006/relationships/image" Target="../media/image29.svg"/><Relationship Id="rId2" Type="http://schemas.openxmlformats.org/officeDocument/2006/relationships/image" Target="../media/image24.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7.svg"/><Relationship Id="rId4" Type="http://schemas.openxmlformats.org/officeDocument/2006/relationships/image" Target="../media/image26.png"/><Relationship Id="rId9" Type="http://schemas.openxmlformats.org/officeDocument/2006/relationships/image" Target="../media/image10.sv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folie hinterlegt">
    <p:spTree>
      <p:nvGrpSpPr>
        <p:cNvPr id="1" name=""/>
        <p:cNvGrpSpPr/>
        <p:nvPr/>
      </p:nvGrpSpPr>
      <p:grpSpPr>
        <a:xfrm>
          <a:off x="0" y="0"/>
          <a:ext cx="0" cy="0"/>
          <a:chOff x="0" y="0"/>
          <a:chExt cx="0" cy="0"/>
        </a:xfrm>
      </p:grpSpPr>
      <p:sp>
        <p:nvSpPr>
          <p:cNvPr id="19" name="Rechteck 18">
            <a:extLst>
              <a:ext uri="{FF2B5EF4-FFF2-40B4-BE49-F238E27FC236}">
                <a16:creationId xmlns:a16="http://schemas.microsoft.com/office/drawing/2014/main" id="{08B2A015-6221-BAD2-AE3C-976779F8E501}"/>
              </a:ext>
            </a:extLst>
          </p:cNvPr>
          <p:cNvSpPr/>
          <p:nvPr userDrawn="1"/>
        </p:nvSpPr>
        <p:spPr>
          <a:xfrm>
            <a:off x="0" y="-1"/>
            <a:ext cx="12192000" cy="55009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8" name="Grafik 17">
            <a:extLst>
              <a:ext uri="{FF2B5EF4-FFF2-40B4-BE49-F238E27FC236}">
                <a16:creationId xmlns:a16="http://schemas.microsoft.com/office/drawing/2014/main" id="{83AA3830-273E-D560-3B98-F709406355EB}"/>
              </a:ext>
            </a:extLst>
          </p:cNvPr>
          <p:cNvPicPr>
            <a:picLocks noChangeAspect="1"/>
          </p:cNvPicPr>
          <p:nvPr userDrawn="1"/>
        </p:nvPicPr>
        <p:blipFill rotWithShape="1">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l="6025" t="19411" r="6025" b="30118"/>
          <a:stretch/>
        </p:blipFill>
        <p:spPr>
          <a:xfrm>
            <a:off x="-1" y="1"/>
            <a:ext cx="12192001" cy="5500914"/>
          </a:xfrm>
          <a:prstGeom prst="rect">
            <a:avLst/>
          </a:prstGeom>
        </p:spPr>
      </p:pic>
      <p:sp>
        <p:nvSpPr>
          <p:cNvPr id="2" name="Titel 1">
            <a:extLst>
              <a:ext uri="{FF2B5EF4-FFF2-40B4-BE49-F238E27FC236}">
                <a16:creationId xmlns:a16="http://schemas.microsoft.com/office/drawing/2014/main" id="{641F2805-583F-76ED-5850-F187B1253D1E}"/>
              </a:ext>
            </a:extLst>
          </p:cNvPr>
          <p:cNvSpPr>
            <a:spLocks noGrp="1"/>
          </p:cNvSpPr>
          <p:nvPr>
            <p:ph type="ctrTitle"/>
          </p:nvPr>
        </p:nvSpPr>
        <p:spPr>
          <a:xfrm>
            <a:off x="1343472" y="1844824"/>
            <a:ext cx="7992888" cy="2448271"/>
          </a:xfrm>
        </p:spPr>
        <p:txBody>
          <a:bodyPr anchor="b"/>
          <a:lstStyle>
            <a:lvl1pPr algn="l">
              <a:defRPr sz="5000" spc="0" baseline="0">
                <a:latin typeface="+mn-lt"/>
              </a:defRPr>
            </a:lvl1pPr>
          </a:lstStyle>
          <a:p>
            <a:r>
              <a:rPr lang="de-DE"/>
              <a:t>Mastertitelformat bearbeiten</a:t>
            </a:r>
            <a:endParaRPr lang="de-DE" dirty="0"/>
          </a:p>
        </p:txBody>
      </p:sp>
      <p:sp>
        <p:nvSpPr>
          <p:cNvPr id="3" name="Untertitel 2">
            <a:extLst>
              <a:ext uri="{FF2B5EF4-FFF2-40B4-BE49-F238E27FC236}">
                <a16:creationId xmlns:a16="http://schemas.microsoft.com/office/drawing/2014/main" id="{4BEE8ADC-4450-6C7B-A47D-123D8945D887}"/>
              </a:ext>
            </a:extLst>
          </p:cNvPr>
          <p:cNvSpPr>
            <a:spLocks noGrp="1"/>
          </p:cNvSpPr>
          <p:nvPr>
            <p:ph type="subTitle" idx="1"/>
          </p:nvPr>
        </p:nvSpPr>
        <p:spPr>
          <a:xfrm>
            <a:off x="1343472" y="4653136"/>
            <a:ext cx="7992888" cy="532656"/>
          </a:xfrm>
        </p:spPr>
        <p:txBody>
          <a:bodyPr/>
          <a:lstStyle>
            <a:lvl1pPr marL="0" indent="0" algn="l">
              <a:lnSpc>
                <a:spcPct val="100000"/>
              </a:lnSpc>
              <a:buNone/>
              <a:defRPr sz="3200" spc="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endParaRPr lang="de-DE" dirty="0"/>
          </a:p>
        </p:txBody>
      </p:sp>
      <p:pic>
        <p:nvPicPr>
          <p:cNvPr id="14" name="Grafik 13">
            <a:extLst>
              <a:ext uri="{FF2B5EF4-FFF2-40B4-BE49-F238E27FC236}">
                <a16:creationId xmlns:a16="http://schemas.microsoft.com/office/drawing/2014/main" id="{72F077F0-30BC-07CD-E59B-8923D8AE98D5}"/>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540923" y="5958910"/>
            <a:ext cx="1636417" cy="367735"/>
          </a:xfrm>
          <a:prstGeom prst="rect">
            <a:avLst/>
          </a:prstGeom>
        </p:spPr>
      </p:pic>
      <p:pic>
        <p:nvPicPr>
          <p:cNvPr id="16" name="Grafik 15">
            <a:extLst>
              <a:ext uri="{FF2B5EF4-FFF2-40B4-BE49-F238E27FC236}">
                <a16:creationId xmlns:a16="http://schemas.microsoft.com/office/drawing/2014/main" id="{21E277DD-D1B4-14E1-F392-6E6244ECA304}"/>
              </a:ext>
            </a:extLst>
          </p:cNvPr>
          <p:cNvPicPr>
            <a:picLocks noChangeAspect="1"/>
          </p:cNvPicPr>
          <p:nvPr userDrawn="1"/>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91492" y="5664540"/>
            <a:ext cx="1267081" cy="900295"/>
          </a:xfrm>
          <a:prstGeom prst="rect">
            <a:avLst/>
          </a:prstGeom>
        </p:spPr>
      </p:pic>
      <p:pic>
        <p:nvPicPr>
          <p:cNvPr id="9" name="Grafik 8">
            <a:extLst>
              <a:ext uri="{FF2B5EF4-FFF2-40B4-BE49-F238E27FC236}">
                <a16:creationId xmlns:a16="http://schemas.microsoft.com/office/drawing/2014/main" id="{6EA791DD-4656-8BCD-59D5-14C7C7DA0C04}"/>
              </a:ext>
            </a:extLst>
          </p:cNvPr>
          <p:cNvPicPr>
            <a:picLocks noChangeAspect="1"/>
          </p:cNvPicPr>
          <p:nvPr userDrawn="1"/>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p:blipFill>
        <p:spPr>
          <a:xfrm>
            <a:off x="551384" y="565355"/>
            <a:ext cx="2520280" cy="611860"/>
          </a:xfrm>
          <a:prstGeom prst="rect">
            <a:avLst/>
          </a:prstGeom>
        </p:spPr>
      </p:pic>
    </p:spTree>
    <p:extLst>
      <p:ext uri="{BB962C8B-B14F-4D97-AF65-F5344CB8AC3E}">
        <p14:creationId xmlns:p14="http://schemas.microsoft.com/office/powerpoint/2010/main" val="346111938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ite mit Tabell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B73B6C9-7D13-97E1-9A9A-01DD47F6DD5A}"/>
              </a:ext>
            </a:extLst>
          </p:cNvPr>
          <p:cNvSpPr>
            <a:spLocks noGrp="1"/>
          </p:cNvSpPr>
          <p:nvPr>
            <p:ph type="title"/>
          </p:nvPr>
        </p:nvSpPr>
        <p:spPr/>
        <p:txBody>
          <a:bodyPr/>
          <a:lstStyle/>
          <a:p>
            <a:r>
              <a:rPr lang="de-DE"/>
              <a:t>Mastertitelformat bearbeiten</a:t>
            </a:r>
          </a:p>
        </p:txBody>
      </p:sp>
      <p:sp>
        <p:nvSpPr>
          <p:cNvPr id="9" name="Datumsplatzhalter 8">
            <a:extLst>
              <a:ext uri="{FF2B5EF4-FFF2-40B4-BE49-F238E27FC236}">
                <a16:creationId xmlns:a16="http://schemas.microsoft.com/office/drawing/2014/main" id="{AB58C359-50BB-298A-8297-E82353878ECE}"/>
              </a:ext>
            </a:extLst>
          </p:cNvPr>
          <p:cNvSpPr>
            <a:spLocks noGrp="1"/>
          </p:cNvSpPr>
          <p:nvPr>
            <p:ph type="dt" sz="half" idx="14"/>
          </p:nvPr>
        </p:nvSpPr>
        <p:spPr/>
        <p:txBody>
          <a:bodyPr/>
          <a:lstStyle/>
          <a:p>
            <a:fld id="{BE64F6F3-3477-4C89-9056-C92CFB29775B}" type="datetime1">
              <a:rPr lang="de-DE" smtClean="0"/>
              <a:t>19.12.25</a:t>
            </a:fld>
            <a:endParaRPr lang="de-DE" dirty="0"/>
          </a:p>
        </p:txBody>
      </p:sp>
      <p:sp>
        <p:nvSpPr>
          <p:cNvPr id="10" name="Fußzeilenplatzhalter 9">
            <a:extLst>
              <a:ext uri="{FF2B5EF4-FFF2-40B4-BE49-F238E27FC236}">
                <a16:creationId xmlns:a16="http://schemas.microsoft.com/office/drawing/2014/main" id="{F1BF15D5-8BDE-2AAE-D9BA-F337158E7CDC}"/>
              </a:ext>
            </a:extLst>
          </p:cNvPr>
          <p:cNvSpPr>
            <a:spLocks noGrp="1"/>
          </p:cNvSpPr>
          <p:nvPr>
            <p:ph type="ftr" sz="quarter" idx="15"/>
          </p:nvPr>
        </p:nvSpPr>
        <p:spPr/>
        <p:txBody>
          <a:bodyPr/>
          <a:lstStyle/>
          <a:p>
            <a:r>
              <a:rPr lang="de-DE"/>
              <a:t>Name der Präsentation</a:t>
            </a:r>
            <a:endParaRPr lang="de-DE" dirty="0"/>
          </a:p>
        </p:txBody>
      </p:sp>
      <p:sp>
        <p:nvSpPr>
          <p:cNvPr id="11" name="Foliennummernplatzhalter 10">
            <a:extLst>
              <a:ext uri="{FF2B5EF4-FFF2-40B4-BE49-F238E27FC236}">
                <a16:creationId xmlns:a16="http://schemas.microsoft.com/office/drawing/2014/main" id="{B272B034-0F95-6ABF-9359-1ADC06927664}"/>
              </a:ext>
            </a:extLst>
          </p:cNvPr>
          <p:cNvSpPr>
            <a:spLocks noGrp="1"/>
          </p:cNvSpPr>
          <p:nvPr>
            <p:ph type="sldNum" sz="quarter" idx="16"/>
          </p:nvPr>
        </p:nvSpPr>
        <p:spPr/>
        <p:txBody>
          <a:bodyPr/>
          <a:lstStyle/>
          <a:p>
            <a:r>
              <a:rPr lang="de-DE"/>
              <a:t>Seite </a:t>
            </a:r>
            <a:fld id="{CE6CAF4D-DD0D-4F34-9F3A-F974D54A280A}" type="slidenum">
              <a:rPr lang="de-DE" smtClean="0"/>
              <a:pPr/>
              <a:t>‹Nr.›</a:t>
            </a:fld>
            <a:endParaRPr lang="de-DE" dirty="0"/>
          </a:p>
        </p:txBody>
      </p:sp>
      <p:sp>
        <p:nvSpPr>
          <p:cNvPr id="6" name="Tabellenplatzhalter 5">
            <a:extLst>
              <a:ext uri="{FF2B5EF4-FFF2-40B4-BE49-F238E27FC236}">
                <a16:creationId xmlns:a16="http://schemas.microsoft.com/office/drawing/2014/main" id="{1C4D702D-0814-5C44-7EDE-C53C55607455}"/>
              </a:ext>
            </a:extLst>
          </p:cNvPr>
          <p:cNvSpPr>
            <a:spLocks noGrp="1"/>
          </p:cNvSpPr>
          <p:nvPr>
            <p:ph type="tbl" sz="quarter" idx="17" hasCustomPrompt="1"/>
          </p:nvPr>
        </p:nvSpPr>
        <p:spPr>
          <a:xfrm>
            <a:off x="550863" y="1772815"/>
            <a:ext cx="10082212" cy="3743747"/>
          </a:xfrm>
        </p:spPr>
        <p:txBody>
          <a:bodyPr/>
          <a:lstStyle>
            <a:lvl1pPr>
              <a:defRPr sz="1600" spc="0"/>
            </a:lvl1pPr>
          </a:lstStyle>
          <a:p>
            <a:r>
              <a:rPr lang="de-DE" dirty="0"/>
              <a:t>Tabellenbeispiel im Master-Deck</a:t>
            </a:r>
          </a:p>
        </p:txBody>
      </p:sp>
    </p:spTree>
    <p:extLst>
      <p:ext uri="{BB962C8B-B14F-4D97-AF65-F5344CB8AC3E}">
        <p14:creationId xmlns:p14="http://schemas.microsoft.com/office/powerpoint/2010/main" val="1861187739"/>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1255" userDrawn="1">
          <p15:clr>
            <a:srgbClr val="FBAE40"/>
          </p15:clr>
        </p15:guide>
        <p15:guide id="4" pos="6199" userDrawn="1">
          <p15:clr>
            <a:srgbClr val="FBAE40"/>
          </p15:clr>
        </p15:guide>
        <p15:guide id="5" orient="horz" pos="3475"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eite mit Diagramm Quelle links">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B73B6C9-7D13-97E1-9A9A-01DD47F6DD5A}"/>
              </a:ext>
            </a:extLst>
          </p:cNvPr>
          <p:cNvSpPr>
            <a:spLocks noGrp="1"/>
          </p:cNvSpPr>
          <p:nvPr>
            <p:ph type="title"/>
          </p:nvPr>
        </p:nvSpPr>
        <p:spPr/>
        <p:txBody>
          <a:bodyPr/>
          <a:lstStyle/>
          <a:p>
            <a:r>
              <a:rPr lang="de-DE"/>
              <a:t>Mastertitelformat bearbeiten</a:t>
            </a:r>
          </a:p>
        </p:txBody>
      </p:sp>
      <p:sp>
        <p:nvSpPr>
          <p:cNvPr id="9" name="Datumsplatzhalter 8">
            <a:extLst>
              <a:ext uri="{FF2B5EF4-FFF2-40B4-BE49-F238E27FC236}">
                <a16:creationId xmlns:a16="http://schemas.microsoft.com/office/drawing/2014/main" id="{AB58C359-50BB-298A-8297-E82353878ECE}"/>
              </a:ext>
            </a:extLst>
          </p:cNvPr>
          <p:cNvSpPr>
            <a:spLocks noGrp="1"/>
          </p:cNvSpPr>
          <p:nvPr>
            <p:ph type="dt" sz="half" idx="14"/>
          </p:nvPr>
        </p:nvSpPr>
        <p:spPr/>
        <p:txBody>
          <a:bodyPr/>
          <a:lstStyle/>
          <a:p>
            <a:fld id="{BE64F6F3-3477-4C89-9056-C92CFB29775B}" type="datetime1">
              <a:rPr lang="de-DE" smtClean="0"/>
              <a:t>19.12.25</a:t>
            </a:fld>
            <a:endParaRPr lang="de-DE" dirty="0"/>
          </a:p>
        </p:txBody>
      </p:sp>
      <p:sp>
        <p:nvSpPr>
          <p:cNvPr id="10" name="Fußzeilenplatzhalter 9">
            <a:extLst>
              <a:ext uri="{FF2B5EF4-FFF2-40B4-BE49-F238E27FC236}">
                <a16:creationId xmlns:a16="http://schemas.microsoft.com/office/drawing/2014/main" id="{F1BF15D5-8BDE-2AAE-D9BA-F337158E7CDC}"/>
              </a:ext>
            </a:extLst>
          </p:cNvPr>
          <p:cNvSpPr>
            <a:spLocks noGrp="1"/>
          </p:cNvSpPr>
          <p:nvPr>
            <p:ph type="ftr" sz="quarter" idx="15"/>
          </p:nvPr>
        </p:nvSpPr>
        <p:spPr/>
        <p:txBody>
          <a:bodyPr/>
          <a:lstStyle/>
          <a:p>
            <a:r>
              <a:rPr lang="de-DE"/>
              <a:t>Name der Präsentation</a:t>
            </a:r>
            <a:endParaRPr lang="de-DE" dirty="0"/>
          </a:p>
        </p:txBody>
      </p:sp>
      <p:sp>
        <p:nvSpPr>
          <p:cNvPr id="11" name="Foliennummernplatzhalter 10">
            <a:extLst>
              <a:ext uri="{FF2B5EF4-FFF2-40B4-BE49-F238E27FC236}">
                <a16:creationId xmlns:a16="http://schemas.microsoft.com/office/drawing/2014/main" id="{B272B034-0F95-6ABF-9359-1ADC06927664}"/>
              </a:ext>
            </a:extLst>
          </p:cNvPr>
          <p:cNvSpPr>
            <a:spLocks noGrp="1"/>
          </p:cNvSpPr>
          <p:nvPr>
            <p:ph type="sldNum" sz="quarter" idx="16"/>
          </p:nvPr>
        </p:nvSpPr>
        <p:spPr/>
        <p:txBody>
          <a:bodyPr/>
          <a:lstStyle/>
          <a:p>
            <a:r>
              <a:rPr lang="de-DE"/>
              <a:t>Seite </a:t>
            </a:r>
            <a:fld id="{CE6CAF4D-DD0D-4F34-9F3A-F974D54A280A}" type="slidenum">
              <a:rPr lang="de-DE" smtClean="0"/>
              <a:pPr/>
              <a:t>‹Nr.›</a:t>
            </a:fld>
            <a:endParaRPr lang="de-DE" dirty="0"/>
          </a:p>
        </p:txBody>
      </p:sp>
      <p:sp>
        <p:nvSpPr>
          <p:cNvPr id="4" name="Diagrammplatzhalter 3">
            <a:extLst>
              <a:ext uri="{FF2B5EF4-FFF2-40B4-BE49-F238E27FC236}">
                <a16:creationId xmlns:a16="http://schemas.microsoft.com/office/drawing/2014/main" id="{DA08FF5F-7BFF-4DFF-BCD0-56476B3991F1}"/>
              </a:ext>
            </a:extLst>
          </p:cNvPr>
          <p:cNvSpPr>
            <a:spLocks noGrp="1"/>
          </p:cNvSpPr>
          <p:nvPr>
            <p:ph type="chart" sz="quarter" idx="17"/>
          </p:nvPr>
        </p:nvSpPr>
        <p:spPr>
          <a:xfrm>
            <a:off x="550863" y="1700213"/>
            <a:ext cx="10082212" cy="3673003"/>
          </a:xfrm>
        </p:spPr>
        <p:txBody>
          <a:bodyPr/>
          <a:lstStyle/>
          <a:p>
            <a:r>
              <a:rPr lang="de-DE"/>
              <a:t>Diagramm durch Klicken auf Symbol hinzufügen</a:t>
            </a:r>
          </a:p>
        </p:txBody>
      </p:sp>
      <p:sp>
        <p:nvSpPr>
          <p:cNvPr id="12" name="Textplatzhalter 11">
            <a:extLst>
              <a:ext uri="{FF2B5EF4-FFF2-40B4-BE49-F238E27FC236}">
                <a16:creationId xmlns:a16="http://schemas.microsoft.com/office/drawing/2014/main" id="{DF13140A-BB6F-0175-B4F0-52D0B9E8A37D}"/>
              </a:ext>
            </a:extLst>
          </p:cNvPr>
          <p:cNvSpPr>
            <a:spLocks noGrp="1"/>
          </p:cNvSpPr>
          <p:nvPr>
            <p:ph type="body" sz="quarter" idx="18" hasCustomPrompt="1"/>
          </p:nvPr>
        </p:nvSpPr>
        <p:spPr>
          <a:xfrm>
            <a:off x="550863" y="5464274"/>
            <a:ext cx="6265217" cy="649287"/>
          </a:xfrm>
        </p:spPr>
        <p:txBody>
          <a:bodyPr/>
          <a:lstStyle>
            <a:lvl1pPr>
              <a:lnSpc>
                <a:spcPct val="100000"/>
              </a:lnSpc>
              <a:spcBef>
                <a:spcPts val="0"/>
              </a:spcBef>
              <a:defRPr sz="1600" spc="0"/>
            </a:lvl1pPr>
            <a:lvl2pPr marL="0" indent="0">
              <a:buNone/>
              <a:defRPr sz="1600" spc="0"/>
            </a:lvl2pPr>
            <a:lvl3pPr>
              <a:defRPr sz="1400" spc="0"/>
            </a:lvl3pPr>
            <a:lvl4pPr>
              <a:defRPr sz="1200" spc="0"/>
            </a:lvl4pPr>
            <a:lvl5pPr>
              <a:defRPr sz="1200" spc="0"/>
            </a:lvl5pPr>
          </a:lstStyle>
          <a:p>
            <a:pPr lvl="0"/>
            <a:r>
              <a:rPr lang="de-DE" dirty="0"/>
              <a:t>Quelle einfügen</a:t>
            </a:r>
          </a:p>
        </p:txBody>
      </p:sp>
    </p:spTree>
    <p:extLst>
      <p:ext uri="{BB962C8B-B14F-4D97-AF65-F5344CB8AC3E}">
        <p14:creationId xmlns:p14="http://schemas.microsoft.com/office/powerpoint/2010/main" val="4003938130"/>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1255" userDrawn="1">
          <p15:clr>
            <a:srgbClr val="FBAE40"/>
          </p15:clr>
        </p15:guide>
        <p15:guide id="4" pos="6199" userDrawn="1">
          <p15:clr>
            <a:srgbClr val="FBAE40"/>
          </p15:clr>
        </p15:guide>
        <p15:guide id="5" orient="horz" pos="3475"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eite mit Diagramm Quelle rechts">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B73B6C9-7D13-97E1-9A9A-01DD47F6DD5A}"/>
              </a:ext>
            </a:extLst>
          </p:cNvPr>
          <p:cNvSpPr>
            <a:spLocks noGrp="1"/>
          </p:cNvSpPr>
          <p:nvPr>
            <p:ph type="title"/>
          </p:nvPr>
        </p:nvSpPr>
        <p:spPr/>
        <p:txBody>
          <a:bodyPr/>
          <a:lstStyle/>
          <a:p>
            <a:r>
              <a:rPr lang="de-DE"/>
              <a:t>Mastertitelformat bearbeiten</a:t>
            </a:r>
          </a:p>
        </p:txBody>
      </p:sp>
      <p:sp>
        <p:nvSpPr>
          <p:cNvPr id="9" name="Datumsplatzhalter 8">
            <a:extLst>
              <a:ext uri="{FF2B5EF4-FFF2-40B4-BE49-F238E27FC236}">
                <a16:creationId xmlns:a16="http://schemas.microsoft.com/office/drawing/2014/main" id="{AB58C359-50BB-298A-8297-E82353878ECE}"/>
              </a:ext>
            </a:extLst>
          </p:cNvPr>
          <p:cNvSpPr>
            <a:spLocks noGrp="1"/>
          </p:cNvSpPr>
          <p:nvPr>
            <p:ph type="dt" sz="half" idx="14"/>
          </p:nvPr>
        </p:nvSpPr>
        <p:spPr/>
        <p:txBody>
          <a:bodyPr/>
          <a:lstStyle/>
          <a:p>
            <a:fld id="{BE64F6F3-3477-4C89-9056-C92CFB29775B}" type="datetime1">
              <a:rPr lang="de-DE" smtClean="0"/>
              <a:t>19.12.25</a:t>
            </a:fld>
            <a:endParaRPr lang="de-DE" dirty="0"/>
          </a:p>
        </p:txBody>
      </p:sp>
      <p:sp>
        <p:nvSpPr>
          <p:cNvPr id="10" name="Fußzeilenplatzhalter 9">
            <a:extLst>
              <a:ext uri="{FF2B5EF4-FFF2-40B4-BE49-F238E27FC236}">
                <a16:creationId xmlns:a16="http://schemas.microsoft.com/office/drawing/2014/main" id="{F1BF15D5-8BDE-2AAE-D9BA-F337158E7CDC}"/>
              </a:ext>
            </a:extLst>
          </p:cNvPr>
          <p:cNvSpPr>
            <a:spLocks noGrp="1"/>
          </p:cNvSpPr>
          <p:nvPr>
            <p:ph type="ftr" sz="quarter" idx="15"/>
          </p:nvPr>
        </p:nvSpPr>
        <p:spPr/>
        <p:txBody>
          <a:bodyPr/>
          <a:lstStyle/>
          <a:p>
            <a:r>
              <a:rPr lang="de-DE"/>
              <a:t>Name der Präsentation</a:t>
            </a:r>
            <a:endParaRPr lang="de-DE" dirty="0"/>
          </a:p>
        </p:txBody>
      </p:sp>
      <p:sp>
        <p:nvSpPr>
          <p:cNvPr id="11" name="Foliennummernplatzhalter 10">
            <a:extLst>
              <a:ext uri="{FF2B5EF4-FFF2-40B4-BE49-F238E27FC236}">
                <a16:creationId xmlns:a16="http://schemas.microsoft.com/office/drawing/2014/main" id="{B272B034-0F95-6ABF-9359-1ADC06927664}"/>
              </a:ext>
            </a:extLst>
          </p:cNvPr>
          <p:cNvSpPr>
            <a:spLocks noGrp="1"/>
          </p:cNvSpPr>
          <p:nvPr>
            <p:ph type="sldNum" sz="quarter" idx="16"/>
          </p:nvPr>
        </p:nvSpPr>
        <p:spPr/>
        <p:txBody>
          <a:bodyPr/>
          <a:lstStyle/>
          <a:p>
            <a:r>
              <a:rPr lang="de-DE"/>
              <a:t>Seite </a:t>
            </a:r>
            <a:fld id="{CE6CAF4D-DD0D-4F34-9F3A-F974D54A280A}" type="slidenum">
              <a:rPr lang="de-DE" smtClean="0"/>
              <a:pPr/>
              <a:t>‹Nr.›</a:t>
            </a:fld>
            <a:endParaRPr lang="de-DE" dirty="0"/>
          </a:p>
        </p:txBody>
      </p:sp>
      <p:sp>
        <p:nvSpPr>
          <p:cNvPr id="4" name="Diagrammplatzhalter 3">
            <a:extLst>
              <a:ext uri="{FF2B5EF4-FFF2-40B4-BE49-F238E27FC236}">
                <a16:creationId xmlns:a16="http://schemas.microsoft.com/office/drawing/2014/main" id="{DA08FF5F-7BFF-4DFF-BCD0-56476B3991F1}"/>
              </a:ext>
            </a:extLst>
          </p:cNvPr>
          <p:cNvSpPr>
            <a:spLocks noGrp="1"/>
          </p:cNvSpPr>
          <p:nvPr>
            <p:ph type="chart" sz="quarter" idx="17"/>
          </p:nvPr>
        </p:nvSpPr>
        <p:spPr>
          <a:xfrm>
            <a:off x="550863" y="1700213"/>
            <a:ext cx="10082212" cy="3673003"/>
          </a:xfrm>
        </p:spPr>
        <p:txBody>
          <a:bodyPr/>
          <a:lstStyle/>
          <a:p>
            <a:r>
              <a:rPr lang="de-DE"/>
              <a:t>Diagramm durch Klicken auf Symbol hinzufügen</a:t>
            </a:r>
          </a:p>
        </p:txBody>
      </p:sp>
      <p:sp>
        <p:nvSpPr>
          <p:cNvPr id="12" name="Textplatzhalter 11">
            <a:extLst>
              <a:ext uri="{FF2B5EF4-FFF2-40B4-BE49-F238E27FC236}">
                <a16:creationId xmlns:a16="http://schemas.microsoft.com/office/drawing/2014/main" id="{DF13140A-BB6F-0175-B4F0-52D0B9E8A37D}"/>
              </a:ext>
            </a:extLst>
          </p:cNvPr>
          <p:cNvSpPr>
            <a:spLocks noGrp="1"/>
          </p:cNvSpPr>
          <p:nvPr>
            <p:ph type="body" sz="quarter" idx="18" hasCustomPrompt="1"/>
          </p:nvPr>
        </p:nvSpPr>
        <p:spPr>
          <a:xfrm>
            <a:off x="7392144" y="5013176"/>
            <a:ext cx="4248993" cy="1080120"/>
          </a:xfrm>
        </p:spPr>
        <p:txBody>
          <a:bodyPr/>
          <a:lstStyle>
            <a:lvl1pPr>
              <a:lnSpc>
                <a:spcPct val="100000"/>
              </a:lnSpc>
              <a:spcBef>
                <a:spcPts val="0"/>
              </a:spcBef>
              <a:defRPr sz="1600" spc="0"/>
            </a:lvl1pPr>
            <a:lvl2pPr marL="0" indent="0">
              <a:buNone/>
              <a:defRPr sz="1600" spc="0"/>
            </a:lvl2pPr>
            <a:lvl3pPr>
              <a:defRPr sz="1400" spc="0"/>
            </a:lvl3pPr>
            <a:lvl4pPr>
              <a:defRPr sz="1200" spc="0"/>
            </a:lvl4pPr>
            <a:lvl5pPr>
              <a:defRPr sz="1200" spc="0"/>
            </a:lvl5pPr>
          </a:lstStyle>
          <a:p>
            <a:pPr lvl="0"/>
            <a:r>
              <a:rPr lang="de-DE" dirty="0"/>
              <a:t>Quelle einfügen</a:t>
            </a:r>
          </a:p>
        </p:txBody>
      </p:sp>
    </p:spTree>
    <p:extLst>
      <p:ext uri="{BB962C8B-B14F-4D97-AF65-F5344CB8AC3E}">
        <p14:creationId xmlns:p14="http://schemas.microsoft.com/office/powerpoint/2010/main" val="3900137957"/>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1255" userDrawn="1">
          <p15:clr>
            <a:srgbClr val="FBAE40"/>
          </p15:clr>
        </p15:guide>
        <p15:guide id="4" pos="6199" userDrawn="1">
          <p15:clr>
            <a:srgbClr val="FBAE40"/>
          </p15:clr>
        </p15:guide>
        <p15:guide id="5" orient="horz" pos="3475"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1A99658-417B-0019-50C4-45F10D13997C}"/>
              </a:ext>
            </a:extLst>
          </p:cNvPr>
          <p:cNvSpPr>
            <a:spLocks noGrp="1"/>
          </p:cNvSpPr>
          <p:nvPr>
            <p:ph type="title"/>
          </p:nvPr>
        </p:nvSpPr>
        <p:spPr/>
        <p:txBody>
          <a:bodyPr/>
          <a:lstStyle/>
          <a:p>
            <a:r>
              <a:rPr lang="de-DE"/>
              <a:t>Mastertitelformat bearbeiten</a:t>
            </a:r>
          </a:p>
        </p:txBody>
      </p:sp>
      <p:sp>
        <p:nvSpPr>
          <p:cNvPr id="6" name="Datumsplatzhalter 5">
            <a:extLst>
              <a:ext uri="{FF2B5EF4-FFF2-40B4-BE49-F238E27FC236}">
                <a16:creationId xmlns:a16="http://schemas.microsoft.com/office/drawing/2014/main" id="{EDDA6BA5-64A7-15E7-4E13-8C41E8943330}"/>
              </a:ext>
            </a:extLst>
          </p:cNvPr>
          <p:cNvSpPr>
            <a:spLocks noGrp="1"/>
          </p:cNvSpPr>
          <p:nvPr>
            <p:ph type="dt" sz="half" idx="10"/>
          </p:nvPr>
        </p:nvSpPr>
        <p:spPr/>
        <p:txBody>
          <a:bodyPr/>
          <a:lstStyle/>
          <a:p>
            <a:fld id="{FE511B28-C911-483C-B3A5-9C122110C1C1}" type="datetime1">
              <a:rPr lang="de-DE" smtClean="0"/>
              <a:t>19.12.25</a:t>
            </a:fld>
            <a:endParaRPr lang="de-DE" dirty="0"/>
          </a:p>
        </p:txBody>
      </p:sp>
      <p:sp>
        <p:nvSpPr>
          <p:cNvPr id="7" name="Fußzeilenplatzhalter 6">
            <a:extLst>
              <a:ext uri="{FF2B5EF4-FFF2-40B4-BE49-F238E27FC236}">
                <a16:creationId xmlns:a16="http://schemas.microsoft.com/office/drawing/2014/main" id="{5FB45197-1B70-BB7D-5524-C908DA121D6A}"/>
              </a:ext>
            </a:extLst>
          </p:cNvPr>
          <p:cNvSpPr>
            <a:spLocks noGrp="1"/>
          </p:cNvSpPr>
          <p:nvPr>
            <p:ph type="ftr" sz="quarter" idx="11"/>
          </p:nvPr>
        </p:nvSpPr>
        <p:spPr/>
        <p:txBody>
          <a:bodyPr/>
          <a:lstStyle/>
          <a:p>
            <a:r>
              <a:rPr lang="de-DE"/>
              <a:t>Name der Präsentation</a:t>
            </a:r>
            <a:endParaRPr lang="de-DE" dirty="0"/>
          </a:p>
        </p:txBody>
      </p:sp>
      <p:sp>
        <p:nvSpPr>
          <p:cNvPr id="8" name="Foliennummernplatzhalter 7">
            <a:extLst>
              <a:ext uri="{FF2B5EF4-FFF2-40B4-BE49-F238E27FC236}">
                <a16:creationId xmlns:a16="http://schemas.microsoft.com/office/drawing/2014/main" id="{DE634859-02FA-D91C-B33D-36E82F2EBF20}"/>
              </a:ext>
            </a:extLst>
          </p:cNvPr>
          <p:cNvSpPr>
            <a:spLocks noGrp="1"/>
          </p:cNvSpPr>
          <p:nvPr>
            <p:ph type="sldNum" sz="quarter" idx="12"/>
          </p:nvPr>
        </p:nvSpPr>
        <p:spPr/>
        <p:txBody>
          <a:bodyPr/>
          <a:lstStyle/>
          <a:p>
            <a:r>
              <a:rPr lang="de-DE"/>
              <a:t>Seite </a:t>
            </a:r>
            <a:fld id="{CE6CAF4D-DD0D-4F34-9F3A-F974D54A280A}" type="slidenum">
              <a:rPr lang="de-DE" smtClean="0"/>
              <a:pPr/>
              <a:t>‹Nr.›</a:t>
            </a:fld>
            <a:endParaRPr lang="de-DE" dirty="0"/>
          </a:p>
        </p:txBody>
      </p:sp>
    </p:spTree>
    <p:extLst>
      <p:ext uri="{BB962C8B-B14F-4D97-AF65-F5344CB8AC3E}">
        <p14:creationId xmlns:p14="http://schemas.microsoft.com/office/powerpoint/2010/main" val="190603543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Nächste Schrit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1A99658-417B-0019-50C4-45F10D13997C}"/>
              </a:ext>
            </a:extLst>
          </p:cNvPr>
          <p:cNvSpPr>
            <a:spLocks noGrp="1"/>
          </p:cNvSpPr>
          <p:nvPr>
            <p:ph type="title"/>
          </p:nvPr>
        </p:nvSpPr>
        <p:spPr/>
        <p:txBody>
          <a:bodyPr/>
          <a:lstStyle/>
          <a:p>
            <a:r>
              <a:rPr lang="de-DE"/>
              <a:t>Mastertitelformat bearbeiten</a:t>
            </a:r>
          </a:p>
        </p:txBody>
      </p:sp>
      <p:sp>
        <p:nvSpPr>
          <p:cNvPr id="6" name="Datumsplatzhalter 5">
            <a:extLst>
              <a:ext uri="{FF2B5EF4-FFF2-40B4-BE49-F238E27FC236}">
                <a16:creationId xmlns:a16="http://schemas.microsoft.com/office/drawing/2014/main" id="{EDDA6BA5-64A7-15E7-4E13-8C41E8943330}"/>
              </a:ext>
            </a:extLst>
          </p:cNvPr>
          <p:cNvSpPr>
            <a:spLocks noGrp="1"/>
          </p:cNvSpPr>
          <p:nvPr>
            <p:ph type="dt" sz="half" idx="10"/>
          </p:nvPr>
        </p:nvSpPr>
        <p:spPr/>
        <p:txBody>
          <a:bodyPr/>
          <a:lstStyle/>
          <a:p>
            <a:fld id="{FE511B28-C911-483C-B3A5-9C122110C1C1}" type="datetime1">
              <a:rPr lang="de-DE" smtClean="0"/>
              <a:t>19.12.25</a:t>
            </a:fld>
            <a:endParaRPr lang="de-DE" dirty="0"/>
          </a:p>
        </p:txBody>
      </p:sp>
      <p:sp>
        <p:nvSpPr>
          <p:cNvPr id="7" name="Fußzeilenplatzhalter 6">
            <a:extLst>
              <a:ext uri="{FF2B5EF4-FFF2-40B4-BE49-F238E27FC236}">
                <a16:creationId xmlns:a16="http://schemas.microsoft.com/office/drawing/2014/main" id="{5FB45197-1B70-BB7D-5524-C908DA121D6A}"/>
              </a:ext>
            </a:extLst>
          </p:cNvPr>
          <p:cNvSpPr>
            <a:spLocks noGrp="1"/>
          </p:cNvSpPr>
          <p:nvPr>
            <p:ph type="ftr" sz="quarter" idx="11"/>
          </p:nvPr>
        </p:nvSpPr>
        <p:spPr/>
        <p:txBody>
          <a:bodyPr/>
          <a:lstStyle/>
          <a:p>
            <a:r>
              <a:rPr lang="de-DE"/>
              <a:t>Name der Präsentation</a:t>
            </a:r>
            <a:endParaRPr lang="de-DE" dirty="0"/>
          </a:p>
        </p:txBody>
      </p:sp>
      <p:sp>
        <p:nvSpPr>
          <p:cNvPr id="8" name="Foliennummernplatzhalter 7">
            <a:extLst>
              <a:ext uri="{FF2B5EF4-FFF2-40B4-BE49-F238E27FC236}">
                <a16:creationId xmlns:a16="http://schemas.microsoft.com/office/drawing/2014/main" id="{DE634859-02FA-D91C-B33D-36E82F2EBF20}"/>
              </a:ext>
            </a:extLst>
          </p:cNvPr>
          <p:cNvSpPr>
            <a:spLocks noGrp="1"/>
          </p:cNvSpPr>
          <p:nvPr>
            <p:ph type="sldNum" sz="quarter" idx="12"/>
          </p:nvPr>
        </p:nvSpPr>
        <p:spPr/>
        <p:txBody>
          <a:bodyPr/>
          <a:lstStyle/>
          <a:p>
            <a:r>
              <a:rPr lang="de-DE"/>
              <a:t>Seite </a:t>
            </a:r>
            <a:fld id="{CE6CAF4D-DD0D-4F34-9F3A-F974D54A280A}" type="slidenum">
              <a:rPr lang="de-DE" smtClean="0"/>
              <a:pPr/>
              <a:t>‹Nr.›</a:t>
            </a:fld>
            <a:endParaRPr lang="de-DE" dirty="0"/>
          </a:p>
        </p:txBody>
      </p:sp>
      <p:cxnSp>
        <p:nvCxnSpPr>
          <p:cNvPr id="9" name="Gerader Verbinder 8">
            <a:extLst>
              <a:ext uri="{FF2B5EF4-FFF2-40B4-BE49-F238E27FC236}">
                <a16:creationId xmlns:a16="http://schemas.microsoft.com/office/drawing/2014/main" id="{90ABFBEE-7CD2-4DBB-A141-F36FB93A0E9B}"/>
              </a:ext>
            </a:extLst>
          </p:cNvPr>
          <p:cNvCxnSpPr/>
          <p:nvPr userDrawn="1"/>
        </p:nvCxnSpPr>
        <p:spPr>
          <a:xfrm>
            <a:off x="569342" y="2636912"/>
            <a:ext cx="228629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Gerader Verbinder 9">
            <a:extLst>
              <a:ext uri="{FF2B5EF4-FFF2-40B4-BE49-F238E27FC236}">
                <a16:creationId xmlns:a16="http://schemas.microsoft.com/office/drawing/2014/main" id="{BCF824FF-2114-224B-3871-31AFA2C59033}"/>
              </a:ext>
            </a:extLst>
          </p:cNvPr>
          <p:cNvCxnSpPr/>
          <p:nvPr userDrawn="1"/>
        </p:nvCxnSpPr>
        <p:spPr>
          <a:xfrm>
            <a:off x="569342" y="3284984"/>
            <a:ext cx="228629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Textplatzhalter 11">
            <a:extLst>
              <a:ext uri="{FF2B5EF4-FFF2-40B4-BE49-F238E27FC236}">
                <a16:creationId xmlns:a16="http://schemas.microsoft.com/office/drawing/2014/main" id="{62D4AF05-AD75-71BF-0762-CDD0B6B648E4}"/>
              </a:ext>
            </a:extLst>
          </p:cNvPr>
          <p:cNvSpPr>
            <a:spLocks noGrp="1"/>
          </p:cNvSpPr>
          <p:nvPr>
            <p:ph type="body" sz="quarter" idx="13" hasCustomPrompt="1"/>
          </p:nvPr>
        </p:nvSpPr>
        <p:spPr>
          <a:xfrm>
            <a:off x="572046" y="2651024"/>
            <a:ext cx="2283594" cy="695062"/>
          </a:xfrm>
        </p:spPr>
        <p:txBody>
          <a:bodyPr wrap="square">
            <a:spAutoFit/>
          </a:bodyPr>
          <a:lstStyle>
            <a:lvl1pPr algn="ctr">
              <a:defRPr sz="4200"/>
            </a:lvl1pPr>
          </a:lstStyle>
          <a:p>
            <a:pPr lvl="0"/>
            <a:r>
              <a:rPr lang="de-DE" dirty="0"/>
              <a:t>MM.JJJJ</a:t>
            </a:r>
          </a:p>
        </p:txBody>
      </p:sp>
      <p:sp>
        <p:nvSpPr>
          <p:cNvPr id="14" name="Textplatzhalter 13">
            <a:extLst>
              <a:ext uri="{FF2B5EF4-FFF2-40B4-BE49-F238E27FC236}">
                <a16:creationId xmlns:a16="http://schemas.microsoft.com/office/drawing/2014/main" id="{B208944F-F943-3931-71DB-CCBA8D7C4A83}"/>
              </a:ext>
            </a:extLst>
          </p:cNvPr>
          <p:cNvSpPr>
            <a:spLocks noGrp="1"/>
          </p:cNvSpPr>
          <p:nvPr>
            <p:ph type="body" sz="quarter" idx="14"/>
          </p:nvPr>
        </p:nvSpPr>
        <p:spPr>
          <a:xfrm>
            <a:off x="569913" y="3789363"/>
            <a:ext cx="2430462" cy="1655762"/>
          </a:xfrm>
        </p:spPr>
        <p:txBody>
          <a:bodyPr lIns="36000"/>
          <a:lstStyle>
            <a:lvl1pPr>
              <a:lnSpc>
                <a:spcPct val="105000"/>
              </a:lnSpc>
              <a:spcBef>
                <a:spcPts val="0"/>
              </a:spcBef>
              <a:defRPr sz="1500" b="1" spc="0"/>
            </a:lvl1pPr>
            <a:lvl2pPr marL="0" indent="0">
              <a:lnSpc>
                <a:spcPct val="105000"/>
              </a:lnSpc>
              <a:spcBef>
                <a:spcPts val="0"/>
              </a:spcBef>
              <a:buNone/>
              <a:defRPr sz="1500" spc="0"/>
            </a:lvl2pPr>
            <a:lvl3pPr marL="180975" indent="-180975">
              <a:lnSpc>
                <a:spcPct val="105000"/>
              </a:lnSpc>
              <a:spcBef>
                <a:spcPts val="400"/>
              </a:spcBef>
              <a:defRPr sz="1400" spc="0"/>
            </a:lvl3pPr>
            <a:lvl4pPr marL="361950" indent="-180975">
              <a:lnSpc>
                <a:spcPct val="105000"/>
              </a:lnSpc>
              <a:spcBef>
                <a:spcPts val="400"/>
              </a:spcBef>
              <a:defRPr sz="1200" spc="0"/>
            </a:lvl4pPr>
            <a:lvl5pPr marL="542925" indent="-180975">
              <a:lnSpc>
                <a:spcPct val="105000"/>
              </a:lnSpc>
              <a:spcBef>
                <a:spcPts val="400"/>
              </a:spcBef>
              <a:defRPr sz="1200" spc="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15" name="Gleichschenkliges Dreieck 14">
            <a:extLst>
              <a:ext uri="{FF2B5EF4-FFF2-40B4-BE49-F238E27FC236}">
                <a16:creationId xmlns:a16="http://schemas.microsoft.com/office/drawing/2014/main" id="{52AED662-05AD-F78C-DEC2-DDD21DD42C7D}"/>
              </a:ext>
            </a:extLst>
          </p:cNvPr>
          <p:cNvSpPr/>
          <p:nvPr userDrawn="1"/>
        </p:nvSpPr>
        <p:spPr>
          <a:xfrm rot="5400000">
            <a:off x="3250538" y="2759364"/>
            <a:ext cx="918997" cy="412650"/>
          </a:xfrm>
          <a:custGeom>
            <a:avLst/>
            <a:gdLst>
              <a:gd name="connsiteX0" fmla="*/ 0 w 922808"/>
              <a:gd name="connsiteY0" fmla="*/ 412650 h 412650"/>
              <a:gd name="connsiteX1" fmla="*/ 461404 w 922808"/>
              <a:gd name="connsiteY1" fmla="*/ 0 h 412650"/>
              <a:gd name="connsiteX2" fmla="*/ 922808 w 922808"/>
              <a:gd name="connsiteY2" fmla="*/ 412650 h 412650"/>
              <a:gd name="connsiteX3" fmla="*/ 0 w 922808"/>
              <a:gd name="connsiteY3" fmla="*/ 412650 h 412650"/>
              <a:gd name="connsiteX0" fmla="*/ 922808 w 1014248"/>
              <a:gd name="connsiteY0" fmla="*/ 412650 h 504090"/>
              <a:gd name="connsiteX1" fmla="*/ 0 w 1014248"/>
              <a:gd name="connsiteY1" fmla="*/ 412650 h 504090"/>
              <a:gd name="connsiteX2" fmla="*/ 461404 w 1014248"/>
              <a:gd name="connsiteY2" fmla="*/ 0 h 504090"/>
              <a:gd name="connsiteX3" fmla="*/ 1014248 w 1014248"/>
              <a:gd name="connsiteY3" fmla="*/ 504090 h 504090"/>
              <a:gd name="connsiteX0" fmla="*/ 922808 w 922808"/>
              <a:gd name="connsiteY0" fmla="*/ 412650 h 412650"/>
              <a:gd name="connsiteX1" fmla="*/ 0 w 922808"/>
              <a:gd name="connsiteY1" fmla="*/ 412650 h 412650"/>
              <a:gd name="connsiteX2" fmla="*/ 461404 w 922808"/>
              <a:gd name="connsiteY2" fmla="*/ 0 h 412650"/>
              <a:gd name="connsiteX3" fmla="*/ 907091 w 922808"/>
              <a:gd name="connsiteY3" fmla="*/ 404078 h 412650"/>
              <a:gd name="connsiteX0" fmla="*/ 0 w 907091"/>
              <a:gd name="connsiteY0" fmla="*/ 412650 h 412650"/>
              <a:gd name="connsiteX1" fmla="*/ 461404 w 907091"/>
              <a:gd name="connsiteY1" fmla="*/ 0 h 412650"/>
              <a:gd name="connsiteX2" fmla="*/ 907091 w 907091"/>
              <a:gd name="connsiteY2" fmla="*/ 404078 h 412650"/>
              <a:gd name="connsiteX0" fmla="*/ 0 w 918997"/>
              <a:gd name="connsiteY0" fmla="*/ 412650 h 412650"/>
              <a:gd name="connsiteX1" fmla="*/ 461404 w 918997"/>
              <a:gd name="connsiteY1" fmla="*/ 0 h 412650"/>
              <a:gd name="connsiteX2" fmla="*/ 918997 w 918997"/>
              <a:gd name="connsiteY2" fmla="*/ 408840 h 412650"/>
            </a:gdLst>
            <a:ahLst/>
            <a:cxnLst>
              <a:cxn ang="0">
                <a:pos x="connsiteX0" y="connsiteY0"/>
              </a:cxn>
              <a:cxn ang="0">
                <a:pos x="connsiteX1" y="connsiteY1"/>
              </a:cxn>
              <a:cxn ang="0">
                <a:pos x="connsiteX2" y="connsiteY2"/>
              </a:cxn>
            </a:cxnLst>
            <a:rect l="l" t="t" r="r" b="b"/>
            <a:pathLst>
              <a:path w="918997" h="412650">
                <a:moveTo>
                  <a:pt x="0" y="412650"/>
                </a:moveTo>
                <a:lnTo>
                  <a:pt x="461404" y="0"/>
                </a:lnTo>
                <a:lnTo>
                  <a:pt x="918997" y="408840"/>
                </a:lnTo>
              </a:path>
            </a:pathLst>
          </a:custGeom>
          <a:noFill/>
          <a:ln cap="rnd">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cxnSp>
        <p:nvCxnSpPr>
          <p:cNvPr id="16" name="Gerader Verbinder 15">
            <a:extLst>
              <a:ext uri="{FF2B5EF4-FFF2-40B4-BE49-F238E27FC236}">
                <a16:creationId xmlns:a16="http://schemas.microsoft.com/office/drawing/2014/main" id="{B2068320-9F62-BDE0-D128-B48C15DC1210}"/>
              </a:ext>
            </a:extLst>
          </p:cNvPr>
          <p:cNvCxnSpPr>
            <a:cxnSpLocks/>
          </p:cNvCxnSpPr>
          <p:nvPr userDrawn="1"/>
        </p:nvCxnSpPr>
        <p:spPr>
          <a:xfrm>
            <a:off x="4408537" y="2636912"/>
            <a:ext cx="228629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Gerader Verbinder 16">
            <a:extLst>
              <a:ext uri="{FF2B5EF4-FFF2-40B4-BE49-F238E27FC236}">
                <a16:creationId xmlns:a16="http://schemas.microsoft.com/office/drawing/2014/main" id="{D5F12236-CE38-30CD-1B8A-E2BFAD2E7F1D}"/>
              </a:ext>
            </a:extLst>
          </p:cNvPr>
          <p:cNvCxnSpPr>
            <a:cxnSpLocks/>
          </p:cNvCxnSpPr>
          <p:nvPr userDrawn="1"/>
        </p:nvCxnSpPr>
        <p:spPr>
          <a:xfrm>
            <a:off x="4408537" y="3284984"/>
            <a:ext cx="228629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Textplatzhalter 11">
            <a:extLst>
              <a:ext uri="{FF2B5EF4-FFF2-40B4-BE49-F238E27FC236}">
                <a16:creationId xmlns:a16="http://schemas.microsoft.com/office/drawing/2014/main" id="{1D67EBA9-4EDE-8CEA-097E-F177D26A6956}"/>
              </a:ext>
            </a:extLst>
          </p:cNvPr>
          <p:cNvSpPr>
            <a:spLocks noGrp="1"/>
          </p:cNvSpPr>
          <p:nvPr>
            <p:ph type="body" sz="quarter" idx="15" hasCustomPrompt="1"/>
          </p:nvPr>
        </p:nvSpPr>
        <p:spPr>
          <a:xfrm>
            <a:off x="4408537" y="2651024"/>
            <a:ext cx="2283594" cy="695062"/>
          </a:xfrm>
        </p:spPr>
        <p:txBody>
          <a:bodyPr wrap="square">
            <a:spAutoFit/>
          </a:bodyPr>
          <a:lstStyle>
            <a:lvl1pPr algn="ctr">
              <a:defRPr sz="4200"/>
            </a:lvl1pPr>
          </a:lstStyle>
          <a:p>
            <a:pPr lvl="0"/>
            <a:r>
              <a:rPr lang="de-DE" dirty="0"/>
              <a:t>MM.JJJJ</a:t>
            </a:r>
          </a:p>
        </p:txBody>
      </p:sp>
      <p:sp>
        <p:nvSpPr>
          <p:cNvPr id="19" name="Textplatzhalter 13">
            <a:extLst>
              <a:ext uri="{FF2B5EF4-FFF2-40B4-BE49-F238E27FC236}">
                <a16:creationId xmlns:a16="http://schemas.microsoft.com/office/drawing/2014/main" id="{E7A000B1-92D1-63DA-6285-7AFF007F24A3}"/>
              </a:ext>
            </a:extLst>
          </p:cNvPr>
          <p:cNvSpPr>
            <a:spLocks noGrp="1"/>
          </p:cNvSpPr>
          <p:nvPr>
            <p:ph type="body" sz="quarter" idx="16"/>
          </p:nvPr>
        </p:nvSpPr>
        <p:spPr>
          <a:xfrm>
            <a:off x="4408537" y="3789363"/>
            <a:ext cx="2430462" cy="1655762"/>
          </a:xfrm>
        </p:spPr>
        <p:txBody>
          <a:bodyPr lIns="36000"/>
          <a:lstStyle>
            <a:lvl1pPr>
              <a:lnSpc>
                <a:spcPct val="105000"/>
              </a:lnSpc>
              <a:spcBef>
                <a:spcPts val="0"/>
              </a:spcBef>
              <a:defRPr sz="1500" b="1" spc="0"/>
            </a:lvl1pPr>
            <a:lvl2pPr marL="0" indent="0">
              <a:lnSpc>
                <a:spcPct val="105000"/>
              </a:lnSpc>
              <a:spcBef>
                <a:spcPts val="0"/>
              </a:spcBef>
              <a:buNone/>
              <a:defRPr sz="1500" spc="0"/>
            </a:lvl2pPr>
            <a:lvl3pPr marL="180975" indent="-180975">
              <a:lnSpc>
                <a:spcPct val="105000"/>
              </a:lnSpc>
              <a:spcBef>
                <a:spcPts val="400"/>
              </a:spcBef>
              <a:defRPr sz="1400" spc="0"/>
            </a:lvl3pPr>
            <a:lvl4pPr marL="361950" indent="-180975">
              <a:lnSpc>
                <a:spcPct val="105000"/>
              </a:lnSpc>
              <a:spcBef>
                <a:spcPts val="400"/>
              </a:spcBef>
              <a:defRPr sz="1200" spc="0"/>
            </a:lvl4pPr>
            <a:lvl5pPr marL="542925" indent="-180975">
              <a:lnSpc>
                <a:spcPct val="105000"/>
              </a:lnSpc>
              <a:spcBef>
                <a:spcPts val="400"/>
              </a:spcBef>
              <a:defRPr sz="1200" spc="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20" name="Gleichschenkliges Dreieck 14">
            <a:extLst>
              <a:ext uri="{FF2B5EF4-FFF2-40B4-BE49-F238E27FC236}">
                <a16:creationId xmlns:a16="http://schemas.microsoft.com/office/drawing/2014/main" id="{D5A724EC-5D80-1523-8E23-A59A5E3A0B4E}"/>
              </a:ext>
            </a:extLst>
          </p:cNvPr>
          <p:cNvSpPr/>
          <p:nvPr userDrawn="1"/>
        </p:nvSpPr>
        <p:spPr>
          <a:xfrm rot="5400000">
            <a:off x="7004008" y="2759364"/>
            <a:ext cx="918997" cy="412650"/>
          </a:xfrm>
          <a:custGeom>
            <a:avLst/>
            <a:gdLst>
              <a:gd name="connsiteX0" fmla="*/ 0 w 922808"/>
              <a:gd name="connsiteY0" fmla="*/ 412650 h 412650"/>
              <a:gd name="connsiteX1" fmla="*/ 461404 w 922808"/>
              <a:gd name="connsiteY1" fmla="*/ 0 h 412650"/>
              <a:gd name="connsiteX2" fmla="*/ 922808 w 922808"/>
              <a:gd name="connsiteY2" fmla="*/ 412650 h 412650"/>
              <a:gd name="connsiteX3" fmla="*/ 0 w 922808"/>
              <a:gd name="connsiteY3" fmla="*/ 412650 h 412650"/>
              <a:gd name="connsiteX0" fmla="*/ 922808 w 1014248"/>
              <a:gd name="connsiteY0" fmla="*/ 412650 h 504090"/>
              <a:gd name="connsiteX1" fmla="*/ 0 w 1014248"/>
              <a:gd name="connsiteY1" fmla="*/ 412650 h 504090"/>
              <a:gd name="connsiteX2" fmla="*/ 461404 w 1014248"/>
              <a:gd name="connsiteY2" fmla="*/ 0 h 504090"/>
              <a:gd name="connsiteX3" fmla="*/ 1014248 w 1014248"/>
              <a:gd name="connsiteY3" fmla="*/ 504090 h 504090"/>
              <a:gd name="connsiteX0" fmla="*/ 922808 w 922808"/>
              <a:gd name="connsiteY0" fmla="*/ 412650 h 412650"/>
              <a:gd name="connsiteX1" fmla="*/ 0 w 922808"/>
              <a:gd name="connsiteY1" fmla="*/ 412650 h 412650"/>
              <a:gd name="connsiteX2" fmla="*/ 461404 w 922808"/>
              <a:gd name="connsiteY2" fmla="*/ 0 h 412650"/>
              <a:gd name="connsiteX3" fmla="*/ 907091 w 922808"/>
              <a:gd name="connsiteY3" fmla="*/ 404078 h 412650"/>
              <a:gd name="connsiteX0" fmla="*/ 0 w 907091"/>
              <a:gd name="connsiteY0" fmla="*/ 412650 h 412650"/>
              <a:gd name="connsiteX1" fmla="*/ 461404 w 907091"/>
              <a:gd name="connsiteY1" fmla="*/ 0 h 412650"/>
              <a:gd name="connsiteX2" fmla="*/ 907091 w 907091"/>
              <a:gd name="connsiteY2" fmla="*/ 404078 h 412650"/>
              <a:gd name="connsiteX0" fmla="*/ 0 w 918997"/>
              <a:gd name="connsiteY0" fmla="*/ 412650 h 412650"/>
              <a:gd name="connsiteX1" fmla="*/ 461404 w 918997"/>
              <a:gd name="connsiteY1" fmla="*/ 0 h 412650"/>
              <a:gd name="connsiteX2" fmla="*/ 918997 w 918997"/>
              <a:gd name="connsiteY2" fmla="*/ 408840 h 412650"/>
            </a:gdLst>
            <a:ahLst/>
            <a:cxnLst>
              <a:cxn ang="0">
                <a:pos x="connsiteX0" y="connsiteY0"/>
              </a:cxn>
              <a:cxn ang="0">
                <a:pos x="connsiteX1" y="connsiteY1"/>
              </a:cxn>
              <a:cxn ang="0">
                <a:pos x="connsiteX2" y="connsiteY2"/>
              </a:cxn>
            </a:cxnLst>
            <a:rect l="l" t="t" r="r" b="b"/>
            <a:pathLst>
              <a:path w="918997" h="412650">
                <a:moveTo>
                  <a:pt x="0" y="412650"/>
                </a:moveTo>
                <a:lnTo>
                  <a:pt x="461404" y="0"/>
                </a:lnTo>
                <a:lnTo>
                  <a:pt x="918997" y="408840"/>
                </a:lnTo>
              </a:path>
            </a:pathLst>
          </a:custGeom>
          <a:noFill/>
          <a:ln cap="rnd">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cxnSp>
        <p:nvCxnSpPr>
          <p:cNvPr id="21" name="Gerader Verbinder 20">
            <a:extLst>
              <a:ext uri="{FF2B5EF4-FFF2-40B4-BE49-F238E27FC236}">
                <a16:creationId xmlns:a16="http://schemas.microsoft.com/office/drawing/2014/main" id="{B2BD8A0E-E15B-F0DA-EB23-8F901116869E}"/>
              </a:ext>
            </a:extLst>
          </p:cNvPr>
          <p:cNvCxnSpPr/>
          <p:nvPr userDrawn="1"/>
        </p:nvCxnSpPr>
        <p:spPr>
          <a:xfrm>
            <a:off x="8206260" y="2636913"/>
            <a:ext cx="228629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Gerader Verbinder 21">
            <a:extLst>
              <a:ext uri="{FF2B5EF4-FFF2-40B4-BE49-F238E27FC236}">
                <a16:creationId xmlns:a16="http://schemas.microsoft.com/office/drawing/2014/main" id="{B7958164-6C59-6BDD-7012-36BF43A7728C}"/>
              </a:ext>
            </a:extLst>
          </p:cNvPr>
          <p:cNvCxnSpPr/>
          <p:nvPr userDrawn="1"/>
        </p:nvCxnSpPr>
        <p:spPr>
          <a:xfrm>
            <a:off x="8206260" y="3284985"/>
            <a:ext cx="228629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Textplatzhalter 11">
            <a:extLst>
              <a:ext uri="{FF2B5EF4-FFF2-40B4-BE49-F238E27FC236}">
                <a16:creationId xmlns:a16="http://schemas.microsoft.com/office/drawing/2014/main" id="{81245971-AACF-CA13-B2F0-93B3290AA22D}"/>
              </a:ext>
            </a:extLst>
          </p:cNvPr>
          <p:cNvSpPr>
            <a:spLocks noGrp="1"/>
          </p:cNvSpPr>
          <p:nvPr>
            <p:ph type="body" sz="quarter" idx="17" hasCustomPrompt="1"/>
          </p:nvPr>
        </p:nvSpPr>
        <p:spPr>
          <a:xfrm>
            <a:off x="8208964" y="2651025"/>
            <a:ext cx="2283594" cy="695062"/>
          </a:xfrm>
        </p:spPr>
        <p:txBody>
          <a:bodyPr wrap="square">
            <a:spAutoFit/>
          </a:bodyPr>
          <a:lstStyle>
            <a:lvl1pPr algn="ctr">
              <a:defRPr sz="4200"/>
            </a:lvl1pPr>
          </a:lstStyle>
          <a:p>
            <a:pPr lvl="0"/>
            <a:r>
              <a:rPr lang="de-DE" dirty="0"/>
              <a:t>MM.JJJJ</a:t>
            </a:r>
          </a:p>
        </p:txBody>
      </p:sp>
      <p:sp>
        <p:nvSpPr>
          <p:cNvPr id="24" name="Textplatzhalter 13">
            <a:extLst>
              <a:ext uri="{FF2B5EF4-FFF2-40B4-BE49-F238E27FC236}">
                <a16:creationId xmlns:a16="http://schemas.microsoft.com/office/drawing/2014/main" id="{BBC345F2-9953-3FB5-4952-6A300C9E31F1}"/>
              </a:ext>
            </a:extLst>
          </p:cNvPr>
          <p:cNvSpPr>
            <a:spLocks noGrp="1"/>
          </p:cNvSpPr>
          <p:nvPr>
            <p:ph type="body" sz="quarter" idx="18"/>
          </p:nvPr>
        </p:nvSpPr>
        <p:spPr>
          <a:xfrm>
            <a:off x="8206831" y="3789364"/>
            <a:ext cx="2430462" cy="1655762"/>
          </a:xfrm>
        </p:spPr>
        <p:txBody>
          <a:bodyPr lIns="36000"/>
          <a:lstStyle>
            <a:lvl1pPr>
              <a:lnSpc>
                <a:spcPct val="105000"/>
              </a:lnSpc>
              <a:spcBef>
                <a:spcPts val="0"/>
              </a:spcBef>
              <a:defRPr sz="1500" b="1" spc="0"/>
            </a:lvl1pPr>
            <a:lvl2pPr marL="0" indent="0">
              <a:lnSpc>
                <a:spcPct val="105000"/>
              </a:lnSpc>
              <a:spcBef>
                <a:spcPts val="0"/>
              </a:spcBef>
              <a:buNone/>
              <a:defRPr sz="1500" spc="0"/>
            </a:lvl2pPr>
            <a:lvl3pPr marL="180975" indent="-180975">
              <a:lnSpc>
                <a:spcPct val="105000"/>
              </a:lnSpc>
              <a:spcBef>
                <a:spcPts val="400"/>
              </a:spcBef>
              <a:defRPr sz="1400" spc="0"/>
            </a:lvl3pPr>
            <a:lvl4pPr marL="361950" indent="-180975">
              <a:lnSpc>
                <a:spcPct val="105000"/>
              </a:lnSpc>
              <a:spcBef>
                <a:spcPts val="400"/>
              </a:spcBef>
              <a:defRPr sz="1200" spc="0"/>
            </a:lvl4pPr>
            <a:lvl5pPr marL="542925" indent="-180975">
              <a:lnSpc>
                <a:spcPct val="105000"/>
              </a:lnSpc>
              <a:spcBef>
                <a:spcPts val="400"/>
              </a:spcBef>
              <a:defRPr sz="1200" spc="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25" name="Gleichschenkliges Dreieck 14">
            <a:extLst>
              <a:ext uri="{FF2B5EF4-FFF2-40B4-BE49-F238E27FC236}">
                <a16:creationId xmlns:a16="http://schemas.microsoft.com/office/drawing/2014/main" id="{6D94FE71-2367-69CE-9F58-86BBA98F1603}"/>
              </a:ext>
            </a:extLst>
          </p:cNvPr>
          <p:cNvSpPr/>
          <p:nvPr userDrawn="1"/>
        </p:nvSpPr>
        <p:spPr>
          <a:xfrm rot="5400000">
            <a:off x="10936692" y="2759365"/>
            <a:ext cx="918997" cy="412650"/>
          </a:xfrm>
          <a:custGeom>
            <a:avLst/>
            <a:gdLst>
              <a:gd name="connsiteX0" fmla="*/ 0 w 922808"/>
              <a:gd name="connsiteY0" fmla="*/ 412650 h 412650"/>
              <a:gd name="connsiteX1" fmla="*/ 461404 w 922808"/>
              <a:gd name="connsiteY1" fmla="*/ 0 h 412650"/>
              <a:gd name="connsiteX2" fmla="*/ 922808 w 922808"/>
              <a:gd name="connsiteY2" fmla="*/ 412650 h 412650"/>
              <a:gd name="connsiteX3" fmla="*/ 0 w 922808"/>
              <a:gd name="connsiteY3" fmla="*/ 412650 h 412650"/>
              <a:gd name="connsiteX0" fmla="*/ 922808 w 1014248"/>
              <a:gd name="connsiteY0" fmla="*/ 412650 h 504090"/>
              <a:gd name="connsiteX1" fmla="*/ 0 w 1014248"/>
              <a:gd name="connsiteY1" fmla="*/ 412650 h 504090"/>
              <a:gd name="connsiteX2" fmla="*/ 461404 w 1014248"/>
              <a:gd name="connsiteY2" fmla="*/ 0 h 504090"/>
              <a:gd name="connsiteX3" fmla="*/ 1014248 w 1014248"/>
              <a:gd name="connsiteY3" fmla="*/ 504090 h 504090"/>
              <a:gd name="connsiteX0" fmla="*/ 922808 w 922808"/>
              <a:gd name="connsiteY0" fmla="*/ 412650 h 412650"/>
              <a:gd name="connsiteX1" fmla="*/ 0 w 922808"/>
              <a:gd name="connsiteY1" fmla="*/ 412650 h 412650"/>
              <a:gd name="connsiteX2" fmla="*/ 461404 w 922808"/>
              <a:gd name="connsiteY2" fmla="*/ 0 h 412650"/>
              <a:gd name="connsiteX3" fmla="*/ 907091 w 922808"/>
              <a:gd name="connsiteY3" fmla="*/ 404078 h 412650"/>
              <a:gd name="connsiteX0" fmla="*/ 0 w 907091"/>
              <a:gd name="connsiteY0" fmla="*/ 412650 h 412650"/>
              <a:gd name="connsiteX1" fmla="*/ 461404 w 907091"/>
              <a:gd name="connsiteY1" fmla="*/ 0 h 412650"/>
              <a:gd name="connsiteX2" fmla="*/ 907091 w 907091"/>
              <a:gd name="connsiteY2" fmla="*/ 404078 h 412650"/>
              <a:gd name="connsiteX0" fmla="*/ 0 w 918997"/>
              <a:gd name="connsiteY0" fmla="*/ 412650 h 412650"/>
              <a:gd name="connsiteX1" fmla="*/ 461404 w 918997"/>
              <a:gd name="connsiteY1" fmla="*/ 0 h 412650"/>
              <a:gd name="connsiteX2" fmla="*/ 918997 w 918997"/>
              <a:gd name="connsiteY2" fmla="*/ 408840 h 412650"/>
            </a:gdLst>
            <a:ahLst/>
            <a:cxnLst>
              <a:cxn ang="0">
                <a:pos x="connsiteX0" y="connsiteY0"/>
              </a:cxn>
              <a:cxn ang="0">
                <a:pos x="connsiteX1" y="connsiteY1"/>
              </a:cxn>
              <a:cxn ang="0">
                <a:pos x="connsiteX2" y="connsiteY2"/>
              </a:cxn>
            </a:cxnLst>
            <a:rect l="l" t="t" r="r" b="b"/>
            <a:pathLst>
              <a:path w="918997" h="412650">
                <a:moveTo>
                  <a:pt x="0" y="412650"/>
                </a:moveTo>
                <a:lnTo>
                  <a:pt x="461404" y="0"/>
                </a:lnTo>
                <a:lnTo>
                  <a:pt x="918997" y="408840"/>
                </a:lnTo>
              </a:path>
            </a:pathLst>
          </a:custGeom>
          <a:noFill/>
          <a:ln cap="rnd">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spTree>
    <p:extLst>
      <p:ext uri="{BB962C8B-B14F-4D97-AF65-F5344CB8AC3E}">
        <p14:creationId xmlns:p14="http://schemas.microsoft.com/office/powerpoint/2010/main" val="39784192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 Fotos mit Untertiteln">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1A99658-417B-0019-50C4-45F10D13997C}"/>
              </a:ext>
            </a:extLst>
          </p:cNvPr>
          <p:cNvSpPr>
            <a:spLocks noGrp="1"/>
          </p:cNvSpPr>
          <p:nvPr>
            <p:ph type="title"/>
          </p:nvPr>
        </p:nvSpPr>
        <p:spPr/>
        <p:txBody>
          <a:bodyPr/>
          <a:lstStyle/>
          <a:p>
            <a:r>
              <a:rPr lang="de-DE"/>
              <a:t>Mastertitelformat bearbeiten</a:t>
            </a:r>
          </a:p>
        </p:txBody>
      </p:sp>
      <p:sp>
        <p:nvSpPr>
          <p:cNvPr id="6" name="Datumsplatzhalter 5">
            <a:extLst>
              <a:ext uri="{FF2B5EF4-FFF2-40B4-BE49-F238E27FC236}">
                <a16:creationId xmlns:a16="http://schemas.microsoft.com/office/drawing/2014/main" id="{EDDA6BA5-64A7-15E7-4E13-8C41E8943330}"/>
              </a:ext>
            </a:extLst>
          </p:cNvPr>
          <p:cNvSpPr>
            <a:spLocks noGrp="1"/>
          </p:cNvSpPr>
          <p:nvPr>
            <p:ph type="dt" sz="half" idx="10"/>
          </p:nvPr>
        </p:nvSpPr>
        <p:spPr/>
        <p:txBody>
          <a:bodyPr/>
          <a:lstStyle/>
          <a:p>
            <a:fld id="{FE511B28-C911-483C-B3A5-9C122110C1C1}" type="datetime1">
              <a:rPr lang="de-DE" smtClean="0"/>
              <a:t>19.12.25</a:t>
            </a:fld>
            <a:endParaRPr lang="de-DE" dirty="0"/>
          </a:p>
        </p:txBody>
      </p:sp>
      <p:sp>
        <p:nvSpPr>
          <p:cNvPr id="7" name="Fußzeilenplatzhalter 6">
            <a:extLst>
              <a:ext uri="{FF2B5EF4-FFF2-40B4-BE49-F238E27FC236}">
                <a16:creationId xmlns:a16="http://schemas.microsoft.com/office/drawing/2014/main" id="{5FB45197-1B70-BB7D-5524-C908DA121D6A}"/>
              </a:ext>
            </a:extLst>
          </p:cNvPr>
          <p:cNvSpPr>
            <a:spLocks noGrp="1"/>
          </p:cNvSpPr>
          <p:nvPr>
            <p:ph type="ftr" sz="quarter" idx="11"/>
          </p:nvPr>
        </p:nvSpPr>
        <p:spPr/>
        <p:txBody>
          <a:bodyPr/>
          <a:lstStyle/>
          <a:p>
            <a:r>
              <a:rPr lang="de-DE"/>
              <a:t>Name der Präsentation</a:t>
            </a:r>
            <a:endParaRPr lang="de-DE" dirty="0"/>
          </a:p>
        </p:txBody>
      </p:sp>
      <p:sp>
        <p:nvSpPr>
          <p:cNvPr id="8" name="Foliennummernplatzhalter 7">
            <a:extLst>
              <a:ext uri="{FF2B5EF4-FFF2-40B4-BE49-F238E27FC236}">
                <a16:creationId xmlns:a16="http://schemas.microsoft.com/office/drawing/2014/main" id="{DE634859-02FA-D91C-B33D-36E82F2EBF20}"/>
              </a:ext>
            </a:extLst>
          </p:cNvPr>
          <p:cNvSpPr>
            <a:spLocks noGrp="1"/>
          </p:cNvSpPr>
          <p:nvPr>
            <p:ph type="sldNum" sz="quarter" idx="12"/>
          </p:nvPr>
        </p:nvSpPr>
        <p:spPr/>
        <p:txBody>
          <a:bodyPr/>
          <a:lstStyle/>
          <a:p>
            <a:r>
              <a:rPr lang="de-DE"/>
              <a:t>Seite </a:t>
            </a:r>
            <a:fld id="{CE6CAF4D-DD0D-4F34-9F3A-F974D54A280A}" type="slidenum">
              <a:rPr lang="de-DE" smtClean="0"/>
              <a:pPr/>
              <a:t>‹Nr.›</a:t>
            </a:fld>
            <a:endParaRPr lang="de-DE" dirty="0"/>
          </a:p>
        </p:txBody>
      </p:sp>
      <p:sp>
        <p:nvSpPr>
          <p:cNvPr id="14" name="Textplatzhalter 13">
            <a:extLst>
              <a:ext uri="{FF2B5EF4-FFF2-40B4-BE49-F238E27FC236}">
                <a16:creationId xmlns:a16="http://schemas.microsoft.com/office/drawing/2014/main" id="{B208944F-F943-3931-71DB-CCBA8D7C4A83}"/>
              </a:ext>
            </a:extLst>
          </p:cNvPr>
          <p:cNvSpPr>
            <a:spLocks noGrp="1"/>
          </p:cNvSpPr>
          <p:nvPr>
            <p:ph type="body" sz="quarter" idx="14"/>
          </p:nvPr>
        </p:nvSpPr>
        <p:spPr>
          <a:xfrm>
            <a:off x="550863" y="4930309"/>
            <a:ext cx="2664817" cy="1018971"/>
          </a:xfrm>
        </p:spPr>
        <p:txBody>
          <a:bodyPr lIns="0"/>
          <a:lstStyle>
            <a:lvl1pPr>
              <a:lnSpc>
                <a:spcPct val="105000"/>
              </a:lnSpc>
              <a:spcBef>
                <a:spcPts val="0"/>
              </a:spcBef>
              <a:defRPr sz="1500" b="0" spc="0"/>
            </a:lvl1pPr>
            <a:lvl2pPr marL="0" indent="0">
              <a:lnSpc>
                <a:spcPct val="105000"/>
              </a:lnSpc>
              <a:spcBef>
                <a:spcPts val="0"/>
              </a:spcBef>
              <a:buNone/>
              <a:defRPr sz="1500" b="1" spc="0"/>
            </a:lvl2pPr>
            <a:lvl3pPr marL="180975" indent="-180975">
              <a:lnSpc>
                <a:spcPct val="105000"/>
              </a:lnSpc>
              <a:spcBef>
                <a:spcPts val="400"/>
              </a:spcBef>
              <a:defRPr sz="1400" spc="0"/>
            </a:lvl3pPr>
            <a:lvl4pPr marL="361950" indent="-180975">
              <a:lnSpc>
                <a:spcPct val="105000"/>
              </a:lnSpc>
              <a:spcBef>
                <a:spcPts val="400"/>
              </a:spcBef>
              <a:defRPr sz="1200" spc="0"/>
            </a:lvl4pPr>
            <a:lvl5pPr marL="542925" indent="-180975">
              <a:lnSpc>
                <a:spcPct val="105000"/>
              </a:lnSpc>
              <a:spcBef>
                <a:spcPts val="400"/>
              </a:spcBef>
              <a:defRPr sz="1200" spc="0"/>
            </a:lvl5pPr>
          </a:lstStyle>
          <a:p>
            <a:pPr lvl="0"/>
            <a:r>
              <a:rPr lang="de-DE"/>
              <a:t>Mastertextformat bearbeiten</a:t>
            </a:r>
          </a:p>
          <a:p>
            <a:pPr lvl="1"/>
            <a:r>
              <a:rPr lang="de-DE"/>
              <a:t>Zweite Ebene</a:t>
            </a:r>
          </a:p>
          <a:p>
            <a:pPr lvl="2"/>
            <a:r>
              <a:rPr lang="de-DE"/>
              <a:t>Dritte Ebene</a:t>
            </a:r>
          </a:p>
        </p:txBody>
      </p:sp>
      <p:sp>
        <p:nvSpPr>
          <p:cNvPr id="19" name="Textplatzhalter 13">
            <a:extLst>
              <a:ext uri="{FF2B5EF4-FFF2-40B4-BE49-F238E27FC236}">
                <a16:creationId xmlns:a16="http://schemas.microsoft.com/office/drawing/2014/main" id="{E7A000B1-92D1-63DA-6285-7AFF007F24A3}"/>
              </a:ext>
            </a:extLst>
          </p:cNvPr>
          <p:cNvSpPr>
            <a:spLocks noGrp="1"/>
          </p:cNvSpPr>
          <p:nvPr>
            <p:ph type="body" sz="quarter" idx="16"/>
          </p:nvPr>
        </p:nvSpPr>
        <p:spPr>
          <a:xfrm>
            <a:off x="4497276" y="4930309"/>
            <a:ext cx="2664817" cy="1018971"/>
          </a:xfrm>
        </p:spPr>
        <p:txBody>
          <a:bodyPr lIns="0"/>
          <a:lstStyle>
            <a:lvl1pPr>
              <a:lnSpc>
                <a:spcPct val="105000"/>
              </a:lnSpc>
              <a:spcBef>
                <a:spcPts val="0"/>
              </a:spcBef>
              <a:defRPr sz="1500" b="0" spc="0"/>
            </a:lvl1pPr>
            <a:lvl2pPr marL="0" indent="0">
              <a:lnSpc>
                <a:spcPct val="105000"/>
              </a:lnSpc>
              <a:spcBef>
                <a:spcPts val="0"/>
              </a:spcBef>
              <a:buNone/>
              <a:defRPr sz="1500" b="1" spc="0"/>
            </a:lvl2pPr>
            <a:lvl3pPr marL="180975" indent="-180975">
              <a:lnSpc>
                <a:spcPct val="105000"/>
              </a:lnSpc>
              <a:spcBef>
                <a:spcPts val="400"/>
              </a:spcBef>
              <a:defRPr sz="1400" spc="0"/>
            </a:lvl3pPr>
            <a:lvl4pPr marL="361950" indent="-180975">
              <a:lnSpc>
                <a:spcPct val="105000"/>
              </a:lnSpc>
              <a:spcBef>
                <a:spcPts val="400"/>
              </a:spcBef>
              <a:defRPr sz="1200" spc="0"/>
            </a:lvl4pPr>
            <a:lvl5pPr marL="542925" indent="-180975">
              <a:lnSpc>
                <a:spcPct val="105000"/>
              </a:lnSpc>
              <a:spcBef>
                <a:spcPts val="400"/>
              </a:spcBef>
              <a:defRPr sz="1200" spc="0"/>
            </a:lvl5pPr>
          </a:lstStyle>
          <a:p>
            <a:pPr lvl="0"/>
            <a:r>
              <a:rPr lang="de-DE"/>
              <a:t>Mastertextformat bearbeiten</a:t>
            </a:r>
          </a:p>
          <a:p>
            <a:pPr lvl="1"/>
            <a:r>
              <a:rPr lang="de-DE"/>
              <a:t>Zweite Ebene</a:t>
            </a:r>
          </a:p>
          <a:p>
            <a:pPr lvl="2"/>
            <a:r>
              <a:rPr lang="de-DE"/>
              <a:t>Dritte Ebene</a:t>
            </a:r>
          </a:p>
        </p:txBody>
      </p:sp>
      <p:sp>
        <p:nvSpPr>
          <p:cNvPr id="24" name="Textplatzhalter 13">
            <a:extLst>
              <a:ext uri="{FF2B5EF4-FFF2-40B4-BE49-F238E27FC236}">
                <a16:creationId xmlns:a16="http://schemas.microsoft.com/office/drawing/2014/main" id="{BBC345F2-9953-3FB5-4952-6A300C9E31F1}"/>
              </a:ext>
            </a:extLst>
          </p:cNvPr>
          <p:cNvSpPr>
            <a:spLocks noGrp="1"/>
          </p:cNvSpPr>
          <p:nvPr>
            <p:ph type="body" sz="quarter" idx="18"/>
          </p:nvPr>
        </p:nvSpPr>
        <p:spPr>
          <a:xfrm>
            <a:off x="8443689" y="4930310"/>
            <a:ext cx="2664817" cy="1018971"/>
          </a:xfrm>
        </p:spPr>
        <p:txBody>
          <a:bodyPr lIns="0"/>
          <a:lstStyle>
            <a:lvl1pPr>
              <a:lnSpc>
                <a:spcPct val="105000"/>
              </a:lnSpc>
              <a:spcBef>
                <a:spcPts val="0"/>
              </a:spcBef>
              <a:defRPr sz="1500" b="0" spc="0"/>
            </a:lvl1pPr>
            <a:lvl2pPr marL="0" indent="0">
              <a:lnSpc>
                <a:spcPct val="105000"/>
              </a:lnSpc>
              <a:spcBef>
                <a:spcPts val="0"/>
              </a:spcBef>
              <a:buNone/>
              <a:defRPr sz="1500" b="1" spc="0"/>
            </a:lvl2pPr>
            <a:lvl3pPr marL="180975" indent="-180975">
              <a:lnSpc>
                <a:spcPct val="105000"/>
              </a:lnSpc>
              <a:spcBef>
                <a:spcPts val="400"/>
              </a:spcBef>
              <a:defRPr sz="1400" spc="0"/>
            </a:lvl3pPr>
            <a:lvl4pPr marL="361950" indent="-180975">
              <a:lnSpc>
                <a:spcPct val="105000"/>
              </a:lnSpc>
              <a:spcBef>
                <a:spcPts val="400"/>
              </a:spcBef>
              <a:defRPr sz="1200" spc="0"/>
            </a:lvl4pPr>
            <a:lvl5pPr marL="542925" indent="-180975">
              <a:lnSpc>
                <a:spcPct val="105000"/>
              </a:lnSpc>
              <a:spcBef>
                <a:spcPts val="400"/>
              </a:spcBef>
              <a:defRPr sz="1200" spc="0"/>
            </a:lvl5pPr>
          </a:lstStyle>
          <a:p>
            <a:pPr lvl="0"/>
            <a:r>
              <a:rPr lang="de-DE"/>
              <a:t>Mastertextformat bearbeiten</a:t>
            </a:r>
          </a:p>
          <a:p>
            <a:pPr lvl="1"/>
            <a:r>
              <a:rPr lang="de-DE"/>
              <a:t>Zweite Ebene</a:t>
            </a:r>
          </a:p>
          <a:p>
            <a:pPr lvl="2"/>
            <a:r>
              <a:rPr lang="de-DE"/>
              <a:t>Dritte Ebene</a:t>
            </a:r>
          </a:p>
        </p:txBody>
      </p:sp>
      <p:sp>
        <p:nvSpPr>
          <p:cNvPr id="11" name="Bildplatzhalter 10">
            <a:extLst>
              <a:ext uri="{FF2B5EF4-FFF2-40B4-BE49-F238E27FC236}">
                <a16:creationId xmlns:a16="http://schemas.microsoft.com/office/drawing/2014/main" id="{9FE8DDEF-0AF2-0BEE-5F88-A01FE7D6D6F2}"/>
              </a:ext>
            </a:extLst>
          </p:cNvPr>
          <p:cNvSpPr>
            <a:spLocks noGrp="1"/>
          </p:cNvSpPr>
          <p:nvPr>
            <p:ph type="pic" sz="quarter" idx="19" hasCustomPrompt="1"/>
          </p:nvPr>
        </p:nvSpPr>
        <p:spPr>
          <a:xfrm>
            <a:off x="550863" y="2114550"/>
            <a:ext cx="2554287" cy="2554288"/>
          </a:xfrm>
          <a:solidFill>
            <a:schemeClr val="bg2"/>
          </a:solidFill>
        </p:spPr>
        <p:txBody>
          <a:bodyPr/>
          <a:lstStyle>
            <a:lvl1pPr>
              <a:defRPr/>
            </a:lvl1pPr>
          </a:lstStyle>
          <a:p>
            <a:r>
              <a:rPr lang="de-DE" dirty="0"/>
              <a:t>Bild einfügen</a:t>
            </a:r>
          </a:p>
        </p:txBody>
      </p:sp>
      <p:sp>
        <p:nvSpPr>
          <p:cNvPr id="13" name="Bildplatzhalter 10">
            <a:extLst>
              <a:ext uri="{FF2B5EF4-FFF2-40B4-BE49-F238E27FC236}">
                <a16:creationId xmlns:a16="http://schemas.microsoft.com/office/drawing/2014/main" id="{605A7ECC-EB1D-A114-B714-828002C9045D}"/>
              </a:ext>
            </a:extLst>
          </p:cNvPr>
          <p:cNvSpPr>
            <a:spLocks noGrp="1"/>
          </p:cNvSpPr>
          <p:nvPr>
            <p:ph type="pic" sz="quarter" idx="20" hasCustomPrompt="1"/>
          </p:nvPr>
        </p:nvSpPr>
        <p:spPr>
          <a:xfrm>
            <a:off x="8443689" y="2114550"/>
            <a:ext cx="2554287" cy="2554288"/>
          </a:xfrm>
          <a:solidFill>
            <a:schemeClr val="bg2"/>
          </a:solidFill>
        </p:spPr>
        <p:txBody>
          <a:bodyPr/>
          <a:lstStyle>
            <a:lvl1pPr>
              <a:defRPr/>
            </a:lvl1pPr>
          </a:lstStyle>
          <a:p>
            <a:r>
              <a:rPr lang="de-DE" dirty="0"/>
              <a:t>Bild einfügen</a:t>
            </a:r>
          </a:p>
        </p:txBody>
      </p:sp>
      <p:sp>
        <p:nvSpPr>
          <p:cNvPr id="26" name="Bildplatzhalter 10">
            <a:extLst>
              <a:ext uri="{FF2B5EF4-FFF2-40B4-BE49-F238E27FC236}">
                <a16:creationId xmlns:a16="http://schemas.microsoft.com/office/drawing/2014/main" id="{1232AB98-B664-1D6C-5AD6-63FEA9E23DE9}"/>
              </a:ext>
            </a:extLst>
          </p:cNvPr>
          <p:cNvSpPr>
            <a:spLocks noGrp="1"/>
          </p:cNvSpPr>
          <p:nvPr>
            <p:ph type="pic" sz="quarter" idx="21" hasCustomPrompt="1"/>
          </p:nvPr>
        </p:nvSpPr>
        <p:spPr>
          <a:xfrm>
            <a:off x="4497276" y="2114550"/>
            <a:ext cx="2554287" cy="2554288"/>
          </a:xfrm>
          <a:solidFill>
            <a:schemeClr val="bg2"/>
          </a:solidFill>
        </p:spPr>
        <p:txBody>
          <a:bodyPr/>
          <a:lstStyle>
            <a:lvl1pPr>
              <a:defRPr/>
            </a:lvl1pPr>
          </a:lstStyle>
          <a:p>
            <a:r>
              <a:rPr lang="de-DE" dirty="0"/>
              <a:t>Bild einfügen</a:t>
            </a:r>
          </a:p>
        </p:txBody>
      </p:sp>
    </p:spTree>
    <p:extLst>
      <p:ext uri="{BB962C8B-B14F-4D97-AF65-F5344CB8AC3E}">
        <p14:creationId xmlns:p14="http://schemas.microsoft.com/office/powerpoint/2010/main" val="408366051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Vollbild">
    <p:spTree>
      <p:nvGrpSpPr>
        <p:cNvPr id="1" name=""/>
        <p:cNvGrpSpPr/>
        <p:nvPr/>
      </p:nvGrpSpPr>
      <p:grpSpPr>
        <a:xfrm>
          <a:off x="0" y="0"/>
          <a:ext cx="0" cy="0"/>
          <a:chOff x="0" y="0"/>
          <a:chExt cx="0" cy="0"/>
        </a:xfrm>
      </p:grpSpPr>
      <p:sp>
        <p:nvSpPr>
          <p:cNvPr id="5" name="Datumsplatzhalter 4">
            <a:extLst>
              <a:ext uri="{FF2B5EF4-FFF2-40B4-BE49-F238E27FC236}">
                <a16:creationId xmlns:a16="http://schemas.microsoft.com/office/drawing/2014/main" id="{B0086B20-F39E-7E6D-EC86-D4225614523F}"/>
              </a:ext>
            </a:extLst>
          </p:cNvPr>
          <p:cNvSpPr>
            <a:spLocks noGrp="1"/>
          </p:cNvSpPr>
          <p:nvPr>
            <p:ph type="dt" sz="half" idx="10"/>
          </p:nvPr>
        </p:nvSpPr>
        <p:spPr/>
        <p:txBody>
          <a:bodyPr/>
          <a:lstStyle/>
          <a:p>
            <a:fld id="{35A025D6-0364-4CE2-9FC7-45C729A8B93E}" type="datetime1">
              <a:rPr lang="de-DE" smtClean="0"/>
              <a:t>19.12.25</a:t>
            </a:fld>
            <a:endParaRPr lang="de-DE" dirty="0"/>
          </a:p>
        </p:txBody>
      </p:sp>
      <p:sp>
        <p:nvSpPr>
          <p:cNvPr id="6" name="Fußzeilenplatzhalter 5">
            <a:extLst>
              <a:ext uri="{FF2B5EF4-FFF2-40B4-BE49-F238E27FC236}">
                <a16:creationId xmlns:a16="http://schemas.microsoft.com/office/drawing/2014/main" id="{8EE203D3-3D30-6EF4-DA06-98AE094234C5}"/>
              </a:ext>
            </a:extLst>
          </p:cNvPr>
          <p:cNvSpPr>
            <a:spLocks noGrp="1"/>
          </p:cNvSpPr>
          <p:nvPr>
            <p:ph type="ftr" sz="quarter" idx="11"/>
          </p:nvPr>
        </p:nvSpPr>
        <p:spPr/>
        <p:txBody>
          <a:bodyPr/>
          <a:lstStyle/>
          <a:p>
            <a:r>
              <a:rPr lang="de-DE"/>
              <a:t>Name der Präsentation</a:t>
            </a:r>
            <a:endParaRPr lang="de-DE" dirty="0"/>
          </a:p>
        </p:txBody>
      </p:sp>
      <p:sp>
        <p:nvSpPr>
          <p:cNvPr id="7" name="Foliennummernplatzhalter 6">
            <a:extLst>
              <a:ext uri="{FF2B5EF4-FFF2-40B4-BE49-F238E27FC236}">
                <a16:creationId xmlns:a16="http://schemas.microsoft.com/office/drawing/2014/main" id="{C1055A28-B059-B54C-B250-CDCA3E442ECD}"/>
              </a:ext>
            </a:extLst>
          </p:cNvPr>
          <p:cNvSpPr>
            <a:spLocks noGrp="1"/>
          </p:cNvSpPr>
          <p:nvPr>
            <p:ph type="sldNum" sz="quarter" idx="12"/>
          </p:nvPr>
        </p:nvSpPr>
        <p:spPr/>
        <p:txBody>
          <a:bodyPr/>
          <a:lstStyle/>
          <a:p>
            <a:r>
              <a:rPr lang="de-DE"/>
              <a:t>Seite </a:t>
            </a:r>
            <a:fld id="{CE6CAF4D-DD0D-4F34-9F3A-F974D54A280A}" type="slidenum">
              <a:rPr lang="de-DE" smtClean="0"/>
              <a:pPr/>
              <a:t>‹Nr.›</a:t>
            </a:fld>
            <a:endParaRPr lang="de-DE" dirty="0"/>
          </a:p>
        </p:txBody>
      </p:sp>
      <p:sp>
        <p:nvSpPr>
          <p:cNvPr id="3" name="Bildplatzhalter 2">
            <a:extLst>
              <a:ext uri="{FF2B5EF4-FFF2-40B4-BE49-F238E27FC236}">
                <a16:creationId xmlns:a16="http://schemas.microsoft.com/office/drawing/2014/main" id="{615951CF-9B89-E80B-9083-7BB6D7B66A12}"/>
              </a:ext>
            </a:extLst>
          </p:cNvPr>
          <p:cNvSpPr>
            <a:spLocks noGrp="1"/>
          </p:cNvSpPr>
          <p:nvPr>
            <p:ph type="pic" sz="quarter" idx="13" hasCustomPrompt="1"/>
          </p:nvPr>
        </p:nvSpPr>
        <p:spPr>
          <a:xfrm>
            <a:off x="0" y="0"/>
            <a:ext cx="12192000" cy="6308725"/>
          </a:xfrm>
          <a:solidFill>
            <a:schemeClr val="bg2"/>
          </a:solidFill>
        </p:spPr>
        <p:txBody>
          <a:bodyPr/>
          <a:lstStyle>
            <a:lvl1pPr>
              <a:defRPr/>
            </a:lvl1pPr>
          </a:lstStyle>
          <a:p>
            <a:r>
              <a:rPr lang="de-DE" dirty="0"/>
              <a:t>Bild einfügen</a:t>
            </a:r>
          </a:p>
        </p:txBody>
      </p:sp>
    </p:spTree>
    <p:extLst>
      <p:ext uri="{BB962C8B-B14F-4D97-AF65-F5344CB8AC3E}">
        <p14:creationId xmlns:p14="http://schemas.microsoft.com/office/powerpoint/2010/main" val="22957451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5" name="Datumsplatzhalter 4">
            <a:extLst>
              <a:ext uri="{FF2B5EF4-FFF2-40B4-BE49-F238E27FC236}">
                <a16:creationId xmlns:a16="http://schemas.microsoft.com/office/drawing/2014/main" id="{B0086B20-F39E-7E6D-EC86-D4225614523F}"/>
              </a:ext>
            </a:extLst>
          </p:cNvPr>
          <p:cNvSpPr>
            <a:spLocks noGrp="1"/>
          </p:cNvSpPr>
          <p:nvPr>
            <p:ph type="dt" sz="half" idx="10"/>
          </p:nvPr>
        </p:nvSpPr>
        <p:spPr/>
        <p:txBody>
          <a:bodyPr/>
          <a:lstStyle/>
          <a:p>
            <a:fld id="{35A025D6-0364-4CE2-9FC7-45C729A8B93E}" type="datetime1">
              <a:rPr lang="de-DE" smtClean="0"/>
              <a:t>19.12.25</a:t>
            </a:fld>
            <a:endParaRPr lang="de-DE" dirty="0"/>
          </a:p>
        </p:txBody>
      </p:sp>
      <p:sp>
        <p:nvSpPr>
          <p:cNvPr id="6" name="Fußzeilenplatzhalter 5">
            <a:extLst>
              <a:ext uri="{FF2B5EF4-FFF2-40B4-BE49-F238E27FC236}">
                <a16:creationId xmlns:a16="http://schemas.microsoft.com/office/drawing/2014/main" id="{8EE203D3-3D30-6EF4-DA06-98AE094234C5}"/>
              </a:ext>
            </a:extLst>
          </p:cNvPr>
          <p:cNvSpPr>
            <a:spLocks noGrp="1"/>
          </p:cNvSpPr>
          <p:nvPr>
            <p:ph type="ftr" sz="quarter" idx="11"/>
          </p:nvPr>
        </p:nvSpPr>
        <p:spPr/>
        <p:txBody>
          <a:bodyPr/>
          <a:lstStyle/>
          <a:p>
            <a:r>
              <a:rPr lang="de-DE"/>
              <a:t>Name der Präsentation</a:t>
            </a:r>
            <a:endParaRPr lang="de-DE" dirty="0"/>
          </a:p>
        </p:txBody>
      </p:sp>
      <p:sp>
        <p:nvSpPr>
          <p:cNvPr id="7" name="Foliennummernplatzhalter 6">
            <a:extLst>
              <a:ext uri="{FF2B5EF4-FFF2-40B4-BE49-F238E27FC236}">
                <a16:creationId xmlns:a16="http://schemas.microsoft.com/office/drawing/2014/main" id="{C1055A28-B059-B54C-B250-CDCA3E442ECD}"/>
              </a:ext>
            </a:extLst>
          </p:cNvPr>
          <p:cNvSpPr>
            <a:spLocks noGrp="1"/>
          </p:cNvSpPr>
          <p:nvPr>
            <p:ph type="sldNum" sz="quarter" idx="12"/>
          </p:nvPr>
        </p:nvSpPr>
        <p:spPr/>
        <p:txBody>
          <a:bodyPr/>
          <a:lstStyle/>
          <a:p>
            <a:r>
              <a:rPr lang="de-DE"/>
              <a:t>Seite </a:t>
            </a:r>
            <a:fld id="{CE6CAF4D-DD0D-4F34-9F3A-F974D54A280A}" type="slidenum">
              <a:rPr lang="de-DE" smtClean="0"/>
              <a:pPr/>
              <a:t>‹Nr.›</a:t>
            </a:fld>
            <a:endParaRPr lang="de-DE" dirty="0"/>
          </a:p>
        </p:txBody>
      </p:sp>
    </p:spTree>
    <p:extLst>
      <p:ext uri="{BB962C8B-B14F-4D97-AF65-F5344CB8AC3E}">
        <p14:creationId xmlns:p14="http://schemas.microsoft.com/office/powerpoint/2010/main" val="38058239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secHead" preserve="1">
  <p:cSld name="Abschnitts-&#10;überschrift">
    <p:bg>
      <p:bgPr>
        <a:solidFill>
          <a:schemeClr val="accent1"/>
        </a:solidFill>
        <a:effectLst/>
      </p:bgPr>
    </p:bg>
    <p:spTree>
      <p:nvGrpSpPr>
        <p:cNvPr id="1" name=""/>
        <p:cNvGrpSpPr/>
        <p:nvPr/>
      </p:nvGrpSpPr>
      <p:grpSpPr>
        <a:xfrm>
          <a:off x="0" y="0"/>
          <a:ext cx="0" cy="0"/>
          <a:chOff x="0" y="0"/>
          <a:chExt cx="0" cy="0"/>
        </a:xfrm>
      </p:grpSpPr>
      <p:pic>
        <p:nvPicPr>
          <p:cNvPr id="14" name="Grafik 13">
            <a:extLst>
              <a:ext uri="{FF2B5EF4-FFF2-40B4-BE49-F238E27FC236}">
                <a16:creationId xmlns:a16="http://schemas.microsoft.com/office/drawing/2014/main" id="{2C7EC52D-FD58-BAA1-CC77-4DABCFD0107D}"/>
              </a:ext>
            </a:extLst>
          </p:cNvPr>
          <p:cNvPicPr>
            <a:picLocks noChangeAspect="1"/>
          </p:cNvPicPr>
          <p:nvPr userDrawn="1"/>
        </p:nvPicPr>
        <p:blipFill rotWithShape="1">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l="7970" t="18539" r="4080" b="18539"/>
          <a:stretch/>
        </p:blipFill>
        <p:spPr>
          <a:xfrm>
            <a:off x="-1" y="0"/>
            <a:ext cx="12192001" cy="6857999"/>
          </a:xfrm>
          <a:prstGeom prst="rect">
            <a:avLst/>
          </a:prstGeom>
        </p:spPr>
      </p:pic>
      <p:sp>
        <p:nvSpPr>
          <p:cNvPr id="2" name="Titel 1">
            <a:extLst>
              <a:ext uri="{FF2B5EF4-FFF2-40B4-BE49-F238E27FC236}">
                <a16:creationId xmlns:a16="http://schemas.microsoft.com/office/drawing/2014/main" id="{F11D9FC4-D11E-DD53-D8D5-8CA1E7DF6B0E}"/>
              </a:ext>
            </a:extLst>
          </p:cNvPr>
          <p:cNvSpPr>
            <a:spLocks noGrp="1"/>
          </p:cNvSpPr>
          <p:nvPr>
            <p:ph type="title" hasCustomPrompt="1"/>
          </p:nvPr>
        </p:nvSpPr>
        <p:spPr>
          <a:xfrm>
            <a:off x="524247" y="1772816"/>
            <a:ext cx="10796587" cy="4104456"/>
          </a:xfrm>
        </p:spPr>
        <p:txBody>
          <a:bodyPr anchor="t"/>
          <a:lstStyle>
            <a:lvl1pPr>
              <a:defRPr sz="8300" spc="0">
                <a:latin typeface="+mn-lt"/>
              </a:defRPr>
            </a:lvl1pPr>
          </a:lstStyle>
          <a:p>
            <a:r>
              <a:rPr lang="de-DE" dirty="0"/>
              <a:t>Kapiteltitel bearbeiten</a:t>
            </a:r>
          </a:p>
        </p:txBody>
      </p:sp>
      <p:sp>
        <p:nvSpPr>
          <p:cNvPr id="3" name="Textplatzhalter 2">
            <a:extLst>
              <a:ext uri="{FF2B5EF4-FFF2-40B4-BE49-F238E27FC236}">
                <a16:creationId xmlns:a16="http://schemas.microsoft.com/office/drawing/2014/main" id="{5CFCE76C-01FE-6EA0-1DC7-31A31E1CEFB2}"/>
              </a:ext>
            </a:extLst>
          </p:cNvPr>
          <p:cNvSpPr>
            <a:spLocks noGrp="1"/>
          </p:cNvSpPr>
          <p:nvPr>
            <p:ph type="body" idx="1" hasCustomPrompt="1"/>
          </p:nvPr>
        </p:nvSpPr>
        <p:spPr>
          <a:xfrm>
            <a:off x="524247" y="442764"/>
            <a:ext cx="2095798" cy="1287809"/>
          </a:xfrm>
        </p:spPr>
        <p:txBody>
          <a:bodyPr anchor="t"/>
          <a:lstStyle>
            <a:lvl1pPr marL="0" indent="0">
              <a:buNone/>
              <a:defRPr lang="de-DE" sz="8300" kern="1200" spc="30" baseline="0" dirty="0">
                <a:solidFill>
                  <a:schemeClr val="tx1"/>
                </a:solidFill>
                <a:latin typeface="+mn-lt"/>
                <a:ea typeface="+mj-ea"/>
                <a:cs typeface="+mj-cs"/>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dirty="0"/>
              <a:t>1.</a:t>
            </a:r>
          </a:p>
        </p:txBody>
      </p:sp>
      <p:pic>
        <p:nvPicPr>
          <p:cNvPr id="12" name="Grafik 11">
            <a:extLst>
              <a:ext uri="{FF2B5EF4-FFF2-40B4-BE49-F238E27FC236}">
                <a16:creationId xmlns:a16="http://schemas.microsoft.com/office/drawing/2014/main" id="{2A27783B-17BA-CE79-0854-F1112B88B02D}"/>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11251183" y="620713"/>
            <a:ext cx="371475" cy="380999"/>
          </a:xfrm>
          <a:prstGeom prst="rect">
            <a:avLst/>
          </a:prstGeom>
        </p:spPr>
      </p:pic>
    </p:spTree>
    <p:extLst>
      <p:ext uri="{BB962C8B-B14F-4D97-AF65-F5344CB8AC3E}">
        <p14:creationId xmlns:p14="http://schemas.microsoft.com/office/powerpoint/2010/main" val="268971495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Zitat Taubenblau Foto links">
    <p:bg>
      <p:bgPr>
        <a:solidFill>
          <a:schemeClr val="accent1"/>
        </a:solidFill>
        <a:effectLst/>
      </p:bgPr>
    </p:bg>
    <p:spTree>
      <p:nvGrpSpPr>
        <p:cNvPr id="1" name=""/>
        <p:cNvGrpSpPr/>
        <p:nvPr/>
      </p:nvGrpSpPr>
      <p:grpSpPr>
        <a:xfrm>
          <a:off x="0" y="0"/>
          <a:ext cx="0" cy="0"/>
          <a:chOff x="0" y="0"/>
          <a:chExt cx="0" cy="0"/>
        </a:xfrm>
      </p:grpSpPr>
      <p:pic>
        <p:nvPicPr>
          <p:cNvPr id="12" name="Grafik 11">
            <a:extLst>
              <a:ext uri="{FF2B5EF4-FFF2-40B4-BE49-F238E27FC236}">
                <a16:creationId xmlns:a16="http://schemas.microsoft.com/office/drawing/2014/main" id="{2A27783B-17BA-CE79-0854-F1112B88B02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11252299" y="625476"/>
            <a:ext cx="371475" cy="380999"/>
          </a:xfrm>
          <a:prstGeom prst="rect">
            <a:avLst/>
          </a:prstGeom>
        </p:spPr>
      </p:pic>
      <p:sp>
        <p:nvSpPr>
          <p:cNvPr id="7" name="Textplatzhalter 6">
            <a:extLst>
              <a:ext uri="{FF2B5EF4-FFF2-40B4-BE49-F238E27FC236}">
                <a16:creationId xmlns:a16="http://schemas.microsoft.com/office/drawing/2014/main" id="{76EB7D7E-DB07-6D37-394C-4E8676602D08}"/>
              </a:ext>
            </a:extLst>
          </p:cNvPr>
          <p:cNvSpPr>
            <a:spLocks noGrp="1"/>
          </p:cNvSpPr>
          <p:nvPr>
            <p:ph type="body" sz="quarter" idx="10" hasCustomPrompt="1"/>
          </p:nvPr>
        </p:nvSpPr>
        <p:spPr>
          <a:xfrm>
            <a:off x="3863752" y="1158240"/>
            <a:ext cx="6554539" cy="4723448"/>
          </a:xfrm>
        </p:spPr>
        <p:txBody>
          <a:bodyPr/>
          <a:lstStyle>
            <a:lvl1pPr>
              <a:lnSpc>
                <a:spcPct val="118000"/>
              </a:lnSpc>
              <a:spcBef>
                <a:spcPts val="0"/>
              </a:spcBef>
              <a:defRPr sz="3000" i="1" baseline="0"/>
            </a:lvl1pPr>
            <a:lvl2pPr marL="0" indent="0">
              <a:buNone/>
              <a:defRPr/>
            </a:lvl2pPr>
          </a:lstStyle>
          <a:p>
            <a:pPr lvl="0"/>
            <a:r>
              <a:rPr lang="de-DE" dirty="0"/>
              <a:t>Zitat einfügen</a:t>
            </a:r>
          </a:p>
        </p:txBody>
      </p:sp>
      <p:sp>
        <p:nvSpPr>
          <p:cNvPr id="11" name="Textplatzhalter 10">
            <a:extLst>
              <a:ext uri="{FF2B5EF4-FFF2-40B4-BE49-F238E27FC236}">
                <a16:creationId xmlns:a16="http://schemas.microsoft.com/office/drawing/2014/main" id="{67AB098B-D5E7-308C-6742-03957CB71709}"/>
              </a:ext>
            </a:extLst>
          </p:cNvPr>
          <p:cNvSpPr>
            <a:spLocks noGrp="1"/>
          </p:cNvSpPr>
          <p:nvPr>
            <p:ph type="body" sz="quarter" idx="11" hasCustomPrompt="1"/>
          </p:nvPr>
        </p:nvSpPr>
        <p:spPr>
          <a:xfrm>
            <a:off x="5159896" y="6290269"/>
            <a:ext cx="5258395" cy="360041"/>
          </a:xfrm>
        </p:spPr>
        <p:txBody>
          <a:bodyPr/>
          <a:lstStyle>
            <a:lvl1pPr algn="r">
              <a:lnSpc>
                <a:spcPct val="100000"/>
              </a:lnSpc>
              <a:defRPr sz="1600" i="1"/>
            </a:lvl1pPr>
            <a:lvl2pPr marL="0" indent="0">
              <a:buNone/>
              <a:defRPr sz="1400"/>
            </a:lvl2pPr>
            <a:lvl3pPr>
              <a:defRPr sz="1200"/>
            </a:lvl3pPr>
            <a:lvl4pPr>
              <a:defRPr sz="1100"/>
            </a:lvl4pPr>
            <a:lvl5pPr>
              <a:defRPr sz="1100"/>
            </a:lvl5pPr>
          </a:lstStyle>
          <a:p>
            <a:pPr lvl="0"/>
            <a:r>
              <a:rPr lang="de-DE" dirty="0"/>
              <a:t>Zitatgeber einfügen</a:t>
            </a:r>
          </a:p>
        </p:txBody>
      </p:sp>
      <p:pic>
        <p:nvPicPr>
          <p:cNvPr id="15" name="Grafik 14">
            <a:extLst>
              <a:ext uri="{FF2B5EF4-FFF2-40B4-BE49-F238E27FC236}">
                <a16:creationId xmlns:a16="http://schemas.microsoft.com/office/drawing/2014/main" id="{6041B86E-700D-0C11-9776-9AD21407D442}"/>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50863" y="5173664"/>
            <a:ext cx="1800721" cy="1297294"/>
          </a:xfrm>
          <a:prstGeom prst="rect">
            <a:avLst/>
          </a:prstGeom>
        </p:spPr>
      </p:pic>
      <p:sp>
        <p:nvSpPr>
          <p:cNvPr id="5" name="Bildplatzhalter 4">
            <a:extLst>
              <a:ext uri="{FF2B5EF4-FFF2-40B4-BE49-F238E27FC236}">
                <a16:creationId xmlns:a16="http://schemas.microsoft.com/office/drawing/2014/main" id="{8238FC25-2FF9-E698-E3F7-C5A314E1FECA}"/>
              </a:ext>
            </a:extLst>
          </p:cNvPr>
          <p:cNvSpPr>
            <a:spLocks noGrp="1"/>
          </p:cNvSpPr>
          <p:nvPr>
            <p:ph type="pic" sz="quarter" idx="12"/>
          </p:nvPr>
        </p:nvSpPr>
        <p:spPr>
          <a:xfrm>
            <a:off x="629728" y="1250831"/>
            <a:ext cx="2544793" cy="2536166"/>
          </a:xfrm>
        </p:spPr>
        <p:txBody>
          <a:bodyPr/>
          <a:lstStyle/>
          <a:p>
            <a:r>
              <a:rPr lang="de-DE"/>
              <a:t>Bild durch Klicken auf Symbol hinzufügen</a:t>
            </a:r>
          </a:p>
        </p:txBody>
      </p:sp>
    </p:spTree>
    <p:extLst>
      <p:ext uri="{BB962C8B-B14F-4D97-AF65-F5344CB8AC3E}">
        <p14:creationId xmlns:p14="http://schemas.microsoft.com/office/powerpoint/2010/main" val="21605835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Titelfolie hell">
    <p:spTree>
      <p:nvGrpSpPr>
        <p:cNvPr id="1" name=""/>
        <p:cNvGrpSpPr/>
        <p:nvPr/>
      </p:nvGrpSpPr>
      <p:grpSpPr>
        <a:xfrm>
          <a:off x="0" y="0"/>
          <a:ext cx="0" cy="0"/>
          <a:chOff x="0" y="0"/>
          <a:chExt cx="0" cy="0"/>
        </a:xfrm>
      </p:grpSpPr>
      <p:pic>
        <p:nvPicPr>
          <p:cNvPr id="9" name="Grafik 8" descr="Ein Bild, das Text, Schrift, Logo, Grafiken enthält.&#10;&#10;KI-generierte Inhalte können fehlerhaft sein.">
            <a:extLst>
              <a:ext uri="{FF2B5EF4-FFF2-40B4-BE49-F238E27FC236}">
                <a16:creationId xmlns:a16="http://schemas.microsoft.com/office/drawing/2014/main" id="{DC73666C-5B21-807C-2D65-064E34561BD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713205" y="5839503"/>
            <a:ext cx="1870627" cy="487142"/>
          </a:xfrm>
          <a:prstGeom prst="rect">
            <a:avLst/>
          </a:prstGeom>
        </p:spPr>
      </p:pic>
      <p:pic>
        <p:nvPicPr>
          <p:cNvPr id="7" name="Grafik 6">
            <a:extLst>
              <a:ext uri="{FF2B5EF4-FFF2-40B4-BE49-F238E27FC236}">
                <a16:creationId xmlns:a16="http://schemas.microsoft.com/office/drawing/2014/main" id="{CD2F1EDB-9EFB-82D4-3FFE-141819122D64}"/>
              </a:ext>
            </a:extLst>
          </p:cNvPr>
          <p:cNvPicPr>
            <a:picLocks noChangeAspect="1"/>
          </p:cNvPicPr>
          <p:nvPr userDrawn="1"/>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l="5783" t="20105" r="7121" b="18211"/>
          <a:stretch/>
        </p:blipFill>
        <p:spPr>
          <a:xfrm>
            <a:off x="-1" y="1"/>
            <a:ext cx="12192001" cy="6858000"/>
          </a:xfrm>
          <a:prstGeom prst="rect">
            <a:avLst/>
          </a:prstGeom>
        </p:spPr>
      </p:pic>
      <p:sp>
        <p:nvSpPr>
          <p:cNvPr id="2" name="Titel 1">
            <a:extLst>
              <a:ext uri="{FF2B5EF4-FFF2-40B4-BE49-F238E27FC236}">
                <a16:creationId xmlns:a16="http://schemas.microsoft.com/office/drawing/2014/main" id="{641F2805-583F-76ED-5850-F187B1253D1E}"/>
              </a:ext>
            </a:extLst>
          </p:cNvPr>
          <p:cNvSpPr>
            <a:spLocks noGrp="1"/>
          </p:cNvSpPr>
          <p:nvPr>
            <p:ph type="ctrTitle"/>
          </p:nvPr>
        </p:nvSpPr>
        <p:spPr>
          <a:xfrm>
            <a:off x="1343472" y="1844824"/>
            <a:ext cx="7992888" cy="2448271"/>
          </a:xfrm>
        </p:spPr>
        <p:txBody>
          <a:bodyPr anchor="b"/>
          <a:lstStyle>
            <a:lvl1pPr algn="l">
              <a:defRPr sz="5000" spc="0" baseline="0">
                <a:latin typeface="+mn-lt"/>
              </a:defRPr>
            </a:lvl1pPr>
          </a:lstStyle>
          <a:p>
            <a:r>
              <a:rPr lang="de-DE"/>
              <a:t>Mastertitelformat bearbeiten</a:t>
            </a:r>
            <a:endParaRPr lang="de-DE" dirty="0"/>
          </a:p>
        </p:txBody>
      </p:sp>
      <p:sp>
        <p:nvSpPr>
          <p:cNvPr id="3" name="Untertitel 2">
            <a:extLst>
              <a:ext uri="{FF2B5EF4-FFF2-40B4-BE49-F238E27FC236}">
                <a16:creationId xmlns:a16="http://schemas.microsoft.com/office/drawing/2014/main" id="{4BEE8ADC-4450-6C7B-A47D-123D8945D887}"/>
              </a:ext>
            </a:extLst>
          </p:cNvPr>
          <p:cNvSpPr>
            <a:spLocks noGrp="1"/>
          </p:cNvSpPr>
          <p:nvPr>
            <p:ph type="subTitle" idx="1"/>
          </p:nvPr>
        </p:nvSpPr>
        <p:spPr>
          <a:xfrm>
            <a:off x="1343472" y="4653136"/>
            <a:ext cx="7992888" cy="532656"/>
          </a:xfrm>
        </p:spPr>
        <p:txBody>
          <a:bodyPr/>
          <a:lstStyle>
            <a:lvl1pPr marL="0" indent="0" algn="l">
              <a:lnSpc>
                <a:spcPct val="100000"/>
              </a:lnSpc>
              <a:buNone/>
              <a:defRPr sz="3200" spc="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endParaRPr lang="de-DE" dirty="0"/>
          </a:p>
        </p:txBody>
      </p:sp>
      <p:pic>
        <p:nvPicPr>
          <p:cNvPr id="14" name="Grafik 13">
            <a:extLst>
              <a:ext uri="{FF2B5EF4-FFF2-40B4-BE49-F238E27FC236}">
                <a16:creationId xmlns:a16="http://schemas.microsoft.com/office/drawing/2014/main" id="{72F077F0-30BC-07CD-E59B-8923D8AE98D5}"/>
              </a:ext>
            </a:extLst>
          </p:cNvPr>
          <p:cNvPicPr>
            <a:picLocks noChangeAspect="1"/>
          </p:cNvPicPr>
          <p:nvPr userDrawn="1"/>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540923" y="5958910"/>
            <a:ext cx="1636417" cy="367735"/>
          </a:xfrm>
          <a:prstGeom prst="rect">
            <a:avLst/>
          </a:prstGeom>
        </p:spPr>
      </p:pic>
      <p:pic>
        <p:nvPicPr>
          <p:cNvPr id="16" name="Grafik 15">
            <a:extLst>
              <a:ext uri="{FF2B5EF4-FFF2-40B4-BE49-F238E27FC236}">
                <a16:creationId xmlns:a16="http://schemas.microsoft.com/office/drawing/2014/main" id="{21E277DD-D1B4-14E1-F392-6E6244ECA304}"/>
              </a:ext>
            </a:extLst>
          </p:cNvPr>
          <p:cNvPicPr>
            <a:picLocks noChangeAspect="1"/>
          </p:cNvPicPr>
          <p:nvPr userDrawn="1"/>
        </p:nvPicPr>
        <p:blipFill>
          <a:blip r:embed="rId7">
            <a:extLst>
              <a:ext uri="{28A0092B-C50C-407E-A947-70E740481C1C}">
                <a14:useLocalDpi xmlns:a14="http://schemas.microsoft.com/office/drawing/2010/main" val="0"/>
              </a:ext>
            </a:extLst>
          </a:blip>
          <a:srcRect/>
          <a:stretch/>
        </p:blipFill>
        <p:spPr>
          <a:xfrm>
            <a:off x="10191492" y="5778235"/>
            <a:ext cx="1267081" cy="672904"/>
          </a:xfrm>
          <a:prstGeom prst="rect">
            <a:avLst/>
          </a:prstGeom>
        </p:spPr>
      </p:pic>
      <p:pic>
        <p:nvPicPr>
          <p:cNvPr id="4" name="Grafik 3">
            <a:extLst>
              <a:ext uri="{FF2B5EF4-FFF2-40B4-BE49-F238E27FC236}">
                <a16:creationId xmlns:a16="http://schemas.microsoft.com/office/drawing/2014/main" id="{46A47F07-0D8F-4816-0B6E-8FA2040AF0F3}"/>
              </a:ext>
            </a:extLst>
          </p:cNvPr>
          <p:cNvPicPr>
            <a:picLocks noChangeAspect="1"/>
          </p:cNvPicPr>
          <p:nvPr userDrawn="1"/>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p:blipFill>
        <p:spPr>
          <a:xfrm>
            <a:off x="551384" y="565355"/>
            <a:ext cx="2520280" cy="611859"/>
          </a:xfrm>
          <a:prstGeom prst="rect">
            <a:avLst/>
          </a:prstGeom>
        </p:spPr>
      </p:pic>
      <p:pic>
        <p:nvPicPr>
          <p:cNvPr id="6" name="Grafik 5" descr="Ein Bild, das Schrift, Grafiken, Screenshot, Logo enthält.&#10;&#10;KI-generierte Inhalte können fehlerhaft sein.">
            <a:extLst>
              <a:ext uri="{FF2B5EF4-FFF2-40B4-BE49-F238E27FC236}">
                <a16:creationId xmlns:a16="http://schemas.microsoft.com/office/drawing/2014/main" id="{80FBDD65-1DC8-FE73-2D20-70ECA9A4A5FE}"/>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550863" y="5923079"/>
            <a:ext cx="1415480" cy="423241"/>
          </a:xfrm>
          <a:prstGeom prst="rect">
            <a:avLst/>
          </a:prstGeom>
        </p:spPr>
      </p:pic>
    </p:spTree>
    <p:extLst>
      <p:ext uri="{BB962C8B-B14F-4D97-AF65-F5344CB8AC3E}">
        <p14:creationId xmlns:p14="http://schemas.microsoft.com/office/powerpoint/2010/main" val="31368230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Zitat Taubenblau">
    <p:bg>
      <p:bgPr>
        <a:solidFill>
          <a:schemeClr val="accent1"/>
        </a:solidFill>
        <a:effectLst/>
      </p:bgPr>
    </p:bg>
    <p:spTree>
      <p:nvGrpSpPr>
        <p:cNvPr id="1" name=""/>
        <p:cNvGrpSpPr/>
        <p:nvPr/>
      </p:nvGrpSpPr>
      <p:grpSpPr>
        <a:xfrm>
          <a:off x="0" y="0"/>
          <a:ext cx="0" cy="0"/>
          <a:chOff x="0" y="0"/>
          <a:chExt cx="0" cy="0"/>
        </a:xfrm>
      </p:grpSpPr>
      <p:pic>
        <p:nvPicPr>
          <p:cNvPr id="12" name="Grafik 11">
            <a:extLst>
              <a:ext uri="{FF2B5EF4-FFF2-40B4-BE49-F238E27FC236}">
                <a16:creationId xmlns:a16="http://schemas.microsoft.com/office/drawing/2014/main" id="{2A27783B-17BA-CE79-0854-F1112B88B02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11252299" y="625476"/>
            <a:ext cx="371475" cy="380999"/>
          </a:xfrm>
          <a:prstGeom prst="rect">
            <a:avLst/>
          </a:prstGeom>
        </p:spPr>
      </p:pic>
      <p:sp>
        <p:nvSpPr>
          <p:cNvPr id="7" name="Textplatzhalter 6">
            <a:extLst>
              <a:ext uri="{FF2B5EF4-FFF2-40B4-BE49-F238E27FC236}">
                <a16:creationId xmlns:a16="http://schemas.microsoft.com/office/drawing/2014/main" id="{76EB7D7E-DB07-6D37-394C-4E8676602D08}"/>
              </a:ext>
            </a:extLst>
          </p:cNvPr>
          <p:cNvSpPr>
            <a:spLocks noGrp="1"/>
          </p:cNvSpPr>
          <p:nvPr>
            <p:ph type="body" sz="quarter" idx="10" hasCustomPrompt="1"/>
          </p:nvPr>
        </p:nvSpPr>
        <p:spPr>
          <a:xfrm>
            <a:off x="2712566" y="1268760"/>
            <a:ext cx="7705725" cy="4612928"/>
          </a:xfrm>
        </p:spPr>
        <p:txBody>
          <a:bodyPr/>
          <a:lstStyle>
            <a:lvl1pPr>
              <a:lnSpc>
                <a:spcPct val="93000"/>
              </a:lnSpc>
              <a:spcBef>
                <a:spcPts val="0"/>
              </a:spcBef>
              <a:defRPr sz="3800" i="1" baseline="0"/>
            </a:lvl1pPr>
            <a:lvl2pPr marL="0" indent="0">
              <a:buNone/>
              <a:defRPr/>
            </a:lvl2pPr>
          </a:lstStyle>
          <a:p>
            <a:pPr lvl="0"/>
            <a:r>
              <a:rPr lang="de-DE" dirty="0"/>
              <a:t>Zitat einfügen</a:t>
            </a:r>
          </a:p>
        </p:txBody>
      </p:sp>
      <p:sp>
        <p:nvSpPr>
          <p:cNvPr id="11" name="Textplatzhalter 10">
            <a:extLst>
              <a:ext uri="{FF2B5EF4-FFF2-40B4-BE49-F238E27FC236}">
                <a16:creationId xmlns:a16="http://schemas.microsoft.com/office/drawing/2014/main" id="{67AB098B-D5E7-308C-6742-03957CB71709}"/>
              </a:ext>
            </a:extLst>
          </p:cNvPr>
          <p:cNvSpPr>
            <a:spLocks noGrp="1"/>
          </p:cNvSpPr>
          <p:nvPr>
            <p:ph type="body" sz="quarter" idx="11" hasCustomPrompt="1"/>
          </p:nvPr>
        </p:nvSpPr>
        <p:spPr>
          <a:xfrm>
            <a:off x="5159896" y="6290269"/>
            <a:ext cx="5258395" cy="360041"/>
          </a:xfrm>
        </p:spPr>
        <p:txBody>
          <a:bodyPr/>
          <a:lstStyle>
            <a:lvl1pPr algn="r">
              <a:lnSpc>
                <a:spcPct val="100000"/>
              </a:lnSpc>
              <a:defRPr sz="1600" i="1"/>
            </a:lvl1pPr>
            <a:lvl2pPr marL="0" indent="0">
              <a:buNone/>
              <a:defRPr sz="1400"/>
            </a:lvl2pPr>
            <a:lvl3pPr>
              <a:defRPr sz="1200"/>
            </a:lvl3pPr>
            <a:lvl4pPr>
              <a:defRPr sz="1100"/>
            </a:lvl4pPr>
            <a:lvl5pPr>
              <a:defRPr sz="1100"/>
            </a:lvl5pPr>
          </a:lstStyle>
          <a:p>
            <a:pPr lvl="0"/>
            <a:r>
              <a:rPr lang="de-DE" dirty="0"/>
              <a:t>Zitatgeber einfügen</a:t>
            </a:r>
          </a:p>
        </p:txBody>
      </p:sp>
      <p:pic>
        <p:nvPicPr>
          <p:cNvPr id="15" name="Grafik 14">
            <a:extLst>
              <a:ext uri="{FF2B5EF4-FFF2-40B4-BE49-F238E27FC236}">
                <a16:creationId xmlns:a16="http://schemas.microsoft.com/office/drawing/2014/main" id="{6041B86E-700D-0C11-9776-9AD21407D442}"/>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50863" y="5173664"/>
            <a:ext cx="1800721" cy="1297294"/>
          </a:xfrm>
          <a:prstGeom prst="rect">
            <a:avLst/>
          </a:prstGeom>
        </p:spPr>
      </p:pic>
    </p:spTree>
    <p:extLst>
      <p:ext uri="{BB962C8B-B14F-4D97-AF65-F5344CB8AC3E}">
        <p14:creationId xmlns:p14="http://schemas.microsoft.com/office/powerpoint/2010/main" val="27244832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Zitat Mauve">
    <p:bg>
      <p:bgPr>
        <a:solidFill>
          <a:schemeClr val="accent3"/>
        </a:solidFill>
        <a:effectLst/>
      </p:bgPr>
    </p:bg>
    <p:spTree>
      <p:nvGrpSpPr>
        <p:cNvPr id="1" name=""/>
        <p:cNvGrpSpPr/>
        <p:nvPr/>
      </p:nvGrpSpPr>
      <p:grpSpPr>
        <a:xfrm>
          <a:off x="0" y="0"/>
          <a:ext cx="0" cy="0"/>
          <a:chOff x="0" y="0"/>
          <a:chExt cx="0" cy="0"/>
        </a:xfrm>
      </p:grpSpPr>
      <p:pic>
        <p:nvPicPr>
          <p:cNvPr id="12" name="Grafik 11">
            <a:extLst>
              <a:ext uri="{FF2B5EF4-FFF2-40B4-BE49-F238E27FC236}">
                <a16:creationId xmlns:a16="http://schemas.microsoft.com/office/drawing/2014/main" id="{2A27783B-17BA-CE79-0854-F1112B88B02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252299" y="625476"/>
            <a:ext cx="371475" cy="381000"/>
          </a:xfrm>
          <a:prstGeom prst="rect">
            <a:avLst/>
          </a:prstGeom>
        </p:spPr>
      </p:pic>
      <p:sp>
        <p:nvSpPr>
          <p:cNvPr id="7" name="Textplatzhalter 6">
            <a:extLst>
              <a:ext uri="{FF2B5EF4-FFF2-40B4-BE49-F238E27FC236}">
                <a16:creationId xmlns:a16="http://schemas.microsoft.com/office/drawing/2014/main" id="{76EB7D7E-DB07-6D37-394C-4E8676602D08}"/>
              </a:ext>
            </a:extLst>
          </p:cNvPr>
          <p:cNvSpPr>
            <a:spLocks noGrp="1"/>
          </p:cNvSpPr>
          <p:nvPr>
            <p:ph type="body" sz="quarter" idx="10" hasCustomPrompt="1"/>
          </p:nvPr>
        </p:nvSpPr>
        <p:spPr>
          <a:xfrm>
            <a:off x="2712566" y="1268760"/>
            <a:ext cx="7705725" cy="4612928"/>
          </a:xfrm>
        </p:spPr>
        <p:txBody>
          <a:bodyPr/>
          <a:lstStyle>
            <a:lvl1pPr>
              <a:lnSpc>
                <a:spcPct val="93000"/>
              </a:lnSpc>
              <a:spcBef>
                <a:spcPts val="0"/>
              </a:spcBef>
              <a:defRPr sz="3800" i="1" baseline="0"/>
            </a:lvl1pPr>
            <a:lvl2pPr marL="0" indent="0">
              <a:buNone/>
              <a:defRPr/>
            </a:lvl2pPr>
          </a:lstStyle>
          <a:p>
            <a:pPr lvl="0"/>
            <a:r>
              <a:rPr lang="de-DE" dirty="0"/>
              <a:t>Zitat einfügen</a:t>
            </a:r>
          </a:p>
        </p:txBody>
      </p:sp>
      <p:sp>
        <p:nvSpPr>
          <p:cNvPr id="11" name="Textplatzhalter 10">
            <a:extLst>
              <a:ext uri="{FF2B5EF4-FFF2-40B4-BE49-F238E27FC236}">
                <a16:creationId xmlns:a16="http://schemas.microsoft.com/office/drawing/2014/main" id="{67AB098B-D5E7-308C-6742-03957CB71709}"/>
              </a:ext>
            </a:extLst>
          </p:cNvPr>
          <p:cNvSpPr>
            <a:spLocks noGrp="1"/>
          </p:cNvSpPr>
          <p:nvPr>
            <p:ph type="body" sz="quarter" idx="11" hasCustomPrompt="1"/>
          </p:nvPr>
        </p:nvSpPr>
        <p:spPr>
          <a:xfrm>
            <a:off x="5159896" y="6290269"/>
            <a:ext cx="5258395" cy="360041"/>
          </a:xfrm>
        </p:spPr>
        <p:txBody>
          <a:bodyPr/>
          <a:lstStyle>
            <a:lvl1pPr algn="r">
              <a:lnSpc>
                <a:spcPct val="100000"/>
              </a:lnSpc>
              <a:defRPr sz="1600" i="1"/>
            </a:lvl1pPr>
            <a:lvl2pPr marL="0" indent="0">
              <a:buNone/>
              <a:defRPr sz="1400"/>
            </a:lvl2pPr>
            <a:lvl3pPr>
              <a:defRPr sz="1200"/>
            </a:lvl3pPr>
            <a:lvl4pPr>
              <a:defRPr sz="1100"/>
            </a:lvl4pPr>
            <a:lvl5pPr>
              <a:defRPr sz="1100"/>
            </a:lvl5pPr>
          </a:lstStyle>
          <a:p>
            <a:pPr lvl="0"/>
            <a:r>
              <a:rPr lang="de-DE" dirty="0"/>
              <a:t>Zitatgeber einfügen</a:t>
            </a:r>
          </a:p>
        </p:txBody>
      </p:sp>
      <p:pic>
        <p:nvPicPr>
          <p:cNvPr id="15" name="Grafik 14">
            <a:extLst>
              <a:ext uri="{FF2B5EF4-FFF2-40B4-BE49-F238E27FC236}">
                <a16:creationId xmlns:a16="http://schemas.microsoft.com/office/drawing/2014/main" id="{6041B86E-700D-0C11-9776-9AD21407D442}"/>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50863" y="5173664"/>
            <a:ext cx="1800721" cy="1297294"/>
          </a:xfrm>
          <a:prstGeom prst="rect">
            <a:avLst/>
          </a:prstGeom>
        </p:spPr>
      </p:pic>
    </p:spTree>
    <p:extLst>
      <p:ext uri="{BB962C8B-B14F-4D97-AF65-F5344CB8AC3E}">
        <p14:creationId xmlns:p14="http://schemas.microsoft.com/office/powerpoint/2010/main" val="174711459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Zitat Emeraldgrün">
    <p:bg>
      <p:bgPr>
        <a:solidFill>
          <a:schemeClr val="accent4"/>
        </a:solidFill>
        <a:effectLst/>
      </p:bgPr>
    </p:bg>
    <p:spTree>
      <p:nvGrpSpPr>
        <p:cNvPr id="1" name=""/>
        <p:cNvGrpSpPr/>
        <p:nvPr/>
      </p:nvGrpSpPr>
      <p:grpSpPr>
        <a:xfrm>
          <a:off x="0" y="0"/>
          <a:ext cx="0" cy="0"/>
          <a:chOff x="0" y="0"/>
          <a:chExt cx="0" cy="0"/>
        </a:xfrm>
      </p:grpSpPr>
      <p:pic>
        <p:nvPicPr>
          <p:cNvPr id="12" name="Grafik 11">
            <a:extLst>
              <a:ext uri="{FF2B5EF4-FFF2-40B4-BE49-F238E27FC236}">
                <a16:creationId xmlns:a16="http://schemas.microsoft.com/office/drawing/2014/main" id="{2A27783B-17BA-CE79-0854-F1112B88B02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11252299" y="625476"/>
            <a:ext cx="371475" cy="380999"/>
          </a:xfrm>
          <a:prstGeom prst="rect">
            <a:avLst/>
          </a:prstGeom>
        </p:spPr>
      </p:pic>
      <p:sp>
        <p:nvSpPr>
          <p:cNvPr id="7" name="Textplatzhalter 6">
            <a:extLst>
              <a:ext uri="{FF2B5EF4-FFF2-40B4-BE49-F238E27FC236}">
                <a16:creationId xmlns:a16="http://schemas.microsoft.com/office/drawing/2014/main" id="{76EB7D7E-DB07-6D37-394C-4E8676602D08}"/>
              </a:ext>
            </a:extLst>
          </p:cNvPr>
          <p:cNvSpPr>
            <a:spLocks noGrp="1"/>
          </p:cNvSpPr>
          <p:nvPr>
            <p:ph type="body" sz="quarter" idx="10" hasCustomPrompt="1"/>
          </p:nvPr>
        </p:nvSpPr>
        <p:spPr>
          <a:xfrm>
            <a:off x="2712566" y="1268760"/>
            <a:ext cx="7705725" cy="4612928"/>
          </a:xfrm>
        </p:spPr>
        <p:txBody>
          <a:bodyPr/>
          <a:lstStyle>
            <a:lvl1pPr>
              <a:lnSpc>
                <a:spcPct val="93000"/>
              </a:lnSpc>
              <a:spcBef>
                <a:spcPts val="0"/>
              </a:spcBef>
              <a:defRPr sz="3800" i="1" baseline="0"/>
            </a:lvl1pPr>
            <a:lvl2pPr marL="0" indent="0">
              <a:buNone/>
              <a:defRPr/>
            </a:lvl2pPr>
          </a:lstStyle>
          <a:p>
            <a:pPr lvl="0"/>
            <a:r>
              <a:rPr lang="de-DE" dirty="0"/>
              <a:t>Zitat einfügen</a:t>
            </a:r>
          </a:p>
        </p:txBody>
      </p:sp>
      <p:sp>
        <p:nvSpPr>
          <p:cNvPr id="11" name="Textplatzhalter 10">
            <a:extLst>
              <a:ext uri="{FF2B5EF4-FFF2-40B4-BE49-F238E27FC236}">
                <a16:creationId xmlns:a16="http://schemas.microsoft.com/office/drawing/2014/main" id="{67AB098B-D5E7-308C-6742-03957CB71709}"/>
              </a:ext>
            </a:extLst>
          </p:cNvPr>
          <p:cNvSpPr>
            <a:spLocks noGrp="1"/>
          </p:cNvSpPr>
          <p:nvPr>
            <p:ph type="body" sz="quarter" idx="11" hasCustomPrompt="1"/>
          </p:nvPr>
        </p:nvSpPr>
        <p:spPr>
          <a:xfrm>
            <a:off x="5159896" y="6290269"/>
            <a:ext cx="5258395" cy="360041"/>
          </a:xfrm>
        </p:spPr>
        <p:txBody>
          <a:bodyPr/>
          <a:lstStyle>
            <a:lvl1pPr algn="r">
              <a:lnSpc>
                <a:spcPct val="100000"/>
              </a:lnSpc>
              <a:defRPr sz="1600" i="1"/>
            </a:lvl1pPr>
            <a:lvl2pPr marL="0" indent="0">
              <a:buNone/>
              <a:defRPr sz="1400"/>
            </a:lvl2pPr>
            <a:lvl3pPr>
              <a:defRPr sz="1200"/>
            </a:lvl3pPr>
            <a:lvl4pPr>
              <a:defRPr sz="1100"/>
            </a:lvl4pPr>
            <a:lvl5pPr>
              <a:defRPr sz="1100"/>
            </a:lvl5pPr>
          </a:lstStyle>
          <a:p>
            <a:pPr lvl="0"/>
            <a:r>
              <a:rPr lang="de-DE" dirty="0"/>
              <a:t>Zitatgeber einfügen</a:t>
            </a:r>
          </a:p>
        </p:txBody>
      </p:sp>
      <p:pic>
        <p:nvPicPr>
          <p:cNvPr id="15" name="Grafik 14">
            <a:extLst>
              <a:ext uri="{FF2B5EF4-FFF2-40B4-BE49-F238E27FC236}">
                <a16:creationId xmlns:a16="http://schemas.microsoft.com/office/drawing/2014/main" id="{6041B86E-700D-0C11-9776-9AD21407D442}"/>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50863" y="5173664"/>
            <a:ext cx="1800721" cy="1297294"/>
          </a:xfrm>
          <a:prstGeom prst="rect">
            <a:avLst/>
          </a:prstGeom>
        </p:spPr>
      </p:pic>
    </p:spTree>
    <p:extLst>
      <p:ext uri="{BB962C8B-B14F-4D97-AF65-F5344CB8AC3E}">
        <p14:creationId xmlns:p14="http://schemas.microsoft.com/office/powerpoint/2010/main" val="404055805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Zitat Hibiskus">
    <p:bg>
      <p:bgPr>
        <a:solidFill>
          <a:schemeClr val="accent2"/>
        </a:solidFill>
        <a:effectLst/>
      </p:bgPr>
    </p:bg>
    <p:spTree>
      <p:nvGrpSpPr>
        <p:cNvPr id="1" name=""/>
        <p:cNvGrpSpPr/>
        <p:nvPr/>
      </p:nvGrpSpPr>
      <p:grpSpPr>
        <a:xfrm>
          <a:off x="0" y="0"/>
          <a:ext cx="0" cy="0"/>
          <a:chOff x="0" y="0"/>
          <a:chExt cx="0" cy="0"/>
        </a:xfrm>
      </p:grpSpPr>
      <p:pic>
        <p:nvPicPr>
          <p:cNvPr id="12" name="Grafik 11">
            <a:extLst>
              <a:ext uri="{FF2B5EF4-FFF2-40B4-BE49-F238E27FC236}">
                <a16:creationId xmlns:a16="http://schemas.microsoft.com/office/drawing/2014/main" id="{2A27783B-17BA-CE79-0854-F1112B88B02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11252299" y="625476"/>
            <a:ext cx="371475" cy="380999"/>
          </a:xfrm>
          <a:prstGeom prst="rect">
            <a:avLst/>
          </a:prstGeom>
        </p:spPr>
      </p:pic>
      <p:sp>
        <p:nvSpPr>
          <p:cNvPr id="7" name="Textplatzhalter 6">
            <a:extLst>
              <a:ext uri="{FF2B5EF4-FFF2-40B4-BE49-F238E27FC236}">
                <a16:creationId xmlns:a16="http://schemas.microsoft.com/office/drawing/2014/main" id="{76EB7D7E-DB07-6D37-394C-4E8676602D08}"/>
              </a:ext>
            </a:extLst>
          </p:cNvPr>
          <p:cNvSpPr>
            <a:spLocks noGrp="1"/>
          </p:cNvSpPr>
          <p:nvPr>
            <p:ph type="body" sz="quarter" idx="10" hasCustomPrompt="1"/>
          </p:nvPr>
        </p:nvSpPr>
        <p:spPr>
          <a:xfrm>
            <a:off x="2712566" y="1268760"/>
            <a:ext cx="7705725" cy="4612928"/>
          </a:xfrm>
        </p:spPr>
        <p:txBody>
          <a:bodyPr/>
          <a:lstStyle>
            <a:lvl1pPr>
              <a:lnSpc>
                <a:spcPct val="93000"/>
              </a:lnSpc>
              <a:spcBef>
                <a:spcPts val="0"/>
              </a:spcBef>
              <a:defRPr sz="3800" i="1" baseline="0"/>
            </a:lvl1pPr>
            <a:lvl2pPr marL="0" indent="0">
              <a:buNone/>
              <a:defRPr/>
            </a:lvl2pPr>
          </a:lstStyle>
          <a:p>
            <a:pPr lvl="0"/>
            <a:r>
              <a:rPr lang="de-DE" dirty="0"/>
              <a:t>Zitat einfügen</a:t>
            </a:r>
          </a:p>
        </p:txBody>
      </p:sp>
      <p:sp>
        <p:nvSpPr>
          <p:cNvPr id="11" name="Textplatzhalter 10">
            <a:extLst>
              <a:ext uri="{FF2B5EF4-FFF2-40B4-BE49-F238E27FC236}">
                <a16:creationId xmlns:a16="http://schemas.microsoft.com/office/drawing/2014/main" id="{67AB098B-D5E7-308C-6742-03957CB71709}"/>
              </a:ext>
            </a:extLst>
          </p:cNvPr>
          <p:cNvSpPr>
            <a:spLocks noGrp="1"/>
          </p:cNvSpPr>
          <p:nvPr>
            <p:ph type="body" sz="quarter" idx="11" hasCustomPrompt="1"/>
          </p:nvPr>
        </p:nvSpPr>
        <p:spPr>
          <a:xfrm>
            <a:off x="5159896" y="6290269"/>
            <a:ext cx="5258395" cy="360041"/>
          </a:xfrm>
        </p:spPr>
        <p:txBody>
          <a:bodyPr/>
          <a:lstStyle>
            <a:lvl1pPr algn="r">
              <a:lnSpc>
                <a:spcPct val="100000"/>
              </a:lnSpc>
              <a:defRPr sz="1600" i="1"/>
            </a:lvl1pPr>
            <a:lvl2pPr marL="0" indent="0">
              <a:buNone/>
              <a:defRPr sz="1400"/>
            </a:lvl2pPr>
            <a:lvl3pPr>
              <a:defRPr sz="1200"/>
            </a:lvl3pPr>
            <a:lvl4pPr>
              <a:defRPr sz="1100"/>
            </a:lvl4pPr>
            <a:lvl5pPr>
              <a:defRPr sz="1100"/>
            </a:lvl5pPr>
          </a:lstStyle>
          <a:p>
            <a:pPr lvl="0"/>
            <a:r>
              <a:rPr lang="de-DE" dirty="0"/>
              <a:t>Zitatgeber einfügen</a:t>
            </a:r>
          </a:p>
        </p:txBody>
      </p:sp>
      <p:pic>
        <p:nvPicPr>
          <p:cNvPr id="15" name="Grafik 14">
            <a:extLst>
              <a:ext uri="{FF2B5EF4-FFF2-40B4-BE49-F238E27FC236}">
                <a16:creationId xmlns:a16="http://schemas.microsoft.com/office/drawing/2014/main" id="{6041B86E-700D-0C11-9776-9AD21407D442}"/>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50863" y="5173664"/>
            <a:ext cx="1800721" cy="1297294"/>
          </a:xfrm>
          <a:prstGeom prst="rect">
            <a:avLst/>
          </a:prstGeom>
        </p:spPr>
      </p:pic>
    </p:spTree>
    <p:extLst>
      <p:ext uri="{BB962C8B-B14F-4D97-AF65-F5344CB8AC3E}">
        <p14:creationId xmlns:p14="http://schemas.microsoft.com/office/powerpoint/2010/main" val="133634891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Zitat Himmelblau">
    <p:bg>
      <p:bgPr>
        <a:solidFill>
          <a:schemeClr val="accent5"/>
        </a:solidFill>
        <a:effectLst/>
      </p:bgPr>
    </p:bg>
    <p:spTree>
      <p:nvGrpSpPr>
        <p:cNvPr id="1" name=""/>
        <p:cNvGrpSpPr/>
        <p:nvPr/>
      </p:nvGrpSpPr>
      <p:grpSpPr>
        <a:xfrm>
          <a:off x="0" y="0"/>
          <a:ext cx="0" cy="0"/>
          <a:chOff x="0" y="0"/>
          <a:chExt cx="0" cy="0"/>
        </a:xfrm>
      </p:grpSpPr>
      <p:pic>
        <p:nvPicPr>
          <p:cNvPr id="12" name="Grafik 11">
            <a:extLst>
              <a:ext uri="{FF2B5EF4-FFF2-40B4-BE49-F238E27FC236}">
                <a16:creationId xmlns:a16="http://schemas.microsoft.com/office/drawing/2014/main" id="{2A27783B-17BA-CE79-0854-F1112B88B02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11252299" y="625476"/>
            <a:ext cx="371475" cy="380999"/>
          </a:xfrm>
          <a:prstGeom prst="rect">
            <a:avLst/>
          </a:prstGeom>
        </p:spPr>
      </p:pic>
      <p:sp>
        <p:nvSpPr>
          <p:cNvPr id="7" name="Textplatzhalter 6">
            <a:extLst>
              <a:ext uri="{FF2B5EF4-FFF2-40B4-BE49-F238E27FC236}">
                <a16:creationId xmlns:a16="http://schemas.microsoft.com/office/drawing/2014/main" id="{76EB7D7E-DB07-6D37-394C-4E8676602D08}"/>
              </a:ext>
            </a:extLst>
          </p:cNvPr>
          <p:cNvSpPr>
            <a:spLocks noGrp="1"/>
          </p:cNvSpPr>
          <p:nvPr>
            <p:ph type="body" sz="quarter" idx="10" hasCustomPrompt="1"/>
          </p:nvPr>
        </p:nvSpPr>
        <p:spPr>
          <a:xfrm>
            <a:off x="2712566" y="1268760"/>
            <a:ext cx="7705725" cy="4612928"/>
          </a:xfrm>
        </p:spPr>
        <p:txBody>
          <a:bodyPr/>
          <a:lstStyle>
            <a:lvl1pPr>
              <a:lnSpc>
                <a:spcPct val="93000"/>
              </a:lnSpc>
              <a:spcBef>
                <a:spcPts val="0"/>
              </a:spcBef>
              <a:defRPr sz="3800" i="1" baseline="0"/>
            </a:lvl1pPr>
            <a:lvl2pPr marL="0" indent="0">
              <a:buNone/>
              <a:defRPr/>
            </a:lvl2pPr>
          </a:lstStyle>
          <a:p>
            <a:pPr lvl="0"/>
            <a:r>
              <a:rPr lang="de-DE" dirty="0"/>
              <a:t>Zitat einfügen</a:t>
            </a:r>
          </a:p>
        </p:txBody>
      </p:sp>
      <p:sp>
        <p:nvSpPr>
          <p:cNvPr id="11" name="Textplatzhalter 10">
            <a:extLst>
              <a:ext uri="{FF2B5EF4-FFF2-40B4-BE49-F238E27FC236}">
                <a16:creationId xmlns:a16="http://schemas.microsoft.com/office/drawing/2014/main" id="{67AB098B-D5E7-308C-6742-03957CB71709}"/>
              </a:ext>
            </a:extLst>
          </p:cNvPr>
          <p:cNvSpPr>
            <a:spLocks noGrp="1"/>
          </p:cNvSpPr>
          <p:nvPr>
            <p:ph type="body" sz="quarter" idx="11" hasCustomPrompt="1"/>
          </p:nvPr>
        </p:nvSpPr>
        <p:spPr>
          <a:xfrm>
            <a:off x="5159896" y="6290269"/>
            <a:ext cx="5258395" cy="360041"/>
          </a:xfrm>
        </p:spPr>
        <p:txBody>
          <a:bodyPr/>
          <a:lstStyle>
            <a:lvl1pPr algn="r">
              <a:lnSpc>
                <a:spcPct val="100000"/>
              </a:lnSpc>
              <a:defRPr sz="1600" i="1"/>
            </a:lvl1pPr>
            <a:lvl2pPr marL="0" indent="0">
              <a:buNone/>
              <a:defRPr sz="1400"/>
            </a:lvl2pPr>
            <a:lvl3pPr>
              <a:defRPr sz="1200"/>
            </a:lvl3pPr>
            <a:lvl4pPr>
              <a:defRPr sz="1100"/>
            </a:lvl4pPr>
            <a:lvl5pPr>
              <a:defRPr sz="1100"/>
            </a:lvl5pPr>
          </a:lstStyle>
          <a:p>
            <a:pPr lvl="0"/>
            <a:r>
              <a:rPr lang="de-DE" dirty="0"/>
              <a:t>Zitatgeber einfügen</a:t>
            </a:r>
          </a:p>
        </p:txBody>
      </p:sp>
      <p:pic>
        <p:nvPicPr>
          <p:cNvPr id="15" name="Grafik 14">
            <a:extLst>
              <a:ext uri="{FF2B5EF4-FFF2-40B4-BE49-F238E27FC236}">
                <a16:creationId xmlns:a16="http://schemas.microsoft.com/office/drawing/2014/main" id="{6041B86E-700D-0C11-9776-9AD21407D442}"/>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50863" y="5173664"/>
            <a:ext cx="1800721" cy="1297294"/>
          </a:xfrm>
          <a:prstGeom prst="rect">
            <a:avLst/>
          </a:prstGeom>
        </p:spPr>
      </p:pic>
    </p:spTree>
    <p:extLst>
      <p:ext uri="{BB962C8B-B14F-4D97-AF65-F5344CB8AC3E}">
        <p14:creationId xmlns:p14="http://schemas.microsoft.com/office/powerpoint/2010/main" val="268898932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Endslide">
    <p:bg>
      <p:bgPr>
        <a:solidFill>
          <a:schemeClr val="accent1"/>
        </a:solidFill>
        <a:effectLst/>
      </p:bgPr>
    </p:bg>
    <p:spTree>
      <p:nvGrpSpPr>
        <p:cNvPr id="1" name=""/>
        <p:cNvGrpSpPr/>
        <p:nvPr/>
      </p:nvGrpSpPr>
      <p:grpSpPr>
        <a:xfrm>
          <a:off x="0" y="0"/>
          <a:ext cx="0" cy="0"/>
          <a:chOff x="0" y="0"/>
          <a:chExt cx="0" cy="0"/>
        </a:xfrm>
      </p:grpSpPr>
      <p:pic>
        <p:nvPicPr>
          <p:cNvPr id="14" name="Grafik 13">
            <a:extLst>
              <a:ext uri="{FF2B5EF4-FFF2-40B4-BE49-F238E27FC236}">
                <a16:creationId xmlns:a16="http://schemas.microsoft.com/office/drawing/2014/main" id="{2C7EC52D-FD58-BAA1-CC77-4DABCFD0107D}"/>
              </a:ext>
            </a:extLst>
          </p:cNvPr>
          <p:cNvPicPr>
            <a:picLocks noChangeAspect="1"/>
          </p:cNvPicPr>
          <p:nvPr userDrawn="1"/>
        </p:nvPicPr>
        <p:blipFill rotWithShape="1">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l="7970" t="18539" r="4080" b="18539"/>
          <a:stretch/>
        </p:blipFill>
        <p:spPr>
          <a:xfrm>
            <a:off x="-1" y="0"/>
            <a:ext cx="12192001" cy="6857999"/>
          </a:xfrm>
          <a:prstGeom prst="rect">
            <a:avLst/>
          </a:prstGeom>
        </p:spPr>
      </p:pic>
      <p:sp>
        <p:nvSpPr>
          <p:cNvPr id="2" name="Titel 1">
            <a:extLst>
              <a:ext uri="{FF2B5EF4-FFF2-40B4-BE49-F238E27FC236}">
                <a16:creationId xmlns:a16="http://schemas.microsoft.com/office/drawing/2014/main" id="{F11D9FC4-D11E-DD53-D8D5-8CA1E7DF6B0E}"/>
              </a:ext>
            </a:extLst>
          </p:cNvPr>
          <p:cNvSpPr>
            <a:spLocks noGrp="1"/>
          </p:cNvSpPr>
          <p:nvPr>
            <p:ph type="title" hasCustomPrompt="1"/>
          </p:nvPr>
        </p:nvSpPr>
        <p:spPr>
          <a:xfrm>
            <a:off x="524247" y="620712"/>
            <a:ext cx="10324281" cy="5256560"/>
          </a:xfrm>
        </p:spPr>
        <p:txBody>
          <a:bodyPr anchor="t"/>
          <a:lstStyle>
            <a:lvl1pPr>
              <a:lnSpc>
                <a:spcPct val="90000"/>
              </a:lnSpc>
              <a:defRPr sz="17600" spc="0">
                <a:latin typeface="+mn-lt"/>
              </a:defRPr>
            </a:lvl1pPr>
          </a:lstStyle>
          <a:p>
            <a:r>
              <a:rPr lang="de-DE" dirty="0"/>
              <a:t>Dank …</a:t>
            </a:r>
          </a:p>
        </p:txBody>
      </p:sp>
      <p:pic>
        <p:nvPicPr>
          <p:cNvPr id="12" name="Grafik 11">
            <a:extLst>
              <a:ext uri="{FF2B5EF4-FFF2-40B4-BE49-F238E27FC236}">
                <a16:creationId xmlns:a16="http://schemas.microsoft.com/office/drawing/2014/main" id="{2A27783B-17BA-CE79-0854-F1112B88B02D}"/>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11251183" y="620713"/>
            <a:ext cx="371475" cy="380999"/>
          </a:xfrm>
          <a:prstGeom prst="rect">
            <a:avLst/>
          </a:prstGeom>
        </p:spPr>
      </p:pic>
    </p:spTree>
    <p:extLst>
      <p:ext uri="{BB962C8B-B14F-4D97-AF65-F5344CB8AC3E}">
        <p14:creationId xmlns:p14="http://schemas.microsoft.com/office/powerpoint/2010/main" val="242982084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Endslide mit Kontakt">
    <p:bg>
      <p:bgPr>
        <a:solidFill>
          <a:schemeClr val="accent1"/>
        </a:solidFill>
        <a:effectLst/>
      </p:bgPr>
    </p:bg>
    <p:spTree>
      <p:nvGrpSpPr>
        <p:cNvPr id="1" name=""/>
        <p:cNvGrpSpPr/>
        <p:nvPr/>
      </p:nvGrpSpPr>
      <p:grpSpPr>
        <a:xfrm>
          <a:off x="0" y="0"/>
          <a:ext cx="0" cy="0"/>
          <a:chOff x="0" y="0"/>
          <a:chExt cx="0" cy="0"/>
        </a:xfrm>
      </p:grpSpPr>
      <p:sp>
        <p:nvSpPr>
          <p:cNvPr id="12" name="Textplatzhalter 11">
            <a:extLst>
              <a:ext uri="{FF2B5EF4-FFF2-40B4-BE49-F238E27FC236}">
                <a16:creationId xmlns:a16="http://schemas.microsoft.com/office/drawing/2014/main" id="{DF13140A-BB6F-0175-B4F0-52D0B9E8A37D}"/>
              </a:ext>
            </a:extLst>
          </p:cNvPr>
          <p:cNvSpPr>
            <a:spLocks noGrp="1"/>
          </p:cNvSpPr>
          <p:nvPr>
            <p:ph type="body" sz="quarter" idx="18" hasCustomPrompt="1"/>
          </p:nvPr>
        </p:nvSpPr>
        <p:spPr>
          <a:xfrm>
            <a:off x="7392144" y="556418"/>
            <a:ext cx="4248993" cy="1792461"/>
          </a:xfrm>
        </p:spPr>
        <p:txBody>
          <a:bodyPr/>
          <a:lstStyle>
            <a:lvl1pPr algn="r">
              <a:lnSpc>
                <a:spcPct val="95000"/>
              </a:lnSpc>
              <a:spcBef>
                <a:spcPts val="0"/>
              </a:spcBef>
              <a:defRPr sz="2900" spc="0"/>
            </a:lvl1pPr>
            <a:lvl2pPr marL="0" indent="0">
              <a:buNone/>
              <a:defRPr sz="1600" spc="0"/>
            </a:lvl2pPr>
            <a:lvl3pPr>
              <a:defRPr sz="1400" spc="0"/>
            </a:lvl3pPr>
            <a:lvl4pPr>
              <a:defRPr sz="1200" spc="0"/>
            </a:lvl4pPr>
            <a:lvl5pPr>
              <a:defRPr sz="1200" spc="0"/>
            </a:lvl5pPr>
          </a:lstStyle>
          <a:p>
            <a:pPr lvl="0"/>
            <a:r>
              <a:rPr lang="de-DE" dirty="0"/>
              <a:t>Kontaktdaten einfügen</a:t>
            </a:r>
          </a:p>
        </p:txBody>
      </p:sp>
      <p:sp>
        <p:nvSpPr>
          <p:cNvPr id="7" name="Textfeld 6">
            <a:extLst>
              <a:ext uri="{FF2B5EF4-FFF2-40B4-BE49-F238E27FC236}">
                <a16:creationId xmlns:a16="http://schemas.microsoft.com/office/drawing/2014/main" id="{B7A1ABC1-C9A9-E20A-6C7E-3CC6EEF45665}"/>
              </a:ext>
            </a:extLst>
          </p:cNvPr>
          <p:cNvSpPr txBox="1"/>
          <p:nvPr userDrawn="1"/>
        </p:nvSpPr>
        <p:spPr>
          <a:xfrm>
            <a:off x="5735960" y="5541962"/>
            <a:ext cx="5905177" cy="821635"/>
          </a:xfrm>
          <a:prstGeom prst="rect">
            <a:avLst/>
          </a:prstGeom>
          <a:noFill/>
        </p:spPr>
        <p:txBody>
          <a:bodyPr wrap="square" lIns="0" tIns="0" rIns="0" bIns="0" rtlCol="0">
            <a:spAutoFit/>
          </a:bodyPr>
          <a:lstStyle/>
          <a:p>
            <a:pPr algn="r">
              <a:lnSpc>
                <a:spcPct val="113000"/>
              </a:lnSpc>
            </a:pPr>
            <a:r>
              <a:rPr lang="de-DE" sz="5000" dirty="0"/>
              <a:t>www.lernen.digital</a:t>
            </a:r>
          </a:p>
        </p:txBody>
      </p:sp>
      <p:pic>
        <p:nvPicPr>
          <p:cNvPr id="13" name="Grafik 12">
            <a:extLst>
              <a:ext uri="{FF2B5EF4-FFF2-40B4-BE49-F238E27FC236}">
                <a16:creationId xmlns:a16="http://schemas.microsoft.com/office/drawing/2014/main" id="{60BC7C31-1B39-1E9B-4F3E-542385A2CF09}"/>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950139" y="5839261"/>
            <a:ext cx="383487" cy="383487"/>
          </a:xfrm>
          <a:prstGeom prst="rect">
            <a:avLst/>
          </a:prstGeom>
        </p:spPr>
      </p:pic>
      <p:pic>
        <p:nvPicPr>
          <p:cNvPr id="15" name="Grafik 14">
            <a:extLst>
              <a:ext uri="{FF2B5EF4-FFF2-40B4-BE49-F238E27FC236}">
                <a16:creationId xmlns:a16="http://schemas.microsoft.com/office/drawing/2014/main" id="{E7271A83-2A44-0AAC-0F41-483CC7F9C412}"/>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280918" y="5813619"/>
            <a:ext cx="396801" cy="396801"/>
          </a:xfrm>
          <a:prstGeom prst="rect">
            <a:avLst/>
          </a:prstGeom>
        </p:spPr>
      </p:pic>
      <p:pic>
        <p:nvPicPr>
          <p:cNvPr id="17" name="Grafik 16">
            <a:extLst>
              <a:ext uri="{FF2B5EF4-FFF2-40B4-BE49-F238E27FC236}">
                <a16:creationId xmlns:a16="http://schemas.microsoft.com/office/drawing/2014/main" id="{D9D15E22-C0E7-C196-229F-2C9464C8DAA6}"/>
              </a:ext>
            </a:extLst>
          </p:cNvPr>
          <p:cNvPicPr>
            <a:picLocks noChangeAspect="1"/>
          </p:cNvPicPr>
          <p:nvPr userDrawn="1"/>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596631" y="5843931"/>
            <a:ext cx="451407" cy="366489"/>
          </a:xfrm>
          <a:prstGeom prst="rect">
            <a:avLst/>
          </a:prstGeom>
        </p:spPr>
      </p:pic>
      <p:pic>
        <p:nvPicPr>
          <p:cNvPr id="2" name="Grafik 1">
            <a:extLst>
              <a:ext uri="{FF2B5EF4-FFF2-40B4-BE49-F238E27FC236}">
                <a16:creationId xmlns:a16="http://schemas.microsoft.com/office/drawing/2014/main" id="{072B4688-0AF1-A001-9AC6-374E4B794F14}"/>
              </a:ext>
            </a:extLst>
          </p:cNvPr>
          <p:cNvPicPr>
            <a:picLocks noChangeAspect="1"/>
          </p:cNvPicPr>
          <p:nvPr userDrawn="1"/>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p:blipFill>
        <p:spPr>
          <a:xfrm>
            <a:off x="551384" y="565355"/>
            <a:ext cx="2520280" cy="611860"/>
          </a:xfrm>
          <a:prstGeom prst="rect">
            <a:avLst/>
          </a:prstGeom>
        </p:spPr>
      </p:pic>
    </p:spTree>
    <p:extLst>
      <p:ext uri="{BB962C8B-B14F-4D97-AF65-F5344CB8AC3E}">
        <p14:creationId xmlns:p14="http://schemas.microsoft.com/office/powerpoint/2010/main" val="3229829162"/>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1255" userDrawn="1">
          <p15:clr>
            <a:srgbClr val="FBAE40"/>
          </p15:clr>
        </p15:guide>
        <p15:guide id="4" pos="6199" userDrawn="1">
          <p15:clr>
            <a:srgbClr val="FBAE40"/>
          </p15:clr>
        </p15:guide>
        <p15:guide id="5" orient="horz" pos="3475"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genda Tabell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B73B6C9-7D13-97E1-9A9A-01DD47F6DD5A}"/>
              </a:ext>
            </a:extLst>
          </p:cNvPr>
          <p:cNvSpPr>
            <a:spLocks noGrp="1"/>
          </p:cNvSpPr>
          <p:nvPr>
            <p:ph type="title"/>
          </p:nvPr>
        </p:nvSpPr>
        <p:spPr/>
        <p:txBody>
          <a:bodyPr/>
          <a:lstStyle/>
          <a:p>
            <a:r>
              <a:rPr lang="de-DE"/>
              <a:t>Mastertitelformat bearbeiten</a:t>
            </a:r>
          </a:p>
        </p:txBody>
      </p:sp>
      <p:sp>
        <p:nvSpPr>
          <p:cNvPr id="9" name="Datumsplatzhalter 8">
            <a:extLst>
              <a:ext uri="{FF2B5EF4-FFF2-40B4-BE49-F238E27FC236}">
                <a16:creationId xmlns:a16="http://schemas.microsoft.com/office/drawing/2014/main" id="{AB58C359-50BB-298A-8297-E82353878ECE}"/>
              </a:ext>
            </a:extLst>
          </p:cNvPr>
          <p:cNvSpPr>
            <a:spLocks noGrp="1"/>
          </p:cNvSpPr>
          <p:nvPr>
            <p:ph type="dt" sz="half" idx="14"/>
          </p:nvPr>
        </p:nvSpPr>
        <p:spPr/>
        <p:txBody>
          <a:bodyPr/>
          <a:lstStyle/>
          <a:p>
            <a:fld id="{BE64F6F3-3477-4C89-9056-C92CFB29775B}" type="datetime1">
              <a:rPr lang="de-DE" smtClean="0"/>
              <a:t>19.12.25</a:t>
            </a:fld>
            <a:endParaRPr lang="de-DE" dirty="0"/>
          </a:p>
        </p:txBody>
      </p:sp>
      <p:sp>
        <p:nvSpPr>
          <p:cNvPr id="10" name="Fußzeilenplatzhalter 9">
            <a:extLst>
              <a:ext uri="{FF2B5EF4-FFF2-40B4-BE49-F238E27FC236}">
                <a16:creationId xmlns:a16="http://schemas.microsoft.com/office/drawing/2014/main" id="{F1BF15D5-8BDE-2AAE-D9BA-F337158E7CDC}"/>
              </a:ext>
            </a:extLst>
          </p:cNvPr>
          <p:cNvSpPr>
            <a:spLocks noGrp="1"/>
          </p:cNvSpPr>
          <p:nvPr>
            <p:ph type="ftr" sz="quarter" idx="15"/>
          </p:nvPr>
        </p:nvSpPr>
        <p:spPr/>
        <p:txBody>
          <a:bodyPr/>
          <a:lstStyle/>
          <a:p>
            <a:r>
              <a:rPr lang="de-DE"/>
              <a:t>Name der Präsentation</a:t>
            </a:r>
            <a:endParaRPr lang="de-DE" dirty="0"/>
          </a:p>
        </p:txBody>
      </p:sp>
      <p:sp>
        <p:nvSpPr>
          <p:cNvPr id="11" name="Foliennummernplatzhalter 10">
            <a:extLst>
              <a:ext uri="{FF2B5EF4-FFF2-40B4-BE49-F238E27FC236}">
                <a16:creationId xmlns:a16="http://schemas.microsoft.com/office/drawing/2014/main" id="{B272B034-0F95-6ABF-9359-1ADC06927664}"/>
              </a:ext>
            </a:extLst>
          </p:cNvPr>
          <p:cNvSpPr>
            <a:spLocks noGrp="1"/>
          </p:cNvSpPr>
          <p:nvPr>
            <p:ph type="sldNum" sz="quarter" idx="16"/>
          </p:nvPr>
        </p:nvSpPr>
        <p:spPr/>
        <p:txBody>
          <a:bodyPr/>
          <a:lstStyle/>
          <a:p>
            <a:r>
              <a:rPr lang="de-DE"/>
              <a:t>Seite </a:t>
            </a:r>
            <a:fld id="{CE6CAF4D-DD0D-4F34-9F3A-F974D54A280A}" type="slidenum">
              <a:rPr lang="de-DE" smtClean="0"/>
              <a:pPr/>
              <a:t>‹Nr.›</a:t>
            </a:fld>
            <a:endParaRPr lang="de-DE" dirty="0"/>
          </a:p>
        </p:txBody>
      </p:sp>
      <p:sp>
        <p:nvSpPr>
          <p:cNvPr id="6" name="Tabellenplatzhalter 5">
            <a:extLst>
              <a:ext uri="{FF2B5EF4-FFF2-40B4-BE49-F238E27FC236}">
                <a16:creationId xmlns:a16="http://schemas.microsoft.com/office/drawing/2014/main" id="{1C4D702D-0814-5C44-7EDE-C53C55607455}"/>
              </a:ext>
            </a:extLst>
          </p:cNvPr>
          <p:cNvSpPr>
            <a:spLocks noGrp="1"/>
          </p:cNvSpPr>
          <p:nvPr>
            <p:ph type="tbl" sz="quarter" idx="17" hasCustomPrompt="1"/>
          </p:nvPr>
        </p:nvSpPr>
        <p:spPr>
          <a:xfrm>
            <a:off x="1991609" y="1700213"/>
            <a:ext cx="7848808" cy="3816350"/>
          </a:xfrm>
        </p:spPr>
        <p:txBody>
          <a:bodyPr/>
          <a:lstStyle>
            <a:lvl1pPr>
              <a:defRPr sz="1600" spc="0"/>
            </a:lvl1pPr>
          </a:lstStyle>
          <a:p>
            <a:r>
              <a:rPr lang="de-DE" dirty="0"/>
              <a:t>Tabelle für Agenda nutzen, Beispiel im Master-Deck</a:t>
            </a:r>
          </a:p>
        </p:txBody>
      </p:sp>
    </p:spTree>
    <p:extLst>
      <p:ext uri="{BB962C8B-B14F-4D97-AF65-F5344CB8AC3E}">
        <p14:creationId xmlns:p14="http://schemas.microsoft.com/office/powerpoint/2010/main" val="276753679"/>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1255" userDrawn="1">
          <p15:clr>
            <a:srgbClr val="FBAE40"/>
          </p15:clr>
        </p15:guide>
        <p15:guide id="4" pos="6199" userDrawn="1">
          <p15:clr>
            <a:srgbClr val="FBAE40"/>
          </p15:clr>
        </p15:guide>
        <p15:guide id="5" orient="horz" pos="3475"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el und Inhalt 1">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B73B6C9-7D13-97E1-9A9A-01DD47F6DD5A}"/>
              </a:ext>
            </a:extLst>
          </p:cNvPr>
          <p:cNvSpPr>
            <a:spLocks noGrp="1"/>
          </p:cNvSpPr>
          <p:nvPr>
            <p:ph type="title"/>
          </p:nvPr>
        </p:nvSpPr>
        <p:spPr/>
        <p:txBody>
          <a:bodyPr/>
          <a:lstStyle/>
          <a:p>
            <a:r>
              <a:rPr lang="de-DE"/>
              <a:t>Mastertitelformat bearbeiten</a:t>
            </a:r>
          </a:p>
        </p:txBody>
      </p:sp>
      <p:sp>
        <p:nvSpPr>
          <p:cNvPr id="8" name="Textplatzhalter 7">
            <a:extLst>
              <a:ext uri="{FF2B5EF4-FFF2-40B4-BE49-F238E27FC236}">
                <a16:creationId xmlns:a16="http://schemas.microsoft.com/office/drawing/2014/main" id="{CED6402C-DC0A-BA3F-DA72-86EEADD896D6}"/>
              </a:ext>
            </a:extLst>
          </p:cNvPr>
          <p:cNvSpPr>
            <a:spLocks noGrp="1"/>
          </p:cNvSpPr>
          <p:nvPr>
            <p:ph type="body" sz="quarter" idx="13"/>
          </p:nvPr>
        </p:nvSpPr>
        <p:spPr>
          <a:xfrm>
            <a:off x="550863" y="2205038"/>
            <a:ext cx="10082212" cy="3456210"/>
          </a:xfrm>
        </p:spPr>
        <p:txBody>
          <a:bodyPr/>
          <a:lstStyle>
            <a:lvl1pPr>
              <a:spcBef>
                <a:spcPts val="2600"/>
              </a:spcBef>
              <a:defRPr/>
            </a:lvl1pPr>
            <a:lvl2pPr>
              <a:spcBef>
                <a:spcPts val="2100"/>
              </a:spcBef>
              <a:defRPr/>
            </a:lvl2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9" name="Datumsplatzhalter 8">
            <a:extLst>
              <a:ext uri="{FF2B5EF4-FFF2-40B4-BE49-F238E27FC236}">
                <a16:creationId xmlns:a16="http://schemas.microsoft.com/office/drawing/2014/main" id="{4BC346CD-9908-36AD-3EF4-CA3D03AFDACF}"/>
              </a:ext>
            </a:extLst>
          </p:cNvPr>
          <p:cNvSpPr>
            <a:spLocks noGrp="1"/>
          </p:cNvSpPr>
          <p:nvPr>
            <p:ph type="dt" sz="half" idx="14"/>
          </p:nvPr>
        </p:nvSpPr>
        <p:spPr/>
        <p:txBody>
          <a:bodyPr/>
          <a:lstStyle/>
          <a:p>
            <a:fld id="{85851317-5E0E-4AEB-A6EE-0F6F8918A190}" type="datetime1">
              <a:rPr lang="de-DE" smtClean="0"/>
              <a:t>19.12.25</a:t>
            </a:fld>
            <a:endParaRPr lang="de-DE" dirty="0"/>
          </a:p>
        </p:txBody>
      </p:sp>
      <p:sp>
        <p:nvSpPr>
          <p:cNvPr id="10" name="Fußzeilenplatzhalter 9">
            <a:extLst>
              <a:ext uri="{FF2B5EF4-FFF2-40B4-BE49-F238E27FC236}">
                <a16:creationId xmlns:a16="http://schemas.microsoft.com/office/drawing/2014/main" id="{3753DC07-8D78-255E-4CCC-EE46F795D8D0}"/>
              </a:ext>
            </a:extLst>
          </p:cNvPr>
          <p:cNvSpPr>
            <a:spLocks noGrp="1"/>
          </p:cNvSpPr>
          <p:nvPr>
            <p:ph type="ftr" sz="quarter" idx="15"/>
          </p:nvPr>
        </p:nvSpPr>
        <p:spPr/>
        <p:txBody>
          <a:bodyPr/>
          <a:lstStyle/>
          <a:p>
            <a:r>
              <a:rPr lang="de-DE"/>
              <a:t>Name der Präsentation</a:t>
            </a:r>
            <a:endParaRPr lang="de-DE" dirty="0"/>
          </a:p>
        </p:txBody>
      </p:sp>
      <p:sp>
        <p:nvSpPr>
          <p:cNvPr id="11" name="Foliennummernplatzhalter 10">
            <a:extLst>
              <a:ext uri="{FF2B5EF4-FFF2-40B4-BE49-F238E27FC236}">
                <a16:creationId xmlns:a16="http://schemas.microsoft.com/office/drawing/2014/main" id="{16926887-FF4D-702B-248E-A6AF3A6187E9}"/>
              </a:ext>
            </a:extLst>
          </p:cNvPr>
          <p:cNvSpPr>
            <a:spLocks noGrp="1"/>
          </p:cNvSpPr>
          <p:nvPr>
            <p:ph type="sldNum" sz="quarter" idx="16"/>
          </p:nvPr>
        </p:nvSpPr>
        <p:spPr/>
        <p:txBody>
          <a:bodyPr/>
          <a:lstStyle/>
          <a:p>
            <a:r>
              <a:rPr lang="de-DE"/>
              <a:t>Seite </a:t>
            </a:r>
            <a:fld id="{CE6CAF4D-DD0D-4F34-9F3A-F974D54A280A}" type="slidenum">
              <a:rPr lang="de-DE" smtClean="0"/>
              <a:pPr/>
              <a:t>‹Nr.›</a:t>
            </a:fld>
            <a:endParaRPr lang="de-DE" dirty="0"/>
          </a:p>
        </p:txBody>
      </p:sp>
    </p:spTree>
    <p:extLst>
      <p:ext uri="{BB962C8B-B14F-4D97-AF65-F5344CB8AC3E}">
        <p14:creationId xmlns:p14="http://schemas.microsoft.com/office/powerpoint/2010/main" val="850088291"/>
      </p:ext>
    </p:extLst>
  </p:cSld>
  <p:clrMapOvr>
    <a:masterClrMapping/>
  </p:clrMapOvr>
  <p:extLst>
    <p:ext uri="{DCECCB84-F9BA-43D5-87BE-67443E8EF086}">
      <p15:sldGuideLst xmlns:p15="http://schemas.microsoft.com/office/powerpoint/2012/main">
        <p15:guide id="1" orient="horz" pos="1389"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el und 2 x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B73B6C9-7D13-97E1-9A9A-01DD47F6DD5A}"/>
              </a:ext>
            </a:extLst>
          </p:cNvPr>
          <p:cNvSpPr>
            <a:spLocks noGrp="1"/>
          </p:cNvSpPr>
          <p:nvPr>
            <p:ph type="title"/>
          </p:nvPr>
        </p:nvSpPr>
        <p:spPr/>
        <p:txBody>
          <a:bodyPr/>
          <a:lstStyle/>
          <a:p>
            <a:r>
              <a:rPr lang="de-DE"/>
              <a:t>Mastertitelformat bearbeiten</a:t>
            </a:r>
          </a:p>
        </p:txBody>
      </p:sp>
      <p:sp>
        <p:nvSpPr>
          <p:cNvPr id="8" name="Textplatzhalter 7">
            <a:extLst>
              <a:ext uri="{FF2B5EF4-FFF2-40B4-BE49-F238E27FC236}">
                <a16:creationId xmlns:a16="http://schemas.microsoft.com/office/drawing/2014/main" id="{CED6402C-DC0A-BA3F-DA72-86EEADD896D6}"/>
              </a:ext>
            </a:extLst>
          </p:cNvPr>
          <p:cNvSpPr>
            <a:spLocks noGrp="1"/>
          </p:cNvSpPr>
          <p:nvPr>
            <p:ph type="body" sz="quarter" idx="13"/>
          </p:nvPr>
        </p:nvSpPr>
        <p:spPr>
          <a:xfrm>
            <a:off x="550863" y="2205038"/>
            <a:ext cx="5068164" cy="3744242"/>
          </a:xfrm>
        </p:spPr>
        <p:txBody>
          <a:bodyPr/>
          <a:lstStyle>
            <a:lvl1pPr>
              <a:spcBef>
                <a:spcPts val="2600"/>
              </a:spcBef>
              <a:spcAft>
                <a:spcPts val="600"/>
              </a:spcAft>
              <a:defRPr sz="2000">
                <a:latin typeface="+mj-lt"/>
              </a:defRPr>
            </a:lvl1pPr>
            <a:lvl2pPr>
              <a:spcBef>
                <a:spcPts val="1700"/>
              </a:spcBef>
              <a:defRPr sz="1600"/>
            </a:lvl2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9" name="Datumsplatzhalter 8">
            <a:extLst>
              <a:ext uri="{FF2B5EF4-FFF2-40B4-BE49-F238E27FC236}">
                <a16:creationId xmlns:a16="http://schemas.microsoft.com/office/drawing/2014/main" id="{4BC346CD-9908-36AD-3EF4-CA3D03AFDACF}"/>
              </a:ext>
            </a:extLst>
          </p:cNvPr>
          <p:cNvSpPr>
            <a:spLocks noGrp="1"/>
          </p:cNvSpPr>
          <p:nvPr>
            <p:ph type="dt" sz="half" idx="14"/>
          </p:nvPr>
        </p:nvSpPr>
        <p:spPr/>
        <p:txBody>
          <a:bodyPr/>
          <a:lstStyle/>
          <a:p>
            <a:fld id="{85851317-5E0E-4AEB-A6EE-0F6F8918A190}" type="datetime1">
              <a:rPr lang="de-DE" smtClean="0"/>
              <a:t>19.12.25</a:t>
            </a:fld>
            <a:endParaRPr lang="de-DE" dirty="0"/>
          </a:p>
        </p:txBody>
      </p:sp>
      <p:sp>
        <p:nvSpPr>
          <p:cNvPr id="10" name="Fußzeilenplatzhalter 9">
            <a:extLst>
              <a:ext uri="{FF2B5EF4-FFF2-40B4-BE49-F238E27FC236}">
                <a16:creationId xmlns:a16="http://schemas.microsoft.com/office/drawing/2014/main" id="{3753DC07-8D78-255E-4CCC-EE46F795D8D0}"/>
              </a:ext>
            </a:extLst>
          </p:cNvPr>
          <p:cNvSpPr>
            <a:spLocks noGrp="1"/>
          </p:cNvSpPr>
          <p:nvPr>
            <p:ph type="ftr" sz="quarter" idx="15"/>
          </p:nvPr>
        </p:nvSpPr>
        <p:spPr/>
        <p:txBody>
          <a:bodyPr/>
          <a:lstStyle/>
          <a:p>
            <a:r>
              <a:rPr lang="de-DE"/>
              <a:t>Name der Präsentation</a:t>
            </a:r>
            <a:endParaRPr lang="de-DE" dirty="0"/>
          </a:p>
        </p:txBody>
      </p:sp>
      <p:sp>
        <p:nvSpPr>
          <p:cNvPr id="11" name="Foliennummernplatzhalter 10">
            <a:extLst>
              <a:ext uri="{FF2B5EF4-FFF2-40B4-BE49-F238E27FC236}">
                <a16:creationId xmlns:a16="http://schemas.microsoft.com/office/drawing/2014/main" id="{16926887-FF4D-702B-248E-A6AF3A6187E9}"/>
              </a:ext>
            </a:extLst>
          </p:cNvPr>
          <p:cNvSpPr>
            <a:spLocks noGrp="1"/>
          </p:cNvSpPr>
          <p:nvPr>
            <p:ph type="sldNum" sz="quarter" idx="16"/>
          </p:nvPr>
        </p:nvSpPr>
        <p:spPr/>
        <p:txBody>
          <a:bodyPr/>
          <a:lstStyle/>
          <a:p>
            <a:r>
              <a:rPr lang="de-DE"/>
              <a:t>Seite </a:t>
            </a:r>
            <a:fld id="{CE6CAF4D-DD0D-4F34-9F3A-F974D54A280A}" type="slidenum">
              <a:rPr lang="de-DE" smtClean="0"/>
              <a:pPr/>
              <a:t>‹Nr.›</a:t>
            </a:fld>
            <a:endParaRPr lang="de-DE" dirty="0"/>
          </a:p>
        </p:txBody>
      </p:sp>
      <p:cxnSp>
        <p:nvCxnSpPr>
          <p:cNvPr id="7" name="Gerader Verbinder 6">
            <a:extLst>
              <a:ext uri="{FF2B5EF4-FFF2-40B4-BE49-F238E27FC236}">
                <a16:creationId xmlns:a16="http://schemas.microsoft.com/office/drawing/2014/main" id="{6342C2BD-5BF6-AB0A-B8EA-6573E404157B}"/>
              </a:ext>
            </a:extLst>
          </p:cNvPr>
          <p:cNvCxnSpPr/>
          <p:nvPr userDrawn="1"/>
        </p:nvCxnSpPr>
        <p:spPr>
          <a:xfrm>
            <a:off x="6096000" y="2321303"/>
            <a:ext cx="0" cy="340696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Textplatzhalter 7">
            <a:extLst>
              <a:ext uri="{FF2B5EF4-FFF2-40B4-BE49-F238E27FC236}">
                <a16:creationId xmlns:a16="http://schemas.microsoft.com/office/drawing/2014/main" id="{FE98F1D9-2DA1-18D4-7DB2-A72A10817A51}"/>
              </a:ext>
            </a:extLst>
          </p:cNvPr>
          <p:cNvSpPr>
            <a:spLocks noGrp="1"/>
          </p:cNvSpPr>
          <p:nvPr>
            <p:ph type="body" sz="quarter" idx="18"/>
          </p:nvPr>
        </p:nvSpPr>
        <p:spPr>
          <a:xfrm>
            <a:off x="6572972" y="2205038"/>
            <a:ext cx="5068164" cy="3744242"/>
          </a:xfrm>
        </p:spPr>
        <p:txBody>
          <a:bodyPr/>
          <a:lstStyle>
            <a:lvl1pPr>
              <a:spcBef>
                <a:spcPts val="2600"/>
              </a:spcBef>
              <a:spcAft>
                <a:spcPts val="600"/>
              </a:spcAft>
              <a:defRPr sz="2000">
                <a:latin typeface="+mj-lt"/>
              </a:defRPr>
            </a:lvl1pPr>
            <a:lvl2pPr>
              <a:spcBef>
                <a:spcPts val="1700"/>
              </a:spcBef>
              <a:defRPr sz="1600"/>
            </a:lvl2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Tree>
    <p:extLst>
      <p:ext uri="{BB962C8B-B14F-4D97-AF65-F5344CB8AC3E}">
        <p14:creationId xmlns:p14="http://schemas.microsoft.com/office/powerpoint/2010/main" val="771470855"/>
      </p:ext>
    </p:extLst>
  </p:cSld>
  <p:clrMapOvr>
    <a:masterClrMapping/>
  </p:clrMapOvr>
  <p:extLst>
    <p:ext uri="{DCECCB84-F9BA-43D5-87BE-67443E8EF086}">
      <p15:sldGuideLst xmlns:p15="http://schemas.microsoft.com/office/powerpoint/2012/main">
        <p15:guide id="1" orient="horz" pos="1389"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el und 3 x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B73B6C9-7D13-97E1-9A9A-01DD47F6DD5A}"/>
              </a:ext>
            </a:extLst>
          </p:cNvPr>
          <p:cNvSpPr>
            <a:spLocks noGrp="1"/>
          </p:cNvSpPr>
          <p:nvPr>
            <p:ph type="title"/>
          </p:nvPr>
        </p:nvSpPr>
        <p:spPr/>
        <p:txBody>
          <a:bodyPr/>
          <a:lstStyle/>
          <a:p>
            <a:r>
              <a:rPr lang="de-DE"/>
              <a:t>Mastertitelformat bearbeiten</a:t>
            </a:r>
          </a:p>
        </p:txBody>
      </p:sp>
      <p:sp>
        <p:nvSpPr>
          <p:cNvPr id="8" name="Textplatzhalter 7">
            <a:extLst>
              <a:ext uri="{FF2B5EF4-FFF2-40B4-BE49-F238E27FC236}">
                <a16:creationId xmlns:a16="http://schemas.microsoft.com/office/drawing/2014/main" id="{CED6402C-DC0A-BA3F-DA72-86EEADD896D6}"/>
              </a:ext>
            </a:extLst>
          </p:cNvPr>
          <p:cNvSpPr>
            <a:spLocks noGrp="1"/>
          </p:cNvSpPr>
          <p:nvPr>
            <p:ph type="body" sz="quarter" idx="13"/>
          </p:nvPr>
        </p:nvSpPr>
        <p:spPr>
          <a:xfrm>
            <a:off x="550863" y="2205038"/>
            <a:ext cx="3208997" cy="3672236"/>
          </a:xfrm>
        </p:spPr>
        <p:txBody>
          <a:bodyPr/>
          <a:lstStyle>
            <a:lvl1pPr>
              <a:spcBef>
                <a:spcPts val="2600"/>
              </a:spcBef>
              <a:spcAft>
                <a:spcPts val="600"/>
              </a:spcAft>
              <a:defRPr>
                <a:latin typeface="+mj-lt"/>
              </a:defRPr>
            </a:lvl1pPr>
            <a:lvl2pPr>
              <a:spcBef>
                <a:spcPts val="900"/>
              </a:spcBef>
              <a:defRPr sz="1200"/>
            </a:lvl2pPr>
            <a:lvl3pPr>
              <a:defRPr sz="1200"/>
            </a:lvl3pPr>
            <a:lvl4pPr>
              <a:defRPr sz="1200"/>
            </a:lvl4pPr>
            <a:lvl5pPr>
              <a:defRPr sz="120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9" name="Datumsplatzhalter 8">
            <a:extLst>
              <a:ext uri="{FF2B5EF4-FFF2-40B4-BE49-F238E27FC236}">
                <a16:creationId xmlns:a16="http://schemas.microsoft.com/office/drawing/2014/main" id="{4BC346CD-9908-36AD-3EF4-CA3D03AFDACF}"/>
              </a:ext>
            </a:extLst>
          </p:cNvPr>
          <p:cNvSpPr>
            <a:spLocks noGrp="1"/>
          </p:cNvSpPr>
          <p:nvPr>
            <p:ph type="dt" sz="half" idx="14"/>
          </p:nvPr>
        </p:nvSpPr>
        <p:spPr/>
        <p:txBody>
          <a:bodyPr/>
          <a:lstStyle/>
          <a:p>
            <a:fld id="{85851317-5E0E-4AEB-A6EE-0F6F8918A190}" type="datetime1">
              <a:rPr lang="de-DE" smtClean="0"/>
              <a:t>19.12.25</a:t>
            </a:fld>
            <a:endParaRPr lang="de-DE" dirty="0"/>
          </a:p>
        </p:txBody>
      </p:sp>
      <p:sp>
        <p:nvSpPr>
          <p:cNvPr id="10" name="Fußzeilenplatzhalter 9">
            <a:extLst>
              <a:ext uri="{FF2B5EF4-FFF2-40B4-BE49-F238E27FC236}">
                <a16:creationId xmlns:a16="http://schemas.microsoft.com/office/drawing/2014/main" id="{3753DC07-8D78-255E-4CCC-EE46F795D8D0}"/>
              </a:ext>
            </a:extLst>
          </p:cNvPr>
          <p:cNvSpPr>
            <a:spLocks noGrp="1"/>
          </p:cNvSpPr>
          <p:nvPr>
            <p:ph type="ftr" sz="quarter" idx="15"/>
          </p:nvPr>
        </p:nvSpPr>
        <p:spPr/>
        <p:txBody>
          <a:bodyPr/>
          <a:lstStyle/>
          <a:p>
            <a:r>
              <a:rPr lang="de-DE"/>
              <a:t>Name der Präsentation</a:t>
            </a:r>
            <a:endParaRPr lang="de-DE" dirty="0"/>
          </a:p>
        </p:txBody>
      </p:sp>
      <p:sp>
        <p:nvSpPr>
          <p:cNvPr id="11" name="Foliennummernplatzhalter 10">
            <a:extLst>
              <a:ext uri="{FF2B5EF4-FFF2-40B4-BE49-F238E27FC236}">
                <a16:creationId xmlns:a16="http://schemas.microsoft.com/office/drawing/2014/main" id="{16926887-FF4D-702B-248E-A6AF3A6187E9}"/>
              </a:ext>
            </a:extLst>
          </p:cNvPr>
          <p:cNvSpPr>
            <a:spLocks noGrp="1"/>
          </p:cNvSpPr>
          <p:nvPr>
            <p:ph type="sldNum" sz="quarter" idx="16"/>
          </p:nvPr>
        </p:nvSpPr>
        <p:spPr/>
        <p:txBody>
          <a:bodyPr/>
          <a:lstStyle/>
          <a:p>
            <a:r>
              <a:rPr lang="de-DE"/>
              <a:t>Seite </a:t>
            </a:r>
            <a:fld id="{CE6CAF4D-DD0D-4F34-9F3A-F974D54A280A}" type="slidenum">
              <a:rPr lang="de-DE" smtClean="0"/>
              <a:pPr/>
              <a:t>‹Nr.›</a:t>
            </a:fld>
            <a:endParaRPr lang="de-DE" dirty="0"/>
          </a:p>
        </p:txBody>
      </p:sp>
      <p:cxnSp>
        <p:nvCxnSpPr>
          <p:cNvPr id="7" name="Gerader Verbinder 6">
            <a:extLst>
              <a:ext uri="{FF2B5EF4-FFF2-40B4-BE49-F238E27FC236}">
                <a16:creationId xmlns:a16="http://schemas.microsoft.com/office/drawing/2014/main" id="{6342C2BD-5BF6-AB0A-B8EA-6573E404157B}"/>
              </a:ext>
            </a:extLst>
          </p:cNvPr>
          <p:cNvCxnSpPr/>
          <p:nvPr userDrawn="1"/>
        </p:nvCxnSpPr>
        <p:spPr>
          <a:xfrm>
            <a:off x="4113684" y="2321303"/>
            <a:ext cx="0" cy="340696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Gerader Verbinder 5">
            <a:extLst>
              <a:ext uri="{FF2B5EF4-FFF2-40B4-BE49-F238E27FC236}">
                <a16:creationId xmlns:a16="http://schemas.microsoft.com/office/drawing/2014/main" id="{023A0E0D-9FB2-E94A-5A18-32EF6E2155CF}"/>
              </a:ext>
            </a:extLst>
          </p:cNvPr>
          <p:cNvCxnSpPr/>
          <p:nvPr userDrawn="1"/>
        </p:nvCxnSpPr>
        <p:spPr>
          <a:xfrm>
            <a:off x="8085609" y="2321303"/>
            <a:ext cx="0" cy="340696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platzhalter 7">
            <a:extLst>
              <a:ext uri="{FF2B5EF4-FFF2-40B4-BE49-F238E27FC236}">
                <a16:creationId xmlns:a16="http://schemas.microsoft.com/office/drawing/2014/main" id="{1989D503-61B4-26E3-2BE8-C65B137A2D88}"/>
              </a:ext>
            </a:extLst>
          </p:cNvPr>
          <p:cNvSpPr>
            <a:spLocks noGrp="1"/>
          </p:cNvSpPr>
          <p:nvPr>
            <p:ph type="body" sz="quarter" idx="19"/>
          </p:nvPr>
        </p:nvSpPr>
        <p:spPr>
          <a:xfrm>
            <a:off x="4503738" y="2205037"/>
            <a:ext cx="3208997" cy="3672235"/>
          </a:xfrm>
        </p:spPr>
        <p:txBody>
          <a:bodyPr/>
          <a:lstStyle>
            <a:lvl1pPr>
              <a:spcBef>
                <a:spcPts val="2600"/>
              </a:spcBef>
              <a:spcAft>
                <a:spcPts val="600"/>
              </a:spcAft>
              <a:defRPr>
                <a:latin typeface="+mj-lt"/>
              </a:defRPr>
            </a:lvl1pPr>
            <a:lvl2pPr>
              <a:spcBef>
                <a:spcPts val="900"/>
              </a:spcBef>
              <a:defRPr sz="1200"/>
            </a:lvl2pPr>
            <a:lvl3pPr>
              <a:defRPr sz="1200"/>
            </a:lvl3pPr>
            <a:lvl4pPr>
              <a:defRPr sz="1200"/>
            </a:lvl4pPr>
            <a:lvl5pPr>
              <a:defRPr sz="120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14" name="Textplatzhalter 7">
            <a:extLst>
              <a:ext uri="{FF2B5EF4-FFF2-40B4-BE49-F238E27FC236}">
                <a16:creationId xmlns:a16="http://schemas.microsoft.com/office/drawing/2014/main" id="{CFE50A3F-D522-CEF4-33D1-4A2308F9D648}"/>
              </a:ext>
            </a:extLst>
          </p:cNvPr>
          <p:cNvSpPr>
            <a:spLocks noGrp="1"/>
          </p:cNvSpPr>
          <p:nvPr>
            <p:ph type="body" sz="quarter" idx="20"/>
          </p:nvPr>
        </p:nvSpPr>
        <p:spPr>
          <a:xfrm>
            <a:off x="8447088" y="2205037"/>
            <a:ext cx="3208997" cy="3672235"/>
          </a:xfrm>
        </p:spPr>
        <p:txBody>
          <a:bodyPr/>
          <a:lstStyle>
            <a:lvl1pPr>
              <a:spcBef>
                <a:spcPts val="2600"/>
              </a:spcBef>
              <a:spcAft>
                <a:spcPts val="600"/>
              </a:spcAft>
              <a:defRPr>
                <a:latin typeface="+mj-lt"/>
              </a:defRPr>
            </a:lvl1pPr>
            <a:lvl2pPr>
              <a:spcBef>
                <a:spcPts val="900"/>
              </a:spcBef>
              <a:defRPr sz="1200"/>
            </a:lvl2pPr>
            <a:lvl3pPr>
              <a:defRPr sz="1200"/>
            </a:lvl3pPr>
            <a:lvl4pPr>
              <a:defRPr sz="1200"/>
            </a:lvl4pPr>
            <a:lvl5pPr>
              <a:defRPr sz="120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Tree>
    <p:extLst>
      <p:ext uri="{BB962C8B-B14F-4D97-AF65-F5344CB8AC3E}">
        <p14:creationId xmlns:p14="http://schemas.microsoft.com/office/powerpoint/2010/main" val="2071796284"/>
      </p:ext>
    </p:extLst>
  </p:cSld>
  <p:clrMapOvr>
    <a:masterClrMapping/>
  </p:clrMapOvr>
  <p:extLst>
    <p:ext uri="{DCECCB84-F9BA-43D5-87BE-67443E8EF086}">
      <p15:sldGuideLst xmlns:p15="http://schemas.microsoft.com/office/powerpoint/2012/main">
        <p15:guide id="1" orient="horz" pos="1389"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el und 4 x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B73B6C9-7D13-97E1-9A9A-01DD47F6DD5A}"/>
              </a:ext>
            </a:extLst>
          </p:cNvPr>
          <p:cNvSpPr>
            <a:spLocks noGrp="1"/>
          </p:cNvSpPr>
          <p:nvPr>
            <p:ph type="title"/>
          </p:nvPr>
        </p:nvSpPr>
        <p:spPr/>
        <p:txBody>
          <a:bodyPr/>
          <a:lstStyle/>
          <a:p>
            <a:r>
              <a:rPr lang="de-DE"/>
              <a:t>Mastertitelformat bearbeiten</a:t>
            </a:r>
          </a:p>
        </p:txBody>
      </p:sp>
      <p:sp>
        <p:nvSpPr>
          <p:cNvPr id="9" name="Datumsplatzhalter 8">
            <a:extLst>
              <a:ext uri="{FF2B5EF4-FFF2-40B4-BE49-F238E27FC236}">
                <a16:creationId xmlns:a16="http://schemas.microsoft.com/office/drawing/2014/main" id="{4BC346CD-9908-36AD-3EF4-CA3D03AFDACF}"/>
              </a:ext>
            </a:extLst>
          </p:cNvPr>
          <p:cNvSpPr>
            <a:spLocks noGrp="1"/>
          </p:cNvSpPr>
          <p:nvPr>
            <p:ph type="dt" sz="half" idx="14"/>
          </p:nvPr>
        </p:nvSpPr>
        <p:spPr/>
        <p:txBody>
          <a:bodyPr/>
          <a:lstStyle/>
          <a:p>
            <a:fld id="{85851317-5E0E-4AEB-A6EE-0F6F8918A190}" type="datetime1">
              <a:rPr lang="de-DE" smtClean="0"/>
              <a:t>19.12.25</a:t>
            </a:fld>
            <a:endParaRPr lang="de-DE" dirty="0"/>
          </a:p>
        </p:txBody>
      </p:sp>
      <p:sp>
        <p:nvSpPr>
          <p:cNvPr id="10" name="Fußzeilenplatzhalter 9">
            <a:extLst>
              <a:ext uri="{FF2B5EF4-FFF2-40B4-BE49-F238E27FC236}">
                <a16:creationId xmlns:a16="http://schemas.microsoft.com/office/drawing/2014/main" id="{3753DC07-8D78-255E-4CCC-EE46F795D8D0}"/>
              </a:ext>
            </a:extLst>
          </p:cNvPr>
          <p:cNvSpPr>
            <a:spLocks noGrp="1"/>
          </p:cNvSpPr>
          <p:nvPr>
            <p:ph type="ftr" sz="quarter" idx="15"/>
          </p:nvPr>
        </p:nvSpPr>
        <p:spPr/>
        <p:txBody>
          <a:bodyPr/>
          <a:lstStyle/>
          <a:p>
            <a:r>
              <a:rPr lang="de-DE"/>
              <a:t>Name der Präsentation</a:t>
            </a:r>
            <a:endParaRPr lang="de-DE" dirty="0"/>
          </a:p>
        </p:txBody>
      </p:sp>
      <p:sp>
        <p:nvSpPr>
          <p:cNvPr id="11" name="Foliennummernplatzhalter 10">
            <a:extLst>
              <a:ext uri="{FF2B5EF4-FFF2-40B4-BE49-F238E27FC236}">
                <a16:creationId xmlns:a16="http://schemas.microsoft.com/office/drawing/2014/main" id="{16926887-FF4D-702B-248E-A6AF3A6187E9}"/>
              </a:ext>
            </a:extLst>
          </p:cNvPr>
          <p:cNvSpPr>
            <a:spLocks noGrp="1"/>
          </p:cNvSpPr>
          <p:nvPr>
            <p:ph type="sldNum" sz="quarter" idx="16"/>
          </p:nvPr>
        </p:nvSpPr>
        <p:spPr/>
        <p:txBody>
          <a:bodyPr/>
          <a:lstStyle/>
          <a:p>
            <a:r>
              <a:rPr lang="de-DE"/>
              <a:t>Seite </a:t>
            </a:r>
            <a:fld id="{CE6CAF4D-DD0D-4F34-9F3A-F974D54A280A}" type="slidenum">
              <a:rPr lang="de-DE" smtClean="0"/>
              <a:pPr/>
              <a:t>‹Nr.›</a:t>
            </a:fld>
            <a:endParaRPr lang="de-DE" dirty="0"/>
          </a:p>
        </p:txBody>
      </p:sp>
      <p:cxnSp>
        <p:nvCxnSpPr>
          <p:cNvPr id="13" name="Gerader Verbinder 12">
            <a:extLst>
              <a:ext uri="{FF2B5EF4-FFF2-40B4-BE49-F238E27FC236}">
                <a16:creationId xmlns:a16="http://schemas.microsoft.com/office/drawing/2014/main" id="{B003DAE8-1738-2DBF-DD6A-6F42CEC9C4FF}"/>
              </a:ext>
            </a:extLst>
          </p:cNvPr>
          <p:cNvCxnSpPr/>
          <p:nvPr userDrawn="1"/>
        </p:nvCxnSpPr>
        <p:spPr>
          <a:xfrm>
            <a:off x="550863" y="4120505"/>
            <a:ext cx="424899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Gerader Verbinder 14">
            <a:extLst>
              <a:ext uri="{FF2B5EF4-FFF2-40B4-BE49-F238E27FC236}">
                <a16:creationId xmlns:a16="http://schemas.microsoft.com/office/drawing/2014/main" id="{D3CA3F25-5BC5-3906-F3EF-5EA9E9B09C6A}"/>
              </a:ext>
            </a:extLst>
          </p:cNvPr>
          <p:cNvCxnSpPr/>
          <p:nvPr userDrawn="1"/>
        </p:nvCxnSpPr>
        <p:spPr>
          <a:xfrm>
            <a:off x="6199188" y="4120505"/>
            <a:ext cx="424899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Textplatzhalter 7">
            <a:extLst>
              <a:ext uri="{FF2B5EF4-FFF2-40B4-BE49-F238E27FC236}">
                <a16:creationId xmlns:a16="http://schemas.microsoft.com/office/drawing/2014/main" id="{EA4A47D3-E6F8-131E-BB55-E2E3774183C0}"/>
              </a:ext>
            </a:extLst>
          </p:cNvPr>
          <p:cNvSpPr>
            <a:spLocks noGrp="1"/>
          </p:cNvSpPr>
          <p:nvPr>
            <p:ph type="body" sz="quarter" idx="20"/>
          </p:nvPr>
        </p:nvSpPr>
        <p:spPr>
          <a:xfrm>
            <a:off x="550863" y="2205038"/>
            <a:ext cx="4248993" cy="1656997"/>
          </a:xfrm>
        </p:spPr>
        <p:txBody>
          <a:bodyPr/>
          <a:lstStyle>
            <a:lvl1pPr>
              <a:spcBef>
                <a:spcPts val="2600"/>
              </a:spcBef>
              <a:spcAft>
                <a:spcPts val="600"/>
              </a:spcAft>
              <a:defRPr>
                <a:latin typeface="+mj-lt"/>
              </a:defRPr>
            </a:lvl1pPr>
            <a:lvl2pPr>
              <a:spcBef>
                <a:spcPts val="900"/>
              </a:spcBef>
              <a:defRPr sz="1200"/>
            </a:lvl2pPr>
            <a:lvl3pPr>
              <a:defRPr sz="1200"/>
            </a:lvl3pPr>
            <a:lvl4pPr>
              <a:defRPr sz="1200"/>
            </a:lvl4pPr>
            <a:lvl5pPr>
              <a:defRPr sz="120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23" name="Textplatzhalter 7">
            <a:extLst>
              <a:ext uri="{FF2B5EF4-FFF2-40B4-BE49-F238E27FC236}">
                <a16:creationId xmlns:a16="http://schemas.microsoft.com/office/drawing/2014/main" id="{8E010B87-13C5-0A58-7743-B386CFDE0FDD}"/>
              </a:ext>
            </a:extLst>
          </p:cNvPr>
          <p:cNvSpPr>
            <a:spLocks noGrp="1"/>
          </p:cNvSpPr>
          <p:nvPr>
            <p:ph type="body" sz="quarter" idx="21"/>
          </p:nvPr>
        </p:nvSpPr>
        <p:spPr>
          <a:xfrm>
            <a:off x="6178972" y="2205038"/>
            <a:ext cx="4248993" cy="1656997"/>
          </a:xfrm>
        </p:spPr>
        <p:txBody>
          <a:bodyPr/>
          <a:lstStyle>
            <a:lvl1pPr>
              <a:spcBef>
                <a:spcPts val="2600"/>
              </a:spcBef>
              <a:spcAft>
                <a:spcPts val="600"/>
              </a:spcAft>
              <a:defRPr>
                <a:latin typeface="+mj-lt"/>
              </a:defRPr>
            </a:lvl1pPr>
            <a:lvl2pPr>
              <a:spcBef>
                <a:spcPts val="900"/>
              </a:spcBef>
              <a:defRPr sz="1200"/>
            </a:lvl2pPr>
            <a:lvl3pPr>
              <a:defRPr sz="1200"/>
            </a:lvl3pPr>
            <a:lvl4pPr>
              <a:defRPr sz="1200"/>
            </a:lvl4pPr>
            <a:lvl5pPr>
              <a:defRPr sz="120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24" name="Textplatzhalter 7">
            <a:extLst>
              <a:ext uri="{FF2B5EF4-FFF2-40B4-BE49-F238E27FC236}">
                <a16:creationId xmlns:a16="http://schemas.microsoft.com/office/drawing/2014/main" id="{114FC1E7-2B32-69FE-9543-B22469492E78}"/>
              </a:ext>
            </a:extLst>
          </p:cNvPr>
          <p:cNvSpPr>
            <a:spLocks noGrp="1"/>
          </p:cNvSpPr>
          <p:nvPr>
            <p:ph type="body" sz="quarter" idx="22"/>
          </p:nvPr>
        </p:nvSpPr>
        <p:spPr>
          <a:xfrm>
            <a:off x="550863" y="4291013"/>
            <a:ext cx="4248993" cy="1656997"/>
          </a:xfrm>
        </p:spPr>
        <p:txBody>
          <a:bodyPr/>
          <a:lstStyle>
            <a:lvl1pPr>
              <a:spcBef>
                <a:spcPts val="2600"/>
              </a:spcBef>
              <a:spcAft>
                <a:spcPts val="600"/>
              </a:spcAft>
              <a:defRPr>
                <a:latin typeface="+mj-lt"/>
              </a:defRPr>
            </a:lvl1pPr>
            <a:lvl2pPr>
              <a:spcBef>
                <a:spcPts val="900"/>
              </a:spcBef>
              <a:defRPr sz="1200"/>
            </a:lvl2pPr>
            <a:lvl3pPr>
              <a:defRPr sz="1200"/>
            </a:lvl3pPr>
            <a:lvl4pPr>
              <a:defRPr sz="1200"/>
            </a:lvl4pPr>
            <a:lvl5pPr>
              <a:defRPr sz="120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25" name="Textplatzhalter 7">
            <a:extLst>
              <a:ext uri="{FF2B5EF4-FFF2-40B4-BE49-F238E27FC236}">
                <a16:creationId xmlns:a16="http://schemas.microsoft.com/office/drawing/2014/main" id="{0958A13E-B8F0-159E-111F-CA9E08B358CA}"/>
              </a:ext>
            </a:extLst>
          </p:cNvPr>
          <p:cNvSpPr>
            <a:spLocks noGrp="1"/>
          </p:cNvSpPr>
          <p:nvPr>
            <p:ph type="body" sz="quarter" idx="23"/>
          </p:nvPr>
        </p:nvSpPr>
        <p:spPr>
          <a:xfrm>
            <a:off x="6178972" y="4291013"/>
            <a:ext cx="4248993" cy="1656997"/>
          </a:xfrm>
        </p:spPr>
        <p:txBody>
          <a:bodyPr/>
          <a:lstStyle>
            <a:lvl1pPr>
              <a:spcBef>
                <a:spcPts val="2600"/>
              </a:spcBef>
              <a:spcAft>
                <a:spcPts val="600"/>
              </a:spcAft>
              <a:defRPr>
                <a:latin typeface="+mj-lt"/>
              </a:defRPr>
            </a:lvl1pPr>
            <a:lvl2pPr>
              <a:spcBef>
                <a:spcPts val="900"/>
              </a:spcBef>
              <a:defRPr sz="1200"/>
            </a:lvl2pPr>
            <a:lvl3pPr>
              <a:defRPr sz="1200"/>
            </a:lvl3pPr>
            <a:lvl4pPr>
              <a:defRPr sz="1200"/>
            </a:lvl4pPr>
            <a:lvl5pPr>
              <a:defRPr sz="120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Tree>
    <p:extLst>
      <p:ext uri="{BB962C8B-B14F-4D97-AF65-F5344CB8AC3E}">
        <p14:creationId xmlns:p14="http://schemas.microsoft.com/office/powerpoint/2010/main" val="695212506"/>
      </p:ext>
    </p:extLst>
  </p:cSld>
  <p:clrMapOvr>
    <a:masterClrMapping/>
  </p:clrMapOvr>
  <p:extLst>
    <p:ext uri="{DCECCB84-F9BA-43D5-87BE-67443E8EF086}">
      <p15:sldGuideLst xmlns:p15="http://schemas.microsoft.com/office/powerpoint/2012/main">
        <p15:guide id="1" orient="horz" pos="1389"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el und Inhalt 2">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B73B6C9-7D13-97E1-9A9A-01DD47F6DD5A}"/>
              </a:ext>
            </a:extLst>
          </p:cNvPr>
          <p:cNvSpPr>
            <a:spLocks noGrp="1"/>
          </p:cNvSpPr>
          <p:nvPr>
            <p:ph type="title"/>
          </p:nvPr>
        </p:nvSpPr>
        <p:spPr/>
        <p:txBody>
          <a:bodyPr/>
          <a:lstStyle/>
          <a:p>
            <a:r>
              <a:rPr lang="de-DE"/>
              <a:t>Mastertitelformat bearbeiten</a:t>
            </a:r>
          </a:p>
        </p:txBody>
      </p:sp>
      <p:sp>
        <p:nvSpPr>
          <p:cNvPr id="8" name="Textplatzhalter 7">
            <a:extLst>
              <a:ext uri="{FF2B5EF4-FFF2-40B4-BE49-F238E27FC236}">
                <a16:creationId xmlns:a16="http://schemas.microsoft.com/office/drawing/2014/main" id="{CED6402C-DC0A-BA3F-DA72-86EEADD896D6}"/>
              </a:ext>
            </a:extLst>
          </p:cNvPr>
          <p:cNvSpPr>
            <a:spLocks noGrp="1"/>
          </p:cNvSpPr>
          <p:nvPr>
            <p:ph type="body" sz="quarter" idx="13"/>
          </p:nvPr>
        </p:nvSpPr>
        <p:spPr>
          <a:xfrm>
            <a:off x="550863" y="2204864"/>
            <a:ext cx="10082212" cy="3456384"/>
          </a:xfrm>
        </p:spPr>
        <p:txBody>
          <a:bodyPr/>
          <a:lstStyle>
            <a:lvl1pPr>
              <a:spcBef>
                <a:spcPts val="2600"/>
              </a:spcBef>
              <a:defRPr sz="2400"/>
            </a:lvl1pPr>
            <a:lvl2pPr marL="355600" indent="-355600">
              <a:spcBef>
                <a:spcPts val="2100"/>
              </a:spcBef>
              <a:buFont typeface="Kantumruy Pro" pitchFamily="2" charset="0"/>
              <a:buChar char="—"/>
              <a:defRPr sz="2400"/>
            </a:lvl2pPr>
            <a:lvl3pPr>
              <a:defRPr sz="2000"/>
            </a:lvl3pPr>
            <a:lvl4pPr>
              <a:defRPr sz="1800"/>
            </a:lvl4pPr>
            <a:lvl5pPr>
              <a:defRPr sz="180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9" name="Datumsplatzhalter 8">
            <a:extLst>
              <a:ext uri="{FF2B5EF4-FFF2-40B4-BE49-F238E27FC236}">
                <a16:creationId xmlns:a16="http://schemas.microsoft.com/office/drawing/2014/main" id="{AB58C359-50BB-298A-8297-E82353878ECE}"/>
              </a:ext>
            </a:extLst>
          </p:cNvPr>
          <p:cNvSpPr>
            <a:spLocks noGrp="1"/>
          </p:cNvSpPr>
          <p:nvPr>
            <p:ph type="dt" sz="half" idx="14"/>
          </p:nvPr>
        </p:nvSpPr>
        <p:spPr/>
        <p:txBody>
          <a:bodyPr/>
          <a:lstStyle/>
          <a:p>
            <a:fld id="{BE64F6F3-3477-4C89-9056-C92CFB29775B}" type="datetime1">
              <a:rPr lang="de-DE" smtClean="0"/>
              <a:t>19.12.25</a:t>
            </a:fld>
            <a:endParaRPr lang="de-DE" dirty="0"/>
          </a:p>
        </p:txBody>
      </p:sp>
      <p:sp>
        <p:nvSpPr>
          <p:cNvPr id="10" name="Fußzeilenplatzhalter 9">
            <a:extLst>
              <a:ext uri="{FF2B5EF4-FFF2-40B4-BE49-F238E27FC236}">
                <a16:creationId xmlns:a16="http://schemas.microsoft.com/office/drawing/2014/main" id="{F1BF15D5-8BDE-2AAE-D9BA-F337158E7CDC}"/>
              </a:ext>
            </a:extLst>
          </p:cNvPr>
          <p:cNvSpPr>
            <a:spLocks noGrp="1"/>
          </p:cNvSpPr>
          <p:nvPr>
            <p:ph type="ftr" sz="quarter" idx="15"/>
          </p:nvPr>
        </p:nvSpPr>
        <p:spPr/>
        <p:txBody>
          <a:bodyPr/>
          <a:lstStyle/>
          <a:p>
            <a:r>
              <a:rPr lang="de-DE"/>
              <a:t>Name der Präsentation</a:t>
            </a:r>
            <a:endParaRPr lang="de-DE" dirty="0"/>
          </a:p>
        </p:txBody>
      </p:sp>
      <p:sp>
        <p:nvSpPr>
          <p:cNvPr id="11" name="Foliennummernplatzhalter 10">
            <a:extLst>
              <a:ext uri="{FF2B5EF4-FFF2-40B4-BE49-F238E27FC236}">
                <a16:creationId xmlns:a16="http://schemas.microsoft.com/office/drawing/2014/main" id="{B272B034-0F95-6ABF-9359-1ADC06927664}"/>
              </a:ext>
            </a:extLst>
          </p:cNvPr>
          <p:cNvSpPr>
            <a:spLocks noGrp="1"/>
          </p:cNvSpPr>
          <p:nvPr>
            <p:ph type="sldNum" sz="quarter" idx="16"/>
          </p:nvPr>
        </p:nvSpPr>
        <p:spPr/>
        <p:txBody>
          <a:bodyPr/>
          <a:lstStyle/>
          <a:p>
            <a:r>
              <a:rPr lang="de-DE"/>
              <a:t>Seite </a:t>
            </a:r>
            <a:fld id="{CE6CAF4D-DD0D-4F34-9F3A-F974D54A280A}" type="slidenum">
              <a:rPr lang="de-DE" smtClean="0"/>
              <a:pPr/>
              <a:t>‹Nr.›</a:t>
            </a:fld>
            <a:endParaRPr lang="de-DE" dirty="0"/>
          </a:p>
        </p:txBody>
      </p:sp>
    </p:spTree>
    <p:extLst>
      <p:ext uri="{BB962C8B-B14F-4D97-AF65-F5344CB8AC3E}">
        <p14:creationId xmlns:p14="http://schemas.microsoft.com/office/powerpoint/2010/main" val="242733802"/>
      </p:ext>
    </p:extLst>
  </p:cSld>
  <p:clrMapOvr>
    <a:masterClrMapping/>
  </p:clrMapOvr>
  <p:extLst>
    <p:ext uri="{DCECCB84-F9BA-43D5-87BE-67443E8EF086}">
      <p15:sldGuideLst xmlns:p15="http://schemas.microsoft.com/office/powerpoint/2012/main">
        <p15:guide id="1" orient="horz" pos="1389"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el Bild links Inhalt ">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B73B6C9-7D13-97E1-9A9A-01DD47F6DD5A}"/>
              </a:ext>
            </a:extLst>
          </p:cNvPr>
          <p:cNvSpPr>
            <a:spLocks noGrp="1"/>
          </p:cNvSpPr>
          <p:nvPr>
            <p:ph type="title"/>
          </p:nvPr>
        </p:nvSpPr>
        <p:spPr/>
        <p:txBody>
          <a:bodyPr/>
          <a:lstStyle/>
          <a:p>
            <a:r>
              <a:rPr lang="de-DE"/>
              <a:t>Mastertitelformat bearbeiten</a:t>
            </a:r>
          </a:p>
        </p:txBody>
      </p:sp>
      <p:sp>
        <p:nvSpPr>
          <p:cNvPr id="8" name="Textplatzhalter 7">
            <a:extLst>
              <a:ext uri="{FF2B5EF4-FFF2-40B4-BE49-F238E27FC236}">
                <a16:creationId xmlns:a16="http://schemas.microsoft.com/office/drawing/2014/main" id="{CED6402C-DC0A-BA3F-DA72-86EEADD896D6}"/>
              </a:ext>
            </a:extLst>
          </p:cNvPr>
          <p:cNvSpPr>
            <a:spLocks noGrp="1"/>
          </p:cNvSpPr>
          <p:nvPr>
            <p:ph type="body" sz="quarter" idx="13"/>
          </p:nvPr>
        </p:nvSpPr>
        <p:spPr>
          <a:xfrm>
            <a:off x="5951984" y="2276872"/>
            <a:ext cx="4681091" cy="3384375"/>
          </a:xfrm>
        </p:spPr>
        <p:txBody>
          <a:bodyPr/>
          <a:lstStyle>
            <a:lvl1pPr>
              <a:lnSpc>
                <a:spcPct val="100000"/>
              </a:lnSpc>
              <a:spcBef>
                <a:spcPts val="2600"/>
              </a:spcBef>
              <a:defRPr sz="2400"/>
            </a:lvl1pPr>
            <a:lvl2pPr marL="355600" indent="-355600">
              <a:lnSpc>
                <a:spcPct val="100000"/>
              </a:lnSpc>
              <a:spcBef>
                <a:spcPts val="2100"/>
              </a:spcBef>
              <a:buFont typeface="Kantumruy Pro" pitchFamily="2" charset="0"/>
              <a:buChar char="—"/>
              <a:defRPr sz="2400"/>
            </a:lvl2pPr>
            <a:lvl3pPr>
              <a:lnSpc>
                <a:spcPct val="100000"/>
              </a:lnSpc>
              <a:defRPr sz="2000"/>
            </a:lvl3pPr>
            <a:lvl4pPr>
              <a:lnSpc>
                <a:spcPct val="100000"/>
              </a:lnSpc>
              <a:defRPr sz="1800"/>
            </a:lvl4pPr>
            <a:lvl5pPr>
              <a:lnSpc>
                <a:spcPct val="100000"/>
              </a:lnSpc>
              <a:defRPr sz="180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9" name="Datumsplatzhalter 8">
            <a:extLst>
              <a:ext uri="{FF2B5EF4-FFF2-40B4-BE49-F238E27FC236}">
                <a16:creationId xmlns:a16="http://schemas.microsoft.com/office/drawing/2014/main" id="{AB58C359-50BB-298A-8297-E82353878ECE}"/>
              </a:ext>
            </a:extLst>
          </p:cNvPr>
          <p:cNvSpPr>
            <a:spLocks noGrp="1"/>
          </p:cNvSpPr>
          <p:nvPr>
            <p:ph type="dt" sz="half" idx="14"/>
          </p:nvPr>
        </p:nvSpPr>
        <p:spPr/>
        <p:txBody>
          <a:bodyPr/>
          <a:lstStyle/>
          <a:p>
            <a:fld id="{BE64F6F3-3477-4C89-9056-C92CFB29775B}" type="datetime1">
              <a:rPr lang="de-DE" smtClean="0"/>
              <a:t>19.12.25</a:t>
            </a:fld>
            <a:endParaRPr lang="de-DE" dirty="0"/>
          </a:p>
        </p:txBody>
      </p:sp>
      <p:sp>
        <p:nvSpPr>
          <p:cNvPr id="10" name="Fußzeilenplatzhalter 9">
            <a:extLst>
              <a:ext uri="{FF2B5EF4-FFF2-40B4-BE49-F238E27FC236}">
                <a16:creationId xmlns:a16="http://schemas.microsoft.com/office/drawing/2014/main" id="{F1BF15D5-8BDE-2AAE-D9BA-F337158E7CDC}"/>
              </a:ext>
            </a:extLst>
          </p:cNvPr>
          <p:cNvSpPr>
            <a:spLocks noGrp="1"/>
          </p:cNvSpPr>
          <p:nvPr>
            <p:ph type="ftr" sz="quarter" idx="15"/>
          </p:nvPr>
        </p:nvSpPr>
        <p:spPr/>
        <p:txBody>
          <a:bodyPr/>
          <a:lstStyle/>
          <a:p>
            <a:r>
              <a:rPr lang="de-DE"/>
              <a:t>Name der Präsentation</a:t>
            </a:r>
            <a:endParaRPr lang="de-DE" dirty="0"/>
          </a:p>
        </p:txBody>
      </p:sp>
      <p:sp>
        <p:nvSpPr>
          <p:cNvPr id="11" name="Foliennummernplatzhalter 10">
            <a:extLst>
              <a:ext uri="{FF2B5EF4-FFF2-40B4-BE49-F238E27FC236}">
                <a16:creationId xmlns:a16="http://schemas.microsoft.com/office/drawing/2014/main" id="{B272B034-0F95-6ABF-9359-1ADC06927664}"/>
              </a:ext>
            </a:extLst>
          </p:cNvPr>
          <p:cNvSpPr>
            <a:spLocks noGrp="1"/>
          </p:cNvSpPr>
          <p:nvPr>
            <p:ph type="sldNum" sz="quarter" idx="16"/>
          </p:nvPr>
        </p:nvSpPr>
        <p:spPr/>
        <p:txBody>
          <a:bodyPr/>
          <a:lstStyle/>
          <a:p>
            <a:r>
              <a:rPr lang="de-DE"/>
              <a:t>Seite </a:t>
            </a:r>
            <a:fld id="{CE6CAF4D-DD0D-4F34-9F3A-F974D54A280A}" type="slidenum">
              <a:rPr lang="de-DE" smtClean="0"/>
              <a:pPr/>
              <a:t>‹Nr.›</a:t>
            </a:fld>
            <a:endParaRPr lang="de-DE" dirty="0"/>
          </a:p>
        </p:txBody>
      </p:sp>
      <p:sp>
        <p:nvSpPr>
          <p:cNvPr id="6" name="Bildplatzhalter 5">
            <a:extLst>
              <a:ext uri="{FF2B5EF4-FFF2-40B4-BE49-F238E27FC236}">
                <a16:creationId xmlns:a16="http://schemas.microsoft.com/office/drawing/2014/main" id="{85B398A4-769D-6876-946E-CAEF2EF90581}"/>
              </a:ext>
            </a:extLst>
          </p:cNvPr>
          <p:cNvSpPr>
            <a:spLocks noGrp="1"/>
          </p:cNvSpPr>
          <p:nvPr>
            <p:ph type="pic" sz="quarter" idx="17"/>
          </p:nvPr>
        </p:nvSpPr>
        <p:spPr>
          <a:xfrm>
            <a:off x="550862" y="2132856"/>
            <a:ext cx="5026026" cy="3474314"/>
          </a:xfrm>
        </p:spPr>
        <p:txBody>
          <a:bodyPr/>
          <a:lstStyle/>
          <a:p>
            <a:r>
              <a:rPr lang="de-DE"/>
              <a:t>Bild durch Klicken auf Symbol hinzufügen</a:t>
            </a:r>
          </a:p>
        </p:txBody>
      </p:sp>
    </p:spTree>
    <p:extLst>
      <p:ext uri="{BB962C8B-B14F-4D97-AF65-F5344CB8AC3E}">
        <p14:creationId xmlns:p14="http://schemas.microsoft.com/office/powerpoint/2010/main" val="1600858742"/>
      </p:ext>
    </p:extLst>
  </p:cSld>
  <p:clrMapOvr>
    <a:masterClrMapping/>
  </p:clrMapOvr>
  <p:extLst>
    <p:ext uri="{DCECCB84-F9BA-43D5-87BE-67443E8EF086}">
      <p15:sldGuideLst xmlns:p15="http://schemas.microsoft.com/office/powerpoint/2012/main">
        <p15:guide id="1" orient="horz" pos="1389"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image" Target="../media/image2.sv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hteck 9">
            <a:extLst>
              <a:ext uri="{FF2B5EF4-FFF2-40B4-BE49-F238E27FC236}">
                <a16:creationId xmlns:a16="http://schemas.microsoft.com/office/drawing/2014/main" id="{9CE3E3E4-74CA-F83A-D7FE-073ED8CBAFD7}"/>
              </a:ext>
            </a:extLst>
          </p:cNvPr>
          <p:cNvSpPr/>
          <p:nvPr userDrawn="1"/>
        </p:nvSpPr>
        <p:spPr>
          <a:xfrm>
            <a:off x="0" y="6309320"/>
            <a:ext cx="12192000" cy="54868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itelplatzhalter 1">
            <a:extLst>
              <a:ext uri="{FF2B5EF4-FFF2-40B4-BE49-F238E27FC236}">
                <a16:creationId xmlns:a16="http://schemas.microsoft.com/office/drawing/2014/main" id="{8B27D20C-6BE2-D299-8FEC-BA1FE02A06CF}"/>
              </a:ext>
            </a:extLst>
          </p:cNvPr>
          <p:cNvSpPr>
            <a:spLocks noGrp="1"/>
          </p:cNvSpPr>
          <p:nvPr>
            <p:ph type="title"/>
          </p:nvPr>
        </p:nvSpPr>
        <p:spPr>
          <a:xfrm>
            <a:off x="569342" y="561975"/>
            <a:ext cx="10063733" cy="922809"/>
          </a:xfrm>
          <a:prstGeom prst="rect">
            <a:avLst/>
          </a:prstGeom>
        </p:spPr>
        <p:txBody>
          <a:bodyPr vert="horz" lIns="0" tIns="0" rIns="0" bIns="0" rtlCol="0" anchor="t">
            <a:noAutofit/>
          </a:bodyPr>
          <a:lstStyle/>
          <a:p>
            <a:r>
              <a:rPr lang="de-DE" dirty="0"/>
              <a:t>Mastertitelformat bearbeiten</a:t>
            </a:r>
          </a:p>
        </p:txBody>
      </p:sp>
      <p:sp>
        <p:nvSpPr>
          <p:cNvPr id="3" name="Textplatzhalter 2">
            <a:extLst>
              <a:ext uri="{FF2B5EF4-FFF2-40B4-BE49-F238E27FC236}">
                <a16:creationId xmlns:a16="http://schemas.microsoft.com/office/drawing/2014/main" id="{F6E584FD-412E-2725-3683-7395D6DF5D0D}"/>
              </a:ext>
            </a:extLst>
          </p:cNvPr>
          <p:cNvSpPr>
            <a:spLocks noGrp="1"/>
          </p:cNvSpPr>
          <p:nvPr>
            <p:ph type="body" idx="1"/>
          </p:nvPr>
        </p:nvSpPr>
        <p:spPr>
          <a:xfrm>
            <a:off x="550863" y="2225040"/>
            <a:ext cx="10082212" cy="3436208"/>
          </a:xfrm>
          <a:prstGeom prst="rect">
            <a:avLst/>
          </a:prstGeom>
        </p:spPr>
        <p:txBody>
          <a:bodyPr vert="horz" lIns="0" tIns="0" rIns="0" bIns="0" rtlCol="0">
            <a:noAutofit/>
          </a:bodyPr>
          <a:lstStyle/>
          <a:p>
            <a:pPr lvl="0"/>
            <a:r>
              <a:rPr lang="de-DE" dirty="0"/>
              <a:t>Mastertextfeld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4" name="Datumsplatzhalter 3">
            <a:extLst>
              <a:ext uri="{FF2B5EF4-FFF2-40B4-BE49-F238E27FC236}">
                <a16:creationId xmlns:a16="http://schemas.microsoft.com/office/drawing/2014/main" id="{9D77742E-B787-D1A4-0BEA-E49A98D2DA26}"/>
              </a:ext>
            </a:extLst>
          </p:cNvPr>
          <p:cNvSpPr>
            <a:spLocks noGrp="1"/>
          </p:cNvSpPr>
          <p:nvPr>
            <p:ph type="dt" sz="half" idx="2"/>
          </p:nvPr>
        </p:nvSpPr>
        <p:spPr>
          <a:xfrm>
            <a:off x="550863" y="6497767"/>
            <a:ext cx="1152649" cy="153888"/>
          </a:xfrm>
          <a:prstGeom prst="rect">
            <a:avLst/>
          </a:prstGeom>
        </p:spPr>
        <p:txBody>
          <a:bodyPr vert="horz" wrap="square" lIns="0" tIns="0" rIns="0" bIns="0" rtlCol="0" anchor="ctr">
            <a:noAutofit/>
          </a:bodyPr>
          <a:lstStyle>
            <a:lvl1pPr algn="l">
              <a:defRPr sz="1000" spc="70" baseline="0">
                <a:solidFill>
                  <a:schemeClr val="tx1"/>
                </a:solidFill>
              </a:defRPr>
            </a:lvl1pPr>
          </a:lstStyle>
          <a:p>
            <a:fld id="{D6532FE3-A7DD-49AA-B4A9-8E4EE9F381C1}" type="datetime1">
              <a:rPr lang="de-DE" smtClean="0"/>
              <a:t>19.12.25</a:t>
            </a:fld>
            <a:endParaRPr lang="de-DE" dirty="0"/>
          </a:p>
        </p:txBody>
      </p:sp>
      <p:sp>
        <p:nvSpPr>
          <p:cNvPr id="5" name="Fußzeilenplatzhalter 4">
            <a:extLst>
              <a:ext uri="{FF2B5EF4-FFF2-40B4-BE49-F238E27FC236}">
                <a16:creationId xmlns:a16="http://schemas.microsoft.com/office/drawing/2014/main" id="{51A4020D-D717-E09D-8E62-9CFC5E5E59CB}"/>
              </a:ext>
            </a:extLst>
          </p:cNvPr>
          <p:cNvSpPr>
            <a:spLocks noGrp="1"/>
          </p:cNvSpPr>
          <p:nvPr>
            <p:ph type="ftr" sz="quarter" idx="3"/>
          </p:nvPr>
        </p:nvSpPr>
        <p:spPr>
          <a:xfrm flipH="1">
            <a:off x="1991608" y="6497767"/>
            <a:ext cx="1944151" cy="153888"/>
          </a:xfrm>
          <a:prstGeom prst="rect">
            <a:avLst/>
          </a:prstGeom>
        </p:spPr>
        <p:txBody>
          <a:bodyPr vert="horz" wrap="square" lIns="0" tIns="0" rIns="0" bIns="0" rtlCol="0" anchor="ctr">
            <a:noAutofit/>
          </a:bodyPr>
          <a:lstStyle>
            <a:lvl1pPr algn="l">
              <a:defRPr sz="1000" spc="70" baseline="0">
                <a:solidFill>
                  <a:schemeClr val="tx1"/>
                </a:solidFill>
              </a:defRPr>
            </a:lvl1pPr>
          </a:lstStyle>
          <a:p>
            <a:r>
              <a:rPr lang="de-DE"/>
              <a:t>Name der Präsentation</a:t>
            </a:r>
            <a:endParaRPr lang="de-DE" dirty="0"/>
          </a:p>
        </p:txBody>
      </p:sp>
      <p:sp>
        <p:nvSpPr>
          <p:cNvPr id="6" name="Foliennummernplatzhalter 5">
            <a:extLst>
              <a:ext uri="{FF2B5EF4-FFF2-40B4-BE49-F238E27FC236}">
                <a16:creationId xmlns:a16="http://schemas.microsoft.com/office/drawing/2014/main" id="{82477157-9A10-6250-33C9-1941620DE033}"/>
              </a:ext>
            </a:extLst>
          </p:cNvPr>
          <p:cNvSpPr>
            <a:spLocks noGrp="1"/>
          </p:cNvSpPr>
          <p:nvPr>
            <p:ph type="sldNum" sz="quarter" idx="4"/>
          </p:nvPr>
        </p:nvSpPr>
        <p:spPr>
          <a:xfrm>
            <a:off x="8897937" y="6497767"/>
            <a:ext cx="2743200" cy="153888"/>
          </a:xfrm>
          <a:prstGeom prst="rect">
            <a:avLst/>
          </a:prstGeom>
        </p:spPr>
        <p:txBody>
          <a:bodyPr vert="horz" lIns="0" tIns="0" rIns="0" bIns="0" rtlCol="0" anchor="ctr">
            <a:spAutoFit/>
          </a:bodyPr>
          <a:lstStyle>
            <a:lvl1pPr algn="r">
              <a:defRPr sz="1000" spc="70" baseline="0">
                <a:solidFill>
                  <a:schemeClr val="tx1"/>
                </a:solidFill>
              </a:defRPr>
            </a:lvl1pPr>
          </a:lstStyle>
          <a:p>
            <a:r>
              <a:rPr lang="de-DE" dirty="0"/>
              <a:t>Seite </a:t>
            </a:r>
            <a:fld id="{CE6CAF4D-DD0D-4F34-9F3A-F974D54A280A}" type="slidenum">
              <a:rPr lang="de-DE" smtClean="0"/>
              <a:pPr/>
              <a:t>‹Nr.›</a:t>
            </a:fld>
            <a:endParaRPr lang="de-DE" dirty="0"/>
          </a:p>
        </p:txBody>
      </p:sp>
      <p:pic>
        <p:nvPicPr>
          <p:cNvPr id="12" name="Grafik 11">
            <a:extLst>
              <a:ext uri="{FF2B5EF4-FFF2-40B4-BE49-F238E27FC236}">
                <a16:creationId xmlns:a16="http://schemas.microsoft.com/office/drawing/2014/main" id="{0C88CC7A-9221-FF5F-62E8-2E646494E0B5}"/>
              </a:ext>
            </a:extLst>
          </p:cNvPr>
          <p:cNvPicPr>
            <a:picLocks noChangeAspect="1"/>
          </p:cNvPicPr>
          <p:nvPr userDrawn="1"/>
        </p:nvPicPr>
        <p:blipFill>
          <a:blip r:embed="rId28">
            <a:extLst>
              <a:ext uri="{28A0092B-C50C-407E-A947-70E740481C1C}">
                <a14:useLocalDpi xmlns:a14="http://schemas.microsoft.com/office/drawing/2010/main" val="0"/>
              </a:ext>
              <a:ext uri="{96DAC541-7B7A-43D3-8B79-37D633B846F1}">
                <asvg:svgBlip xmlns:asvg="http://schemas.microsoft.com/office/drawing/2016/SVG/main" r:embed="rId29"/>
              </a:ext>
            </a:extLst>
          </a:blip>
          <a:srcRect/>
          <a:stretch/>
        </p:blipFill>
        <p:spPr>
          <a:xfrm>
            <a:off x="11251183" y="620713"/>
            <a:ext cx="371475" cy="380999"/>
          </a:xfrm>
          <a:prstGeom prst="rect">
            <a:avLst/>
          </a:prstGeom>
        </p:spPr>
      </p:pic>
    </p:spTree>
    <p:extLst>
      <p:ext uri="{BB962C8B-B14F-4D97-AF65-F5344CB8AC3E}">
        <p14:creationId xmlns:p14="http://schemas.microsoft.com/office/powerpoint/2010/main" val="1072307064"/>
      </p:ext>
    </p:extLst>
  </p:cSld>
  <p:clrMap bg1="lt1" tx1="dk1" bg2="lt2" tx2="dk2" accent1="accent1" accent2="accent2" accent3="accent3" accent4="accent4" accent5="accent5" accent6="accent6" hlink="hlink" folHlink="folHlink"/>
  <p:sldLayoutIdLst>
    <p:sldLayoutId id="2147483649" r:id="rId1"/>
    <p:sldLayoutId id="2147483656" r:id="rId2"/>
    <p:sldLayoutId id="2147483658" r:id="rId3"/>
    <p:sldLayoutId id="2147483650" r:id="rId4"/>
    <p:sldLayoutId id="2147483674" r:id="rId5"/>
    <p:sldLayoutId id="2147483675" r:id="rId6"/>
    <p:sldLayoutId id="2147483676" r:id="rId7"/>
    <p:sldLayoutId id="2147483657" r:id="rId8"/>
    <p:sldLayoutId id="2147483663" r:id="rId9"/>
    <p:sldLayoutId id="2147483659" r:id="rId10"/>
    <p:sldLayoutId id="2147483661" r:id="rId11"/>
    <p:sldLayoutId id="2147483662" r:id="rId12"/>
    <p:sldLayoutId id="2147483654" r:id="rId13"/>
    <p:sldLayoutId id="2147483660" r:id="rId14"/>
    <p:sldLayoutId id="2147483670" r:id="rId15"/>
    <p:sldLayoutId id="2147483671" r:id="rId16"/>
    <p:sldLayoutId id="2147483655" r:id="rId17"/>
    <p:sldLayoutId id="2147483651" r:id="rId18"/>
    <p:sldLayoutId id="2147483669" r:id="rId19"/>
    <p:sldLayoutId id="2147483664" r:id="rId20"/>
    <p:sldLayoutId id="2147483665" r:id="rId21"/>
    <p:sldLayoutId id="2147483666" r:id="rId22"/>
    <p:sldLayoutId id="2147483667" r:id="rId23"/>
    <p:sldLayoutId id="2147483668" r:id="rId24"/>
    <p:sldLayoutId id="2147483672" r:id="rId25"/>
    <p:sldLayoutId id="2147483673" r:id="rId26"/>
  </p:sldLayoutIdLst>
  <p:hf hdr="0"/>
  <p:txStyles>
    <p:titleStyle>
      <a:lvl1pPr algn="l" defTabSz="914400" rtl="0" eaLnBrk="1" latinLnBrk="0" hangingPunct="1">
        <a:lnSpc>
          <a:spcPct val="100000"/>
        </a:lnSpc>
        <a:spcBef>
          <a:spcPct val="0"/>
        </a:spcBef>
        <a:buNone/>
        <a:defRPr sz="2800" kern="1200" spc="30" baseline="0">
          <a:solidFill>
            <a:schemeClr val="tx1"/>
          </a:solidFill>
          <a:latin typeface="+mj-lt"/>
          <a:ea typeface="+mj-ea"/>
          <a:cs typeface="+mj-cs"/>
        </a:defRPr>
      </a:lvl1pPr>
    </p:titleStyle>
    <p:bodyStyle>
      <a:lvl1pPr marL="0" indent="0" algn="l" defTabSz="914400" rtl="0" eaLnBrk="1" latinLnBrk="0" hangingPunct="1">
        <a:lnSpc>
          <a:spcPct val="114000"/>
        </a:lnSpc>
        <a:spcBef>
          <a:spcPts val="1200"/>
        </a:spcBef>
        <a:buFont typeface="Arial" panose="020B0604020202020204" pitchFamily="34" charset="0"/>
        <a:buNone/>
        <a:defRPr sz="1800" kern="1200" spc="30" baseline="0">
          <a:solidFill>
            <a:schemeClr val="tx1"/>
          </a:solidFill>
          <a:latin typeface="+mn-lt"/>
          <a:ea typeface="+mn-ea"/>
          <a:cs typeface="+mn-cs"/>
        </a:defRPr>
      </a:lvl1pPr>
      <a:lvl2pPr marL="361950" indent="-361950" algn="l" defTabSz="914400" rtl="0" eaLnBrk="1" latinLnBrk="0" hangingPunct="1">
        <a:lnSpc>
          <a:spcPct val="114000"/>
        </a:lnSpc>
        <a:spcBef>
          <a:spcPts val="500"/>
        </a:spcBef>
        <a:buFont typeface="Kantumruy Pro" pitchFamily="2" charset="0"/>
        <a:buChar char="—"/>
        <a:defRPr sz="1800" kern="1200" spc="30" baseline="0">
          <a:solidFill>
            <a:schemeClr val="tx1"/>
          </a:solidFill>
          <a:latin typeface="+mn-lt"/>
          <a:ea typeface="+mn-ea"/>
          <a:cs typeface="+mn-cs"/>
        </a:defRPr>
      </a:lvl2pPr>
      <a:lvl3pPr marL="628650" indent="-2667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3pPr>
      <a:lvl4pPr marL="809625" indent="-180975" algn="l" defTabSz="914400" rtl="0" eaLnBrk="1" latinLnBrk="0" hangingPunct="1">
        <a:lnSpc>
          <a:spcPct val="114000"/>
        </a:lnSpc>
        <a:spcBef>
          <a:spcPts val="500"/>
        </a:spcBef>
        <a:buFont typeface="Symbol" panose="05050102010706020507" pitchFamily="18" charset="2"/>
        <a:buChar char="-"/>
        <a:defRPr sz="1400" kern="1200" spc="30" baseline="0">
          <a:solidFill>
            <a:schemeClr val="tx1"/>
          </a:solidFill>
          <a:latin typeface="+mn-lt"/>
          <a:ea typeface="+mn-ea"/>
          <a:cs typeface="+mn-cs"/>
        </a:defRPr>
      </a:lvl4pPr>
      <a:lvl5pPr marL="990600" indent="-180975" algn="l" defTabSz="914400" rtl="0" eaLnBrk="1" latinLnBrk="0" hangingPunct="1">
        <a:lnSpc>
          <a:spcPct val="114000"/>
        </a:lnSpc>
        <a:spcBef>
          <a:spcPts val="500"/>
        </a:spcBef>
        <a:buFont typeface="Arial" panose="020B0604020202020204" pitchFamily="34" charset="0"/>
        <a:buChar char="•"/>
        <a:defRPr sz="14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pos="347" userDrawn="1">
          <p15:clr>
            <a:srgbClr val="F26B43"/>
          </p15:clr>
        </p15:guide>
        <p15:guide id="4" pos="6698" userDrawn="1">
          <p15:clr>
            <a:srgbClr val="F26B43"/>
          </p15:clr>
        </p15:guide>
        <p15:guide id="5" orient="horz" pos="346"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3.xml.rels><?xml version="1.0" encoding="UTF-8" standalone="yes"?>
<Relationships xmlns="http://schemas.openxmlformats.org/package/2006/relationships"><Relationship Id="rId3" Type="http://schemas.openxmlformats.org/officeDocument/2006/relationships/hyperlink" Target="https://openmusic.academy/docs/QJEAhhm8RGqmT2qe2C7STf/dj-bassics-beginner-tutorial" TargetMode="External"/><Relationship Id="rId2" Type="http://schemas.openxmlformats.org/officeDocument/2006/relationships/notesSlide" Target="../notesSlides/notesSlide9.xml"/><Relationship Id="rId1" Type="http://schemas.openxmlformats.org/officeDocument/2006/relationships/slideLayout" Target="../slideLayouts/slideLayout18.xml"/><Relationship Id="rId5" Type="http://schemas.openxmlformats.org/officeDocument/2006/relationships/image" Target="../media/image30.png"/><Relationship Id="rId4" Type="http://schemas.openxmlformats.org/officeDocument/2006/relationships/hyperlink" Target="https://openmusic.academy/docs/HqkcgQsjBQLcCpgQSkM2QG/digitaldj" TargetMode="External"/></Relationships>
</file>

<file path=ppt/slides/_rels/slide1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0.xml"/><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hyperlink" Target="https://www.youtube.com/watch?v=C-HOPqztIVI" TargetMode="External"/><Relationship Id="rId2" Type="http://schemas.openxmlformats.org/officeDocument/2006/relationships/notesSlide" Target="../notesSlides/notesSlide12.xml"/><Relationship Id="rId1" Type="http://schemas.openxmlformats.org/officeDocument/2006/relationships/slideLayout" Target="../slideLayouts/slideLayout9.xml"/><Relationship Id="rId4" Type="http://schemas.openxmlformats.org/officeDocument/2006/relationships/image" Target="../media/image30.png"/></Relationships>
</file>

<file path=ppt/slides/_rels/slide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hyperlink" Target="https://digi4all.de/glossary/" TargetMode="External"/><Relationship Id="rId2" Type="http://schemas.openxmlformats.org/officeDocument/2006/relationships/notesSlide" Target="../notesSlides/notesSlide13.xml"/><Relationship Id="rId1" Type="http://schemas.openxmlformats.org/officeDocument/2006/relationships/slideLayout" Target="../slideLayouts/slideLayout18.xml"/><Relationship Id="rId4" Type="http://schemas.openxmlformats.org/officeDocument/2006/relationships/image" Target="../media/image30.png"/></Relationships>
</file>

<file path=ppt/slides/_rels/slide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3" Type="http://schemas.openxmlformats.org/officeDocument/2006/relationships/hyperlink" Target="https://www.youtube.com/watch?v=tWIbW56lokM" TargetMode="External"/><Relationship Id="rId2" Type="http://schemas.openxmlformats.org/officeDocument/2006/relationships/notesSlide" Target="../notesSlides/notesSlide15.xml"/><Relationship Id="rId1" Type="http://schemas.openxmlformats.org/officeDocument/2006/relationships/slideLayout" Target="../slideLayouts/slideLayout9.xml"/><Relationship Id="rId4" Type="http://schemas.openxmlformats.org/officeDocument/2006/relationships/image" Target="../media/image30.png"/></Relationships>
</file>

<file path=ppt/slides/_rels/slide23.xml.rels><?xml version="1.0" encoding="UTF-8" standalone="yes"?>
<Relationships xmlns="http://schemas.openxmlformats.org/package/2006/relationships"><Relationship Id="rId3" Type="http://schemas.openxmlformats.org/officeDocument/2006/relationships/hyperlink" Target="https://www.youtube.com/watch?v=fcO5klPyfX4" TargetMode="External"/><Relationship Id="rId2" Type="http://schemas.openxmlformats.org/officeDocument/2006/relationships/notesSlide" Target="../notesSlides/notesSlide16.xml"/><Relationship Id="rId1" Type="http://schemas.openxmlformats.org/officeDocument/2006/relationships/slideLayout" Target="../slideLayouts/slideLayout9.xml"/><Relationship Id="rId4" Type="http://schemas.openxmlformats.org/officeDocument/2006/relationships/image" Target="../media/image30.png"/></Relationships>
</file>

<file path=ppt/slides/_rels/slide2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7.xml"/><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8.xml"/><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3" Type="http://schemas.openxmlformats.org/officeDocument/2006/relationships/hyperlink" Target="https://www.youtube.com/watch?v=JEPdZgR-vBs" TargetMode="External"/><Relationship Id="rId2" Type="http://schemas.openxmlformats.org/officeDocument/2006/relationships/notesSlide" Target="../notesSlides/notesSlide19.xml"/><Relationship Id="rId1" Type="http://schemas.openxmlformats.org/officeDocument/2006/relationships/slideLayout" Target="../slideLayouts/slideLayout9.xml"/><Relationship Id="rId4" Type="http://schemas.openxmlformats.org/officeDocument/2006/relationships/image" Target="../media/image30.png"/></Relationships>
</file>

<file path=ppt/slides/_rels/slide2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1.xml"/><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3.xml"/><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4.xml"/><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5.xml"/><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hyperlink" Target="https://openmusic.academy/docs/aXxJWuHh8BSN1QwnhLwhTm/mixing" TargetMode="Externa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6.xml"/><Relationship Id="rId1" Type="http://schemas.openxmlformats.org/officeDocument/2006/relationships/slideLayout" Target="../slideLayouts/slideLayout18.xml"/></Relationships>
</file>

<file path=ppt/slides/_rels/slide35.xml.rels><?xml version="1.0" encoding="UTF-8" standalone="yes"?>
<Relationships xmlns="http://schemas.openxmlformats.org/package/2006/relationships"><Relationship Id="rId8" Type="http://schemas.openxmlformats.org/officeDocument/2006/relationships/hyperlink" Target="https://freesound.org/" TargetMode="External"/><Relationship Id="rId3" Type="http://schemas.openxmlformats.org/officeDocument/2006/relationships/hyperlink" Target="https://www.midiworld.com/" TargetMode="External"/><Relationship Id="rId7" Type="http://schemas.openxmlformats.org/officeDocument/2006/relationships/hyperlink" Target="https://freemusicarchive.org/" TargetMode="External"/><Relationship Id="rId2" Type="http://schemas.openxmlformats.org/officeDocument/2006/relationships/notesSlide" Target="../notesSlides/notesSlide27.xml"/><Relationship Id="rId1" Type="http://schemas.openxmlformats.org/officeDocument/2006/relationships/slideLayout" Target="../slideLayouts/slideLayout5.xml"/><Relationship Id="rId6" Type="http://schemas.openxmlformats.org/officeDocument/2006/relationships/hyperlink" Target="http://www.whosampled.com/" TargetMode="External"/><Relationship Id="rId5" Type="http://schemas.openxmlformats.org/officeDocument/2006/relationships/hyperlink" Target="https://bitmidi.com/" TargetMode="External"/><Relationship Id="rId10" Type="http://schemas.openxmlformats.org/officeDocument/2006/relationships/image" Target="../media/image30.png"/><Relationship Id="rId4" Type="http://schemas.openxmlformats.org/officeDocument/2006/relationships/hyperlink" Target="https://freemidi.org/" TargetMode="External"/><Relationship Id="rId9" Type="http://schemas.openxmlformats.org/officeDocument/2006/relationships/hyperlink" Target="https://everynoise.com/" TargetMode="External"/></Relationships>
</file>

<file path=ppt/slides/_rels/slide3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3" Type="http://schemas.openxmlformats.org/officeDocument/2006/relationships/hyperlink" Target="https://digi4all.de/musik-produktion-und-transformation/" TargetMode="External"/><Relationship Id="rId2" Type="http://schemas.openxmlformats.org/officeDocument/2006/relationships/image" Target="../media/image30.png"/><Relationship Id="rId1" Type="http://schemas.openxmlformats.org/officeDocument/2006/relationships/slideLayout" Target="../slideLayouts/slideLayout18.xml"/></Relationships>
</file>

<file path=ppt/slides/_rels/slide39.xml.rels><?xml version="1.0" encoding="UTF-8" standalone="yes"?>
<Relationships xmlns="http://schemas.openxmlformats.org/package/2006/relationships"><Relationship Id="rId8" Type="http://schemas.openxmlformats.org/officeDocument/2006/relationships/hyperlink" Target="https://freemusicarchive.org/" TargetMode="External"/><Relationship Id="rId13" Type="http://schemas.openxmlformats.org/officeDocument/2006/relationships/hyperlink" Target="https://freemidi.org/" TargetMode="External"/><Relationship Id="rId3" Type="http://schemas.openxmlformats.org/officeDocument/2006/relationships/hyperlink" Target="https://openmusic.academy/" TargetMode="External"/><Relationship Id="rId7" Type="http://schemas.openxmlformats.org/officeDocument/2006/relationships/hyperlink" Target="http://www.whosampled.com/" TargetMode="External"/><Relationship Id="rId12" Type="http://schemas.openxmlformats.org/officeDocument/2006/relationships/hyperlink" Target="https://www.midiworld.com/" TargetMode="External"/><Relationship Id="rId2" Type="http://schemas.openxmlformats.org/officeDocument/2006/relationships/notesSlide" Target="../notesSlides/notesSlide28.xml"/><Relationship Id="rId1" Type="http://schemas.openxmlformats.org/officeDocument/2006/relationships/slideLayout" Target="../slideLayouts/slideLayout6.xml"/><Relationship Id="rId6" Type="http://schemas.openxmlformats.org/officeDocument/2006/relationships/hyperlink" Target="https://sites.google.com/view/edi-guidelines-en/home" TargetMode="External"/><Relationship Id="rId11" Type="http://schemas.openxmlformats.org/officeDocument/2006/relationships/image" Target="../media/image30.png"/><Relationship Id="rId5" Type="http://schemas.openxmlformats.org/officeDocument/2006/relationships/hyperlink" Target="https://daw.web.leuphana.de/" TargetMode="External"/><Relationship Id="rId10" Type="http://schemas.openxmlformats.org/officeDocument/2006/relationships/hyperlink" Target="https://everynoise.com/" TargetMode="External"/><Relationship Id="rId4" Type="http://schemas.openxmlformats.org/officeDocument/2006/relationships/hyperlink" Target="https://learningmusic.ableton.com/de/" TargetMode="External"/><Relationship Id="rId9" Type="http://schemas.openxmlformats.org/officeDocument/2006/relationships/hyperlink" Target="https://freesound.org/" TargetMode="External"/><Relationship Id="rId14" Type="http://schemas.openxmlformats.org/officeDocument/2006/relationships/hyperlink" Target="https://bitmidi.com/" TargetMode="External"/></Relationships>
</file>

<file path=ppt/slides/_rels/slide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8" Type="http://schemas.openxmlformats.org/officeDocument/2006/relationships/hyperlink" Target="https://www.youtube.com/playlist?list=PLmsQco5tySyz-21X81egPr78XLUdJ57uk" TargetMode="External"/><Relationship Id="rId13" Type="http://schemas.openxmlformats.org/officeDocument/2006/relationships/hyperlink" Target="https://www.youtube.com/watch?v=lqp1LbEtsJ4" TargetMode="External"/><Relationship Id="rId18" Type="http://schemas.openxmlformats.org/officeDocument/2006/relationships/image" Target="../media/image30.png"/><Relationship Id="rId3" Type="http://schemas.openxmlformats.org/officeDocument/2006/relationships/hyperlink" Target="https://www.youtube.com/@TapeNotesPodcast" TargetMode="External"/><Relationship Id="rId7" Type="http://schemas.openxmlformats.org/officeDocument/2006/relationships/hyperlink" Target="https://www.youtube.com/@tracklib" TargetMode="External"/><Relationship Id="rId12" Type="http://schemas.openxmlformats.org/officeDocument/2006/relationships/hyperlink" Target="https://www.youtube.com/@12tone" TargetMode="External"/><Relationship Id="rId17" Type="http://schemas.openxmlformats.org/officeDocument/2006/relationships/hyperlink" Target="https://digi4all.de/glossary/automation/" TargetMode="External"/><Relationship Id="rId2" Type="http://schemas.openxmlformats.org/officeDocument/2006/relationships/notesSlide" Target="../notesSlides/notesSlide29.xml"/><Relationship Id="rId16" Type="http://schemas.openxmlformats.org/officeDocument/2006/relationships/hyperlink" Target="https://www.youtube.com/watch?v=ugMk_tpVWu8" TargetMode="External"/><Relationship Id="rId1" Type="http://schemas.openxmlformats.org/officeDocument/2006/relationships/slideLayout" Target="../slideLayouts/slideLayout5.xml"/><Relationship Id="rId6" Type="http://schemas.openxmlformats.org/officeDocument/2006/relationships/hyperlink" Target="https://www.youtube.com/watch?v=NwSnKS1q4ow" TargetMode="External"/><Relationship Id="rId11" Type="http://schemas.openxmlformats.org/officeDocument/2006/relationships/hyperlink" Target="https://www.youtube.com/playlist?list=PLFGSMmY3wd5KwDS-o_OnTJxB_pK7FjquP" TargetMode="External"/><Relationship Id="rId5" Type="http://schemas.openxmlformats.org/officeDocument/2006/relationships/hyperlink" Target="https://www.youtube.com/@SoundFieldPBS" TargetMode="External"/><Relationship Id="rId15" Type="http://schemas.openxmlformats.org/officeDocument/2006/relationships/hyperlink" Target="https://www.youtube.com/watch?v=kpx2-EMfdbg" TargetMode="External"/><Relationship Id="rId10" Type="http://schemas.openxmlformats.org/officeDocument/2006/relationships/hyperlink" Target="https://www.youtube.com/@ArteTRACKS" TargetMode="External"/><Relationship Id="rId4" Type="http://schemas.openxmlformats.org/officeDocument/2006/relationships/hyperlink" Target="https://www.youtube.com/watch?v=WwtuP6Fzwbc" TargetMode="External"/><Relationship Id="rId9" Type="http://schemas.openxmlformats.org/officeDocument/2006/relationships/hyperlink" Target="https://youtu.be/5AqHSvR9bqs?feature=shared&amp;t=95" TargetMode="External"/><Relationship Id="rId14" Type="http://schemas.openxmlformats.org/officeDocument/2006/relationships/hyperlink" Target="https://www.youtube.com/watch?v=SENzTt3ftiU" TargetMode="External"/></Relationships>
</file>

<file path=ppt/slides/_rels/slide4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0.xml"/><Relationship Id="rId1" Type="http://schemas.openxmlformats.org/officeDocument/2006/relationships/slideLayout" Target="../slideLayouts/slideLayout25.xml"/></Relationships>
</file>

<file path=ppt/slides/_rels/slide4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1.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3" Type="http://schemas.openxmlformats.org/officeDocument/2006/relationships/hyperlink" Target="https://www.youtube.com/watch?v=3QtklTXbKUQ" TargetMode="External"/><Relationship Id="rId2" Type="http://schemas.openxmlformats.org/officeDocument/2006/relationships/notesSlide" Target="../notesSlides/notesSlide7.xml"/><Relationship Id="rId1" Type="http://schemas.openxmlformats.org/officeDocument/2006/relationships/slideLayout" Target="../slideLayouts/slideLayout9.xml"/><Relationship Id="rId4" Type="http://schemas.openxmlformats.org/officeDocument/2006/relationships/image" Target="../media/image30.png"/></Relationships>
</file>

<file path=ppt/slides/_rels/slide9.xml.rels><?xml version="1.0" encoding="UTF-8" standalone="yes"?>
<Relationships xmlns="http://schemas.openxmlformats.org/package/2006/relationships"><Relationship Id="rId3" Type="http://schemas.openxmlformats.org/officeDocument/2006/relationships/hyperlink" Target="https://www.youtube.com/watch?v=KRrFFGOX6Sc" TargetMode="External"/><Relationship Id="rId2" Type="http://schemas.openxmlformats.org/officeDocument/2006/relationships/notesSlide" Target="../notesSlides/notesSlide8.xml"/><Relationship Id="rId1" Type="http://schemas.openxmlformats.org/officeDocument/2006/relationships/slideLayout" Target="../slideLayouts/slideLayout9.xml"/><Relationship Id="rId4" Type="http://schemas.openxmlformats.org/officeDocument/2006/relationships/image" Target="../media/image3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D75F14D1-A3B2-624D-4E3D-2FC8D866CE59}"/>
              </a:ext>
            </a:extLst>
          </p:cNvPr>
          <p:cNvSpPr>
            <a:spLocks noGrp="1"/>
          </p:cNvSpPr>
          <p:nvPr>
            <p:ph type="ctrTitle"/>
          </p:nvPr>
        </p:nvSpPr>
        <p:spPr>
          <a:xfrm>
            <a:off x="1343472" y="1844824"/>
            <a:ext cx="10297144" cy="2448271"/>
          </a:xfrm>
        </p:spPr>
        <p:txBody>
          <a:bodyPr/>
          <a:lstStyle/>
          <a:p>
            <a:r>
              <a:rPr lang="de-DE" b="1" dirty="0"/>
              <a:t>Move </a:t>
            </a:r>
            <a:r>
              <a:rPr lang="de-DE" b="1" dirty="0" err="1"/>
              <a:t>your</a:t>
            </a:r>
            <a:r>
              <a:rPr lang="de-DE" b="1" dirty="0"/>
              <a:t> Body and </a:t>
            </a:r>
            <a:r>
              <a:rPr lang="de-DE" b="1" dirty="0" err="1"/>
              <a:t>make</a:t>
            </a:r>
            <a:r>
              <a:rPr lang="de-DE" b="1" dirty="0"/>
              <a:t> </a:t>
            </a:r>
            <a:r>
              <a:rPr lang="de-DE" b="1" dirty="0" err="1"/>
              <a:t>the</a:t>
            </a:r>
            <a:r>
              <a:rPr lang="de-DE" b="1" dirty="0"/>
              <a:t> Sound: Bewegungssonifikation und audiovisuelle Transformation</a:t>
            </a:r>
          </a:p>
        </p:txBody>
      </p:sp>
      <p:sp>
        <p:nvSpPr>
          <p:cNvPr id="5" name="Untertitel 4">
            <a:extLst>
              <a:ext uri="{FF2B5EF4-FFF2-40B4-BE49-F238E27FC236}">
                <a16:creationId xmlns:a16="http://schemas.microsoft.com/office/drawing/2014/main" id="{C7551688-D680-31BB-6F16-4339C7467088}"/>
              </a:ext>
            </a:extLst>
          </p:cNvPr>
          <p:cNvSpPr>
            <a:spLocks noGrp="1"/>
          </p:cNvSpPr>
          <p:nvPr>
            <p:ph type="subTitle" idx="1"/>
          </p:nvPr>
        </p:nvSpPr>
        <p:spPr/>
        <p:txBody>
          <a:bodyPr/>
          <a:lstStyle/>
          <a:p>
            <a:r>
              <a:rPr lang="de-DE" dirty="0"/>
              <a:t>Datum</a:t>
            </a:r>
          </a:p>
        </p:txBody>
      </p:sp>
    </p:spTree>
    <p:extLst>
      <p:ext uri="{BB962C8B-B14F-4D97-AF65-F5344CB8AC3E}">
        <p14:creationId xmlns:p14="http://schemas.microsoft.com/office/powerpoint/2010/main" val="35076314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956A5B2-0AC5-5744-0115-EBA83AFA7A67}"/>
              </a:ext>
            </a:extLst>
          </p:cNvPr>
          <p:cNvSpPr>
            <a:spLocks noGrp="1"/>
          </p:cNvSpPr>
          <p:nvPr>
            <p:ph type="title"/>
          </p:nvPr>
        </p:nvSpPr>
        <p:spPr/>
        <p:txBody>
          <a:bodyPr/>
          <a:lstStyle/>
          <a:p>
            <a:r>
              <a:rPr lang="de-DE" dirty="0"/>
              <a:t>Fragerunde</a:t>
            </a:r>
          </a:p>
        </p:txBody>
      </p:sp>
      <p:pic>
        <p:nvPicPr>
          <p:cNvPr id="3" name="Grafik 2" descr="Ein Bild, das Grafiken, rot, Grafikdesign, Farbigkeit enthält.&#10;&#10;Automatisch generierte Beschreibung">
            <a:extLst>
              <a:ext uri="{FF2B5EF4-FFF2-40B4-BE49-F238E27FC236}">
                <a16:creationId xmlns:a16="http://schemas.microsoft.com/office/drawing/2014/main" id="{6DFE3358-19CF-FFCB-FD0F-D7E93B1794C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134353" y="1196752"/>
            <a:ext cx="533400" cy="622300"/>
          </a:xfrm>
          <a:prstGeom prst="rect">
            <a:avLst/>
          </a:prstGeom>
        </p:spPr>
      </p:pic>
    </p:spTree>
    <p:extLst>
      <p:ext uri="{BB962C8B-B14F-4D97-AF65-F5344CB8AC3E}">
        <p14:creationId xmlns:p14="http://schemas.microsoft.com/office/powerpoint/2010/main" val="41866230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23D523E-C865-2115-04A7-931750AF10DA}"/>
              </a:ext>
            </a:extLst>
          </p:cNvPr>
          <p:cNvSpPr>
            <a:spLocks noGrp="1"/>
          </p:cNvSpPr>
          <p:nvPr>
            <p:ph type="title"/>
          </p:nvPr>
        </p:nvSpPr>
        <p:spPr>
          <a:xfrm>
            <a:off x="569343" y="561975"/>
            <a:ext cx="9055050" cy="922809"/>
          </a:xfrm>
        </p:spPr>
        <p:txBody>
          <a:bodyPr/>
          <a:lstStyle/>
          <a:p>
            <a:pPr rtl="0" fontAlgn="t">
              <a:spcBef>
                <a:spcPts val="0"/>
              </a:spcBef>
              <a:spcAft>
                <a:spcPts val="0"/>
              </a:spcAft>
            </a:pPr>
            <a:r>
              <a:rPr lang="de-DE" sz="2800" b="1" i="0" u="none" strike="noStrike" dirty="0">
                <a:solidFill>
                  <a:srgbClr val="000000"/>
                </a:solidFill>
                <a:effectLst/>
                <a:latin typeface="Arial" panose="020B0604020202020204" pitchFamily="34" charset="0"/>
              </a:rPr>
              <a:t>Welche Geräte haben am meisten Spaß gemacht? </a:t>
            </a:r>
            <a:r>
              <a:rPr lang="de-DE" b="1" dirty="0">
                <a:solidFill>
                  <a:srgbClr val="000000"/>
                </a:solidFill>
                <a:latin typeface="Arial" panose="020B0604020202020204" pitchFamily="34" charset="0"/>
              </a:rPr>
              <a:t>W</a:t>
            </a:r>
            <a:r>
              <a:rPr lang="de-DE" sz="2800" b="1" i="0" u="none" strike="noStrike" dirty="0">
                <a:solidFill>
                  <a:srgbClr val="000000"/>
                </a:solidFill>
                <a:effectLst/>
                <a:latin typeface="Arial" panose="020B0604020202020204" pitchFamily="34" charset="0"/>
              </a:rPr>
              <a:t>elche fanden Sie am interessantesten? </a:t>
            </a:r>
            <a:br>
              <a:rPr lang="de-DE" sz="2800" b="1" i="0" u="none" strike="noStrike" dirty="0">
                <a:solidFill>
                  <a:srgbClr val="000000"/>
                </a:solidFill>
                <a:effectLst/>
                <a:latin typeface="Arial" panose="020B0604020202020204" pitchFamily="34" charset="0"/>
              </a:rPr>
            </a:br>
            <a:br>
              <a:rPr lang="de-DE" sz="2800" b="1" i="0" u="none" strike="noStrike" dirty="0">
                <a:solidFill>
                  <a:srgbClr val="000000"/>
                </a:solidFill>
                <a:effectLst/>
                <a:latin typeface="Arial" panose="020B0604020202020204" pitchFamily="34" charset="0"/>
              </a:rPr>
            </a:br>
            <a:r>
              <a:rPr lang="de-DE" sz="2800" b="1" i="0" u="none" strike="noStrike" dirty="0">
                <a:solidFill>
                  <a:srgbClr val="000000"/>
                </a:solidFill>
                <a:effectLst/>
                <a:latin typeface="Arial" panose="020B0604020202020204" pitchFamily="34" charset="0"/>
              </a:rPr>
              <a:t>Was hat Sie irritiert? </a:t>
            </a:r>
            <a:r>
              <a:rPr lang="de-DE" b="1" dirty="0">
                <a:solidFill>
                  <a:srgbClr val="000000"/>
                </a:solidFill>
                <a:latin typeface="Arial" panose="020B0604020202020204" pitchFamily="34" charset="0"/>
              </a:rPr>
              <a:t>W</a:t>
            </a:r>
            <a:r>
              <a:rPr lang="de-DE" sz="2800" b="1" i="0" u="none" strike="noStrike" dirty="0">
                <a:solidFill>
                  <a:srgbClr val="000000"/>
                </a:solidFill>
                <a:effectLst/>
                <a:latin typeface="Arial" panose="020B0604020202020204" pitchFamily="34" charset="0"/>
              </a:rPr>
              <a:t>omit möchten Sie gerne weiterarbeiten?</a:t>
            </a:r>
            <a:br>
              <a:rPr lang="de-DE" sz="2800" b="1" i="0" u="none" strike="noStrike" dirty="0">
                <a:solidFill>
                  <a:srgbClr val="000000"/>
                </a:solidFill>
                <a:effectLst/>
                <a:latin typeface="Arial" panose="020B0604020202020204" pitchFamily="34" charset="0"/>
              </a:rPr>
            </a:br>
            <a:br>
              <a:rPr lang="de-DE" sz="2800" b="1" i="0" u="none" strike="noStrike" dirty="0">
                <a:solidFill>
                  <a:srgbClr val="000000"/>
                </a:solidFill>
                <a:effectLst/>
                <a:latin typeface="Arial" panose="020B0604020202020204" pitchFamily="34" charset="0"/>
              </a:rPr>
            </a:br>
            <a:r>
              <a:rPr lang="de-DE" sz="2800" b="1" i="0" u="none" strike="noStrike" dirty="0">
                <a:solidFill>
                  <a:srgbClr val="000000"/>
                </a:solidFill>
                <a:effectLst/>
                <a:latin typeface="Arial" panose="020B0604020202020204" pitchFamily="34" charset="0"/>
              </a:rPr>
              <a:t>Gab es besonders interessante Aspekte?</a:t>
            </a:r>
            <a:endParaRPr lang="de-DE" sz="2800" b="1" dirty="0">
              <a:effectLst/>
            </a:endParaRPr>
          </a:p>
        </p:txBody>
      </p:sp>
      <p:sp>
        <p:nvSpPr>
          <p:cNvPr id="5" name="Foliennummernplatzhalter 4">
            <a:extLst>
              <a:ext uri="{FF2B5EF4-FFF2-40B4-BE49-F238E27FC236}">
                <a16:creationId xmlns:a16="http://schemas.microsoft.com/office/drawing/2014/main" id="{5E577435-1C7B-4EEA-936C-59364BC85A14}"/>
              </a:ext>
            </a:extLst>
          </p:cNvPr>
          <p:cNvSpPr>
            <a:spLocks noGrp="1"/>
          </p:cNvSpPr>
          <p:nvPr>
            <p:ph type="sldNum" sz="quarter" idx="12"/>
          </p:nvPr>
        </p:nvSpPr>
        <p:spPr/>
        <p:txBody>
          <a:bodyPr/>
          <a:lstStyle/>
          <a:p>
            <a:r>
              <a:rPr lang="de-DE"/>
              <a:t>Seite </a:t>
            </a:r>
            <a:fld id="{CE6CAF4D-DD0D-4F34-9F3A-F974D54A280A}" type="slidenum">
              <a:rPr lang="de-DE" smtClean="0"/>
              <a:pPr/>
              <a:t>11</a:t>
            </a:fld>
            <a:endParaRPr lang="de-DE" dirty="0"/>
          </a:p>
        </p:txBody>
      </p:sp>
      <p:pic>
        <p:nvPicPr>
          <p:cNvPr id="6" name="Grafik 5" descr="Ein Bild, das Grafiken, rot, Grafikdesign, Farbigkeit enthält.&#10;&#10;Automatisch generierte Beschreibung">
            <a:extLst>
              <a:ext uri="{FF2B5EF4-FFF2-40B4-BE49-F238E27FC236}">
                <a16:creationId xmlns:a16="http://schemas.microsoft.com/office/drawing/2014/main" id="{1BAE0E06-797B-3713-0CC4-4729177B46C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134353" y="1196752"/>
            <a:ext cx="533400" cy="622300"/>
          </a:xfrm>
          <a:prstGeom prst="rect">
            <a:avLst/>
          </a:prstGeom>
        </p:spPr>
      </p:pic>
    </p:spTree>
    <p:extLst>
      <p:ext uri="{BB962C8B-B14F-4D97-AF65-F5344CB8AC3E}">
        <p14:creationId xmlns:p14="http://schemas.microsoft.com/office/powerpoint/2010/main" val="25607831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platzhalter 3">
            <a:extLst>
              <a:ext uri="{FF2B5EF4-FFF2-40B4-BE49-F238E27FC236}">
                <a16:creationId xmlns:a16="http://schemas.microsoft.com/office/drawing/2014/main" id="{F1A1C3BD-0898-3AF2-BF44-40843A7CEC8F}"/>
              </a:ext>
            </a:extLst>
          </p:cNvPr>
          <p:cNvSpPr>
            <a:spLocks noGrp="1"/>
          </p:cNvSpPr>
          <p:nvPr>
            <p:ph type="body" sz="quarter" idx="10"/>
          </p:nvPr>
        </p:nvSpPr>
        <p:spPr>
          <a:xfrm>
            <a:off x="2712566" y="836712"/>
            <a:ext cx="7991946" cy="4612928"/>
          </a:xfrm>
        </p:spPr>
        <p:txBody>
          <a:bodyPr/>
          <a:lstStyle/>
          <a:p>
            <a:r>
              <a:rPr lang="de-DE" sz="3000" dirty="0"/>
              <a:t>Die Medienphänomene der populären Kultur wie etwa das </a:t>
            </a:r>
            <a:r>
              <a:rPr lang="de-DE" sz="3000" dirty="0" err="1"/>
              <a:t>Crooning</a:t>
            </a:r>
            <a:r>
              <a:rPr lang="de-DE" sz="3000" dirty="0"/>
              <a:t>, Zeitmanipulationen, künstliche Räume, Überlagerungen etc., ihre Gestaltung und ihre Wirkungen sind mit den aus der Notenschrift abgeleiteten abstrakten Begriffen der Kompositionslehre weder zu beschreiben noch zu verstehen. An ihre Stelle treten das Experiment, die Adaption an das neue Medium und die Sprache der Effekte, eine Praxis des Machens, deren Gedächtnis nicht abstrakt notiert, sondern in den Tonträgern begreifbar vorliegt.</a:t>
            </a:r>
          </a:p>
        </p:txBody>
      </p:sp>
      <p:sp>
        <p:nvSpPr>
          <p:cNvPr id="5" name="Textplatzhalter 4">
            <a:extLst>
              <a:ext uri="{FF2B5EF4-FFF2-40B4-BE49-F238E27FC236}">
                <a16:creationId xmlns:a16="http://schemas.microsoft.com/office/drawing/2014/main" id="{AD7B4B7A-B977-7BBF-6820-604FBF29CB7E}"/>
              </a:ext>
            </a:extLst>
          </p:cNvPr>
          <p:cNvSpPr>
            <a:spLocks noGrp="1"/>
          </p:cNvSpPr>
          <p:nvPr>
            <p:ph type="body" sz="quarter" idx="11"/>
          </p:nvPr>
        </p:nvSpPr>
        <p:spPr/>
        <p:txBody>
          <a:bodyPr/>
          <a:lstStyle/>
          <a:p>
            <a:r>
              <a:rPr lang="de-DE" dirty="0">
                <a:solidFill>
                  <a:srgbClr val="FFFFFF"/>
                </a:solidFill>
                <a:effectLst/>
                <a:latin typeface="Helvetica" pitchFamily="2" charset="0"/>
              </a:rPr>
              <a:t>Großmann 2011, 163.</a:t>
            </a:r>
          </a:p>
        </p:txBody>
      </p:sp>
    </p:spTree>
    <p:extLst>
      <p:ext uri="{BB962C8B-B14F-4D97-AF65-F5344CB8AC3E}">
        <p14:creationId xmlns:p14="http://schemas.microsoft.com/office/powerpoint/2010/main" val="336816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5BF838-5F6F-496C-A400-5DD16A6B0830}"/>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3ACEF07C-F38A-5033-3B1C-4776B88D07E4}"/>
              </a:ext>
            </a:extLst>
          </p:cNvPr>
          <p:cNvSpPr>
            <a:spLocks noGrp="1"/>
          </p:cNvSpPr>
          <p:nvPr>
            <p:ph type="title"/>
          </p:nvPr>
        </p:nvSpPr>
        <p:spPr/>
        <p:txBody>
          <a:bodyPr/>
          <a:lstStyle/>
          <a:p>
            <a:r>
              <a:rPr lang="de-DE" dirty="0"/>
              <a:t>Medienästhetische Praktiken – DJing</a:t>
            </a:r>
            <a:br>
              <a:rPr lang="de-DE" sz="6600" dirty="0"/>
            </a:br>
            <a:r>
              <a:rPr lang="de-DE" sz="2000" dirty="0">
                <a:hlinkClick r:id="rId3"/>
              </a:rPr>
              <a:t>https://openmusic.academy/docs/QJEAhhm8RGqmT2qe2C7STf/dj-bassics-beginner-tutorial</a:t>
            </a:r>
            <a:r>
              <a:rPr lang="de-DE" sz="2000" dirty="0"/>
              <a:t> </a:t>
            </a:r>
            <a:br>
              <a:rPr lang="de-DE" sz="2000" dirty="0"/>
            </a:br>
            <a:br>
              <a:rPr lang="de-DE" sz="2000" dirty="0"/>
            </a:br>
            <a:r>
              <a:rPr lang="de-DE" sz="2000" dirty="0">
                <a:hlinkClick r:id="rId4"/>
              </a:rPr>
              <a:t>https://openmusic.academy/docs/HqkcgQsjBQLcCpgQSkM2QG/digitaldj</a:t>
            </a:r>
            <a:r>
              <a:rPr lang="de-DE" sz="2000" dirty="0"/>
              <a:t> </a:t>
            </a:r>
          </a:p>
        </p:txBody>
      </p:sp>
      <p:pic>
        <p:nvPicPr>
          <p:cNvPr id="3" name="Grafik 2" descr="Ein Bild, das Grafiken, rot, Grafikdesign, Farbigkeit enthält.&#10;&#10;Automatisch generierte Beschreibung">
            <a:extLst>
              <a:ext uri="{FF2B5EF4-FFF2-40B4-BE49-F238E27FC236}">
                <a16:creationId xmlns:a16="http://schemas.microsoft.com/office/drawing/2014/main" id="{BBDD75E7-F9AC-0BD2-503D-212B5623F30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134353" y="1196752"/>
            <a:ext cx="533400" cy="622300"/>
          </a:xfrm>
          <a:prstGeom prst="rect">
            <a:avLst/>
          </a:prstGeom>
        </p:spPr>
      </p:pic>
    </p:spTree>
    <p:extLst>
      <p:ext uri="{BB962C8B-B14F-4D97-AF65-F5344CB8AC3E}">
        <p14:creationId xmlns:p14="http://schemas.microsoft.com/office/powerpoint/2010/main" val="10746247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956A5B2-0AC5-5744-0115-EBA83AFA7A67}"/>
              </a:ext>
            </a:extLst>
          </p:cNvPr>
          <p:cNvSpPr>
            <a:spLocks noGrp="1"/>
          </p:cNvSpPr>
          <p:nvPr>
            <p:ph type="title"/>
          </p:nvPr>
        </p:nvSpPr>
        <p:spPr/>
        <p:txBody>
          <a:bodyPr/>
          <a:lstStyle/>
          <a:p>
            <a:r>
              <a:rPr lang="de-DE" dirty="0"/>
              <a:t>Fragerunde</a:t>
            </a:r>
          </a:p>
        </p:txBody>
      </p:sp>
      <p:pic>
        <p:nvPicPr>
          <p:cNvPr id="3" name="Grafik 2" descr="Ein Bild, das Grafiken, rot, Grafikdesign, Farbigkeit enthält.&#10;&#10;Automatisch generierte Beschreibung">
            <a:extLst>
              <a:ext uri="{FF2B5EF4-FFF2-40B4-BE49-F238E27FC236}">
                <a16:creationId xmlns:a16="http://schemas.microsoft.com/office/drawing/2014/main" id="{49E00621-FF10-4352-74A4-3906180A764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134353" y="1196752"/>
            <a:ext cx="533400" cy="622300"/>
          </a:xfrm>
          <a:prstGeom prst="rect">
            <a:avLst/>
          </a:prstGeom>
        </p:spPr>
      </p:pic>
    </p:spTree>
    <p:extLst>
      <p:ext uri="{BB962C8B-B14F-4D97-AF65-F5344CB8AC3E}">
        <p14:creationId xmlns:p14="http://schemas.microsoft.com/office/powerpoint/2010/main" val="175004711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23D523E-C865-2115-04A7-931750AF10DA}"/>
              </a:ext>
            </a:extLst>
          </p:cNvPr>
          <p:cNvSpPr>
            <a:spLocks noGrp="1"/>
          </p:cNvSpPr>
          <p:nvPr>
            <p:ph type="title"/>
          </p:nvPr>
        </p:nvSpPr>
        <p:spPr/>
        <p:txBody>
          <a:bodyPr/>
          <a:lstStyle/>
          <a:p>
            <a:pPr fontAlgn="t">
              <a:spcBef>
                <a:spcPts val="0"/>
              </a:spcBef>
            </a:pPr>
            <a:r>
              <a:rPr lang="de-DE" sz="2800" b="1" i="0" u="none" strike="noStrike" dirty="0">
                <a:solidFill>
                  <a:srgbClr val="000000"/>
                </a:solidFill>
                <a:effectLst/>
                <a:latin typeface="Arial" panose="020B0604020202020204" pitchFamily="34" charset="0"/>
              </a:rPr>
              <a:t>Inwiefern hat die bisherige praktische Arbeit Ihr Verständnis für digitale Musikproduktion und die daraus entstandene Musik verändert?</a:t>
            </a:r>
            <a:br>
              <a:rPr lang="de-DE" sz="2800" b="1" i="0" u="none" strike="noStrike" dirty="0">
                <a:solidFill>
                  <a:srgbClr val="000000"/>
                </a:solidFill>
                <a:effectLst/>
                <a:latin typeface="Arial" panose="020B0604020202020204" pitchFamily="34" charset="0"/>
              </a:rPr>
            </a:br>
            <a:br>
              <a:rPr lang="de-DE" sz="2800" b="1" i="0" u="none" strike="noStrike" dirty="0">
                <a:solidFill>
                  <a:srgbClr val="000000"/>
                </a:solidFill>
                <a:effectLst/>
                <a:latin typeface="Arial" panose="020B0604020202020204" pitchFamily="34" charset="0"/>
              </a:rPr>
            </a:br>
            <a:r>
              <a:rPr lang="de-DE" sz="2800" b="1" i="0" u="none" strike="noStrike" dirty="0">
                <a:solidFill>
                  <a:srgbClr val="000000"/>
                </a:solidFill>
                <a:effectLst/>
                <a:latin typeface="Arial" panose="020B0604020202020204" pitchFamily="34" charset="0"/>
              </a:rPr>
              <a:t>Wie haben Sie die körperliche Interaktion mit den digitalen Controllern erlebt?</a:t>
            </a:r>
            <a:br>
              <a:rPr lang="de-DE" sz="2800" b="1" i="0" u="none" strike="noStrike" dirty="0">
                <a:solidFill>
                  <a:srgbClr val="000000"/>
                </a:solidFill>
                <a:effectLst/>
                <a:latin typeface="Arial" panose="020B0604020202020204" pitchFamily="34" charset="0"/>
              </a:rPr>
            </a:br>
            <a:br>
              <a:rPr lang="de-DE" sz="2800" b="1" i="0" u="none" strike="noStrike" dirty="0">
                <a:solidFill>
                  <a:srgbClr val="000000"/>
                </a:solidFill>
                <a:effectLst/>
                <a:latin typeface="Arial" panose="020B0604020202020204" pitchFamily="34" charset="0"/>
              </a:rPr>
            </a:br>
            <a:r>
              <a:rPr lang="de-DE" sz="2800" b="1" i="0" u="none" strike="noStrike" dirty="0">
                <a:solidFill>
                  <a:srgbClr val="000000"/>
                </a:solidFill>
                <a:effectLst/>
                <a:latin typeface="Arial" panose="020B0604020202020204" pitchFamily="34" charset="0"/>
              </a:rPr>
              <a:t>Beschreiben Sie einen Moment, in dem </a:t>
            </a:r>
            <a:r>
              <a:rPr lang="de-DE" b="1" dirty="0">
                <a:solidFill>
                  <a:srgbClr val="000000"/>
                </a:solidFill>
                <a:latin typeface="Arial" panose="020B0604020202020204" pitchFamily="34" charset="0"/>
              </a:rPr>
              <a:t>Sie</a:t>
            </a:r>
            <a:r>
              <a:rPr lang="de-DE" sz="2800" b="1" i="0" u="none" strike="noStrike" dirty="0">
                <a:solidFill>
                  <a:srgbClr val="000000"/>
                </a:solidFill>
                <a:effectLst/>
                <a:latin typeface="Arial" panose="020B0604020202020204" pitchFamily="34" charset="0"/>
              </a:rPr>
              <a:t> das Gefühl hatten, etwas Neues zu entdecken.</a:t>
            </a:r>
            <a:br>
              <a:rPr lang="de-DE" sz="2800" b="1" i="0" u="none" strike="noStrike" dirty="0">
                <a:solidFill>
                  <a:srgbClr val="000000"/>
                </a:solidFill>
                <a:effectLst/>
                <a:latin typeface="Arial" panose="020B0604020202020204" pitchFamily="34" charset="0"/>
              </a:rPr>
            </a:br>
            <a:br>
              <a:rPr lang="de-DE" sz="2800" b="1" i="0" u="none" strike="noStrike" dirty="0">
                <a:solidFill>
                  <a:srgbClr val="000000"/>
                </a:solidFill>
                <a:effectLst/>
                <a:latin typeface="Arial" panose="020B0604020202020204" pitchFamily="34" charset="0"/>
              </a:rPr>
            </a:br>
            <a:r>
              <a:rPr lang="de-DE" sz="2800" b="1" i="0" u="none" strike="noStrike" dirty="0">
                <a:solidFill>
                  <a:srgbClr val="000000"/>
                </a:solidFill>
                <a:effectLst/>
                <a:latin typeface="Arial" panose="020B0604020202020204" pitchFamily="34" charset="0"/>
              </a:rPr>
              <a:t>Was war heute anders als im gewohnten Musikunterricht?</a:t>
            </a:r>
            <a:br>
              <a:rPr lang="de-DE" sz="2800" b="0" i="0" u="none" strike="noStrike" dirty="0">
                <a:solidFill>
                  <a:srgbClr val="000000"/>
                </a:solidFill>
                <a:effectLst/>
                <a:latin typeface="Arial" panose="020B0604020202020204" pitchFamily="34" charset="0"/>
              </a:rPr>
            </a:br>
            <a:endParaRPr lang="de-DE" sz="2800" dirty="0">
              <a:effectLst/>
            </a:endParaRPr>
          </a:p>
        </p:txBody>
      </p:sp>
      <p:sp>
        <p:nvSpPr>
          <p:cNvPr id="5" name="Foliennummernplatzhalter 4">
            <a:extLst>
              <a:ext uri="{FF2B5EF4-FFF2-40B4-BE49-F238E27FC236}">
                <a16:creationId xmlns:a16="http://schemas.microsoft.com/office/drawing/2014/main" id="{5E577435-1C7B-4EEA-936C-59364BC85A14}"/>
              </a:ext>
            </a:extLst>
          </p:cNvPr>
          <p:cNvSpPr>
            <a:spLocks noGrp="1"/>
          </p:cNvSpPr>
          <p:nvPr>
            <p:ph type="sldNum" sz="quarter" idx="12"/>
          </p:nvPr>
        </p:nvSpPr>
        <p:spPr/>
        <p:txBody>
          <a:bodyPr/>
          <a:lstStyle/>
          <a:p>
            <a:r>
              <a:rPr lang="de-DE"/>
              <a:t>Seite </a:t>
            </a:r>
            <a:fld id="{CE6CAF4D-DD0D-4F34-9F3A-F974D54A280A}" type="slidenum">
              <a:rPr lang="de-DE" smtClean="0"/>
              <a:pPr/>
              <a:t>15</a:t>
            </a:fld>
            <a:endParaRPr lang="de-DE" dirty="0"/>
          </a:p>
        </p:txBody>
      </p:sp>
      <p:pic>
        <p:nvPicPr>
          <p:cNvPr id="6" name="Grafik 5" descr="Ein Bild, das Grafiken, rot, Grafikdesign, Farbigkeit enthält.&#10;&#10;Automatisch generierte Beschreibung">
            <a:extLst>
              <a:ext uri="{FF2B5EF4-FFF2-40B4-BE49-F238E27FC236}">
                <a16:creationId xmlns:a16="http://schemas.microsoft.com/office/drawing/2014/main" id="{1BAE0E06-797B-3713-0CC4-4729177B46C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134353" y="1196752"/>
            <a:ext cx="533400" cy="622300"/>
          </a:xfrm>
          <a:prstGeom prst="rect">
            <a:avLst/>
          </a:prstGeom>
        </p:spPr>
      </p:pic>
    </p:spTree>
    <p:extLst>
      <p:ext uri="{BB962C8B-B14F-4D97-AF65-F5344CB8AC3E}">
        <p14:creationId xmlns:p14="http://schemas.microsoft.com/office/powerpoint/2010/main" val="68350056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EE6702-60FA-E8A5-D6FE-D5596FA33E27}"/>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1314272A-F80A-96B9-C0AA-72AC28DC7FC4}"/>
              </a:ext>
            </a:extLst>
          </p:cNvPr>
          <p:cNvSpPr>
            <a:spLocks noGrp="1"/>
          </p:cNvSpPr>
          <p:nvPr>
            <p:ph type="title"/>
          </p:nvPr>
        </p:nvSpPr>
        <p:spPr/>
        <p:txBody>
          <a:bodyPr/>
          <a:lstStyle/>
          <a:p>
            <a:r>
              <a:rPr lang="de-DE" dirty="0"/>
              <a:t>Tag 2</a:t>
            </a:r>
            <a:endParaRPr lang="de-DE" sz="6600" dirty="0"/>
          </a:p>
        </p:txBody>
      </p:sp>
      <p:pic>
        <p:nvPicPr>
          <p:cNvPr id="3" name="Grafik 2" descr="Ein Bild, das Grafiken, rot, Grafikdesign, Farbigkeit enthält.&#10;&#10;Automatisch generierte Beschreibung">
            <a:extLst>
              <a:ext uri="{FF2B5EF4-FFF2-40B4-BE49-F238E27FC236}">
                <a16:creationId xmlns:a16="http://schemas.microsoft.com/office/drawing/2014/main" id="{B0A93BA2-5325-D03A-0753-EC168EABB89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34353" y="1196752"/>
            <a:ext cx="533400" cy="622300"/>
          </a:xfrm>
          <a:prstGeom prst="rect">
            <a:avLst/>
          </a:prstGeom>
        </p:spPr>
      </p:pic>
    </p:spTree>
    <p:extLst>
      <p:ext uri="{BB962C8B-B14F-4D97-AF65-F5344CB8AC3E}">
        <p14:creationId xmlns:p14="http://schemas.microsoft.com/office/powerpoint/2010/main" val="153867573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5C5969-5D2B-3D1C-B27A-1DEE3594B729}"/>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250C6F26-E48A-55AE-5CD8-F08E523A7736}"/>
              </a:ext>
            </a:extLst>
          </p:cNvPr>
          <p:cNvSpPr>
            <a:spLocks noGrp="1"/>
          </p:cNvSpPr>
          <p:nvPr>
            <p:ph type="title"/>
          </p:nvPr>
        </p:nvSpPr>
        <p:spPr>
          <a:xfrm>
            <a:off x="524247" y="1376772"/>
            <a:ext cx="10796587" cy="4104456"/>
          </a:xfrm>
        </p:spPr>
        <p:txBody>
          <a:bodyPr/>
          <a:lstStyle/>
          <a:p>
            <a:r>
              <a:rPr lang="de-DE" dirty="0"/>
              <a:t>Sind Ihnen noch Fragen und Gedanken in Bezug auf das gestern  Erlebte gekommen?</a:t>
            </a:r>
          </a:p>
        </p:txBody>
      </p:sp>
      <p:pic>
        <p:nvPicPr>
          <p:cNvPr id="3" name="Grafik 2" descr="Ein Bild, das Grafiken, rot, Grafikdesign, Farbigkeit enthält.&#10;&#10;Automatisch generierte Beschreibung">
            <a:extLst>
              <a:ext uri="{FF2B5EF4-FFF2-40B4-BE49-F238E27FC236}">
                <a16:creationId xmlns:a16="http://schemas.microsoft.com/office/drawing/2014/main" id="{3514029F-72A1-8D4B-7827-81094AB1CA0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134353" y="1196752"/>
            <a:ext cx="533400" cy="622300"/>
          </a:xfrm>
          <a:prstGeom prst="rect">
            <a:avLst/>
          </a:prstGeom>
        </p:spPr>
      </p:pic>
    </p:spTree>
    <p:extLst>
      <p:ext uri="{BB962C8B-B14F-4D97-AF65-F5344CB8AC3E}">
        <p14:creationId xmlns:p14="http://schemas.microsoft.com/office/powerpoint/2010/main" val="61457264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5512F0A6-32A9-6B48-09E4-9BA74E1D8337}"/>
              </a:ext>
            </a:extLst>
          </p:cNvPr>
          <p:cNvSpPr>
            <a:spLocks noGrp="1"/>
          </p:cNvSpPr>
          <p:nvPr>
            <p:ph type="title"/>
          </p:nvPr>
        </p:nvSpPr>
        <p:spPr/>
        <p:txBody>
          <a:bodyPr/>
          <a:lstStyle/>
          <a:p>
            <a:r>
              <a:rPr lang="de-DE" dirty="0"/>
              <a:t>Agenda Tag 2</a:t>
            </a:r>
          </a:p>
        </p:txBody>
      </p:sp>
      <p:graphicFrame>
        <p:nvGraphicFramePr>
          <p:cNvPr id="6" name="Tabelle 6">
            <a:extLst>
              <a:ext uri="{FF2B5EF4-FFF2-40B4-BE49-F238E27FC236}">
                <a16:creationId xmlns:a16="http://schemas.microsoft.com/office/drawing/2014/main" id="{B8233CFA-B5BA-8E9E-DDE7-958858811AC3}"/>
              </a:ext>
            </a:extLst>
          </p:cNvPr>
          <p:cNvGraphicFramePr>
            <a:graphicFrameLocks noGrp="1"/>
          </p:cNvGraphicFramePr>
          <p:nvPr>
            <p:ph type="tbl" sz="quarter" idx="17"/>
            <p:extLst>
              <p:ext uri="{D42A27DB-BD31-4B8C-83A1-F6EECF244321}">
                <p14:modId xmlns:p14="http://schemas.microsoft.com/office/powerpoint/2010/main" val="2875122567"/>
              </p:ext>
            </p:extLst>
          </p:nvPr>
        </p:nvGraphicFramePr>
        <p:xfrm>
          <a:off x="1992313" y="1700213"/>
          <a:ext cx="7848600" cy="4293396"/>
        </p:xfrm>
        <a:graphic>
          <a:graphicData uri="http://schemas.openxmlformats.org/drawingml/2006/table">
            <a:tbl>
              <a:tblPr>
                <a:tableStyleId>{5C22544A-7EE6-4342-B048-85BDC9FD1C3A}</a:tableStyleId>
              </a:tblPr>
              <a:tblGrid>
                <a:gridCol w="1223367">
                  <a:extLst>
                    <a:ext uri="{9D8B030D-6E8A-4147-A177-3AD203B41FA5}">
                      <a16:colId xmlns:a16="http://schemas.microsoft.com/office/drawing/2014/main" val="4263463641"/>
                    </a:ext>
                  </a:extLst>
                </a:gridCol>
                <a:gridCol w="6625233">
                  <a:extLst>
                    <a:ext uri="{9D8B030D-6E8A-4147-A177-3AD203B41FA5}">
                      <a16:colId xmlns:a16="http://schemas.microsoft.com/office/drawing/2014/main" val="34794982"/>
                    </a:ext>
                  </a:extLst>
                </a:gridCol>
              </a:tblGrid>
              <a:tr h="477044">
                <a:tc>
                  <a:txBody>
                    <a:bodyPr/>
                    <a:lstStyle/>
                    <a:p>
                      <a:pPr algn="r"/>
                      <a:r>
                        <a:rPr lang="de-DE" sz="1600" dirty="0" err="1"/>
                        <a:t>xx:xx</a:t>
                      </a:r>
                      <a:r>
                        <a:rPr lang="de-DE" sz="1600" dirty="0"/>
                        <a:t> Uhr</a:t>
                      </a:r>
                    </a:p>
                  </a:txBody>
                  <a:tcPr marL="0" marR="180000" anchor="ctr">
                    <a:noFill/>
                  </a:tcPr>
                </a:tc>
                <a:tc>
                  <a:txBody>
                    <a:bodyPr/>
                    <a:lstStyle/>
                    <a:p>
                      <a:r>
                        <a:rPr lang="de-DE" sz="1600" b="1" dirty="0"/>
                        <a:t>Warmup &amp; Input</a:t>
                      </a:r>
                    </a:p>
                  </a:txBody>
                  <a:tcPr marL="144000" anchor="ctr">
                    <a:noFill/>
                  </a:tcPr>
                </a:tc>
                <a:extLst>
                  <a:ext uri="{0D108BD9-81ED-4DB2-BD59-A6C34878D82A}">
                    <a16:rowId xmlns:a16="http://schemas.microsoft.com/office/drawing/2014/main" val="3206326925"/>
                  </a:ext>
                </a:extLst>
              </a:tr>
              <a:tr h="477044">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de-DE" sz="1600" b="0" i="0" u="none" strike="noStrike" kern="1200" cap="none" spc="0" normalizeH="0" baseline="0" noProof="0" dirty="0" err="1">
                          <a:ln>
                            <a:noFill/>
                          </a:ln>
                          <a:solidFill>
                            <a:prstClr val="black"/>
                          </a:solidFill>
                          <a:effectLst/>
                          <a:uLnTx/>
                          <a:uFillTx/>
                          <a:latin typeface="Kantumruy Pro"/>
                          <a:ea typeface="+mn-ea"/>
                          <a:cs typeface="+mn-cs"/>
                        </a:rPr>
                        <a:t>xx:xx</a:t>
                      </a:r>
                      <a:r>
                        <a:rPr kumimoji="0" lang="de-DE" sz="1600" b="0" i="0" u="none" strike="noStrike" kern="1200" cap="none" spc="0" normalizeH="0" baseline="0" noProof="0" dirty="0">
                          <a:ln>
                            <a:noFill/>
                          </a:ln>
                          <a:solidFill>
                            <a:prstClr val="black"/>
                          </a:solidFill>
                          <a:effectLst/>
                          <a:uLnTx/>
                          <a:uFillTx/>
                          <a:latin typeface="Kantumruy Pro"/>
                          <a:ea typeface="+mn-ea"/>
                          <a:cs typeface="+mn-cs"/>
                        </a:rPr>
                        <a:t> Uhr</a:t>
                      </a:r>
                    </a:p>
                  </a:txBody>
                  <a:tcPr marL="0" marR="180000" anchor="ctr">
                    <a:noFill/>
                  </a:tcPr>
                </a:tc>
                <a:tc>
                  <a:txBody>
                    <a:bodyPr/>
                    <a:lstStyle/>
                    <a:p>
                      <a:r>
                        <a:rPr lang="de-DE" sz="1600" i="0" dirty="0">
                          <a:solidFill>
                            <a:schemeClr val="dk1"/>
                          </a:solidFill>
                        </a:rPr>
                        <a:t>Projektarbeit mit Video und Musik</a:t>
                      </a:r>
                    </a:p>
                  </a:txBody>
                  <a:tcPr marL="144000" anchor="ctr">
                    <a:noFill/>
                  </a:tcPr>
                </a:tc>
                <a:extLst>
                  <a:ext uri="{0D108BD9-81ED-4DB2-BD59-A6C34878D82A}">
                    <a16:rowId xmlns:a16="http://schemas.microsoft.com/office/drawing/2014/main" val="1984301204"/>
                  </a:ext>
                </a:extLst>
              </a:tr>
              <a:tr h="477044">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de-DE" sz="1600" b="0" i="0" u="none" strike="noStrike" kern="1200" cap="none" spc="0" normalizeH="0" baseline="0" noProof="0" dirty="0" err="1">
                          <a:ln>
                            <a:noFill/>
                          </a:ln>
                          <a:solidFill>
                            <a:prstClr val="black"/>
                          </a:solidFill>
                          <a:effectLst/>
                          <a:uLnTx/>
                          <a:uFillTx/>
                          <a:latin typeface="Kantumruy Pro"/>
                          <a:ea typeface="+mn-ea"/>
                          <a:cs typeface="+mn-cs"/>
                        </a:rPr>
                        <a:t>xx:xx</a:t>
                      </a:r>
                      <a:r>
                        <a:rPr kumimoji="0" lang="de-DE" sz="1600" b="0" i="0" u="none" strike="noStrike" kern="1200" cap="none" spc="0" normalizeH="0" baseline="0" noProof="0" dirty="0">
                          <a:ln>
                            <a:noFill/>
                          </a:ln>
                          <a:solidFill>
                            <a:prstClr val="black"/>
                          </a:solidFill>
                          <a:effectLst/>
                          <a:uLnTx/>
                          <a:uFillTx/>
                          <a:latin typeface="Kantumruy Pro"/>
                          <a:ea typeface="+mn-ea"/>
                          <a:cs typeface="+mn-cs"/>
                        </a:rPr>
                        <a:t> Uhr</a:t>
                      </a:r>
                    </a:p>
                  </a:txBody>
                  <a:tcPr marL="0" marR="180000" anchor="ctr">
                    <a:noFill/>
                  </a:tcPr>
                </a:tc>
                <a:tc>
                  <a:txBody>
                    <a:bodyPr/>
                    <a:lstStyle/>
                    <a:p>
                      <a:r>
                        <a:rPr lang="de-DE" sz="1600" i="0" dirty="0"/>
                        <a:t>3. Reflexionsrunde</a:t>
                      </a:r>
                    </a:p>
                  </a:txBody>
                  <a:tcPr marL="144000" anchor="ctr">
                    <a:noFill/>
                  </a:tcPr>
                </a:tc>
                <a:extLst>
                  <a:ext uri="{0D108BD9-81ED-4DB2-BD59-A6C34878D82A}">
                    <a16:rowId xmlns:a16="http://schemas.microsoft.com/office/drawing/2014/main" val="607626540"/>
                  </a:ext>
                </a:extLst>
              </a:tr>
              <a:tr h="477044">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de-DE" sz="1600" b="0" i="0" u="none" strike="noStrike" kern="1200" cap="none" spc="0" normalizeH="0" baseline="0" noProof="0" dirty="0" err="1">
                          <a:ln>
                            <a:noFill/>
                          </a:ln>
                          <a:solidFill>
                            <a:prstClr val="black"/>
                          </a:solidFill>
                          <a:effectLst/>
                          <a:uLnTx/>
                          <a:uFillTx/>
                          <a:latin typeface="Kantumruy Pro"/>
                          <a:ea typeface="+mn-ea"/>
                          <a:cs typeface="+mn-cs"/>
                        </a:rPr>
                        <a:t>xx:xx</a:t>
                      </a:r>
                      <a:r>
                        <a:rPr kumimoji="0" lang="de-DE" sz="1600" b="0" i="0" u="none" strike="noStrike" kern="1200" cap="none" spc="0" normalizeH="0" baseline="0" noProof="0" dirty="0">
                          <a:ln>
                            <a:noFill/>
                          </a:ln>
                          <a:solidFill>
                            <a:prstClr val="black"/>
                          </a:solidFill>
                          <a:effectLst/>
                          <a:uLnTx/>
                          <a:uFillTx/>
                          <a:latin typeface="Kantumruy Pro"/>
                          <a:ea typeface="+mn-ea"/>
                          <a:cs typeface="+mn-cs"/>
                        </a:rPr>
                        <a:t> Uhr</a:t>
                      </a:r>
                    </a:p>
                  </a:txBody>
                  <a:tcPr marL="0" marR="180000" anchor="ctr">
                    <a:lnB w="12700" cap="flat" cmpd="sng" algn="ctr">
                      <a:solidFill>
                        <a:schemeClr val="tx1"/>
                      </a:solidFill>
                      <a:prstDash val="solid"/>
                      <a:round/>
                      <a:headEnd type="none" w="med" len="med"/>
                      <a:tailEnd type="none" w="med" len="med"/>
                    </a:lnB>
                    <a:noFill/>
                  </a:tcPr>
                </a:tc>
                <a:tc>
                  <a:txBody>
                    <a:bodyPr/>
                    <a:lstStyle/>
                    <a:p>
                      <a:r>
                        <a:rPr lang="de-DE" sz="1600" dirty="0"/>
                        <a:t>Weitere Projektarbeit</a:t>
                      </a:r>
                      <a:endParaRPr lang="de-DE" sz="1600" i="1" dirty="0"/>
                    </a:p>
                  </a:txBody>
                  <a:tcPr marL="144000" anchor="ctr">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93604209"/>
                  </a:ext>
                </a:extLst>
              </a:tr>
              <a:tr h="477044">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de-DE" sz="1600" b="0" i="0" u="none" strike="noStrike" kern="1200" cap="none" spc="0" normalizeH="0" baseline="0" noProof="0" dirty="0" err="1">
                          <a:ln>
                            <a:noFill/>
                          </a:ln>
                          <a:solidFill>
                            <a:prstClr val="black"/>
                          </a:solidFill>
                          <a:effectLst/>
                          <a:uLnTx/>
                          <a:uFillTx/>
                          <a:latin typeface="Kantumruy Pro"/>
                          <a:ea typeface="+mn-ea"/>
                          <a:cs typeface="+mn-cs"/>
                        </a:rPr>
                        <a:t>xx:xx</a:t>
                      </a:r>
                      <a:r>
                        <a:rPr kumimoji="0" lang="de-DE" sz="1600" b="0" i="0" u="none" strike="noStrike" kern="1200" cap="none" spc="0" normalizeH="0" baseline="0" noProof="0" dirty="0">
                          <a:ln>
                            <a:noFill/>
                          </a:ln>
                          <a:solidFill>
                            <a:prstClr val="black"/>
                          </a:solidFill>
                          <a:effectLst/>
                          <a:uLnTx/>
                          <a:uFillTx/>
                          <a:latin typeface="Kantumruy Pro"/>
                          <a:ea typeface="+mn-ea"/>
                          <a:cs typeface="+mn-cs"/>
                        </a:rPr>
                        <a:t> Uhr</a:t>
                      </a:r>
                    </a:p>
                  </a:txBody>
                  <a:tcPr marL="0" marR="180000" anchor="ctr">
                    <a:lnT w="12700" cap="flat" cmpd="sng" algn="ctr">
                      <a:solidFill>
                        <a:schemeClr val="tx1"/>
                      </a:solidFill>
                      <a:prstDash val="solid"/>
                      <a:round/>
                      <a:headEnd type="none" w="med" len="med"/>
                      <a:tailEnd type="none" w="med" len="med"/>
                    </a:lnT>
                    <a:noFill/>
                  </a:tcPr>
                </a:tc>
                <a:tc>
                  <a:txBody>
                    <a:bodyPr/>
                    <a:lstStyle/>
                    <a:p>
                      <a:r>
                        <a:rPr lang="de-DE" sz="1600" b="1" dirty="0"/>
                        <a:t>Mittagspause</a:t>
                      </a:r>
                    </a:p>
                  </a:txBody>
                  <a:tcPr marL="144000" anchor="ctr">
                    <a:lnT w="1270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2563819830"/>
                  </a:ext>
                </a:extLst>
              </a:tr>
              <a:tr h="477044">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de-DE" sz="1600" b="0" i="0" u="none" strike="noStrike" kern="1200" cap="none" spc="0" normalizeH="0" baseline="0" noProof="0" dirty="0" err="1">
                          <a:ln>
                            <a:noFill/>
                          </a:ln>
                          <a:solidFill>
                            <a:prstClr val="black"/>
                          </a:solidFill>
                          <a:effectLst/>
                          <a:uLnTx/>
                          <a:uFillTx/>
                          <a:latin typeface="Kantumruy Pro"/>
                          <a:ea typeface="+mn-ea"/>
                          <a:cs typeface="+mn-cs"/>
                        </a:rPr>
                        <a:t>xx:xx</a:t>
                      </a:r>
                      <a:r>
                        <a:rPr kumimoji="0" lang="de-DE" sz="1600" b="0" i="0" u="none" strike="noStrike" kern="1200" cap="none" spc="0" normalizeH="0" baseline="0" noProof="0" dirty="0">
                          <a:ln>
                            <a:noFill/>
                          </a:ln>
                          <a:solidFill>
                            <a:prstClr val="black"/>
                          </a:solidFill>
                          <a:effectLst/>
                          <a:uLnTx/>
                          <a:uFillTx/>
                          <a:latin typeface="Kantumruy Pro"/>
                          <a:ea typeface="+mn-ea"/>
                          <a:cs typeface="+mn-cs"/>
                        </a:rPr>
                        <a:t> Uhr</a:t>
                      </a:r>
                    </a:p>
                  </a:txBody>
                  <a:tcPr marL="0" marR="180000" anchor="ctr">
                    <a:noFill/>
                  </a:tcPr>
                </a:tc>
                <a:tc>
                  <a:txBody>
                    <a:bodyPr/>
                    <a:lstStyle/>
                    <a:p>
                      <a:r>
                        <a:rPr lang="de-DE" sz="1600" i="0" dirty="0"/>
                        <a:t>Weitere Projektarbeit</a:t>
                      </a:r>
                    </a:p>
                  </a:txBody>
                  <a:tcPr marL="144000" anchor="ctr">
                    <a:noFill/>
                  </a:tcPr>
                </a:tc>
                <a:extLst>
                  <a:ext uri="{0D108BD9-81ED-4DB2-BD59-A6C34878D82A}">
                    <a16:rowId xmlns:a16="http://schemas.microsoft.com/office/drawing/2014/main" val="1103404064"/>
                  </a:ext>
                </a:extLst>
              </a:tr>
              <a:tr h="477044">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de-DE" sz="1600" b="0" i="0" u="none" strike="noStrike" kern="1200" cap="none" spc="0" normalizeH="0" baseline="0" noProof="0" dirty="0" err="1">
                          <a:ln>
                            <a:noFill/>
                          </a:ln>
                          <a:solidFill>
                            <a:prstClr val="black"/>
                          </a:solidFill>
                          <a:effectLst/>
                          <a:uLnTx/>
                          <a:uFillTx/>
                          <a:latin typeface="Kantumruy Pro"/>
                          <a:ea typeface="+mn-ea"/>
                          <a:cs typeface="+mn-cs"/>
                        </a:rPr>
                        <a:t>xx:xx</a:t>
                      </a:r>
                      <a:r>
                        <a:rPr kumimoji="0" lang="de-DE" sz="1600" b="0" i="0" u="none" strike="noStrike" kern="1200" cap="none" spc="0" normalizeH="0" baseline="0" noProof="0" dirty="0">
                          <a:ln>
                            <a:noFill/>
                          </a:ln>
                          <a:solidFill>
                            <a:prstClr val="black"/>
                          </a:solidFill>
                          <a:effectLst/>
                          <a:uLnTx/>
                          <a:uFillTx/>
                          <a:latin typeface="Kantumruy Pro"/>
                          <a:ea typeface="+mn-ea"/>
                          <a:cs typeface="+mn-cs"/>
                        </a:rPr>
                        <a:t> Uhr</a:t>
                      </a:r>
                    </a:p>
                  </a:txBody>
                  <a:tcPr marL="0" marR="180000" anchor="ctr">
                    <a:noFill/>
                  </a:tcPr>
                </a:tc>
                <a:tc>
                  <a:txBody>
                    <a:bodyPr/>
                    <a:lstStyle/>
                    <a:p>
                      <a:r>
                        <a:rPr lang="de-DE" sz="1600" dirty="0"/>
                        <a:t>Ergebnispräsentation und Reflexion</a:t>
                      </a:r>
                      <a:endParaRPr lang="de-DE" sz="1600" i="1" dirty="0"/>
                    </a:p>
                  </a:txBody>
                  <a:tcPr marL="144000" anchor="ctr">
                    <a:noFill/>
                  </a:tcPr>
                </a:tc>
                <a:extLst>
                  <a:ext uri="{0D108BD9-81ED-4DB2-BD59-A6C34878D82A}">
                    <a16:rowId xmlns:a16="http://schemas.microsoft.com/office/drawing/2014/main" val="15463411"/>
                  </a:ext>
                </a:extLst>
              </a:tr>
              <a:tr h="477044">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de-DE" sz="1600" b="0" i="0" u="none" strike="noStrike" kern="1200" cap="none" spc="0" normalizeH="0" baseline="0" noProof="0" dirty="0" err="1">
                          <a:ln>
                            <a:noFill/>
                          </a:ln>
                          <a:solidFill>
                            <a:prstClr val="black"/>
                          </a:solidFill>
                          <a:effectLst/>
                          <a:uLnTx/>
                          <a:uFillTx/>
                          <a:latin typeface="Kantumruy Pro"/>
                          <a:ea typeface="+mn-ea"/>
                          <a:cs typeface="+mn-cs"/>
                        </a:rPr>
                        <a:t>xx:xx</a:t>
                      </a:r>
                      <a:r>
                        <a:rPr kumimoji="0" lang="de-DE" sz="1600" b="0" i="0" u="none" strike="noStrike" kern="1200" cap="none" spc="0" normalizeH="0" baseline="0" noProof="0" dirty="0">
                          <a:ln>
                            <a:noFill/>
                          </a:ln>
                          <a:solidFill>
                            <a:prstClr val="black"/>
                          </a:solidFill>
                          <a:effectLst/>
                          <a:uLnTx/>
                          <a:uFillTx/>
                          <a:latin typeface="Kantumruy Pro"/>
                          <a:ea typeface="+mn-ea"/>
                          <a:cs typeface="+mn-cs"/>
                        </a:rPr>
                        <a:t> Uhr</a:t>
                      </a:r>
                    </a:p>
                  </a:txBody>
                  <a:tcPr marL="0" marR="180000" anchor="ctr">
                    <a:lnB w="12700" cap="flat" cmpd="sng" algn="ctr">
                      <a:solidFill>
                        <a:schemeClr val="tx1"/>
                      </a:solidFill>
                      <a:prstDash val="solid"/>
                      <a:round/>
                      <a:headEnd type="none" w="med" len="med"/>
                      <a:tailEnd type="none" w="med" len="med"/>
                    </a:lnB>
                    <a:noFill/>
                  </a:tcPr>
                </a:tc>
                <a:tc>
                  <a:txBody>
                    <a:bodyPr/>
                    <a:lstStyle/>
                    <a:p>
                      <a:r>
                        <a:rPr lang="de-DE" sz="1600" dirty="0"/>
                        <a:t>Abschlussrunde </a:t>
                      </a:r>
                      <a:endParaRPr lang="de-DE" sz="1600" i="1" dirty="0"/>
                    </a:p>
                  </a:txBody>
                  <a:tcPr marL="144000" anchor="ctr">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80919679"/>
                  </a:ext>
                </a:extLst>
              </a:tr>
              <a:tr h="477044">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de-DE" sz="1600" b="0" i="0" u="none" strike="noStrike" kern="1200" cap="none" spc="0" normalizeH="0" baseline="0" noProof="0" dirty="0" err="1">
                          <a:ln>
                            <a:noFill/>
                          </a:ln>
                          <a:solidFill>
                            <a:prstClr val="black"/>
                          </a:solidFill>
                          <a:effectLst/>
                          <a:uLnTx/>
                          <a:uFillTx/>
                          <a:latin typeface="Kantumruy Pro"/>
                          <a:ea typeface="+mn-ea"/>
                          <a:cs typeface="+mn-cs"/>
                        </a:rPr>
                        <a:t>xx:xx</a:t>
                      </a:r>
                      <a:r>
                        <a:rPr kumimoji="0" lang="de-DE" sz="1600" b="0" i="0" u="none" strike="noStrike" kern="1200" cap="none" spc="0" normalizeH="0" baseline="0" noProof="0" dirty="0">
                          <a:ln>
                            <a:noFill/>
                          </a:ln>
                          <a:solidFill>
                            <a:prstClr val="black"/>
                          </a:solidFill>
                          <a:effectLst/>
                          <a:uLnTx/>
                          <a:uFillTx/>
                          <a:latin typeface="Kantumruy Pro"/>
                          <a:ea typeface="+mn-ea"/>
                          <a:cs typeface="+mn-cs"/>
                        </a:rPr>
                        <a:t> Uhr</a:t>
                      </a:r>
                    </a:p>
                  </a:txBody>
                  <a:tcPr marL="0" marR="180000" anchor="ctr">
                    <a:lnT w="12700" cap="flat" cmpd="sng" algn="ctr">
                      <a:solidFill>
                        <a:schemeClr val="tx1"/>
                      </a:solidFill>
                      <a:prstDash val="solid"/>
                      <a:round/>
                      <a:headEnd type="none" w="med" len="med"/>
                      <a:tailEnd type="none" w="med" len="med"/>
                    </a:lnT>
                    <a:noFill/>
                  </a:tcPr>
                </a:tc>
                <a:tc>
                  <a:txBody>
                    <a:bodyPr/>
                    <a:lstStyle/>
                    <a:p>
                      <a:r>
                        <a:rPr lang="de-DE" sz="1600" b="1" dirty="0"/>
                        <a:t>Ende &amp; Ausklang</a:t>
                      </a:r>
                    </a:p>
                  </a:txBody>
                  <a:tcPr marL="144000" anchor="ctr">
                    <a:lnT w="1270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512905627"/>
                  </a:ext>
                </a:extLst>
              </a:tr>
            </a:tbl>
          </a:graphicData>
        </a:graphic>
      </p:graphicFrame>
      <p:pic>
        <p:nvPicPr>
          <p:cNvPr id="2" name="Grafik 1" descr="Ein Bild, das Grafiken, rot, Grafikdesign, Farbigkeit enthält.&#10;&#10;Automatisch generierte Beschreibung">
            <a:extLst>
              <a:ext uri="{FF2B5EF4-FFF2-40B4-BE49-F238E27FC236}">
                <a16:creationId xmlns:a16="http://schemas.microsoft.com/office/drawing/2014/main" id="{5754BC70-E516-EAF9-9FFA-8C55E519EAA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34353" y="1196752"/>
            <a:ext cx="533400" cy="622300"/>
          </a:xfrm>
          <a:prstGeom prst="rect">
            <a:avLst/>
          </a:prstGeom>
        </p:spPr>
      </p:pic>
    </p:spTree>
    <p:extLst>
      <p:ext uri="{BB962C8B-B14F-4D97-AF65-F5344CB8AC3E}">
        <p14:creationId xmlns:p14="http://schemas.microsoft.com/office/powerpoint/2010/main" val="67804687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C3620B-E833-3471-EE7E-97A5570D7D1E}"/>
            </a:ext>
          </a:extLst>
        </p:cNvPr>
        <p:cNvGrpSpPr/>
        <p:nvPr/>
      </p:nvGrpSpPr>
      <p:grpSpPr>
        <a:xfrm>
          <a:off x="0" y="0"/>
          <a:ext cx="0" cy="0"/>
          <a:chOff x="0" y="0"/>
          <a:chExt cx="0" cy="0"/>
        </a:xfrm>
      </p:grpSpPr>
      <p:sp>
        <p:nvSpPr>
          <p:cNvPr id="5" name="Foliennummernplatzhalter 4" hidden="1">
            <a:extLst>
              <a:ext uri="{FF2B5EF4-FFF2-40B4-BE49-F238E27FC236}">
                <a16:creationId xmlns:a16="http://schemas.microsoft.com/office/drawing/2014/main" id="{B71ED786-7913-4D49-9C4B-520FDA4A996D}"/>
              </a:ext>
            </a:extLst>
          </p:cNvPr>
          <p:cNvSpPr>
            <a:spLocks noGrp="1"/>
          </p:cNvSpPr>
          <p:nvPr>
            <p:ph type="sldNum" sz="quarter" idx="4294967295"/>
          </p:nvPr>
        </p:nvSpPr>
        <p:spPr>
          <a:xfrm>
            <a:off x="8897937" y="6497767"/>
            <a:ext cx="2743200" cy="153888"/>
          </a:xfrm>
        </p:spPr>
        <p:txBody>
          <a:bodyPr/>
          <a:lstStyle/>
          <a:p>
            <a:pPr>
              <a:spcAft>
                <a:spcPts val="600"/>
              </a:spcAft>
            </a:pPr>
            <a:r>
              <a:rPr lang="de-DE"/>
              <a:t>Seite </a:t>
            </a:r>
            <a:fld id="{CE6CAF4D-DD0D-4F34-9F3A-F974D54A280A}" type="slidenum">
              <a:rPr lang="de-DE" smtClean="0"/>
              <a:pPr>
                <a:spcAft>
                  <a:spcPts val="600"/>
                </a:spcAft>
              </a:pPr>
              <a:t>19</a:t>
            </a:fld>
            <a:endParaRPr lang="de-DE"/>
          </a:p>
        </p:txBody>
      </p:sp>
      <p:sp>
        <p:nvSpPr>
          <p:cNvPr id="3" name="Textfeld 2">
            <a:extLst>
              <a:ext uri="{FF2B5EF4-FFF2-40B4-BE49-F238E27FC236}">
                <a16:creationId xmlns:a16="http://schemas.microsoft.com/office/drawing/2014/main" id="{89733B41-8E35-54C8-A09E-7F2AB425F737}"/>
              </a:ext>
            </a:extLst>
          </p:cNvPr>
          <p:cNvSpPr txBox="1"/>
          <p:nvPr/>
        </p:nvSpPr>
        <p:spPr>
          <a:xfrm>
            <a:off x="2009546" y="3105835"/>
            <a:ext cx="8172908" cy="646331"/>
          </a:xfrm>
          <a:prstGeom prst="rect">
            <a:avLst/>
          </a:prstGeom>
          <a:noFill/>
        </p:spPr>
        <p:txBody>
          <a:bodyPr wrap="square">
            <a:spAutoFit/>
          </a:bodyPr>
          <a:lstStyle/>
          <a:p>
            <a:r>
              <a:rPr lang="de-DE" b="1" dirty="0">
                <a:solidFill>
                  <a:srgbClr val="000000"/>
                </a:solidFill>
                <a:effectLst/>
                <a:latin typeface="Kantumruy Pro (Textkörper)"/>
              </a:rPr>
              <a:t>Tape Notes Podcast. (2022, 25. Juli).</a:t>
            </a:r>
            <a:r>
              <a:rPr lang="de-DE" dirty="0">
                <a:solidFill>
                  <a:srgbClr val="000000"/>
                </a:solidFill>
                <a:effectLst/>
                <a:latin typeface="Kantumruy Pro (Textkörper)"/>
              </a:rPr>
              <a:t> </a:t>
            </a:r>
            <a:r>
              <a:rPr lang="de-DE" i="1" dirty="0">
                <a:solidFill>
                  <a:srgbClr val="000000"/>
                </a:solidFill>
                <a:effectLst/>
                <a:latin typeface="Kantumruy Pro (Textkörper)"/>
              </a:rPr>
              <a:t>FINNEAS </a:t>
            </a:r>
            <a:r>
              <a:rPr lang="de-DE" i="1" dirty="0" err="1">
                <a:solidFill>
                  <a:srgbClr val="000000"/>
                </a:solidFill>
                <a:effectLst/>
                <a:latin typeface="Kantumruy Pro (Textkörper)"/>
              </a:rPr>
              <a:t>Favourite</a:t>
            </a:r>
            <a:r>
              <a:rPr lang="de-DE" i="1" dirty="0">
                <a:solidFill>
                  <a:srgbClr val="000000"/>
                </a:solidFill>
                <a:effectLst/>
                <a:latin typeface="Kantumruy Pro (Textkörper)"/>
              </a:rPr>
              <a:t> Plug-in &amp; </a:t>
            </a:r>
            <a:r>
              <a:rPr lang="de-DE" i="1" dirty="0" err="1">
                <a:solidFill>
                  <a:srgbClr val="000000"/>
                </a:solidFill>
                <a:effectLst/>
                <a:latin typeface="Kantumruy Pro (Textkörper)"/>
              </a:rPr>
              <a:t>Advice</a:t>
            </a:r>
            <a:r>
              <a:rPr lang="de-DE" i="1" dirty="0">
                <a:solidFill>
                  <a:srgbClr val="000000"/>
                </a:solidFill>
                <a:effectLst/>
                <a:latin typeface="Kantumruy Pro (Textkörper)"/>
              </a:rPr>
              <a:t> for </a:t>
            </a:r>
            <a:r>
              <a:rPr lang="de-DE" i="1" dirty="0" err="1">
                <a:solidFill>
                  <a:srgbClr val="000000"/>
                </a:solidFill>
                <a:effectLst/>
                <a:latin typeface="Kantumruy Pro (Textkörper)"/>
              </a:rPr>
              <a:t>Musicians</a:t>
            </a:r>
            <a:r>
              <a:rPr lang="de-DE" dirty="0">
                <a:solidFill>
                  <a:srgbClr val="000000"/>
                </a:solidFill>
                <a:effectLst/>
                <a:latin typeface="Kantumruy Pro (Textkörper)"/>
              </a:rPr>
              <a:t> [Video]. YouTube. </a:t>
            </a:r>
            <a:r>
              <a:rPr lang="de-DE" dirty="0">
                <a:solidFill>
                  <a:srgbClr val="000000"/>
                </a:solidFill>
                <a:effectLst/>
                <a:latin typeface="Kantumruy Pro (Textkörper)"/>
                <a:hlinkClick r:id="rId3"/>
              </a:rPr>
              <a:t>https://www.youtube.com/watch?v=C-HOPqztIVI</a:t>
            </a:r>
            <a:r>
              <a:rPr lang="de-DE" dirty="0">
                <a:solidFill>
                  <a:srgbClr val="000000"/>
                </a:solidFill>
                <a:effectLst/>
                <a:latin typeface="Kantumruy Pro (Textkörper)"/>
              </a:rPr>
              <a:t> </a:t>
            </a:r>
          </a:p>
        </p:txBody>
      </p:sp>
      <p:sp>
        <p:nvSpPr>
          <p:cNvPr id="4" name="Textfeld 3">
            <a:extLst>
              <a:ext uri="{FF2B5EF4-FFF2-40B4-BE49-F238E27FC236}">
                <a16:creationId xmlns:a16="http://schemas.microsoft.com/office/drawing/2014/main" id="{A14028F0-4C58-EDDE-AF8C-B2BE04C86C4B}"/>
              </a:ext>
            </a:extLst>
          </p:cNvPr>
          <p:cNvSpPr txBox="1"/>
          <p:nvPr/>
        </p:nvSpPr>
        <p:spPr>
          <a:xfrm>
            <a:off x="767408" y="566837"/>
            <a:ext cx="6696744" cy="459998"/>
          </a:xfrm>
          <a:prstGeom prst="rect">
            <a:avLst/>
          </a:prstGeom>
          <a:noFill/>
        </p:spPr>
        <p:txBody>
          <a:bodyPr wrap="square" lIns="0" tIns="0" rIns="0" bIns="0" rtlCol="0">
            <a:spAutoFit/>
          </a:bodyPr>
          <a:lstStyle/>
          <a:p>
            <a:pPr algn="l">
              <a:lnSpc>
                <a:spcPct val="113000"/>
              </a:lnSpc>
            </a:pPr>
            <a:r>
              <a:rPr lang="de-DE" sz="2800" dirty="0">
                <a:latin typeface="+mj-lt"/>
              </a:rPr>
              <a:t>Video auf voller Foliengröße </a:t>
            </a:r>
          </a:p>
        </p:txBody>
      </p:sp>
      <p:pic>
        <p:nvPicPr>
          <p:cNvPr id="2" name="Grafik 1" descr="Ein Bild, das Grafiken, rot, Grafikdesign, Farbigkeit enthält.&#10;&#10;Automatisch generierte Beschreibung">
            <a:extLst>
              <a:ext uri="{FF2B5EF4-FFF2-40B4-BE49-F238E27FC236}">
                <a16:creationId xmlns:a16="http://schemas.microsoft.com/office/drawing/2014/main" id="{5F156613-51BA-C193-6E9A-0446CD7F2A9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134353" y="1196752"/>
            <a:ext cx="533400" cy="622300"/>
          </a:xfrm>
          <a:prstGeom prst="rect">
            <a:avLst/>
          </a:prstGeom>
        </p:spPr>
      </p:pic>
    </p:spTree>
    <p:extLst>
      <p:ext uri="{BB962C8B-B14F-4D97-AF65-F5344CB8AC3E}">
        <p14:creationId xmlns:p14="http://schemas.microsoft.com/office/powerpoint/2010/main" val="1116091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5512F0A6-32A9-6B48-09E4-9BA74E1D8337}"/>
              </a:ext>
            </a:extLst>
          </p:cNvPr>
          <p:cNvSpPr>
            <a:spLocks noGrp="1"/>
          </p:cNvSpPr>
          <p:nvPr>
            <p:ph type="title"/>
          </p:nvPr>
        </p:nvSpPr>
        <p:spPr/>
        <p:txBody>
          <a:bodyPr/>
          <a:lstStyle/>
          <a:p>
            <a:r>
              <a:rPr lang="de-DE" dirty="0"/>
              <a:t>Agenda Tag 1</a:t>
            </a:r>
          </a:p>
        </p:txBody>
      </p:sp>
      <p:graphicFrame>
        <p:nvGraphicFramePr>
          <p:cNvPr id="6" name="Tabelle 6">
            <a:extLst>
              <a:ext uri="{FF2B5EF4-FFF2-40B4-BE49-F238E27FC236}">
                <a16:creationId xmlns:a16="http://schemas.microsoft.com/office/drawing/2014/main" id="{B8233CFA-B5BA-8E9E-DDE7-958858811AC3}"/>
              </a:ext>
            </a:extLst>
          </p:cNvPr>
          <p:cNvGraphicFramePr>
            <a:graphicFrameLocks noGrp="1"/>
          </p:cNvGraphicFramePr>
          <p:nvPr>
            <p:ph type="tbl" sz="quarter" idx="17"/>
            <p:extLst>
              <p:ext uri="{D42A27DB-BD31-4B8C-83A1-F6EECF244321}">
                <p14:modId xmlns:p14="http://schemas.microsoft.com/office/powerpoint/2010/main" val="548949168"/>
              </p:ext>
            </p:extLst>
          </p:nvPr>
        </p:nvGraphicFramePr>
        <p:xfrm>
          <a:off x="1992313" y="1700213"/>
          <a:ext cx="7848600" cy="3816352"/>
        </p:xfrm>
        <a:graphic>
          <a:graphicData uri="http://schemas.openxmlformats.org/drawingml/2006/table">
            <a:tbl>
              <a:tblPr>
                <a:tableStyleId>{5C22544A-7EE6-4342-B048-85BDC9FD1C3A}</a:tableStyleId>
              </a:tblPr>
              <a:tblGrid>
                <a:gridCol w="1223367">
                  <a:extLst>
                    <a:ext uri="{9D8B030D-6E8A-4147-A177-3AD203B41FA5}">
                      <a16:colId xmlns:a16="http://schemas.microsoft.com/office/drawing/2014/main" val="4263463641"/>
                    </a:ext>
                  </a:extLst>
                </a:gridCol>
                <a:gridCol w="6625233">
                  <a:extLst>
                    <a:ext uri="{9D8B030D-6E8A-4147-A177-3AD203B41FA5}">
                      <a16:colId xmlns:a16="http://schemas.microsoft.com/office/drawing/2014/main" val="34794982"/>
                    </a:ext>
                  </a:extLst>
                </a:gridCol>
              </a:tblGrid>
              <a:tr h="477044">
                <a:tc>
                  <a:txBody>
                    <a:bodyPr/>
                    <a:lstStyle/>
                    <a:p>
                      <a:pPr algn="r"/>
                      <a:r>
                        <a:rPr lang="de-DE" sz="1600" dirty="0" err="1"/>
                        <a:t>xx:xx</a:t>
                      </a:r>
                      <a:r>
                        <a:rPr lang="de-DE" sz="1600" dirty="0"/>
                        <a:t> Uhr</a:t>
                      </a:r>
                    </a:p>
                  </a:txBody>
                  <a:tcPr marL="0" marR="180000" anchor="ctr">
                    <a:noFill/>
                  </a:tcPr>
                </a:tc>
                <a:tc>
                  <a:txBody>
                    <a:bodyPr/>
                    <a:lstStyle/>
                    <a:p>
                      <a:r>
                        <a:rPr lang="de-DE" sz="1600" b="1" dirty="0"/>
                        <a:t>Rückblick &amp; Ausblick</a:t>
                      </a:r>
                    </a:p>
                  </a:txBody>
                  <a:tcPr marL="144000" anchor="ctr">
                    <a:noFill/>
                  </a:tcPr>
                </a:tc>
                <a:extLst>
                  <a:ext uri="{0D108BD9-81ED-4DB2-BD59-A6C34878D82A}">
                    <a16:rowId xmlns:a16="http://schemas.microsoft.com/office/drawing/2014/main" val="3206326925"/>
                  </a:ext>
                </a:extLst>
              </a:tr>
              <a:tr h="477044">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de-DE" sz="1600" b="0" i="0" u="none" strike="noStrike" kern="1200" cap="none" spc="0" normalizeH="0" baseline="0" noProof="0" dirty="0" err="1">
                          <a:ln>
                            <a:noFill/>
                          </a:ln>
                          <a:solidFill>
                            <a:prstClr val="black"/>
                          </a:solidFill>
                          <a:effectLst/>
                          <a:uLnTx/>
                          <a:uFillTx/>
                          <a:latin typeface="Kantumruy Pro"/>
                          <a:ea typeface="+mn-ea"/>
                          <a:cs typeface="+mn-cs"/>
                        </a:rPr>
                        <a:t>xx:xx</a:t>
                      </a:r>
                      <a:r>
                        <a:rPr kumimoji="0" lang="de-DE" sz="1600" b="0" i="0" u="none" strike="noStrike" kern="1200" cap="none" spc="0" normalizeH="0" baseline="0" noProof="0" dirty="0">
                          <a:ln>
                            <a:noFill/>
                          </a:ln>
                          <a:solidFill>
                            <a:prstClr val="black"/>
                          </a:solidFill>
                          <a:effectLst/>
                          <a:uLnTx/>
                          <a:uFillTx/>
                          <a:latin typeface="Kantumruy Pro"/>
                          <a:ea typeface="+mn-ea"/>
                          <a:cs typeface="+mn-cs"/>
                        </a:rPr>
                        <a:t> Uhr</a:t>
                      </a:r>
                    </a:p>
                  </a:txBody>
                  <a:tcPr marL="0" marR="180000" anchor="ctr">
                    <a:noFill/>
                  </a:tcPr>
                </a:tc>
                <a:tc>
                  <a:txBody>
                    <a:bodyPr/>
                    <a:lstStyle/>
                    <a:p>
                      <a:r>
                        <a:rPr lang="de-DE" sz="1600" i="0" dirty="0">
                          <a:solidFill>
                            <a:schemeClr val="dk1"/>
                          </a:solidFill>
                        </a:rPr>
                        <a:t>Explorativ experimentelle Stationsarbeit</a:t>
                      </a:r>
                      <a:endParaRPr lang="de-DE" sz="1600" i="0" dirty="0"/>
                    </a:p>
                  </a:txBody>
                  <a:tcPr marL="144000" anchor="ctr">
                    <a:noFill/>
                  </a:tcPr>
                </a:tc>
                <a:extLst>
                  <a:ext uri="{0D108BD9-81ED-4DB2-BD59-A6C34878D82A}">
                    <a16:rowId xmlns:a16="http://schemas.microsoft.com/office/drawing/2014/main" val="1984301204"/>
                  </a:ext>
                </a:extLst>
              </a:tr>
              <a:tr h="477044">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de-DE" sz="1600" b="0" i="0" u="none" strike="noStrike" kern="1200" cap="none" spc="0" normalizeH="0" baseline="0" noProof="0" dirty="0" err="1">
                          <a:ln>
                            <a:noFill/>
                          </a:ln>
                          <a:solidFill>
                            <a:prstClr val="black"/>
                          </a:solidFill>
                          <a:effectLst/>
                          <a:uLnTx/>
                          <a:uFillTx/>
                          <a:latin typeface="Kantumruy Pro"/>
                          <a:ea typeface="+mn-ea"/>
                          <a:cs typeface="+mn-cs"/>
                        </a:rPr>
                        <a:t>xx:xx</a:t>
                      </a:r>
                      <a:r>
                        <a:rPr kumimoji="0" lang="de-DE" sz="1600" b="0" i="0" u="none" strike="noStrike" kern="1200" cap="none" spc="0" normalizeH="0" baseline="0" noProof="0" dirty="0">
                          <a:ln>
                            <a:noFill/>
                          </a:ln>
                          <a:solidFill>
                            <a:prstClr val="black"/>
                          </a:solidFill>
                          <a:effectLst/>
                          <a:uLnTx/>
                          <a:uFillTx/>
                          <a:latin typeface="Kantumruy Pro"/>
                          <a:ea typeface="+mn-ea"/>
                          <a:cs typeface="+mn-cs"/>
                        </a:rPr>
                        <a:t> Uhr</a:t>
                      </a:r>
                    </a:p>
                  </a:txBody>
                  <a:tcPr marL="0" marR="180000" anchor="ctr">
                    <a:lnB w="12700" cap="flat" cmpd="sng" algn="ctr">
                      <a:solidFill>
                        <a:schemeClr val="tx1"/>
                      </a:solidFill>
                      <a:prstDash val="solid"/>
                      <a:round/>
                      <a:headEnd type="none" w="med" len="med"/>
                      <a:tailEnd type="none" w="med" len="med"/>
                    </a:lnB>
                    <a:noFill/>
                  </a:tcPr>
                </a:tc>
                <a:tc>
                  <a:txBody>
                    <a:bodyPr/>
                    <a:lstStyle/>
                    <a:p>
                      <a:r>
                        <a:rPr lang="de-DE" sz="1600" dirty="0"/>
                        <a:t>1. Reflexionsrunde </a:t>
                      </a:r>
                      <a:endParaRPr lang="de-DE" sz="1600" i="1" dirty="0"/>
                    </a:p>
                  </a:txBody>
                  <a:tcPr marL="144000" anchor="ctr">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93604209"/>
                  </a:ext>
                </a:extLst>
              </a:tr>
              <a:tr h="477044">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de-DE" sz="1600" b="0" i="0" u="none" strike="noStrike" kern="1200" cap="none" spc="0" normalizeH="0" baseline="0" noProof="0" dirty="0" err="1">
                          <a:ln>
                            <a:noFill/>
                          </a:ln>
                          <a:solidFill>
                            <a:prstClr val="black"/>
                          </a:solidFill>
                          <a:effectLst/>
                          <a:uLnTx/>
                          <a:uFillTx/>
                          <a:latin typeface="Kantumruy Pro"/>
                          <a:ea typeface="+mn-ea"/>
                          <a:cs typeface="+mn-cs"/>
                        </a:rPr>
                        <a:t>xx:xx</a:t>
                      </a:r>
                      <a:r>
                        <a:rPr kumimoji="0" lang="de-DE" sz="1600" b="0" i="0" u="none" strike="noStrike" kern="1200" cap="none" spc="0" normalizeH="0" baseline="0" noProof="0" dirty="0">
                          <a:ln>
                            <a:noFill/>
                          </a:ln>
                          <a:solidFill>
                            <a:prstClr val="black"/>
                          </a:solidFill>
                          <a:effectLst/>
                          <a:uLnTx/>
                          <a:uFillTx/>
                          <a:latin typeface="Kantumruy Pro"/>
                          <a:ea typeface="+mn-ea"/>
                          <a:cs typeface="+mn-cs"/>
                        </a:rPr>
                        <a:t> Uhr</a:t>
                      </a:r>
                    </a:p>
                  </a:txBody>
                  <a:tcPr marL="0" marR="180000" anchor="ctr">
                    <a:lnT w="12700" cap="flat" cmpd="sng" algn="ctr">
                      <a:solidFill>
                        <a:schemeClr val="tx1"/>
                      </a:solidFill>
                      <a:prstDash val="solid"/>
                      <a:round/>
                      <a:headEnd type="none" w="med" len="med"/>
                      <a:tailEnd type="none" w="med" len="med"/>
                    </a:lnT>
                    <a:noFill/>
                  </a:tcPr>
                </a:tc>
                <a:tc>
                  <a:txBody>
                    <a:bodyPr/>
                    <a:lstStyle/>
                    <a:p>
                      <a:r>
                        <a:rPr lang="de-DE" sz="1600" b="1" dirty="0"/>
                        <a:t>Mittagspause</a:t>
                      </a:r>
                    </a:p>
                  </a:txBody>
                  <a:tcPr marL="144000" anchor="ctr">
                    <a:lnT w="1270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2563819830"/>
                  </a:ext>
                </a:extLst>
              </a:tr>
              <a:tr h="477044">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de-DE" sz="1600" b="0" i="0" u="none" strike="noStrike" kern="1200" cap="none" spc="0" normalizeH="0" baseline="0" noProof="0" dirty="0" err="1">
                          <a:ln>
                            <a:noFill/>
                          </a:ln>
                          <a:solidFill>
                            <a:prstClr val="black"/>
                          </a:solidFill>
                          <a:effectLst/>
                          <a:uLnTx/>
                          <a:uFillTx/>
                          <a:latin typeface="Kantumruy Pro"/>
                          <a:ea typeface="+mn-ea"/>
                          <a:cs typeface="+mn-cs"/>
                        </a:rPr>
                        <a:t>xx:xx</a:t>
                      </a:r>
                      <a:r>
                        <a:rPr kumimoji="0" lang="de-DE" sz="1600" b="0" i="0" u="none" strike="noStrike" kern="1200" cap="none" spc="0" normalizeH="0" baseline="0" noProof="0" dirty="0">
                          <a:ln>
                            <a:noFill/>
                          </a:ln>
                          <a:solidFill>
                            <a:prstClr val="black"/>
                          </a:solidFill>
                          <a:effectLst/>
                          <a:uLnTx/>
                          <a:uFillTx/>
                          <a:latin typeface="Kantumruy Pro"/>
                          <a:ea typeface="+mn-ea"/>
                          <a:cs typeface="+mn-cs"/>
                        </a:rPr>
                        <a:t> Uhr</a:t>
                      </a:r>
                    </a:p>
                  </a:txBody>
                  <a:tcPr marL="0" marR="180000" anchor="ctr">
                    <a:noFill/>
                  </a:tcPr>
                </a:tc>
                <a:tc>
                  <a:txBody>
                    <a:bodyPr/>
                    <a:lstStyle/>
                    <a:p>
                      <a:r>
                        <a:rPr lang="de-DE" sz="1600" i="0" dirty="0"/>
                        <a:t>Kleine Präsentation (bei Bedarf) zum Thema xx</a:t>
                      </a:r>
                    </a:p>
                  </a:txBody>
                  <a:tcPr marL="144000" anchor="ctr">
                    <a:noFill/>
                  </a:tcPr>
                </a:tc>
                <a:extLst>
                  <a:ext uri="{0D108BD9-81ED-4DB2-BD59-A6C34878D82A}">
                    <a16:rowId xmlns:a16="http://schemas.microsoft.com/office/drawing/2014/main" val="1103404064"/>
                  </a:ext>
                </a:extLst>
              </a:tr>
              <a:tr h="477044">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de-DE" sz="1600" b="0" i="0" u="none" strike="noStrike" kern="1200" cap="none" spc="0" normalizeH="0" baseline="0" noProof="0" dirty="0" err="1">
                          <a:ln>
                            <a:noFill/>
                          </a:ln>
                          <a:solidFill>
                            <a:prstClr val="black"/>
                          </a:solidFill>
                          <a:effectLst/>
                          <a:uLnTx/>
                          <a:uFillTx/>
                          <a:latin typeface="Kantumruy Pro"/>
                          <a:ea typeface="+mn-ea"/>
                          <a:cs typeface="+mn-cs"/>
                        </a:rPr>
                        <a:t>xx:xx</a:t>
                      </a:r>
                      <a:r>
                        <a:rPr kumimoji="0" lang="de-DE" sz="1600" b="0" i="0" u="none" strike="noStrike" kern="1200" cap="none" spc="0" normalizeH="0" baseline="0" noProof="0" dirty="0">
                          <a:ln>
                            <a:noFill/>
                          </a:ln>
                          <a:solidFill>
                            <a:prstClr val="black"/>
                          </a:solidFill>
                          <a:effectLst/>
                          <a:uLnTx/>
                          <a:uFillTx/>
                          <a:latin typeface="Kantumruy Pro"/>
                          <a:ea typeface="+mn-ea"/>
                          <a:cs typeface="+mn-cs"/>
                        </a:rPr>
                        <a:t> Uhr</a:t>
                      </a:r>
                    </a:p>
                  </a:txBody>
                  <a:tcPr marL="0" marR="180000" anchor="ctr">
                    <a:noFill/>
                  </a:tcPr>
                </a:tc>
                <a:tc>
                  <a:txBody>
                    <a:bodyPr/>
                    <a:lstStyle/>
                    <a:p>
                      <a:r>
                        <a:rPr lang="de-DE" sz="1600" i="1" dirty="0"/>
                        <a:t>Projektarbeit </a:t>
                      </a:r>
                      <a:r>
                        <a:rPr lang="de-DE" sz="1600" i="1" dirty="0" err="1"/>
                        <a:t>Bewegungssonifiaktion</a:t>
                      </a:r>
                      <a:r>
                        <a:rPr lang="de-DE" sz="1600" i="1" dirty="0"/>
                        <a:t> und DJing</a:t>
                      </a:r>
                    </a:p>
                  </a:txBody>
                  <a:tcPr marL="144000" anchor="ctr">
                    <a:noFill/>
                  </a:tcPr>
                </a:tc>
                <a:extLst>
                  <a:ext uri="{0D108BD9-81ED-4DB2-BD59-A6C34878D82A}">
                    <a16:rowId xmlns:a16="http://schemas.microsoft.com/office/drawing/2014/main" val="15463411"/>
                  </a:ext>
                </a:extLst>
              </a:tr>
              <a:tr h="477044">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de-DE" sz="1600" b="0" i="0" u="none" strike="noStrike" kern="1200" cap="none" spc="0" normalizeH="0" baseline="0" noProof="0" dirty="0" err="1">
                          <a:ln>
                            <a:noFill/>
                          </a:ln>
                          <a:solidFill>
                            <a:prstClr val="black"/>
                          </a:solidFill>
                          <a:effectLst/>
                          <a:uLnTx/>
                          <a:uFillTx/>
                          <a:latin typeface="Kantumruy Pro"/>
                          <a:ea typeface="+mn-ea"/>
                          <a:cs typeface="+mn-cs"/>
                        </a:rPr>
                        <a:t>xx:xx</a:t>
                      </a:r>
                      <a:r>
                        <a:rPr kumimoji="0" lang="de-DE" sz="1600" b="0" i="0" u="none" strike="noStrike" kern="1200" cap="none" spc="0" normalizeH="0" baseline="0" noProof="0" dirty="0">
                          <a:ln>
                            <a:noFill/>
                          </a:ln>
                          <a:solidFill>
                            <a:prstClr val="black"/>
                          </a:solidFill>
                          <a:effectLst/>
                          <a:uLnTx/>
                          <a:uFillTx/>
                          <a:latin typeface="Kantumruy Pro"/>
                          <a:ea typeface="+mn-ea"/>
                          <a:cs typeface="+mn-cs"/>
                        </a:rPr>
                        <a:t> Uhr</a:t>
                      </a:r>
                    </a:p>
                  </a:txBody>
                  <a:tcPr marL="0" marR="180000" anchor="ctr">
                    <a:lnB w="12700" cap="flat" cmpd="sng" algn="ctr">
                      <a:solidFill>
                        <a:schemeClr val="tx1"/>
                      </a:solidFill>
                      <a:prstDash val="solid"/>
                      <a:round/>
                      <a:headEnd type="none" w="med" len="med"/>
                      <a:tailEnd type="none" w="med" len="med"/>
                    </a:lnB>
                    <a:noFill/>
                  </a:tcPr>
                </a:tc>
                <a:tc>
                  <a:txBody>
                    <a:bodyPr/>
                    <a:lstStyle/>
                    <a:p>
                      <a:r>
                        <a:rPr lang="de-DE" sz="1600" dirty="0"/>
                        <a:t>Präsentation des bisherigen Standes &amp; 2. Reflexionsrunde</a:t>
                      </a:r>
                      <a:endParaRPr lang="de-DE" sz="1600" i="1" dirty="0"/>
                    </a:p>
                  </a:txBody>
                  <a:tcPr marL="144000" anchor="ctr">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80919679"/>
                  </a:ext>
                </a:extLst>
              </a:tr>
              <a:tr h="477044">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de-DE" sz="1600" b="0" i="0" u="none" strike="noStrike" kern="1200" cap="none" spc="0" normalizeH="0" baseline="0" noProof="0" dirty="0" err="1">
                          <a:ln>
                            <a:noFill/>
                          </a:ln>
                          <a:solidFill>
                            <a:prstClr val="black"/>
                          </a:solidFill>
                          <a:effectLst/>
                          <a:uLnTx/>
                          <a:uFillTx/>
                          <a:latin typeface="Kantumruy Pro"/>
                          <a:ea typeface="+mn-ea"/>
                          <a:cs typeface="+mn-cs"/>
                        </a:rPr>
                        <a:t>xx:xx</a:t>
                      </a:r>
                      <a:r>
                        <a:rPr kumimoji="0" lang="de-DE" sz="1600" b="0" i="0" u="none" strike="noStrike" kern="1200" cap="none" spc="0" normalizeH="0" baseline="0" noProof="0" dirty="0">
                          <a:ln>
                            <a:noFill/>
                          </a:ln>
                          <a:solidFill>
                            <a:prstClr val="black"/>
                          </a:solidFill>
                          <a:effectLst/>
                          <a:uLnTx/>
                          <a:uFillTx/>
                          <a:latin typeface="Kantumruy Pro"/>
                          <a:ea typeface="+mn-ea"/>
                          <a:cs typeface="+mn-cs"/>
                        </a:rPr>
                        <a:t> Uhr</a:t>
                      </a:r>
                    </a:p>
                  </a:txBody>
                  <a:tcPr marL="0" marR="180000" anchor="ctr">
                    <a:lnT w="12700" cap="flat" cmpd="sng" algn="ctr">
                      <a:solidFill>
                        <a:schemeClr val="tx1"/>
                      </a:solidFill>
                      <a:prstDash val="solid"/>
                      <a:round/>
                      <a:headEnd type="none" w="med" len="med"/>
                      <a:tailEnd type="none" w="med" len="med"/>
                    </a:lnT>
                    <a:noFill/>
                  </a:tcPr>
                </a:tc>
                <a:tc>
                  <a:txBody>
                    <a:bodyPr/>
                    <a:lstStyle/>
                    <a:p>
                      <a:r>
                        <a:rPr lang="de-DE" sz="1600" b="1" dirty="0"/>
                        <a:t>Ende &amp; Ausklang</a:t>
                      </a:r>
                    </a:p>
                  </a:txBody>
                  <a:tcPr marL="144000" anchor="ctr">
                    <a:lnT w="1270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512905627"/>
                  </a:ext>
                </a:extLst>
              </a:tr>
            </a:tbl>
          </a:graphicData>
        </a:graphic>
      </p:graphicFrame>
      <p:pic>
        <p:nvPicPr>
          <p:cNvPr id="2" name="Grafik 1" descr="Ein Bild, das Grafiken, rot, Grafikdesign, Farbigkeit enthält.&#10;&#10;Automatisch generierte Beschreibung">
            <a:extLst>
              <a:ext uri="{FF2B5EF4-FFF2-40B4-BE49-F238E27FC236}">
                <a16:creationId xmlns:a16="http://schemas.microsoft.com/office/drawing/2014/main" id="{CE1ABA34-2D2D-65B8-E2E4-4528A23DD3C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34353" y="1196752"/>
            <a:ext cx="533400" cy="622300"/>
          </a:xfrm>
          <a:prstGeom prst="rect">
            <a:avLst/>
          </a:prstGeom>
        </p:spPr>
      </p:pic>
    </p:spTree>
    <p:extLst>
      <p:ext uri="{BB962C8B-B14F-4D97-AF65-F5344CB8AC3E}">
        <p14:creationId xmlns:p14="http://schemas.microsoft.com/office/powerpoint/2010/main" val="199417227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D19C89-9957-41B6-30E0-1EAE68B6598F}"/>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B03B8A08-1714-E8FB-5DA3-90D63E718400}"/>
              </a:ext>
            </a:extLst>
          </p:cNvPr>
          <p:cNvSpPr>
            <a:spLocks noGrp="1"/>
          </p:cNvSpPr>
          <p:nvPr>
            <p:ph type="title"/>
          </p:nvPr>
        </p:nvSpPr>
        <p:spPr>
          <a:xfrm>
            <a:off x="479376" y="332656"/>
            <a:ext cx="10796587" cy="4104456"/>
          </a:xfrm>
        </p:spPr>
        <p:txBody>
          <a:bodyPr/>
          <a:lstStyle/>
          <a:p>
            <a:r>
              <a:rPr lang="de-DE" sz="7000" dirty="0"/>
              <a:t>Fragen zu Begriffen?</a:t>
            </a:r>
            <a:br>
              <a:rPr lang="de-DE" sz="7000" dirty="0"/>
            </a:br>
            <a:r>
              <a:rPr lang="de-DE" sz="7000" dirty="0"/>
              <a:t>Schauen Sie doch gerne mal in unser Glossar: </a:t>
            </a:r>
            <a:r>
              <a:rPr lang="de-DE" sz="7000" dirty="0">
                <a:hlinkClick r:id="rId3"/>
              </a:rPr>
              <a:t>https://digi4all.de/glossary/</a:t>
            </a:r>
            <a:endParaRPr lang="de-DE" sz="7000" dirty="0"/>
          </a:p>
        </p:txBody>
      </p:sp>
      <p:pic>
        <p:nvPicPr>
          <p:cNvPr id="4" name="Grafik 3" descr="Ein Bild, das Grafiken, rot, Grafikdesign, Farbigkeit enthält.&#10;&#10;Automatisch generierte Beschreibung">
            <a:extLst>
              <a:ext uri="{FF2B5EF4-FFF2-40B4-BE49-F238E27FC236}">
                <a16:creationId xmlns:a16="http://schemas.microsoft.com/office/drawing/2014/main" id="{4C0BB4E3-7022-A4F8-7ED9-C4EDDA9A7FF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134353" y="1196752"/>
            <a:ext cx="533400" cy="622300"/>
          </a:xfrm>
          <a:prstGeom prst="rect">
            <a:avLst/>
          </a:prstGeom>
        </p:spPr>
      </p:pic>
    </p:spTree>
    <p:extLst>
      <p:ext uri="{BB962C8B-B14F-4D97-AF65-F5344CB8AC3E}">
        <p14:creationId xmlns:p14="http://schemas.microsoft.com/office/powerpoint/2010/main" val="7479634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565AF6-028C-481C-2C4C-BF73AE705FAF}"/>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DCED2310-E800-EFAA-5FBF-FAAC630C105F}"/>
              </a:ext>
            </a:extLst>
          </p:cNvPr>
          <p:cNvSpPr>
            <a:spLocks noGrp="1"/>
          </p:cNvSpPr>
          <p:nvPr>
            <p:ph type="title"/>
          </p:nvPr>
        </p:nvSpPr>
        <p:spPr>
          <a:xfrm>
            <a:off x="479376" y="332656"/>
            <a:ext cx="10796587" cy="4104456"/>
          </a:xfrm>
        </p:spPr>
        <p:txBody>
          <a:bodyPr/>
          <a:lstStyle/>
          <a:p>
            <a:r>
              <a:rPr lang="de-DE" sz="7000" dirty="0"/>
              <a:t>Videobeispiele von Ludwig </a:t>
            </a:r>
            <a:r>
              <a:rPr lang="de-DE" sz="7000" dirty="0" err="1"/>
              <a:t>Görannson</a:t>
            </a:r>
            <a:r>
              <a:rPr lang="de-DE" sz="7000" dirty="0"/>
              <a:t> und Hans Zimmer hier dann mit rein wie die so arbeiten – verschiedene Ansätze von Verfilmung</a:t>
            </a:r>
          </a:p>
        </p:txBody>
      </p:sp>
      <p:pic>
        <p:nvPicPr>
          <p:cNvPr id="4" name="Grafik 3" descr="Ein Bild, das Grafiken, rot, Grafikdesign, Farbigkeit enthält.&#10;&#10;Automatisch generierte Beschreibung">
            <a:extLst>
              <a:ext uri="{FF2B5EF4-FFF2-40B4-BE49-F238E27FC236}">
                <a16:creationId xmlns:a16="http://schemas.microsoft.com/office/drawing/2014/main" id="{28EE1FE6-F516-46A9-9F02-FDD53EC6424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34353" y="1196752"/>
            <a:ext cx="533400" cy="622300"/>
          </a:xfrm>
          <a:prstGeom prst="rect">
            <a:avLst/>
          </a:prstGeom>
        </p:spPr>
      </p:pic>
    </p:spTree>
    <p:extLst>
      <p:ext uri="{BB962C8B-B14F-4D97-AF65-F5344CB8AC3E}">
        <p14:creationId xmlns:p14="http://schemas.microsoft.com/office/powerpoint/2010/main" val="76672041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C3620B-E833-3471-EE7E-97A5570D7D1E}"/>
            </a:ext>
          </a:extLst>
        </p:cNvPr>
        <p:cNvGrpSpPr/>
        <p:nvPr/>
      </p:nvGrpSpPr>
      <p:grpSpPr>
        <a:xfrm>
          <a:off x="0" y="0"/>
          <a:ext cx="0" cy="0"/>
          <a:chOff x="0" y="0"/>
          <a:chExt cx="0" cy="0"/>
        </a:xfrm>
      </p:grpSpPr>
      <p:sp>
        <p:nvSpPr>
          <p:cNvPr id="5" name="Foliennummernplatzhalter 4" hidden="1">
            <a:extLst>
              <a:ext uri="{FF2B5EF4-FFF2-40B4-BE49-F238E27FC236}">
                <a16:creationId xmlns:a16="http://schemas.microsoft.com/office/drawing/2014/main" id="{B71ED786-7913-4D49-9C4B-520FDA4A996D}"/>
              </a:ext>
            </a:extLst>
          </p:cNvPr>
          <p:cNvSpPr>
            <a:spLocks noGrp="1"/>
          </p:cNvSpPr>
          <p:nvPr>
            <p:ph type="sldNum" sz="quarter" idx="4294967295"/>
          </p:nvPr>
        </p:nvSpPr>
        <p:spPr>
          <a:xfrm>
            <a:off x="8897937" y="6497767"/>
            <a:ext cx="2743200" cy="153888"/>
          </a:xfrm>
        </p:spPr>
        <p:txBody>
          <a:bodyPr/>
          <a:lstStyle/>
          <a:p>
            <a:pPr>
              <a:spcAft>
                <a:spcPts val="600"/>
              </a:spcAft>
            </a:pPr>
            <a:r>
              <a:rPr lang="de-DE"/>
              <a:t>Seite </a:t>
            </a:r>
            <a:fld id="{CE6CAF4D-DD0D-4F34-9F3A-F974D54A280A}" type="slidenum">
              <a:rPr lang="de-DE" smtClean="0"/>
              <a:pPr>
                <a:spcAft>
                  <a:spcPts val="600"/>
                </a:spcAft>
              </a:pPr>
              <a:t>22</a:t>
            </a:fld>
            <a:endParaRPr lang="de-DE"/>
          </a:p>
        </p:txBody>
      </p:sp>
      <p:sp>
        <p:nvSpPr>
          <p:cNvPr id="4" name="Textfeld 3">
            <a:extLst>
              <a:ext uri="{FF2B5EF4-FFF2-40B4-BE49-F238E27FC236}">
                <a16:creationId xmlns:a16="http://schemas.microsoft.com/office/drawing/2014/main" id="{A14028F0-4C58-EDDE-AF8C-B2BE04C86C4B}"/>
              </a:ext>
            </a:extLst>
          </p:cNvPr>
          <p:cNvSpPr txBox="1"/>
          <p:nvPr/>
        </p:nvSpPr>
        <p:spPr>
          <a:xfrm>
            <a:off x="767408" y="566837"/>
            <a:ext cx="6696744" cy="459998"/>
          </a:xfrm>
          <a:prstGeom prst="rect">
            <a:avLst/>
          </a:prstGeom>
          <a:noFill/>
        </p:spPr>
        <p:txBody>
          <a:bodyPr wrap="square" lIns="0" tIns="0" rIns="0" bIns="0" rtlCol="0">
            <a:spAutoFit/>
          </a:bodyPr>
          <a:lstStyle/>
          <a:p>
            <a:pPr algn="l">
              <a:lnSpc>
                <a:spcPct val="113000"/>
              </a:lnSpc>
            </a:pPr>
            <a:r>
              <a:rPr lang="de-DE" sz="2800" dirty="0">
                <a:latin typeface="+mj-lt"/>
              </a:rPr>
              <a:t>Video auf voller Foliengröße </a:t>
            </a:r>
          </a:p>
        </p:txBody>
      </p:sp>
      <p:sp>
        <p:nvSpPr>
          <p:cNvPr id="6" name="Textfeld 5">
            <a:extLst>
              <a:ext uri="{FF2B5EF4-FFF2-40B4-BE49-F238E27FC236}">
                <a16:creationId xmlns:a16="http://schemas.microsoft.com/office/drawing/2014/main" id="{58BCE374-981D-B6E0-A534-EEC7D1733F54}"/>
              </a:ext>
            </a:extLst>
          </p:cNvPr>
          <p:cNvSpPr txBox="1"/>
          <p:nvPr/>
        </p:nvSpPr>
        <p:spPr>
          <a:xfrm>
            <a:off x="3048000" y="2832846"/>
            <a:ext cx="6096000" cy="1200329"/>
          </a:xfrm>
          <a:prstGeom prst="rect">
            <a:avLst/>
          </a:prstGeom>
          <a:noFill/>
        </p:spPr>
        <p:txBody>
          <a:bodyPr wrap="square">
            <a:spAutoFit/>
          </a:bodyPr>
          <a:lstStyle/>
          <a:p>
            <a:r>
              <a:rPr lang="de-DE" sz="1800" b="1" dirty="0">
                <a:effectLst/>
                <a:latin typeface="Helvetica" pitchFamily="2" charset="0"/>
              </a:rPr>
              <a:t>BBC Studios. (2022, 21. Oktober). </a:t>
            </a:r>
            <a:r>
              <a:rPr lang="de-DE" sz="1800" i="1" dirty="0">
                <a:effectLst/>
                <a:latin typeface="Helvetica" pitchFamily="2" charset="0"/>
              </a:rPr>
              <a:t>Hans Zimmer </a:t>
            </a:r>
            <a:r>
              <a:rPr lang="de-DE" sz="1800" i="1" dirty="0" err="1">
                <a:effectLst/>
                <a:latin typeface="Helvetica" pitchFamily="2" charset="0"/>
              </a:rPr>
              <a:t>Composes</a:t>
            </a:r>
            <a:r>
              <a:rPr lang="de-DE" sz="1800" i="1" dirty="0">
                <a:effectLst/>
                <a:latin typeface="Helvetica" pitchFamily="2" charset="0"/>
              </a:rPr>
              <a:t> </a:t>
            </a:r>
            <a:r>
              <a:rPr lang="de-DE" sz="1800" i="1" dirty="0" err="1">
                <a:effectLst/>
                <a:latin typeface="Helvetica" pitchFamily="2" charset="0"/>
              </a:rPr>
              <a:t>Frozen</a:t>
            </a:r>
            <a:r>
              <a:rPr lang="de-DE" sz="1800" i="1" dirty="0">
                <a:effectLst/>
                <a:latin typeface="Helvetica" pitchFamily="2" charset="0"/>
              </a:rPr>
              <a:t> Planet II | Hans Zimmer: Hollywood </a:t>
            </a:r>
            <a:r>
              <a:rPr lang="de-DE" sz="1800" i="1" dirty="0" err="1">
                <a:effectLst/>
                <a:latin typeface="Helvetica" pitchFamily="2" charset="0"/>
              </a:rPr>
              <a:t>Rebel</a:t>
            </a:r>
            <a:r>
              <a:rPr lang="de-DE" sz="1800" i="1" dirty="0">
                <a:effectLst/>
                <a:latin typeface="Helvetica" pitchFamily="2" charset="0"/>
              </a:rPr>
              <a:t> </a:t>
            </a:r>
            <a:r>
              <a:rPr lang="de-DE" sz="1800" dirty="0">
                <a:effectLst/>
                <a:latin typeface="Helvetica" pitchFamily="2" charset="0"/>
              </a:rPr>
              <a:t>[Video]. YouTube. </a:t>
            </a:r>
            <a:r>
              <a:rPr lang="de-DE" sz="1800" dirty="0">
                <a:effectLst/>
                <a:latin typeface="Helvetica" pitchFamily="2" charset="0"/>
                <a:hlinkClick r:id="rId3"/>
              </a:rPr>
              <a:t>https://www.youtube.com/watch?v=tWIbW56lokM</a:t>
            </a:r>
            <a:r>
              <a:rPr lang="de-DE" sz="1800" dirty="0">
                <a:effectLst/>
                <a:latin typeface="Helvetica" pitchFamily="2" charset="0"/>
              </a:rPr>
              <a:t> </a:t>
            </a:r>
            <a:endParaRPr lang="de-DE" dirty="0"/>
          </a:p>
        </p:txBody>
      </p:sp>
      <p:pic>
        <p:nvPicPr>
          <p:cNvPr id="2" name="Grafik 1" descr="Ein Bild, das Grafiken, rot, Grafikdesign, Farbigkeit enthält.&#10;&#10;Automatisch generierte Beschreibung">
            <a:extLst>
              <a:ext uri="{FF2B5EF4-FFF2-40B4-BE49-F238E27FC236}">
                <a16:creationId xmlns:a16="http://schemas.microsoft.com/office/drawing/2014/main" id="{39205CE3-A93C-CCC8-CEAD-B1B6969DBEF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134353" y="1196752"/>
            <a:ext cx="533400" cy="622300"/>
          </a:xfrm>
          <a:prstGeom prst="rect">
            <a:avLst/>
          </a:prstGeom>
        </p:spPr>
      </p:pic>
    </p:spTree>
    <p:extLst>
      <p:ext uri="{BB962C8B-B14F-4D97-AF65-F5344CB8AC3E}">
        <p14:creationId xmlns:p14="http://schemas.microsoft.com/office/powerpoint/2010/main" val="338243458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C3620B-E833-3471-EE7E-97A5570D7D1E}"/>
            </a:ext>
          </a:extLst>
        </p:cNvPr>
        <p:cNvGrpSpPr/>
        <p:nvPr/>
      </p:nvGrpSpPr>
      <p:grpSpPr>
        <a:xfrm>
          <a:off x="0" y="0"/>
          <a:ext cx="0" cy="0"/>
          <a:chOff x="0" y="0"/>
          <a:chExt cx="0" cy="0"/>
        </a:xfrm>
      </p:grpSpPr>
      <p:sp>
        <p:nvSpPr>
          <p:cNvPr id="5" name="Foliennummernplatzhalter 4" hidden="1">
            <a:extLst>
              <a:ext uri="{FF2B5EF4-FFF2-40B4-BE49-F238E27FC236}">
                <a16:creationId xmlns:a16="http://schemas.microsoft.com/office/drawing/2014/main" id="{B71ED786-7913-4D49-9C4B-520FDA4A996D}"/>
              </a:ext>
            </a:extLst>
          </p:cNvPr>
          <p:cNvSpPr>
            <a:spLocks noGrp="1"/>
          </p:cNvSpPr>
          <p:nvPr>
            <p:ph type="sldNum" sz="quarter" idx="4294967295"/>
          </p:nvPr>
        </p:nvSpPr>
        <p:spPr>
          <a:xfrm>
            <a:off x="8897937" y="6497767"/>
            <a:ext cx="2743200" cy="153888"/>
          </a:xfrm>
        </p:spPr>
        <p:txBody>
          <a:bodyPr/>
          <a:lstStyle/>
          <a:p>
            <a:pPr>
              <a:spcAft>
                <a:spcPts val="600"/>
              </a:spcAft>
            </a:pPr>
            <a:r>
              <a:rPr lang="de-DE"/>
              <a:t>Seite </a:t>
            </a:r>
            <a:fld id="{CE6CAF4D-DD0D-4F34-9F3A-F974D54A280A}" type="slidenum">
              <a:rPr lang="de-DE" smtClean="0"/>
              <a:pPr>
                <a:spcAft>
                  <a:spcPts val="600"/>
                </a:spcAft>
              </a:pPr>
              <a:t>23</a:t>
            </a:fld>
            <a:endParaRPr lang="de-DE"/>
          </a:p>
        </p:txBody>
      </p:sp>
      <p:sp>
        <p:nvSpPr>
          <p:cNvPr id="4" name="Textfeld 3">
            <a:extLst>
              <a:ext uri="{FF2B5EF4-FFF2-40B4-BE49-F238E27FC236}">
                <a16:creationId xmlns:a16="http://schemas.microsoft.com/office/drawing/2014/main" id="{A14028F0-4C58-EDDE-AF8C-B2BE04C86C4B}"/>
              </a:ext>
            </a:extLst>
          </p:cNvPr>
          <p:cNvSpPr txBox="1"/>
          <p:nvPr/>
        </p:nvSpPr>
        <p:spPr>
          <a:xfrm>
            <a:off x="767408" y="566837"/>
            <a:ext cx="6696744" cy="459998"/>
          </a:xfrm>
          <a:prstGeom prst="rect">
            <a:avLst/>
          </a:prstGeom>
          <a:noFill/>
        </p:spPr>
        <p:txBody>
          <a:bodyPr wrap="square" lIns="0" tIns="0" rIns="0" bIns="0" rtlCol="0">
            <a:spAutoFit/>
          </a:bodyPr>
          <a:lstStyle/>
          <a:p>
            <a:pPr algn="l">
              <a:lnSpc>
                <a:spcPct val="113000"/>
              </a:lnSpc>
            </a:pPr>
            <a:r>
              <a:rPr lang="de-DE" sz="2800" dirty="0">
                <a:latin typeface="+mj-lt"/>
              </a:rPr>
              <a:t>Video auf voller Foliengröße </a:t>
            </a:r>
          </a:p>
        </p:txBody>
      </p:sp>
      <p:sp>
        <p:nvSpPr>
          <p:cNvPr id="6" name="Textfeld 5">
            <a:extLst>
              <a:ext uri="{FF2B5EF4-FFF2-40B4-BE49-F238E27FC236}">
                <a16:creationId xmlns:a16="http://schemas.microsoft.com/office/drawing/2014/main" id="{02A63029-5B4A-EF44-6BA0-AB6FBCD7F012}"/>
              </a:ext>
            </a:extLst>
          </p:cNvPr>
          <p:cNvSpPr txBox="1"/>
          <p:nvPr/>
        </p:nvSpPr>
        <p:spPr>
          <a:xfrm>
            <a:off x="3048000" y="2828836"/>
            <a:ext cx="6096000" cy="1200329"/>
          </a:xfrm>
          <a:prstGeom prst="rect">
            <a:avLst/>
          </a:prstGeom>
          <a:noFill/>
        </p:spPr>
        <p:txBody>
          <a:bodyPr wrap="square">
            <a:spAutoFit/>
          </a:bodyPr>
          <a:lstStyle/>
          <a:p>
            <a:r>
              <a:rPr lang="de-DE" sz="1800" b="1" dirty="0">
                <a:effectLst/>
                <a:latin typeface="Helvetica" pitchFamily="2" charset="0"/>
              </a:rPr>
              <a:t>Genius. (2019, 11. Februar). </a:t>
            </a:r>
            <a:r>
              <a:rPr lang="de-DE" sz="1800" i="1" dirty="0">
                <a:effectLst/>
                <a:latin typeface="Helvetica" pitchFamily="2" charset="0"/>
              </a:rPr>
              <a:t>The Making </a:t>
            </a:r>
            <a:r>
              <a:rPr lang="de-DE" sz="1800" i="1" dirty="0" err="1">
                <a:effectLst/>
                <a:latin typeface="Helvetica" pitchFamily="2" charset="0"/>
              </a:rPr>
              <a:t>Of</a:t>
            </a:r>
            <a:r>
              <a:rPr lang="de-DE" sz="1800" i="1" dirty="0">
                <a:effectLst/>
                <a:latin typeface="Helvetica" pitchFamily="2" charset="0"/>
              </a:rPr>
              <a:t> "Wakanda" With Ludwig </a:t>
            </a:r>
            <a:r>
              <a:rPr lang="de-DE" sz="1800" i="1" dirty="0" err="1">
                <a:effectLst/>
                <a:latin typeface="Helvetica" pitchFamily="2" charset="0"/>
              </a:rPr>
              <a:t>Göransson</a:t>
            </a:r>
            <a:r>
              <a:rPr lang="de-DE" sz="1800" i="1" dirty="0">
                <a:effectLst/>
                <a:latin typeface="Helvetica" pitchFamily="2" charset="0"/>
              </a:rPr>
              <a:t> | </a:t>
            </a:r>
            <a:r>
              <a:rPr lang="de-DE" sz="1800" i="1" dirty="0" err="1">
                <a:effectLst/>
                <a:latin typeface="Helvetica" pitchFamily="2" charset="0"/>
              </a:rPr>
              <a:t>Presented</a:t>
            </a:r>
            <a:r>
              <a:rPr lang="de-DE" sz="1800" i="1" dirty="0">
                <a:effectLst/>
                <a:latin typeface="Helvetica" pitchFamily="2" charset="0"/>
              </a:rPr>
              <a:t> By Marvel </a:t>
            </a:r>
            <a:r>
              <a:rPr lang="de-DE" sz="1800" i="1" dirty="0" err="1">
                <a:effectLst/>
                <a:latin typeface="Helvetica" pitchFamily="2" charset="0"/>
              </a:rPr>
              <a:t>Studio's</a:t>
            </a:r>
            <a:r>
              <a:rPr lang="de-DE" sz="1800" i="1" dirty="0">
                <a:effectLst/>
                <a:latin typeface="Helvetica" pitchFamily="2" charset="0"/>
              </a:rPr>
              <a:t> Black Panther </a:t>
            </a:r>
            <a:r>
              <a:rPr lang="de-DE" sz="1800" dirty="0">
                <a:effectLst/>
                <a:latin typeface="Helvetica" pitchFamily="2" charset="0"/>
              </a:rPr>
              <a:t>[Video]. YouTube. </a:t>
            </a:r>
            <a:r>
              <a:rPr lang="de-DE" sz="1800" dirty="0">
                <a:effectLst/>
                <a:latin typeface="Helvetica" pitchFamily="2" charset="0"/>
                <a:hlinkClick r:id="rId3"/>
              </a:rPr>
              <a:t>https://www.youtube.com/watch?v=fcO5klPyfX4</a:t>
            </a:r>
            <a:r>
              <a:rPr lang="de-DE" sz="1800" dirty="0">
                <a:effectLst/>
                <a:latin typeface="Helvetica" pitchFamily="2" charset="0"/>
              </a:rPr>
              <a:t>  </a:t>
            </a:r>
            <a:endParaRPr lang="de-DE" dirty="0"/>
          </a:p>
        </p:txBody>
      </p:sp>
      <p:pic>
        <p:nvPicPr>
          <p:cNvPr id="2" name="Grafik 1" descr="Ein Bild, das Grafiken, rot, Grafikdesign, Farbigkeit enthält.&#10;&#10;Automatisch generierte Beschreibung">
            <a:extLst>
              <a:ext uri="{FF2B5EF4-FFF2-40B4-BE49-F238E27FC236}">
                <a16:creationId xmlns:a16="http://schemas.microsoft.com/office/drawing/2014/main" id="{D68F974A-2C4E-F8AD-3940-784EFFFC670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134353" y="1196752"/>
            <a:ext cx="533400" cy="622300"/>
          </a:xfrm>
          <a:prstGeom prst="rect">
            <a:avLst/>
          </a:prstGeom>
        </p:spPr>
      </p:pic>
    </p:spTree>
    <p:extLst>
      <p:ext uri="{BB962C8B-B14F-4D97-AF65-F5344CB8AC3E}">
        <p14:creationId xmlns:p14="http://schemas.microsoft.com/office/powerpoint/2010/main" val="120997437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87A991-D973-B147-0527-1E475A544544}"/>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FF8E0066-E1E0-1F66-4140-7F123DFBE994}"/>
              </a:ext>
            </a:extLst>
          </p:cNvPr>
          <p:cNvSpPr>
            <a:spLocks noGrp="1"/>
          </p:cNvSpPr>
          <p:nvPr>
            <p:ph type="title"/>
          </p:nvPr>
        </p:nvSpPr>
        <p:spPr>
          <a:xfrm>
            <a:off x="479376" y="332656"/>
            <a:ext cx="10796587" cy="4104456"/>
          </a:xfrm>
        </p:spPr>
        <p:txBody>
          <a:bodyPr/>
          <a:lstStyle/>
          <a:p>
            <a:r>
              <a:rPr lang="de-DE" sz="6600" dirty="0"/>
              <a:t>Wählen Sie eine Filmsequenz, Musikvideo etc. und vertonen dies frei nach Ihrem Gusto. </a:t>
            </a:r>
            <a:br>
              <a:rPr lang="de-DE" sz="6600" dirty="0"/>
            </a:br>
            <a:r>
              <a:rPr lang="de-DE" sz="6600" dirty="0"/>
              <a:t>Die Länge des Ausschnittes sollte jedoch die 30 Sekunden nicht deutlich überschreiten</a:t>
            </a:r>
            <a:r>
              <a:rPr lang="de-DE" sz="7000" dirty="0"/>
              <a:t>.</a:t>
            </a:r>
          </a:p>
        </p:txBody>
      </p:sp>
      <p:pic>
        <p:nvPicPr>
          <p:cNvPr id="4" name="Grafik 3" descr="Ein Bild, das Grafiken, rot, Grafikdesign, Farbigkeit enthält.&#10;&#10;Automatisch generierte Beschreibung">
            <a:extLst>
              <a:ext uri="{FF2B5EF4-FFF2-40B4-BE49-F238E27FC236}">
                <a16:creationId xmlns:a16="http://schemas.microsoft.com/office/drawing/2014/main" id="{D660EDC0-28F7-4679-35C6-C34C5ABE5C1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34353" y="1196752"/>
            <a:ext cx="533400" cy="622300"/>
          </a:xfrm>
          <a:prstGeom prst="rect">
            <a:avLst/>
          </a:prstGeom>
        </p:spPr>
      </p:pic>
    </p:spTree>
    <p:extLst>
      <p:ext uri="{BB962C8B-B14F-4D97-AF65-F5344CB8AC3E}">
        <p14:creationId xmlns:p14="http://schemas.microsoft.com/office/powerpoint/2010/main" val="388725393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DBC4AC-30D0-5CDA-DBD4-32F0FF9C1AAD}"/>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A90D2EE3-17E9-981B-813A-0BCE462AC1B5}"/>
              </a:ext>
            </a:extLst>
          </p:cNvPr>
          <p:cNvSpPr>
            <a:spLocks noGrp="1"/>
          </p:cNvSpPr>
          <p:nvPr>
            <p:ph type="title"/>
          </p:nvPr>
        </p:nvSpPr>
        <p:spPr/>
        <p:txBody>
          <a:bodyPr/>
          <a:lstStyle/>
          <a:p>
            <a:r>
              <a:rPr lang="de-DE" dirty="0"/>
              <a:t>Produktionstechniken</a:t>
            </a:r>
            <a:br>
              <a:rPr lang="de-DE" dirty="0"/>
            </a:br>
            <a:r>
              <a:rPr lang="de-DE" sz="6600" dirty="0"/>
              <a:t>Multitrack Recording, Layering, Textur und Field Recording</a:t>
            </a:r>
            <a:br>
              <a:rPr lang="de-DE" dirty="0"/>
            </a:br>
            <a:endParaRPr lang="de-DE" sz="6600" dirty="0"/>
          </a:p>
        </p:txBody>
      </p:sp>
      <p:pic>
        <p:nvPicPr>
          <p:cNvPr id="3" name="Grafik 2" descr="Ein Bild, das Grafiken, rot, Grafikdesign, Farbigkeit enthält.&#10;&#10;Automatisch generierte Beschreibung">
            <a:extLst>
              <a:ext uri="{FF2B5EF4-FFF2-40B4-BE49-F238E27FC236}">
                <a16:creationId xmlns:a16="http://schemas.microsoft.com/office/drawing/2014/main" id="{29F59B14-877B-B74B-2A4E-983A18FE1F8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34353" y="1196752"/>
            <a:ext cx="533400" cy="622300"/>
          </a:xfrm>
          <a:prstGeom prst="rect">
            <a:avLst/>
          </a:prstGeom>
        </p:spPr>
      </p:pic>
    </p:spTree>
    <p:extLst>
      <p:ext uri="{BB962C8B-B14F-4D97-AF65-F5344CB8AC3E}">
        <p14:creationId xmlns:p14="http://schemas.microsoft.com/office/powerpoint/2010/main" val="295099927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C3620B-E833-3471-EE7E-97A5570D7D1E}"/>
            </a:ext>
          </a:extLst>
        </p:cNvPr>
        <p:cNvGrpSpPr/>
        <p:nvPr/>
      </p:nvGrpSpPr>
      <p:grpSpPr>
        <a:xfrm>
          <a:off x="0" y="0"/>
          <a:ext cx="0" cy="0"/>
          <a:chOff x="0" y="0"/>
          <a:chExt cx="0" cy="0"/>
        </a:xfrm>
      </p:grpSpPr>
      <p:sp>
        <p:nvSpPr>
          <p:cNvPr id="5" name="Foliennummernplatzhalter 4" hidden="1">
            <a:extLst>
              <a:ext uri="{FF2B5EF4-FFF2-40B4-BE49-F238E27FC236}">
                <a16:creationId xmlns:a16="http://schemas.microsoft.com/office/drawing/2014/main" id="{B71ED786-7913-4D49-9C4B-520FDA4A996D}"/>
              </a:ext>
            </a:extLst>
          </p:cNvPr>
          <p:cNvSpPr>
            <a:spLocks noGrp="1"/>
          </p:cNvSpPr>
          <p:nvPr>
            <p:ph type="sldNum" sz="quarter" idx="4294967295"/>
          </p:nvPr>
        </p:nvSpPr>
        <p:spPr>
          <a:xfrm>
            <a:off x="8897937" y="6497767"/>
            <a:ext cx="2743200" cy="153888"/>
          </a:xfrm>
        </p:spPr>
        <p:txBody>
          <a:bodyPr/>
          <a:lstStyle/>
          <a:p>
            <a:pPr>
              <a:spcAft>
                <a:spcPts val="600"/>
              </a:spcAft>
            </a:pPr>
            <a:r>
              <a:rPr lang="de-DE"/>
              <a:t>Seite </a:t>
            </a:r>
            <a:fld id="{CE6CAF4D-DD0D-4F34-9F3A-F974D54A280A}" type="slidenum">
              <a:rPr lang="de-DE" smtClean="0"/>
              <a:pPr>
                <a:spcAft>
                  <a:spcPts val="600"/>
                </a:spcAft>
              </a:pPr>
              <a:t>26</a:t>
            </a:fld>
            <a:endParaRPr lang="de-DE"/>
          </a:p>
        </p:txBody>
      </p:sp>
      <p:sp>
        <p:nvSpPr>
          <p:cNvPr id="3" name="Textfeld 2">
            <a:extLst>
              <a:ext uri="{FF2B5EF4-FFF2-40B4-BE49-F238E27FC236}">
                <a16:creationId xmlns:a16="http://schemas.microsoft.com/office/drawing/2014/main" id="{89733B41-8E35-54C8-A09E-7F2AB425F737}"/>
              </a:ext>
            </a:extLst>
          </p:cNvPr>
          <p:cNvSpPr txBox="1"/>
          <p:nvPr/>
        </p:nvSpPr>
        <p:spPr>
          <a:xfrm>
            <a:off x="1595500" y="3105835"/>
            <a:ext cx="9001000" cy="646331"/>
          </a:xfrm>
          <a:prstGeom prst="rect">
            <a:avLst/>
          </a:prstGeom>
          <a:noFill/>
        </p:spPr>
        <p:txBody>
          <a:bodyPr wrap="square">
            <a:spAutoFit/>
          </a:bodyPr>
          <a:lstStyle/>
          <a:p>
            <a:r>
              <a:rPr lang="de-DE" sz="1800" b="1" dirty="0">
                <a:effectLst/>
                <a:latin typeface="Helvetica" pitchFamily="2" charset="0"/>
              </a:rPr>
              <a:t>Genius. (2018, 22. Mai). </a:t>
            </a:r>
            <a:r>
              <a:rPr lang="de-DE" sz="1800" i="1" dirty="0">
                <a:effectLst/>
                <a:latin typeface="Helvetica" pitchFamily="2" charset="0"/>
              </a:rPr>
              <a:t>The Making </a:t>
            </a:r>
            <a:r>
              <a:rPr lang="de-DE" sz="1800" i="1" dirty="0" err="1">
                <a:effectLst/>
                <a:latin typeface="Helvetica" pitchFamily="2" charset="0"/>
              </a:rPr>
              <a:t>Of</a:t>
            </a:r>
            <a:r>
              <a:rPr lang="de-DE" sz="1800" i="1" dirty="0">
                <a:effectLst/>
                <a:latin typeface="Helvetica" pitchFamily="2" charset="0"/>
              </a:rPr>
              <a:t> A$AP </a:t>
            </a:r>
            <a:r>
              <a:rPr lang="de-DE" sz="1800" i="1" dirty="0" err="1">
                <a:effectLst/>
                <a:latin typeface="Helvetica" pitchFamily="2" charset="0"/>
              </a:rPr>
              <a:t>Ferg's</a:t>
            </a:r>
            <a:r>
              <a:rPr lang="de-DE" sz="1800" i="1" dirty="0">
                <a:effectLst/>
                <a:latin typeface="Helvetica" pitchFamily="2" charset="0"/>
              </a:rPr>
              <a:t> "Plain Jane" With Kirk Knight | </a:t>
            </a:r>
            <a:r>
              <a:rPr lang="de-DE" sz="1800" i="1" dirty="0" err="1">
                <a:effectLst/>
                <a:latin typeface="Helvetica" pitchFamily="2" charset="0"/>
              </a:rPr>
              <a:t>Deconstructed</a:t>
            </a:r>
            <a:r>
              <a:rPr lang="de-DE" sz="1800" i="1" dirty="0">
                <a:effectLst/>
                <a:latin typeface="Helvetica" pitchFamily="2" charset="0"/>
              </a:rPr>
              <a:t> </a:t>
            </a:r>
            <a:r>
              <a:rPr lang="de-DE" sz="1800" dirty="0">
                <a:effectLst/>
                <a:latin typeface="Helvetica" pitchFamily="2" charset="0"/>
              </a:rPr>
              <a:t>[Video]. YouTube. </a:t>
            </a:r>
            <a:r>
              <a:rPr lang="de-DE" sz="1800" dirty="0">
                <a:effectLst/>
                <a:latin typeface="Helvetica" pitchFamily="2" charset="0"/>
                <a:hlinkClick r:id="rId3"/>
              </a:rPr>
              <a:t>https://www.youtube.com/watch?v=JEPdZgR-vBs</a:t>
            </a:r>
            <a:r>
              <a:rPr lang="de-DE" sz="1800" dirty="0">
                <a:effectLst/>
                <a:latin typeface="Helvetica" pitchFamily="2" charset="0"/>
              </a:rPr>
              <a:t>  </a:t>
            </a:r>
            <a:endParaRPr lang="de-DE" dirty="0"/>
          </a:p>
        </p:txBody>
      </p:sp>
      <p:sp>
        <p:nvSpPr>
          <p:cNvPr id="4" name="Textfeld 3">
            <a:extLst>
              <a:ext uri="{FF2B5EF4-FFF2-40B4-BE49-F238E27FC236}">
                <a16:creationId xmlns:a16="http://schemas.microsoft.com/office/drawing/2014/main" id="{A14028F0-4C58-EDDE-AF8C-B2BE04C86C4B}"/>
              </a:ext>
            </a:extLst>
          </p:cNvPr>
          <p:cNvSpPr txBox="1"/>
          <p:nvPr/>
        </p:nvSpPr>
        <p:spPr>
          <a:xfrm>
            <a:off x="767408" y="566837"/>
            <a:ext cx="6696744" cy="459998"/>
          </a:xfrm>
          <a:prstGeom prst="rect">
            <a:avLst/>
          </a:prstGeom>
          <a:noFill/>
        </p:spPr>
        <p:txBody>
          <a:bodyPr wrap="square" lIns="0" tIns="0" rIns="0" bIns="0" rtlCol="0">
            <a:spAutoFit/>
          </a:bodyPr>
          <a:lstStyle/>
          <a:p>
            <a:pPr algn="l">
              <a:lnSpc>
                <a:spcPct val="113000"/>
              </a:lnSpc>
            </a:pPr>
            <a:r>
              <a:rPr lang="de-DE" sz="2800" dirty="0">
                <a:latin typeface="+mj-lt"/>
              </a:rPr>
              <a:t>Video auf voller Foliengröße </a:t>
            </a:r>
          </a:p>
        </p:txBody>
      </p:sp>
      <p:pic>
        <p:nvPicPr>
          <p:cNvPr id="2" name="Grafik 1" descr="Ein Bild, das Grafiken, rot, Grafikdesign, Farbigkeit enthält.&#10;&#10;Automatisch generierte Beschreibung">
            <a:extLst>
              <a:ext uri="{FF2B5EF4-FFF2-40B4-BE49-F238E27FC236}">
                <a16:creationId xmlns:a16="http://schemas.microsoft.com/office/drawing/2014/main" id="{E860CC42-53D5-0F52-C161-E4928C91A89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134353" y="1196752"/>
            <a:ext cx="533400" cy="622300"/>
          </a:xfrm>
          <a:prstGeom prst="rect">
            <a:avLst/>
          </a:prstGeom>
        </p:spPr>
      </p:pic>
    </p:spTree>
    <p:extLst>
      <p:ext uri="{BB962C8B-B14F-4D97-AF65-F5344CB8AC3E}">
        <p14:creationId xmlns:p14="http://schemas.microsoft.com/office/powerpoint/2010/main" val="94939371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a:extLst>
              <a:ext uri="{FF2B5EF4-FFF2-40B4-BE49-F238E27FC236}">
                <a16:creationId xmlns:a16="http://schemas.microsoft.com/office/drawing/2014/main" id="{31C846F1-3808-A7E3-28C6-BD73E20DC64D}"/>
              </a:ext>
            </a:extLst>
          </p:cNvPr>
          <p:cNvSpPr>
            <a:spLocks noGrp="1"/>
          </p:cNvSpPr>
          <p:nvPr>
            <p:ph type="title"/>
          </p:nvPr>
        </p:nvSpPr>
        <p:spPr/>
        <p:txBody>
          <a:bodyPr/>
          <a:lstStyle/>
          <a:p>
            <a:r>
              <a:rPr lang="de-DE" dirty="0"/>
              <a:t>Layering </a:t>
            </a:r>
          </a:p>
        </p:txBody>
      </p:sp>
      <p:sp>
        <p:nvSpPr>
          <p:cNvPr id="7" name="Textplatzhalter 6">
            <a:extLst>
              <a:ext uri="{FF2B5EF4-FFF2-40B4-BE49-F238E27FC236}">
                <a16:creationId xmlns:a16="http://schemas.microsoft.com/office/drawing/2014/main" id="{3EE6CB2E-2207-A317-0A1B-42C8C168EDCC}"/>
              </a:ext>
            </a:extLst>
          </p:cNvPr>
          <p:cNvSpPr>
            <a:spLocks noGrp="1"/>
          </p:cNvSpPr>
          <p:nvPr>
            <p:ph type="body" sz="quarter" idx="13"/>
          </p:nvPr>
        </p:nvSpPr>
        <p:spPr>
          <a:xfrm>
            <a:off x="569342" y="1556879"/>
            <a:ext cx="5068164" cy="3744242"/>
          </a:xfrm>
        </p:spPr>
        <p:txBody>
          <a:bodyPr/>
          <a:lstStyle/>
          <a:p>
            <a:pPr>
              <a:spcBef>
                <a:spcPts val="600"/>
              </a:spcBef>
            </a:pPr>
            <a:r>
              <a:rPr lang="de-DE" dirty="0"/>
              <a:t>Bei dieser Technik werden verschiedene Instrumente/Sounds miteinander kombiniert, um einen komplexeren und/oder satteren Sound zu erzeugen. Dafür können z. B. gleiche Instrumente in eine andere Tonhöhe verschoben werden, verschiedene Rhythmus-Pattern kombiniert oder vorhandene Melodielinien/Akkordfolgen mit anderen Instrumenten gespielt werden. Layering kann zudem für die Erzeugung von Stereo-Effekten genutzt werden, indem die eine Spur nach links und die andere Spur nach rechts </a:t>
            </a:r>
            <a:r>
              <a:rPr lang="de-DE" dirty="0" err="1"/>
              <a:t>gepannt</a:t>
            </a:r>
            <a:r>
              <a:rPr lang="de-DE" dirty="0"/>
              <a:t> werden. </a:t>
            </a:r>
          </a:p>
        </p:txBody>
      </p:sp>
      <p:sp>
        <p:nvSpPr>
          <p:cNvPr id="10" name="Textplatzhalter 9">
            <a:extLst>
              <a:ext uri="{FF2B5EF4-FFF2-40B4-BE49-F238E27FC236}">
                <a16:creationId xmlns:a16="http://schemas.microsoft.com/office/drawing/2014/main" id="{64697A77-856D-B412-DEDC-39EE0BCB20B0}"/>
              </a:ext>
            </a:extLst>
          </p:cNvPr>
          <p:cNvSpPr>
            <a:spLocks noGrp="1"/>
          </p:cNvSpPr>
          <p:nvPr>
            <p:ph type="body" sz="quarter" idx="18"/>
          </p:nvPr>
        </p:nvSpPr>
        <p:spPr>
          <a:xfrm>
            <a:off x="6554494" y="1565398"/>
            <a:ext cx="5068164" cy="3744242"/>
          </a:xfrm>
        </p:spPr>
        <p:txBody>
          <a:bodyPr/>
          <a:lstStyle/>
          <a:p>
            <a:pPr>
              <a:spcBef>
                <a:spcPts val="600"/>
              </a:spcBef>
            </a:pPr>
            <a:r>
              <a:rPr lang="de-DE" dirty="0"/>
              <a:t>Probieren Sie es gerne mal aus:</a:t>
            </a:r>
          </a:p>
          <a:p>
            <a:pPr marL="342900" indent="-342900">
              <a:lnSpc>
                <a:spcPct val="100000"/>
              </a:lnSpc>
              <a:spcBef>
                <a:spcPts val="600"/>
              </a:spcBef>
              <a:buFont typeface="Symbol" panose="05050102010706020507" pitchFamily="18" charset="2"/>
              <a:buChar char="-"/>
            </a:pPr>
            <a:r>
              <a:rPr lang="de-DE" dirty="0"/>
              <a:t>Duplizieren Sie eine gewünschte Spur </a:t>
            </a:r>
          </a:p>
          <a:p>
            <a:pPr marL="342900" indent="-342900">
              <a:lnSpc>
                <a:spcPct val="100000"/>
              </a:lnSpc>
              <a:spcBef>
                <a:spcPts val="600"/>
              </a:spcBef>
              <a:buFont typeface="Symbol" panose="05050102010706020507" pitchFamily="18" charset="2"/>
              <a:buChar char="-"/>
            </a:pPr>
            <a:r>
              <a:rPr lang="de-DE" dirty="0"/>
              <a:t>Wählen Sie für diese duplizierte Spur ein anderes Instrument aus</a:t>
            </a:r>
          </a:p>
          <a:p>
            <a:pPr marL="342900" indent="-342900">
              <a:lnSpc>
                <a:spcPct val="100000"/>
              </a:lnSpc>
              <a:spcBef>
                <a:spcPts val="600"/>
              </a:spcBef>
              <a:buFont typeface="Symbol" panose="05050102010706020507" pitchFamily="18" charset="2"/>
              <a:buChar char="-"/>
            </a:pPr>
            <a:r>
              <a:rPr lang="de-DE" dirty="0"/>
              <a:t>Benutzen Sie nun das </a:t>
            </a:r>
            <a:r>
              <a:rPr lang="de-DE" dirty="0" err="1"/>
              <a:t>Panning</a:t>
            </a:r>
            <a:r>
              <a:rPr lang="de-DE" dirty="0"/>
              <a:t> oder ändern Sie die Oktaven </a:t>
            </a:r>
          </a:p>
          <a:p>
            <a:pPr marL="342900" indent="-342900">
              <a:lnSpc>
                <a:spcPct val="100000"/>
              </a:lnSpc>
              <a:spcBef>
                <a:spcPts val="600"/>
              </a:spcBef>
              <a:buFont typeface="Symbol" panose="05050102010706020507" pitchFamily="18" charset="2"/>
              <a:buChar char="-"/>
            </a:pPr>
            <a:r>
              <a:rPr lang="de-DE" dirty="0"/>
              <a:t>Auch die Veränderung der Velocity bei Tönen in beiden Spuren kann einen interessanten Effekt erzeugen</a:t>
            </a:r>
          </a:p>
        </p:txBody>
      </p:sp>
      <p:pic>
        <p:nvPicPr>
          <p:cNvPr id="2" name="Grafik 1" descr="Ein Bild, das Grafiken, rot, Grafikdesign, Farbigkeit enthält.&#10;&#10;Automatisch generierte Beschreibung">
            <a:extLst>
              <a:ext uri="{FF2B5EF4-FFF2-40B4-BE49-F238E27FC236}">
                <a16:creationId xmlns:a16="http://schemas.microsoft.com/office/drawing/2014/main" id="{D3B8257A-A1D8-FA2E-E42C-FA36C2CA21F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34353" y="1196752"/>
            <a:ext cx="533400" cy="622300"/>
          </a:xfrm>
          <a:prstGeom prst="rect">
            <a:avLst/>
          </a:prstGeom>
        </p:spPr>
      </p:pic>
    </p:spTree>
    <p:extLst>
      <p:ext uri="{BB962C8B-B14F-4D97-AF65-F5344CB8AC3E}">
        <p14:creationId xmlns:p14="http://schemas.microsoft.com/office/powerpoint/2010/main" val="208367918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9BF958-929A-1977-191F-7740E58C00D4}"/>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4A7B0EF5-FF87-51E2-7EC8-18D98AAAB208}"/>
              </a:ext>
            </a:extLst>
          </p:cNvPr>
          <p:cNvSpPr>
            <a:spLocks noGrp="1"/>
          </p:cNvSpPr>
          <p:nvPr>
            <p:ph type="title"/>
          </p:nvPr>
        </p:nvSpPr>
        <p:spPr/>
        <p:txBody>
          <a:bodyPr/>
          <a:lstStyle/>
          <a:p>
            <a:r>
              <a:rPr lang="de-DE" dirty="0"/>
              <a:t>Produktionstechniken</a:t>
            </a:r>
            <a:br>
              <a:rPr lang="de-DE" dirty="0"/>
            </a:br>
            <a:r>
              <a:rPr lang="de-DE" sz="6600" dirty="0"/>
              <a:t>Sampling </a:t>
            </a:r>
            <a:br>
              <a:rPr lang="de-DE" dirty="0"/>
            </a:br>
            <a:endParaRPr lang="de-DE" sz="6600" dirty="0"/>
          </a:p>
        </p:txBody>
      </p:sp>
      <p:pic>
        <p:nvPicPr>
          <p:cNvPr id="3" name="Grafik 2" descr="Ein Bild, das Grafiken, rot, Grafikdesign, Farbigkeit enthält.&#10;&#10;Automatisch generierte Beschreibung">
            <a:extLst>
              <a:ext uri="{FF2B5EF4-FFF2-40B4-BE49-F238E27FC236}">
                <a16:creationId xmlns:a16="http://schemas.microsoft.com/office/drawing/2014/main" id="{B55F9A7C-40F3-8057-6D3A-D3D881458B6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34353" y="1196752"/>
            <a:ext cx="533400" cy="622300"/>
          </a:xfrm>
          <a:prstGeom prst="rect">
            <a:avLst/>
          </a:prstGeom>
        </p:spPr>
      </p:pic>
    </p:spTree>
    <p:extLst>
      <p:ext uri="{BB962C8B-B14F-4D97-AF65-F5344CB8AC3E}">
        <p14:creationId xmlns:p14="http://schemas.microsoft.com/office/powerpoint/2010/main" val="309061185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a:extLst>
              <a:ext uri="{FF2B5EF4-FFF2-40B4-BE49-F238E27FC236}">
                <a16:creationId xmlns:a16="http://schemas.microsoft.com/office/drawing/2014/main" id="{DE93CE3C-B905-7BCD-87AB-A5D61DA4495A}"/>
              </a:ext>
            </a:extLst>
          </p:cNvPr>
          <p:cNvSpPr>
            <a:spLocks noGrp="1"/>
          </p:cNvSpPr>
          <p:nvPr>
            <p:ph type="title"/>
          </p:nvPr>
        </p:nvSpPr>
        <p:spPr/>
        <p:txBody>
          <a:bodyPr/>
          <a:lstStyle/>
          <a:p>
            <a:r>
              <a:rPr lang="de-DE" dirty="0"/>
              <a:t>Sampling &amp; Sample-</a:t>
            </a:r>
            <a:r>
              <a:rPr lang="de-DE" dirty="0" err="1"/>
              <a:t>Chopping</a:t>
            </a:r>
            <a:br>
              <a:rPr lang="de-DE" dirty="0"/>
            </a:br>
            <a:endParaRPr lang="de-DE" dirty="0"/>
          </a:p>
        </p:txBody>
      </p:sp>
      <p:sp>
        <p:nvSpPr>
          <p:cNvPr id="7" name="Textplatzhalter 6">
            <a:extLst>
              <a:ext uri="{FF2B5EF4-FFF2-40B4-BE49-F238E27FC236}">
                <a16:creationId xmlns:a16="http://schemas.microsoft.com/office/drawing/2014/main" id="{0157A04E-712E-144B-D523-D8A750249620}"/>
              </a:ext>
            </a:extLst>
          </p:cNvPr>
          <p:cNvSpPr>
            <a:spLocks noGrp="1"/>
          </p:cNvSpPr>
          <p:nvPr>
            <p:ph type="body" sz="quarter" idx="13"/>
          </p:nvPr>
        </p:nvSpPr>
        <p:spPr>
          <a:xfrm>
            <a:off x="550863" y="1628801"/>
            <a:ext cx="5068164" cy="3744242"/>
          </a:xfrm>
        </p:spPr>
        <p:txBody>
          <a:bodyPr/>
          <a:lstStyle/>
          <a:p>
            <a:pPr>
              <a:spcBef>
                <a:spcPts val="600"/>
              </a:spcBef>
            </a:pPr>
            <a:r>
              <a:rPr lang="de-DE" b="1" dirty="0"/>
              <a:t>Sampling</a:t>
            </a:r>
            <a:r>
              <a:rPr lang="de-DE" dirty="0"/>
              <a:t> beschreibt die Verwendung vorhandener Audio-Aufnahmen als Basis für die Produktion neuer Musik. </a:t>
            </a:r>
          </a:p>
          <a:p>
            <a:pPr>
              <a:spcBef>
                <a:spcPts val="600"/>
              </a:spcBef>
            </a:pPr>
            <a:r>
              <a:rPr lang="de-DE" b="1" dirty="0"/>
              <a:t>Sample-</a:t>
            </a:r>
            <a:r>
              <a:rPr lang="de-DE" b="1" dirty="0" err="1"/>
              <a:t>Chopping</a:t>
            </a:r>
            <a:r>
              <a:rPr lang="de-DE" dirty="0"/>
              <a:t> ist eine Technik und beschreibt das Schneiden von Audiomaterial (z. B. Vocals oder Samples) in kleine Stücke und das </a:t>
            </a:r>
            <a:r>
              <a:rPr lang="de-DE" dirty="0" err="1"/>
              <a:t>Rearrangieren</a:t>
            </a:r>
            <a:r>
              <a:rPr lang="de-DE" dirty="0"/>
              <a:t> dieser Fragmente zu neuen Mustern. Das </a:t>
            </a:r>
            <a:r>
              <a:rPr lang="de-DE" dirty="0" err="1"/>
              <a:t>Chopping</a:t>
            </a:r>
            <a:r>
              <a:rPr lang="de-DE" dirty="0"/>
              <a:t> von Samples ist ein zentrales Stilmittel der samplebasierten Musikproduktion.</a:t>
            </a:r>
          </a:p>
        </p:txBody>
      </p:sp>
      <p:sp>
        <p:nvSpPr>
          <p:cNvPr id="8" name="Textplatzhalter 7">
            <a:extLst>
              <a:ext uri="{FF2B5EF4-FFF2-40B4-BE49-F238E27FC236}">
                <a16:creationId xmlns:a16="http://schemas.microsoft.com/office/drawing/2014/main" id="{3764E6A1-86F4-D067-D9B2-469C897CE168}"/>
              </a:ext>
            </a:extLst>
          </p:cNvPr>
          <p:cNvSpPr>
            <a:spLocks noGrp="1"/>
          </p:cNvSpPr>
          <p:nvPr>
            <p:ph type="body" sz="quarter" idx="18"/>
          </p:nvPr>
        </p:nvSpPr>
        <p:spPr>
          <a:xfrm>
            <a:off x="6572972" y="1628800"/>
            <a:ext cx="5068164" cy="4379193"/>
          </a:xfrm>
        </p:spPr>
        <p:txBody>
          <a:bodyPr/>
          <a:lstStyle/>
          <a:p>
            <a:pPr>
              <a:spcBef>
                <a:spcPts val="600"/>
              </a:spcBef>
            </a:pPr>
            <a:r>
              <a:rPr lang="de-DE" dirty="0"/>
              <a:t>Anwendungsbeispiel in </a:t>
            </a:r>
            <a:r>
              <a:rPr lang="de-DE" dirty="0" err="1"/>
              <a:t>GarageBand</a:t>
            </a:r>
            <a:r>
              <a:rPr lang="de-DE" dirty="0"/>
              <a:t>:</a:t>
            </a:r>
          </a:p>
          <a:p>
            <a:pPr marL="342900" indent="-342900">
              <a:spcBef>
                <a:spcPts val="600"/>
              </a:spcBef>
              <a:buFont typeface="Symbol" panose="05050102010706020507" pitchFamily="18" charset="2"/>
              <a:buChar char="-"/>
            </a:pPr>
            <a:r>
              <a:rPr lang="de-DE" dirty="0"/>
              <a:t>Importieren Sie ein Sample aus den Apple Loops und ziehen sie es unter die letzte Spur Ihres Songs, um eine neue Audiospur mit dem Sample zu erzeugen.</a:t>
            </a:r>
          </a:p>
          <a:p>
            <a:pPr marL="342900" indent="-342900">
              <a:spcBef>
                <a:spcPts val="600"/>
              </a:spcBef>
              <a:buFont typeface="Symbol" panose="05050102010706020507" pitchFamily="18" charset="2"/>
              <a:buChar char="-"/>
            </a:pPr>
            <a:r>
              <a:rPr lang="de-DE" dirty="0"/>
              <a:t>Klicken Sie nun die entstandene Audio-Region an und wählen aus dem Bearbeitungsmenü die Option „Teilen“. Die nun erschienene Schere können Sie verschieben und mit einen Wisch nach unten die Spur in kleinere Teile aufteilen und diese neu arrangieren. </a:t>
            </a:r>
          </a:p>
        </p:txBody>
      </p:sp>
      <p:pic>
        <p:nvPicPr>
          <p:cNvPr id="2" name="Grafik 1" descr="Ein Bild, das Grafiken, rot, Grafikdesign, Farbigkeit enthält.&#10;&#10;Automatisch generierte Beschreibung">
            <a:extLst>
              <a:ext uri="{FF2B5EF4-FFF2-40B4-BE49-F238E27FC236}">
                <a16:creationId xmlns:a16="http://schemas.microsoft.com/office/drawing/2014/main" id="{3CF82D94-DCFD-5154-02A6-7FF6ED43E7A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34353" y="1366540"/>
            <a:ext cx="533400" cy="622300"/>
          </a:xfrm>
          <a:prstGeom prst="rect">
            <a:avLst/>
          </a:prstGeom>
        </p:spPr>
      </p:pic>
    </p:spTree>
    <p:extLst>
      <p:ext uri="{BB962C8B-B14F-4D97-AF65-F5344CB8AC3E}">
        <p14:creationId xmlns:p14="http://schemas.microsoft.com/office/powerpoint/2010/main" val="11745769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23D523E-C865-2115-04A7-931750AF10DA}"/>
              </a:ext>
            </a:extLst>
          </p:cNvPr>
          <p:cNvSpPr>
            <a:spLocks noGrp="1"/>
          </p:cNvSpPr>
          <p:nvPr>
            <p:ph type="title"/>
          </p:nvPr>
        </p:nvSpPr>
        <p:spPr>
          <a:xfrm>
            <a:off x="569342" y="561975"/>
            <a:ext cx="10063733" cy="2218953"/>
          </a:xfrm>
        </p:spPr>
        <p:txBody>
          <a:bodyPr/>
          <a:lstStyle/>
          <a:p>
            <a:pPr rtl="0" fontAlgn="t">
              <a:spcBef>
                <a:spcPts val="0"/>
              </a:spcBef>
              <a:spcAft>
                <a:spcPts val="0"/>
              </a:spcAft>
            </a:pPr>
            <a:r>
              <a:rPr lang="de-DE" sz="2800" b="1" i="0" u="none" strike="noStrike" dirty="0">
                <a:solidFill>
                  <a:srgbClr val="000000"/>
                </a:solidFill>
                <a:effectLst/>
                <a:latin typeface="Arial" panose="020B0604020202020204" pitchFamily="34" charset="0"/>
              </a:rPr>
              <a:t>Stellen Sie bitte </a:t>
            </a:r>
            <a:r>
              <a:rPr lang="de-DE" b="1" dirty="0">
                <a:solidFill>
                  <a:srgbClr val="000000"/>
                </a:solidFill>
                <a:latin typeface="Arial" panose="020B0604020202020204" pitchFamily="34" charset="0"/>
              </a:rPr>
              <a:t>Ihre</a:t>
            </a:r>
            <a:r>
              <a:rPr lang="de-DE" sz="2800" b="1" i="0" u="none" strike="noStrike" dirty="0">
                <a:solidFill>
                  <a:srgbClr val="000000"/>
                </a:solidFill>
                <a:effectLst/>
                <a:latin typeface="Arial" panose="020B0604020202020204" pitchFamily="34" charset="0"/>
              </a:rPr>
              <a:t> Erfahrungen mit Technologien in Ihrer musikalischen und beruflichen Praxis seit der letzten Sitzung dar. </a:t>
            </a:r>
            <a:br>
              <a:rPr lang="de-DE" sz="2800" b="1" i="0" u="none" strike="noStrike" dirty="0">
                <a:solidFill>
                  <a:srgbClr val="000000"/>
                </a:solidFill>
                <a:effectLst/>
                <a:latin typeface="Arial" panose="020B0604020202020204" pitchFamily="34" charset="0"/>
              </a:rPr>
            </a:br>
            <a:r>
              <a:rPr lang="de-DE" sz="2800" b="1" i="0" u="none" strike="noStrike" dirty="0">
                <a:solidFill>
                  <a:srgbClr val="000000"/>
                </a:solidFill>
                <a:effectLst/>
                <a:latin typeface="Arial" panose="020B0604020202020204" pitchFamily="34" charset="0"/>
              </a:rPr>
              <a:t>Hat sich etwas geändert? Wurden interne oder externe Prozesse angestoßen?</a:t>
            </a:r>
            <a:endParaRPr lang="de-DE" sz="2800" b="1" dirty="0">
              <a:effectLst/>
            </a:endParaRPr>
          </a:p>
        </p:txBody>
      </p:sp>
      <p:sp>
        <p:nvSpPr>
          <p:cNvPr id="5" name="Foliennummernplatzhalter 4">
            <a:extLst>
              <a:ext uri="{FF2B5EF4-FFF2-40B4-BE49-F238E27FC236}">
                <a16:creationId xmlns:a16="http://schemas.microsoft.com/office/drawing/2014/main" id="{5E577435-1C7B-4EEA-936C-59364BC85A14}"/>
              </a:ext>
            </a:extLst>
          </p:cNvPr>
          <p:cNvSpPr>
            <a:spLocks noGrp="1"/>
          </p:cNvSpPr>
          <p:nvPr>
            <p:ph type="sldNum" sz="quarter" idx="12"/>
          </p:nvPr>
        </p:nvSpPr>
        <p:spPr/>
        <p:txBody>
          <a:bodyPr/>
          <a:lstStyle/>
          <a:p>
            <a:r>
              <a:rPr lang="de-DE"/>
              <a:t>Seite </a:t>
            </a:r>
            <a:fld id="{CE6CAF4D-DD0D-4F34-9F3A-F974D54A280A}" type="slidenum">
              <a:rPr lang="de-DE" smtClean="0"/>
              <a:pPr/>
              <a:t>3</a:t>
            </a:fld>
            <a:endParaRPr lang="de-DE" dirty="0"/>
          </a:p>
        </p:txBody>
      </p:sp>
      <p:pic>
        <p:nvPicPr>
          <p:cNvPr id="6" name="Grafik 5" descr="Ein Bild, das Grafiken, rot, Grafikdesign, Farbigkeit enthält.&#10;&#10;Automatisch generierte Beschreibung">
            <a:extLst>
              <a:ext uri="{FF2B5EF4-FFF2-40B4-BE49-F238E27FC236}">
                <a16:creationId xmlns:a16="http://schemas.microsoft.com/office/drawing/2014/main" id="{1BAE0E06-797B-3713-0CC4-4729177B46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34353" y="1196752"/>
            <a:ext cx="533400" cy="622300"/>
          </a:xfrm>
          <a:prstGeom prst="rect">
            <a:avLst/>
          </a:prstGeom>
        </p:spPr>
      </p:pic>
    </p:spTree>
    <p:extLst>
      <p:ext uri="{BB962C8B-B14F-4D97-AF65-F5344CB8AC3E}">
        <p14:creationId xmlns:p14="http://schemas.microsoft.com/office/powerpoint/2010/main" val="70042312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45CE38-48E7-1F35-8605-6E22A8D4D35F}"/>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6A4DD871-DDF1-55A7-8AE7-A140BA7704FE}"/>
              </a:ext>
            </a:extLst>
          </p:cNvPr>
          <p:cNvSpPr>
            <a:spLocks noGrp="1"/>
          </p:cNvSpPr>
          <p:nvPr>
            <p:ph type="title"/>
          </p:nvPr>
        </p:nvSpPr>
        <p:spPr>
          <a:xfrm>
            <a:off x="479376" y="332656"/>
            <a:ext cx="10796587" cy="4104456"/>
          </a:xfrm>
        </p:spPr>
        <p:txBody>
          <a:bodyPr/>
          <a:lstStyle/>
          <a:p>
            <a:br>
              <a:rPr lang="de-DE" sz="7000" dirty="0"/>
            </a:br>
            <a:r>
              <a:rPr lang="de-DE" sz="7000" dirty="0"/>
              <a:t>Reflektieren Sie ihren bisherigen Prozess. Was fiel Ihnen leicht? Was fiel Ihnen schwerer?</a:t>
            </a:r>
          </a:p>
        </p:txBody>
      </p:sp>
      <p:pic>
        <p:nvPicPr>
          <p:cNvPr id="4" name="Grafik 3" descr="Ein Bild, das Grafiken, rot, Grafikdesign, Farbigkeit enthält.&#10;&#10;Automatisch generierte Beschreibung">
            <a:extLst>
              <a:ext uri="{FF2B5EF4-FFF2-40B4-BE49-F238E27FC236}">
                <a16:creationId xmlns:a16="http://schemas.microsoft.com/office/drawing/2014/main" id="{44C6BEAC-7222-3E46-428E-4612F75BC97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34353" y="1196752"/>
            <a:ext cx="533400" cy="622300"/>
          </a:xfrm>
          <a:prstGeom prst="rect">
            <a:avLst/>
          </a:prstGeom>
        </p:spPr>
      </p:pic>
    </p:spTree>
    <p:extLst>
      <p:ext uri="{BB962C8B-B14F-4D97-AF65-F5344CB8AC3E}">
        <p14:creationId xmlns:p14="http://schemas.microsoft.com/office/powerpoint/2010/main" val="302591448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51F3E9-07FF-49B6-7CB5-A7BEFE8A5BFE}"/>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2052924A-D7D4-F9AE-39B4-BE342D46D55A}"/>
              </a:ext>
            </a:extLst>
          </p:cNvPr>
          <p:cNvSpPr>
            <a:spLocks noGrp="1"/>
          </p:cNvSpPr>
          <p:nvPr>
            <p:ph type="title"/>
          </p:nvPr>
        </p:nvSpPr>
        <p:spPr/>
        <p:txBody>
          <a:bodyPr/>
          <a:lstStyle/>
          <a:p>
            <a:r>
              <a:rPr lang="de-DE" dirty="0"/>
              <a:t>Produktionstechniken</a:t>
            </a:r>
            <a:br>
              <a:rPr lang="de-DE" dirty="0"/>
            </a:br>
            <a:r>
              <a:rPr lang="de-DE" sz="6600" dirty="0" err="1"/>
              <a:t>Reverb</a:t>
            </a:r>
            <a:r>
              <a:rPr lang="de-DE" sz="6600" dirty="0"/>
              <a:t> </a:t>
            </a:r>
            <a:br>
              <a:rPr lang="de-DE" dirty="0"/>
            </a:br>
            <a:endParaRPr lang="de-DE" sz="6600" dirty="0"/>
          </a:p>
        </p:txBody>
      </p:sp>
      <p:pic>
        <p:nvPicPr>
          <p:cNvPr id="3" name="Grafik 2" descr="Ein Bild, das Grafiken, rot, Grafikdesign, Farbigkeit enthält.&#10;&#10;Automatisch generierte Beschreibung">
            <a:extLst>
              <a:ext uri="{FF2B5EF4-FFF2-40B4-BE49-F238E27FC236}">
                <a16:creationId xmlns:a16="http://schemas.microsoft.com/office/drawing/2014/main" id="{E3AEB3FF-3C1A-A492-28A2-79B7654BE4C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34353" y="1196752"/>
            <a:ext cx="533400" cy="622300"/>
          </a:xfrm>
          <a:prstGeom prst="rect">
            <a:avLst/>
          </a:prstGeom>
        </p:spPr>
      </p:pic>
    </p:spTree>
    <p:extLst>
      <p:ext uri="{BB962C8B-B14F-4D97-AF65-F5344CB8AC3E}">
        <p14:creationId xmlns:p14="http://schemas.microsoft.com/office/powerpoint/2010/main" val="300838402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A38573-2CED-CC2B-92A1-604A3063742D}"/>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E35A00EF-3873-DBA7-644F-2494F235ADD1}"/>
              </a:ext>
            </a:extLst>
          </p:cNvPr>
          <p:cNvSpPr>
            <a:spLocks noGrp="1"/>
          </p:cNvSpPr>
          <p:nvPr>
            <p:ph type="title"/>
          </p:nvPr>
        </p:nvSpPr>
        <p:spPr/>
        <p:txBody>
          <a:bodyPr/>
          <a:lstStyle/>
          <a:p>
            <a:r>
              <a:rPr lang="de-DE" dirty="0"/>
              <a:t>Produktionstechniken</a:t>
            </a:r>
            <a:br>
              <a:rPr lang="de-DE" dirty="0"/>
            </a:br>
            <a:r>
              <a:rPr lang="de-DE" sz="6600" dirty="0"/>
              <a:t>Mixing </a:t>
            </a:r>
            <a:br>
              <a:rPr lang="de-DE" dirty="0"/>
            </a:br>
            <a:endParaRPr lang="de-DE" sz="6600" dirty="0"/>
          </a:p>
        </p:txBody>
      </p:sp>
      <p:pic>
        <p:nvPicPr>
          <p:cNvPr id="3" name="Grafik 2" descr="Ein Bild, das Grafiken, rot, Grafikdesign, Farbigkeit enthält.&#10;&#10;Automatisch generierte Beschreibung">
            <a:extLst>
              <a:ext uri="{FF2B5EF4-FFF2-40B4-BE49-F238E27FC236}">
                <a16:creationId xmlns:a16="http://schemas.microsoft.com/office/drawing/2014/main" id="{E6BF2E61-17DC-7DA8-CA3E-4E78E0C825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34353" y="1196752"/>
            <a:ext cx="533400" cy="622300"/>
          </a:xfrm>
          <a:prstGeom prst="rect">
            <a:avLst/>
          </a:prstGeom>
        </p:spPr>
      </p:pic>
    </p:spTree>
    <p:extLst>
      <p:ext uri="{BB962C8B-B14F-4D97-AF65-F5344CB8AC3E}">
        <p14:creationId xmlns:p14="http://schemas.microsoft.com/office/powerpoint/2010/main" val="139432238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1E072D-E632-124D-954E-46999136AA90}"/>
            </a:ext>
          </a:extLst>
        </p:cNvPr>
        <p:cNvGrpSpPr/>
        <p:nvPr/>
      </p:nvGrpSpPr>
      <p:grpSpPr>
        <a:xfrm>
          <a:off x="0" y="0"/>
          <a:ext cx="0" cy="0"/>
          <a:chOff x="0" y="0"/>
          <a:chExt cx="0" cy="0"/>
        </a:xfrm>
      </p:grpSpPr>
      <p:sp>
        <p:nvSpPr>
          <p:cNvPr id="6" name="Titel 5">
            <a:extLst>
              <a:ext uri="{FF2B5EF4-FFF2-40B4-BE49-F238E27FC236}">
                <a16:creationId xmlns:a16="http://schemas.microsoft.com/office/drawing/2014/main" id="{56AC3180-C6E9-1B7D-F620-03F3BA1C6A1E}"/>
              </a:ext>
            </a:extLst>
          </p:cNvPr>
          <p:cNvSpPr>
            <a:spLocks noGrp="1"/>
          </p:cNvSpPr>
          <p:nvPr>
            <p:ph type="title"/>
          </p:nvPr>
        </p:nvSpPr>
        <p:spPr/>
        <p:txBody>
          <a:bodyPr/>
          <a:lstStyle/>
          <a:p>
            <a:r>
              <a:rPr lang="de-DE" dirty="0"/>
              <a:t>Mixing </a:t>
            </a:r>
          </a:p>
        </p:txBody>
      </p:sp>
      <p:sp>
        <p:nvSpPr>
          <p:cNvPr id="7" name="Textplatzhalter 6">
            <a:extLst>
              <a:ext uri="{FF2B5EF4-FFF2-40B4-BE49-F238E27FC236}">
                <a16:creationId xmlns:a16="http://schemas.microsoft.com/office/drawing/2014/main" id="{1A74FE28-9C84-B668-806F-F9A95AB84508}"/>
              </a:ext>
            </a:extLst>
          </p:cNvPr>
          <p:cNvSpPr>
            <a:spLocks noGrp="1"/>
          </p:cNvSpPr>
          <p:nvPr>
            <p:ph type="body" sz="quarter" idx="13"/>
          </p:nvPr>
        </p:nvSpPr>
        <p:spPr>
          <a:xfrm>
            <a:off x="550862" y="1138039"/>
            <a:ext cx="5185097" cy="5315297"/>
          </a:xfrm>
        </p:spPr>
        <p:txBody>
          <a:bodyPr/>
          <a:lstStyle/>
          <a:p>
            <a:r>
              <a:rPr lang="de-DE" sz="1900" dirty="0"/>
              <a:t>Der Prozess, bei dem mehrere Audiospuren kombiniert und die Pegel, Equalizer-Einstellungen und Effekte optimiert werden, um das gewünschte Klangbild zu erreichen.</a:t>
            </a:r>
            <a:br>
              <a:rPr lang="de-DE" sz="1900" dirty="0"/>
            </a:br>
            <a:r>
              <a:rPr lang="de-DE" sz="1900" dirty="0"/>
              <a:t>Hier wird sehr oft mit visuellen Equalizern gearbeitet, die die Frequenzbereiche visualisieren.  Auch </a:t>
            </a:r>
            <a:r>
              <a:rPr lang="de-DE" sz="1900" dirty="0" err="1"/>
              <a:t>GarageBand</a:t>
            </a:r>
            <a:r>
              <a:rPr lang="de-DE" sz="1900" dirty="0"/>
              <a:t> hat einen eingebauten Equalizer, den sie bei jeder Spur benutzen können. Achten Sie darauf, alles im Gesamtmix zu betrachten und sich nicht in den EQ-Einstellungen einer einzelnen Spur zu verlieren. Die </a:t>
            </a:r>
            <a:r>
              <a:rPr lang="de-DE" sz="1900" dirty="0" err="1"/>
              <a:t>Kolleg:innen</a:t>
            </a:r>
            <a:r>
              <a:rPr lang="de-DE" sz="1900" dirty="0"/>
              <a:t> von </a:t>
            </a:r>
            <a:r>
              <a:rPr lang="de-DE" sz="1900" dirty="0" err="1"/>
              <a:t>DiDiPro</a:t>
            </a:r>
            <a:r>
              <a:rPr lang="de-DE" sz="1900" dirty="0"/>
              <a:t> haben zu diesem Thema sehr schöne Inhalte erstellt:</a:t>
            </a:r>
            <a:br>
              <a:rPr lang="de-DE" sz="1900" dirty="0"/>
            </a:br>
            <a:r>
              <a:rPr lang="de-DE" sz="1900" dirty="0">
                <a:hlinkClick r:id="rId2"/>
              </a:rPr>
              <a:t>https://openmusic.academy/docs/aXxJWuHh8BSN1QwnhLwhTm/mixing</a:t>
            </a:r>
            <a:r>
              <a:rPr lang="de-DE" sz="1900" dirty="0"/>
              <a:t> </a:t>
            </a:r>
          </a:p>
        </p:txBody>
      </p:sp>
      <p:sp>
        <p:nvSpPr>
          <p:cNvPr id="10" name="Textplatzhalter 9">
            <a:extLst>
              <a:ext uri="{FF2B5EF4-FFF2-40B4-BE49-F238E27FC236}">
                <a16:creationId xmlns:a16="http://schemas.microsoft.com/office/drawing/2014/main" id="{120BF0F1-2968-82E8-77D3-B91195683FDE}"/>
              </a:ext>
            </a:extLst>
          </p:cNvPr>
          <p:cNvSpPr>
            <a:spLocks noGrp="1"/>
          </p:cNvSpPr>
          <p:nvPr>
            <p:ph type="body" sz="quarter" idx="18"/>
          </p:nvPr>
        </p:nvSpPr>
        <p:spPr>
          <a:xfrm>
            <a:off x="6572972" y="1196926"/>
            <a:ext cx="5068164" cy="3744242"/>
          </a:xfrm>
        </p:spPr>
        <p:txBody>
          <a:bodyPr/>
          <a:lstStyle/>
          <a:p>
            <a:pPr>
              <a:spcBef>
                <a:spcPts val="600"/>
              </a:spcBef>
            </a:pPr>
            <a:r>
              <a:rPr lang="de-DE" sz="1900" dirty="0"/>
              <a:t>Ungefähre Richtwerte für die </a:t>
            </a:r>
            <a:br>
              <a:rPr lang="de-DE" sz="1900" dirty="0"/>
            </a:br>
            <a:r>
              <a:rPr lang="de-DE" sz="1900" dirty="0"/>
              <a:t>Frequenzbereiche sind:</a:t>
            </a:r>
          </a:p>
          <a:p>
            <a:pPr marL="342900" indent="-342900">
              <a:lnSpc>
                <a:spcPct val="100000"/>
              </a:lnSpc>
              <a:spcBef>
                <a:spcPts val="0"/>
              </a:spcBef>
              <a:buFontTx/>
              <a:buChar char="-"/>
            </a:pPr>
            <a:r>
              <a:rPr lang="de-DE" sz="1900" dirty="0"/>
              <a:t>Sub-Bass: 20-60 Hz (Fundament, sparsam dosieren)</a:t>
            </a:r>
          </a:p>
          <a:p>
            <a:pPr marL="342900" indent="-342900">
              <a:lnSpc>
                <a:spcPct val="100000"/>
              </a:lnSpc>
              <a:spcBef>
                <a:spcPts val="0"/>
              </a:spcBef>
              <a:buFontTx/>
              <a:buChar char="-"/>
            </a:pPr>
            <a:r>
              <a:rPr lang="de-DE" sz="1900" dirty="0"/>
              <a:t>Bass: 60-250 Hz (Wärme und Kraft)</a:t>
            </a:r>
          </a:p>
          <a:p>
            <a:pPr marL="342900" indent="-342900">
              <a:lnSpc>
                <a:spcPct val="100000"/>
              </a:lnSpc>
              <a:spcBef>
                <a:spcPts val="0"/>
              </a:spcBef>
              <a:buFontTx/>
              <a:buChar char="-"/>
            </a:pPr>
            <a:r>
              <a:rPr lang="de-DE" sz="1900" dirty="0"/>
              <a:t>Untere Mitten: 250-500 Hz (oft problematisch, ausdünnen)</a:t>
            </a:r>
          </a:p>
          <a:p>
            <a:pPr marL="342900" indent="-342900">
              <a:lnSpc>
                <a:spcPct val="100000"/>
              </a:lnSpc>
              <a:spcBef>
                <a:spcPts val="0"/>
              </a:spcBef>
              <a:buFontTx/>
              <a:buChar char="-"/>
            </a:pPr>
            <a:r>
              <a:rPr lang="de-DE" sz="1900" dirty="0"/>
              <a:t>Mitten: 500-2000 Hz (Grundton der meisten Instrumente)</a:t>
            </a:r>
          </a:p>
          <a:p>
            <a:pPr marL="342900" indent="-342900">
              <a:lnSpc>
                <a:spcPct val="100000"/>
              </a:lnSpc>
              <a:spcBef>
                <a:spcPts val="0"/>
              </a:spcBef>
              <a:buFontTx/>
              <a:buChar char="-"/>
            </a:pPr>
            <a:r>
              <a:rPr lang="de-DE" sz="1900" dirty="0"/>
              <a:t>Obere Mitten: 2-5 kHz (Klarheit und Präsenz)</a:t>
            </a:r>
          </a:p>
          <a:p>
            <a:pPr marL="342900" indent="-342900">
              <a:lnSpc>
                <a:spcPct val="100000"/>
              </a:lnSpc>
              <a:spcBef>
                <a:spcPts val="0"/>
              </a:spcBef>
              <a:buFontTx/>
              <a:buChar char="-"/>
            </a:pPr>
            <a:r>
              <a:rPr lang="de-DE" sz="1900" dirty="0"/>
              <a:t>Höhen: 5-10 kHz (Brillanz und Schärfe)</a:t>
            </a:r>
          </a:p>
        </p:txBody>
      </p:sp>
      <p:pic>
        <p:nvPicPr>
          <p:cNvPr id="2" name="Grafik 1" descr="Ein Bild, das Grafiken, rot, Grafikdesign, Farbigkeit enthält.&#10;&#10;Automatisch generierte Beschreibung">
            <a:extLst>
              <a:ext uri="{FF2B5EF4-FFF2-40B4-BE49-F238E27FC236}">
                <a16:creationId xmlns:a16="http://schemas.microsoft.com/office/drawing/2014/main" id="{D20DDC92-D216-5672-22B2-1B34556E6F1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34353" y="1196752"/>
            <a:ext cx="533400" cy="622300"/>
          </a:xfrm>
          <a:prstGeom prst="rect">
            <a:avLst/>
          </a:prstGeom>
        </p:spPr>
      </p:pic>
    </p:spTree>
    <p:extLst>
      <p:ext uri="{BB962C8B-B14F-4D97-AF65-F5344CB8AC3E}">
        <p14:creationId xmlns:p14="http://schemas.microsoft.com/office/powerpoint/2010/main" val="205572773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71634B-BACB-9B6D-0B20-766392BDA2CC}"/>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9CA86F82-EDDC-9C94-AB0E-050C721108E3}"/>
              </a:ext>
            </a:extLst>
          </p:cNvPr>
          <p:cNvSpPr>
            <a:spLocks noGrp="1"/>
          </p:cNvSpPr>
          <p:nvPr>
            <p:ph type="title"/>
          </p:nvPr>
        </p:nvSpPr>
        <p:spPr>
          <a:xfrm>
            <a:off x="479376" y="332656"/>
            <a:ext cx="10796587" cy="4104456"/>
          </a:xfrm>
        </p:spPr>
        <p:txBody>
          <a:bodyPr/>
          <a:lstStyle/>
          <a:p>
            <a:r>
              <a:rPr lang="de-DE" sz="7000" dirty="0"/>
              <a:t>Sie wollen eigene Sounds finden? </a:t>
            </a:r>
            <a:br>
              <a:rPr lang="de-DE" sz="7000" dirty="0"/>
            </a:br>
            <a:r>
              <a:rPr lang="de-DE" sz="7000" dirty="0"/>
              <a:t>Hier ein paar Tipps:</a:t>
            </a:r>
          </a:p>
        </p:txBody>
      </p:sp>
      <p:pic>
        <p:nvPicPr>
          <p:cNvPr id="4" name="Grafik 3" descr="Ein Bild, das Grafiken, rot, Grafikdesign, Farbigkeit enthält.&#10;&#10;Automatisch generierte Beschreibung">
            <a:extLst>
              <a:ext uri="{FF2B5EF4-FFF2-40B4-BE49-F238E27FC236}">
                <a16:creationId xmlns:a16="http://schemas.microsoft.com/office/drawing/2014/main" id="{D56941E3-129F-DEF7-8105-0FF437CDF69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34353" y="1196752"/>
            <a:ext cx="533400" cy="622300"/>
          </a:xfrm>
          <a:prstGeom prst="rect">
            <a:avLst/>
          </a:prstGeom>
        </p:spPr>
      </p:pic>
    </p:spTree>
    <p:extLst>
      <p:ext uri="{BB962C8B-B14F-4D97-AF65-F5344CB8AC3E}">
        <p14:creationId xmlns:p14="http://schemas.microsoft.com/office/powerpoint/2010/main" val="403887882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BBA99C-28B8-BC7A-9F3F-5602521FB5AB}"/>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312F60AC-41DD-917F-51E6-5CB4E5E3BC3B}"/>
              </a:ext>
            </a:extLst>
          </p:cNvPr>
          <p:cNvSpPr>
            <a:spLocks noGrp="1"/>
          </p:cNvSpPr>
          <p:nvPr>
            <p:ph type="title"/>
          </p:nvPr>
        </p:nvSpPr>
        <p:spPr/>
        <p:txBody>
          <a:bodyPr/>
          <a:lstStyle/>
          <a:p>
            <a:r>
              <a:rPr lang="de-DE" dirty="0"/>
              <a:t>Umsonst und hilfreich</a:t>
            </a:r>
          </a:p>
        </p:txBody>
      </p:sp>
      <p:sp>
        <p:nvSpPr>
          <p:cNvPr id="3" name="Textplatzhalter 2">
            <a:extLst>
              <a:ext uri="{FF2B5EF4-FFF2-40B4-BE49-F238E27FC236}">
                <a16:creationId xmlns:a16="http://schemas.microsoft.com/office/drawing/2014/main" id="{5B9BAAA6-8281-DD3B-D177-F051A388619B}"/>
              </a:ext>
            </a:extLst>
          </p:cNvPr>
          <p:cNvSpPr>
            <a:spLocks noGrp="1"/>
          </p:cNvSpPr>
          <p:nvPr>
            <p:ph type="body" sz="quarter" idx="13"/>
          </p:nvPr>
        </p:nvSpPr>
        <p:spPr>
          <a:xfrm>
            <a:off x="533044" y="1268760"/>
            <a:ext cx="5421718" cy="3744242"/>
          </a:xfrm>
        </p:spPr>
        <p:txBody>
          <a:bodyPr/>
          <a:lstStyle/>
          <a:p>
            <a:r>
              <a:rPr lang="de-DE" dirty="0"/>
              <a:t>MIDI</a:t>
            </a:r>
          </a:p>
          <a:p>
            <a:pPr lvl="1">
              <a:buFont typeface="Symbol" panose="05050102010706020507" pitchFamily="18" charset="2"/>
              <a:buChar char="-"/>
            </a:pPr>
            <a:r>
              <a:rPr lang="de-DE" sz="1400" dirty="0">
                <a:hlinkClick r:id="rId3"/>
              </a:rPr>
              <a:t>https://</a:t>
            </a:r>
            <a:r>
              <a:rPr lang="de-DE" sz="1400" dirty="0" err="1">
                <a:hlinkClick r:id="rId3"/>
              </a:rPr>
              <a:t>www.midiworld.com</a:t>
            </a:r>
            <a:r>
              <a:rPr lang="de-DE" sz="1400" dirty="0">
                <a:hlinkClick r:id="rId3"/>
              </a:rPr>
              <a:t>/ </a:t>
            </a:r>
            <a:r>
              <a:rPr lang="de-DE" sz="1400" dirty="0"/>
              <a:t>: Die Website bietet eine umfangreiche kostenlose Sammlung von MIDI-Dateien verschiedener Genres für Playback-Material, Remixe, Mashups, Unterrichtsanalysen und vieles mehr. Zudem bietet die Website weiterführende Informationen zur Funktionsweise und Historie des MIDI-Formats. Es bestehen potenzielle Qualitätsprobleme bei der MIDI-Programmierung; die Dateien sollten daher vor dem Einsatz im schulischen Kontext immer überprüft werden.</a:t>
            </a:r>
          </a:p>
          <a:p>
            <a:pPr lvl="1">
              <a:buFont typeface="Symbol" panose="05050102010706020507" pitchFamily="18" charset="2"/>
              <a:buChar char="-"/>
            </a:pPr>
            <a:r>
              <a:rPr lang="de-DE" sz="1400" dirty="0">
                <a:hlinkClick r:id="rId4"/>
              </a:rPr>
              <a:t>https://freemidi.org/ </a:t>
            </a:r>
            <a:r>
              <a:rPr lang="de-DE" sz="1400" dirty="0"/>
              <a:t>: Die Website bietet eine umfangreiche kostenlose Sammlung von MIDI-Dateien verschiedener Genres für Playback-Material, Remixe, Mashups, Unterrichtsanalysen und vieles mehr. Es bestehen potenzielle Qualitätsprobleme bei der MIDI-Programmierung; die Dateien sollten daher vor dem Einsatz im schulischen Kontext immer überprüft werden.</a:t>
            </a:r>
          </a:p>
          <a:p>
            <a:pPr lvl="1">
              <a:buFont typeface="Symbol" panose="05050102010706020507" pitchFamily="18" charset="2"/>
              <a:buChar char="-"/>
            </a:pPr>
            <a:r>
              <a:rPr lang="de-DE" sz="1400" dirty="0">
                <a:hlinkClick r:id="rId5"/>
              </a:rPr>
              <a:t>https://bitmidi.com</a:t>
            </a:r>
            <a:r>
              <a:rPr lang="de-DE" sz="1400" dirty="0"/>
              <a:t>: siehe </a:t>
            </a:r>
            <a:r>
              <a:rPr lang="de-DE" sz="1400" dirty="0" err="1"/>
              <a:t>freemidi</a:t>
            </a:r>
            <a:endParaRPr lang="de-DE" sz="1400" dirty="0"/>
          </a:p>
        </p:txBody>
      </p:sp>
      <p:sp>
        <p:nvSpPr>
          <p:cNvPr id="6" name="Foliennummernplatzhalter 5">
            <a:extLst>
              <a:ext uri="{FF2B5EF4-FFF2-40B4-BE49-F238E27FC236}">
                <a16:creationId xmlns:a16="http://schemas.microsoft.com/office/drawing/2014/main" id="{06F45098-51AF-2A9E-1EA3-3A65A0D4CA48}"/>
              </a:ext>
            </a:extLst>
          </p:cNvPr>
          <p:cNvSpPr>
            <a:spLocks noGrp="1"/>
          </p:cNvSpPr>
          <p:nvPr>
            <p:ph type="sldNum" sz="quarter" idx="16"/>
          </p:nvPr>
        </p:nvSpPr>
        <p:spPr/>
        <p:txBody>
          <a:bodyPr/>
          <a:lstStyle/>
          <a:p>
            <a:r>
              <a:rPr lang="de-DE"/>
              <a:t>Seite </a:t>
            </a:r>
            <a:fld id="{CE6CAF4D-DD0D-4F34-9F3A-F974D54A280A}" type="slidenum">
              <a:rPr lang="de-DE" smtClean="0"/>
              <a:pPr/>
              <a:t>35</a:t>
            </a:fld>
            <a:endParaRPr lang="de-DE" dirty="0"/>
          </a:p>
        </p:txBody>
      </p:sp>
      <p:sp>
        <p:nvSpPr>
          <p:cNvPr id="8" name="Textplatzhalter 7">
            <a:extLst>
              <a:ext uri="{FF2B5EF4-FFF2-40B4-BE49-F238E27FC236}">
                <a16:creationId xmlns:a16="http://schemas.microsoft.com/office/drawing/2014/main" id="{8EC6FB78-4F32-DF6E-1829-A7838F3E253D}"/>
              </a:ext>
            </a:extLst>
          </p:cNvPr>
          <p:cNvSpPr>
            <a:spLocks noGrp="1"/>
          </p:cNvSpPr>
          <p:nvPr>
            <p:ph type="body" sz="quarter" idx="18"/>
          </p:nvPr>
        </p:nvSpPr>
        <p:spPr>
          <a:xfrm>
            <a:off x="6456040" y="1268760"/>
            <a:ext cx="5068164" cy="3744242"/>
          </a:xfrm>
        </p:spPr>
        <p:txBody>
          <a:bodyPr/>
          <a:lstStyle/>
          <a:p>
            <a:r>
              <a:rPr lang="de-DE" dirty="0"/>
              <a:t>Sounds</a:t>
            </a:r>
          </a:p>
          <a:p>
            <a:pPr lvl="1">
              <a:buFont typeface="Symbol" panose="05050102010706020507" pitchFamily="18" charset="2"/>
              <a:buChar char="-"/>
            </a:pPr>
            <a:r>
              <a:rPr lang="de-DE" sz="1400" dirty="0">
                <a:hlinkClick r:id="rId6"/>
              </a:rPr>
              <a:t>www.whosampled.com</a:t>
            </a:r>
            <a:r>
              <a:rPr lang="de-DE" sz="1400" dirty="0"/>
              <a:t>: Eine Daten- und Communityplattform, die Samples, Remixe etc. von Songs und Tracks aufzeigt.</a:t>
            </a:r>
          </a:p>
          <a:p>
            <a:pPr lvl="1">
              <a:buFont typeface="Symbol" panose="05050102010706020507" pitchFamily="18" charset="2"/>
              <a:buChar char="-"/>
            </a:pPr>
            <a:r>
              <a:rPr lang="de-DE" sz="1400" dirty="0">
                <a:hlinkClick r:id="rId7"/>
              </a:rPr>
              <a:t>https://freemusicarchive.org/</a:t>
            </a:r>
            <a:r>
              <a:rPr lang="de-DE" sz="1400" dirty="0"/>
              <a:t>: Eine Website, auf der kostenlose und rechtlich geklärte Musik für den persönlichen Gebrauch heruntergeladen werden kann.</a:t>
            </a:r>
          </a:p>
          <a:p>
            <a:pPr lvl="1">
              <a:buFont typeface="Symbol" panose="05050102010706020507" pitchFamily="18" charset="2"/>
              <a:buChar char="-"/>
            </a:pPr>
            <a:r>
              <a:rPr lang="de-DE" sz="1400" dirty="0">
                <a:hlinkClick r:id="rId8"/>
              </a:rPr>
              <a:t>https://freesound.org/</a:t>
            </a:r>
            <a:r>
              <a:rPr lang="de-DE" sz="1400" dirty="0"/>
              <a:t>: Eine communitybasierte Website, auf der alle möglichen Sounds kostenlos und für die Weiternutzung freigegeben heruntergeladen werden können. Sie wurde 2005 von der Music Technology Group der </a:t>
            </a:r>
            <a:r>
              <a:rPr lang="de-DE" sz="1400" dirty="0" err="1"/>
              <a:t>Universitat</a:t>
            </a:r>
            <a:r>
              <a:rPr lang="de-DE" sz="1400" dirty="0"/>
              <a:t> </a:t>
            </a:r>
            <a:r>
              <a:rPr lang="de-DE" sz="1400" dirty="0" err="1"/>
              <a:t>Pompeu</a:t>
            </a:r>
            <a:r>
              <a:rPr lang="de-DE" sz="1400" dirty="0"/>
              <a:t> </a:t>
            </a:r>
            <a:r>
              <a:rPr lang="de-DE" sz="1400" dirty="0" err="1"/>
              <a:t>Fabra</a:t>
            </a:r>
            <a:r>
              <a:rPr lang="de-DE" sz="1400" dirty="0"/>
              <a:t> in Barcelona ins Leben gerufen</a:t>
            </a:r>
          </a:p>
          <a:p>
            <a:pPr lvl="1">
              <a:buFont typeface="Symbol" panose="05050102010706020507" pitchFamily="18" charset="2"/>
              <a:buChar char="-"/>
            </a:pPr>
            <a:r>
              <a:rPr lang="de-DE" sz="1400" dirty="0">
                <a:hlinkClick r:id="rId9"/>
              </a:rPr>
              <a:t>https://everynoise.com/</a:t>
            </a:r>
            <a:r>
              <a:rPr lang="de-DE" sz="1400" dirty="0"/>
              <a:t>: Every Noise at </a:t>
            </a:r>
            <a:r>
              <a:rPr lang="de-DE" sz="1400" dirty="0" err="1"/>
              <a:t>Once</a:t>
            </a:r>
            <a:r>
              <a:rPr lang="de-DE" sz="1400" dirty="0"/>
              <a:t> ist ein interaktiver Musik-Navigator, der tausende von Musikgenres visualisiert und durch Klicks erkundbar macht, wobei ähnliche Genres nahe beieinander angeordnet sind.</a:t>
            </a:r>
          </a:p>
        </p:txBody>
      </p:sp>
      <p:pic>
        <p:nvPicPr>
          <p:cNvPr id="7" name="Grafik 6" descr="Ein Bild, das Grafiken, rot, Grafikdesign, Farbigkeit enthält.&#10;&#10;Automatisch generierte Beschreibung">
            <a:extLst>
              <a:ext uri="{FF2B5EF4-FFF2-40B4-BE49-F238E27FC236}">
                <a16:creationId xmlns:a16="http://schemas.microsoft.com/office/drawing/2014/main" id="{174ADCE8-A48B-7A13-6F36-C1D8FA5F9297}"/>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1134353" y="1196752"/>
            <a:ext cx="533400" cy="622300"/>
          </a:xfrm>
          <a:prstGeom prst="rect">
            <a:avLst/>
          </a:prstGeom>
        </p:spPr>
      </p:pic>
    </p:spTree>
    <p:extLst>
      <p:ext uri="{BB962C8B-B14F-4D97-AF65-F5344CB8AC3E}">
        <p14:creationId xmlns:p14="http://schemas.microsoft.com/office/powerpoint/2010/main" val="48704651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E46698-49EA-84D5-6414-4B5B5C8D6BF0}"/>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B923B47A-1A54-6741-7A3A-ADA13E95A7FB}"/>
              </a:ext>
            </a:extLst>
          </p:cNvPr>
          <p:cNvSpPr>
            <a:spLocks noGrp="1"/>
          </p:cNvSpPr>
          <p:nvPr>
            <p:ph type="title"/>
          </p:nvPr>
        </p:nvSpPr>
        <p:spPr>
          <a:xfrm>
            <a:off x="337766" y="260648"/>
            <a:ext cx="10796587" cy="4104456"/>
          </a:xfrm>
        </p:spPr>
        <p:txBody>
          <a:bodyPr/>
          <a:lstStyle/>
          <a:p>
            <a:r>
              <a:rPr lang="de-DE" sz="6600" dirty="0"/>
              <a:t>Präsentieren Sie Ihre Projekte und teilen Sie Ihren Prozess mit uns. </a:t>
            </a:r>
            <a:r>
              <a:rPr lang="de-DE" sz="6600" dirty="0">
                <a:sym typeface="Wingdings" pitchFamily="2" charset="2"/>
              </a:rPr>
              <a:t></a:t>
            </a:r>
            <a:r>
              <a:rPr lang="de-DE" sz="6600" dirty="0"/>
              <a:t> </a:t>
            </a:r>
          </a:p>
        </p:txBody>
      </p:sp>
      <p:pic>
        <p:nvPicPr>
          <p:cNvPr id="3" name="Grafik 2" descr="Ein Bild, das Grafiken, rot, Grafikdesign, Farbigkeit enthält.&#10;&#10;Automatisch generierte Beschreibung">
            <a:extLst>
              <a:ext uri="{FF2B5EF4-FFF2-40B4-BE49-F238E27FC236}">
                <a16:creationId xmlns:a16="http://schemas.microsoft.com/office/drawing/2014/main" id="{1B24FEBB-A100-CA7F-BA3A-739FD28BC60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134353" y="1196752"/>
            <a:ext cx="533400" cy="622300"/>
          </a:xfrm>
          <a:prstGeom prst="rect">
            <a:avLst/>
          </a:prstGeom>
        </p:spPr>
      </p:pic>
    </p:spTree>
    <p:extLst>
      <p:ext uri="{BB962C8B-B14F-4D97-AF65-F5344CB8AC3E}">
        <p14:creationId xmlns:p14="http://schemas.microsoft.com/office/powerpoint/2010/main" val="424573899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23D523E-C865-2115-04A7-931750AF10DA}"/>
              </a:ext>
            </a:extLst>
          </p:cNvPr>
          <p:cNvSpPr>
            <a:spLocks noGrp="1"/>
          </p:cNvSpPr>
          <p:nvPr>
            <p:ph type="title"/>
          </p:nvPr>
        </p:nvSpPr>
        <p:spPr/>
        <p:txBody>
          <a:bodyPr/>
          <a:lstStyle/>
          <a:p>
            <a:pPr rtl="0" fontAlgn="t">
              <a:spcBef>
                <a:spcPts val="0"/>
              </a:spcBef>
              <a:spcAft>
                <a:spcPts val="0"/>
              </a:spcAft>
            </a:pPr>
            <a:r>
              <a:rPr lang="de-DE" sz="2800" b="0" i="0" u="none" strike="noStrike" dirty="0">
                <a:solidFill>
                  <a:srgbClr val="000000"/>
                </a:solidFill>
                <a:effectLst/>
                <a:latin typeface="Arial" panose="020B0604020202020204" pitchFamily="34" charset="0"/>
              </a:rPr>
              <a:t>Wo sehen Sie Einsatzmöglichkeiten der hier vorgestellten Geräte und Arbeitsweisen?</a:t>
            </a:r>
            <a:br>
              <a:rPr lang="de-DE" sz="2800" b="0" i="0" u="none" strike="noStrike" dirty="0">
                <a:solidFill>
                  <a:srgbClr val="000000"/>
                </a:solidFill>
                <a:effectLst/>
                <a:latin typeface="Arial" panose="020B0604020202020204" pitchFamily="34" charset="0"/>
              </a:rPr>
            </a:br>
            <a:br>
              <a:rPr lang="de-DE" sz="2800" b="0" i="0" u="none" strike="noStrike" dirty="0">
                <a:solidFill>
                  <a:srgbClr val="000000"/>
                </a:solidFill>
                <a:effectLst/>
                <a:latin typeface="Arial" panose="020B0604020202020204" pitchFamily="34" charset="0"/>
              </a:rPr>
            </a:br>
            <a:r>
              <a:rPr lang="de-DE" sz="2800" b="0" i="0" u="none" strike="noStrike" dirty="0">
                <a:solidFill>
                  <a:srgbClr val="000000"/>
                </a:solidFill>
                <a:effectLst/>
                <a:latin typeface="Arial" panose="020B0604020202020204" pitchFamily="34" charset="0"/>
              </a:rPr>
              <a:t>Wie fanden Sie es?</a:t>
            </a:r>
            <a:br>
              <a:rPr lang="de-DE" sz="2800" b="0" i="0" u="none" strike="noStrike" dirty="0">
                <a:solidFill>
                  <a:srgbClr val="000000"/>
                </a:solidFill>
                <a:effectLst/>
                <a:latin typeface="Arial" panose="020B0604020202020204" pitchFamily="34" charset="0"/>
              </a:rPr>
            </a:br>
            <a:r>
              <a:rPr lang="de-DE" sz="2800" b="0" i="0" u="none" strike="noStrike" dirty="0">
                <a:solidFill>
                  <a:srgbClr val="000000"/>
                </a:solidFill>
                <a:effectLst/>
                <a:latin typeface="Arial" panose="020B0604020202020204" pitchFamily="34" charset="0"/>
              </a:rPr>
              <a:t>Hat sich Ihre Sichtweise auf bestimmte Aspekte/Rollen/ Ästhetiken verändert?</a:t>
            </a:r>
            <a:br>
              <a:rPr lang="de-DE" sz="2800" b="0" i="0" u="none" strike="noStrike" dirty="0">
                <a:solidFill>
                  <a:srgbClr val="000000"/>
                </a:solidFill>
                <a:effectLst/>
                <a:latin typeface="Arial" panose="020B0604020202020204" pitchFamily="34" charset="0"/>
              </a:rPr>
            </a:br>
            <a:br>
              <a:rPr lang="de-DE" sz="2800" b="0" i="0" u="none" strike="noStrike" dirty="0">
                <a:solidFill>
                  <a:srgbClr val="000000"/>
                </a:solidFill>
                <a:effectLst/>
                <a:latin typeface="Arial" panose="020B0604020202020204" pitchFamily="34" charset="0"/>
              </a:rPr>
            </a:br>
            <a:r>
              <a:rPr lang="de-DE" sz="2800" b="0" i="0" u="none" strike="noStrike" dirty="0">
                <a:solidFill>
                  <a:srgbClr val="000000"/>
                </a:solidFill>
                <a:effectLst/>
                <a:latin typeface="Arial" panose="020B0604020202020204" pitchFamily="34" charset="0"/>
              </a:rPr>
              <a:t>Welche Veränderung in Ihrer Einstellung zu digitaler Musikproduktion nehmen Sie bei sich wahr?</a:t>
            </a:r>
            <a:br>
              <a:rPr lang="de-DE" sz="2800" b="0" i="0" u="none" strike="noStrike" dirty="0">
                <a:solidFill>
                  <a:srgbClr val="000000"/>
                </a:solidFill>
                <a:effectLst/>
                <a:latin typeface="Arial" panose="020B0604020202020204" pitchFamily="34" charset="0"/>
              </a:rPr>
            </a:br>
            <a:br>
              <a:rPr lang="de-DE" sz="2800" b="0" i="0" u="none" strike="noStrike" dirty="0">
                <a:solidFill>
                  <a:srgbClr val="000000"/>
                </a:solidFill>
                <a:effectLst/>
                <a:latin typeface="Arial" panose="020B0604020202020204" pitchFamily="34" charset="0"/>
              </a:rPr>
            </a:br>
            <a:br>
              <a:rPr lang="de-DE" sz="2800" b="0" i="0" u="none" strike="noStrike" dirty="0">
                <a:solidFill>
                  <a:srgbClr val="000000"/>
                </a:solidFill>
                <a:effectLst/>
                <a:latin typeface="Arial" panose="020B0604020202020204" pitchFamily="34" charset="0"/>
              </a:rPr>
            </a:br>
            <a:r>
              <a:rPr lang="de-DE" sz="2800" b="0" i="0" u="none" strike="noStrike" dirty="0">
                <a:solidFill>
                  <a:srgbClr val="000000"/>
                </a:solidFill>
                <a:effectLst/>
                <a:latin typeface="Arial" panose="020B0604020202020204" pitchFamily="34" charset="0"/>
              </a:rPr>
              <a:t>Was haben Sie für Anregungen?</a:t>
            </a:r>
            <a:br>
              <a:rPr lang="de-DE" sz="2800" b="0" i="0" u="none" strike="noStrike" dirty="0">
                <a:solidFill>
                  <a:srgbClr val="000000"/>
                </a:solidFill>
                <a:effectLst/>
                <a:latin typeface="Arial" panose="020B0604020202020204" pitchFamily="34" charset="0"/>
              </a:rPr>
            </a:br>
            <a:r>
              <a:rPr lang="de-DE" sz="2800" b="0" i="0" u="none" strike="noStrike" dirty="0">
                <a:solidFill>
                  <a:srgbClr val="000000"/>
                </a:solidFill>
                <a:effectLst/>
                <a:latin typeface="Arial" panose="020B0604020202020204" pitchFamily="34" charset="0"/>
              </a:rPr>
              <a:t>Immer her mit der Kritik!</a:t>
            </a:r>
            <a:endParaRPr lang="de-DE" sz="2800" dirty="0">
              <a:effectLst/>
            </a:endParaRPr>
          </a:p>
        </p:txBody>
      </p:sp>
      <p:sp>
        <p:nvSpPr>
          <p:cNvPr id="5" name="Foliennummernplatzhalter 4">
            <a:extLst>
              <a:ext uri="{FF2B5EF4-FFF2-40B4-BE49-F238E27FC236}">
                <a16:creationId xmlns:a16="http://schemas.microsoft.com/office/drawing/2014/main" id="{5E577435-1C7B-4EEA-936C-59364BC85A14}"/>
              </a:ext>
            </a:extLst>
          </p:cNvPr>
          <p:cNvSpPr>
            <a:spLocks noGrp="1"/>
          </p:cNvSpPr>
          <p:nvPr>
            <p:ph type="sldNum" sz="quarter" idx="12"/>
          </p:nvPr>
        </p:nvSpPr>
        <p:spPr/>
        <p:txBody>
          <a:bodyPr/>
          <a:lstStyle/>
          <a:p>
            <a:r>
              <a:rPr lang="de-DE"/>
              <a:t>Seite </a:t>
            </a:r>
            <a:fld id="{CE6CAF4D-DD0D-4F34-9F3A-F974D54A280A}" type="slidenum">
              <a:rPr lang="de-DE" smtClean="0"/>
              <a:pPr/>
              <a:t>37</a:t>
            </a:fld>
            <a:endParaRPr lang="de-DE" dirty="0"/>
          </a:p>
        </p:txBody>
      </p:sp>
      <p:pic>
        <p:nvPicPr>
          <p:cNvPr id="6" name="Grafik 5" descr="Ein Bild, das Grafiken, rot, Grafikdesign, Farbigkeit enthält.&#10;&#10;Automatisch generierte Beschreibung">
            <a:extLst>
              <a:ext uri="{FF2B5EF4-FFF2-40B4-BE49-F238E27FC236}">
                <a16:creationId xmlns:a16="http://schemas.microsoft.com/office/drawing/2014/main" id="{1BAE0E06-797B-3713-0CC4-4729177B46C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134353" y="1196752"/>
            <a:ext cx="533400" cy="622300"/>
          </a:xfrm>
          <a:prstGeom prst="rect">
            <a:avLst/>
          </a:prstGeom>
        </p:spPr>
      </p:pic>
    </p:spTree>
    <p:extLst>
      <p:ext uri="{BB962C8B-B14F-4D97-AF65-F5344CB8AC3E}">
        <p14:creationId xmlns:p14="http://schemas.microsoft.com/office/powerpoint/2010/main" val="334277532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956A5B2-0AC5-5744-0115-EBA83AFA7A67}"/>
              </a:ext>
            </a:extLst>
          </p:cNvPr>
          <p:cNvSpPr>
            <a:spLocks noGrp="1"/>
          </p:cNvSpPr>
          <p:nvPr>
            <p:ph type="title"/>
          </p:nvPr>
        </p:nvSpPr>
        <p:spPr/>
        <p:txBody>
          <a:bodyPr/>
          <a:lstStyle/>
          <a:p>
            <a:r>
              <a:rPr lang="de-DE" dirty="0"/>
              <a:t>Nützliche Websites</a:t>
            </a:r>
          </a:p>
        </p:txBody>
      </p:sp>
      <p:pic>
        <p:nvPicPr>
          <p:cNvPr id="3" name="Grafik 2" descr="Ein Bild, das Grafiken, rot, Grafikdesign, Farbigkeit enthält.&#10;&#10;Automatisch generierte Beschreibung">
            <a:extLst>
              <a:ext uri="{FF2B5EF4-FFF2-40B4-BE49-F238E27FC236}">
                <a16:creationId xmlns:a16="http://schemas.microsoft.com/office/drawing/2014/main" id="{49E00621-FF10-4352-74A4-3906180A764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134353" y="1196752"/>
            <a:ext cx="533400" cy="622300"/>
          </a:xfrm>
          <a:prstGeom prst="rect">
            <a:avLst/>
          </a:prstGeom>
        </p:spPr>
      </p:pic>
      <p:sp>
        <p:nvSpPr>
          <p:cNvPr id="4" name="Textfeld 3">
            <a:extLst>
              <a:ext uri="{FF2B5EF4-FFF2-40B4-BE49-F238E27FC236}">
                <a16:creationId xmlns:a16="http://schemas.microsoft.com/office/drawing/2014/main" id="{9B9D8B28-843E-859E-8D7E-AE1CEE7BBCD8}"/>
              </a:ext>
            </a:extLst>
          </p:cNvPr>
          <p:cNvSpPr txBox="1"/>
          <p:nvPr/>
        </p:nvSpPr>
        <p:spPr>
          <a:xfrm>
            <a:off x="695400" y="5445224"/>
            <a:ext cx="9649072" cy="295722"/>
          </a:xfrm>
          <a:prstGeom prst="rect">
            <a:avLst/>
          </a:prstGeom>
          <a:noFill/>
        </p:spPr>
        <p:txBody>
          <a:bodyPr wrap="square" lIns="0" tIns="0" rIns="0" bIns="0" rtlCol="0">
            <a:spAutoFit/>
          </a:bodyPr>
          <a:lstStyle/>
          <a:p>
            <a:pPr algn="l">
              <a:lnSpc>
                <a:spcPct val="113000"/>
              </a:lnSpc>
            </a:pPr>
            <a:r>
              <a:rPr lang="de-DE" dirty="0"/>
              <a:t>Unsere Website finden </a:t>
            </a:r>
            <a:r>
              <a:rPr lang="de-DE"/>
              <a:t>Sie unter: </a:t>
            </a:r>
            <a:r>
              <a:rPr lang="de-DE" dirty="0">
                <a:hlinkClick r:id="rId3"/>
              </a:rPr>
              <a:t>https://digi4all.de/musik-produktion-und-transformation/</a:t>
            </a:r>
            <a:endParaRPr lang="de-DE" dirty="0"/>
          </a:p>
        </p:txBody>
      </p:sp>
    </p:spTree>
    <p:extLst>
      <p:ext uri="{BB962C8B-B14F-4D97-AF65-F5344CB8AC3E}">
        <p14:creationId xmlns:p14="http://schemas.microsoft.com/office/powerpoint/2010/main" val="305188785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F3626C6-16E5-7B29-26D5-71249E61BCC1}"/>
              </a:ext>
            </a:extLst>
          </p:cNvPr>
          <p:cNvSpPr>
            <a:spLocks noGrp="1"/>
          </p:cNvSpPr>
          <p:nvPr>
            <p:ph type="title"/>
          </p:nvPr>
        </p:nvSpPr>
        <p:spPr/>
        <p:txBody>
          <a:bodyPr/>
          <a:lstStyle/>
          <a:p>
            <a:r>
              <a:rPr lang="de-DE" dirty="0"/>
              <a:t>Umsonst und hilfreich</a:t>
            </a:r>
          </a:p>
        </p:txBody>
      </p:sp>
      <p:sp>
        <p:nvSpPr>
          <p:cNvPr id="3" name="Textplatzhalter 2">
            <a:extLst>
              <a:ext uri="{FF2B5EF4-FFF2-40B4-BE49-F238E27FC236}">
                <a16:creationId xmlns:a16="http://schemas.microsoft.com/office/drawing/2014/main" id="{AD2FD601-C536-E20E-A33B-015A6DDC7EB1}"/>
              </a:ext>
            </a:extLst>
          </p:cNvPr>
          <p:cNvSpPr>
            <a:spLocks noGrp="1"/>
          </p:cNvSpPr>
          <p:nvPr>
            <p:ph type="body" sz="quarter" idx="13"/>
          </p:nvPr>
        </p:nvSpPr>
        <p:spPr>
          <a:xfrm>
            <a:off x="550863" y="1772988"/>
            <a:ext cx="3208997" cy="3672236"/>
          </a:xfrm>
        </p:spPr>
        <p:txBody>
          <a:bodyPr/>
          <a:lstStyle/>
          <a:p>
            <a:r>
              <a:rPr lang="de-DE" sz="1000" b="1" dirty="0"/>
              <a:t>OER-Seiten</a:t>
            </a:r>
          </a:p>
          <a:p>
            <a:pPr lvl="1">
              <a:buFont typeface="Symbol" panose="05050102010706020507" pitchFamily="18" charset="2"/>
              <a:buChar char="-"/>
            </a:pPr>
            <a:r>
              <a:rPr lang="de-DE" sz="1000" dirty="0">
                <a:hlinkClick r:id="rId3"/>
              </a:rPr>
              <a:t>https://openmusic.academy/</a:t>
            </a:r>
            <a:r>
              <a:rPr lang="de-DE" sz="1000" dirty="0"/>
              <a:t>: Die Website stellt offen zugängliche, frei nutz- und veränderbare Lerninhalte rund um Musik bereit. Mehrere Hochschulen, Lehrkräfte und Musiker*innen stellen hier breitgefächerte kostenlose Kurse und Materialen zur Verfügung. </a:t>
            </a:r>
          </a:p>
          <a:p>
            <a:pPr lvl="1">
              <a:buFont typeface="Symbol" panose="05050102010706020507" pitchFamily="18" charset="2"/>
              <a:buChar char="-"/>
            </a:pPr>
            <a:r>
              <a:rPr lang="de-DE" sz="1000" dirty="0">
                <a:hlinkClick r:id="rId4"/>
              </a:rPr>
              <a:t>https://learningmusic.ableton.com/de/</a:t>
            </a:r>
            <a:r>
              <a:rPr lang="de-DE" sz="1000" dirty="0"/>
              <a:t>: Der Hersteller </a:t>
            </a:r>
            <a:r>
              <a:rPr lang="de-DE" sz="1000" dirty="0" err="1"/>
              <a:t>Ableton</a:t>
            </a:r>
            <a:r>
              <a:rPr lang="de-DE" sz="1000" dirty="0"/>
              <a:t> bietet interaktive und kostenlose Onlinekurse zur Musiklehre an</a:t>
            </a:r>
          </a:p>
          <a:p>
            <a:pPr lvl="1">
              <a:buFont typeface="Symbol" panose="05050102010706020507" pitchFamily="18" charset="2"/>
              <a:buChar char="-"/>
            </a:pPr>
            <a:r>
              <a:rPr lang="de-DE" sz="1000" dirty="0">
                <a:hlinkClick r:id="rId5"/>
              </a:rPr>
              <a:t>https://daw.web.leuphana.de/</a:t>
            </a:r>
            <a:r>
              <a:rPr lang="de-DE" sz="1000" dirty="0"/>
              <a:t>: Ein Angebot von der Leuphana Universität Lüneburg mit Online-Kursen zum Arbeiten mit den DAWs </a:t>
            </a:r>
            <a:r>
              <a:rPr lang="de-DE" sz="1000" dirty="0" err="1"/>
              <a:t>Ableton</a:t>
            </a:r>
            <a:r>
              <a:rPr lang="de-DE" sz="1000" dirty="0"/>
              <a:t> und </a:t>
            </a:r>
            <a:r>
              <a:rPr lang="de-DE" sz="1000" dirty="0" err="1"/>
              <a:t>Logic</a:t>
            </a:r>
            <a:r>
              <a:rPr lang="de-DE" sz="1000" dirty="0"/>
              <a:t> Pro.</a:t>
            </a:r>
          </a:p>
          <a:p>
            <a:pPr lvl="1">
              <a:buFont typeface="Symbol" panose="05050102010706020507" pitchFamily="18" charset="2"/>
              <a:buChar char="-"/>
            </a:pPr>
            <a:r>
              <a:rPr lang="de-DE" sz="1000" dirty="0">
                <a:hlinkClick r:id="rId6"/>
              </a:rPr>
              <a:t>https://sites.google.com/view/edi-guidelines-en/home</a:t>
            </a:r>
            <a:r>
              <a:rPr lang="de-DE" sz="1000" dirty="0"/>
              <a:t>: Ein im Zuge eines Forschungsprojektes zwischen Hochschule und Schule, in Schweden entwickeltes Modell für den Umgang mit elektronisch digitalen Instrumenten im Musikunterricht.</a:t>
            </a:r>
          </a:p>
        </p:txBody>
      </p:sp>
      <p:sp>
        <p:nvSpPr>
          <p:cNvPr id="6" name="Foliennummernplatzhalter 5">
            <a:extLst>
              <a:ext uri="{FF2B5EF4-FFF2-40B4-BE49-F238E27FC236}">
                <a16:creationId xmlns:a16="http://schemas.microsoft.com/office/drawing/2014/main" id="{43FB3408-FE0E-3797-D2E0-7B670FA498B4}"/>
              </a:ext>
            </a:extLst>
          </p:cNvPr>
          <p:cNvSpPr>
            <a:spLocks noGrp="1"/>
          </p:cNvSpPr>
          <p:nvPr>
            <p:ph type="sldNum" sz="quarter" idx="16"/>
          </p:nvPr>
        </p:nvSpPr>
        <p:spPr/>
        <p:txBody>
          <a:bodyPr/>
          <a:lstStyle/>
          <a:p>
            <a:r>
              <a:rPr lang="de-DE"/>
              <a:t>Seite </a:t>
            </a:r>
            <a:fld id="{CE6CAF4D-DD0D-4F34-9F3A-F974D54A280A}" type="slidenum">
              <a:rPr lang="de-DE" smtClean="0"/>
              <a:pPr/>
              <a:t>39</a:t>
            </a:fld>
            <a:endParaRPr lang="de-DE" dirty="0"/>
          </a:p>
        </p:txBody>
      </p:sp>
      <p:sp>
        <p:nvSpPr>
          <p:cNvPr id="8" name="Textplatzhalter 7">
            <a:extLst>
              <a:ext uri="{FF2B5EF4-FFF2-40B4-BE49-F238E27FC236}">
                <a16:creationId xmlns:a16="http://schemas.microsoft.com/office/drawing/2014/main" id="{515877F5-C13A-5BE5-D879-5343F272F096}"/>
              </a:ext>
            </a:extLst>
          </p:cNvPr>
          <p:cNvSpPr>
            <a:spLocks noGrp="1"/>
          </p:cNvSpPr>
          <p:nvPr>
            <p:ph type="body" sz="quarter" idx="19"/>
          </p:nvPr>
        </p:nvSpPr>
        <p:spPr>
          <a:xfrm>
            <a:off x="4503738" y="1772987"/>
            <a:ext cx="3208997" cy="3672235"/>
          </a:xfrm>
        </p:spPr>
        <p:txBody>
          <a:bodyPr/>
          <a:lstStyle/>
          <a:p>
            <a:r>
              <a:rPr lang="de-DE" sz="1000" b="1" dirty="0"/>
              <a:t>Sounds</a:t>
            </a:r>
          </a:p>
          <a:p>
            <a:pPr lvl="1"/>
            <a:r>
              <a:rPr lang="de-DE" sz="1000" dirty="0">
                <a:hlinkClick r:id="rId7"/>
              </a:rPr>
              <a:t>www.whosampled.com</a:t>
            </a:r>
            <a:r>
              <a:rPr lang="de-DE" sz="1000" dirty="0"/>
              <a:t>: Eine Daten- und Communityplattform, die Samples, Remixe, etc. von Songs und Tracks aufzeigt.</a:t>
            </a:r>
          </a:p>
          <a:p>
            <a:pPr lvl="1"/>
            <a:r>
              <a:rPr lang="de-DE" sz="1000" dirty="0">
                <a:hlinkClick r:id="rId8"/>
              </a:rPr>
              <a:t>https://freemusicarchive.org/</a:t>
            </a:r>
            <a:r>
              <a:rPr lang="de-DE" sz="1000" dirty="0"/>
              <a:t>: Eine Website, auf der kostenlose und rechtlich geklärte Musik für persönlichen Nutzen heruntergeladen werden kann.</a:t>
            </a:r>
          </a:p>
          <a:p>
            <a:pPr lvl="1"/>
            <a:r>
              <a:rPr lang="de-DE" sz="1000" dirty="0">
                <a:hlinkClick r:id="rId9"/>
              </a:rPr>
              <a:t>https://freesound.org/</a:t>
            </a:r>
            <a:r>
              <a:rPr lang="de-DE" sz="1000" dirty="0"/>
              <a:t>: Eine communitybasierte Website, auf der alle möglichen Sounds kostenlos und für die Weiternutzung freigegeben heruntergeladen werden können. Sie wurde 2005 von der Music Technology Group der </a:t>
            </a:r>
            <a:r>
              <a:rPr lang="de-DE" sz="1000" dirty="0" err="1"/>
              <a:t>Universitat</a:t>
            </a:r>
            <a:r>
              <a:rPr lang="de-DE" sz="1000" dirty="0"/>
              <a:t> </a:t>
            </a:r>
            <a:r>
              <a:rPr lang="de-DE" sz="1000" dirty="0" err="1"/>
              <a:t>Pompeu</a:t>
            </a:r>
            <a:r>
              <a:rPr lang="de-DE" sz="1000" dirty="0"/>
              <a:t> </a:t>
            </a:r>
            <a:r>
              <a:rPr lang="de-DE" sz="1000" dirty="0" err="1"/>
              <a:t>Fabra</a:t>
            </a:r>
            <a:r>
              <a:rPr lang="de-DE" sz="1000" dirty="0"/>
              <a:t> in Barcelona ins Leben gerufen</a:t>
            </a:r>
          </a:p>
          <a:p>
            <a:pPr lvl="1"/>
            <a:r>
              <a:rPr lang="de-DE" sz="1000" dirty="0">
                <a:hlinkClick r:id="rId10"/>
              </a:rPr>
              <a:t>https://everynoise.com/</a:t>
            </a:r>
            <a:r>
              <a:rPr lang="de-DE" sz="1000" dirty="0"/>
              <a:t>: Every Noise at </a:t>
            </a:r>
            <a:r>
              <a:rPr lang="de-DE" sz="1000" dirty="0" err="1"/>
              <a:t>Once</a:t>
            </a:r>
            <a:r>
              <a:rPr lang="de-DE" sz="1000" dirty="0"/>
              <a:t> ist ein interaktiver Musik-Navigator, der tausende von Musikgenres visualisiert und durch Klicks erkundbar macht, wobei ähnliche Genres nahe beieinander angeordnet sind.</a:t>
            </a:r>
          </a:p>
        </p:txBody>
      </p:sp>
      <p:pic>
        <p:nvPicPr>
          <p:cNvPr id="7" name="Grafik 6" descr="Ein Bild, das Grafiken, rot, Grafikdesign, Farbigkeit enthält.&#10;&#10;Automatisch generierte Beschreibung">
            <a:extLst>
              <a:ext uri="{FF2B5EF4-FFF2-40B4-BE49-F238E27FC236}">
                <a16:creationId xmlns:a16="http://schemas.microsoft.com/office/drawing/2014/main" id="{B27245DE-ADFA-5442-70E9-03C57DF35828}"/>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1134353" y="1196752"/>
            <a:ext cx="533400" cy="622300"/>
          </a:xfrm>
          <a:prstGeom prst="rect">
            <a:avLst/>
          </a:prstGeom>
        </p:spPr>
      </p:pic>
      <p:sp>
        <p:nvSpPr>
          <p:cNvPr id="9" name="Datumsplatzhalter 2">
            <a:extLst>
              <a:ext uri="{FF2B5EF4-FFF2-40B4-BE49-F238E27FC236}">
                <a16:creationId xmlns:a16="http://schemas.microsoft.com/office/drawing/2014/main" id="{C076266A-661C-DE8D-BF3F-B0C44071B2DA}"/>
              </a:ext>
            </a:extLst>
          </p:cNvPr>
          <p:cNvSpPr txBox="1">
            <a:spLocks/>
          </p:cNvSpPr>
          <p:nvPr/>
        </p:nvSpPr>
        <p:spPr>
          <a:xfrm>
            <a:off x="478855" y="6343879"/>
            <a:ext cx="3024857" cy="153888"/>
          </a:xfrm>
          <a:prstGeom prst="rect">
            <a:avLst/>
          </a:prstGeom>
        </p:spPr>
        <p:txBody>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de-DE" sz="1000" dirty="0"/>
          </a:p>
        </p:txBody>
      </p:sp>
      <p:sp>
        <p:nvSpPr>
          <p:cNvPr id="5" name="Textplatzhalter 2">
            <a:extLst>
              <a:ext uri="{FF2B5EF4-FFF2-40B4-BE49-F238E27FC236}">
                <a16:creationId xmlns:a16="http://schemas.microsoft.com/office/drawing/2014/main" id="{3C6B3C17-2116-11DD-C594-3D6632721D97}"/>
              </a:ext>
            </a:extLst>
          </p:cNvPr>
          <p:cNvSpPr>
            <a:spLocks noGrp="1"/>
          </p:cNvSpPr>
          <p:nvPr>
            <p:ph type="body" sz="quarter" idx="20"/>
          </p:nvPr>
        </p:nvSpPr>
        <p:spPr>
          <a:xfrm>
            <a:off x="8447088" y="1772987"/>
            <a:ext cx="3208997" cy="3672235"/>
          </a:xfrm>
        </p:spPr>
        <p:txBody>
          <a:bodyPr/>
          <a:lstStyle/>
          <a:p>
            <a:r>
              <a:rPr lang="de-DE" sz="1000" b="1" dirty="0"/>
              <a:t>MIDI</a:t>
            </a:r>
          </a:p>
          <a:p>
            <a:pPr lvl="1">
              <a:buFont typeface="Symbol" panose="05050102010706020507" pitchFamily="18" charset="2"/>
              <a:buChar char="-"/>
            </a:pPr>
            <a:r>
              <a:rPr lang="de-DE" sz="1000" dirty="0">
                <a:hlinkClick r:id="rId12"/>
              </a:rPr>
              <a:t>https://</a:t>
            </a:r>
            <a:r>
              <a:rPr lang="de-DE" sz="1000" dirty="0" err="1">
                <a:hlinkClick r:id="rId12"/>
              </a:rPr>
              <a:t>www.midiworld.com</a:t>
            </a:r>
            <a:r>
              <a:rPr lang="de-DE" sz="1000" dirty="0">
                <a:hlinkClick r:id="rId12"/>
              </a:rPr>
              <a:t>/ </a:t>
            </a:r>
            <a:r>
              <a:rPr lang="de-DE" sz="1000" dirty="0"/>
              <a:t>: Die Website bietet eine umfangreiche kostenlose Sammlung von MIDI-Dateien verschiedener Genres für Playback-Material, Remixe, Mashups, Unterrichtsanalysen und vieles mehr. Zudem bietet die Website weiterführende Informationen zur Funktionsweise und Historie des MIDI-Formats. Es bestehen potenzielle Qualitätsprobleme bei der MIDI-Programmierung; die Dateien sollten daher vor dem Einsatz im schulischen Kontext immer überprüft werden.</a:t>
            </a:r>
          </a:p>
          <a:p>
            <a:pPr lvl="1">
              <a:buFont typeface="Symbol" panose="05050102010706020507" pitchFamily="18" charset="2"/>
              <a:buChar char="-"/>
            </a:pPr>
            <a:r>
              <a:rPr lang="de-DE" sz="1000" dirty="0">
                <a:hlinkClick r:id="rId13"/>
              </a:rPr>
              <a:t>https://freemidi.org/ </a:t>
            </a:r>
            <a:r>
              <a:rPr lang="de-DE" sz="1000" dirty="0"/>
              <a:t>: Die Website bietet eine umfangreiche kostenlose Sammlung von MIDI-Dateien verschiedener Genres für Playback-Material, Remixe, Mashups, Unterrichtsanalysen und vieles mehr. Es bestehen potenzielle Qualitätsprobleme bei der MIDI-Programmierung; die Dateien sollten daher vor dem Einsatz im schulischen Kontext immer überprüft werden.</a:t>
            </a:r>
          </a:p>
          <a:p>
            <a:pPr lvl="1">
              <a:buFont typeface="Symbol" panose="05050102010706020507" pitchFamily="18" charset="2"/>
              <a:buChar char="-"/>
            </a:pPr>
            <a:r>
              <a:rPr lang="de-DE" sz="1000" dirty="0">
                <a:hlinkClick r:id="rId14"/>
              </a:rPr>
              <a:t>https://bitmidi.com</a:t>
            </a:r>
            <a:r>
              <a:rPr lang="de-DE" sz="1000" dirty="0"/>
              <a:t>: siehe </a:t>
            </a:r>
            <a:r>
              <a:rPr lang="de-DE" sz="1000" dirty="0" err="1"/>
              <a:t>freemidi</a:t>
            </a:r>
            <a:endParaRPr lang="de-DE" sz="1000" dirty="0"/>
          </a:p>
        </p:txBody>
      </p:sp>
    </p:spTree>
    <p:extLst>
      <p:ext uri="{BB962C8B-B14F-4D97-AF65-F5344CB8AC3E}">
        <p14:creationId xmlns:p14="http://schemas.microsoft.com/office/powerpoint/2010/main" val="14688236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23D523E-C865-2115-04A7-931750AF10DA}"/>
              </a:ext>
            </a:extLst>
          </p:cNvPr>
          <p:cNvSpPr>
            <a:spLocks noGrp="1"/>
          </p:cNvSpPr>
          <p:nvPr>
            <p:ph type="title"/>
          </p:nvPr>
        </p:nvSpPr>
        <p:spPr/>
        <p:txBody>
          <a:bodyPr/>
          <a:lstStyle/>
          <a:p>
            <a:pPr rtl="0" fontAlgn="t">
              <a:spcBef>
                <a:spcPts val="0"/>
              </a:spcBef>
              <a:spcAft>
                <a:spcPts val="0"/>
              </a:spcAft>
            </a:pPr>
            <a:r>
              <a:rPr lang="de-DE" sz="2800" b="1" i="0" u="none" strike="noStrike" dirty="0">
                <a:solidFill>
                  <a:srgbClr val="000000"/>
                </a:solidFill>
                <a:effectLst/>
                <a:latin typeface="Arial" panose="020B0604020202020204" pitchFamily="34" charset="0"/>
              </a:rPr>
              <a:t>Welche Rolle spielen Körperlichkeit und Bewegung in Ihrer eigenen künstlerischen Praxis? </a:t>
            </a:r>
            <a:br>
              <a:rPr lang="de-DE" sz="2800" b="1" i="0" u="none" strike="noStrike" dirty="0">
                <a:solidFill>
                  <a:srgbClr val="000000"/>
                </a:solidFill>
                <a:effectLst/>
                <a:latin typeface="Arial" panose="020B0604020202020204" pitchFamily="34" charset="0"/>
              </a:rPr>
            </a:br>
            <a:br>
              <a:rPr lang="de-DE" sz="2800" b="1" dirty="0">
                <a:effectLst/>
              </a:rPr>
            </a:br>
            <a:r>
              <a:rPr lang="de-DE" sz="2800" b="1" i="0" u="none" strike="noStrike" dirty="0">
                <a:solidFill>
                  <a:srgbClr val="000000"/>
                </a:solidFill>
                <a:effectLst/>
                <a:latin typeface="Arial" panose="020B0604020202020204" pitchFamily="34" charset="0"/>
              </a:rPr>
              <a:t>Welche Rolle spielen diese in Ihrer eigenen pädagogischen Praxis? </a:t>
            </a:r>
            <a:br>
              <a:rPr lang="de-DE" sz="2800" b="1" i="0" u="none" strike="noStrike" dirty="0">
                <a:solidFill>
                  <a:srgbClr val="000000"/>
                </a:solidFill>
                <a:effectLst/>
                <a:latin typeface="Arial" panose="020B0604020202020204" pitchFamily="34" charset="0"/>
              </a:rPr>
            </a:br>
            <a:br>
              <a:rPr lang="de-DE" sz="2800" b="1" i="0" u="none" strike="noStrike" dirty="0">
                <a:solidFill>
                  <a:srgbClr val="000000"/>
                </a:solidFill>
                <a:effectLst/>
                <a:latin typeface="Arial" panose="020B0604020202020204" pitchFamily="34" charset="0"/>
              </a:rPr>
            </a:br>
            <a:r>
              <a:rPr lang="de-DE" sz="2800" b="1" i="0" u="none" strike="noStrike" dirty="0">
                <a:solidFill>
                  <a:srgbClr val="000000"/>
                </a:solidFill>
                <a:effectLst/>
                <a:latin typeface="Arial" panose="020B0604020202020204" pitchFamily="34" charset="0"/>
              </a:rPr>
              <a:t>Welche Rolle spielen audiovisuelle Aspekte in Ihrer eigenen künstlerischen Praxis?</a:t>
            </a:r>
            <a:br>
              <a:rPr lang="de-DE" sz="2800" b="1" i="0" u="none" strike="noStrike" dirty="0">
                <a:solidFill>
                  <a:srgbClr val="000000"/>
                </a:solidFill>
                <a:effectLst/>
                <a:latin typeface="Arial" panose="020B0604020202020204" pitchFamily="34" charset="0"/>
              </a:rPr>
            </a:br>
            <a:br>
              <a:rPr lang="de-DE" sz="2800" b="1" i="0" u="none" strike="noStrike" dirty="0">
                <a:solidFill>
                  <a:srgbClr val="000000"/>
                </a:solidFill>
                <a:effectLst/>
                <a:latin typeface="Arial" panose="020B0604020202020204" pitchFamily="34" charset="0"/>
              </a:rPr>
            </a:br>
            <a:r>
              <a:rPr lang="de-DE" sz="2800" b="1" i="0" u="none" strike="noStrike" dirty="0">
                <a:solidFill>
                  <a:srgbClr val="000000"/>
                </a:solidFill>
                <a:effectLst/>
                <a:latin typeface="Arial" panose="020B0604020202020204" pitchFamily="34" charset="0"/>
              </a:rPr>
              <a:t>Welche Rolle spielen diese in Ihrer eigenen pädagogischen Praxis?</a:t>
            </a:r>
            <a:br>
              <a:rPr lang="de-DE" sz="2800" b="1" i="0" u="none" strike="noStrike" dirty="0">
                <a:solidFill>
                  <a:srgbClr val="000000"/>
                </a:solidFill>
                <a:effectLst/>
                <a:latin typeface="Arial" panose="020B0604020202020204" pitchFamily="34" charset="0"/>
              </a:rPr>
            </a:br>
            <a:br>
              <a:rPr lang="de-DE" sz="2800" b="1" i="0" u="none" strike="noStrike" dirty="0">
                <a:solidFill>
                  <a:srgbClr val="000000"/>
                </a:solidFill>
                <a:effectLst/>
                <a:latin typeface="Arial" panose="020B0604020202020204" pitchFamily="34" charset="0"/>
              </a:rPr>
            </a:br>
            <a:br>
              <a:rPr lang="de-DE" sz="2800" b="1" i="0" u="none" strike="noStrike" dirty="0">
                <a:solidFill>
                  <a:srgbClr val="000000"/>
                </a:solidFill>
                <a:effectLst/>
                <a:latin typeface="Arial" panose="020B0604020202020204" pitchFamily="34" charset="0"/>
              </a:rPr>
            </a:br>
            <a:br>
              <a:rPr lang="de-DE" sz="2800" b="1" dirty="0">
                <a:effectLst/>
              </a:rPr>
            </a:br>
            <a:endParaRPr lang="de-DE" b="1" dirty="0"/>
          </a:p>
        </p:txBody>
      </p:sp>
      <p:sp>
        <p:nvSpPr>
          <p:cNvPr id="5" name="Foliennummernplatzhalter 4">
            <a:extLst>
              <a:ext uri="{FF2B5EF4-FFF2-40B4-BE49-F238E27FC236}">
                <a16:creationId xmlns:a16="http://schemas.microsoft.com/office/drawing/2014/main" id="{5E577435-1C7B-4EEA-936C-59364BC85A14}"/>
              </a:ext>
            </a:extLst>
          </p:cNvPr>
          <p:cNvSpPr>
            <a:spLocks noGrp="1"/>
          </p:cNvSpPr>
          <p:nvPr>
            <p:ph type="sldNum" sz="quarter" idx="12"/>
          </p:nvPr>
        </p:nvSpPr>
        <p:spPr/>
        <p:txBody>
          <a:bodyPr/>
          <a:lstStyle/>
          <a:p>
            <a:r>
              <a:rPr lang="de-DE"/>
              <a:t>Seite </a:t>
            </a:r>
            <a:fld id="{CE6CAF4D-DD0D-4F34-9F3A-F974D54A280A}" type="slidenum">
              <a:rPr lang="de-DE" smtClean="0"/>
              <a:pPr/>
              <a:t>4</a:t>
            </a:fld>
            <a:endParaRPr lang="de-DE" dirty="0"/>
          </a:p>
        </p:txBody>
      </p:sp>
      <p:pic>
        <p:nvPicPr>
          <p:cNvPr id="6" name="Grafik 5" descr="Ein Bild, das Grafiken, rot, Grafikdesign, Farbigkeit enthält.&#10;&#10;Automatisch generierte Beschreibung">
            <a:extLst>
              <a:ext uri="{FF2B5EF4-FFF2-40B4-BE49-F238E27FC236}">
                <a16:creationId xmlns:a16="http://schemas.microsoft.com/office/drawing/2014/main" id="{1BAE0E06-797B-3713-0CC4-4729177B46C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134353" y="1196752"/>
            <a:ext cx="533400" cy="622300"/>
          </a:xfrm>
          <a:prstGeom prst="rect">
            <a:avLst/>
          </a:prstGeom>
        </p:spPr>
      </p:pic>
    </p:spTree>
    <p:extLst>
      <p:ext uri="{BB962C8B-B14F-4D97-AF65-F5344CB8AC3E}">
        <p14:creationId xmlns:p14="http://schemas.microsoft.com/office/powerpoint/2010/main" val="128626351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7B0708-36AC-4836-3F67-01A2A0B2F217}"/>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DE75A848-95CB-E2C7-3DD9-888C8128937A}"/>
              </a:ext>
            </a:extLst>
          </p:cNvPr>
          <p:cNvSpPr>
            <a:spLocks noGrp="1"/>
          </p:cNvSpPr>
          <p:nvPr>
            <p:ph type="title"/>
          </p:nvPr>
        </p:nvSpPr>
        <p:spPr/>
        <p:txBody>
          <a:bodyPr/>
          <a:lstStyle/>
          <a:p>
            <a:r>
              <a:rPr lang="de-DE" dirty="0"/>
              <a:t>Umsonst und informativ: </a:t>
            </a:r>
            <a:r>
              <a:rPr lang="de-DE" dirty="0" err="1"/>
              <a:t>Youtube</a:t>
            </a:r>
            <a:r>
              <a:rPr lang="de-DE" dirty="0"/>
              <a:t> Kanäle und weitere Videos</a:t>
            </a:r>
          </a:p>
        </p:txBody>
      </p:sp>
      <p:sp>
        <p:nvSpPr>
          <p:cNvPr id="3" name="Textplatzhalter 2">
            <a:extLst>
              <a:ext uri="{FF2B5EF4-FFF2-40B4-BE49-F238E27FC236}">
                <a16:creationId xmlns:a16="http://schemas.microsoft.com/office/drawing/2014/main" id="{DC8D8EDB-A543-815B-B6D4-F8FC7CDFC31C}"/>
              </a:ext>
            </a:extLst>
          </p:cNvPr>
          <p:cNvSpPr>
            <a:spLocks noGrp="1"/>
          </p:cNvSpPr>
          <p:nvPr>
            <p:ph type="body" sz="quarter" idx="13"/>
          </p:nvPr>
        </p:nvSpPr>
        <p:spPr>
          <a:xfrm>
            <a:off x="533044" y="1484958"/>
            <a:ext cx="5421718" cy="3744242"/>
          </a:xfrm>
        </p:spPr>
        <p:txBody>
          <a:bodyPr/>
          <a:lstStyle/>
          <a:p>
            <a:pPr marL="0" lvl="1" indent="0">
              <a:spcBef>
                <a:spcPts val="600"/>
              </a:spcBef>
              <a:buNone/>
            </a:pPr>
            <a:r>
              <a:rPr lang="de-DE" sz="1000" b="1" dirty="0"/>
              <a:t>Channels</a:t>
            </a:r>
            <a:br>
              <a:rPr lang="de-DE" sz="1000" b="1" dirty="0"/>
            </a:br>
            <a:endParaRPr lang="de-DE" sz="1000" b="1" dirty="0">
              <a:hlinkClick r:id="rId3"/>
            </a:endParaRPr>
          </a:p>
          <a:p>
            <a:pPr lvl="1">
              <a:spcBef>
                <a:spcPts val="600"/>
              </a:spcBef>
              <a:buFont typeface="Symbol" panose="05050102010706020507" pitchFamily="18" charset="2"/>
              <a:buChar char="-"/>
            </a:pPr>
            <a:r>
              <a:rPr lang="de-DE" sz="1000" dirty="0">
                <a:hlinkClick r:id="rId3"/>
              </a:rPr>
              <a:t>Tape Notes</a:t>
            </a:r>
            <a:r>
              <a:rPr lang="de-DE" sz="1000" dirty="0"/>
              <a:t>: Ein (Video)Podcast in dem </a:t>
            </a:r>
            <a:r>
              <a:rPr lang="de-DE" sz="1000" dirty="0" err="1"/>
              <a:t>Musiker:innen</a:t>
            </a:r>
            <a:r>
              <a:rPr lang="de-DE" sz="1000" dirty="0"/>
              <a:t> ihre Alben und Produktionsansätze besprechen und Einblicke in Projekte und Workflows geben. Zum Beispiel Jamie XX über den Song “Life“ </a:t>
            </a:r>
            <a:r>
              <a:rPr lang="de-DE" sz="1000" dirty="0" err="1"/>
              <a:t>feat</a:t>
            </a:r>
            <a:r>
              <a:rPr lang="de-DE" sz="1000" dirty="0"/>
              <a:t>. Robyn: </a:t>
            </a:r>
            <a:r>
              <a:rPr lang="de-DE" sz="1000" dirty="0">
                <a:hlinkClick r:id="rId4"/>
              </a:rPr>
              <a:t>https://www.youtube.com/watch?v=WwtuP6Fzwbc</a:t>
            </a:r>
            <a:r>
              <a:rPr lang="de-DE" sz="1000" dirty="0"/>
              <a:t> </a:t>
            </a:r>
          </a:p>
          <a:p>
            <a:pPr lvl="1">
              <a:spcBef>
                <a:spcPts val="600"/>
              </a:spcBef>
              <a:buFont typeface="Symbol" panose="05050102010706020507" pitchFamily="18" charset="2"/>
              <a:buChar char="-"/>
            </a:pPr>
            <a:r>
              <a:rPr lang="de-DE" sz="1000" dirty="0">
                <a:hlinkClick r:id="rId5"/>
              </a:rPr>
              <a:t>Sound Field PBS</a:t>
            </a:r>
            <a:r>
              <a:rPr lang="de-DE" sz="1000" dirty="0"/>
              <a:t>: Ein Kanal von PBS, der Musiktheorie, Produktion Geschichte und Kultur von Songs und Genres und deren Verbindungen aufzeigt. Zum Beispiel über HYPERPOP: </a:t>
            </a:r>
            <a:r>
              <a:rPr lang="de-DE" sz="1000" dirty="0">
                <a:hlinkClick r:id="rId6"/>
              </a:rPr>
              <a:t>https://www.youtube.com/watch?v=NwSnKS1q4ow</a:t>
            </a:r>
            <a:r>
              <a:rPr lang="de-DE" sz="1000" dirty="0"/>
              <a:t> </a:t>
            </a:r>
          </a:p>
          <a:p>
            <a:pPr lvl="1">
              <a:spcBef>
                <a:spcPts val="600"/>
              </a:spcBef>
              <a:buFont typeface="Symbol" panose="05050102010706020507" pitchFamily="18" charset="2"/>
              <a:buChar char="-"/>
            </a:pPr>
            <a:r>
              <a:rPr lang="de-DE" sz="1000" dirty="0" err="1">
                <a:hlinkClick r:id="rId7"/>
              </a:rPr>
              <a:t>Tracklib</a:t>
            </a:r>
            <a:r>
              <a:rPr lang="de-DE" sz="1000" dirty="0"/>
              <a:t>: Auch wenn der Channel an sich ein </a:t>
            </a:r>
            <a:r>
              <a:rPr lang="de-DE" sz="1000" dirty="0" err="1"/>
              <a:t>Werbechannel</a:t>
            </a:r>
            <a:r>
              <a:rPr lang="de-DE" sz="1000" dirty="0"/>
              <a:t> für eine App ist, so hat er unter anderem sehr gute Visualisierungen von Tracks und wie diese Samples benutzen und bearbeiten. Eine Übersicht findet sich in der </a:t>
            </a:r>
            <a:r>
              <a:rPr lang="de-DE" sz="1000" dirty="0">
                <a:hlinkClick r:id="rId8"/>
              </a:rPr>
              <a:t>Playlist Sample Breakdown</a:t>
            </a:r>
            <a:r>
              <a:rPr lang="de-DE" sz="1000" dirty="0"/>
              <a:t>. Ein Beispiel ist der Breakdown von Daft </a:t>
            </a:r>
            <a:r>
              <a:rPr lang="de-DE" sz="1000" dirty="0" err="1"/>
              <a:t>PunksTrack</a:t>
            </a:r>
            <a:r>
              <a:rPr lang="de-DE" sz="1000" dirty="0"/>
              <a:t> „Face </a:t>
            </a:r>
            <a:r>
              <a:rPr lang="de-DE" sz="1000" dirty="0" err="1"/>
              <a:t>to</a:t>
            </a:r>
            <a:r>
              <a:rPr lang="de-DE" sz="1000" dirty="0"/>
              <a:t> Face“: </a:t>
            </a:r>
            <a:r>
              <a:rPr lang="de-DE" sz="1000" dirty="0">
                <a:hlinkClick r:id="rId9"/>
              </a:rPr>
              <a:t>https://youtu.be/5AqHSvR9bqs?t=95</a:t>
            </a:r>
            <a:r>
              <a:rPr lang="de-DE" sz="1000" dirty="0"/>
              <a:t> </a:t>
            </a:r>
          </a:p>
          <a:p>
            <a:pPr lvl="1">
              <a:spcBef>
                <a:spcPts val="600"/>
              </a:spcBef>
              <a:buFont typeface="Symbol" panose="05050102010706020507" pitchFamily="18" charset="2"/>
              <a:buChar char="-"/>
            </a:pPr>
            <a:r>
              <a:rPr lang="de-DE" sz="1000" dirty="0">
                <a:hlinkClick r:id="rId10"/>
              </a:rPr>
              <a:t>Arte Tracks</a:t>
            </a:r>
            <a:r>
              <a:rPr lang="de-DE" sz="1000" dirty="0"/>
              <a:t>: der </a:t>
            </a:r>
            <a:r>
              <a:rPr lang="de-DE" sz="1000" dirty="0" err="1"/>
              <a:t>Youtube</a:t>
            </a:r>
            <a:r>
              <a:rPr lang="de-DE" sz="1000" dirty="0"/>
              <a:t>-Kanal der Show Arte TRACKS. Gerade die Videos zu Musikszenen sind immer mal wieder spannend, um neue Musik, Szenen und ihre Bedeutungen kennenzulernen. </a:t>
            </a:r>
            <a:r>
              <a:rPr lang="de-DE" sz="1000" dirty="0">
                <a:hlinkClick r:id="rId11"/>
              </a:rPr>
              <a:t>https://www.youtube.com/playlist?list=PLFGSMmY3wd5KwDS-o_OnTJxB_pK7FjquP</a:t>
            </a:r>
            <a:r>
              <a:rPr lang="de-DE" sz="1000" dirty="0"/>
              <a:t> </a:t>
            </a:r>
          </a:p>
          <a:p>
            <a:pPr lvl="1">
              <a:spcBef>
                <a:spcPts val="600"/>
              </a:spcBef>
              <a:buFont typeface="Symbol" panose="05050102010706020507" pitchFamily="18" charset="2"/>
              <a:buChar char="-"/>
            </a:pPr>
            <a:r>
              <a:rPr lang="de-DE" sz="1000" dirty="0">
                <a:latin typeface="+mn-lt"/>
                <a:hlinkClick r:id="rId12"/>
              </a:rPr>
              <a:t>12tone</a:t>
            </a:r>
            <a:r>
              <a:rPr lang="de-DE" sz="1000" dirty="0">
                <a:latin typeface="+mn-lt"/>
              </a:rPr>
              <a:t>: Um es mit der Selbstbeschreibung des Kanals zu sagen „</a:t>
            </a:r>
            <a:r>
              <a:rPr lang="de-DE" sz="1000" dirty="0" err="1">
                <a:latin typeface="+mn-lt"/>
              </a:rPr>
              <a:t>something</a:t>
            </a:r>
            <a:r>
              <a:rPr lang="de-DE" sz="1000" dirty="0">
                <a:latin typeface="+mn-lt"/>
              </a:rPr>
              <a:t>, </a:t>
            </a:r>
            <a:r>
              <a:rPr lang="de-DE" sz="1000" dirty="0" err="1">
                <a:latin typeface="+mn-lt"/>
              </a:rPr>
              <a:t>something</a:t>
            </a:r>
            <a:r>
              <a:rPr lang="de-DE" sz="1000" dirty="0">
                <a:latin typeface="+mn-lt"/>
              </a:rPr>
              <a:t> </a:t>
            </a:r>
            <a:r>
              <a:rPr lang="de-DE" sz="1000" dirty="0" err="1">
                <a:latin typeface="+mn-lt"/>
              </a:rPr>
              <a:t>music</a:t>
            </a:r>
            <a:r>
              <a:rPr lang="de-DE" sz="1000" dirty="0">
                <a:latin typeface="+mn-lt"/>
              </a:rPr>
              <a:t> </a:t>
            </a:r>
            <a:r>
              <a:rPr lang="de-DE" sz="1000" dirty="0" err="1">
                <a:latin typeface="+mn-lt"/>
              </a:rPr>
              <a:t>theory</a:t>
            </a:r>
            <a:r>
              <a:rPr lang="de-DE" sz="1000" dirty="0">
                <a:latin typeface="+mn-lt"/>
              </a:rPr>
              <a:t>“.  Auf Notenpapier werden mit Zeichnungen und Musiktheorie Songwriting </a:t>
            </a:r>
            <a:r>
              <a:rPr lang="de-DE" sz="1000" dirty="0" err="1">
                <a:latin typeface="+mn-lt"/>
              </a:rPr>
              <a:t>Tips</a:t>
            </a:r>
            <a:r>
              <a:rPr lang="de-DE" sz="1000" dirty="0">
                <a:latin typeface="+mn-lt"/>
              </a:rPr>
              <a:t> gegeben und (Pop)Songs auf das Wie und das Warum mit klassischen Mitteln analysiert.  Zum Beispiel „</a:t>
            </a:r>
            <a:r>
              <a:rPr lang="de-DE" sz="1000" dirty="0" err="1">
                <a:latin typeface="+mn-lt"/>
              </a:rPr>
              <a:t>Testify</a:t>
            </a:r>
            <a:r>
              <a:rPr lang="de-DE" sz="1000" dirty="0">
                <a:latin typeface="+mn-lt"/>
              </a:rPr>
              <a:t>“ von Rage </a:t>
            </a:r>
            <a:r>
              <a:rPr lang="de-DE" sz="1000" dirty="0" err="1">
                <a:latin typeface="+mn-lt"/>
              </a:rPr>
              <a:t>Against</a:t>
            </a:r>
            <a:r>
              <a:rPr lang="de-DE" sz="1000" dirty="0">
                <a:latin typeface="+mn-lt"/>
              </a:rPr>
              <a:t> The </a:t>
            </a:r>
            <a:r>
              <a:rPr lang="de-DE" sz="1000" dirty="0" err="1">
                <a:latin typeface="+mn-lt"/>
              </a:rPr>
              <a:t>Machine</a:t>
            </a:r>
            <a:r>
              <a:rPr lang="de-DE" sz="1000" dirty="0">
                <a:latin typeface="+mn-lt"/>
              </a:rPr>
              <a:t>: </a:t>
            </a:r>
            <a:r>
              <a:rPr lang="de-DE" sz="1000" dirty="0">
                <a:latin typeface="+mn-lt"/>
                <a:hlinkClick r:id="rId13"/>
              </a:rPr>
              <a:t>https://www.youtube.com/watch?v=lqp1LbEtsJ4</a:t>
            </a:r>
            <a:r>
              <a:rPr lang="de-DE" sz="1000" dirty="0">
                <a:latin typeface="+mn-lt"/>
              </a:rPr>
              <a:t>   </a:t>
            </a:r>
          </a:p>
          <a:p>
            <a:pPr lvl="1"/>
            <a:endParaRPr lang="de-DE" sz="1000" dirty="0"/>
          </a:p>
        </p:txBody>
      </p:sp>
      <p:sp>
        <p:nvSpPr>
          <p:cNvPr id="6" name="Foliennummernplatzhalter 5">
            <a:extLst>
              <a:ext uri="{FF2B5EF4-FFF2-40B4-BE49-F238E27FC236}">
                <a16:creationId xmlns:a16="http://schemas.microsoft.com/office/drawing/2014/main" id="{68F26FF0-67C5-4D78-AF6E-DD87EC362F7E}"/>
              </a:ext>
            </a:extLst>
          </p:cNvPr>
          <p:cNvSpPr>
            <a:spLocks noGrp="1"/>
          </p:cNvSpPr>
          <p:nvPr>
            <p:ph type="sldNum" sz="quarter" idx="16"/>
          </p:nvPr>
        </p:nvSpPr>
        <p:spPr/>
        <p:txBody>
          <a:bodyPr/>
          <a:lstStyle/>
          <a:p>
            <a:r>
              <a:rPr lang="de-DE"/>
              <a:t>Seite </a:t>
            </a:r>
            <a:fld id="{CE6CAF4D-DD0D-4F34-9F3A-F974D54A280A}" type="slidenum">
              <a:rPr lang="de-DE" smtClean="0"/>
              <a:pPr/>
              <a:t>40</a:t>
            </a:fld>
            <a:endParaRPr lang="de-DE" dirty="0"/>
          </a:p>
        </p:txBody>
      </p:sp>
      <p:sp>
        <p:nvSpPr>
          <p:cNvPr id="8" name="Textplatzhalter 7">
            <a:extLst>
              <a:ext uri="{FF2B5EF4-FFF2-40B4-BE49-F238E27FC236}">
                <a16:creationId xmlns:a16="http://schemas.microsoft.com/office/drawing/2014/main" id="{08E89A0C-FA90-351E-90E0-56F9EF8B7084}"/>
              </a:ext>
            </a:extLst>
          </p:cNvPr>
          <p:cNvSpPr>
            <a:spLocks noGrp="1"/>
          </p:cNvSpPr>
          <p:nvPr>
            <p:ph type="body" sz="quarter" idx="18"/>
          </p:nvPr>
        </p:nvSpPr>
        <p:spPr>
          <a:xfrm>
            <a:off x="6102486" y="1484958"/>
            <a:ext cx="5421718" cy="3744242"/>
          </a:xfrm>
        </p:spPr>
        <p:txBody>
          <a:bodyPr/>
          <a:lstStyle/>
          <a:p>
            <a:pPr>
              <a:lnSpc>
                <a:spcPct val="100000"/>
              </a:lnSpc>
              <a:spcBef>
                <a:spcPts val="600"/>
              </a:spcBef>
              <a:spcAft>
                <a:spcPts val="0"/>
              </a:spcAft>
            </a:pPr>
            <a:r>
              <a:rPr lang="de-DE" sz="1000" b="1" dirty="0"/>
              <a:t>Videos</a:t>
            </a:r>
          </a:p>
          <a:p>
            <a:pPr marL="285750" indent="-285750">
              <a:lnSpc>
                <a:spcPct val="100000"/>
              </a:lnSpc>
              <a:spcBef>
                <a:spcPts val="600"/>
              </a:spcBef>
              <a:spcAft>
                <a:spcPts val="0"/>
              </a:spcAft>
              <a:buFont typeface="Symbol" pitchFamily="2" charset="2"/>
              <a:buChar char="-"/>
            </a:pPr>
            <a:r>
              <a:rPr lang="de-DE" sz="1000" dirty="0">
                <a:hlinkClick r:id="rId14"/>
              </a:rPr>
              <a:t>How J Dilla humanized his MPC3000</a:t>
            </a:r>
            <a:r>
              <a:rPr lang="de-DE" sz="1000" dirty="0"/>
              <a:t>: Ein kurzes Video über die Bedeutung und den Einfluss von J Dilla und seine Nutzung von Technologie und Techniken. Gute Visualisierung von Konzepten und den Spielweisen. Auch Begriffe wie Quantisierung werden hier gut dargestellt erklärt.</a:t>
            </a:r>
            <a:br>
              <a:rPr lang="de-DE" sz="1000" dirty="0"/>
            </a:br>
            <a:r>
              <a:rPr lang="de-DE" sz="1000" dirty="0">
                <a:hlinkClick r:id="rId14"/>
              </a:rPr>
              <a:t>https://www.youtube.com/watch?v=SENzTt3ftiU</a:t>
            </a:r>
            <a:r>
              <a:rPr lang="de-DE" sz="1000" dirty="0"/>
              <a:t> </a:t>
            </a:r>
          </a:p>
          <a:p>
            <a:pPr marL="285750" indent="-285750">
              <a:lnSpc>
                <a:spcPct val="100000"/>
              </a:lnSpc>
              <a:spcBef>
                <a:spcPts val="600"/>
              </a:spcBef>
              <a:spcAft>
                <a:spcPts val="0"/>
              </a:spcAft>
              <a:buFont typeface="Symbol" pitchFamily="2" charset="2"/>
              <a:buChar char="-"/>
            </a:pPr>
            <a:r>
              <a:rPr lang="de-DE" sz="1000" dirty="0">
                <a:hlinkClick r:id="rId15"/>
              </a:rPr>
              <a:t>Wie der Welthit „Bad Guy“ produziert wurde</a:t>
            </a:r>
            <a:r>
              <a:rPr lang="de-DE" sz="1000" dirty="0"/>
              <a:t>: Billie </a:t>
            </a:r>
            <a:r>
              <a:rPr lang="de-DE" sz="1000" dirty="0" err="1"/>
              <a:t>Eilish</a:t>
            </a:r>
            <a:r>
              <a:rPr lang="de-DE" sz="1000" dirty="0"/>
              <a:t> und ihr Bruder und Produzent </a:t>
            </a:r>
            <a:r>
              <a:rPr lang="de-DE" sz="1000" dirty="0" err="1"/>
              <a:t>Finneas</a:t>
            </a:r>
            <a:r>
              <a:rPr lang="de-DE" sz="1000" dirty="0"/>
              <a:t> erklären, wie der Song produziert wurde und wo Ideen für die Elemente herkommen.</a:t>
            </a:r>
            <a:br>
              <a:rPr lang="de-DE" sz="1000" dirty="0"/>
            </a:br>
            <a:r>
              <a:rPr lang="de-DE" sz="1000" dirty="0">
                <a:hlinkClick r:id="rId15"/>
              </a:rPr>
              <a:t>https://www.youtube.com/watch?v=kpx2-EMfdbg</a:t>
            </a:r>
            <a:r>
              <a:rPr lang="de-DE" sz="1000" dirty="0"/>
              <a:t> </a:t>
            </a:r>
          </a:p>
          <a:p>
            <a:pPr marL="285750" indent="-285750">
              <a:lnSpc>
                <a:spcPct val="100000"/>
              </a:lnSpc>
              <a:spcBef>
                <a:spcPts val="600"/>
              </a:spcBef>
              <a:spcAft>
                <a:spcPts val="0"/>
              </a:spcAft>
              <a:buFont typeface="Symbol" pitchFamily="2" charset="2"/>
              <a:buChar char="-"/>
            </a:pPr>
            <a:r>
              <a:rPr lang="de-DE" sz="1000" dirty="0">
                <a:hlinkClick r:id="rId16"/>
              </a:rPr>
              <a:t>Die Samples bei </a:t>
            </a:r>
            <a:r>
              <a:rPr lang="de-DE" sz="1000" dirty="0" err="1">
                <a:hlinkClick r:id="rId16"/>
              </a:rPr>
              <a:t>Gotye</a:t>
            </a:r>
            <a:r>
              <a:rPr lang="de-DE" sz="1000" dirty="0"/>
              <a:t>: Der Song „</a:t>
            </a:r>
            <a:r>
              <a:rPr lang="de-DE" sz="1000" dirty="0" err="1"/>
              <a:t>Somebody</a:t>
            </a:r>
            <a:r>
              <a:rPr lang="de-DE" sz="1000" dirty="0"/>
              <a:t> </a:t>
            </a:r>
            <a:r>
              <a:rPr lang="de-DE" sz="1000" dirty="0" err="1"/>
              <a:t>That</a:t>
            </a:r>
            <a:r>
              <a:rPr lang="de-DE" sz="1000" dirty="0"/>
              <a:t> i </a:t>
            </a:r>
            <a:r>
              <a:rPr lang="de-DE" sz="1000" dirty="0" err="1"/>
              <a:t>Used</a:t>
            </a:r>
            <a:r>
              <a:rPr lang="de-DE" sz="1000" dirty="0"/>
              <a:t> </a:t>
            </a:r>
            <a:r>
              <a:rPr lang="de-DE" sz="1000" dirty="0" err="1"/>
              <a:t>To</a:t>
            </a:r>
            <a:r>
              <a:rPr lang="de-DE" sz="1000" dirty="0"/>
              <a:t> </a:t>
            </a:r>
            <a:r>
              <a:rPr lang="de-DE" sz="1000" dirty="0" err="1"/>
              <a:t>Know</a:t>
            </a:r>
            <a:r>
              <a:rPr lang="de-DE" sz="1000" dirty="0"/>
              <a:t>“ enthält überraschend viele Samples. Welche das sind zeigt dieses Video auf: </a:t>
            </a:r>
            <a:r>
              <a:rPr lang="de-DE" sz="1000" dirty="0">
                <a:hlinkClick r:id="rId16"/>
              </a:rPr>
              <a:t>https://www.youtube.com/watch?v=ugMk_tpVWu8</a:t>
            </a:r>
            <a:r>
              <a:rPr lang="de-DE" sz="1000" dirty="0"/>
              <a:t> </a:t>
            </a:r>
          </a:p>
          <a:p>
            <a:pPr marL="285750" indent="-285750">
              <a:lnSpc>
                <a:spcPct val="100000"/>
              </a:lnSpc>
              <a:spcBef>
                <a:spcPts val="600"/>
              </a:spcBef>
              <a:spcAft>
                <a:spcPts val="0"/>
              </a:spcAft>
              <a:buFont typeface="Symbol" pitchFamily="2" charset="2"/>
              <a:buChar char="-"/>
            </a:pPr>
            <a:r>
              <a:rPr lang="de-DE" sz="1000" dirty="0">
                <a:latin typeface="+mn-lt"/>
              </a:rPr>
              <a:t>Viele Tutorials zu einzelnen Techniken und Effekten finden Sie auch in dem Glossar auf unserer begleitenden Website. Wie zum Beispiel zu dem Thema Automation: </a:t>
            </a:r>
            <a:r>
              <a:rPr lang="de-DE" sz="1000" dirty="0">
                <a:latin typeface="+mn-lt"/>
                <a:hlinkClick r:id="rId17"/>
              </a:rPr>
              <a:t>https://digi4all.de/glossary/automation/</a:t>
            </a:r>
            <a:r>
              <a:rPr lang="de-DE" sz="1000" dirty="0">
                <a:latin typeface="+mn-lt"/>
              </a:rPr>
              <a:t> </a:t>
            </a:r>
            <a:br>
              <a:rPr lang="de-DE" sz="1000" dirty="0">
                <a:latin typeface="+mn-lt"/>
              </a:rPr>
            </a:br>
            <a:br>
              <a:rPr lang="de-DE" sz="1000" dirty="0">
                <a:latin typeface="+mn-lt"/>
              </a:rPr>
            </a:br>
            <a:r>
              <a:rPr lang="de-DE" sz="1000" dirty="0">
                <a:latin typeface="+mn-lt"/>
              </a:rPr>
              <a:t>Achten Sie bei der eigenen Recherche (zu vielen Genres und Techniken gibt es Tutorials und Erklärungen) immer darauf, wie welches Wissen vermittelt wird und aus welcher Position und mit welcher Motivation die </a:t>
            </a:r>
            <a:r>
              <a:rPr lang="de-DE" sz="1000" dirty="0" err="1">
                <a:latin typeface="+mn-lt"/>
              </a:rPr>
              <a:t>Video-Ersteller:innen</a:t>
            </a:r>
            <a:r>
              <a:rPr lang="de-DE" sz="1000" dirty="0">
                <a:latin typeface="+mn-lt"/>
              </a:rPr>
              <a:t> die Inhalte zu Verfügung stellen. </a:t>
            </a:r>
            <a:endParaRPr lang="de-DE" sz="1000" dirty="0"/>
          </a:p>
          <a:p>
            <a:pPr>
              <a:lnSpc>
                <a:spcPct val="100000"/>
              </a:lnSpc>
            </a:pPr>
            <a:endParaRPr lang="de-DE" sz="1000" dirty="0"/>
          </a:p>
        </p:txBody>
      </p:sp>
      <p:pic>
        <p:nvPicPr>
          <p:cNvPr id="7" name="Grafik 6" descr="Ein Bild, das Grafiken, rot, Grafikdesign, Farbigkeit enthält.&#10;&#10;Automatisch generierte Beschreibung">
            <a:extLst>
              <a:ext uri="{FF2B5EF4-FFF2-40B4-BE49-F238E27FC236}">
                <a16:creationId xmlns:a16="http://schemas.microsoft.com/office/drawing/2014/main" id="{106A46B1-CBBC-4B00-35F5-9980A444EF6B}"/>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11134353" y="1196752"/>
            <a:ext cx="533400" cy="622300"/>
          </a:xfrm>
          <a:prstGeom prst="rect">
            <a:avLst/>
          </a:prstGeom>
        </p:spPr>
      </p:pic>
      <p:sp>
        <p:nvSpPr>
          <p:cNvPr id="9" name="Datumsplatzhalter 2">
            <a:extLst>
              <a:ext uri="{FF2B5EF4-FFF2-40B4-BE49-F238E27FC236}">
                <a16:creationId xmlns:a16="http://schemas.microsoft.com/office/drawing/2014/main" id="{645A481F-14F5-EC7E-042D-0B213E77136C}"/>
              </a:ext>
            </a:extLst>
          </p:cNvPr>
          <p:cNvSpPr txBox="1">
            <a:spLocks/>
          </p:cNvSpPr>
          <p:nvPr/>
        </p:nvSpPr>
        <p:spPr>
          <a:xfrm>
            <a:off x="478855" y="6343879"/>
            <a:ext cx="3024857" cy="153888"/>
          </a:xfrm>
          <a:prstGeom prst="rect">
            <a:avLst/>
          </a:prstGeom>
        </p:spPr>
        <p:txBody>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de-DE" sz="1000" dirty="0"/>
          </a:p>
        </p:txBody>
      </p:sp>
    </p:spTree>
    <p:extLst>
      <p:ext uri="{BB962C8B-B14F-4D97-AF65-F5344CB8AC3E}">
        <p14:creationId xmlns:p14="http://schemas.microsoft.com/office/powerpoint/2010/main" val="54685927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2F7667C-C665-E67E-5D02-1E5861C7355C}"/>
              </a:ext>
            </a:extLst>
          </p:cNvPr>
          <p:cNvSpPr>
            <a:spLocks noGrp="1"/>
          </p:cNvSpPr>
          <p:nvPr>
            <p:ph type="title"/>
          </p:nvPr>
        </p:nvSpPr>
        <p:spPr/>
        <p:txBody>
          <a:bodyPr/>
          <a:lstStyle/>
          <a:p>
            <a:r>
              <a:rPr lang="de-DE" dirty="0"/>
              <a:t>Vielen</a:t>
            </a:r>
            <a:br>
              <a:rPr lang="de-DE" dirty="0"/>
            </a:br>
            <a:r>
              <a:rPr lang="de-DE" dirty="0"/>
              <a:t>Dank!</a:t>
            </a:r>
          </a:p>
        </p:txBody>
      </p:sp>
      <p:pic>
        <p:nvPicPr>
          <p:cNvPr id="6" name="Grafik 5" descr="Ein Bild, das Grafiken, rot, Grafikdesign, Farbigkeit enthält.&#10;&#10;Automatisch generierte Beschreibung">
            <a:extLst>
              <a:ext uri="{FF2B5EF4-FFF2-40B4-BE49-F238E27FC236}">
                <a16:creationId xmlns:a16="http://schemas.microsoft.com/office/drawing/2014/main" id="{E4352DE7-F5F5-C098-CF84-ED869EB463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34353" y="1196752"/>
            <a:ext cx="533400" cy="622300"/>
          </a:xfrm>
          <a:prstGeom prst="rect">
            <a:avLst/>
          </a:prstGeom>
        </p:spPr>
      </p:pic>
      <p:sp>
        <p:nvSpPr>
          <p:cNvPr id="7" name="Textfeld 6">
            <a:extLst>
              <a:ext uri="{FF2B5EF4-FFF2-40B4-BE49-F238E27FC236}">
                <a16:creationId xmlns:a16="http://schemas.microsoft.com/office/drawing/2014/main" id="{D606DC88-5D9B-976B-4BEF-A322C8FC15FF}"/>
              </a:ext>
            </a:extLst>
          </p:cNvPr>
          <p:cNvSpPr txBox="1"/>
          <p:nvPr/>
        </p:nvSpPr>
        <p:spPr>
          <a:xfrm>
            <a:off x="695400" y="5589240"/>
            <a:ext cx="8280920" cy="295722"/>
          </a:xfrm>
          <a:prstGeom prst="rect">
            <a:avLst/>
          </a:prstGeom>
          <a:noFill/>
        </p:spPr>
        <p:txBody>
          <a:bodyPr wrap="square" lIns="0" tIns="0" rIns="0" bIns="0" rtlCol="0">
            <a:spAutoFit/>
          </a:bodyPr>
          <a:lstStyle/>
          <a:p>
            <a:pPr algn="l">
              <a:lnSpc>
                <a:spcPct val="113000"/>
              </a:lnSpc>
            </a:pPr>
            <a:r>
              <a:rPr lang="de-DE" dirty="0"/>
              <a:t>Melden Sie Sich gerne bei mir unter: [Eigene Kontaktdaten einfügen]</a:t>
            </a:r>
          </a:p>
        </p:txBody>
      </p:sp>
    </p:spTree>
    <p:extLst>
      <p:ext uri="{BB962C8B-B14F-4D97-AF65-F5344CB8AC3E}">
        <p14:creationId xmlns:p14="http://schemas.microsoft.com/office/powerpoint/2010/main" val="419828624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020F67B-1A7D-C68E-1A26-5F31504D92D1}"/>
              </a:ext>
            </a:extLst>
          </p:cNvPr>
          <p:cNvSpPr>
            <a:spLocks noGrp="1"/>
          </p:cNvSpPr>
          <p:nvPr>
            <p:ph type="title"/>
          </p:nvPr>
        </p:nvSpPr>
        <p:spPr/>
        <p:txBody>
          <a:bodyPr/>
          <a:lstStyle/>
          <a:p>
            <a:r>
              <a:rPr lang="de-DE" dirty="0"/>
              <a:t>Quellen</a:t>
            </a:r>
          </a:p>
        </p:txBody>
      </p:sp>
      <p:sp>
        <p:nvSpPr>
          <p:cNvPr id="3" name="Textplatzhalter 2">
            <a:extLst>
              <a:ext uri="{FF2B5EF4-FFF2-40B4-BE49-F238E27FC236}">
                <a16:creationId xmlns:a16="http://schemas.microsoft.com/office/drawing/2014/main" id="{9D50F9FC-F916-410E-E81B-73176DC70C12}"/>
              </a:ext>
            </a:extLst>
          </p:cNvPr>
          <p:cNvSpPr>
            <a:spLocks noGrp="1"/>
          </p:cNvSpPr>
          <p:nvPr>
            <p:ph type="body" sz="quarter" idx="13"/>
          </p:nvPr>
        </p:nvSpPr>
        <p:spPr>
          <a:xfrm>
            <a:off x="569342" y="1196752"/>
            <a:ext cx="3366417" cy="3456384"/>
          </a:xfrm>
        </p:spPr>
        <p:txBody>
          <a:bodyPr/>
          <a:lstStyle/>
          <a:p>
            <a:pPr>
              <a:lnSpc>
                <a:spcPct val="100000"/>
              </a:lnSpc>
            </a:pPr>
            <a:r>
              <a:rPr lang="de-DE" sz="1000" dirty="0"/>
              <a:t>Videos:</a:t>
            </a:r>
          </a:p>
        </p:txBody>
      </p:sp>
      <p:sp>
        <p:nvSpPr>
          <p:cNvPr id="6" name="Foliennummernplatzhalter 5">
            <a:extLst>
              <a:ext uri="{FF2B5EF4-FFF2-40B4-BE49-F238E27FC236}">
                <a16:creationId xmlns:a16="http://schemas.microsoft.com/office/drawing/2014/main" id="{FA52D550-8F91-B1EE-4BCD-3A041F452466}"/>
              </a:ext>
            </a:extLst>
          </p:cNvPr>
          <p:cNvSpPr>
            <a:spLocks noGrp="1"/>
          </p:cNvSpPr>
          <p:nvPr>
            <p:ph type="sldNum" sz="quarter" idx="16"/>
          </p:nvPr>
        </p:nvSpPr>
        <p:spPr/>
        <p:txBody>
          <a:bodyPr/>
          <a:lstStyle/>
          <a:p>
            <a:r>
              <a:rPr lang="de-DE"/>
              <a:t>Seite </a:t>
            </a:r>
            <a:fld id="{CE6CAF4D-DD0D-4F34-9F3A-F974D54A280A}" type="slidenum">
              <a:rPr lang="de-DE" smtClean="0"/>
              <a:pPr/>
              <a:t>42</a:t>
            </a:fld>
            <a:endParaRPr lang="de-DE" dirty="0"/>
          </a:p>
        </p:txBody>
      </p:sp>
      <p:pic>
        <p:nvPicPr>
          <p:cNvPr id="7" name="Grafik 6" descr="Ein Bild, das Grafiken, rot, Grafikdesign, Farbigkeit enthält.&#10;&#10;Automatisch generierte Beschreibung">
            <a:extLst>
              <a:ext uri="{FF2B5EF4-FFF2-40B4-BE49-F238E27FC236}">
                <a16:creationId xmlns:a16="http://schemas.microsoft.com/office/drawing/2014/main" id="{774CCB01-8C02-8CF7-929D-1A9B6BAD4D1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34353" y="1196752"/>
            <a:ext cx="533400" cy="622300"/>
          </a:xfrm>
          <a:prstGeom prst="rect">
            <a:avLst/>
          </a:prstGeom>
        </p:spPr>
      </p:pic>
      <p:sp>
        <p:nvSpPr>
          <p:cNvPr id="8" name="Textplatzhalter 2">
            <a:extLst>
              <a:ext uri="{FF2B5EF4-FFF2-40B4-BE49-F238E27FC236}">
                <a16:creationId xmlns:a16="http://schemas.microsoft.com/office/drawing/2014/main" id="{4D8E64E0-5455-9E9F-3E75-2C6F892189A8}"/>
              </a:ext>
            </a:extLst>
          </p:cNvPr>
          <p:cNvSpPr txBox="1">
            <a:spLocks/>
          </p:cNvSpPr>
          <p:nvPr/>
        </p:nvSpPr>
        <p:spPr>
          <a:xfrm>
            <a:off x="4070537" y="764704"/>
            <a:ext cx="2952328" cy="3456384"/>
          </a:xfrm>
          <a:prstGeom prst="rect">
            <a:avLst/>
          </a:prstGeom>
        </p:spPr>
        <p:txBody>
          <a:bodyPr vert="horz" lIns="0" tIns="0" rIns="0" bIns="0" rtlCol="0">
            <a:noAutofit/>
          </a:bodyPr>
          <a:lstStyle>
            <a:lvl1pPr marL="0" indent="0" algn="l" defTabSz="914400" rtl="0" eaLnBrk="1" latinLnBrk="0" hangingPunct="1">
              <a:lnSpc>
                <a:spcPct val="114000"/>
              </a:lnSpc>
              <a:spcBef>
                <a:spcPts val="2600"/>
              </a:spcBef>
              <a:buFont typeface="Arial" panose="020B0604020202020204" pitchFamily="34" charset="0"/>
              <a:buNone/>
              <a:defRPr sz="2400" kern="1200" spc="30" baseline="0">
                <a:solidFill>
                  <a:schemeClr val="tx1"/>
                </a:solidFill>
                <a:latin typeface="+mn-lt"/>
                <a:ea typeface="+mn-ea"/>
                <a:cs typeface="+mn-cs"/>
              </a:defRPr>
            </a:lvl1pPr>
            <a:lvl2pPr marL="355600" indent="-355600" algn="l" defTabSz="914400" rtl="0" eaLnBrk="1" latinLnBrk="0" hangingPunct="1">
              <a:lnSpc>
                <a:spcPct val="114000"/>
              </a:lnSpc>
              <a:spcBef>
                <a:spcPts val="2100"/>
              </a:spcBef>
              <a:buFont typeface="Kantumruy Pro" pitchFamily="2" charset="0"/>
              <a:buChar char="—"/>
              <a:defRPr sz="2400" kern="1200" spc="30" baseline="0">
                <a:solidFill>
                  <a:schemeClr val="tx1"/>
                </a:solidFill>
                <a:latin typeface="+mn-lt"/>
                <a:ea typeface="+mn-ea"/>
                <a:cs typeface="+mn-cs"/>
              </a:defRPr>
            </a:lvl2pPr>
            <a:lvl3pPr marL="628650" indent="-266700" algn="l" defTabSz="914400" rtl="0" eaLnBrk="1" latinLnBrk="0" hangingPunct="1">
              <a:lnSpc>
                <a:spcPct val="114000"/>
              </a:lnSpc>
              <a:spcBef>
                <a:spcPts val="500"/>
              </a:spcBef>
              <a:buFont typeface="Arial" panose="020B0604020202020204" pitchFamily="34" charset="0"/>
              <a:buChar char="•"/>
              <a:defRPr sz="2000" kern="1200" spc="30" baseline="0">
                <a:solidFill>
                  <a:schemeClr val="tx1"/>
                </a:solidFill>
                <a:latin typeface="+mn-lt"/>
                <a:ea typeface="+mn-ea"/>
                <a:cs typeface="+mn-cs"/>
              </a:defRPr>
            </a:lvl3pPr>
            <a:lvl4pPr marL="809625" indent="-180975" algn="l" defTabSz="914400" rtl="0" eaLnBrk="1" latinLnBrk="0" hangingPunct="1">
              <a:lnSpc>
                <a:spcPct val="114000"/>
              </a:lnSpc>
              <a:spcBef>
                <a:spcPts val="500"/>
              </a:spcBef>
              <a:buFont typeface="Symbol" panose="05050102010706020507" pitchFamily="18" charset="2"/>
              <a:buChar char="-"/>
              <a:defRPr sz="1800" kern="1200" spc="30" baseline="0">
                <a:solidFill>
                  <a:schemeClr val="tx1"/>
                </a:solidFill>
                <a:latin typeface="+mn-lt"/>
                <a:ea typeface="+mn-ea"/>
                <a:cs typeface="+mn-cs"/>
              </a:defRPr>
            </a:lvl4pPr>
            <a:lvl5pPr marL="990600" indent="-180975" algn="l" defTabSz="914400" rtl="0" eaLnBrk="1" latinLnBrk="0" hangingPunct="1">
              <a:lnSpc>
                <a:spcPct val="114000"/>
              </a:lnSpc>
              <a:spcBef>
                <a:spcPts val="500"/>
              </a:spcBef>
              <a:buFont typeface="Arial" panose="020B0604020202020204" pitchFamily="34" charset="0"/>
              <a:buChar char="•"/>
              <a:defRPr sz="18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br>
              <a:rPr lang="de-DE" sz="1000" dirty="0"/>
            </a:br>
            <a:endParaRPr lang="de-DE" sz="1000" dirty="0"/>
          </a:p>
          <a:p>
            <a:endParaRPr lang="de-DE" sz="1000" dirty="0"/>
          </a:p>
        </p:txBody>
      </p:sp>
      <p:sp>
        <p:nvSpPr>
          <p:cNvPr id="10" name="Textfeld 9">
            <a:extLst>
              <a:ext uri="{FF2B5EF4-FFF2-40B4-BE49-F238E27FC236}">
                <a16:creationId xmlns:a16="http://schemas.microsoft.com/office/drawing/2014/main" id="{9EC017EC-8253-CE7F-CC1B-DDAC3F1C2BF9}"/>
              </a:ext>
            </a:extLst>
          </p:cNvPr>
          <p:cNvSpPr txBox="1"/>
          <p:nvPr/>
        </p:nvSpPr>
        <p:spPr>
          <a:xfrm>
            <a:off x="7464152" y="1159584"/>
            <a:ext cx="3359571" cy="1477328"/>
          </a:xfrm>
          <a:prstGeom prst="rect">
            <a:avLst/>
          </a:prstGeom>
          <a:noFill/>
        </p:spPr>
        <p:txBody>
          <a:bodyPr wrap="square">
            <a:spAutoFit/>
          </a:bodyPr>
          <a:lstStyle/>
          <a:p>
            <a:pPr>
              <a:lnSpc>
                <a:spcPct val="100000"/>
              </a:lnSpc>
            </a:pPr>
            <a:r>
              <a:rPr lang="de-DE" sz="1000" dirty="0"/>
              <a:t>Zitat aus:</a:t>
            </a:r>
            <a:br>
              <a:rPr lang="de-DE" sz="1000" dirty="0"/>
            </a:br>
            <a:endParaRPr lang="de-DE" sz="1000" dirty="0"/>
          </a:p>
          <a:p>
            <a:pPr>
              <a:lnSpc>
                <a:spcPct val="100000"/>
              </a:lnSpc>
            </a:pPr>
            <a:r>
              <a:rPr lang="de-DE" sz="1000" dirty="0"/>
              <a:t>Großmann, Rolf (2013): ›Sonic Fiction‹ – Zum Begreifen musikalisch-medialer Gestalten. Ein Plädoyer zum (Wieder)Lesen der Textsammlung ›Heller als die Sonne‹ von </a:t>
            </a:r>
            <a:r>
              <a:rPr lang="de-DE" sz="1000" dirty="0" err="1"/>
              <a:t>Kodwo</a:t>
            </a:r>
            <a:r>
              <a:rPr lang="de-DE" sz="1000" dirty="0"/>
              <a:t> </a:t>
            </a:r>
            <a:r>
              <a:rPr lang="de-DE" sz="1000" dirty="0" err="1"/>
              <a:t>Eshun</a:t>
            </a:r>
            <a:r>
              <a:rPr lang="de-DE" sz="1000" dirty="0"/>
              <a:t>. In: Enders, </a:t>
            </a:r>
            <a:r>
              <a:rPr lang="de-DE" sz="1000" dirty="0" err="1"/>
              <a:t>Oberschmidt</a:t>
            </a:r>
            <a:r>
              <a:rPr lang="de-DE" sz="1000" dirty="0"/>
              <a:t>, Gerhard: Die Metapher als ›Medium‹ des Musikverstehens. Wissenschaftliches Symposium, 17. Juni - 19. Juni 2011. Electronic Publishing Osnabrück.</a:t>
            </a:r>
          </a:p>
        </p:txBody>
      </p:sp>
      <p:sp>
        <p:nvSpPr>
          <p:cNvPr id="11" name="Datumsplatzhalter 2">
            <a:extLst>
              <a:ext uri="{FF2B5EF4-FFF2-40B4-BE49-F238E27FC236}">
                <a16:creationId xmlns:a16="http://schemas.microsoft.com/office/drawing/2014/main" id="{FA01FB14-F633-BE1D-40E1-0FC526EA1D7C}"/>
              </a:ext>
            </a:extLst>
          </p:cNvPr>
          <p:cNvSpPr txBox="1">
            <a:spLocks/>
          </p:cNvSpPr>
          <p:nvPr/>
        </p:nvSpPr>
        <p:spPr>
          <a:xfrm>
            <a:off x="478855" y="6343879"/>
            <a:ext cx="3024857" cy="153888"/>
          </a:xfrm>
          <a:prstGeom prst="rect">
            <a:avLst/>
          </a:prstGeom>
        </p:spPr>
        <p:txBody>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de-DE" sz="1000" dirty="0"/>
          </a:p>
        </p:txBody>
      </p:sp>
    </p:spTree>
    <p:extLst>
      <p:ext uri="{BB962C8B-B14F-4D97-AF65-F5344CB8AC3E}">
        <p14:creationId xmlns:p14="http://schemas.microsoft.com/office/powerpoint/2010/main" val="3870704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23D523E-C865-2115-04A7-931750AF10DA}"/>
              </a:ext>
            </a:extLst>
          </p:cNvPr>
          <p:cNvSpPr>
            <a:spLocks noGrp="1"/>
          </p:cNvSpPr>
          <p:nvPr>
            <p:ph type="title"/>
          </p:nvPr>
        </p:nvSpPr>
        <p:spPr/>
        <p:txBody>
          <a:bodyPr/>
          <a:lstStyle/>
          <a:p>
            <a:pPr rtl="0" fontAlgn="t">
              <a:spcBef>
                <a:spcPts val="0"/>
              </a:spcBef>
              <a:spcAft>
                <a:spcPts val="0"/>
              </a:spcAft>
            </a:pPr>
            <a:r>
              <a:rPr lang="de-DE" sz="2800" b="1" i="0" u="none" strike="noStrike" dirty="0">
                <a:solidFill>
                  <a:srgbClr val="000000"/>
                </a:solidFill>
                <a:effectLst/>
                <a:latin typeface="Arial" panose="020B0604020202020204" pitchFamily="34" charset="0"/>
              </a:rPr>
              <a:t>Kleine Wiederholung: </a:t>
            </a:r>
            <a:br>
              <a:rPr lang="de-DE" sz="2800" b="1" i="0" u="none" strike="noStrike" dirty="0">
                <a:solidFill>
                  <a:srgbClr val="000000"/>
                </a:solidFill>
                <a:effectLst/>
                <a:latin typeface="Arial" panose="020B0604020202020204" pitchFamily="34" charset="0"/>
              </a:rPr>
            </a:br>
            <a:r>
              <a:rPr lang="de-DE" sz="2800" b="1" i="0" u="none" strike="noStrike" dirty="0">
                <a:solidFill>
                  <a:srgbClr val="000000"/>
                </a:solidFill>
                <a:effectLst/>
                <a:latin typeface="Arial" panose="020B0604020202020204" pitchFamily="34" charset="0"/>
              </a:rPr>
              <a:t>Wie sehen Sie die eigene Rolle und Aufgabe als Musiklehrkraft?</a:t>
            </a:r>
            <a:br>
              <a:rPr lang="de-DE" sz="2800" b="1" i="0" u="none" strike="noStrike" dirty="0">
                <a:solidFill>
                  <a:srgbClr val="000000"/>
                </a:solidFill>
                <a:effectLst/>
                <a:latin typeface="Arial" panose="020B0604020202020204" pitchFamily="34" charset="0"/>
              </a:rPr>
            </a:br>
            <a:br>
              <a:rPr lang="de-DE" sz="2800" b="1" i="0" u="none" strike="noStrike" dirty="0">
                <a:solidFill>
                  <a:srgbClr val="000000"/>
                </a:solidFill>
                <a:effectLst/>
                <a:latin typeface="Arial" panose="020B0604020202020204" pitchFamily="34" charset="0"/>
              </a:rPr>
            </a:br>
            <a:r>
              <a:rPr lang="de-DE" sz="2800" b="1" i="0" u="none" strike="noStrike" dirty="0">
                <a:solidFill>
                  <a:srgbClr val="000000"/>
                </a:solidFill>
                <a:effectLst/>
                <a:latin typeface="Arial" panose="020B0604020202020204" pitchFamily="34" charset="0"/>
              </a:rPr>
              <a:t>Sehen </a:t>
            </a:r>
            <a:r>
              <a:rPr lang="de-DE" b="1" dirty="0">
                <a:solidFill>
                  <a:srgbClr val="000000"/>
                </a:solidFill>
                <a:latin typeface="Arial" panose="020B0604020202020204" pitchFamily="34" charset="0"/>
              </a:rPr>
              <a:t>Sie </a:t>
            </a:r>
            <a:r>
              <a:rPr lang="de-DE" sz="2800" b="1" i="0" u="none" strike="noStrike" dirty="0">
                <a:solidFill>
                  <a:srgbClr val="000000"/>
                </a:solidFill>
                <a:effectLst/>
                <a:latin typeface="Arial" panose="020B0604020202020204" pitchFamily="34" charset="0"/>
              </a:rPr>
              <a:t>diese im Wandel?</a:t>
            </a:r>
            <a:br>
              <a:rPr lang="de-DE" sz="2800" b="1" i="0" u="none" strike="noStrike" dirty="0">
                <a:solidFill>
                  <a:srgbClr val="000000"/>
                </a:solidFill>
                <a:effectLst/>
                <a:latin typeface="Arial" panose="020B0604020202020204" pitchFamily="34" charset="0"/>
              </a:rPr>
            </a:br>
            <a:br>
              <a:rPr lang="de-DE" sz="2800" b="1" i="0" u="none" strike="noStrike" dirty="0">
                <a:solidFill>
                  <a:srgbClr val="000000"/>
                </a:solidFill>
                <a:effectLst/>
                <a:latin typeface="Arial" panose="020B0604020202020204" pitchFamily="34" charset="0"/>
              </a:rPr>
            </a:br>
            <a:r>
              <a:rPr lang="de-DE" sz="2800" b="1" i="0" u="none" strike="noStrike" dirty="0">
                <a:solidFill>
                  <a:srgbClr val="000000"/>
                </a:solidFill>
                <a:effectLst/>
                <a:latin typeface="Arial" panose="020B0604020202020204" pitchFamily="34" charset="0"/>
              </a:rPr>
              <a:t>Welche Rolle spielen digitale </a:t>
            </a:r>
            <a:r>
              <a:rPr lang="de-DE" b="1" dirty="0">
                <a:solidFill>
                  <a:srgbClr val="000000"/>
                </a:solidFill>
                <a:latin typeface="Arial" panose="020B0604020202020204" pitchFamily="34" charset="0"/>
              </a:rPr>
              <a:t>Tools und Techniken in Ihrem Unterricht?</a:t>
            </a:r>
            <a:br>
              <a:rPr lang="de-DE" b="1" dirty="0">
                <a:solidFill>
                  <a:srgbClr val="000000"/>
                </a:solidFill>
                <a:latin typeface="Arial" panose="020B0604020202020204" pitchFamily="34" charset="0"/>
              </a:rPr>
            </a:br>
            <a:br>
              <a:rPr lang="de-DE" b="1" dirty="0">
                <a:solidFill>
                  <a:srgbClr val="000000"/>
                </a:solidFill>
                <a:latin typeface="Arial" panose="020B0604020202020204" pitchFamily="34" charset="0"/>
              </a:rPr>
            </a:br>
            <a:br>
              <a:rPr lang="de-DE" b="1" dirty="0">
                <a:solidFill>
                  <a:srgbClr val="000000"/>
                </a:solidFill>
                <a:latin typeface="Arial" panose="020B0604020202020204" pitchFamily="34" charset="0"/>
              </a:rPr>
            </a:br>
            <a:br>
              <a:rPr lang="de-DE" b="1" dirty="0">
                <a:solidFill>
                  <a:srgbClr val="000000"/>
                </a:solidFill>
                <a:latin typeface="Arial" panose="020B0604020202020204" pitchFamily="34" charset="0"/>
              </a:rPr>
            </a:br>
            <a:br>
              <a:rPr lang="de-DE" b="1" dirty="0">
                <a:solidFill>
                  <a:srgbClr val="000000"/>
                </a:solidFill>
                <a:latin typeface="Arial" panose="020B0604020202020204" pitchFamily="34" charset="0"/>
              </a:rPr>
            </a:br>
            <a:endParaRPr lang="de-DE" sz="2800" b="1" dirty="0">
              <a:effectLst/>
            </a:endParaRPr>
          </a:p>
        </p:txBody>
      </p:sp>
      <p:sp>
        <p:nvSpPr>
          <p:cNvPr id="5" name="Foliennummernplatzhalter 4">
            <a:extLst>
              <a:ext uri="{FF2B5EF4-FFF2-40B4-BE49-F238E27FC236}">
                <a16:creationId xmlns:a16="http://schemas.microsoft.com/office/drawing/2014/main" id="{5E577435-1C7B-4EEA-936C-59364BC85A14}"/>
              </a:ext>
            </a:extLst>
          </p:cNvPr>
          <p:cNvSpPr>
            <a:spLocks noGrp="1"/>
          </p:cNvSpPr>
          <p:nvPr>
            <p:ph type="sldNum" sz="quarter" idx="12"/>
          </p:nvPr>
        </p:nvSpPr>
        <p:spPr/>
        <p:txBody>
          <a:bodyPr/>
          <a:lstStyle/>
          <a:p>
            <a:r>
              <a:rPr lang="de-DE"/>
              <a:t>Seite </a:t>
            </a:r>
            <a:fld id="{CE6CAF4D-DD0D-4F34-9F3A-F974D54A280A}" type="slidenum">
              <a:rPr lang="de-DE" smtClean="0"/>
              <a:pPr/>
              <a:t>5</a:t>
            </a:fld>
            <a:endParaRPr lang="de-DE" dirty="0"/>
          </a:p>
        </p:txBody>
      </p:sp>
      <p:pic>
        <p:nvPicPr>
          <p:cNvPr id="6" name="Grafik 5" descr="Ein Bild, das Grafiken, rot, Grafikdesign, Farbigkeit enthält.&#10;&#10;Automatisch generierte Beschreibung">
            <a:extLst>
              <a:ext uri="{FF2B5EF4-FFF2-40B4-BE49-F238E27FC236}">
                <a16:creationId xmlns:a16="http://schemas.microsoft.com/office/drawing/2014/main" id="{1BAE0E06-797B-3713-0CC4-4729177B46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34353" y="1196752"/>
            <a:ext cx="533400" cy="622300"/>
          </a:xfrm>
          <a:prstGeom prst="rect">
            <a:avLst/>
          </a:prstGeom>
        </p:spPr>
      </p:pic>
    </p:spTree>
    <p:extLst>
      <p:ext uri="{BB962C8B-B14F-4D97-AF65-F5344CB8AC3E}">
        <p14:creationId xmlns:p14="http://schemas.microsoft.com/office/powerpoint/2010/main" val="3444507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FEBE690-4BA8-8379-29EB-482A0EBFA872}"/>
              </a:ext>
            </a:extLst>
          </p:cNvPr>
          <p:cNvSpPr>
            <a:spLocks noGrp="1"/>
          </p:cNvSpPr>
          <p:nvPr>
            <p:ph type="title"/>
          </p:nvPr>
        </p:nvSpPr>
        <p:spPr>
          <a:xfrm>
            <a:off x="479376" y="764704"/>
            <a:ext cx="10796587" cy="4104456"/>
          </a:xfrm>
        </p:spPr>
        <p:txBody>
          <a:bodyPr/>
          <a:lstStyle/>
          <a:p>
            <a:r>
              <a:rPr lang="de-DE" dirty="0"/>
              <a:t>Arbeitsauftrag:</a:t>
            </a:r>
            <a:br>
              <a:rPr lang="de-DE" dirty="0"/>
            </a:br>
            <a:r>
              <a:rPr lang="de-DE" dirty="0"/>
              <a:t>Bitte arbeiten Sie an den aufgebauten Geräten.</a:t>
            </a:r>
          </a:p>
        </p:txBody>
      </p:sp>
      <p:pic>
        <p:nvPicPr>
          <p:cNvPr id="4" name="Grafik 3" descr="Ein Bild, das Grafiken, rot, Grafikdesign, Farbigkeit enthält.&#10;&#10;Automatisch generierte Beschreibung">
            <a:extLst>
              <a:ext uri="{FF2B5EF4-FFF2-40B4-BE49-F238E27FC236}">
                <a16:creationId xmlns:a16="http://schemas.microsoft.com/office/drawing/2014/main" id="{6CA359E4-5D0B-3907-9C7D-CA8B7B722C0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34353" y="1196752"/>
            <a:ext cx="533400" cy="622300"/>
          </a:xfrm>
          <a:prstGeom prst="rect">
            <a:avLst/>
          </a:prstGeom>
        </p:spPr>
      </p:pic>
    </p:spTree>
    <p:extLst>
      <p:ext uri="{BB962C8B-B14F-4D97-AF65-F5344CB8AC3E}">
        <p14:creationId xmlns:p14="http://schemas.microsoft.com/office/powerpoint/2010/main" val="5700955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956A5B2-0AC5-5744-0115-EBA83AFA7A67}"/>
              </a:ext>
            </a:extLst>
          </p:cNvPr>
          <p:cNvSpPr>
            <a:spLocks noGrp="1"/>
          </p:cNvSpPr>
          <p:nvPr>
            <p:ph type="title"/>
          </p:nvPr>
        </p:nvSpPr>
        <p:spPr/>
        <p:txBody>
          <a:bodyPr/>
          <a:lstStyle/>
          <a:p>
            <a:r>
              <a:rPr lang="de-DE" dirty="0"/>
              <a:t>Input</a:t>
            </a:r>
          </a:p>
        </p:txBody>
      </p:sp>
      <p:pic>
        <p:nvPicPr>
          <p:cNvPr id="3" name="Grafik 2" descr="Ein Bild, das Grafiken, rot, Grafikdesign, Farbigkeit enthält.&#10;&#10;Automatisch generierte Beschreibung">
            <a:extLst>
              <a:ext uri="{FF2B5EF4-FFF2-40B4-BE49-F238E27FC236}">
                <a16:creationId xmlns:a16="http://schemas.microsoft.com/office/drawing/2014/main" id="{6DFE3358-19CF-FFCB-FD0F-D7E93B1794C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34353" y="1196752"/>
            <a:ext cx="533400" cy="622300"/>
          </a:xfrm>
          <a:prstGeom prst="rect">
            <a:avLst/>
          </a:prstGeom>
        </p:spPr>
      </p:pic>
      <p:sp>
        <p:nvSpPr>
          <p:cNvPr id="5" name="Textfeld 4">
            <a:extLst>
              <a:ext uri="{FF2B5EF4-FFF2-40B4-BE49-F238E27FC236}">
                <a16:creationId xmlns:a16="http://schemas.microsoft.com/office/drawing/2014/main" id="{B3AB80A5-300E-D86B-80CA-A573E27FD4F4}"/>
              </a:ext>
            </a:extLst>
          </p:cNvPr>
          <p:cNvSpPr txBox="1"/>
          <p:nvPr/>
        </p:nvSpPr>
        <p:spPr>
          <a:xfrm>
            <a:off x="355777" y="3281139"/>
            <a:ext cx="9772544" cy="1234825"/>
          </a:xfrm>
          <a:prstGeom prst="rect">
            <a:avLst/>
          </a:prstGeom>
          <a:noFill/>
        </p:spPr>
        <p:txBody>
          <a:bodyPr wrap="square" lIns="0" tIns="0" rIns="0" bIns="0" rtlCol="0">
            <a:spAutoFit/>
          </a:bodyPr>
          <a:lstStyle/>
          <a:p>
            <a:pPr algn="l">
              <a:lnSpc>
                <a:spcPct val="113000"/>
              </a:lnSpc>
            </a:pPr>
            <a:r>
              <a:rPr lang="de-DE" dirty="0"/>
              <a:t>Hinweis: Die hier angeführten Videos gelten als Beispiele und wurden immer nur in Ausschnitten (und dann auch häufiger als Zusammenschnitt verschiedener Ausschnitte) gezeigt. Aus lizenzrechtlichen Gründen können wir diese hier jedoch nicht als Datei zur Verfügung stellen.</a:t>
            </a:r>
            <a:br>
              <a:rPr lang="de-DE" dirty="0"/>
            </a:br>
            <a:r>
              <a:rPr lang="de-DE" dirty="0"/>
              <a:t>Sie können als </a:t>
            </a:r>
            <a:r>
              <a:rPr lang="de-DE" dirty="0" err="1"/>
              <a:t>Fortbildner:in</a:t>
            </a:r>
            <a:r>
              <a:rPr lang="de-DE" dirty="0"/>
              <a:t> natürlich auch gerne Ihre eigenen Beispiele wählen. </a:t>
            </a:r>
          </a:p>
        </p:txBody>
      </p:sp>
    </p:spTree>
    <p:extLst>
      <p:ext uri="{BB962C8B-B14F-4D97-AF65-F5344CB8AC3E}">
        <p14:creationId xmlns:p14="http://schemas.microsoft.com/office/powerpoint/2010/main" val="21828107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7E4CB53-2E12-01CF-C365-E8D113EE3C8B}"/>
              </a:ext>
            </a:extLst>
          </p:cNvPr>
          <p:cNvSpPr>
            <a:spLocks noGrp="1"/>
          </p:cNvSpPr>
          <p:nvPr>
            <p:ph type="title"/>
          </p:nvPr>
        </p:nvSpPr>
        <p:spPr/>
        <p:txBody>
          <a:bodyPr/>
          <a:lstStyle/>
          <a:p>
            <a:r>
              <a:rPr lang="de-DE" dirty="0"/>
              <a:t>Videobeispiel auf ganzer Foliengröße (ab Minute 9:09)</a:t>
            </a:r>
          </a:p>
        </p:txBody>
      </p:sp>
      <p:sp>
        <p:nvSpPr>
          <p:cNvPr id="6" name="Foliennummernplatzhalter 5">
            <a:extLst>
              <a:ext uri="{FF2B5EF4-FFF2-40B4-BE49-F238E27FC236}">
                <a16:creationId xmlns:a16="http://schemas.microsoft.com/office/drawing/2014/main" id="{002D254D-ADC6-C838-4D0D-232CC24CF0A3}"/>
              </a:ext>
            </a:extLst>
          </p:cNvPr>
          <p:cNvSpPr>
            <a:spLocks noGrp="1"/>
          </p:cNvSpPr>
          <p:nvPr>
            <p:ph type="sldNum" sz="quarter" idx="16"/>
          </p:nvPr>
        </p:nvSpPr>
        <p:spPr/>
        <p:txBody>
          <a:bodyPr/>
          <a:lstStyle/>
          <a:p>
            <a:r>
              <a:rPr lang="de-DE"/>
              <a:t>Seite </a:t>
            </a:r>
            <a:fld id="{CE6CAF4D-DD0D-4F34-9F3A-F974D54A280A}" type="slidenum">
              <a:rPr lang="de-DE" smtClean="0"/>
              <a:pPr/>
              <a:t>8</a:t>
            </a:fld>
            <a:endParaRPr lang="de-DE" dirty="0"/>
          </a:p>
        </p:txBody>
      </p:sp>
      <p:sp>
        <p:nvSpPr>
          <p:cNvPr id="4" name="Textfeld 3">
            <a:extLst>
              <a:ext uri="{FF2B5EF4-FFF2-40B4-BE49-F238E27FC236}">
                <a16:creationId xmlns:a16="http://schemas.microsoft.com/office/drawing/2014/main" id="{3F1AC429-EBD9-4346-2483-88B6AA49D703}"/>
              </a:ext>
            </a:extLst>
          </p:cNvPr>
          <p:cNvSpPr txBox="1"/>
          <p:nvPr/>
        </p:nvSpPr>
        <p:spPr>
          <a:xfrm>
            <a:off x="3048000" y="2967335"/>
            <a:ext cx="6096000" cy="923330"/>
          </a:xfrm>
          <a:prstGeom prst="rect">
            <a:avLst/>
          </a:prstGeom>
          <a:noFill/>
        </p:spPr>
        <p:txBody>
          <a:bodyPr wrap="square">
            <a:spAutoFit/>
          </a:bodyPr>
          <a:lstStyle/>
          <a:p>
            <a:r>
              <a:rPr lang="de-DE" b="1" dirty="0">
                <a:solidFill>
                  <a:srgbClr val="000000"/>
                </a:solidFill>
                <a:latin typeface="Kantumruy Pro (Textkörper)"/>
              </a:rPr>
              <a:t>NPR Music. (2019, 28. Juni)</a:t>
            </a:r>
            <a:r>
              <a:rPr lang="de-DE" dirty="0">
                <a:solidFill>
                  <a:srgbClr val="000000"/>
                </a:solidFill>
                <a:latin typeface="Kantumruy Pro (Textkörper)"/>
              </a:rPr>
              <a:t>. </a:t>
            </a:r>
            <a:r>
              <a:rPr lang="de-DE" i="1" dirty="0">
                <a:solidFill>
                  <a:srgbClr val="000000"/>
                </a:solidFill>
                <a:latin typeface="Kantumruy Pro (Textkörper)"/>
              </a:rPr>
              <a:t>Imogen Heap: NPR Music Tiny Desk Concert </a:t>
            </a:r>
            <a:r>
              <a:rPr lang="de-DE" dirty="0">
                <a:solidFill>
                  <a:srgbClr val="000000"/>
                </a:solidFill>
                <a:latin typeface="Kantumruy Pro (Textkörper)"/>
              </a:rPr>
              <a:t>[Video].YouTube. </a:t>
            </a:r>
            <a:r>
              <a:rPr lang="de-DE" dirty="0">
                <a:solidFill>
                  <a:srgbClr val="000000"/>
                </a:solidFill>
                <a:latin typeface="Kantumruy Pro (Textkörper)"/>
                <a:hlinkClick r:id="rId3"/>
              </a:rPr>
              <a:t>https://www.youtube.com/watch?v=3QtklTXbKUQ</a:t>
            </a:r>
            <a:endParaRPr lang="de-DE" dirty="0">
              <a:solidFill>
                <a:srgbClr val="000000"/>
              </a:solidFill>
              <a:latin typeface="Kantumruy Pro (Textkörper)"/>
            </a:endParaRPr>
          </a:p>
        </p:txBody>
      </p:sp>
      <p:pic>
        <p:nvPicPr>
          <p:cNvPr id="5" name="Grafik 4" descr="Ein Bild, das Grafiken, rot, Grafikdesign, Farbigkeit enthält.&#10;&#10;Automatisch generierte Beschreibung">
            <a:extLst>
              <a:ext uri="{FF2B5EF4-FFF2-40B4-BE49-F238E27FC236}">
                <a16:creationId xmlns:a16="http://schemas.microsoft.com/office/drawing/2014/main" id="{764A4150-6064-F822-D1CB-8F1D6C67A50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134353" y="1196752"/>
            <a:ext cx="533400" cy="622300"/>
          </a:xfrm>
          <a:prstGeom prst="rect">
            <a:avLst/>
          </a:prstGeom>
        </p:spPr>
      </p:pic>
    </p:spTree>
    <p:extLst>
      <p:ext uri="{BB962C8B-B14F-4D97-AF65-F5344CB8AC3E}">
        <p14:creationId xmlns:p14="http://schemas.microsoft.com/office/powerpoint/2010/main" val="9154317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umsplatzhalter 3" hidden="1">
            <a:extLst>
              <a:ext uri="{FF2B5EF4-FFF2-40B4-BE49-F238E27FC236}">
                <a16:creationId xmlns:a16="http://schemas.microsoft.com/office/drawing/2014/main" id="{777055CC-5F3C-074C-B48C-1D6CD2511B1F}"/>
              </a:ext>
            </a:extLst>
          </p:cNvPr>
          <p:cNvSpPr>
            <a:spLocks noGrp="1"/>
          </p:cNvSpPr>
          <p:nvPr>
            <p:ph type="dt" sz="half" idx="14"/>
          </p:nvPr>
        </p:nvSpPr>
        <p:spPr/>
        <p:txBody>
          <a:bodyPr/>
          <a:lstStyle/>
          <a:p>
            <a:pPr>
              <a:spcAft>
                <a:spcPts val="600"/>
              </a:spcAft>
            </a:pPr>
            <a:fld id="{BE64F6F3-3477-4C89-9056-C92CFB29775B}" type="datetime1">
              <a:rPr lang="de-DE" smtClean="0"/>
              <a:pPr>
                <a:spcAft>
                  <a:spcPts val="600"/>
                </a:spcAft>
              </a:pPr>
              <a:t>19.12.25</a:t>
            </a:fld>
            <a:endParaRPr lang="de-DE"/>
          </a:p>
        </p:txBody>
      </p:sp>
      <p:sp>
        <p:nvSpPr>
          <p:cNvPr id="6" name="Foliennummernplatzhalter 5" hidden="1">
            <a:extLst>
              <a:ext uri="{FF2B5EF4-FFF2-40B4-BE49-F238E27FC236}">
                <a16:creationId xmlns:a16="http://schemas.microsoft.com/office/drawing/2014/main" id="{002D254D-ADC6-C838-4D0D-232CC24CF0A3}"/>
              </a:ext>
            </a:extLst>
          </p:cNvPr>
          <p:cNvSpPr>
            <a:spLocks noGrp="1"/>
          </p:cNvSpPr>
          <p:nvPr>
            <p:ph type="sldNum" sz="quarter" idx="16"/>
          </p:nvPr>
        </p:nvSpPr>
        <p:spPr/>
        <p:txBody>
          <a:bodyPr/>
          <a:lstStyle/>
          <a:p>
            <a:pPr>
              <a:spcAft>
                <a:spcPts val="600"/>
              </a:spcAft>
            </a:pPr>
            <a:r>
              <a:rPr lang="de-DE"/>
              <a:t>Seite </a:t>
            </a:r>
            <a:fld id="{CE6CAF4D-DD0D-4F34-9F3A-F974D54A280A}" type="slidenum">
              <a:rPr lang="de-DE" smtClean="0"/>
              <a:pPr>
                <a:spcAft>
                  <a:spcPts val="600"/>
                </a:spcAft>
              </a:pPr>
              <a:t>9</a:t>
            </a:fld>
            <a:endParaRPr lang="de-DE"/>
          </a:p>
        </p:txBody>
      </p:sp>
      <p:sp>
        <p:nvSpPr>
          <p:cNvPr id="12" name="Textfeld 11">
            <a:extLst>
              <a:ext uri="{FF2B5EF4-FFF2-40B4-BE49-F238E27FC236}">
                <a16:creationId xmlns:a16="http://schemas.microsoft.com/office/drawing/2014/main" id="{BB558FD7-D95C-53B7-7161-A4C27B134F56}"/>
              </a:ext>
            </a:extLst>
          </p:cNvPr>
          <p:cNvSpPr txBox="1"/>
          <p:nvPr/>
        </p:nvSpPr>
        <p:spPr>
          <a:xfrm>
            <a:off x="3863752" y="6381328"/>
            <a:ext cx="6240378" cy="369332"/>
          </a:xfrm>
          <a:prstGeom prst="rect">
            <a:avLst/>
          </a:prstGeom>
          <a:noFill/>
        </p:spPr>
        <p:txBody>
          <a:bodyPr wrap="square">
            <a:spAutoFit/>
          </a:bodyPr>
          <a:lstStyle/>
          <a:p>
            <a:r>
              <a:rPr lang="de-DE" dirty="0">
                <a:hlinkClick r:id="rId3"/>
              </a:rPr>
              <a:t>https://www.youtube.com/watch?v=KRrFFGOX6Sc</a:t>
            </a:r>
            <a:r>
              <a:rPr lang="de-DE" dirty="0"/>
              <a:t> </a:t>
            </a:r>
          </a:p>
        </p:txBody>
      </p:sp>
      <p:sp>
        <p:nvSpPr>
          <p:cNvPr id="3" name="Textfeld 2">
            <a:extLst>
              <a:ext uri="{FF2B5EF4-FFF2-40B4-BE49-F238E27FC236}">
                <a16:creationId xmlns:a16="http://schemas.microsoft.com/office/drawing/2014/main" id="{70526D85-16AA-A2B6-50DD-51F836E9063B}"/>
              </a:ext>
            </a:extLst>
          </p:cNvPr>
          <p:cNvSpPr txBox="1"/>
          <p:nvPr/>
        </p:nvSpPr>
        <p:spPr>
          <a:xfrm>
            <a:off x="3048000" y="2967335"/>
            <a:ext cx="6096000" cy="923330"/>
          </a:xfrm>
          <a:prstGeom prst="rect">
            <a:avLst/>
          </a:prstGeom>
          <a:noFill/>
        </p:spPr>
        <p:txBody>
          <a:bodyPr wrap="square">
            <a:spAutoFit/>
          </a:bodyPr>
          <a:lstStyle/>
          <a:p>
            <a:r>
              <a:rPr lang="de-DE" b="1" dirty="0"/>
              <a:t>Nice Touch. (2024, 28. Oktober).</a:t>
            </a:r>
            <a:r>
              <a:rPr lang="de-DE" dirty="0"/>
              <a:t> </a:t>
            </a:r>
            <a:r>
              <a:rPr lang="de-DE" i="1" dirty="0"/>
              <a:t>Control </a:t>
            </a:r>
            <a:r>
              <a:rPr lang="de-DE" i="1" dirty="0" err="1"/>
              <a:t>Ableton</a:t>
            </a:r>
            <a:r>
              <a:rPr lang="de-DE" i="1" dirty="0"/>
              <a:t> </a:t>
            </a:r>
            <a:r>
              <a:rPr lang="de-DE" i="1" dirty="0" err="1"/>
              <a:t>with</a:t>
            </a:r>
            <a:r>
              <a:rPr lang="de-DE" i="1" dirty="0"/>
              <a:t> </a:t>
            </a:r>
            <a:r>
              <a:rPr lang="de-DE" i="1" dirty="0" err="1"/>
              <a:t>Your</a:t>
            </a:r>
            <a:r>
              <a:rPr lang="de-DE" i="1" dirty="0"/>
              <a:t> Hands: Free Plugin!</a:t>
            </a:r>
            <a:r>
              <a:rPr lang="de-DE" dirty="0"/>
              <a:t> [Video]. YouTube. </a:t>
            </a:r>
            <a:r>
              <a:rPr lang="de-DE" dirty="0">
                <a:hlinkClick r:id="rId3"/>
              </a:rPr>
              <a:t>https://www.youtube.com/watch?v=KRrFFGOX6Sc</a:t>
            </a:r>
            <a:endParaRPr lang="de-DE" dirty="0"/>
          </a:p>
        </p:txBody>
      </p:sp>
      <p:sp>
        <p:nvSpPr>
          <p:cNvPr id="5" name="Titel 1">
            <a:extLst>
              <a:ext uri="{FF2B5EF4-FFF2-40B4-BE49-F238E27FC236}">
                <a16:creationId xmlns:a16="http://schemas.microsoft.com/office/drawing/2014/main" id="{245C0F83-1B9D-90C6-9699-48A150941C99}"/>
              </a:ext>
            </a:extLst>
          </p:cNvPr>
          <p:cNvSpPr>
            <a:spLocks noGrp="1"/>
          </p:cNvSpPr>
          <p:nvPr>
            <p:ph type="title"/>
          </p:nvPr>
        </p:nvSpPr>
        <p:spPr>
          <a:xfrm>
            <a:off x="569342" y="561975"/>
            <a:ext cx="10063733" cy="922809"/>
          </a:xfrm>
        </p:spPr>
        <p:txBody>
          <a:bodyPr/>
          <a:lstStyle/>
          <a:p>
            <a:r>
              <a:rPr lang="de-DE" dirty="0"/>
              <a:t>Videobeispiel auf ganzer Foliengröße </a:t>
            </a:r>
          </a:p>
        </p:txBody>
      </p:sp>
      <p:pic>
        <p:nvPicPr>
          <p:cNvPr id="2" name="Grafik 1" descr="Ein Bild, das Grafiken, rot, Grafikdesign, Farbigkeit enthält.&#10;&#10;Automatisch generierte Beschreibung">
            <a:extLst>
              <a:ext uri="{FF2B5EF4-FFF2-40B4-BE49-F238E27FC236}">
                <a16:creationId xmlns:a16="http://schemas.microsoft.com/office/drawing/2014/main" id="{E308590D-DD06-5097-3461-8EAE5600B53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134353" y="1196752"/>
            <a:ext cx="533400" cy="622300"/>
          </a:xfrm>
          <a:prstGeom prst="rect">
            <a:avLst/>
          </a:prstGeom>
        </p:spPr>
      </p:pic>
    </p:spTree>
    <p:extLst>
      <p:ext uri="{BB962C8B-B14F-4D97-AF65-F5344CB8AC3E}">
        <p14:creationId xmlns:p14="http://schemas.microsoft.com/office/powerpoint/2010/main" val="3479900733"/>
      </p:ext>
    </p:extLst>
  </p:cSld>
  <p:clrMapOvr>
    <a:masterClrMapping/>
  </p:clrMapOvr>
</p:sld>
</file>

<file path=ppt/theme/theme1.xml><?xml version="1.0" encoding="utf-8"?>
<a:theme xmlns:a="http://schemas.openxmlformats.org/drawingml/2006/main" name="Kompetenzverbund_Digital">
  <a:themeElements>
    <a:clrScheme name="Lernen Digital Kunst_Sport">
      <a:dk1>
        <a:sysClr val="windowText" lastClr="000000"/>
      </a:dk1>
      <a:lt1>
        <a:sysClr val="window" lastClr="FFFFFF"/>
      </a:lt1>
      <a:dk2>
        <a:srgbClr val="44546A"/>
      </a:dk2>
      <a:lt2>
        <a:srgbClr val="E8EBF0"/>
      </a:lt2>
      <a:accent1>
        <a:srgbClr val="FF98FF"/>
      </a:accent1>
      <a:accent2>
        <a:srgbClr val="FF3859"/>
      </a:accent2>
      <a:accent3>
        <a:srgbClr val="B4E0E8"/>
      </a:accent3>
      <a:accent4>
        <a:srgbClr val="00E5B6"/>
      </a:accent4>
      <a:accent5>
        <a:srgbClr val="00B3FF"/>
      </a:accent5>
      <a:accent6>
        <a:srgbClr val="FF3BFF"/>
      </a:accent6>
      <a:hlink>
        <a:srgbClr val="00B3FF"/>
      </a:hlink>
      <a:folHlink>
        <a:srgbClr val="008AC8"/>
      </a:folHlink>
    </a:clrScheme>
    <a:fontScheme name="Kompetenzverbund">
      <a:majorFont>
        <a:latin typeface="Kantumruy Pro Medium"/>
        <a:ea typeface=""/>
        <a:cs typeface=""/>
      </a:majorFont>
      <a:minorFont>
        <a:latin typeface="Kantumruy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lnSpc>
            <a:spcPct val="113000"/>
          </a:lnSpc>
          <a:defRPr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algn="l">
          <a:lnSpc>
            <a:spcPct val="113000"/>
          </a:lnSpc>
          <a:defRPr dirty="0" err="1" smtClean="0"/>
        </a:defPPr>
      </a:lstStyle>
    </a:txDef>
  </a:objectDefaults>
  <a:extraClrSchemeLst/>
  <a:extLst>
    <a:ext uri="{05A4C25C-085E-4340-85A3-A5531E510DB2}">
      <thm15:themeFamily xmlns:thm15="http://schemas.microsoft.com/office/thememl/2012/main" name="PowerPoint Vorlage Musik/Kunst/Sport" id="{86C3166B-B7E6-5640-BC4B-DA3979C786E9}" vid="{BC005B68-D38E-084B-AAF1-26AE534978F8}"/>
    </a:ext>
  </a:extLst>
</a:theme>
</file>

<file path=ppt/theme/theme2.xml><?xml version="1.0" encoding="utf-8"?>
<a:theme xmlns:a="http://schemas.openxmlformats.org/drawingml/2006/main" name="Office">
  <a:themeElements>
    <a:clrScheme name="Kompetenzverbund">
      <a:dk1>
        <a:sysClr val="windowText" lastClr="000000"/>
      </a:dk1>
      <a:lt1>
        <a:sysClr val="window" lastClr="FFFFFF"/>
      </a:lt1>
      <a:dk2>
        <a:srgbClr val="44546A"/>
      </a:dk2>
      <a:lt2>
        <a:srgbClr val="E8EBF0"/>
      </a:lt2>
      <a:accent1>
        <a:srgbClr val="B4E0E8"/>
      </a:accent1>
      <a:accent2>
        <a:srgbClr val="FF0065"/>
      </a:accent2>
      <a:accent3>
        <a:srgbClr val="FF98FF"/>
      </a:accent3>
      <a:accent4>
        <a:srgbClr val="00E5B6"/>
      </a:accent4>
      <a:accent5>
        <a:srgbClr val="00B3FF"/>
      </a:accent5>
      <a:accent6>
        <a:srgbClr val="FF3BFF"/>
      </a:accent6>
      <a:hlink>
        <a:srgbClr val="00B3FF"/>
      </a:hlink>
      <a:folHlink>
        <a:srgbClr val="008AC8"/>
      </a:folHlink>
    </a:clrScheme>
    <a:fontScheme name="Kompetenzverbund">
      <a:majorFont>
        <a:latin typeface="Kantumruy Pro Medium"/>
        <a:ea typeface=""/>
        <a:cs typeface=""/>
      </a:majorFont>
      <a:minorFont>
        <a:latin typeface="Kantumruy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Kompetenzverbund">
      <a:dk1>
        <a:sysClr val="windowText" lastClr="000000"/>
      </a:dk1>
      <a:lt1>
        <a:sysClr val="window" lastClr="FFFFFF"/>
      </a:lt1>
      <a:dk2>
        <a:srgbClr val="44546A"/>
      </a:dk2>
      <a:lt2>
        <a:srgbClr val="E8EBF0"/>
      </a:lt2>
      <a:accent1>
        <a:srgbClr val="B4E0E8"/>
      </a:accent1>
      <a:accent2>
        <a:srgbClr val="FF0065"/>
      </a:accent2>
      <a:accent3>
        <a:srgbClr val="FF98FF"/>
      </a:accent3>
      <a:accent4>
        <a:srgbClr val="00E5B6"/>
      </a:accent4>
      <a:accent5>
        <a:srgbClr val="00B3FF"/>
      </a:accent5>
      <a:accent6>
        <a:srgbClr val="FF3BFF"/>
      </a:accent6>
      <a:hlink>
        <a:srgbClr val="00B3FF"/>
      </a:hlink>
      <a:folHlink>
        <a:srgbClr val="008AC8"/>
      </a:folHlink>
    </a:clrScheme>
    <a:fontScheme name="Kompetenzverbund">
      <a:majorFont>
        <a:latin typeface="Kantumruy Pro Medium"/>
        <a:ea typeface=""/>
        <a:cs typeface=""/>
      </a:majorFont>
      <a:minorFont>
        <a:latin typeface="Kantumruy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Kompetenzverbund_Digital</Template>
  <TotalTime>0</TotalTime>
  <Words>3058</Words>
  <Application>Microsoft Macintosh PowerPoint</Application>
  <PresentationFormat>Breitbild</PresentationFormat>
  <Paragraphs>203</Paragraphs>
  <Slides>42</Slides>
  <Notes>31</Notes>
  <HiddenSlides>0</HiddenSlides>
  <MMClips>0</MMClips>
  <ScaleCrop>false</ScaleCrop>
  <HeadingPairs>
    <vt:vector size="6" baseType="variant">
      <vt:variant>
        <vt:lpstr>Verwendete Schriftarten</vt:lpstr>
      </vt:variant>
      <vt:variant>
        <vt:i4>7</vt:i4>
      </vt:variant>
      <vt:variant>
        <vt:lpstr>Design</vt:lpstr>
      </vt:variant>
      <vt:variant>
        <vt:i4>1</vt:i4>
      </vt:variant>
      <vt:variant>
        <vt:lpstr>Folientitel</vt:lpstr>
      </vt:variant>
      <vt:variant>
        <vt:i4>42</vt:i4>
      </vt:variant>
    </vt:vector>
  </HeadingPairs>
  <TitlesOfParts>
    <vt:vector size="50" baseType="lpstr">
      <vt:lpstr>Arial</vt:lpstr>
      <vt:lpstr>Helvetica</vt:lpstr>
      <vt:lpstr>Kantumruy Pro</vt:lpstr>
      <vt:lpstr>Kantumruy Pro (Textkörper)</vt:lpstr>
      <vt:lpstr>Kantumruy Pro Medium</vt:lpstr>
      <vt:lpstr>Symbol</vt:lpstr>
      <vt:lpstr>Wingdings</vt:lpstr>
      <vt:lpstr>Kompetenzverbund_Digital</vt:lpstr>
      <vt:lpstr>Move your Body and make the Sound: Bewegungssonifikation und audiovisuelle Transformation</vt:lpstr>
      <vt:lpstr>Agenda Tag 1</vt:lpstr>
      <vt:lpstr>Stellen Sie bitte Ihre Erfahrungen mit Technologien in Ihrer musikalischen und beruflichen Praxis seit der letzten Sitzung dar.  Hat sich etwas geändert? Wurden interne oder externe Prozesse angestoßen?</vt:lpstr>
      <vt:lpstr>Welche Rolle spielen Körperlichkeit und Bewegung in Ihrer eigenen künstlerischen Praxis?   Welche Rolle spielen diese in Ihrer eigenen pädagogischen Praxis?   Welche Rolle spielen audiovisuelle Aspekte in Ihrer eigenen künstlerischen Praxis?  Welche Rolle spielen diese in Ihrer eigenen pädagogischen Praxis?    </vt:lpstr>
      <vt:lpstr>Kleine Wiederholung:  Wie sehen Sie die eigene Rolle und Aufgabe als Musiklehrkraft?  Sehen Sie diese im Wandel?  Welche Rolle spielen digitale Tools und Techniken in Ihrem Unterricht?     </vt:lpstr>
      <vt:lpstr>Arbeitsauftrag: Bitte arbeiten Sie an den aufgebauten Geräten.</vt:lpstr>
      <vt:lpstr>Input</vt:lpstr>
      <vt:lpstr>Videobeispiel auf ganzer Foliengröße (ab Minute 9:09)</vt:lpstr>
      <vt:lpstr>Videobeispiel auf ganzer Foliengröße </vt:lpstr>
      <vt:lpstr>Fragerunde</vt:lpstr>
      <vt:lpstr>Welche Geräte haben am meisten Spaß gemacht? Welche fanden Sie am interessantesten?   Was hat Sie irritiert? Womit möchten Sie gerne weiterarbeiten?  Gab es besonders interessante Aspekte?</vt:lpstr>
      <vt:lpstr>PowerPoint-Präsentation</vt:lpstr>
      <vt:lpstr>Medienästhetische Praktiken – DJing https://openmusic.academy/docs/QJEAhhm8RGqmT2qe2C7STf/dj-bassics-beginner-tutorial   https://openmusic.academy/docs/HqkcgQsjBQLcCpgQSkM2QG/digitaldj </vt:lpstr>
      <vt:lpstr>Fragerunde</vt:lpstr>
      <vt:lpstr>Inwiefern hat die bisherige praktische Arbeit Ihr Verständnis für digitale Musikproduktion und die daraus entstandene Musik verändert?  Wie haben Sie die körperliche Interaktion mit den digitalen Controllern erlebt?  Beschreiben Sie einen Moment, in dem Sie das Gefühl hatten, etwas Neues zu entdecken.  Was war heute anders als im gewohnten Musikunterricht? </vt:lpstr>
      <vt:lpstr>Tag 2</vt:lpstr>
      <vt:lpstr>Sind Ihnen noch Fragen und Gedanken in Bezug auf das gestern  Erlebte gekommen?</vt:lpstr>
      <vt:lpstr>Agenda Tag 2</vt:lpstr>
      <vt:lpstr>PowerPoint-Präsentation</vt:lpstr>
      <vt:lpstr>Fragen zu Begriffen? Schauen Sie doch gerne mal in unser Glossar: https://digi4all.de/glossary/</vt:lpstr>
      <vt:lpstr>Videobeispiele von Ludwig Görannson und Hans Zimmer hier dann mit rein wie die so arbeiten – verschiedene Ansätze von Verfilmung</vt:lpstr>
      <vt:lpstr>PowerPoint-Präsentation</vt:lpstr>
      <vt:lpstr>PowerPoint-Präsentation</vt:lpstr>
      <vt:lpstr>Wählen Sie eine Filmsequenz, Musikvideo etc. und vertonen dies frei nach Ihrem Gusto.  Die Länge des Ausschnittes sollte jedoch die 30 Sekunden nicht deutlich überschreiten.</vt:lpstr>
      <vt:lpstr>Produktionstechniken Multitrack Recording, Layering, Textur und Field Recording </vt:lpstr>
      <vt:lpstr>PowerPoint-Präsentation</vt:lpstr>
      <vt:lpstr>Layering </vt:lpstr>
      <vt:lpstr>Produktionstechniken Sampling  </vt:lpstr>
      <vt:lpstr>Sampling &amp; Sample-Chopping </vt:lpstr>
      <vt:lpstr> Reflektieren Sie ihren bisherigen Prozess. Was fiel Ihnen leicht? Was fiel Ihnen schwerer?</vt:lpstr>
      <vt:lpstr>Produktionstechniken Reverb  </vt:lpstr>
      <vt:lpstr>Produktionstechniken Mixing  </vt:lpstr>
      <vt:lpstr>Mixing </vt:lpstr>
      <vt:lpstr>Sie wollen eigene Sounds finden?  Hier ein paar Tipps:</vt:lpstr>
      <vt:lpstr>Umsonst und hilfreich</vt:lpstr>
      <vt:lpstr>Präsentieren Sie Ihre Projekte und teilen Sie Ihren Prozess mit uns.  </vt:lpstr>
      <vt:lpstr>Wo sehen Sie Einsatzmöglichkeiten der hier vorgestellten Geräte und Arbeitsweisen?  Wie fanden Sie es? Hat sich Ihre Sichtweise auf bestimmte Aspekte/Rollen/ Ästhetiken verändert?  Welche Veränderung in Ihrer Einstellung zu digitaler Musikproduktion nehmen Sie bei sich wahr?   Was haben Sie für Anregungen? Immer her mit der Kritik!</vt:lpstr>
      <vt:lpstr>Nützliche Websites</vt:lpstr>
      <vt:lpstr>Umsonst und hilfreich</vt:lpstr>
      <vt:lpstr>Umsonst und informativ: Youtube Kanäle und weitere Videos</vt:lpstr>
      <vt:lpstr>Vielen Dank!</vt:lpstr>
      <vt:lpstr>Quellen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H1 Lorem ipsum dolor sit amet cons adipiscing elit</dc:title>
  <dc:creator>Finn Brunken</dc:creator>
  <cp:lastModifiedBy>Finn Joris Brunken</cp:lastModifiedBy>
  <cp:revision>176</cp:revision>
  <dcterms:created xsi:type="dcterms:W3CDTF">2024-10-30T13:37:02Z</dcterms:created>
  <dcterms:modified xsi:type="dcterms:W3CDTF">2025-12-19T11:37:32Z</dcterms:modified>
</cp:coreProperties>
</file>