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15"/>
  </p:notesMasterIdLst>
  <p:handoutMasterIdLst>
    <p:handoutMasterId r:id="rId16"/>
  </p:handoutMasterIdLst>
  <p:sldIdLst>
    <p:sldId id="3708" r:id="rId2"/>
    <p:sldId id="3665" r:id="rId3"/>
    <p:sldId id="3662" r:id="rId4"/>
    <p:sldId id="3660" r:id="rId5"/>
    <p:sldId id="3634" r:id="rId6"/>
    <p:sldId id="3682" r:id="rId7"/>
    <p:sldId id="3701" r:id="rId8"/>
    <p:sldId id="3638" r:id="rId9"/>
    <p:sldId id="3626" r:id="rId10"/>
    <p:sldId id="3650" r:id="rId11"/>
    <p:sldId id="3673" r:id="rId12"/>
    <p:sldId id="3631" r:id="rId13"/>
    <p:sldId id="411" r:id="rId14"/>
  </p:sldIdLst>
  <p:sldSz cx="9144000" cy="6858000" type="screen4x3"/>
  <p:notesSz cx="6858000" cy="9144000"/>
  <p:custDataLst>
    <p:tags r:id="rId17"/>
  </p:custDataLst>
  <p:defaultText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Volker Frederking"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17375E"/>
    <a:srgbClr val="306A97"/>
    <a:srgbClr val="16365E"/>
    <a:srgbClr val="163E64"/>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6771"/>
    <p:restoredTop sz="80357" autoAdjust="0"/>
  </p:normalViewPr>
  <p:slideViewPr>
    <p:cSldViewPr snapToGrid="0" snapToObjects="1">
      <p:cViewPr varScale="1">
        <p:scale>
          <a:sx n="92" d="100"/>
          <a:sy n="92" d="100"/>
        </p:scale>
        <p:origin x="2784" y="184"/>
      </p:cViewPr>
      <p:guideLst>
        <p:guide orient="horz" pos="2160"/>
        <p:guide pos="2880"/>
      </p:guideLst>
    </p:cSldViewPr>
  </p:slideViewPr>
  <p:notesTextViewPr>
    <p:cViewPr>
      <p:scale>
        <a:sx n="105" d="100"/>
        <a:sy n="105"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berschrift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4FCDEEB-0BFE-0B41-96BB-7152F2994D93}" type="datetimeFigureOut">
              <a:rPr lang="de-DE" smtClean="0"/>
              <a:t>09.12.25</a:t>
            </a:fld>
            <a:endParaRPr lang="de-DE"/>
          </a:p>
        </p:txBody>
      </p:sp>
      <p:sp>
        <p:nvSpPr>
          <p:cNvPr id="4" name="Fußzeilenplatzhalt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262A6F7-A611-BF4A-8F27-001E989E2098}" type="slidenum">
              <a:rPr lang="de-DE" smtClean="0"/>
              <a:t>‹Nr.›</a:t>
            </a:fld>
            <a:endParaRPr lang="de-DE"/>
          </a:p>
        </p:txBody>
      </p:sp>
    </p:spTree>
    <p:extLst>
      <p:ext uri="{BB962C8B-B14F-4D97-AF65-F5344CB8AC3E}">
        <p14:creationId xmlns:p14="http://schemas.microsoft.com/office/powerpoint/2010/main" val="414671177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berschrift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85E5E44-936A-714B-B9FF-40EBB0816315}" type="datetimeFigureOut">
              <a:rPr lang="de-DE" smtClean="0"/>
              <a:t>09.12.25</a:t>
            </a:fld>
            <a:endParaRPr lang="de-DE"/>
          </a:p>
        </p:txBody>
      </p:sp>
      <p:sp>
        <p:nvSpPr>
          <p:cNvPr id="4" name="Folienbildplatzhalt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682F49B-C193-404B-BA65-025618B1A355}" type="slidenum">
              <a:rPr lang="de-DE" smtClean="0"/>
              <a:t>‹Nr.›</a:t>
            </a:fld>
            <a:endParaRPr lang="de-DE"/>
          </a:p>
        </p:txBody>
      </p:sp>
    </p:spTree>
    <p:extLst>
      <p:ext uri="{BB962C8B-B14F-4D97-AF65-F5344CB8AC3E}">
        <p14:creationId xmlns:p14="http://schemas.microsoft.com/office/powerpoint/2010/main" val="1530860549"/>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ED4C1D-D190-887F-101F-6699AAB7E934}"/>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D8570D14-54F3-FE97-2CBB-6AF5D2C51412}"/>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81BCA777-46DA-0309-0B36-42311CC944B8}"/>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159BE4E5-C1BE-D5A8-6D92-CD197DC3A63E}"/>
              </a:ext>
            </a:extLst>
          </p:cNvPr>
          <p:cNvSpPr>
            <a:spLocks noGrp="1"/>
          </p:cNvSpPr>
          <p:nvPr>
            <p:ph type="sldNum" sz="quarter" idx="5"/>
          </p:nvPr>
        </p:nvSpPr>
        <p:spPr/>
        <p:txBody>
          <a:bodyPr/>
          <a:lstStyle/>
          <a:p>
            <a:fld id="{5682F49B-C193-404B-BA65-025618B1A355}" type="slidenum">
              <a:rPr lang="de-DE" smtClean="0"/>
              <a:t>1</a:t>
            </a:fld>
            <a:endParaRPr lang="de-DE"/>
          </a:p>
        </p:txBody>
      </p:sp>
    </p:spTree>
    <p:extLst>
      <p:ext uri="{BB962C8B-B14F-4D97-AF65-F5344CB8AC3E}">
        <p14:creationId xmlns:p14="http://schemas.microsoft.com/office/powerpoint/2010/main" val="27398935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460E8F-56B7-6283-88D4-A7BD8B2A30F8}"/>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120DDB86-40BA-3FE8-1494-6F84282208A9}"/>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394C3EF9-8D99-EC03-AA4C-C56F2FCE2955}"/>
              </a:ext>
            </a:extLst>
          </p:cNvPr>
          <p:cNvSpPr>
            <a:spLocks noGrp="1"/>
          </p:cNvSpPr>
          <p:nvPr>
            <p:ph type="body" idx="1"/>
          </p:nvPr>
        </p:nvSpPr>
        <p:spPr/>
        <p:txBody>
          <a:bodyPr/>
          <a:lstStyle/>
          <a:p>
            <a:endParaRPr lang="de-DE" b="0" dirty="0"/>
          </a:p>
        </p:txBody>
      </p:sp>
      <p:sp>
        <p:nvSpPr>
          <p:cNvPr id="4" name="Foliennummernplatzhalter 3">
            <a:extLst>
              <a:ext uri="{FF2B5EF4-FFF2-40B4-BE49-F238E27FC236}">
                <a16:creationId xmlns:a16="http://schemas.microsoft.com/office/drawing/2014/main" id="{0D06DB9A-3263-255D-5529-6131F765797E}"/>
              </a:ext>
            </a:extLst>
          </p:cNvPr>
          <p:cNvSpPr>
            <a:spLocks noGrp="1"/>
          </p:cNvSpPr>
          <p:nvPr>
            <p:ph type="sldNum" sz="quarter" idx="5"/>
          </p:nvPr>
        </p:nvSpPr>
        <p:spPr/>
        <p:txBody>
          <a:bodyPr/>
          <a:lstStyle/>
          <a:p>
            <a:fld id="{5682F49B-C193-404B-BA65-025618B1A355}" type="slidenum">
              <a:rPr lang="de-DE" smtClean="0"/>
              <a:t>10</a:t>
            </a:fld>
            <a:endParaRPr lang="de-DE"/>
          </a:p>
        </p:txBody>
      </p:sp>
    </p:spTree>
    <p:extLst>
      <p:ext uri="{BB962C8B-B14F-4D97-AF65-F5344CB8AC3E}">
        <p14:creationId xmlns:p14="http://schemas.microsoft.com/office/powerpoint/2010/main" val="38963956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85F1C3-667E-703F-A5D7-C26819D2873B}"/>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36FA1F7F-B5E2-656F-38D8-9AED32FEF585}"/>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6F25AC57-D6F9-1077-7DDD-4DA7A2F8E185}"/>
              </a:ext>
            </a:extLst>
          </p:cNvPr>
          <p:cNvSpPr>
            <a:spLocks noGrp="1"/>
          </p:cNvSpPr>
          <p:nvPr>
            <p:ph type="body" idx="1"/>
          </p:nvPr>
        </p:nvSpPr>
        <p:spPr/>
        <p:txBody>
          <a:bodyPr/>
          <a:lstStyle/>
          <a:p>
            <a:endParaRPr lang="de-DE" b="0" dirty="0"/>
          </a:p>
        </p:txBody>
      </p:sp>
      <p:sp>
        <p:nvSpPr>
          <p:cNvPr id="4" name="Foliennummernplatzhalter 3">
            <a:extLst>
              <a:ext uri="{FF2B5EF4-FFF2-40B4-BE49-F238E27FC236}">
                <a16:creationId xmlns:a16="http://schemas.microsoft.com/office/drawing/2014/main" id="{7EDEB00A-3976-78B4-A270-48E4A6A0912E}"/>
              </a:ext>
            </a:extLst>
          </p:cNvPr>
          <p:cNvSpPr>
            <a:spLocks noGrp="1"/>
          </p:cNvSpPr>
          <p:nvPr>
            <p:ph type="sldNum" sz="quarter" idx="5"/>
          </p:nvPr>
        </p:nvSpPr>
        <p:spPr/>
        <p:txBody>
          <a:bodyPr/>
          <a:lstStyle/>
          <a:p>
            <a:fld id="{5682F49B-C193-404B-BA65-025618B1A355}" type="slidenum">
              <a:rPr lang="de-DE" smtClean="0"/>
              <a:t>11</a:t>
            </a:fld>
            <a:endParaRPr lang="de-DE"/>
          </a:p>
        </p:txBody>
      </p:sp>
    </p:spTree>
    <p:extLst>
      <p:ext uri="{BB962C8B-B14F-4D97-AF65-F5344CB8AC3E}">
        <p14:creationId xmlns:p14="http://schemas.microsoft.com/office/powerpoint/2010/main" val="19457312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5682F49B-C193-404B-BA65-025618B1A355}" type="slidenum">
              <a:rPr lang="de-DE" smtClean="0"/>
              <a:t>12</a:t>
            </a:fld>
            <a:endParaRPr lang="de-DE"/>
          </a:p>
        </p:txBody>
      </p:sp>
    </p:spTree>
    <p:extLst>
      <p:ext uri="{BB962C8B-B14F-4D97-AF65-F5344CB8AC3E}">
        <p14:creationId xmlns:p14="http://schemas.microsoft.com/office/powerpoint/2010/main" val="404663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3" name="Folienbildplatzhalter 1"/>
          <p:cNvSpPr>
            <a:spLocks noGrp="1" noRot="1" noChangeAspect="1"/>
          </p:cNvSpPr>
          <p:nvPr>
            <p:ph type="sldImg"/>
          </p:nvPr>
        </p:nvSpPr>
        <p:spPr bwMode="auto">
          <a:xfrm>
            <a:off x="1146175" y="685800"/>
            <a:ext cx="4570413" cy="3427413"/>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125954" name="Notizenplatzhalt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endParaRPr lang="de-DE">
              <a:latin typeface="Calibri" charset="0"/>
            </a:endParaRPr>
          </a:p>
        </p:txBody>
      </p:sp>
      <p:sp>
        <p:nvSpPr>
          <p:cNvPr id="4" name="Foliennummernplatzhalter 3"/>
          <p:cNvSpPr>
            <a:spLocks noGrp="1"/>
          </p:cNvSpPr>
          <p:nvPr>
            <p:ph type="sldNum" sz="quarter" idx="5"/>
          </p:nvPr>
        </p:nvSpPr>
        <p:spPr/>
        <p:txBody>
          <a:bodyPr/>
          <a:lstStyle/>
          <a:p>
            <a:pPr>
              <a:defRPr/>
            </a:pPr>
            <a:fld id="{617569B7-046B-4144-AD77-3D9288ADEF09}" type="slidenum">
              <a:rPr lang="de-DE" smtClean="0"/>
              <a:pPr>
                <a:defRPr/>
              </a:pPr>
              <a:t>13</a:t>
            </a:fld>
            <a:endParaRPr lang="de-DE"/>
          </a:p>
        </p:txBody>
      </p:sp>
    </p:spTree>
    <p:extLst>
      <p:ext uri="{BB962C8B-B14F-4D97-AF65-F5344CB8AC3E}">
        <p14:creationId xmlns:p14="http://schemas.microsoft.com/office/powerpoint/2010/main" val="18217537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77AEDF-F542-6704-4BEB-C35B05ED3768}"/>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95DC62F1-0ED1-23D5-A628-3EF3998CA377}"/>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ECE424CD-50C7-965B-9E98-DF1C546E490E}"/>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C2A8B708-6B63-39C0-D8B8-A6C74B274B19}"/>
              </a:ext>
            </a:extLst>
          </p:cNvPr>
          <p:cNvSpPr>
            <a:spLocks noGrp="1"/>
          </p:cNvSpPr>
          <p:nvPr>
            <p:ph type="sldNum" sz="quarter" idx="5"/>
          </p:nvPr>
        </p:nvSpPr>
        <p:spPr/>
        <p:txBody>
          <a:bodyPr/>
          <a:lstStyle/>
          <a:p>
            <a:fld id="{5682F49B-C193-404B-BA65-025618B1A355}" type="slidenum">
              <a:rPr lang="de-DE" smtClean="0"/>
              <a:t>2</a:t>
            </a:fld>
            <a:endParaRPr lang="de-DE"/>
          </a:p>
        </p:txBody>
      </p:sp>
    </p:spTree>
    <p:extLst>
      <p:ext uri="{BB962C8B-B14F-4D97-AF65-F5344CB8AC3E}">
        <p14:creationId xmlns:p14="http://schemas.microsoft.com/office/powerpoint/2010/main" val="3784645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5682F49B-C193-404B-BA65-025618B1A355}" type="slidenum">
              <a:rPr lang="de-DE" smtClean="0"/>
              <a:t>3</a:t>
            </a:fld>
            <a:endParaRPr lang="de-DE"/>
          </a:p>
        </p:txBody>
      </p:sp>
    </p:spTree>
    <p:extLst>
      <p:ext uri="{BB962C8B-B14F-4D97-AF65-F5344CB8AC3E}">
        <p14:creationId xmlns:p14="http://schemas.microsoft.com/office/powerpoint/2010/main" val="17028609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sz="1800" b="0" dirty="0"/>
          </a:p>
        </p:txBody>
      </p:sp>
      <p:sp>
        <p:nvSpPr>
          <p:cNvPr id="4" name="Foliennummernplatzhalter 3"/>
          <p:cNvSpPr>
            <a:spLocks noGrp="1"/>
          </p:cNvSpPr>
          <p:nvPr>
            <p:ph type="sldNum" sz="quarter" idx="5"/>
          </p:nvPr>
        </p:nvSpPr>
        <p:spPr/>
        <p:txBody>
          <a:bodyPr/>
          <a:lstStyle/>
          <a:p>
            <a:fld id="{5682F49B-C193-404B-BA65-025618B1A355}" type="slidenum">
              <a:rPr lang="de-DE" smtClean="0"/>
              <a:t>4</a:t>
            </a:fld>
            <a:endParaRPr lang="de-DE"/>
          </a:p>
        </p:txBody>
      </p:sp>
    </p:spTree>
    <p:extLst>
      <p:ext uri="{BB962C8B-B14F-4D97-AF65-F5344CB8AC3E}">
        <p14:creationId xmlns:p14="http://schemas.microsoft.com/office/powerpoint/2010/main" val="29534202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5682F49B-C193-404B-BA65-025618B1A355}" type="slidenum">
              <a:rPr lang="de-DE" smtClean="0"/>
              <a:t>5</a:t>
            </a:fld>
            <a:endParaRPr lang="de-DE"/>
          </a:p>
        </p:txBody>
      </p:sp>
    </p:spTree>
    <p:extLst>
      <p:ext uri="{BB962C8B-B14F-4D97-AF65-F5344CB8AC3E}">
        <p14:creationId xmlns:p14="http://schemas.microsoft.com/office/powerpoint/2010/main" val="11112723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5682F49B-C193-404B-BA65-025618B1A355}" type="slidenum">
              <a:rPr lang="de-DE" smtClean="0"/>
              <a:t>6</a:t>
            </a:fld>
            <a:endParaRPr lang="de-DE"/>
          </a:p>
        </p:txBody>
      </p:sp>
    </p:spTree>
    <p:extLst>
      <p:ext uri="{BB962C8B-B14F-4D97-AF65-F5344CB8AC3E}">
        <p14:creationId xmlns:p14="http://schemas.microsoft.com/office/powerpoint/2010/main" val="17593420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6BD0F3-CF4C-77AA-15A7-FD8CF5A09D99}"/>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191622F0-AAFA-FA71-A485-1629ED940202}"/>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4459F135-7222-AD56-7479-8B1BFE47AC06}"/>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7D909E07-E6B0-653E-8EBE-D0C79CB4ED39}"/>
              </a:ext>
            </a:extLst>
          </p:cNvPr>
          <p:cNvSpPr>
            <a:spLocks noGrp="1"/>
          </p:cNvSpPr>
          <p:nvPr>
            <p:ph type="sldNum" sz="quarter" idx="5"/>
          </p:nvPr>
        </p:nvSpPr>
        <p:spPr/>
        <p:txBody>
          <a:bodyPr/>
          <a:lstStyle/>
          <a:p>
            <a:fld id="{384C1DE7-8636-7B4C-9D83-A35A8C343A53}" type="slidenum">
              <a:rPr lang="de-DE" smtClean="0"/>
              <a:t>7</a:t>
            </a:fld>
            <a:endParaRPr lang="de-DE"/>
          </a:p>
        </p:txBody>
      </p:sp>
    </p:spTree>
    <p:extLst>
      <p:ext uri="{BB962C8B-B14F-4D97-AF65-F5344CB8AC3E}">
        <p14:creationId xmlns:p14="http://schemas.microsoft.com/office/powerpoint/2010/main" val="7052096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8CDD20-E15F-34B1-B106-F23F11BDC141}"/>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AB3EC7EA-2522-0200-C946-17023EAAEB30}"/>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69734487-877B-E915-7FE9-6EF8EBB18CB1}"/>
              </a:ext>
            </a:extLst>
          </p:cNvPr>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de-DE" b="0" dirty="0"/>
          </a:p>
        </p:txBody>
      </p:sp>
      <p:sp>
        <p:nvSpPr>
          <p:cNvPr id="4" name="Foliennummernplatzhalter 3">
            <a:extLst>
              <a:ext uri="{FF2B5EF4-FFF2-40B4-BE49-F238E27FC236}">
                <a16:creationId xmlns:a16="http://schemas.microsoft.com/office/drawing/2014/main" id="{592168D6-1324-9C6F-E7C8-63CB945DED52}"/>
              </a:ext>
            </a:extLst>
          </p:cNvPr>
          <p:cNvSpPr>
            <a:spLocks noGrp="1"/>
          </p:cNvSpPr>
          <p:nvPr>
            <p:ph type="sldNum" sz="quarter" idx="5"/>
          </p:nvPr>
        </p:nvSpPr>
        <p:spPr/>
        <p:txBody>
          <a:bodyPr/>
          <a:lstStyle/>
          <a:p>
            <a:fld id="{5682F49B-C193-404B-BA65-025618B1A355}" type="slidenum">
              <a:rPr lang="de-DE" smtClean="0"/>
              <a:t>8</a:t>
            </a:fld>
            <a:endParaRPr lang="de-DE"/>
          </a:p>
        </p:txBody>
      </p:sp>
    </p:spTree>
    <p:extLst>
      <p:ext uri="{BB962C8B-B14F-4D97-AF65-F5344CB8AC3E}">
        <p14:creationId xmlns:p14="http://schemas.microsoft.com/office/powerpoint/2010/main" val="4371641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73179E-C44E-DFE6-3932-EC8013537B70}"/>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E8FAAF2E-C66A-7A6A-3DD2-821B04F3A304}"/>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E37D72DB-A16C-AE24-A0D7-74208D0D5F02}"/>
              </a:ext>
            </a:extLst>
          </p:cNvPr>
          <p:cNvSpPr>
            <a:spLocks noGrp="1"/>
          </p:cNvSpPr>
          <p:nvPr>
            <p:ph type="body" idx="1"/>
          </p:nvPr>
        </p:nvSpPr>
        <p:spPr/>
        <p:txBody>
          <a:bodyPr/>
          <a:lstStyle/>
          <a:p>
            <a:endParaRPr lang="de-DE" b="0" dirty="0"/>
          </a:p>
        </p:txBody>
      </p:sp>
      <p:sp>
        <p:nvSpPr>
          <p:cNvPr id="4" name="Foliennummernplatzhalter 3">
            <a:extLst>
              <a:ext uri="{FF2B5EF4-FFF2-40B4-BE49-F238E27FC236}">
                <a16:creationId xmlns:a16="http://schemas.microsoft.com/office/drawing/2014/main" id="{9867F669-347D-AC8D-16BA-A166F74E1D9D}"/>
              </a:ext>
            </a:extLst>
          </p:cNvPr>
          <p:cNvSpPr>
            <a:spLocks noGrp="1"/>
          </p:cNvSpPr>
          <p:nvPr>
            <p:ph type="sldNum" sz="quarter" idx="5"/>
          </p:nvPr>
        </p:nvSpPr>
        <p:spPr/>
        <p:txBody>
          <a:bodyPr/>
          <a:lstStyle/>
          <a:p>
            <a:fld id="{5682F49B-C193-404B-BA65-025618B1A355}" type="slidenum">
              <a:rPr lang="de-DE" smtClean="0"/>
              <a:t>9</a:t>
            </a:fld>
            <a:endParaRPr lang="de-DE"/>
          </a:p>
        </p:txBody>
      </p:sp>
    </p:spTree>
    <p:extLst>
      <p:ext uri="{BB962C8B-B14F-4D97-AF65-F5344CB8AC3E}">
        <p14:creationId xmlns:p14="http://schemas.microsoft.com/office/powerpoint/2010/main" val="37287580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e-DE"/>
              <a:t>Mastertitelformat bearbeiten</a:t>
            </a:r>
          </a:p>
        </p:txBody>
      </p:sp>
      <p:sp>
        <p:nvSpPr>
          <p:cNvPr id="3" name="Unter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a:t>Master-Untertitelformat bearbeiten</a:t>
            </a:r>
          </a:p>
        </p:txBody>
      </p:sp>
      <p:sp>
        <p:nvSpPr>
          <p:cNvPr id="4" name="Datumsplatzhalter 3"/>
          <p:cNvSpPr>
            <a:spLocks noGrp="1"/>
          </p:cNvSpPr>
          <p:nvPr>
            <p:ph type="dt" sz="half" idx="10"/>
          </p:nvPr>
        </p:nvSpPr>
        <p:spPr/>
        <p:txBody>
          <a:bodyPr/>
          <a:lstStyle/>
          <a:p>
            <a:fld id="{D9E234B6-06DB-3849-9FF7-B3A972E1E03C}" type="datetime1">
              <a:rPr lang="de-DE" smtClean="0"/>
              <a:t>09.12.25</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70C83089-BB09-1F40-8E4A-00CACB021D65}" type="slidenum">
              <a:rPr lang="de-DE" smtClean="0"/>
              <a:t>‹Nr.›</a:t>
            </a:fld>
            <a:endParaRPr lang="de-DE"/>
          </a:p>
        </p:txBody>
      </p:sp>
    </p:spTree>
    <p:extLst>
      <p:ext uri="{BB962C8B-B14F-4D97-AF65-F5344CB8AC3E}">
        <p14:creationId xmlns:p14="http://schemas.microsoft.com/office/powerpoint/2010/main" val="38333363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Mastertitelformat bearbeiten</a:t>
            </a:r>
          </a:p>
        </p:txBody>
      </p:sp>
      <p:sp>
        <p:nvSpPr>
          <p:cNvPr id="3" name="Vertikaler Textplatzhalter 2"/>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98418BC0-008C-F34E-B99C-01FF30B18B78}" type="datetime1">
              <a:rPr lang="de-DE" smtClean="0"/>
              <a:t>09.12.25</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70C83089-BB09-1F40-8E4A-00CACB021D65}" type="slidenum">
              <a:rPr lang="de-DE" smtClean="0"/>
              <a:t>‹Nr.›</a:t>
            </a:fld>
            <a:endParaRPr lang="de-DE"/>
          </a:p>
        </p:txBody>
      </p:sp>
    </p:spTree>
    <p:extLst>
      <p:ext uri="{BB962C8B-B14F-4D97-AF65-F5344CB8AC3E}">
        <p14:creationId xmlns:p14="http://schemas.microsoft.com/office/powerpoint/2010/main" val="13135923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274638"/>
            <a:ext cx="2057400" cy="5851525"/>
          </a:xfrm>
        </p:spPr>
        <p:txBody>
          <a:bodyPr vert="eaVert"/>
          <a:lstStyle/>
          <a:p>
            <a:r>
              <a:rPr lang="de-DE"/>
              <a:t>Mastertitelformat bearbeiten</a:t>
            </a:r>
          </a:p>
        </p:txBody>
      </p:sp>
      <p:sp>
        <p:nvSpPr>
          <p:cNvPr id="3" name="Vertikaler Textplatzhalter 2"/>
          <p:cNvSpPr>
            <a:spLocks noGrp="1"/>
          </p:cNvSpPr>
          <p:nvPr>
            <p:ph type="body" orient="vert" idx="1"/>
          </p:nvPr>
        </p:nvSpPr>
        <p:spPr>
          <a:xfrm>
            <a:off x="457200" y="274638"/>
            <a:ext cx="6019800" cy="5851525"/>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B65C52EA-1FC0-A44F-A833-DA64758BF55D}" type="datetime1">
              <a:rPr lang="de-DE" smtClean="0"/>
              <a:t>09.12.25</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70C83089-BB09-1F40-8E4A-00CACB021D65}" type="slidenum">
              <a:rPr lang="de-DE" smtClean="0"/>
              <a:t>‹Nr.›</a:t>
            </a:fld>
            <a:endParaRPr lang="de-DE"/>
          </a:p>
        </p:txBody>
      </p:sp>
    </p:spTree>
    <p:extLst>
      <p:ext uri="{BB962C8B-B14F-4D97-AF65-F5344CB8AC3E}">
        <p14:creationId xmlns:p14="http://schemas.microsoft.com/office/powerpoint/2010/main" val="23046912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Mastertitelformat bearbeiten</a:t>
            </a:r>
          </a:p>
        </p:txBody>
      </p:sp>
      <p:sp>
        <p:nvSpPr>
          <p:cNvPr id="3" name="Inhaltsplatzhalter 2"/>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8F259D24-D9DF-984C-9945-0EE973C1B3A5}" type="datetime1">
              <a:rPr lang="de-DE" smtClean="0"/>
              <a:t>09.12.25</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70C83089-BB09-1F40-8E4A-00CACB021D65}" type="slidenum">
              <a:rPr lang="de-DE" smtClean="0"/>
              <a:t>‹Nr.›</a:t>
            </a:fld>
            <a:endParaRPr lang="de-DE"/>
          </a:p>
        </p:txBody>
      </p:sp>
    </p:spTree>
    <p:extLst>
      <p:ext uri="{BB962C8B-B14F-4D97-AF65-F5344CB8AC3E}">
        <p14:creationId xmlns:p14="http://schemas.microsoft.com/office/powerpoint/2010/main" val="13045996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a:t>Mastertitelformat bearbeiten</a:t>
            </a:r>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a:t>Mastertextformat bearbeiten</a:t>
            </a:r>
          </a:p>
        </p:txBody>
      </p:sp>
      <p:sp>
        <p:nvSpPr>
          <p:cNvPr id="4" name="Datumsplatzhalter 3"/>
          <p:cNvSpPr>
            <a:spLocks noGrp="1"/>
          </p:cNvSpPr>
          <p:nvPr>
            <p:ph type="dt" sz="half" idx="10"/>
          </p:nvPr>
        </p:nvSpPr>
        <p:spPr/>
        <p:txBody>
          <a:bodyPr/>
          <a:lstStyle/>
          <a:p>
            <a:fld id="{551ADDE2-5A82-0E4A-BEC7-84B452BFDA15}" type="datetime1">
              <a:rPr lang="de-DE" smtClean="0"/>
              <a:t>09.12.25</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70C83089-BB09-1F40-8E4A-00CACB021D65}" type="slidenum">
              <a:rPr lang="de-DE" smtClean="0"/>
              <a:t>‹Nr.›</a:t>
            </a:fld>
            <a:endParaRPr lang="de-DE"/>
          </a:p>
        </p:txBody>
      </p:sp>
    </p:spTree>
    <p:extLst>
      <p:ext uri="{BB962C8B-B14F-4D97-AF65-F5344CB8AC3E}">
        <p14:creationId xmlns:p14="http://schemas.microsoft.com/office/powerpoint/2010/main" val="29371458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Mastertitelformat bearbeiten</a:t>
            </a:r>
          </a:p>
        </p:txBody>
      </p:sp>
      <p:sp>
        <p:nvSpPr>
          <p:cNvPr id="3" name="Inhaltsplatzhalt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p:cNvSpPr>
            <a:spLocks noGrp="1"/>
          </p:cNvSpPr>
          <p:nvPr>
            <p:ph type="dt" sz="half" idx="10"/>
          </p:nvPr>
        </p:nvSpPr>
        <p:spPr/>
        <p:txBody>
          <a:bodyPr/>
          <a:lstStyle/>
          <a:p>
            <a:fld id="{348E8054-65F0-AB47-8CD8-5FBDAC72D3AF}" type="datetime1">
              <a:rPr lang="de-DE" smtClean="0"/>
              <a:t>09.12.25</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70C83089-BB09-1F40-8E4A-00CACB021D65}" type="slidenum">
              <a:rPr lang="de-DE" smtClean="0"/>
              <a:t>‹Nr.›</a:t>
            </a:fld>
            <a:endParaRPr lang="de-DE"/>
          </a:p>
        </p:txBody>
      </p:sp>
    </p:spTree>
    <p:extLst>
      <p:ext uri="{BB962C8B-B14F-4D97-AF65-F5344CB8AC3E}">
        <p14:creationId xmlns:p14="http://schemas.microsoft.com/office/powerpoint/2010/main" val="27974785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DE"/>
              <a:t>Mastertitelformat bearbeiten</a:t>
            </a:r>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p:cNvSpPr>
            <a:spLocks noGrp="1"/>
          </p:cNvSpPr>
          <p:nvPr>
            <p:ph type="dt" sz="half" idx="10"/>
          </p:nvPr>
        </p:nvSpPr>
        <p:spPr/>
        <p:txBody>
          <a:bodyPr/>
          <a:lstStyle/>
          <a:p>
            <a:fld id="{F8C21490-9808-9E47-AB6A-E3397E834671}" type="datetime1">
              <a:rPr lang="de-DE" smtClean="0"/>
              <a:t>09.12.25</a:t>
            </a:fld>
            <a:endParaRPr lang="de-DE"/>
          </a:p>
        </p:txBody>
      </p:sp>
      <p:sp>
        <p:nvSpPr>
          <p:cNvPr id="8" name="Fußzeilenplatzhalter 7"/>
          <p:cNvSpPr>
            <a:spLocks noGrp="1"/>
          </p:cNvSpPr>
          <p:nvPr>
            <p:ph type="ftr" sz="quarter" idx="11"/>
          </p:nvPr>
        </p:nvSpPr>
        <p:spPr/>
        <p:txBody>
          <a:bodyPr/>
          <a:lstStyle/>
          <a:p>
            <a:endParaRPr lang="de-DE"/>
          </a:p>
        </p:txBody>
      </p:sp>
      <p:sp>
        <p:nvSpPr>
          <p:cNvPr id="9" name="Foliennummernplatzhalter 8"/>
          <p:cNvSpPr>
            <a:spLocks noGrp="1"/>
          </p:cNvSpPr>
          <p:nvPr>
            <p:ph type="sldNum" sz="quarter" idx="12"/>
          </p:nvPr>
        </p:nvSpPr>
        <p:spPr/>
        <p:txBody>
          <a:bodyPr/>
          <a:lstStyle/>
          <a:p>
            <a:fld id="{70C83089-BB09-1F40-8E4A-00CACB021D65}" type="slidenum">
              <a:rPr lang="de-DE" smtClean="0"/>
              <a:t>‹Nr.›</a:t>
            </a:fld>
            <a:endParaRPr lang="de-DE"/>
          </a:p>
        </p:txBody>
      </p:sp>
    </p:spTree>
    <p:extLst>
      <p:ext uri="{BB962C8B-B14F-4D97-AF65-F5344CB8AC3E}">
        <p14:creationId xmlns:p14="http://schemas.microsoft.com/office/powerpoint/2010/main" val="16134514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Mastertitelformat bearbeiten</a:t>
            </a:r>
          </a:p>
        </p:txBody>
      </p:sp>
      <p:sp>
        <p:nvSpPr>
          <p:cNvPr id="3" name="Datumsplatzhalter 2"/>
          <p:cNvSpPr>
            <a:spLocks noGrp="1"/>
          </p:cNvSpPr>
          <p:nvPr>
            <p:ph type="dt" sz="half" idx="10"/>
          </p:nvPr>
        </p:nvSpPr>
        <p:spPr/>
        <p:txBody>
          <a:bodyPr/>
          <a:lstStyle/>
          <a:p>
            <a:fld id="{E9D1793B-7BBD-8446-B3CB-DF2C8A584AD7}" type="datetime1">
              <a:rPr lang="de-DE" smtClean="0"/>
              <a:t>09.12.25</a:t>
            </a:fld>
            <a:endParaRPr lang="de-DE"/>
          </a:p>
        </p:txBody>
      </p:sp>
      <p:sp>
        <p:nvSpPr>
          <p:cNvPr id="4" name="Fußzeilenplatzhalter 3"/>
          <p:cNvSpPr>
            <a:spLocks noGrp="1"/>
          </p:cNvSpPr>
          <p:nvPr>
            <p:ph type="ftr" sz="quarter" idx="11"/>
          </p:nvPr>
        </p:nvSpPr>
        <p:spPr/>
        <p:txBody>
          <a:bodyPr/>
          <a:lstStyle/>
          <a:p>
            <a:endParaRPr lang="de-DE"/>
          </a:p>
        </p:txBody>
      </p:sp>
      <p:sp>
        <p:nvSpPr>
          <p:cNvPr id="5" name="Foliennummernplatzhalter 4"/>
          <p:cNvSpPr>
            <a:spLocks noGrp="1"/>
          </p:cNvSpPr>
          <p:nvPr>
            <p:ph type="sldNum" sz="quarter" idx="12"/>
          </p:nvPr>
        </p:nvSpPr>
        <p:spPr/>
        <p:txBody>
          <a:bodyPr/>
          <a:lstStyle/>
          <a:p>
            <a:fld id="{70C83089-BB09-1F40-8E4A-00CACB021D65}" type="slidenum">
              <a:rPr lang="de-DE" smtClean="0"/>
              <a:t>‹Nr.›</a:t>
            </a:fld>
            <a:endParaRPr lang="de-DE"/>
          </a:p>
        </p:txBody>
      </p:sp>
    </p:spTree>
    <p:extLst>
      <p:ext uri="{BB962C8B-B14F-4D97-AF65-F5344CB8AC3E}">
        <p14:creationId xmlns:p14="http://schemas.microsoft.com/office/powerpoint/2010/main" val="42748919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EAA4A20F-1CAA-6043-963D-38FECC1D5ECF}" type="datetime1">
              <a:rPr lang="de-DE" smtClean="0"/>
              <a:t>09.12.25</a:t>
            </a:fld>
            <a:endParaRPr lang="de-DE"/>
          </a:p>
        </p:txBody>
      </p:sp>
      <p:sp>
        <p:nvSpPr>
          <p:cNvPr id="3" name="Fußzeilenplatzhalter 2"/>
          <p:cNvSpPr>
            <a:spLocks noGrp="1"/>
          </p:cNvSpPr>
          <p:nvPr>
            <p:ph type="ftr" sz="quarter" idx="11"/>
          </p:nvPr>
        </p:nvSpPr>
        <p:spPr/>
        <p:txBody>
          <a:bodyPr/>
          <a:lstStyle/>
          <a:p>
            <a:endParaRPr lang="de-DE"/>
          </a:p>
        </p:txBody>
      </p:sp>
      <p:sp>
        <p:nvSpPr>
          <p:cNvPr id="4" name="Foliennummernplatzhalter 3"/>
          <p:cNvSpPr>
            <a:spLocks noGrp="1"/>
          </p:cNvSpPr>
          <p:nvPr>
            <p:ph type="sldNum" sz="quarter" idx="12"/>
          </p:nvPr>
        </p:nvSpPr>
        <p:spPr/>
        <p:txBody>
          <a:bodyPr/>
          <a:lstStyle/>
          <a:p>
            <a:fld id="{70C83089-BB09-1F40-8E4A-00CACB021D65}" type="slidenum">
              <a:rPr lang="de-DE" smtClean="0"/>
              <a:t>‹Nr.›</a:t>
            </a:fld>
            <a:endParaRPr lang="de-DE"/>
          </a:p>
        </p:txBody>
      </p:sp>
    </p:spTree>
    <p:extLst>
      <p:ext uri="{BB962C8B-B14F-4D97-AF65-F5344CB8AC3E}">
        <p14:creationId xmlns:p14="http://schemas.microsoft.com/office/powerpoint/2010/main" val="15451545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Beschriftung">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a:t>Mastertitelformat bearbeiten</a:t>
            </a:r>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Mastertextformat bearbeiten</a:t>
            </a:r>
          </a:p>
        </p:txBody>
      </p:sp>
      <p:sp>
        <p:nvSpPr>
          <p:cNvPr id="5" name="Datumsplatzhalter 4"/>
          <p:cNvSpPr>
            <a:spLocks noGrp="1"/>
          </p:cNvSpPr>
          <p:nvPr>
            <p:ph type="dt" sz="half" idx="10"/>
          </p:nvPr>
        </p:nvSpPr>
        <p:spPr/>
        <p:txBody>
          <a:bodyPr/>
          <a:lstStyle/>
          <a:p>
            <a:fld id="{260D2EB4-63D2-5E4F-8676-21EA38547CBE}" type="datetime1">
              <a:rPr lang="de-DE" smtClean="0"/>
              <a:t>09.12.25</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70C83089-BB09-1F40-8E4A-00CACB021D65}" type="slidenum">
              <a:rPr lang="de-DE" smtClean="0"/>
              <a:t>‹Nr.›</a:t>
            </a:fld>
            <a:endParaRPr lang="de-DE"/>
          </a:p>
        </p:txBody>
      </p:sp>
    </p:spTree>
    <p:extLst>
      <p:ext uri="{BB962C8B-B14F-4D97-AF65-F5344CB8AC3E}">
        <p14:creationId xmlns:p14="http://schemas.microsoft.com/office/powerpoint/2010/main" val="12758270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Beschriftung">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a:t>Mastertitelformat bearbeiten</a:t>
            </a:r>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Mastertextformat bearbeiten</a:t>
            </a:r>
          </a:p>
        </p:txBody>
      </p:sp>
      <p:sp>
        <p:nvSpPr>
          <p:cNvPr id="5" name="Datumsplatzhalter 4"/>
          <p:cNvSpPr>
            <a:spLocks noGrp="1"/>
          </p:cNvSpPr>
          <p:nvPr>
            <p:ph type="dt" sz="half" idx="10"/>
          </p:nvPr>
        </p:nvSpPr>
        <p:spPr/>
        <p:txBody>
          <a:bodyPr/>
          <a:lstStyle/>
          <a:p>
            <a:fld id="{FA7B2E16-B6BF-C446-A916-620845B24D65}" type="datetime1">
              <a:rPr lang="de-DE" smtClean="0"/>
              <a:t>09.12.25</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70C83089-BB09-1F40-8E4A-00CACB021D65}" type="slidenum">
              <a:rPr lang="de-DE" smtClean="0"/>
              <a:t>‹Nr.›</a:t>
            </a:fld>
            <a:endParaRPr lang="de-DE"/>
          </a:p>
        </p:txBody>
      </p:sp>
    </p:spTree>
    <p:extLst>
      <p:ext uri="{BB962C8B-B14F-4D97-AF65-F5344CB8AC3E}">
        <p14:creationId xmlns:p14="http://schemas.microsoft.com/office/powerpoint/2010/main" val="11473783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de-DE"/>
              <a:t>Mastertitelformat bearbeiten</a:t>
            </a:r>
          </a:p>
        </p:txBody>
      </p:sp>
      <p:sp>
        <p:nvSpPr>
          <p:cNvPr id="3" name="Textplatzhalt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EB516DB-7288-5B48-B058-ABBD73DD0D75}" type="datetime1">
              <a:rPr lang="de-DE" smtClean="0"/>
              <a:t>09.12.25</a:t>
            </a:fld>
            <a:endParaRPr lang="de-DE"/>
          </a:p>
        </p:txBody>
      </p:sp>
      <p:sp>
        <p:nvSpPr>
          <p:cNvPr id="5" name="Fußzeilenplatzhalt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0C83089-BB09-1F40-8E4A-00CACB021D65}" type="slidenum">
              <a:rPr lang="de-DE" smtClean="0"/>
              <a:t>‹Nr.›</a:t>
            </a:fld>
            <a:endParaRPr lang="de-DE"/>
          </a:p>
        </p:txBody>
      </p:sp>
    </p:spTree>
    <p:extLst>
      <p:ext uri="{BB962C8B-B14F-4D97-AF65-F5344CB8AC3E}">
        <p14:creationId xmlns:p14="http://schemas.microsoft.com/office/powerpoint/2010/main" val="38119905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hyperlink" Target="http://www.digitale-souver&#228;nit&#228;t.online/" TargetMode="Externa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A4EE38-25FF-AB4D-6BD3-9367C40D5260}"/>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BC3103FF-B8D7-25C9-FE19-E0C19585947A}"/>
              </a:ext>
            </a:extLst>
          </p:cNvPr>
          <p:cNvSpPr>
            <a:spLocks noGrp="1"/>
          </p:cNvSpPr>
          <p:nvPr>
            <p:ph type="ctrTitle"/>
          </p:nvPr>
        </p:nvSpPr>
        <p:spPr>
          <a:xfrm>
            <a:off x="394137" y="2148383"/>
            <a:ext cx="8607972" cy="2561234"/>
          </a:xfrm>
        </p:spPr>
        <p:txBody>
          <a:bodyPr>
            <a:normAutofit/>
          </a:bodyPr>
          <a:lstStyle/>
          <a:p>
            <a:r>
              <a:rPr lang="de-DE" sz="3200" dirty="0">
                <a:solidFill>
                  <a:srgbClr val="17375E"/>
                </a:solidFill>
                <a:effectLst>
                  <a:outerShdw blurRad="50800" dist="38100" algn="l" rotWithShape="0">
                    <a:prstClr val="black">
                      <a:alpha val="40000"/>
                    </a:prstClr>
                  </a:outerShdw>
                </a:effectLst>
                <a:latin typeface="Times New Roman"/>
                <a:cs typeface="Times New Roman"/>
              </a:rPr>
              <a:t>Digitale Souveränität </a:t>
            </a:r>
            <a:br>
              <a:rPr lang="de-DE" sz="3200" dirty="0">
                <a:solidFill>
                  <a:srgbClr val="17375E"/>
                </a:solidFill>
                <a:effectLst>
                  <a:outerShdw blurRad="50800" dist="38100" algn="l" rotWithShape="0">
                    <a:prstClr val="black">
                      <a:alpha val="40000"/>
                    </a:prstClr>
                  </a:outerShdw>
                </a:effectLst>
                <a:latin typeface="Times New Roman"/>
                <a:cs typeface="Times New Roman"/>
              </a:rPr>
            </a:br>
            <a:r>
              <a:rPr lang="de-DE" sz="3200" dirty="0">
                <a:solidFill>
                  <a:srgbClr val="17375E"/>
                </a:solidFill>
                <a:effectLst>
                  <a:outerShdw blurRad="50800" dist="38100" algn="l" rotWithShape="0">
                    <a:prstClr val="black">
                      <a:alpha val="40000"/>
                    </a:prstClr>
                  </a:outerShdw>
                </a:effectLst>
                <a:latin typeface="Times New Roman"/>
                <a:cs typeface="Times New Roman"/>
              </a:rPr>
              <a:t>im Umgang mit KI im Literaturunterricht</a:t>
            </a:r>
          </a:p>
        </p:txBody>
      </p:sp>
      <p:sp>
        <p:nvSpPr>
          <p:cNvPr id="3" name="Untertitel 2">
            <a:extLst>
              <a:ext uri="{FF2B5EF4-FFF2-40B4-BE49-F238E27FC236}">
                <a16:creationId xmlns:a16="http://schemas.microsoft.com/office/drawing/2014/main" id="{9ACDE364-2B75-19C7-8720-DB28DCF6B40A}"/>
              </a:ext>
            </a:extLst>
          </p:cNvPr>
          <p:cNvSpPr>
            <a:spLocks noGrp="1"/>
          </p:cNvSpPr>
          <p:nvPr>
            <p:ph type="subTitle" idx="1"/>
          </p:nvPr>
        </p:nvSpPr>
        <p:spPr>
          <a:xfrm>
            <a:off x="899207" y="1406167"/>
            <a:ext cx="7597832" cy="3640975"/>
          </a:xfrm>
          <a:ln>
            <a:solidFill>
              <a:schemeClr val="tx2"/>
            </a:solidFill>
          </a:ln>
        </p:spPr>
        <p:txBody>
          <a:bodyPr>
            <a:normAutofit/>
          </a:bodyPr>
          <a:lstStyle/>
          <a:p>
            <a:endParaRPr lang="de-DE" sz="2800" i="1" dirty="0">
              <a:solidFill>
                <a:schemeClr val="tx2">
                  <a:lumMod val="75000"/>
                </a:schemeClr>
              </a:solidFill>
              <a:latin typeface="Times New Roman"/>
              <a:cs typeface="Times New Roman"/>
            </a:endParaRPr>
          </a:p>
          <a:p>
            <a:r>
              <a:rPr lang="de-DE" sz="2800" i="1" dirty="0">
                <a:solidFill>
                  <a:schemeClr val="tx2">
                    <a:lumMod val="75000"/>
                  </a:schemeClr>
                </a:solidFill>
                <a:latin typeface="Times New Roman"/>
                <a:cs typeface="Times New Roman"/>
              </a:rPr>
              <a:t>Herzlich willkommen zur Fortbildung</a:t>
            </a:r>
          </a:p>
        </p:txBody>
      </p:sp>
      <p:sp>
        <p:nvSpPr>
          <p:cNvPr id="4" name="Textfeld 3">
            <a:extLst>
              <a:ext uri="{FF2B5EF4-FFF2-40B4-BE49-F238E27FC236}">
                <a16:creationId xmlns:a16="http://schemas.microsoft.com/office/drawing/2014/main" id="{8FD08670-96ED-3273-459C-EF5AD573684B}"/>
              </a:ext>
            </a:extLst>
          </p:cNvPr>
          <p:cNvSpPr txBox="1"/>
          <p:nvPr/>
        </p:nvSpPr>
        <p:spPr>
          <a:xfrm>
            <a:off x="2342253" y="4324382"/>
            <a:ext cx="4711739" cy="369332"/>
          </a:xfrm>
          <a:prstGeom prst="rect">
            <a:avLst/>
          </a:prstGeom>
          <a:noFill/>
        </p:spPr>
        <p:txBody>
          <a:bodyPr wrap="none" rtlCol="0">
            <a:spAutoFit/>
          </a:bodyPr>
          <a:lstStyle/>
          <a:p>
            <a:r>
              <a:rPr lang="de-DE" dirty="0">
                <a:solidFill>
                  <a:srgbClr val="17375E"/>
                </a:solidFill>
                <a:latin typeface="Times New Roman"/>
                <a:cs typeface="Times New Roman"/>
              </a:rPr>
              <a:t>Prof. Dr. Jörn Brüggemann &amp; Dr. Carina Ascherl</a:t>
            </a:r>
          </a:p>
        </p:txBody>
      </p:sp>
    </p:spTree>
    <p:extLst>
      <p:ext uri="{BB962C8B-B14F-4D97-AF65-F5344CB8AC3E}">
        <p14:creationId xmlns:p14="http://schemas.microsoft.com/office/powerpoint/2010/main" val="38611051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B5D1CF-A60B-6893-C084-658D590384C7}"/>
            </a:ext>
          </a:extLst>
        </p:cNvPr>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CA931790-AF96-2B22-B186-1CAA09182D01}"/>
              </a:ext>
            </a:extLst>
          </p:cNvPr>
          <p:cNvSpPr>
            <a:spLocks noGrp="1"/>
          </p:cNvSpPr>
          <p:nvPr>
            <p:ph type="sldNum" sz="quarter" idx="12"/>
          </p:nvPr>
        </p:nvSpPr>
        <p:spPr/>
        <p:txBody>
          <a:bodyPr/>
          <a:lstStyle/>
          <a:p>
            <a:fld id="{70C83089-BB09-1F40-8E4A-00CACB021D65}" type="slidenum">
              <a:rPr lang="de-DE" smtClean="0"/>
              <a:t>10</a:t>
            </a:fld>
            <a:endParaRPr lang="de-DE"/>
          </a:p>
        </p:txBody>
      </p:sp>
      <p:sp>
        <p:nvSpPr>
          <p:cNvPr id="3" name="Abgerundetes Rechteck 2">
            <a:extLst>
              <a:ext uri="{FF2B5EF4-FFF2-40B4-BE49-F238E27FC236}">
                <a16:creationId xmlns:a16="http://schemas.microsoft.com/office/drawing/2014/main" id="{01ABFE75-E39F-4339-9E99-3F83D623961C}"/>
              </a:ext>
            </a:extLst>
          </p:cNvPr>
          <p:cNvSpPr/>
          <p:nvPr/>
        </p:nvSpPr>
        <p:spPr>
          <a:xfrm>
            <a:off x="644381" y="1645848"/>
            <a:ext cx="7855237" cy="3765601"/>
          </a:xfrm>
          <a:prstGeom prst="roundRect">
            <a:avLst/>
          </a:prstGeom>
          <a:solidFill>
            <a:srgbClr val="FFFFFF"/>
          </a:solidFill>
          <a:ln>
            <a:solidFill>
              <a:srgbClr val="17375E"/>
            </a:solidFill>
          </a:ln>
        </p:spPr>
        <p:style>
          <a:lnRef idx="1">
            <a:schemeClr val="accent1"/>
          </a:lnRef>
          <a:fillRef idx="3">
            <a:schemeClr val="accent1"/>
          </a:fillRef>
          <a:effectRef idx="2">
            <a:schemeClr val="accent1"/>
          </a:effectRef>
          <a:fontRef idx="minor">
            <a:schemeClr val="lt1"/>
          </a:fontRef>
        </p:style>
        <p:txBody>
          <a:bodyPr rtlCol="0" anchor="ctr"/>
          <a:lstStyle/>
          <a:p>
            <a:pPr>
              <a:spcAft>
                <a:spcPts val="1200"/>
              </a:spcAft>
            </a:pPr>
            <a:r>
              <a:rPr lang="de-DE" sz="2000" dirty="0">
                <a:solidFill>
                  <a:srgbClr val="17375E"/>
                </a:solidFill>
                <a:latin typeface="Times New Roman"/>
                <a:cs typeface="Times New Roman"/>
              </a:rPr>
              <a:t>Personale Aktivierung bezieht sich auf die </a:t>
            </a:r>
            <a:r>
              <a:rPr lang="de-DE" sz="2000" b="1" dirty="0">
                <a:solidFill>
                  <a:srgbClr val="17375E"/>
                </a:solidFill>
                <a:latin typeface="Times New Roman"/>
                <a:cs typeface="Times New Roman"/>
              </a:rPr>
              <a:t>Förderung einer selbst- und medienreflexiven Haltung</a:t>
            </a:r>
            <a:r>
              <a:rPr lang="de-DE" sz="2000" dirty="0">
                <a:solidFill>
                  <a:srgbClr val="17375E"/>
                </a:solidFill>
                <a:latin typeface="Times New Roman"/>
                <a:cs typeface="Times New Roman"/>
              </a:rPr>
              <a:t> unter besonderer Berücksichtigung der…</a:t>
            </a:r>
          </a:p>
          <a:p>
            <a:pPr marL="342900" indent="-342900">
              <a:buFont typeface="Courier New" panose="02070309020205020404" pitchFamily="49" charset="0"/>
              <a:buChar char="o"/>
            </a:pPr>
            <a:r>
              <a:rPr lang="de-DE" sz="2000" dirty="0">
                <a:solidFill>
                  <a:srgbClr val="17375E"/>
                </a:solidFill>
                <a:latin typeface="Times New Roman"/>
                <a:cs typeface="Times New Roman"/>
              </a:rPr>
              <a:t>Emotionen, Hoffnungen, Sehnsüchte im Umgang mit digitalen Medien / Technologien</a:t>
            </a:r>
          </a:p>
          <a:p>
            <a:pPr marL="342900" indent="-342900">
              <a:buFont typeface="Courier New" panose="02070309020205020404" pitchFamily="49" charset="0"/>
              <a:buChar char="o"/>
            </a:pPr>
            <a:r>
              <a:rPr lang="de-DE" sz="2000" dirty="0">
                <a:solidFill>
                  <a:srgbClr val="17375E"/>
                </a:solidFill>
                <a:latin typeface="Times New Roman"/>
                <a:cs typeface="Times New Roman"/>
              </a:rPr>
              <a:t>ethischen Herausforderungen digitaler Medien / Technologien</a:t>
            </a:r>
          </a:p>
          <a:p>
            <a:pPr marL="342900" indent="-342900">
              <a:buFont typeface="Courier New" panose="02070309020205020404" pitchFamily="49" charset="0"/>
              <a:buChar char="o"/>
            </a:pPr>
            <a:r>
              <a:rPr lang="de-DE" sz="2000" dirty="0">
                <a:solidFill>
                  <a:srgbClr val="17375E"/>
                </a:solidFill>
                <a:latin typeface="Times New Roman"/>
                <a:cs typeface="Times New Roman"/>
              </a:rPr>
              <a:t>Frage nach der eigenen Manipulierbarkeit durch digitale Medien / Technologien </a:t>
            </a:r>
          </a:p>
          <a:p>
            <a:pPr marL="342900" indent="-342900">
              <a:buFont typeface="Courier New" panose="02070309020205020404" pitchFamily="49" charset="0"/>
              <a:buChar char="o"/>
            </a:pPr>
            <a:r>
              <a:rPr lang="de-DE" sz="2000" dirty="0">
                <a:solidFill>
                  <a:srgbClr val="17375E"/>
                </a:solidFill>
                <a:latin typeface="Times New Roman"/>
                <a:cs typeface="Times New Roman"/>
              </a:rPr>
              <a:t>Frage nach einem selbstbestimmten Leben in der digitalen Welt</a:t>
            </a:r>
          </a:p>
        </p:txBody>
      </p:sp>
      <p:sp>
        <p:nvSpPr>
          <p:cNvPr id="4" name="Textfeld 3">
            <a:extLst>
              <a:ext uri="{FF2B5EF4-FFF2-40B4-BE49-F238E27FC236}">
                <a16:creationId xmlns:a16="http://schemas.microsoft.com/office/drawing/2014/main" id="{21D854CE-31FC-9153-07FC-ECFF8B185C2E}"/>
              </a:ext>
            </a:extLst>
          </p:cNvPr>
          <p:cNvSpPr txBox="1"/>
          <p:nvPr/>
        </p:nvSpPr>
        <p:spPr>
          <a:xfrm>
            <a:off x="510508" y="261257"/>
            <a:ext cx="8176291" cy="461665"/>
          </a:xfrm>
          <a:prstGeom prst="rect">
            <a:avLst/>
          </a:prstGeom>
          <a:noFill/>
          <a:ln>
            <a:solidFill>
              <a:schemeClr val="accent1">
                <a:lumMod val="75000"/>
              </a:schemeClr>
            </a:solidFill>
          </a:ln>
        </p:spPr>
        <p:txBody>
          <a:bodyPr wrap="square" rtlCol="0">
            <a:spAutoFit/>
          </a:bodyPr>
          <a:lstStyle/>
          <a:p>
            <a:pPr algn="ctr"/>
            <a:r>
              <a:rPr lang="de-DE" sz="2400" b="1" dirty="0">
                <a:solidFill>
                  <a:schemeClr val="tx2">
                    <a:lumMod val="75000"/>
                  </a:schemeClr>
                </a:solidFill>
                <a:latin typeface="Times New Roman" panose="02020603050405020304" pitchFamily="18" charset="0"/>
                <a:cs typeface="Times New Roman" panose="02020603050405020304" pitchFamily="18" charset="0"/>
              </a:rPr>
              <a:t>Personale Aktivierung – </a:t>
            </a:r>
            <a:r>
              <a:rPr lang="de-DE" sz="2400" b="1" dirty="0" err="1">
                <a:solidFill>
                  <a:schemeClr val="tx2">
                    <a:lumMod val="75000"/>
                  </a:schemeClr>
                </a:solidFill>
                <a:latin typeface="Times New Roman" panose="02020603050405020304" pitchFamily="18" charset="0"/>
                <a:cs typeface="Times New Roman" panose="02020603050405020304" pitchFamily="18" charset="0"/>
              </a:rPr>
              <a:t>Schüler:innenebene</a:t>
            </a:r>
            <a:endParaRPr lang="de-DE" sz="2400" b="1" dirty="0">
              <a:solidFill>
                <a:schemeClr val="tx2">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427518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25542B-DEEC-2ED2-5968-07F72FFDD3FC}"/>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20936A0D-2B7B-8882-BC44-6C560F72E811}"/>
              </a:ext>
            </a:extLst>
          </p:cNvPr>
          <p:cNvSpPr>
            <a:spLocks noGrp="1"/>
          </p:cNvSpPr>
          <p:nvPr>
            <p:ph type="title"/>
          </p:nvPr>
        </p:nvSpPr>
        <p:spPr>
          <a:ln>
            <a:solidFill>
              <a:schemeClr val="accent1">
                <a:lumMod val="75000"/>
              </a:schemeClr>
            </a:solidFill>
          </a:ln>
        </p:spPr>
        <p:txBody>
          <a:bodyPr/>
          <a:lstStyle/>
          <a:p>
            <a:r>
              <a:rPr lang="de-DE" dirty="0">
                <a:solidFill>
                  <a:srgbClr val="163E64"/>
                </a:solidFill>
                <a:latin typeface="Times New Roman" panose="02020603050405020304" pitchFamily="18" charset="0"/>
                <a:cs typeface="Times New Roman" panose="02020603050405020304" pitchFamily="18" charset="0"/>
              </a:rPr>
              <a:t>Rückfragen und Einschätzungen</a:t>
            </a:r>
          </a:p>
        </p:txBody>
      </p:sp>
      <p:sp>
        <p:nvSpPr>
          <p:cNvPr id="3" name="Foliennummernplatzhalter 2">
            <a:extLst>
              <a:ext uri="{FF2B5EF4-FFF2-40B4-BE49-F238E27FC236}">
                <a16:creationId xmlns:a16="http://schemas.microsoft.com/office/drawing/2014/main" id="{DB741B39-F69C-A64B-86F7-D677BA2C6D49}"/>
              </a:ext>
            </a:extLst>
          </p:cNvPr>
          <p:cNvSpPr>
            <a:spLocks noGrp="1"/>
          </p:cNvSpPr>
          <p:nvPr>
            <p:ph type="sldNum" sz="quarter" idx="12"/>
          </p:nvPr>
        </p:nvSpPr>
        <p:spPr/>
        <p:txBody>
          <a:bodyPr/>
          <a:lstStyle/>
          <a:p>
            <a:fld id="{70C83089-BB09-1F40-8E4A-00CACB021D65}" type="slidenum">
              <a:rPr lang="de-DE" smtClean="0"/>
              <a:t>11</a:t>
            </a:fld>
            <a:endParaRPr lang="de-DE"/>
          </a:p>
        </p:txBody>
      </p:sp>
      <p:sp>
        <p:nvSpPr>
          <p:cNvPr id="4" name="Abgerundetes Rechteck 3">
            <a:extLst>
              <a:ext uri="{FF2B5EF4-FFF2-40B4-BE49-F238E27FC236}">
                <a16:creationId xmlns:a16="http://schemas.microsoft.com/office/drawing/2014/main" id="{6CED7A7F-0BA3-072C-9F05-B110AC679632}"/>
              </a:ext>
            </a:extLst>
          </p:cNvPr>
          <p:cNvSpPr/>
          <p:nvPr/>
        </p:nvSpPr>
        <p:spPr>
          <a:xfrm>
            <a:off x="228600" y="2121794"/>
            <a:ext cx="8458200" cy="2846231"/>
          </a:xfrm>
          <a:prstGeom prst="roundRect">
            <a:avLst/>
          </a:prstGeom>
          <a:noFill/>
          <a:ln>
            <a:solidFill>
              <a:schemeClr val="accent1">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de-DE" sz="2400" dirty="0">
                <a:solidFill>
                  <a:srgbClr val="16365E"/>
                </a:solidFill>
                <a:effectLst>
                  <a:outerShdw sx="1000" sy="1000" algn="ctr" rotWithShape="0">
                    <a:srgbClr val="000000"/>
                  </a:outerShdw>
                </a:effectLst>
                <a:latin typeface="Times New Roman" panose="02020603050405020304" pitchFamily="18" charset="0"/>
                <a:cs typeface="Times New Roman" panose="02020603050405020304" pitchFamily="18" charset="0"/>
              </a:rPr>
              <a:t>Und nun sind Sie dran:</a:t>
            </a:r>
          </a:p>
          <a:p>
            <a:pPr algn="ctr"/>
            <a:endParaRPr lang="de-DE" sz="2400" dirty="0">
              <a:solidFill>
                <a:srgbClr val="16365E"/>
              </a:solidFill>
              <a:effectLst>
                <a:outerShdw sx="1000" sy="1000" algn="ctr" rotWithShape="0">
                  <a:srgbClr val="000000"/>
                </a:outerShdw>
              </a:effectLst>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de-DE" sz="2400" dirty="0">
                <a:solidFill>
                  <a:srgbClr val="16365E"/>
                </a:solidFill>
                <a:effectLst>
                  <a:outerShdw sx="1000" sy="1000" algn="ctr" rotWithShape="0">
                    <a:srgbClr val="000000"/>
                  </a:outerShdw>
                </a:effectLst>
                <a:latin typeface="Times New Roman" panose="02020603050405020304" pitchFamily="18" charset="0"/>
                <a:cs typeface="Times New Roman" panose="02020603050405020304" pitchFamily="18" charset="0"/>
              </a:rPr>
              <a:t>Haben Sie Verständnisfragen zu diesen Aufgabenvorschlägen?</a:t>
            </a:r>
          </a:p>
          <a:p>
            <a:pPr marL="342900" indent="-342900">
              <a:buFont typeface="Arial" panose="020B0604020202020204" pitchFamily="34" charset="0"/>
              <a:buChar char="•"/>
            </a:pPr>
            <a:r>
              <a:rPr lang="de-DE" sz="2400" dirty="0">
                <a:solidFill>
                  <a:srgbClr val="16365E"/>
                </a:solidFill>
                <a:effectLst>
                  <a:outerShdw sx="1000" sy="1000" algn="ctr" rotWithShape="0">
                    <a:srgbClr val="000000"/>
                  </a:outerShdw>
                </a:effectLst>
                <a:latin typeface="Times New Roman" panose="02020603050405020304" pitchFamily="18" charset="0"/>
                <a:cs typeface="Times New Roman" panose="02020603050405020304" pitchFamily="18" charset="0"/>
              </a:rPr>
              <a:t>Wie schätzen Sie die Bedeutung solcher Aufgaben ein?</a:t>
            </a:r>
          </a:p>
        </p:txBody>
      </p:sp>
    </p:spTree>
    <p:extLst>
      <p:ext uri="{BB962C8B-B14F-4D97-AF65-F5344CB8AC3E}">
        <p14:creationId xmlns:p14="http://schemas.microsoft.com/office/powerpoint/2010/main" val="15094565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a:extLst>
              <a:ext uri="{FF2B5EF4-FFF2-40B4-BE49-F238E27FC236}">
                <a16:creationId xmlns:a16="http://schemas.microsoft.com/office/drawing/2014/main" id="{2412B120-4268-47AE-1546-7836396A882F}"/>
              </a:ext>
            </a:extLst>
          </p:cNvPr>
          <p:cNvSpPr>
            <a:spLocks noGrp="1"/>
          </p:cNvSpPr>
          <p:nvPr>
            <p:ph type="sldNum" sz="quarter" idx="12"/>
          </p:nvPr>
        </p:nvSpPr>
        <p:spPr/>
        <p:txBody>
          <a:bodyPr/>
          <a:lstStyle/>
          <a:p>
            <a:fld id="{70C83089-BB09-1F40-8E4A-00CACB021D65}" type="slidenum">
              <a:rPr lang="de-DE" smtClean="0"/>
              <a:t>12</a:t>
            </a:fld>
            <a:endParaRPr lang="de-DE"/>
          </a:p>
        </p:txBody>
      </p:sp>
      <p:sp>
        <p:nvSpPr>
          <p:cNvPr id="4" name="Abgerundetes Rechteck 3">
            <a:extLst>
              <a:ext uri="{FF2B5EF4-FFF2-40B4-BE49-F238E27FC236}">
                <a16:creationId xmlns:a16="http://schemas.microsoft.com/office/drawing/2014/main" id="{DDD1972F-2035-4097-0CD9-4048078AFA75}"/>
              </a:ext>
            </a:extLst>
          </p:cNvPr>
          <p:cNvSpPr/>
          <p:nvPr/>
        </p:nvSpPr>
        <p:spPr>
          <a:xfrm>
            <a:off x="369297" y="1665092"/>
            <a:ext cx="8317502" cy="3527815"/>
          </a:xfrm>
          <a:prstGeom prst="roundRect">
            <a:avLst/>
          </a:prstGeom>
          <a:solidFill>
            <a:srgbClr val="FFFFFF"/>
          </a:solidFill>
          <a:ln>
            <a:solidFill>
              <a:srgbClr val="17375E"/>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de-DE" sz="2400" dirty="0">
                <a:solidFill>
                  <a:srgbClr val="17375E"/>
                </a:solidFill>
                <a:latin typeface="Times New Roman"/>
                <a:cs typeface="Times New Roman"/>
              </a:rPr>
              <a:t>Ein Blitzlicht:</a:t>
            </a:r>
          </a:p>
          <a:p>
            <a:pPr algn="ctr"/>
            <a:endParaRPr lang="de-DE" sz="2400" dirty="0">
              <a:solidFill>
                <a:srgbClr val="17375E"/>
              </a:solidFill>
              <a:latin typeface="Times New Roman"/>
              <a:cs typeface="Times New Roman"/>
            </a:endParaRPr>
          </a:p>
          <a:p>
            <a:pPr algn="ctr"/>
            <a:r>
              <a:rPr lang="de-DE" sz="2400" dirty="0">
                <a:solidFill>
                  <a:srgbClr val="17375E"/>
                </a:solidFill>
                <a:latin typeface="Times New Roman"/>
                <a:cs typeface="Times New Roman"/>
              </a:rPr>
              <a:t>(Inwiefern) Hat sich </a:t>
            </a:r>
          </a:p>
          <a:p>
            <a:pPr algn="ctr"/>
            <a:r>
              <a:rPr lang="de-DE" sz="2400" b="1" dirty="0">
                <a:solidFill>
                  <a:srgbClr val="17375E"/>
                </a:solidFill>
                <a:latin typeface="Times New Roman"/>
                <a:cs typeface="Times New Roman"/>
              </a:rPr>
              <a:t>Ihr persönlicher Blick auf</a:t>
            </a:r>
          </a:p>
          <a:p>
            <a:pPr algn="ctr"/>
            <a:r>
              <a:rPr lang="de-DE" sz="2400" b="1" dirty="0">
                <a:solidFill>
                  <a:srgbClr val="17375E"/>
                </a:solidFill>
                <a:latin typeface="Times New Roman"/>
                <a:cs typeface="Times New Roman"/>
              </a:rPr>
              <a:t>Hoffnungen und Befürchtungen</a:t>
            </a:r>
          </a:p>
          <a:p>
            <a:pPr algn="ctr"/>
            <a:r>
              <a:rPr lang="de-DE" sz="2400" dirty="0">
                <a:solidFill>
                  <a:srgbClr val="17375E"/>
                </a:solidFill>
                <a:latin typeface="Times New Roman"/>
                <a:cs typeface="Times New Roman"/>
              </a:rPr>
              <a:t>bezüglich der Nutzung von KI im Literaturunterricht </a:t>
            </a:r>
          </a:p>
          <a:p>
            <a:pPr algn="ctr"/>
            <a:r>
              <a:rPr lang="de-DE" sz="2400" dirty="0">
                <a:solidFill>
                  <a:srgbClr val="17375E"/>
                </a:solidFill>
                <a:latin typeface="Times New Roman"/>
                <a:cs typeface="Times New Roman"/>
              </a:rPr>
              <a:t>im Zuge unserer Experimente verändert?</a:t>
            </a:r>
          </a:p>
        </p:txBody>
      </p:sp>
      <p:sp>
        <p:nvSpPr>
          <p:cNvPr id="2" name="Textfeld 1">
            <a:extLst>
              <a:ext uri="{FF2B5EF4-FFF2-40B4-BE49-F238E27FC236}">
                <a16:creationId xmlns:a16="http://schemas.microsoft.com/office/drawing/2014/main" id="{34F5D090-BC55-79E8-CC95-61858C128F31}"/>
              </a:ext>
            </a:extLst>
          </p:cNvPr>
          <p:cNvSpPr txBox="1"/>
          <p:nvPr/>
        </p:nvSpPr>
        <p:spPr>
          <a:xfrm>
            <a:off x="510508" y="261257"/>
            <a:ext cx="8176291" cy="461665"/>
          </a:xfrm>
          <a:prstGeom prst="rect">
            <a:avLst/>
          </a:prstGeom>
          <a:noFill/>
          <a:ln>
            <a:solidFill>
              <a:schemeClr val="accent1">
                <a:lumMod val="75000"/>
              </a:schemeClr>
            </a:solidFill>
          </a:ln>
        </p:spPr>
        <p:txBody>
          <a:bodyPr wrap="square" rtlCol="0">
            <a:spAutoFit/>
          </a:bodyPr>
          <a:lstStyle/>
          <a:p>
            <a:pPr algn="ctr"/>
            <a:r>
              <a:rPr lang="de-DE" sz="2400" b="1" dirty="0">
                <a:solidFill>
                  <a:schemeClr val="tx2">
                    <a:lumMod val="75000"/>
                  </a:schemeClr>
                </a:solidFill>
                <a:latin typeface="Times New Roman" panose="02020603050405020304" pitchFamily="18" charset="0"/>
                <a:cs typeface="Times New Roman" panose="02020603050405020304" pitchFamily="18" charset="0"/>
              </a:rPr>
              <a:t>Personale Aktivierung im Sinne von D2</a:t>
            </a:r>
          </a:p>
        </p:txBody>
      </p:sp>
    </p:spTree>
    <p:extLst>
      <p:ext uri="{BB962C8B-B14F-4D97-AF65-F5344CB8AC3E}">
        <p14:creationId xmlns:p14="http://schemas.microsoft.com/office/powerpoint/2010/main" val="2241513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AutoShape 2"/>
          <p:cNvSpPr>
            <a:spLocks noChangeArrowheads="1"/>
          </p:cNvSpPr>
          <p:nvPr/>
        </p:nvSpPr>
        <p:spPr bwMode="auto">
          <a:xfrm>
            <a:off x="1908175" y="2133600"/>
            <a:ext cx="5111750" cy="2374900"/>
          </a:xfrm>
          <a:prstGeom prst="roundRect">
            <a:avLst>
              <a:gd name="adj" fmla="val 16667"/>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de-DE"/>
          </a:p>
        </p:txBody>
      </p:sp>
      <p:sp>
        <p:nvSpPr>
          <p:cNvPr id="169988" name="AutoShape 5"/>
          <p:cNvSpPr>
            <a:spLocks noChangeArrowheads="1"/>
          </p:cNvSpPr>
          <p:nvPr/>
        </p:nvSpPr>
        <p:spPr bwMode="auto">
          <a:xfrm>
            <a:off x="179388" y="2673350"/>
            <a:ext cx="8713787" cy="1366838"/>
          </a:xfrm>
          <a:prstGeom prst="roundRect">
            <a:avLst>
              <a:gd name="adj" fmla="val 16667"/>
            </a:avLst>
          </a:prstGeom>
          <a:noFill/>
          <a:ln w="9525">
            <a:solidFill>
              <a:srgbClr val="17375E"/>
            </a:solidFill>
            <a:round/>
            <a:headEnd/>
            <a:tailEnd/>
          </a:ln>
        </p:spPr>
        <p:txBody>
          <a:bodyPr wrap="none" anchor="ctr"/>
          <a:lstStyle/>
          <a:p>
            <a:pPr algn="ctr">
              <a:defRPr/>
            </a:pPr>
            <a:r>
              <a:rPr lang="de-DE" sz="2800" dirty="0">
                <a:solidFill>
                  <a:srgbClr val="16365E"/>
                </a:solidFill>
                <a:latin typeface="Times New Roman" charset="0"/>
              </a:rPr>
              <a:t>Vielen Dank für Ihre Aufmerksamkeit!</a:t>
            </a:r>
          </a:p>
        </p:txBody>
      </p:sp>
      <p:sp>
        <p:nvSpPr>
          <p:cNvPr id="2" name="Foliennummernplatzhalter 1"/>
          <p:cNvSpPr>
            <a:spLocks noGrp="1"/>
          </p:cNvSpPr>
          <p:nvPr>
            <p:ph type="sldNum" sz="quarter" idx="12"/>
          </p:nvPr>
        </p:nvSpPr>
        <p:spPr/>
        <p:txBody>
          <a:bodyPr/>
          <a:lstStyle/>
          <a:p>
            <a:fld id="{70C83089-BB09-1F40-8E4A-00CACB021D65}" type="slidenum">
              <a:rPr lang="de-DE" smtClean="0"/>
              <a:t>13</a:t>
            </a:fld>
            <a:endParaRPr lang="de-DE"/>
          </a:p>
        </p:txBody>
      </p:sp>
    </p:spTree>
    <p:extLst>
      <p:ext uri="{BB962C8B-B14F-4D97-AF65-F5344CB8AC3E}">
        <p14:creationId xmlns:p14="http://schemas.microsoft.com/office/powerpoint/2010/main" val="1106176931"/>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EB105D-6F59-B740-3F9E-9481DF437D89}"/>
            </a:ext>
          </a:extLst>
        </p:cNvPr>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5FB5D694-23EE-C213-DCF6-9ADD7B153D72}"/>
              </a:ext>
            </a:extLst>
          </p:cNvPr>
          <p:cNvSpPr>
            <a:spLocks noGrp="1"/>
          </p:cNvSpPr>
          <p:nvPr>
            <p:ph type="sldNum" sz="quarter" idx="12"/>
          </p:nvPr>
        </p:nvSpPr>
        <p:spPr/>
        <p:txBody>
          <a:bodyPr/>
          <a:lstStyle/>
          <a:p>
            <a:fld id="{70C83089-BB09-1F40-8E4A-00CACB021D65}" type="slidenum">
              <a:rPr lang="de-DE" smtClean="0"/>
              <a:t>2</a:t>
            </a:fld>
            <a:endParaRPr lang="de-DE"/>
          </a:p>
        </p:txBody>
      </p:sp>
      <p:sp>
        <p:nvSpPr>
          <p:cNvPr id="3" name="Abgerundetes Rechteck 2">
            <a:extLst>
              <a:ext uri="{FF2B5EF4-FFF2-40B4-BE49-F238E27FC236}">
                <a16:creationId xmlns:a16="http://schemas.microsoft.com/office/drawing/2014/main" id="{C8FF9A2A-BDE7-D97E-33EE-7A7BB1F1034A}"/>
              </a:ext>
            </a:extLst>
          </p:cNvPr>
          <p:cNvSpPr/>
          <p:nvPr/>
        </p:nvSpPr>
        <p:spPr>
          <a:xfrm>
            <a:off x="2743200" y="937254"/>
            <a:ext cx="6181860" cy="4443210"/>
          </a:xfrm>
          <a:prstGeom prst="roundRect">
            <a:avLst/>
          </a:prstGeom>
          <a:noFill/>
          <a:ln>
            <a:solidFill>
              <a:schemeClr val="accent1">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r>
              <a:rPr lang="de-DE" sz="2400" dirty="0">
                <a:solidFill>
                  <a:schemeClr val="accent1">
                    <a:lumMod val="75000"/>
                  </a:schemeClr>
                </a:solidFill>
                <a:latin typeface="Times New Roman" panose="02020603050405020304" pitchFamily="18" charset="0"/>
                <a:ea typeface="Calibri" panose="020F0502020204030204" pitchFamily="34" charset="0"/>
                <a:cs typeface="Arial" panose="020B0604020202020204" pitchFamily="34" charset="0"/>
              </a:rPr>
              <a:t>„Der Einsatz der KI im Lese- und Literaturunterricht bietet […] die einmalige Chance, alle Lernenden in ihrem Leseprozess individuell kommunikativ zu begleiten […]. Jeder Schüler und jede Schülerin hätte mit der KI einen potenziellen Lernbegleiter, einen kompetenten Tutor, zur Verfügung, der anlassbezogen auf Probleme beim Lesen reagieren und Hilfestellungen, Anregungen sowie weiterführende Impulse liefern kann.“</a:t>
            </a:r>
            <a:endParaRPr lang="de-DE" sz="2400" dirty="0">
              <a:solidFill>
                <a:schemeClr val="accent1">
                  <a:lumMod val="75000"/>
                </a:schemeClr>
              </a:solidFill>
            </a:endParaRPr>
          </a:p>
        </p:txBody>
      </p:sp>
      <p:sp>
        <p:nvSpPr>
          <p:cNvPr id="6" name="Textfeld 5">
            <a:extLst>
              <a:ext uri="{FF2B5EF4-FFF2-40B4-BE49-F238E27FC236}">
                <a16:creationId xmlns:a16="http://schemas.microsoft.com/office/drawing/2014/main" id="{127B14FC-C802-4E51-5E83-32AF970A27BF}"/>
              </a:ext>
            </a:extLst>
          </p:cNvPr>
          <p:cNvSpPr txBox="1"/>
          <p:nvPr/>
        </p:nvSpPr>
        <p:spPr>
          <a:xfrm>
            <a:off x="457200" y="5920746"/>
            <a:ext cx="8287555" cy="646331"/>
          </a:xfrm>
          <a:prstGeom prst="rect">
            <a:avLst/>
          </a:prstGeom>
          <a:noFill/>
        </p:spPr>
        <p:txBody>
          <a:bodyPr wrap="square">
            <a:spAutoFit/>
          </a:bodyPr>
          <a:lstStyle/>
          <a:p>
            <a:r>
              <a:rPr lang="de-DE" sz="1200" kern="100" dirty="0">
                <a:solidFill>
                  <a:schemeClr val="accent1">
                    <a:lumMod val="75000"/>
                  </a:schemeClr>
                </a:solidFill>
                <a:effectLst/>
                <a:latin typeface="Times New Roman" panose="02020603050405020304" pitchFamily="18" charset="0"/>
                <a:ea typeface="Aptos" panose="020B0004020202020204" pitchFamily="34" charset="0"/>
                <a:cs typeface="Times New Roman" panose="02020603050405020304" pitchFamily="18" charset="0"/>
              </a:rPr>
              <a:t>Nix, D., &amp; Führer, C. (2024). Literarische Interaktion mit ChatGPT – Kann der Einsatz von künstlicher Intelligenz zur Entwicklung literarischer Lesehaltungen beitragen? In M.-O. Carl, M. Jörgens, &amp; T. Schulze (Hrsg.), </a:t>
            </a:r>
            <a:r>
              <a:rPr lang="de-DE" sz="1200" i="1" kern="100" dirty="0">
                <a:solidFill>
                  <a:schemeClr val="accent1">
                    <a:lumMod val="75000"/>
                  </a:schemeClr>
                </a:solidFill>
                <a:effectLst/>
                <a:latin typeface="Times New Roman" panose="02020603050405020304" pitchFamily="18" charset="0"/>
                <a:ea typeface="Aptos" panose="020B0004020202020204" pitchFamily="34" charset="0"/>
                <a:cs typeface="Times New Roman" panose="02020603050405020304" pitchFamily="18" charset="0"/>
              </a:rPr>
              <a:t>Literarische Texte lesen – Texte literarisch lesen</a:t>
            </a:r>
            <a:r>
              <a:rPr lang="de-DE" sz="1200" kern="100" dirty="0">
                <a:solidFill>
                  <a:schemeClr val="accent1">
                    <a:lumMod val="75000"/>
                  </a:schemeClr>
                </a:solidFill>
                <a:effectLst/>
                <a:latin typeface="Times New Roman" panose="02020603050405020304" pitchFamily="18" charset="0"/>
                <a:ea typeface="Aptos" panose="020B0004020202020204" pitchFamily="34" charset="0"/>
                <a:cs typeface="Times New Roman" panose="02020603050405020304" pitchFamily="18" charset="0"/>
              </a:rPr>
              <a:t> (S. 335–368). Metzler</a:t>
            </a:r>
          </a:p>
        </p:txBody>
      </p:sp>
      <p:pic>
        <p:nvPicPr>
          <p:cNvPr id="1026" name="Picture 2" descr="Carolin Führer - Netzwerk Leseforschung">
            <a:extLst>
              <a:ext uri="{FF2B5EF4-FFF2-40B4-BE49-F238E27FC236}">
                <a16:creationId xmlns:a16="http://schemas.microsoft.com/office/drawing/2014/main" id="{237CDF2D-3102-9B17-8ECC-7B723FE0BA9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3867" y="884260"/>
            <a:ext cx="2052833" cy="203280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Vortrag von Daniel Nix zum Thema Leseflüssigkeit">
            <a:extLst>
              <a:ext uri="{FF2B5EF4-FFF2-40B4-BE49-F238E27FC236}">
                <a16:creationId xmlns:a16="http://schemas.microsoft.com/office/drawing/2014/main" id="{283ECA4E-7CE4-75E6-36A1-1410744E2D2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3867" y="3103272"/>
            <a:ext cx="2052832" cy="24633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243887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5EAA5E07-8ADF-0611-3914-659166E0B325}"/>
              </a:ext>
            </a:extLst>
          </p:cNvPr>
          <p:cNvSpPr>
            <a:spLocks noGrp="1"/>
          </p:cNvSpPr>
          <p:nvPr>
            <p:ph type="sldNum" sz="quarter" idx="12"/>
          </p:nvPr>
        </p:nvSpPr>
        <p:spPr/>
        <p:txBody>
          <a:bodyPr/>
          <a:lstStyle/>
          <a:p>
            <a:fld id="{70C83089-BB09-1F40-8E4A-00CACB021D65}" type="slidenum">
              <a:rPr lang="de-DE" smtClean="0"/>
              <a:t>3</a:t>
            </a:fld>
            <a:endParaRPr lang="de-DE"/>
          </a:p>
        </p:txBody>
      </p:sp>
      <p:pic>
        <p:nvPicPr>
          <p:cNvPr id="3" name="Grafik 2">
            <a:extLst>
              <a:ext uri="{FF2B5EF4-FFF2-40B4-BE49-F238E27FC236}">
                <a16:creationId xmlns:a16="http://schemas.microsoft.com/office/drawing/2014/main" id="{F99BF46D-5E41-B165-8A90-3F8672932E65}"/>
              </a:ext>
            </a:extLst>
          </p:cNvPr>
          <p:cNvPicPr>
            <a:picLocks noChangeAspect="1"/>
          </p:cNvPicPr>
          <p:nvPr/>
        </p:nvPicPr>
        <p:blipFill>
          <a:blip r:embed="rId3"/>
          <a:stretch>
            <a:fillRect/>
          </a:stretch>
        </p:blipFill>
        <p:spPr>
          <a:xfrm>
            <a:off x="323320" y="384198"/>
            <a:ext cx="8606099" cy="5972152"/>
          </a:xfrm>
          <a:prstGeom prst="rect">
            <a:avLst/>
          </a:prstGeom>
        </p:spPr>
      </p:pic>
      <p:pic>
        <p:nvPicPr>
          <p:cNvPr id="4" name="Grafik 3">
            <a:extLst>
              <a:ext uri="{FF2B5EF4-FFF2-40B4-BE49-F238E27FC236}">
                <a16:creationId xmlns:a16="http://schemas.microsoft.com/office/drawing/2014/main" id="{85045F7F-AC65-B046-061E-F989D2ED214A}"/>
              </a:ext>
            </a:extLst>
          </p:cNvPr>
          <p:cNvPicPr>
            <a:picLocks noChangeAspect="1"/>
          </p:cNvPicPr>
          <p:nvPr/>
        </p:nvPicPr>
        <p:blipFill>
          <a:blip r:embed="rId4"/>
          <a:stretch>
            <a:fillRect/>
          </a:stretch>
        </p:blipFill>
        <p:spPr>
          <a:xfrm>
            <a:off x="914400" y="6234689"/>
            <a:ext cx="7772400" cy="608445"/>
          </a:xfrm>
          <a:prstGeom prst="rect">
            <a:avLst/>
          </a:prstGeom>
        </p:spPr>
      </p:pic>
      <p:sp>
        <p:nvSpPr>
          <p:cNvPr id="5" name="Textfeld 4">
            <a:extLst>
              <a:ext uri="{FF2B5EF4-FFF2-40B4-BE49-F238E27FC236}">
                <a16:creationId xmlns:a16="http://schemas.microsoft.com/office/drawing/2014/main" id="{6BA41421-64FB-7823-2925-00F393D281EC}"/>
              </a:ext>
            </a:extLst>
          </p:cNvPr>
          <p:cNvSpPr txBox="1"/>
          <p:nvPr/>
        </p:nvSpPr>
        <p:spPr>
          <a:xfrm>
            <a:off x="2921772" y="14866"/>
            <a:ext cx="3300455" cy="369332"/>
          </a:xfrm>
          <a:prstGeom prst="rect">
            <a:avLst/>
          </a:prstGeom>
          <a:noFill/>
        </p:spPr>
        <p:txBody>
          <a:bodyPr wrap="none" rtlCol="0">
            <a:spAutoFit/>
          </a:bodyPr>
          <a:lstStyle/>
          <a:p>
            <a:r>
              <a:rPr lang="de-DE" dirty="0">
                <a:hlinkClick r:id="rId5"/>
              </a:rPr>
              <a:t>www.digitale-souveränität.online</a:t>
            </a:r>
            <a:endParaRPr lang="de-DE" dirty="0"/>
          </a:p>
        </p:txBody>
      </p:sp>
    </p:spTree>
    <p:extLst>
      <p:ext uri="{BB962C8B-B14F-4D97-AF65-F5344CB8AC3E}">
        <p14:creationId xmlns:p14="http://schemas.microsoft.com/office/powerpoint/2010/main" val="18890991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B56AEA3A-FC5A-36BC-8CA1-E854161C167B}"/>
              </a:ext>
            </a:extLst>
          </p:cNvPr>
          <p:cNvSpPr>
            <a:spLocks noGrp="1"/>
          </p:cNvSpPr>
          <p:nvPr>
            <p:ph type="sldNum" sz="quarter" idx="12"/>
          </p:nvPr>
        </p:nvSpPr>
        <p:spPr/>
        <p:txBody>
          <a:bodyPr/>
          <a:lstStyle/>
          <a:p>
            <a:fld id="{70C83089-BB09-1F40-8E4A-00CACB021D65}" type="slidenum">
              <a:rPr lang="de-DE" smtClean="0"/>
              <a:t>4</a:t>
            </a:fld>
            <a:endParaRPr lang="de-DE"/>
          </a:p>
        </p:txBody>
      </p:sp>
      <p:sp>
        <p:nvSpPr>
          <p:cNvPr id="3" name="Textfeld 2">
            <a:extLst>
              <a:ext uri="{FF2B5EF4-FFF2-40B4-BE49-F238E27FC236}">
                <a16:creationId xmlns:a16="http://schemas.microsoft.com/office/drawing/2014/main" id="{C4CC9780-A647-FA57-F335-89FCB4E7A84F}"/>
              </a:ext>
            </a:extLst>
          </p:cNvPr>
          <p:cNvSpPr txBox="1"/>
          <p:nvPr/>
        </p:nvSpPr>
        <p:spPr>
          <a:xfrm>
            <a:off x="641350" y="1603376"/>
            <a:ext cx="7861300" cy="2585323"/>
          </a:xfrm>
          <a:prstGeom prst="rect">
            <a:avLst/>
          </a:prstGeom>
          <a:noFill/>
          <a:ln>
            <a:solidFill>
              <a:schemeClr val="accent1">
                <a:lumMod val="75000"/>
              </a:schemeClr>
            </a:solidFill>
          </a:ln>
        </p:spPr>
        <p:txBody>
          <a:bodyPr wrap="square" rtlCol="0">
            <a:spAutoFit/>
          </a:bodyPr>
          <a:lstStyle/>
          <a:p>
            <a:endParaRPr lang="de-DE" sz="2400" dirty="0">
              <a:solidFill>
                <a:schemeClr val="tx2">
                  <a:lumMod val="75000"/>
                </a:schemeClr>
              </a:solidFill>
              <a:latin typeface="Times New Roman" panose="02020603050405020304" pitchFamily="18" charset="0"/>
              <a:cs typeface="Times New Roman" panose="02020603050405020304" pitchFamily="18" charset="0"/>
            </a:endParaRPr>
          </a:p>
          <a:p>
            <a:r>
              <a:rPr lang="de-DE" sz="2400" dirty="0">
                <a:solidFill>
                  <a:schemeClr val="tx2">
                    <a:lumMod val="75000"/>
                  </a:schemeClr>
                </a:solidFill>
                <a:latin typeface="Times New Roman" panose="02020603050405020304" pitchFamily="18" charset="0"/>
                <a:cs typeface="Times New Roman" panose="02020603050405020304" pitchFamily="18" charset="0"/>
              </a:rPr>
              <a:t>Bitte stellen Sie sich kurz vor (1-2 Sätze).</a:t>
            </a:r>
          </a:p>
          <a:p>
            <a:endParaRPr lang="de-DE" sz="2400" dirty="0">
              <a:solidFill>
                <a:schemeClr val="tx2">
                  <a:lumMod val="75000"/>
                </a:schemeClr>
              </a:solidFill>
              <a:latin typeface="Times New Roman" panose="02020603050405020304" pitchFamily="18" charset="0"/>
              <a:cs typeface="Times New Roman" panose="02020603050405020304" pitchFamily="18" charset="0"/>
            </a:endParaRPr>
          </a:p>
          <a:p>
            <a:r>
              <a:rPr lang="de-DE" sz="2400" dirty="0">
                <a:solidFill>
                  <a:schemeClr val="tx2">
                    <a:lumMod val="75000"/>
                  </a:schemeClr>
                </a:solidFill>
                <a:latin typeface="Times New Roman" panose="02020603050405020304" pitchFamily="18" charset="0"/>
                <a:cs typeface="Times New Roman" panose="02020603050405020304" pitchFamily="18" charset="0"/>
              </a:rPr>
              <a:t>Wie sehr trauen Sie sich zu (auf einer Skala von 0-4), Schülerinnen und Schüler im Literaturunterricht auf eine sinnvolle Weise beim Umgang mit KI zu unterstützen?</a:t>
            </a:r>
          </a:p>
          <a:p>
            <a:endParaRPr lang="de-DE" dirty="0">
              <a:solidFill>
                <a:schemeClr val="tx2">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985951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E1A2F9BC-703E-B914-3810-3A827C3906A0}"/>
              </a:ext>
            </a:extLst>
          </p:cNvPr>
          <p:cNvSpPr>
            <a:spLocks noGrp="1"/>
          </p:cNvSpPr>
          <p:nvPr>
            <p:ph type="sldNum" sz="quarter" idx="12"/>
          </p:nvPr>
        </p:nvSpPr>
        <p:spPr/>
        <p:txBody>
          <a:bodyPr/>
          <a:lstStyle/>
          <a:p>
            <a:fld id="{70C83089-BB09-1F40-8E4A-00CACB021D65}" type="slidenum">
              <a:rPr lang="de-DE" smtClean="0"/>
              <a:t>5</a:t>
            </a:fld>
            <a:endParaRPr lang="de-DE"/>
          </a:p>
        </p:txBody>
      </p:sp>
      <p:sp>
        <p:nvSpPr>
          <p:cNvPr id="3" name="Abgerundetes Rechteck 2">
            <a:extLst>
              <a:ext uri="{FF2B5EF4-FFF2-40B4-BE49-F238E27FC236}">
                <a16:creationId xmlns:a16="http://schemas.microsoft.com/office/drawing/2014/main" id="{87266667-30DF-316B-C5B6-1937B92D405F}"/>
              </a:ext>
            </a:extLst>
          </p:cNvPr>
          <p:cNvSpPr/>
          <p:nvPr/>
        </p:nvSpPr>
        <p:spPr>
          <a:xfrm>
            <a:off x="433391" y="2289691"/>
            <a:ext cx="8277218" cy="2278618"/>
          </a:xfrm>
          <a:prstGeom prst="roundRect">
            <a:avLst/>
          </a:prstGeom>
          <a:solidFill>
            <a:srgbClr val="FFFFFF"/>
          </a:solidFill>
          <a:ln>
            <a:solidFill>
              <a:srgbClr val="17375E"/>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de-DE" sz="2400" dirty="0">
                <a:solidFill>
                  <a:srgbClr val="17375E"/>
                </a:solidFill>
                <a:latin typeface="Times New Roman"/>
                <a:cs typeface="Times New Roman"/>
              </a:rPr>
              <a:t>Wie lauten</a:t>
            </a:r>
          </a:p>
          <a:p>
            <a:pPr algn="ctr"/>
            <a:r>
              <a:rPr lang="de-DE" sz="2400" b="1" dirty="0">
                <a:solidFill>
                  <a:srgbClr val="17375E"/>
                </a:solidFill>
                <a:latin typeface="Times New Roman"/>
                <a:cs typeface="Times New Roman"/>
              </a:rPr>
              <a:t>Ihre persönlichen</a:t>
            </a:r>
          </a:p>
          <a:p>
            <a:pPr algn="ctr"/>
            <a:r>
              <a:rPr lang="de-DE" sz="2400" b="1" dirty="0">
                <a:solidFill>
                  <a:srgbClr val="17375E"/>
                </a:solidFill>
                <a:latin typeface="Times New Roman"/>
                <a:cs typeface="Times New Roman"/>
              </a:rPr>
              <a:t>Hoffnungen und Befürchtungen</a:t>
            </a:r>
          </a:p>
          <a:p>
            <a:pPr algn="ctr"/>
            <a:r>
              <a:rPr lang="de-DE" sz="2400" dirty="0">
                <a:solidFill>
                  <a:srgbClr val="17375E"/>
                </a:solidFill>
                <a:latin typeface="Times New Roman"/>
                <a:cs typeface="Times New Roman"/>
              </a:rPr>
              <a:t>bezüglich der Nutzung von KI im Literaturunterricht?</a:t>
            </a:r>
          </a:p>
        </p:txBody>
      </p:sp>
    </p:spTree>
    <p:extLst>
      <p:ext uri="{BB962C8B-B14F-4D97-AF65-F5344CB8AC3E}">
        <p14:creationId xmlns:p14="http://schemas.microsoft.com/office/powerpoint/2010/main" val="18024026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6308FF10-2B41-F622-5833-BF46BF132E00}"/>
              </a:ext>
            </a:extLst>
          </p:cNvPr>
          <p:cNvSpPr>
            <a:spLocks noGrp="1"/>
          </p:cNvSpPr>
          <p:nvPr>
            <p:ph type="sldNum" sz="quarter" idx="12"/>
          </p:nvPr>
        </p:nvSpPr>
        <p:spPr/>
        <p:txBody>
          <a:bodyPr/>
          <a:lstStyle/>
          <a:p>
            <a:fld id="{70C83089-BB09-1F40-8E4A-00CACB021D65}" type="slidenum">
              <a:rPr lang="de-DE" smtClean="0"/>
              <a:t>6</a:t>
            </a:fld>
            <a:endParaRPr lang="de-DE"/>
          </a:p>
        </p:txBody>
      </p:sp>
      <p:sp>
        <p:nvSpPr>
          <p:cNvPr id="5" name="Textfeld 4">
            <a:extLst>
              <a:ext uri="{FF2B5EF4-FFF2-40B4-BE49-F238E27FC236}">
                <a16:creationId xmlns:a16="http://schemas.microsoft.com/office/drawing/2014/main" id="{B4035AB5-C449-6665-BF5B-FC84BE5AA69F}"/>
              </a:ext>
            </a:extLst>
          </p:cNvPr>
          <p:cNvSpPr txBox="1"/>
          <p:nvPr/>
        </p:nvSpPr>
        <p:spPr>
          <a:xfrm>
            <a:off x="510508" y="261257"/>
            <a:ext cx="8176291" cy="1200329"/>
          </a:xfrm>
          <a:prstGeom prst="rect">
            <a:avLst/>
          </a:prstGeom>
          <a:noFill/>
          <a:ln>
            <a:solidFill>
              <a:schemeClr val="accent1">
                <a:lumMod val="75000"/>
              </a:schemeClr>
            </a:solidFill>
          </a:ln>
        </p:spPr>
        <p:txBody>
          <a:bodyPr wrap="square" rtlCol="0">
            <a:spAutoFit/>
          </a:bodyPr>
          <a:lstStyle/>
          <a:p>
            <a:pPr algn="ctr"/>
            <a:r>
              <a:rPr lang="de-DE" sz="2400" b="1" dirty="0">
                <a:solidFill>
                  <a:schemeClr val="tx2">
                    <a:lumMod val="75000"/>
                  </a:schemeClr>
                </a:solidFill>
                <a:latin typeface="Times New Roman" panose="02020603050405020304" pitchFamily="18" charset="0"/>
                <a:cs typeface="Times New Roman" panose="02020603050405020304" pitchFamily="18" charset="0"/>
              </a:rPr>
              <a:t>Handlungsempfehlung der KMK (2024): </a:t>
            </a:r>
          </a:p>
          <a:p>
            <a:pPr algn="ctr"/>
            <a:r>
              <a:rPr lang="de-DE" sz="2400" b="1" dirty="0">
                <a:solidFill>
                  <a:schemeClr val="tx2">
                    <a:lumMod val="75000"/>
                  </a:schemeClr>
                </a:solidFill>
                <a:latin typeface="Times New Roman" panose="02020603050405020304" pitchFamily="18" charset="0"/>
                <a:cs typeface="Times New Roman" panose="02020603050405020304" pitchFamily="18" charset="0"/>
              </a:rPr>
              <a:t>Umgang mit Künstlicher Intelligenz in schulischen Bildungsprozessen</a:t>
            </a:r>
          </a:p>
        </p:txBody>
      </p:sp>
      <p:sp>
        <p:nvSpPr>
          <p:cNvPr id="7" name="Textfeld 6">
            <a:extLst>
              <a:ext uri="{FF2B5EF4-FFF2-40B4-BE49-F238E27FC236}">
                <a16:creationId xmlns:a16="http://schemas.microsoft.com/office/drawing/2014/main" id="{561351F0-9618-8132-2CE0-3A7B1C768383}"/>
              </a:ext>
            </a:extLst>
          </p:cNvPr>
          <p:cNvSpPr txBox="1"/>
          <p:nvPr/>
        </p:nvSpPr>
        <p:spPr>
          <a:xfrm>
            <a:off x="140208" y="6413698"/>
            <a:ext cx="8546591" cy="307777"/>
          </a:xfrm>
          <a:prstGeom prst="rect">
            <a:avLst/>
          </a:prstGeom>
          <a:noFill/>
        </p:spPr>
        <p:txBody>
          <a:bodyPr wrap="square">
            <a:spAutoFit/>
          </a:bodyPr>
          <a:lstStyle/>
          <a:p>
            <a:r>
              <a:rPr lang="de-DE" sz="1400" dirty="0">
                <a:solidFill>
                  <a:srgbClr val="16365E"/>
                </a:solidFill>
                <a:latin typeface="Times New Roman" panose="02020603050405020304" pitchFamily="18" charset="0"/>
                <a:cs typeface="Times New Roman" panose="02020603050405020304" pitchFamily="18" charset="0"/>
              </a:rPr>
              <a:t>https://</a:t>
            </a:r>
            <a:r>
              <a:rPr lang="de-DE" sz="1400" dirty="0" err="1">
                <a:solidFill>
                  <a:srgbClr val="16365E"/>
                </a:solidFill>
                <a:latin typeface="Times New Roman" panose="02020603050405020304" pitchFamily="18" charset="0"/>
                <a:cs typeface="Times New Roman" panose="02020603050405020304" pitchFamily="18" charset="0"/>
              </a:rPr>
              <a:t>www.kmk.org</a:t>
            </a:r>
            <a:r>
              <a:rPr lang="de-DE" sz="1400" dirty="0">
                <a:solidFill>
                  <a:srgbClr val="16365E"/>
                </a:solidFill>
                <a:latin typeface="Times New Roman" panose="02020603050405020304" pitchFamily="18" charset="0"/>
                <a:cs typeface="Times New Roman" panose="02020603050405020304" pitchFamily="18" charset="0"/>
              </a:rPr>
              <a:t>/</a:t>
            </a:r>
            <a:r>
              <a:rPr lang="de-DE" sz="1400" dirty="0" err="1">
                <a:solidFill>
                  <a:srgbClr val="16365E"/>
                </a:solidFill>
                <a:latin typeface="Times New Roman" panose="02020603050405020304" pitchFamily="18" charset="0"/>
                <a:cs typeface="Times New Roman" panose="02020603050405020304" pitchFamily="18" charset="0"/>
              </a:rPr>
              <a:t>fileadmin</a:t>
            </a:r>
            <a:r>
              <a:rPr lang="de-DE" sz="1400" dirty="0">
                <a:solidFill>
                  <a:srgbClr val="16365E"/>
                </a:solidFill>
                <a:latin typeface="Times New Roman" panose="02020603050405020304" pitchFamily="18" charset="0"/>
                <a:cs typeface="Times New Roman" panose="02020603050405020304" pitchFamily="18" charset="0"/>
              </a:rPr>
              <a:t>/</a:t>
            </a:r>
            <a:r>
              <a:rPr lang="de-DE" sz="1400" dirty="0" err="1">
                <a:solidFill>
                  <a:srgbClr val="16365E"/>
                </a:solidFill>
                <a:latin typeface="Times New Roman" panose="02020603050405020304" pitchFamily="18" charset="0"/>
                <a:cs typeface="Times New Roman" panose="02020603050405020304" pitchFamily="18" charset="0"/>
              </a:rPr>
              <a:t>veroeffentlichungen_beschluesse</a:t>
            </a:r>
            <a:r>
              <a:rPr lang="de-DE" sz="1400" dirty="0">
                <a:solidFill>
                  <a:srgbClr val="16365E"/>
                </a:solidFill>
                <a:latin typeface="Times New Roman" panose="02020603050405020304" pitchFamily="18" charset="0"/>
                <a:cs typeface="Times New Roman" panose="02020603050405020304" pitchFamily="18" charset="0"/>
              </a:rPr>
              <a:t>/2024/2024_10_10-Handlungsempfehlung-KI.pdf</a:t>
            </a:r>
          </a:p>
        </p:txBody>
      </p:sp>
      <p:sp>
        <p:nvSpPr>
          <p:cNvPr id="8" name="Abgerundetes Rechteck 7">
            <a:extLst>
              <a:ext uri="{FF2B5EF4-FFF2-40B4-BE49-F238E27FC236}">
                <a16:creationId xmlns:a16="http://schemas.microsoft.com/office/drawing/2014/main" id="{716421AC-6F8F-34CB-9FFF-B8621F966EB2}"/>
              </a:ext>
            </a:extLst>
          </p:cNvPr>
          <p:cNvSpPr/>
          <p:nvPr/>
        </p:nvSpPr>
        <p:spPr>
          <a:xfrm>
            <a:off x="3172400" y="2069645"/>
            <a:ext cx="4852247" cy="4195424"/>
          </a:xfrm>
          <a:prstGeom prst="roundRect">
            <a:avLst/>
          </a:prstGeom>
          <a:solidFill>
            <a:srgbClr val="FFFFFF"/>
          </a:solidFill>
          <a:ln>
            <a:solidFill>
              <a:srgbClr val="17375E"/>
            </a:solidFill>
          </a:ln>
        </p:spPr>
        <p:style>
          <a:lnRef idx="1">
            <a:schemeClr val="accent1"/>
          </a:lnRef>
          <a:fillRef idx="3">
            <a:schemeClr val="accent1"/>
          </a:fillRef>
          <a:effectRef idx="2">
            <a:schemeClr val="accent1"/>
          </a:effectRef>
          <a:fontRef idx="minor">
            <a:schemeClr val="lt1"/>
          </a:fontRef>
        </p:style>
        <p:txBody>
          <a:bodyPr rtlCol="0" anchor="ctr"/>
          <a:lstStyle/>
          <a:p>
            <a:pPr>
              <a:buNone/>
            </a:pPr>
            <a:r>
              <a:rPr lang="de-DE" sz="2000" dirty="0">
                <a:solidFill>
                  <a:srgbClr val="16365E"/>
                </a:solidFill>
                <a:latin typeface="Times New Roman" panose="02020603050405020304" pitchFamily="18" charset="0"/>
                <a:cs typeface="Times New Roman" panose="02020603050405020304" pitchFamily="18" charset="0"/>
              </a:rPr>
              <a:t>„Aktuell halten Large Language Models</a:t>
            </a:r>
          </a:p>
          <a:p>
            <a:pPr>
              <a:buNone/>
            </a:pPr>
            <a:r>
              <a:rPr lang="de-DE" sz="2000" dirty="0">
                <a:solidFill>
                  <a:srgbClr val="16365E"/>
                </a:solidFill>
                <a:latin typeface="Times New Roman" panose="02020603050405020304" pitchFamily="18" charset="0"/>
                <a:cs typeface="Times New Roman" panose="02020603050405020304" pitchFamily="18" charset="0"/>
              </a:rPr>
              <a:t>(LLM) und weitere generative KI Anwendungen, die nicht für den Bildungsbereich entwickelt wurden, hier aber einen erheblichen Einfluss auf Lehr-Lernprozesse haben können, rasant Einzug. […] In ersten Ansätzen werden diese Anwendungen vor allem als </a:t>
            </a:r>
            <a:r>
              <a:rPr lang="de-DE" sz="2000" b="1" dirty="0">
                <a:solidFill>
                  <a:srgbClr val="16365E"/>
                </a:solidFill>
                <a:latin typeface="Times New Roman" panose="02020603050405020304" pitchFamily="18" charset="0"/>
                <a:cs typeface="Times New Roman" panose="02020603050405020304" pitchFamily="18" charset="0"/>
              </a:rPr>
              <a:t>potenzielle individuelle digitale Lerntutoren</a:t>
            </a:r>
            <a:r>
              <a:rPr lang="de-DE" sz="2000" dirty="0">
                <a:solidFill>
                  <a:srgbClr val="16365E"/>
                </a:solidFill>
                <a:latin typeface="Times New Roman" panose="02020603050405020304" pitchFamily="18" charset="0"/>
                <a:cs typeface="Times New Roman" panose="02020603050405020304" pitchFamily="18" charset="0"/>
              </a:rPr>
              <a:t> in den Fokus gerückt.“ </a:t>
            </a:r>
          </a:p>
        </p:txBody>
      </p:sp>
      <p:pic>
        <p:nvPicPr>
          <p:cNvPr id="10" name="Grafik 9" descr="Ein Bild, das Text, Screenshot, Grafikdesign, Grafiken enthält.&#10;&#10;KI-generierte Inhalte können fehlerhaft sein.">
            <a:extLst>
              <a:ext uri="{FF2B5EF4-FFF2-40B4-BE49-F238E27FC236}">
                <a16:creationId xmlns:a16="http://schemas.microsoft.com/office/drawing/2014/main" id="{8A4D265D-990F-11E6-F868-56D9B7A6FC64}"/>
              </a:ext>
            </a:extLst>
          </p:cNvPr>
          <p:cNvPicPr>
            <a:picLocks noChangeAspect="1"/>
          </p:cNvPicPr>
          <p:nvPr/>
        </p:nvPicPr>
        <p:blipFill>
          <a:blip r:embed="rId3"/>
          <a:stretch>
            <a:fillRect/>
          </a:stretch>
        </p:blipFill>
        <p:spPr>
          <a:xfrm>
            <a:off x="752247" y="2669390"/>
            <a:ext cx="1708174" cy="2417617"/>
          </a:xfrm>
          <a:prstGeom prst="rect">
            <a:avLst/>
          </a:prstGeom>
          <a:ln>
            <a:solidFill>
              <a:srgbClr val="306A97"/>
            </a:solidFill>
          </a:ln>
        </p:spPr>
      </p:pic>
    </p:spTree>
    <p:extLst>
      <p:ext uri="{BB962C8B-B14F-4D97-AF65-F5344CB8AC3E}">
        <p14:creationId xmlns:p14="http://schemas.microsoft.com/office/powerpoint/2010/main" val="2227267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B092D5-AB6E-6407-28CE-B3AE0628457C}"/>
            </a:ext>
          </a:extLst>
        </p:cNvPr>
        <p:cNvGrpSpPr/>
        <p:nvPr/>
      </p:nvGrpSpPr>
      <p:grpSpPr>
        <a:xfrm>
          <a:off x="0" y="0"/>
          <a:ext cx="0" cy="0"/>
          <a:chOff x="0" y="0"/>
          <a:chExt cx="0" cy="0"/>
        </a:xfrm>
      </p:grpSpPr>
      <p:pic>
        <p:nvPicPr>
          <p:cNvPr id="10" name="Grafik 9">
            <a:extLst>
              <a:ext uri="{FF2B5EF4-FFF2-40B4-BE49-F238E27FC236}">
                <a16:creationId xmlns:a16="http://schemas.microsoft.com/office/drawing/2014/main" id="{65BDABFA-032E-BFDC-3DBE-6E1BF798BFD7}"/>
              </a:ext>
            </a:extLst>
          </p:cNvPr>
          <p:cNvPicPr>
            <a:picLocks noChangeAspect="1"/>
          </p:cNvPicPr>
          <p:nvPr/>
        </p:nvPicPr>
        <p:blipFill>
          <a:blip r:embed="rId3"/>
          <a:stretch>
            <a:fillRect/>
          </a:stretch>
        </p:blipFill>
        <p:spPr>
          <a:xfrm>
            <a:off x="161311" y="567412"/>
            <a:ext cx="8864888" cy="6290587"/>
          </a:xfrm>
          <a:prstGeom prst="rect">
            <a:avLst/>
          </a:prstGeom>
        </p:spPr>
      </p:pic>
      <p:sp>
        <p:nvSpPr>
          <p:cNvPr id="3" name="Foliennummernplatzhalter 2">
            <a:extLst>
              <a:ext uri="{FF2B5EF4-FFF2-40B4-BE49-F238E27FC236}">
                <a16:creationId xmlns:a16="http://schemas.microsoft.com/office/drawing/2014/main" id="{74B55143-B3BC-2BD0-FF12-9D00DF0971EF}"/>
              </a:ext>
            </a:extLst>
          </p:cNvPr>
          <p:cNvSpPr>
            <a:spLocks noGrp="1"/>
          </p:cNvSpPr>
          <p:nvPr>
            <p:ph type="sldNum" sz="quarter" idx="12"/>
          </p:nvPr>
        </p:nvSpPr>
        <p:spPr/>
        <p:txBody>
          <a:bodyPr/>
          <a:lstStyle/>
          <a:p>
            <a:fld id="{3CDA0F12-57EF-9847-BBA4-886D2E097A47}" type="slidenum">
              <a:rPr lang="de-DE" smtClean="0"/>
              <a:t>7</a:t>
            </a:fld>
            <a:endParaRPr lang="de-DE"/>
          </a:p>
        </p:txBody>
      </p:sp>
      <p:sp>
        <p:nvSpPr>
          <p:cNvPr id="5" name="Textfeld 4">
            <a:extLst>
              <a:ext uri="{FF2B5EF4-FFF2-40B4-BE49-F238E27FC236}">
                <a16:creationId xmlns:a16="http://schemas.microsoft.com/office/drawing/2014/main" id="{669966C1-5E03-9333-E630-7F4301C3F209}"/>
              </a:ext>
            </a:extLst>
          </p:cNvPr>
          <p:cNvSpPr txBox="1"/>
          <p:nvPr/>
        </p:nvSpPr>
        <p:spPr>
          <a:xfrm>
            <a:off x="154546" y="136526"/>
            <a:ext cx="8828143" cy="430887"/>
          </a:xfrm>
          <a:prstGeom prst="rect">
            <a:avLst/>
          </a:prstGeom>
          <a:noFill/>
          <a:ln>
            <a:solidFill>
              <a:schemeClr val="accent1"/>
            </a:solidFill>
          </a:ln>
        </p:spPr>
        <p:txBody>
          <a:bodyPr wrap="square" rtlCol="0">
            <a:spAutoFit/>
          </a:bodyPr>
          <a:lstStyle/>
          <a:p>
            <a:pPr algn="ctr"/>
            <a:r>
              <a:rPr lang="de-DE" sz="2200" b="1" dirty="0">
                <a:solidFill>
                  <a:schemeClr val="accent1">
                    <a:lumMod val="75000"/>
                  </a:schemeClr>
                </a:solidFill>
              </a:rPr>
              <a:t>6 Dimensionen Digitaler Souveränität (Brüggemann &amp; Frederking 2024)</a:t>
            </a:r>
          </a:p>
        </p:txBody>
      </p:sp>
    </p:spTree>
    <p:extLst>
      <p:ext uri="{BB962C8B-B14F-4D97-AF65-F5344CB8AC3E}">
        <p14:creationId xmlns:p14="http://schemas.microsoft.com/office/powerpoint/2010/main" val="40565989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DE607A-CB25-C129-C697-03A2246FFCB1}"/>
            </a:ext>
          </a:extLst>
        </p:cNvPr>
        <p:cNvGrpSpPr/>
        <p:nvPr/>
      </p:nvGrpSpPr>
      <p:grpSpPr>
        <a:xfrm>
          <a:off x="0" y="0"/>
          <a:ext cx="0" cy="0"/>
          <a:chOff x="0" y="0"/>
          <a:chExt cx="0" cy="0"/>
        </a:xfrm>
      </p:grpSpPr>
      <p:sp>
        <p:nvSpPr>
          <p:cNvPr id="3" name="Textfeld 2">
            <a:extLst>
              <a:ext uri="{FF2B5EF4-FFF2-40B4-BE49-F238E27FC236}">
                <a16:creationId xmlns:a16="http://schemas.microsoft.com/office/drawing/2014/main" id="{5623B0DC-9F2E-4F11-3A8F-FC13A8BAEAAF}"/>
              </a:ext>
            </a:extLst>
          </p:cNvPr>
          <p:cNvSpPr txBox="1"/>
          <p:nvPr/>
        </p:nvSpPr>
        <p:spPr>
          <a:xfrm>
            <a:off x="457200" y="2550748"/>
            <a:ext cx="8229600" cy="1756504"/>
          </a:xfrm>
          <a:prstGeom prst="rect">
            <a:avLst/>
          </a:prstGeom>
          <a:noFill/>
          <a:ln>
            <a:solidFill>
              <a:schemeClr val="accent1"/>
            </a:solidFill>
          </a:ln>
        </p:spPr>
        <p:txBody>
          <a:bodyPr wrap="square" lIns="90000" tIns="503999" rIns="90000" bIns="503998" rtlCol="0" anchor="ctr">
            <a:spAutoFit/>
          </a:bodyPr>
          <a:lstStyle/>
          <a:p>
            <a:pPr algn="ctr">
              <a:spcBef>
                <a:spcPts val="2400"/>
              </a:spcBef>
              <a:spcAft>
                <a:spcPts val="2400"/>
              </a:spcAft>
            </a:pPr>
            <a:r>
              <a:rPr lang="de-DE" sz="2400" b="1" dirty="0">
                <a:solidFill>
                  <a:srgbClr val="163E64"/>
                </a:solidFill>
                <a:effectLst/>
                <a:latin typeface="Times New Roman" panose="02020603050405020304" pitchFamily="18" charset="0"/>
                <a:cs typeface="Times New Roman" panose="02020603050405020304" pitchFamily="18" charset="0"/>
              </a:rPr>
              <a:t>Wie verlässlich und hilfreich sind Chatbots wie ChatGPT bei der Auseinandersetzung mit Literatur?</a:t>
            </a:r>
          </a:p>
        </p:txBody>
      </p:sp>
      <p:sp>
        <p:nvSpPr>
          <p:cNvPr id="4" name="Foliennummernplatzhalter 3">
            <a:extLst>
              <a:ext uri="{FF2B5EF4-FFF2-40B4-BE49-F238E27FC236}">
                <a16:creationId xmlns:a16="http://schemas.microsoft.com/office/drawing/2014/main" id="{46F721E3-8CF0-4415-6108-E81AD1D93955}"/>
              </a:ext>
            </a:extLst>
          </p:cNvPr>
          <p:cNvSpPr>
            <a:spLocks noGrp="1"/>
          </p:cNvSpPr>
          <p:nvPr>
            <p:ph type="sldNum" sz="quarter" idx="12"/>
          </p:nvPr>
        </p:nvSpPr>
        <p:spPr/>
        <p:txBody>
          <a:bodyPr/>
          <a:lstStyle/>
          <a:p>
            <a:fld id="{70C83089-BB09-1F40-8E4A-00CACB021D65}" type="slidenum">
              <a:rPr lang="de-DE" smtClean="0"/>
              <a:t>8</a:t>
            </a:fld>
            <a:endParaRPr lang="de-DE"/>
          </a:p>
        </p:txBody>
      </p:sp>
    </p:spTree>
    <p:extLst>
      <p:ext uri="{BB962C8B-B14F-4D97-AF65-F5344CB8AC3E}">
        <p14:creationId xmlns:p14="http://schemas.microsoft.com/office/powerpoint/2010/main" val="18431350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F88CC3-3CD4-4905-447C-14836D8A35AC}"/>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1202C3F0-0DFC-9E1B-E2CE-C6D64306CEF3}"/>
              </a:ext>
            </a:extLst>
          </p:cNvPr>
          <p:cNvSpPr>
            <a:spLocks noGrp="1"/>
          </p:cNvSpPr>
          <p:nvPr>
            <p:ph type="title"/>
          </p:nvPr>
        </p:nvSpPr>
        <p:spPr>
          <a:xfrm>
            <a:off x="457200" y="274638"/>
            <a:ext cx="8229600" cy="969311"/>
          </a:xfrm>
          <a:ln>
            <a:solidFill>
              <a:schemeClr val="accent1"/>
            </a:solidFill>
          </a:ln>
        </p:spPr>
        <p:txBody>
          <a:bodyPr>
            <a:normAutofit/>
          </a:bodyPr>
          <a:lstStyle/>
          <a:p>
            <a:r>
              <a:rPr lang="de-DE" sz="3600" dirty="0">
                <a:solidFill>
                  <a:srgbClr val="17375E"/>
                </a:solidFill>
                <a:latin typeface="Times New Roman"/>
                <a:cs typeface="Times New Roman"/>
              </a:rPr>
              <a:t>Ergebnis und Ausblick</a:t>
            </a:r>
          </a:p>
        </p:txBody>
      </p:sp>
      <p:sp>
        <p:nvSpPr>
          <p:cNvPr id="3" name="Textfeld 2">
            <a:extLst>
              <a:ext uri="{FF2B5EF4-FFF2-40B4-BE49-F238E27FC236}">
                <a16:creationId xmlns:a16="http://schemas.microsoft.com/office/drawing/2014/main" id="{FF88D39D-D344-019D-987E-B888B45A5536}"/>
              </a:ext>
            </a:extLst>
          </p:cNvPr>
          <p:cNvSpPr txBox="1"/>
          <p:nvPr/>
        </p:nvSpPr>
        <p:spPr>
          <a:xfrm>
            <a:off x="914733" y="1634020"/>
            <a:ext cx="7673100" cy="3139321"/>
          </a:xfrm>
          <a:prstGeom prst="rect">
            <a:avLst/>
          </a:prstGeom>
          <a:noFill/>
        </p:spPr>
        <p:txBody>
          <a:bodyPr wrap="square" rtlCol="0">
            <a:spAutoFit/>
          </a:bodyPr>
          <a:lstStyle/>
          <a:p>
            <a:r>
              <a:rPr lang="de-DE" dirty="0">
                <a:solidFill>
                  <a:srgbClr val="17375E"/>
                </a:solidFill>
                <a:latin typeface="Times New Roman"/>
                <a:cs typeface="Times New Roman"/>
              </a:rPr>
              <a:t>Der Output von ChatGPT muss im Hinblick auf folgende Punkte mithilfe von </a:t>
            </a:r>
            <a:r>
              <a:rPr lang="de-DE" dirty="0" err="1">
                <a:solidFill>
                  <a:srgbClr val="17375E"/>
                </a:solidFill>
                <a:latin typeface="Times New Roman"/>
                <a:cs typeface="Times New Roman"/>
              </a:rPr>
              <a:t>Prompting</a:t>
            </a:r>
            <a:r>
              <a:rPr lang="de-DE" dirty="0">
                <a:solidFill>
                  <a:srgbClr val="17375E"/>
                </a:solidFill>
                <a:latin typeface="Times New Roman"/>
                <a:cs typeface="Times New Roman"/>
              </a:rPr>
              <a:t> reguliert werden: </a:t>
            </a:r>
            <a:br>
              <a:rPr lang="de-DE" dirty="0">
                <a:solidFill>
                  <a:srgbClr val="17375E"/>
                </a:solidFill>
                <a:latin typeface="Times New Roman"/>
                <a:cs typeface="Times New Roman"/>
              </a:rPr>
            </a:br>
            <a:endParaRPr lang="de-DE" dirty="0">
              <a:solidFill>
                <a:srgbClr val="17375E"/>
              </a:solidFill>
              <a:latin typeface="Times New Roman"/>
              <a:cs typeface="Times New Roman"/>
            </a:endParaRPr>
          </a:p>
          <a:p>
            <a:pPr marL="342900" indent="-342900">
              <a:buFont typeface="+mj-lt"/>
              <a:buAutoNum type="arabicPeriod"/>
            </a:pPr>
            <a:r>
              <a:rPr lang="de-DE" sz="2400" dirty="0">
                <a:solidFill>
                  <a:srgbClr val="17375E"/>
                </a:solidFill>
                <a:latin typeface="Times New Roman"/>
                <a:cs typeface="Times New Roman"/>
              </a:rPr>
              <a:t>Verlässlichkeit von ChatGPT</a:t>
            </a:r>
            <a:br>
              <a:rPr lang="de-DE" sz="2400" dirty="0">
                <a:solidFill>
                  <a:srgbClr val="17375E"/>
                </a:solidFill>
                <a:latin typeface="Times New Roman"/>
                <a:cs typeface="Times New Roman"/>
              </a:rPr>
            </a:br>
            <a:r>
              <a:rPr lang="de-DE" sz="2400" dirty="0">
                <a:solidFill>
                  <a:srgbClr val="17375E"/>
                </a:solidFill>
                <a:latin typeface="Times New Roman"/>
                <a:cs typeface="Times New Roman"/>
              </a:rPr>
              <a:t>- Korrektheit der Ergebnisse</a:t>
            </a:r>
            <a:br>
              <a:rPr lang="de-DE" sz="2400" dirty="0">
                <a:solidFill>
                  <a:srgbClr val="17375E"/>
                </a:solidFill>
                <a:latin typeface="Times New Roman"/>
                <a:cs typeface="Times New Roman"/>
              </a:rPr>
            </a:br>
            <a:r>
              <a:rPr lang="de-DE" sz="2400" dirty="0">
                <a:solidFill>
                  <a:schemeClr val="tx2">
                    <a:lumMod val="75000"/>
                  </a:schemeClr>
                </a:solidFill>
                <a:latin typeface="Times New Roman"/>
                <a:cs typeface="Times New Roman"/>
              </a:rPr>
              <a:t>- ggf. Qualität/Tiefe der Deutungen </a:t>
            </a:r>
          </a:p>
          <a:p>
            <a:pPr marL="342900" indent="-342900">
              <a:buFont typeface="+mj-lt"/>
              <a:buAutoNum type="arabicPeriod"/>
            </a:pPr>
            <a:endParaRPr lang="de-DE" sz="2400" dirty="0">
              <a:solidFill>
                <a:srgbClr val="17375E"/>
              </a:solidFill>
              <a:latin typeface="Times New Roman"/>
              <a:cs typeface="Times New Roman"/>
            </a:endParaRPr>
          </a:p>
          <a:p>
            <a:pPr marL="342900" indent="-342900">
              <a:buFont typeface="+mj-lt"/>
              <a:buAutoNum type="arabicPeriod"/>
            </a:pPr>
            <a:r>
              <a:rPr lang="de-DE" sz="2400" dirty="0">
                <a:solidFill>
                  <a:srgbClr val="17375E"/>
                </a:solidFill>
                <a:latin typeface="Times New Roman"/>
                <a:cs typeface="Times New Roman"/>
              </a:rPr>
              <a:t>Angemessenheit für den Einsatz im Unterricht</a:t>
            </a:r>
            <a:br>
              <a:rPr lang="de-DE" sz="2400" dirty="0">
                <a:solidFill>
                  <a:srgbClr val="17375E"/>
                </a:solidFill>
                <a:latin typeface="Times New Roman"/>
                <a:cs typeface="Times New Roman"/>
              </a:rPr>
            </a:br>
            <a:r>
              <a:rPr lang="de-DE" sz="2400" dirty="0">
                <a:solidFill>
                  <a:srgbClr val="17375E"/>
                </a:solidFill>
                <a:latin typeface="Times New Roman"/>
                <a:cs typeface="Times New Roman"/>
              </a:rPr>
              <a:t>- Ausgabeformat (Umfang, Sprache, …)</a:t>
            </a:r>
          </a:p>
        </p:txBody>
      </p:sp>
      <p:sp>
        <p:nvSpPr>
          <p:cNvPr id="4" name="Foliennummernplatzhalter 3">
            <a:extLst>
              <a:ext uri="{FF2B5EF4-FFF2-40B4-BE49-F238E27FC236}">
                <a16:creationId xmlns:a16="http://schemas.microsoft.com/office/drawing/2014/main" id="{F4930433-2880-75CA-D192-7F3A59872AB4}"/>
              </a:ext>
            </a:extLst>
          </p:cNvPr>
          <p:cNvSpPr>
            <a:spLocks noGrp="1"/>
          </p:cNvSpPr>
          <p:nvPr>
            <p:ph type="sldNum" sz="quarter" idx="12"/>
          </p:nvPr>
        </p:nvSpPr>
        <p:spPr/>
        <p:txBody>
          <a:bodyPr/>
          <a:lstStyle/>
          <a:p>
            <a:fld id="{70C83089-BB09-1F40-8E4A-00CACB021D65}" type="slidenum">
              <a:rPr lang="de-DE" smtClean="0"/>
              <a:t>9</a:t>
            </a:fld>
            <a:endParaRPr lang="de-DE"/>
          </a:p>
        </p:txBody>
      </p:sp>
      <p:pic>
        <p:nvPicPr>
          <p:cNvPr id="5" name="Grafik 4">
            <a:extLst>
              <a:ext uri="{FF2B5EF4-FFF2-40B4-BE49-F238E27FC236}">
                <a16:creationId xmlns:a16="http://schemas.microsoft.com/office/drawing/2014/main" id="{386B023B-A4B5-8D23-1400-3327927FD998}"/>
              </a:ext>
            </a:extLst>
          </p:cNvPr>
          <p:cNvPicPr>
            <a:picLocks noChangeAspect="1"/>
          </p:cNvPicPr>
          <p:nvPr/>
        </p:nvPicPr>
        <p:blipFill>
          <a:blip r:embed="rId3"/>
          <a:stretch>
            <a:fillRect/>
          </a:stretch>
        </p:blipFill>
        <p:spPr>
          <a:xfrm>
            <a:off x="914733" y="498365"/>
            <a:ext cx="521855" cy="521855"/>
          </a:xfrm>
          <a:prstGeom prst="rect">
            <a:avLst/>
          </a:prstGeom>
        </p:spPr>
      </p:pic>
    </p:spTree>
    <p:extLst>
      <p:ext uri="{BB962C8B-B14F-4D97-AF65-F5344CB8AC3E}">
        <p14:creationId xmlns:p14="http://schemas.microsoft.com/office/powerpoint/2010/main" val="132639021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ENTIMETER_SERIES_ID_KEY" val="alrx548jfhh3usnc74a2464fajnre43h"/>
</p:tagLst>
</file>

<file path=ppt/theme/theme1.xml><?xml version="1.0" encoding="utf-8"?>
<a:theme xmlns:a="http://schemas.openxmlformats.org/drawingml/2006/main" name="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0</TotalTime>
  <Words>516</Words>
  <Application>Microsoft Macintosh PowerPoint</Application>
  <PresentationFormat>Bildschirmpräsentation (4:3)</PresentationFormat>
  <Paragraphs>72</Paragraphs>
  <Slides>13</Slides>
  <Notes>13</Notes>
  <HiddenSlides>0</HiddenSlides>
  <MMClips>0</MMClips>
  <ScaleCrop>false</ScaleCrop>
  <HeadingPairs>
    <vt:vector size="6" baseType="variant">
      <vt:variant>
        <vt:lpstr>Verwendete Schriftarten</vt:lpstr>
      </vt:variant>
      <vt:variant>
        <vt:i4>4</vt:i4>
      </vt:variant>
      <vt:variant>
        <vt:lpstr>Design</vt:lpstr>
      </vt:variant>
      <vt:variant>
        <vt:i4>1</vt:i4>
      </vt:variant>
      <vt:variant>
        <vt:lpstr>Folientitel</vt:lpstr>
      </vt:variant>
      <vt:variant>
        <vt:i4>13</vt:i4>
      </vt:variant>
    </vt:vector>
  </HeadingPairs>
  <TitlesOfParts>
    <vt:vector size="18" baseType="lpstr">
      <vt:lpstr>Arial</vt:lpstr>
      <vt:lpstr>Calibri</vt:lpstr>
      <vt:lpstr>Courier New</vt:lpstr>
      <vt:lpstr>Times New Roman</vt:lpstr>
      <vt:lpstr>Office-Design</vt:lpstr>
      <vt:lpstr>Digitale Souveränität  im Umgang mit KI im Literaturunterricht</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Ergebnis und Ausblick</vt:lpstr>
      <vt:lpstr>PowerPoint-Präsentation</vt:lpstr>
      <vt:lpstr>Rückfragen und Einschätzungen</vt:lpstr>
      <vt:lpstr>PowerPoint-Präsentation</vt:lpstr>
      <vt:lpstr>PowerPoint-Präsentation</vt:lpstr>
    </vt:vector>
  </TitlesOfParts>
  <Company>Uni Oldenburg</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Jörn Brüggemann</dc:creator>
  <cp:lastModifiedBy>Ascherl, Carina</cp:lastModifiedBy>
  <cp:revision>209</cp:revision>
  <cp:lastPrinted>2025-11-10T09:53:50Z</cp:lastPrinted>
  <dcterms:created xsi:type="dcterms:W3CDTF">2014-12-15T09:34:16Z</dcterms:created>
  <dcterms:modified xsi:type="dcterms:W3CDTF">2025-12-09T12:21:27Z</dcterms:modified>
</cp:coreProperties>
</file>