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559675" cy="10691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15"/>
    <p:restoredTop sz="94686"/>
  </p:normalViewPr>
  <p:slideViewPr>
    <p:cSldViewPr snapToGrid="0">
      <p:cViewPr>
        <p:scale>
          <a:sx n="94" d="100"/>
          <a:sy n="94" d="100"/>
        </p:scale>
        <p:origin x="488"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7"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pPr defTabSz="914400">
              <a:lnSpc>
                <a:spcPct val="90000"/>
              </a:lnSpc>
              <a:tabLst>
                <a:tab pos="0" algn="l"/>
              </a:tabLst>
            </a:pPr>
            <a:r>
              <a:rPr lang="de-DE" sz="4400" b="0" u="none" strike="noStrike">
                <a:solidFill>
                  <a:schemeClr val="dk1"/>
                </a:solidFill>
                <a:effectLst/>
                <a:uFillTx/>
                <a:latin typeface="Arial"/>
              </a:rPr>
              <a:t>Folie mittels Klicken verschieben</a:t>
            </a:r>
          </a:p>
        </p:txBody>
      </p:sp>
      <p:sp>
        <p:nvSpPr>
          <p:cNvPr id="218"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indent="0">
              <a:buNone/>
            </a:pPr>
            <a:r>
              <a:rPr lang="de-DE" sz="2000" b="0" u="none" strike="noStrike">
                <a:solidFill>
                  <a:srgbClr val="000000"/>
                </a:solidFill>
                <a:effectLst/>
                <a:uFillTx/>
                <a:latin typeface="Calibri"/>
              </a:rPr>
              <a:t>Format der Notizen mittels Klicken bearbeiten</a:t>
            </a:r>
          </a:p>
        </p:txBody>
      </p:sp>
      <p:sp>
        <p:nvSpPr>
          <p:cNvPr id="219"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u="none" strike="noStrike">
                <a:solidFill>
                  <a:srgbClr val="000000"/>
                </a:solidFill>
                <a:effectLst/>
                <a:uFillTx/>
                <a:latin typeface="Calibri"/>
              </a:rPr>
              <a:t>&lt;Kopfzeile&gt;</a:t>
            </a:r>
          </a:p>
        </p:txBody>
      </p:sp>
      <p:sp>
        <p:nvSpPr>
          <p:cNvPr id="220" name="PlaceHolder 4"/>
          <p:cNvSpPr>
            <a:spLocks noGrp="1"/>
          </p:cNvSpPr>
          <p:nvPr>
            <p:ph type="dt" idx="37"/>
          </p:nvPr>
        </p:nvSpPr>
        <p:spPr>
          <a:xfrm>
            <a:off x="4278960" y="0"/>
            <a:ext cx="3280680" cy="534240"/>
          </a:xfrm>
          <a:prstGeom prst="rect">
            <a:avLst/>
          </a:prstGeom>
          <a:noFill/>
          <a:ln w="0">
            <a:noFill/>
          </a:ln>
        </p:spPr>
        <p:txBody>
          <a:bodyPr lIns="0" tIns="0" rIns="0" bIns="0" anchor="t">
            <a:noAutofit/>
          </a:bodyPr>
          <a:lstStyle>
            <a:lvl1pPr indent="0" algn="r">
              <a:buNone/>
              <a:defRPr lang="de-DE" sz="1400" b="0" u="none" strike="noStrike">
                <a:solidFill>
                  <a:srgbClr val="000000"/>
                </a:solidFill>
                <a:effectLst/>
                <a:uFillTx/>
                <a:latin typeface="Calibri"/>
              </a:defRPr>
            </a:lvl1pPr>
          </a:lstStyle>
          <a:p>
            <a:pPr indent="0" algn="r">
              <a:buNone/>
            </a:pPr>
            <a:r>
              <a:rPr lang="de-DE" sz="1400" b="0" u="none" strike="noStrike">
                <a:solidFill>
                  <a:srgbClr val="000000"/>
                </a:solidFill>
                <a:effectLst/>
                <a:uFillTx/>
                <a:latin typeface="Calibri"/>
              </a:rPr>
              <a:t>&lt;Datum/Uhrzeit&gt;</a:t>
            </a:r>
          </a:p>
        </p:txBody>
      </p:sp>
      <p:sp>
        <p:nvSpPr>
          <p:cNvPr id="221" name="PlaceHolder 5"/>
          <p:cNvSpPr>
            <a:spLocks noGrp="1"/>
          </p:cNvSpPr>
          <p:nvPr>
            <p:ph type="ftr" idx="38"/>
          </p:nvPr>
        </p:nvSpPr>
        <p:spPr>
          <a:xfrm>
            <a:off x="0" y="10157400"/>
            <a:ext cx="3280680" cy="534240"/>
          </a:xfrm>
          <a:prstGeom prst="rect">
            <a:avLst/>
          </a:prstGeom>
          <a:noFill/>
          <a:ln w="0">
            <a:noFill/>
          </a:ln>
        </p:spPr>
        <p:txBody>
          <a:bodyPr lIns="0" tIns="0" rIns="0" bIns="0" anchor="b">
            <a:noAutofit/>
          </a:bodyPr>
          <a:lstStyle>
            <a:lvl1pPr indent="0">
              <a:buNone/>
              <a:defRPr lang="de-DE" sz="1400" b="0" u="none" strike="noStrike">
                <a:solidFill>
                  <a:srgbClr val="000000"/>
                </a:solidFill>
                <a:effectLst/>
                <a:uFillTx/>
                <a:latin typeface="Calibri"/>
              </a:defRPr>
            </a:lvl1pPr>
          </a:lstStyle>
          <a:p>
            <a:pPr indent="0">
              <a:buNone/>
            </a:pPr>
            <a:r>
              <a:rPr lang="de-DE" sz="1400" b="0" u="none" strike="noStrike">
                <a:solidFill>
                  <a:srgbClr val="000000"/>
                </a:solidFill>
                <a:effectLst/>
                <a:uFillTx/>
                <a:latin typeface="Calibri"/>
              </a:rPr>
              <a:t>&lt;Fußzeile&gt;</a:t>
            </a:r>
          </a:p>
        </p:txBody>
      </p:sp>
      <p:sp>
        <p:nvSpPr>
          <p:cNvPr id="222" name="PlaceHolder 6"/>
          <p:cNvSpPr>
            <a:spLocks noGrp="1"/>
          </p:cNvSpPr>
          <p:nvPr>
            <p:ph type="sldNum" idx="39"/>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u="none" strike="noStrike">
                <a:solidFill>
                  <a:srgbClr val="000000"/>
                </a:solidFill>
                <a:effectLst/>
                <a:uFillTx/>
                <a:latin typeface="Calibri"/>
              </a:defRPr>
            </a:lvl1pPr>
          </a:lstStyle>
          <a:p>
            <a:pPr indent="0" algn="r">
              <a:buNone/>
            </a:pPr>
            <a:fld id="{3A146594-BA8A-4394-9BF3-9D2262B759DD}" type="slidenum">
              <a:rPr lang="de-DE" sz="1400" b="0" u="none" strike="noStrike">
                <a:solidFill>
                  <a:srgbClr val="000000"/>
                </a:solidFill>
                <a:effectLst/>
                <a:uFillTx/>
                <a:latin typeface="Calibri"/>
              </a:rPr>
              <a:t>‹Nr.›</a:t>
            </a:fld>
            <a:endParaRPr lang="de-DE" sz="1400" b="0" u="none" strike="noStrike">
              <a:solidFill>
                <a:srgbClr val="000000"/>
              </a:solidFill>
              <a:effectLst/>
              <a:uFillTx/>
              <a:latin typeface="Calibri"/>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PlaceHolder 1"/>
          <p:cNvSpPr>
            <a:spLocks noGrp="1" noRot="1" noChangeAspect="1"/>
          </p:cNvSpPr>
          <p:nvPr>
            <p:ph type="sldImg"/>
          </p:nvPr>
        </p:nvSpPr>
        <p:spPr>
          <a:xfrm>
            <a:off x="573120" y="1336680"/>
            <a:ext cx="6412680" cy="3607560"/>
          </a:xfrm>
          <a:prstGeom prst="rect">
            <a:avLst/>
          </a:prstGeom>
          <a:ln w="0">
            <a:noFill/>
          </a:ln>
        </p:spPr>
      </p:sp>
      <p:sp>
        <p:nvSpPr>
          <p:cNvPr id="413"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414" name="PlaceHolder 3"/>
          <p:cNvSpPr>
            <a:spLocks noGrp="1"/>
          </p:cNvSpPr>
          <p:nvPr>
            <p:ph type="sldNum" idx="66"/>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279C8E3F-0710-4C3E-853F-70BA89BD24DC}" type="slidenum">
              <a:rPr lang="de-DE" sz="1200" b="0" u="none" strike="noStrike">
                <a:solidFill>
                  <a:schemeClr val="dk1"/>
                </a:solidFill>
                <a:effectLst/>
                <a:uFillTx/>
                <a:latin typeface="+mn-lt"/>
                <a:ea typeface="+mn-ea"/>
              </a:rPr>
              <a:t>1</a:t>
            </a:fld>
            <a:endParaRPr lang="de-DE" sz="1200" b="0" u="none" strike="noStrike">
              <a:solidFill>
                <a:srgbClr val="000000"/>
              </a:solidFill>
              <a:effectLst/>
              <a:uFillTx/>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PlaceHolder 1"/>
          <p:cNvSpPr>
            <a:spLocks noGrp="1" noRot="1" noChangeAspect="1"/>
          </p:cNvSpPr>
          <p:nvPr>
            <p:ph type="sldImg"/>
          </p:nvPr>
        </p:nvSpPr>
        <p:spPr>
          <a:xfrm>
            <a:off x="573120" y="1336680"/>
            <a:ext cx="6413040" cy="3607920"/>
          </a:xfrm>
          <a:prstGeom prst="rect">
            <a:avLst/>
          </a:prstGeom>
          <a:ln w="0">
            <a:noFill/>
          </a:ln>
        </p:spPr>
      </p:sp>
      <p:sp>
        <p:nvSpPr>
          <p:cNvPr id="440"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Video Overlay… </a:t>
            </a:r>
            <a:r>
              <a:rPr lang="de-DE" sz="1200" b="0" u="none" strike="noStrike">
                <a:solidFill>
                  <a:schemeClr val="dk1"/>
                </a:solidFill>
                <a:effectLst/>
                <a:uFillTx/>
                <a:latin typeface="Calibri"/>
                <a:ea typeface="Arial"/>
              </a:rPr>
              <a:t>legt zwei Bewegungen übereinander – perfekt für Vorher-Nachher-Vergleiche. Wichtig: bei den Aufnahmen ist auf dieselbe Perspektive zu achten, damit die Bewegungen vergleichbar sind!</a:t>
            </a:r>
            <a:endParaRPr lang="de-DE" sz="1200" b="0" u="none" strike="noStrike">
              <a:solidFill>
                <a:srgbClr val="000000"/>
              </a:solidFill>
              <a:effectLst/>
              <a:uFillTx/>
              <a:latin typeface="Calibri"/>
            </a:endParaRPr>
          </a:p>
        </p:txBody>
      </p:sp>
      <p:sp>
        <p:nvSpPr>
          <p:cNvPr id="441" name="PlaceHolder 3"/>
          <p:cNvSpPr>
            <a:spLocks noGrp="1"/>
          </p:cNvSpPr>
          <p:nvPr>
            <p:ph type="sldNum" idx="75"/>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B411772C-422B-4FAE-AE89-8C77E7995E14}" type="slidenum">
              <a:rPr lang="de-DE" sz="1200" b="0" u="none" strike="noStrike">
                <a:solidFill>
                  <a:schemeClr val="dk1"/>
                </a:solidFill>
                <a:effectLst/>
                <a:uFillTx/>
                <a:latin typeface="+mn-lt"/>
                <a:ea typeface="+mn-ea"/>
              </a:rPr>
              <a:t>10</a:t>
            </a:fld>
            <a:endParaRPr lang="de-DE" sz="1200" b="0" u="none" strike="noStrike">
              <a:solidFill>
                <a:srgbClr val="000000"/>
              </a:solidFill>
              <a:effectLst/>
              <a:uFillTx/>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PlaceHolder 1"/>
          <p:cNvSpPr>
            <a:spLocks noGrp="1" noRot="1" noChangeAspect="1"/>
          </p:cNvSpPr>
          <p:nvPr>
            <p:ph type="sldImg"/>
          </p:nvPr>
        </p:nvSpPr>
        <p:spPr>
          <a:xfrm>
            <a:off x="573088" y="1336675"/>
            <a:ext cx="6413500" cy="3608388"/>
          </a:xfrm>
          <a:prstGeom prst="rect">
            <a:avLst/>
          </a:prstGeom>
          <a:ln w="0">
            <a:noFill/>
          </a:ln>
        </p:spPr>
      </p:sp>
      <p:sp>
        <p:nvSpPr>
          <p:cNvPr id="443"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Side by Side…</a:t>
            </a:r>
            <a:r>
              <a:rPr lang="de-DE" sz="1200" b="0" u="none" strike="noStrike">
                <a:solidFill>
                  <a:schemeClr val="dk1"/>
                </a:solidFill>
                <a:effectLst/>
                <a:uFillTx/>
                <a:latin typeface="Calibri"/>
                <a:ea typeface="Arial"/>
              </a:rPr>
              <a:t> legt zwei Videos nebeneinander. Diese können dann synchronisiert abgespielt werden. Ideal zum Vergleich verschiedener Technikmodelle oder auch für Vorher-Nachher-Vergleiche.</a:t>
            </a:r>
            <a:endParaRPr lang="de-DE" sz="1200" b="0" u="none" strike="noStrike">
              <a:solidFill>
                <a:srgbClr val="000000"/>
              </a:solidFill>
              <a:effectLst/>
              <a:uFillTx/>
              <a:latin typeface="Calibri"/>
            </a:endParaRPr>
          </a:p>
        </p:txBody>
      </p:sp>
      <p:sp>
        <p:nvSpPr>
          <p:cNvPr id="444" name="PlaceHolder 3"/>
          <p:cNvSpPr>
            <a:spLocks noGrp="1"/>
          </p:cNvSpPr>
          <p:nvPr>
            <p:ph type="sldNum" idx="76"/>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D6B31674-554E-4796-8BA8-A8D8EEAA751C}" type="slidenum">
              <a:rPr lang="de-DE" sz="1200" b="0" u="none" strike="noStrike">
                <a:solidFill>
                  <a:schemeClr val="dk1"/>
                </a:solidFill>
                <a:effectLst/>
                <a:uFillTx/>
                <a:latin typeface="+mn-lt"/>
                <a:ea typeface="+mn-ea"/>
              </a:rPr>
              <a:t>11</a:t>
            </a:fld>
            <a:endParaRPr lang="de-DE" sz="1200" b="0" u="none" strike="noStrike">
              <a:solidFill>
                <a:srgbClr val="000000"/>
              </a:solidFill>
              <a:effectLst/>
              <a:uFillTx/>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PlaceHolder 1"/>
          <p:cNvSpPr>
            <a:spLocks noGrp="1" noRot="1" noChangeAspect="1"/>
          </p:cNvSpPr>
          <p:nvPr>
            <p:ph type="sldImg"/>
          </p:nvPr>
        </p:nvSpPr>
        <p:spPr>
          <a:xfrm>
            <a:off x="573120" y="1336680"/>
            <a:ext cx="6413040" cy="3607920"/>
          </a:xfrm>
          <a:prstGeom prst="rect">
            <a:avLst/>
          </a:prstGeom>
          <a:ln w="0">
            <a:noFill/>
          </a:ln>
        </p:spPr>
      </p:sp>
      <p:sp>
        <p:nvSpPr>
          <p:cNvPr id="446"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Annotation…</a:t>
            </a:r>
            <a:r>
              <a:rPr lang="de-DE" sz="1200" b="0" u="none" strike="noStrike">
                <a:solidFill>
                  <a:schemeClr val="dk1"/>
                </a:solidFill>
                <a:effectLst/>
                <a:uFillTx/>
                <a:latin typeface="Calibri"/>
                <a:ea typeface="Arial"/>
              </a:rPr>
              <a:t> ermöglicht das Einfügen von Zeichnungen, Winkeln, Kommentaren (in Schrift oder Sprache) zu festen Zeitpunkten im Video – einzeln oder im Team. Das kann synchron oder asynchron als blended learning genutzt werden. Ideal für kooperative oder hybride Lernformen.</a:t>
            </a:r>
            <a:endParaRPr lang="de-DE" sz="1200" b="0" u="none" strike="noStrike">
              <a:solidFill>
                <a:srgbClr val="000000"/>
              </a:solidFill>
              <a:effectLst/>
              <a:uFillTx/>
              <a:latin typeface="Calibri"/>
            </a:endParaRPr>
          </a:p>
        </p:txBody>
      </p:sp>
      <p:sp>
        <p:nvSpPr>
          <p:cNvPr id="447" name="PlaceHolder 3"/>
          <p:cNvSpPr>
            <a:spLocks noGrp="1"/>
          </p:cNvSpPr>
          <p:nvPr>
            <p:ph type="sldNum" idx="77"/>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6D62A077-C007-4A60-BC77-4BBA0D7A1BE2}" type="slidenum">
              <a:rPr lang="de-DE" sz="1200" b="0" u="none" strike="noStrike">
                <a:solidFill>
                  <a:schemeClr val="dk1"/>
                </a:solidFill>
                <a:effectLst/>
                <a:uFillTx/>
                <a:latin typeface="+mn-lt"/>
                <a:ea typeface="+mn-ea"/>
              </a:rPr>
              <a:t>12</a:t>
            </a:fld>
            <a:endParaRPr lang="de-DE" sz="1200" b="0" u="none" strike="noStrike">
              <a:solidFill>
                <a:srgbClr val="000000"/>
              </a:solidFill>
              <a:effectLst/>
              <a:uFillTx/>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PlaceHolder 1"/>
          <p:cNvSpPr>
            <a:spLocks noGrp="1" noRot="1" noChangeAspect="1"/>
          </p:cNvSpPr>
          <p:nvPr>
            <p:ph type="sldImg"/>
          </p:nvPr>
        </p:nvSpPr>
        <p:spPr>
          <a:xfrm>
            <a:off x="573088" y="1336675"/>
            <a:ext cx="6413500" cy="3608388"/>
          </a:xfrm>
          <a:prstGeom prst="rect">
            <a:avLst/>
          </a:prstGeom>
          <a:ln w="0">
            <a:noFill/>
          </a:ln>
        </p:spPr>
      </p:sp>
      <p:sp>
        <p:nvSpPr>
          <p:cNvPr id="449"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1200" b="1" u="none" strike="noStrike">
                <a:solidFill>
                  <a:schemeClr val="dk1"/>
                </a:solidFill>
                <a:effectLst/>
                <a:uFillTx/>
                <a:latin typeface="Calibri"/>
                <a:ea typeface="Arial"/>
              </a:rPr>
              <a:t>Umfangreiche Analyse…</a:t>
            </a:r>
            <a:r>
              <a:rPr lang="de-DE" sz="1200" b="0" u="none" strike="noStrike">
                <a:solidFill>
                  <a:schemeClr val="dk1"/>
                </a:solidFill>
                <a:effectLst/>
                <a:uFillTx/>
                <a:latin typeface="Calibri"/>
                <a:ea typeface="Arial"/>
              </a:rPr>
              <a:t> ist als Überbegriff der beschriebenen Varianten zu verstehen – für besonders tiefgehende Analysen und individuelles Feedback. Die umfangreiche Analyse kann auf verschiedene Arten eingesetzt werden. Entweder werden bekannte Technikmerkmale auf den Videos analysiert, oder es wird versucht wichtige Technikmerkmale eines unbekannten Technikbildes zu identifizieren.</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0" u="none" strike="noStrike">
                <a:solidFill>
                  <a:schemeClr val="dk1"/>
                </a:solidFill>
                <a:effectLst/>
                <a:uFillTx/>
                <a:latin typeface="Calibri"/>
                <a:ea typeface="Arial"/>
              </a:rPr>
              <a:t>Die technische Unterstützung durch Apps ist möglich, aber nicht notwendig. Bei diesen Varianten ist der Datenschutz zu beachten: durch die Speicherung von Videos auf dienstlichen Geräten ist die Einwilligung der Schüler:innen notwendig. Alternativ können eigene Geräte genutzt werden. Hier ist auf konkrete Verhaltensregeln (z.B. nur Gerätebesitzer:in wird gefilmt) hinzuweisen. Falls keine Einwilligung vorliegt, können die Schüler:innen sich alternativ in der „SchulsportApp BaWü“ Demonstrationsvideos anschauen.</a:t>
            </a:r>
            <a:endParaRPr lang="de-DE" sz="1200" b="0" u="none" strike="noStrike">
              <a:solidFill>
                <a:srgbClr val="000000"/>
              </a:solidFill>
              <a:effectLst/>
              <a:uFillTx/>
              <a:latin typeface="Calibri"/>
            </a:endParaRPr>
          </a:p>
        </p:txBody>
      </p:sp>
      <p:sp>
        <p:nvSpPr>
          <p:cNvPr id="450" name="PlaceHolder 3"/>
          <p:cNvSpPr>
            <a:spLocks noGrp="1"/>
          </p:cNvSpPr>
          <p:nvPr>
            <p:ph type="sldNum" idx="78"/>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30FB3647-8007-47F1-9A20-BFF771A9E65B}" type="slidenum">
              <a:rPr lang="de-DE" sz="1200" b="0" u="none" strike="noStrike">
                <a:solidFill>
                  <a:schemeClr val="dk1"/>
                </a:solidFill>
                <a:effectLst/>
                <a:uFillTx/>
                <a:latin typeface="+mn-lt"/>
                <a:ea typeface="+mn-ea"/>
              </a:rPr>
              <a:t>13</a:t>
            </a:fld>
            <a:endParaRPr lang="de-DE" sz="1200" b="0" u="none" strike="noStrike">
              <a:solidFill>
                <a:srgbClr val="000000"/>
              </a:solidFill>
              <a:effectLst/>
              <a:uFillTx/>
              <a:latin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PlaceHolder 1"/>
          <p:cNvSpPr>
            <a:spLocks noGrp="1" noRot="1" noChangeAspect="1"/>
          </p:cNvSpPr>
          <p:nvPr>
            <p:ph type="sldImg"/>
          </p:nvPr>
        </p:nvSpPr>
        <p:spPr>
          <a:xfrm>
            <a:off x="573120" y="1336680"/>
            <a:ext cx="6413040" cy="3607920"/>
          </a:xfrm>
          <a:prstGeom prst="rect">
            <a:avLst/>
          </a:prstGeom>
          <a:ln w="0">
            <a:noFill/>
          </a:ln>
        </p:spPr>
      </p:sp>
      <p:sp>
        <p:nvSpPr>
          <p:cNvPr id="452"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Video Delay…</a:t>
            </a:r>
            <a:r>
              <a:rPr lang="de-DE" sz="1200" b="0" u="none" strike="noStrike">
                <a:solidFill>
                  <a:schemeClr val="dk1"/>
                </a:solidFill>
                <a:effectLst/>
                <a:uFillTx/>
                <a:latin typeface="Calibri"/>
                <a:ea typeface="Arial"/>
              </a:rPr>
              <a:t> ist die verzögerte Wiedergabe von Videos ohne Speicherung. Die zeitliche Verzögerung ist je nach Einsatzszenario individuell anpassbar. Da die Videos nicht gespeichert werden, wird keine Einverständniserklärung benötigt.</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Als nächstes schauen wir und an welche Bereiche des Medienkompetenzrahmens mit diesen Methoden abgedeckt werden können.</a:t>
            </a:r>
            <a:endParaRPr lang="de-DE" sz="1200" b="0" u="none" strike="noStrike">
              <a:solidFill>
                <a:srgbClr val="000000"/>
              </a:solidFill>
              <a:effectLst/>
              <a:uFillTx/>
              <a:latin typeface="Calibri"/>
            </a:endParaRPr>
          </a:p>
        </p:txBody>
      </p:sp>
      <p:sp>
        <p:nvSpPr>
          <p:cNvPr id="453" name="PlaceHolder 3"/>
          <p:cNvSpPr>
            <a:spLocks noGrp="1"/>
          </p:cNvSpPr>
          <p:nvPr>
            <p:ph type="sldNum" idx="79"/>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E149C3D5-D86E-4C36-B3C5-F725DFEBD46B}" type="slidenum">
              <a:rPr lang="de-DE" sz="1200" b="0" u="none" strike="noStrike">
                <a:solidFill>
                  <a:schemeClr val="dk1"/>
                </a:solidFill>
                <a:effectLst/>
                <a:uFillTx/>
                <a:latin typeface="+mn-lt"/>
                <a:ea typeface="+mn-ea"/>
              </a:rPr>
              <a:t>14</a:t>
            </a:fld>
            <a:endParaRPr lang="de-DE" sz="1200" b="0" u="none" strike="noStrike">
              <a:solidFill>
                <a:srgbClr val="000000"/>
              </a:solidFill>
              <a:effectLst/>
              <a:uFillTx/>
              <a:latin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PlaceHolder 1"/>
          <p:cNvSpPr>
            <a:spLocks noGrp="1" noRot="1" noChangeAspect="1"/>
          </p:cNvSpPr>
          <p:nvPr>
            <p:ph type="sldImg"/>
          </p:nvPr>
        </p:nvSpPr>
        <p:spPr>
          <a:xfrm>
            <a:off x="573120" y="1336680"/>
            <a:ext cx="6412680" cy="3607560"/>
          </a:xfrm>
          <a:prstGeom prst="rect">
            <a:avLst/>
          </a:prstGeom>
          <a:ln w="0">
            <a:noFill/>
          </a:ln>
        </p:spPr>
      </p:sp>
      <p:sp>
        <p:nvSpPr>
          <p:cNvPr id="455"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Die Kompetenzbereiche des Medienkompetenzrahmens NRW sollen gemeinsam von allen Schulfächern abgedeckt werden. Dabei gilt: Nicht jedes Fach muss alle Kompetenzen abdecken, sondern es sollen Einzelne im Fokus stehen und sich ergänzen. So bietet es sich für den Sportunterricht an, mithilfe von Videoanalysen einige Teilkompetenzen zu fördern: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Im Bereich „Bedienen und Anwenden“ geht es um die Wahl von geeigneten Tools und deren zielgerichteten Einsatz (1.2) sowie den verantwortungsvollen Umgang mit Personenbezogenen Daten (1.4). Ein weiterer Schwerpunkt kann auf der Förderung kooperativer Lernprozesse durch Kommentare und Annotationen bzw. Feedback mit Videoanalysen liegen (3.1 und 3.2). Darüber hinaus können die Teilnehmenden eigene Analyseprodukte wie Videoannotationen, Overlays oder side-by-side-Vergleiche erstellen, um Bewegungen anschaulich und differenziert zu präsentieren (4.1). Auch hier wird auf datenschutzrechtliche Aspekte geachtet, insbesondere bei der Speicherung, Verarbeitung und Veröffentlichung von Videomaterial (4.4). In den Bereich „Analysieren und Reflektieren“ fällt die kritische Reflexion möglicher Konsequenten einer Weitergabe von Videodaten ohne Einwilligung der Betroffenen (5.4). Es soll ein Bewusstsein für die Verantwortung, die mit der Nutzung digitaler Medien im schulischen Kontext einhergeht geschaffen werden.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Damit Sie das alles gut umsetzen können, klären wir nun die technischen Grundlagen.</a:t>
            </a:r>
            <a:endParaRPr lang="de-DE" sz="1200" b="0" u="none" strike="noStrike">
              <a:solidFill>
                <a:srgbClr val="000000"/>
              </a:solidFill>
              <a:effectLst/>
              <a:uFillTx/>
              <a:latin typeface="Calibri"/>
            </a:endParaRPr>
          </a:p>
        </p:txBody>
      </p:sp>
      <p:sp>
        <p:nvSpPr>
          <p:cNvPr id="456" name="PlaceHolder 3"/>
          <p:cNvSpPr>
            <a:spLocks noGrp="1"/>
          </p:cNvSpPr>
          <p:nvPr>
            <p:ph type="sldNum" idx="80"/>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rgbClr val="000000"/>
                </a:solidFill>
                <a:effectLst/>
                <a:uFillTx/>
                <a:latin typeface="Calibri"/>
                <a:ea typeface="+mn-ea"/>
              </a:defRPr>
            </a:lvl1pPr>
          </a:lstStyle>
          <a:p>
            <a:pPr indent="0" algn="r" defTabSz="914400">
              <a:lnSpc>
                <a:spcPct val="100000"/>
              </a:lnSpc>
              <a:buNone/>
              <a:tabLst>
                <a:tab pos="0" algn="l"/>
              </a:tabLst>
            </a:pPr>
            <a:fld id="{8C3DD72B-FD01-41DA-92F2-42FA5A6339AC}" type="slidenum">
              <a:rPr lang="de-DE" sz="1200" b="0" u="none" strike="noStrike">
                <a:solidFill>
                  <a:srgbClr val="000000"/>
                </a:solidFill>
                <a:effectLst/>
                <a:uFillTx/>
                <a:latin typeface="Calibri"/>
                <a:ea typeface="+mn-ea"/>
              </a:rPr>
              <a:t>15</a:t>
            </a:fld>
            <a:endParaRPr lang="de-DE" sz="1200" b="0" u="none" strike="noStrike">
              <a:solidFill>
                <a:srgbClr val="000000"/>
              </a:solidFill>
              <a:effectLst/>
              <a:uFillTx/>
              <a:latin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PlaceHolder 1"/>
          <p:cNvSpPr>
            <a:spLocks noGrp="1" noRot="1" noChangeAspect="1"/>
          </p:cNvSpPr>
          <p:nvPr>
            <p:ph type="sldImg"/>
          </p:nvPr>
        </p:nvSpPr>
        <p:spPr>
          <a:xfrm>
            <a:off x="573120" y="1336680"/>
            <a:ext cx="6413040" cy="3607920"/>
          </a:xfrm>
          <a:prstGeom prst="rect">
            <a:avLst/>
          </a:prstGeom>
          <a:ln w="0">
            <a:noFill/>
          </a:ln>
        </p:spPr>
      </p:sp>
      <p:sp>
        <p:nvSpPr>
          <p:cNvPr id="458"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Auflösung und Bildrate sind entscheidend.</a:t>
            </a:r>
            <a:br>
              <a:rPr sz="1200"/>
            </a:br>
            <a:r>
              <a:rPr lang="de-DE" sz="1200" b="0" u="none" strike="noStrike">
                <a:solidFill>
                  <a:schemeClr val="dk1"/>
                </a:solidFill>
                <a:effectLst/>
                <a:uFillTx/>
                <a:latin typeface="Calibri"/>
                <a:ea typeface="Arial"/>
              </a:rPr>
              <a:t>Je höher die Auflösung, desto klarer das Bild – je höher die Bildrate, desto flüssiger die Bewegung.</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Für sportliche Bewegungen sind 720-1080p und 60-120 fps zu empfehlen. Auflösung und Bildrate kann man in den Kameraeinstellungen der Tablets einstellen.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Neben richtigen Einstellungen ist auch der sinnvolle Blickwinkel entscheidend.</a:t>
            </a:r>
            <a:endParaRPr lang="de-DE" sz="1200" b="0" u="none" strike="noStrike">
              <a:solidFill>
                <a:srgbClr val="000000"/>
              </a:solidFill>
              <a:effectLst/>
              <a:uFillTx/>
              <a:latin typeface="Calibri"/>
            </a:endParaRPr>
          </a:p>
        </p:txBody>
      </p:sp>
      <p:sp>
        <p:nvSpPr>
          <p:cNvPr id="459" name="PlaceHolder 3"/>
          <p:cNvSpPr>
            <a:spLocks noGrp="1"/>
          </p:cNvSpPr>
          <p:nvPr>
            <p:ph type="sldNum" idx="81"/>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74B23DC5-DA44-4AF4-804E-5E05408E35C4}" type="slidenum">
              <a:rPr lang="de-DE" sz="1200" b="0" u="none" strike="noStrike">
                <a:solidFill>
                  <a:schemeClr val="dk1"/>
                </a:solidFill>
                <a:effectLst/>
                <a:uFillTx/>
                <a:latin typeface="+mn-lt"/>
                <a:ea typeface="+mn-ea"/>
              </a:rPr>
              <a:t>16</a:t>
            </a:fld>
            <a:endParaRPr lang="de-DE" sz="1200" b="0" u="none" strike="noStrike">
              <a:solidFill>
                <a:srgbClr val="000000"/>
              </a:solidFill>
              <a:effectLst/>
              <a:uFillTx/>
              <a:latin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PlaceHolder 1"/>
          <p:cNvSpPr>
            <a:spLocks noGrp="1" noRot="1" noChangeAspect="1"/>
          </p:cNvSpPr>
          <p:nvPr>
            <p:ph type="sldImg"/>
          </p:nvPr>
        </p:nvSpPr>
        <p:spPr>
          <a:xfrm>
            <a:off x="573088" y="1336675"/>
            <a:ext cx="6413500" cy="3608388"/>
          </a:xfrm>
          <a:prstGeom prst="rect">
            <a:avLst/>
          </a:prstGeom>
          <a:ln w="0">
            <a:noFill/>
          </a:ln>
        </p:spPr>
      </p:sp>
      <p:sp>
        <p:nvSpPr>
          <p:cNvPr id="461"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Fragen Sie sich immer: </a:t>
            </a:r>
            <a:r>
              <a:rPr lang="de-DE" sz="1200" b="0" i="1" u="none" strike="noStrike">
                <a:solidFill>
                  <a:schemeClr val="dk1"/>
                </a:solidFill>
                <a:effectLst/>
                <a:uFillTx/>
                <a:latin typeface="Calibri"/>
                <a:ea typeface="Arial"/>
              </a:rPr>
              <a:t>Was will ich sehen?</a:t>
            </a:r>
            <a:br>
              <a:rPr sz="1200"/>
            </a:br>
            <a:r>
              <a:rPr lang="de-DE" sz="1200" b="0" u="none" strike="noStrike">
                <a:solidFill>
                  <a:schemeClr val="dk1"/>
                </a:solidFill>
                <a:effectLst/>
                <a:uFillTx/>
                <a:latin typeface="Calibri"/>
                <a:ea typeface="Arial"/>
              </a:rPr>
              <a:t>Der Blickwinkel bestimmt, welche Bewegungsmerkmale sichtbar sind. Im gezeigten Beispielbild kann zum Beispiel viel über die Beinachse und das zur-Seite-Lehnen, aber wenig über den Kniewinkel gesagt werden.</a:t>
            </a:r>
            <a:br>
              <a:rPr sz="1200"/>
            </a:br>
            <a:r>
              <a:rPr lang="de-DE" sz="1200" b="0" u="none" strike="noStrike">
                <a:solidFill>
                  <a:schemeClr val="dk1"/>
                </a:solidFill>
                <a:effectLst/>
                <a:uFillTx/>
                <a:latin typeface="Calibri"/>
                <a:ea typeface="Arial"/>
              </a:rPr>
              <a:t>Wichtig: Bleiben Sie möglichst statisch – mitschwenken erschwert Vergleiche verschiedener Videos.</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Das setzen wir gleich in der Praxis konkret am Beispiel Weitsprung um. Damit in der Praxis gut auf die vorgegebenen Beobachtungsschwerpunkte eingegangen werden kann, schauen wir uns kurz die Technikmerkmale des Weitsprungs in den relevanten Bereichen der Bewegung an.</a:t>
            </a:r>
            <a:endParaRPr lang="de-DE" sz="1200" b="0" u="none" strike="noStrike">
              <a:solidFill>
                <a:srgbClr val="000000"/>
              </a:solidFill>
              <a:effectLst/>
              <a:uFillTx/>
              <a:latin typeface="Calibri"/>
            </a:endParaRPr>
          </a:p>
        </p:txBody>
      </p:sp>
      <p:sp>
        <p:nvSpPr>
          <p:cNvPr id="462" name="PlaceHolder 3"/>
          <p:cNvSpPr>
            <a:spLocks noGrp="1"/>
          </p:cNvSpPr>
          <p:nvPr>
            <p:ph type="sldNum" idx="82"/>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C030C4D4-4DFD-4AA3-96C2-0E80BB35637F}" type="slidenum">
              <a:rPr lang="de-DE" sz="1200" b="0" u="none" strike="noStrike">
                <a:solidFill>
                  <a:schemeClr val="dk1"/>
                </a:solidFill>
                <a:effectLst/>
                <a:uFillTx/>
                <a:latin typeface="+mn-lt"/>
                <a:ea typeface="+mn-ea"/>
              </a:rPr>
              <a:t>17</a:t>
            </a:fld>
            <a:endParaRPr lang="de-DE" sz="1200" b="0" u="none" strike="noStrike">
              <a:solidFill>
                <a:srgbClr val="000000"/>
              </a:solidFill>
              <a:effectLst/>
              <a:uFillTx/>
              <a:latin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PlaceHolder 1"/>
          <p:cNvSpPr>
            <a:spLocks noGrp="1" noRot="1" noChangeAspect="1"/>
          </p:cNvSpPr>
          <p:nvPr>
            <p:ph type="sldImg"/>
          </p:nvPr>
        </p:nvSpPr>
        <p:spPr>
          <a:xfrm>
            <a:off x="573120" y="1336680"/>
            <a:ext cx="6412680" cy="3607560"/>
          </a:xfrm>
          <a:prstGeom prst="rect">
            <a:avLst/>
          </a:prstGeom>
          <a:ln w="0">
            <a:noFill/>
          </a:ln>
        </p:spPr>
      </p:sp>
      <p:sp>
        <p:nvSpPr>
          <p:cNvPr id="464"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Der Weitsprung lässt sich in vier Phasen gliedern: Anlauf, Absprung, Flugphase und Landung.</a:t>
            </a:r>
            <a:br>
              <a:rPr sz="1200"/>
            </a:br>
            <a:r>
              <a:rPr lang="de-DE" sz="1200" b="0" u="none" strike="noStrike">
                <a:solidFill>
                  <a:schemeClr val="dk1"/>
                </a:solidFill>
                <a:effectLst/>
                <a:uFillTx/>
                <a:latin typeface="Calibri"/>
                <a:ea typeface="Arial"/>
              </a:rPr>
              <a:t>Abhängig von Alter, Lernstand, konditionellen und individuellen Voraussetzungen kann sich die technische Ausführung stark unterscheiden.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Schauen wir uns die Phasen im Detail an.</a:t>
            </a:r>
            <a:endParaRPr lang="de-DE" sz="1200" b="0" u="none" strike="noStrike">
              <a:solidFill>
                <a:srgbClr val="000000"/>
              </a:solidFill>
              <a:effectLst/>
              <a:uFillTx/>
              <a:latin typeface="Calibri"/>
            </a:endParaRPr>
          </a:p>
        </p:txBody>
      </p:sp>
      <p:sp>
        <p:nvSpPr>
          <p:cNvPr id="465" name="PlaceHolder 3"/>
          <p:cNvSpPr>
            <a:spLocks noGrp="1"/>
          </p:cNvSpPr>
          <p:nvPr>
            <p:ph type="sldNum" idx="83"/>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65800F2E-D4F2-4BA7-B785-7F2365D0EF2C}" type="slidenum">
              <a:rPr lang="de-DE" sz="1200" b="0" u="none" strike="noStrike">
                <a:solidFill>
                  <a:schemeClr val="dk1"/>
                </a:solidFill>
                <a:effectLst/>
                <a:uFillTx/>
                <a:latin typeface="+mn-lt"/>
                <a:ea typeface="+mn-ea"/>
              </a:rPr>
              <a:t>18</a:t>
            </a:fld>
            <a:endParaRPr lang="de-DE" sz="1200" b="0" u="none" strike="noStrike">
              <a:solidFill>
                <a:srgbClr val="000000"/>
              </a:solidFill>
              <a:effectLst/>
              <a:uFillTx/>
              <a:latin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PlaceHolder 1"/>
          <p:cNvSpPr>
            <a:spLocks noGrp="1" noRot="1" noChangeAspect="1"/>
          </p:cNvSpPr>
          <p:nvPr>
            <p:ph type="sldImg"/>
          </p:nvPr>
        </p:nvSpPr>
        <p:spPr>
          <a:xfrm>
            <a:off x="573120" y="1336680"/>
            <a:ext cx="6412680" cy="3607560"/>
          </a:xfrm>
          <a:prstGeom prst="rect">
            <a:avLst/>
          </a:prstGeom>
          <a:ln w="0">
            <a:noFill/>
          </a:ln>
        </p:spPr>
      </p:sp>
      <p:sp>
        <p:nvSpPr>
          <p:cNvPr id="467"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Anlauf:</a:t>
            </a:r>
            <a:r>
              <a:rPr lang="de-DE" sz="1200" b="0" u="none" strike="noStrike">
                <a:solidFill>
                  <a:schemeClr val="dk1"/>
                </a:solidFill>
                <a:effectLst/>
                <a:uFillTx/>
                <a:latin typeface="Calibri"/>
                <a:ea typeface="Arial"/>
              </a:rPr>
              <a:t> Das Ziel ist eine maximal kontrollierbare Geschwindigkeit – idealerweise als Steigerungslauf. Hier beginnt die Bewegungsvorbereitung.</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1" u="none" strike="noStrike">
                <a:solidFill>
                  <a:schemeClr val="dk1"/>
                </a:solidFill>
                <a:effectLst/>
                <a:uFillTx/>
                <a:latin typeface="Calibri"/>
                <a:ea typeface="Arial"/>
              </a:rPr>
              <a:t>Absprungvorbereitung:</a:t>
            </a:r>
            <a:r>
              <a:rPr lang="de-DE" sz="1200" b="0" u="none" strike="noStrike">
                <a:solidFill>
                  <a:schemeClr val="dk1"/>
                </a:solidFill>
                <a:effectLst/>
                <a:uFillTx/>
                <a:latin typeface="Calibri"/>
                <a:ea typeface="Arial"/>
              </a:rPr>
              <a:t> Die Frequenz wird gegen Ende des Anlaufs gesteigert. Der Rhythmus auf den letzten Schritten macht’s: kurz–lang–kurz, mit leicht abgesenkten Körperschwerpunkt auf dem vorletzten Kontakt.</a:t>
            </a:r>
            <a:endParaRPr lang="de-DE" sz="1200" b="0" u="none" strike="noStrike">
              <a:solidFill>
                <a:srgbClr val="000000"/>
              </a:solidFill>
              <a:effectLst/>
              <a:uFillTx/>
              <a:latin typeface="Calibri"/>
            </a:endParaRPr>
          </a:p>
          <a:p>
            <a:pPr indent="0" defTabSz="914400">
              <a:lnSpc>
                <a:spcPct val="100000"/>
              </a:lnSpc>
              <a:buNone/>
              <a:tabLst>
                <a:tab pos="0" algn="l"/>
              </a:tabLst>
            </a:pPr>
            <a:endParaRPr lang="de-DE" sz="1200" b="0" u="none" strike="noStrike">
              <a:solidFill>
                <a:srgbClr val="000000"/>
              </a:solidFill>
              <a:effectLst/>
              <a:uFillTx/>
              <a:latin typeface="Calibri"/>
            </a:endParaRPr>
          </a:p>
        </p:txBody>
      </p:sp>
      <p:sp>
        <p:nvSpPr>
          <p:cNvPr id="468" name="PlaceHolder 3"/>
          <p:cNvSpPr>
            <a:spLocks noGrp="1"/>
          </p:cNvSpPr>
          <p:nvPr>
            <p:ph type="sldNum" idx="84"/>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4A72728F-B00E-4560-ABBB-1DDD81070B57}" type="slidenum">
              <a:rPr lang="de-DE" sz="1200" b="0" u="none" strike="noStrike">
                <a:solidFill>
                  <a:schemeClr val="dk1"/>
                </a:solidFill>
                <a:effectLst/>
                <a:uFillTx/>
                <a:latin typeface="+mn-lt"/>
                <a:ea typeface="+mn-ea"/>
              </a:rPr>
              <a:t>19</a:t>
            </a:fld>
            <a:endParaRPr lang="de-DE" sz="1200" b="0" u="none" strike="noStrike">
              <a:solidFill>
                <a:srgbClr val="000000"/>
              </a:solidFill>
              <a:effectLst/>
              <a:uFillTx/>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PlaceHolder 1"/>
          <p:cNvSpPr>
            <a:spLocks noGrp="1" noRot="1" noChangeAspect="1"/>
          </p:cNvSpPr>
          <p:nvPr>
            <p:ph type="sldImg"/>
          </p:nvPr>
        </p:nvSpPr>
        <p:spPr>
          <a:xfrm>
            <a:off x="573120" y="1336680"/>
            <a:ext cx="6412680" cy="3607560"/>
          </a:xfrm>
          <a:prstGeom prst="rect">
            <a:avLst/>
          </a:prstGeom>
          <a:ln w="0">
            <a:noFill/>
          </a:ln>
        </p:spPr>
      </p:sp>
      <p:sp>
        <p:nvSpPr>
          <p:cNvPr id="416"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defTabSz="914400">
              <a:lnSpc>
                <a:spcPct val="100000"/>
              </a:lnSpc>
              <a:buNone/>
              <a:tabLst>
                <a:tab pos="0" algn="l"/>
              </a:tabLst>
            </a:pPr>
            <a:r>
              <a:rPr lang="de-DE" sz="1200" b="0" u="none" strike="noStrike">
                <a:solidFill>
                  <a:schemeClr val="dk1"/>
                </a:solidFill>
                <a:effectLst/>
                <a:uFillTx/>
                <a:latin typeface="Calibri"/>
                <a:ea typeface="Arial"/>
              </a:rPr>
              <a:t>Willkommen zur Fortbildung </a:t>
            </a:r>
            <a:r>
              <a:rPr lang="de-DE" sz="1200" b="0" i="1" u="none" strike="noStrike">
                <a:solidFill>
                  <a:schemeClr val="dk1"/>
                </a:solidFill>
                <a:effectLst/>
                <a:uFillTx/>
                <a:latin typeface="Calibri"/>
                <a:ea typeface="Arial"/>
              </a:rPr>
              <a:t>„Bewegungslernen durch Videoanalyse/-feedback“</a:t>
            </a:r>
            <a:r>
              <a:rPr lang="de-DE" sz="1200" b="0" u="none" strike="noStrike">
                <a:solidFill>
                  <a:schemeClr val="dk1"/>
                </a:solidFill>
                <a:effectLst/>
                <a:uFillTx/>
                <a:latin typeface="Calibri"/>
                <a:ea typeface="Arial"/>
              </a:rPr>
              <a:t>!</a:t>
            </a:r>
            <a:br>
              <a:rPr sz="1200"/>
            </a:br>
            <a:r>
              <a:rPr lang="de-DE" sz="1200" b="0" u="none" strike="noStrike">
                <a:solidFill>
                  <a:schemeClr val="dk1"/>
                </a:solidFill>
                <a:effectLst/>
                <a:uFillTx/>
                <a:latin typeface="Calibri"/>
                <a:ea typeface="Arial"/>
              </a:rPr>
              <a:t>Heute wollen wir gemeinsam erkunden, wie digitale Medien – speziell Videos – das Bewegungslernen im Sportunterricht bereichern können.</a:t>
            </a:r>
            <a:br>
              <a:rPr sz="1200"/>
            </a:br>
            <a:r>
              <a:rPr lang="de-DE" sz="1200" b="0" u="none" strike="noStrike">
                <a:solidFill>
                  <a:schemeClr val="dk1"/>
                </a:solidFill>
                <a:effectLst/>
                <a:uFillTx/>
                <a:latin typeface="Calibri"/>
                <a:ea typeface="Arial"/>
              </a:rPr>
              <a:t>Unser Fahrplan für heute: Vom Einstieg über die Studienlage, verschiedene Arten der Videoanalyse bzw. des Videofeedbacks und technische Grundlagen bis hin zur praktischen Anwendung am Beispiel Weitsprung. Am Ende probieren wir alles praktisch aus – damit Sie die Inhalte direkt in Ihrem Unterricht einsetzen können.</a:t>
            </a:r>
            <a:br>
              <a:rPr sz="1200"/>
            </a:b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Und wir starten mit einem Blick auf den Schulalltag …</a:t>
            </a:r>
            <a:endParaRPr lang="de-DE" sz="1200" b="0" u="none" strike="noStrike">
              <a:solidFill>
                <a:srgbClr val="000000"/>
              </a:solidFill>
              <a:effectLst/>
              <a:uFillTx/>
              <a:latin typeface="Calibri"/>
            </a:endParaRPr>
          </a:p>
        </p:txBody>
      </p:sp>
      <p:sp>
        <p:nvSpPr>
          <p:cNvPr id="417" name="PlaceHolder 3"/>
          <p:cNvSpPr>
            <a:spLocks noGrp="1"/>
          </p:cNvSpPr>
          <p:nvPr>
            <p:ph type="sldNum" idx="67"/>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DE391B44-465D-4359-AE86-9A24AFB2F19C}" type="slidenum">
              <a:rPr lang="de-DE" sz="1200" b="0" u="none" strike="noStrike">
                <a:solidFill>
                  <a:schemeClr val="dk1"/>
                </a:solidFill>
                <a:effectLst/>
                <a:uFillTx/>
                <a:latin typeface="+mn-lt"/>
                <a:ea typeface="+mn-ea"/>
              </a:rPr>
              <a:t>2</a:t>
            </a:fld>
            <a:endParaRPr lang="de-DE" sz="1200" b="0" u="none" strike="noStrike">
              <a:solidFill>
                <a:srgbClr val="000000"/>
              </a:solidFill>
              <a:effectLst/>
              <a:uFillTx/>
              <a:latin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PlaceHolder 1"/>
          <p:cNvSpPr>
            <a:spLocks noGrp="1" noRot="1" noChangeAspect="1"/>
          </p:cNvSpPr>
          <p:nvPr>
            <p:ph type="sldImg"/>
          </p:nvPr>
        </p:nvSpPr>
        <p:spPr>
          <a:xfrm>
            <a:off x="573120" y="1336680"/>
            <a:ext cx="6412680" cy="3607560"/>
          </a:xfrm>
          <a:prstGeom prst="rect">
            <a:avLst/>
          </a:prstGeom>
          <a:ln w="0">
            <a:noFill/>
          </a:ln>
        </p:spPr>
      </p:sp>
      <p:sp>
        <p:nvSpPr>
          <p:cNvPr id="470"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Absprung:</a:t>
            </a:r>
            <a:r>
              <a:rPr lang="de-DE" sz="1200" b="0" u="none" strike="noStrike">
                <a:solidFill>
                  <a:schemeClr val="dk1"/>
                </a:solidFill>
                <a:effectLst/>
                <a:uFillTx/>
                <a:latin typeface="Calibri"/>
                <a:ea typeface="Arial"/>
              </a:rPr>
              <a:t> Hier soll eine möglichst hohe Geschwindigkeit gehalten und ein optimaler Absprungwinkel realisiert werden. Das schafft man vor allem durch einen aktiven Fußaufsatz auf ganzer Sohle, schnell und flach. Im Knie- und Hüftgelenk soll möglichst wenig gebeugt werden. Der Oberkörper ist möglichst aufrecht.</a:t>
            </a:r>
            <a:endParaRPr lang="de-DE" sz="1200" b="0" u="none" strike="noStrike">
              <a:solidFill>
                <a:srgbClr val="000000"/>
              </a:solidFill>
              <a:effectLst/>
              <a:uFillTx/>
              <a:latin typeface="Calibri"/>
            </a:endParaRPr>
          </a:p>
          <a:p>
            <a:pPr indent="0" defTabSz="914400">
              <a:lnSpc>
                <a:spcPct val="100000"/>
              </a:lnSpc>
              <a:buNone/>
              <a:tabLst>
                <a:tab pos="0" algn="l"/>
              </a:tabLst>
            </a:pPr>
            <a:r>
              <a:rPr lang="de-DE" sz="1200" b="1" u="none" strike="noStrike">
                <a:solidFill>
                  <a:schemeClr val="dk1"/>
                </a:solidFill>
                <a:effectLst/>
                <a:uFillTx/>
                <a:latin typeface="Calibri"/>
                <a:ea typeface="Arial"/>
              </a:rPr>
              <a:t>Absprung:</a:t>
            </a:r>
            <a:r>
              <a:rPr lang="de-DE" sz="1200" b="0" u="none" strike="noStrike">
                <a:solidFill>
                  <a:schemeClr val="dk1"/>
                </a:solidFill>
                <a:effectLst/>
                <a:uFillTx/>
                <a:latin typeface="Calibri"/>
                <a:ea typeface="Arial"/>
              </a:rPr>
              <a:t> In der Absprungposition schwingt der Oberschenkel des Schwungbeins in die Horizontale. Alle Gelenke des Absprungbeins sind möglichst gestreckt und ein aktiver Armschwung unterstützt die Geschwindigkeitsmitnahme.</a:t>
            </a:r>
            <a:endParaRPr lang="de-DE" sz="1200" b="0" u="none" strike="noStrike">
              <a:solidFill>
                <a:srgbClr val="000000"/>
              </a:solidFill>
              <a:effectLst/>
              <a:uFillTx/>
              <a:latin typeface="Calibri"/>
            </a:endParaRPr>
          </a:p>
          <a:p>
            <a:pPr indent="0" defTabSz="914400">
              <a:lnSpc>
                <a:spcPct val="100000"/>
              </a:lnSpc>
              <a:buNone/>
              <a:tabLst>
                <a:tab pos="0" algn="l"/>
              </a:tabLst>
            </a:pPr>
            <a:endParaRPr lang="de-DE" sz="1200" b="0" u="none" strike="noStrike">
              <a:solidFill>
                <a:srgbClr val="000000"/>
              </a:solidFill>
              <a:effectLst/>
              <a:uFillTx/>
              <a:latin typeface="Calibri"/>
            </a:endParaRPr>
          </a:p>
        </p:txBody>
      </p:sp>
      <p:sp>
        <p:nvSpPr>
          <p:cNvPr id="471" name="PlaceHolder 3"/>
          <p:cNvSpPr>
            <a:spLocks noGrp="1"/>
          </p:cNvSpPr>
          <p:nvPr>
            <p:ph type="sldNum" idx="85"/>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E7526BD5-CF52-46CF-8BAB-8E859178D330}" type="slidenum">
              <a:rPr lang="de-DE" sz="1200" b="0" u="none" strike="noStrike">
                <a:solidFill>
                  <a:schemeClr val="dk1"/>
                </a:solidFill>
                <a:effectLst/>
                <a:uFillTx/>
                <a:latin typeface="+mn-lt"/>
                <a:ea typeface="+mn-ea"/>
              </a:rPr>
              <a:t>20</a:t>
            </a:fld>
            <a:endParaRPr lang="de-DE" sz="1200" b="0" u="none" strike="noStrike">
              <a:solidFill>
                <a:srgbClr val="000000"/>
              </a:solidFill>
              <a:effectLst/>
              <a:uFillTx/>
              <a:latin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noRot="1" noChangeAspect="1"/>
          </p:cNvSpPr>
          <p:nvPr>
            <p:ph type="sldImg"/>
          </p:nvPr>
        </p:nvSpPr>
        <p:spPr>
          <a:xfrm>
            <a:off x="573120" y="1336680"/>
            <a:ext cx="6412680" cy="3607560"/>
          </a:xfrm>
          <a:prstGeom prst="rect">
            <a:avLst/>
          </a:prstGeom>
          <a:ln w="0">
            <a:noFill/>
          </a:ln>
        </p:spPr>
      </p:sp>
      <p:sp>
        <p:nvSpPr>
          <p:cNvPr id="473"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Flugphase:</a:t>
            </a:r>
            <a:r>
              <a:rPr lang="de-DE" sz="1200" b="0" u="none" strike="noStrike">
                <a:solidFill>
                  <a:schemeClr val="dk1"/>
                </a:solidFill>
                <a:effectLst/>
                <a:uFillTx/>
                <a:latin typeface="Calibri"/>
                <a:ea typeface="Arial"/>
              </a:rPr>
              <a:t> Die Flugtechnik ist anpassbar: Schrittsprung für Anfänger:innen, Hangsprung für Fortgeschrittene. Entscheidend ist die gute Vorbereitung auf die Landung.</a:t>
            </a:r>
            <a:endParaRPr lang="de-DE" sz="1200" b="0" u="none" strike="noStrike">
              <a:solidFill>
                <a:srgbClr val="000000"/>
              </a:solidFill>
              <a:effectLst/>
              <a:uFillTx/>
              <a:latin typeface="Calibri"/>
            </a:endParaRPr>
          </a:p>
        </p:txBody>
      </p:sp>
      <p:sp>
        <p:nvSpPr>
          <p:cNvPr id="474" name="PlaceHolder 3"/>
          <p:cNvSpPr>
            <a:spLocks noGrp="1"/>
          </p:cNvSpPr>
          <p:nvPr>
            <p:ph type="sldNum" idx="86"/>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FA7819AB-8F23-4AB9-8BC3-BC5018997267}" type="slidenum">
              <a:rPr lang="de-DE" sz="1200" b="0" u="none" strike="noStrike">
                <a:solidFill>
                  <a:schemeClr val="dk1"/>
                </a:solidFill>
                <a:effectLst/>
                <a:uFillTx/>
                <a:latin typeface="+mn-lt"/>
                <a:ea typeface="+mn-ea"/>
              </a:rPr>
              <a:t>21</a:t>
            </a:fld>
            <a:endParaRPr lang="de-DE" sz="1200" b="0" u="none" strike="noStrike">
              <a:solidFill>
                <a:srgbClr val="000000"/>
              </a:solidFill>
              <a:effectLst/>
              <a:uFillTx/>
              <a:latin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PlaceHolder 1"/>
          <p:cNvSpPr>
            <a:spLocks noGrp="1" noRot="1" noChangeAspect="1"/>
          </p:cNvSpPr>
          <p:nvPr>
            <p:ph type="sldImg"/>
          </p:nvPr>
        </p:nvSpPr>
        <p:spPr>
          <a:xfrm>
            <a:off x="573120" y="1336680"/>
            <a:ext cx="6412680" cy="3607560"/>
          </a:xfrm>
          <a:prstGeom prst="rect">
            <a:avLst/>
          </a:prstGeom>
          <a:ln w="0">
            <a:noFill/>
          </a:ln>
        </p:spPr>
      </p:sp>
      <p:sp>
        <p:nvSpPr>
          <p:cNvPr id="476"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Landung:</a:t>
            </a:r>
            <a:r>
              <a:rPr lang="de-DE" sz="1200" b="0" u="none" strike="noStrike">
                <a:solidFill>
                  <a:schemeClr val="dk1"/>
                </a:solidFill>
                <a:effectLst/>
                <a:uFillTx/>
                <a:latin typeface="Calibri"/>
                <a:ea typeface="Arial"/>
              </a:rPr>
              <a:t> Ziel: möglichst wenig Weite verlieren. Bei Anfänger:innen findet meist eine Landung im Stand statt. Bei Fortgeschrittenen wird die Klappmesser-Bewegung genutzt: Arme nach vorn, Beine sind nahezu gestreckt. Bei der Bodenberührung geben die Beine in den Knien nach und die Hüfte schiebt nach vorn. Um das Zurückfallen zu vermeiden, kann man sich leicht zur Seite werfen.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Und jetzt geht es gleich in die Praxis!</a:t>
            </a:r>
            <a:endParaRPr lang="de-DE" sz="1200" b="0" u="none" strike="noStrike">
              <a:solidFill>
                <a:srgbClr val="000000"/>
              </a:solidFill>
              <a:effectLst/>
              <a:uFillTx/>
              <a:latin typeface="Calibri"/>
            </a:endParaRPr>
          </a:p>
        </p:txBody>
      </p:sp>
      <p:sp>
        <p:nvSpPr>
          <p:cNvPr id="477" name="PlaceHolder 3"/>
          <p:cNvSpPr>
            <a:spLocks noGrp="1"/>
          </p:cNvSpPr>
          <p:nvPr>
            <p:ph type="sldNum" idx="87"/>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8F9A4D02-45BF-4FE9-BE02-5A0E212EA1B3}" type="slidenum">
              <a:rPr lang="de-DE" sz="1200" b="0" u="none" strike="noStrike">
                <a:solidFill>
                  <a:schemeClr val="dk1"/>
                </a:solidFill>
                <a:effectLst/>
                <a:uFillTx/>
                <a:latin typeface="+mn-lt"/>
                <a:ea typeface="+mn-ea"/>
              </a:rPr>
              <a:t>22</a:t>
            </a:fld>
            <a:endParaRPr lang="de-DE" sz="1200" b="0" u="none" strike="noStrike">
              <a:solidFill>
                <a:srgbClr val="000000"/>
              </a:solidFill>
              <a:effectLst/>
              <a:uFillTx/>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PlaceHolder 1"/>
          <p:cNvSpPr>
            <a:spLocks noGrp="1" noRot="1" noChangeAspect="1"/>
          </p:cNvSpPr>
          <p:nvPr>
            <p:ph type="sldImg"/>
          </p:nvPr>
        </p:nvSpPr>
        <p:spPr>
          <a:xfrm>
            <a:off x="573120" y="1336680"/>
            <a:ext cx="6412680" cy="3607560"/>
          </a:xfrm>
          <a:prstGeom prst="rect">
            <a:avLst/>
          </a:prstGeom>
          <a:ln w="0">
            <a:noFill/>
          </a:ln>
        </p:spPr>
      </p:sp>
      <p:sp>
        <p:nvSpPr>
          <p:cNvPr id="479"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Bevor wir starten: Bitte füllen Sie die Einwilligungserklärung aus – in der Schule wäre das ebenso nötig.</a:t>
            </a:r>
            <a:br>
              <a:rPr sz="1200"/>
            </a:br>
            <a:r>
              <a:rPr lang="de-DE" sz="1200" b="0" u="none" strike="noStrike">
                <a:solidFill>
                  <a:schemeClr val="dk1"/>
                </a:solidFill>
                <a:effectLst/>
                <a:uFillTx/>
                <a:latin typeface="Calibri"/>
                <a:ea typeface="Arial"/>
              </a:rPr>
              <a:t>Auch Klassenregeln sind wichtig – wir stellen Ihnen für beides eine Vorlage zur Verfügung.</a:t>
            </a:r>
            <a:br>
              <a:rPr sz="1200"/>
            </a:br>
            <a:r>
              <a:rPr lang="de-DE" sz="1200" b="0" u="none" strike="noStrike">
                <a:solidFill>
                  <a:schemeClr val="dk1"/>
                </a:solidFill>
                <a:effectLst/>
                <a:uFillTx/>
                <a:latin typeface="Calibri"/>
                <a:ea typeface="Arial"/>
              </a:rPr>
              <a:t>Danach folgt:</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Aufwärmen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Anwendung von Video delay</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Peer-Feedback mit Beobachtungsbögen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Reflexion zum Abschluss</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Zum Schluss zeigen wir Ihnen nochmal in der Übersicht, welche Materialien Sie im Nachgang bekommen.</a:t>
            </a:r>
            <a:endParaRPr lang="de-DE" sz="1200" b="0" u="none" strike="noStrike">
              <a:solidFill>
                <a:srgbClr val="000000"/>
              </a:solidFill>
              <a:effectLst/>
              <a:uFillTx/>
              <a:latin typeface="Calibri"/>
            </a:endParaRPr>
          </a:p>
        </p:txBody>
      </p:sp>
      <p:sp>
        <p:nvSpPr>
          <p:cNvPr id="480" name="PlaceHolder 3"/>
          <p:cNvSpPr>
            <a:spLocks noGrp="1"/>
          </p:cNvSpPr>
          <p:nvPr>
            <p:ph type="sldNum" idx="88"/>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6B810C00-E4DE-44E7-83AD-435C255D0356}" type="slidenum">
              <a:rPr lang="de-DE" sz="1200" b="0" u="none" strike="noStrike">
                <a:solidFill>
                  <a:schemeClr val="dk1"/>
                </a:solidFill>
                <a:effectLst/>
                <a:uFillTx/>
                <a:latin typeface="+mn-lt"/>
                <a:ea typeface="+mn-ea"/>
              </a:rPr>
              <a:t>23</a:t>
            </a:fld>
            <a:endParaRPr lang="de-DE" sz="1200" b="0" u="none" strike="noStrike">
              <a:solidFill>
                <a:srgbClr val="000000"/>
              </a:solidFill>
              <a:effectLst/>
              <a:uFillTx/>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PlaceHolder 1"/>
          <p:cNvSpPr>
            <a:spLocks noGrp="1" noRot="1" noChangeAspect="1"/>
          </p:cNvSpPr>
          <p:nvPr>
            <p:ph type="sldImg"/>
          </p:nvPr>
        </p:nvSpPr>
        <p:spPr>
          <a:xfrm>
            <a:off x="573120" y="1336680"/>
            <a:ext cx="6413040" cy="3607920"/>
          </a:xfrm>
          <a:prstGeom prst="rect">
            <a:avLst/>
          </a:prstGeom>
          <a:ln w="0">
            <a:noFill/>
          </a:ln>
        </p:spPr>
      </p:sp>
      <p:sp>
        <p:nvSpPr>
          <p:cNvPr id="482"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Nochmal zur Übersicht: </a:t>
            </a:r>
            <a:r>
              <a:rPr lang="de-DE" sz="1200" b="0" u="none" strike="noStrike">
                <a:solidFill>
                  <a:schemeClr val="dk1"/>
                </a:solidFill>
                <a:effectLst/>
                <a:uFillTx/>
                <a:latin typeface="Calibri"/>
                <a:ea typeface="Arial"/>
              </a:rPr>
              <a:t>Sie erhalten heute ein umfangreiches Paket für Ihre Praxis: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Diese Präsentation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Übersichten zu Analyseformen &amp; Apps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Technikhilfen und Perspektiveninfos</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Klassenregeln &amp; Einwilligungsvorlage</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Beobachtungsbogen, Lerntheke &amp; Hallenplan</a:t>
            </a:r>
            <a:endParaRPr lang="de-DE" sz="1200" b="0" u="none" strike="noStrike">
              <a:solidFill>
                <a:srgbClr val="000000"/>
              </a:solidFill>
              <a:effectLst/>
              <a:uFillTx/>
              <a:latin typeface="Calibri"/>
            </a:endParaRPr>
          </a:p>
          <a:p>
            <a:pPr indent="0">
              <a:lnSpc>
                <a:spcPct val="100000"/>
              </a:lnSpc>
              <a:buNone/>
              <a:tabLst>
                <a:tab pos="0" algn="l"/>
              </a:tabLst>
            </a:pPr>
            <a:r>
              <a:rPr lang="de-DE" sz="1200" b="0" u="none" strike="noStrike">
                <a:solidFill>
                  <a:schemeClr val="dk1"/>
                </a:solidFill>
                <a:effectLst/>
                <a:uFillTx/>
                <a:latin typeface="Calibri"/>
                <a:ea typeface="Arial"/>
              </a:rPr>
              <a:t>Damit steht der Umsetzung an Ihrer Schule nichts mehr im Weg!</a:t>
            </a:r>
            <a:endParaRPr lang="de-DE" sz="1200" b="0" u="none" strike="noStrike">
              <a:solidFill>
                <a:srgbClr val="000000"/>
              </a:solidFill>
              <a:effectLst/>
              <a:uFillTx/>
              <a:latin typeface="Calibri"/>
            </a:endParaRPr>
          </a:p>
          <a:p>
            <a:pPr indent="0">
              <a:lnSpc>
                <a:spcPct val="100000"/>
              </a:lnSpc>
              <a:buNone/>
              <a:tabLst>
                <a:tab pos="0" algn="l"/>
              </a:tabLst>
            </a:pPr>
            <a:endParaRPr lang="de-DE" sz="1200" b="0" u="none" strike="noStrike">
              <a:solidFill>
                <a:srgbClr val="000000"/>
              </a:solidFill>
              <a:effectLst/>
              <a:uFillTx/>
              <a:latin typeface="Calibri"/>
            </a:endParaRPr>
          </a:p>
        </p:txBody>
      </p:sp>
      <p:sp>
        <p:nvSpPr>
          <p:cNvPr id="483" name="PlaceHolder 3"/>
          <p:cNvSpPr>
            <a:spLocks noGrp="1"/>
          </p:cNvSpPr>
          <p:nvPr>
            <p:ph type="sldNum" idx="89"/>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E7A52149-5B93-4851-A91A-1EB4ECE237FE}" type="slidenum">
              <a:rPr lang="de-DE" sz="1200" b="0" u="none" strike="noStrike">
                <a:solidFill>
                  <a:schemeClr val="dk1"/>
                </a:solidFill>
                <a:effectLst/>
                <a:uFillTx/>
                <a:latin typeface="+mn-lt"/>
                <a:ea typeface="+mn-ea"/>
              </a:rPr>
              <a:t>24</a:t>
            </a:fld>
            <a:endParaRPr lang="de-DE" sz="1200" b="0" u="none" strike="noStrike">
              <a:solidFill>
                <a:srgbClr val="000000"/>
              </a:solidFill>
              <a:effectLst/>
              <a:uFillTx/>
              <a:latin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PlaceHolder 1"/>
          <p:cNvSpPr>
            <a:spLocks noGrp="1" noRot="1" noChangeAspect="1"/>
          </p:cNvSpPr>
          <p:nvPr>
            <p:ph type="sldImg"/>
          </p:nvPr>
        </p:nvSpPr>
        <p:spPr>
          <a:xfrm>
            <a:off x="573120" y="1336680"/>
            <a:ext cx="6412680" cy="3607560"/>
          </a:xfrm>
          <a:prstGeom prst="rect">
            <a:avLst/>
          </a:prstGeom>
          <a:ln w="0">
            <a:noFill/>
          </a:ln>
        </p:spPr>
      </p:sp>
      <p:sp>
        <p:nvSpPr>
          <p:cNvPr id="485"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486" name="PlaceHolder 3"/>
          <p:cNvSpPr>
            <a:spLocks noGrp="1"/>
          </p:cNvSpPr>
          <p:nvPr>
            <p:ph type="sldNum" idx="90"/>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4F13894A-2ACE-4D38-8F9C-0BEDAB55841F}" type="slidenum">
              <a:rPr lang="de-DE" sz="1200" b="0" u="none" strike="noStrike">
                <a:solidFill>
                  <a:schemeClr val="dk1"/>
                </a:solidFill>
                <a:effectLst/>
                <a:uFillTx/>
                <a:latin typeface="+mn-lt"/>
                <a:ea typeface="+mn-ea"/>
              </a:rPr>
              <a:t>25</a:t>
            </a:fld>
            <a:endParaRPr lang="de-DE" sz="1200" b="0" u="none" strike="noStrike">
              <a:solidFill>
                <a:srgbClr val="000000"/>
              </a:solidFill>
              <a:effectLst/>
              <a:uFillTx/>
              <a:latin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PlaceHolder 1"/>
          <p:cNvSpPr>
            <a:spLocks noGrp="1" noRot="1" noChangeAspect="1"/>
          </p:cNvSpPr>
          <p:nvPr>
            <p:ph type="sldImg"/>
          </p:nvPr>
        </p:nvSpPr>
        <p:spPr>
          <a:xfrm>
            <a:off x="573120" y="1336680"/>
            <a:ext cx="6412680" cy="3607560"/>
          </a:xfrm>
          <a:prstGeom prst="rect">
            <a:avLst/>
          </a:prstGeom>
          <a:ln w="0">
            <a:noFill/>
          </a:ln>
        </p:spPr>
      </p:sp>
      <p:sp>
        <p:nvSpPr>
          <p:cNvPr id="488"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489" name="PlaceHolder 3"/>
          <p:cNvSpPr>
            <a:spLocks noGrp="1"/>
          </p:cNvSpPr>
          <p:nvPr>
            <p:ph type="sldNum" idx="91"/>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4C57D468-047B-4D0E-B51A-C55354FA1250}" type="slidenum">
              <a:rPr lang="de-DE" sz="1200" b="0" u="none" strike="noStrike">
                <a:solidFill>
                  <a:schemeClr val="dk1"/>
                </a:solidFill>
                <a:effectLst/>
                <a:uFillTx/>
                <a:latin typeface="+mn-lt"/>
                <a:ea typeface="+mn-ea"/>
              </a:rPr>
              <a:t>26</a:t>
            </a:fld>
            <a:endParaRPr lang="de-DE" sz="1200" b="0" u="none" strike="noStrike">
              <a:solidFill>
                <a:srgbClr val="000000"/>
              </a:solidFill>
              <a:effectLst/>
              <a:uFillTx/>
              <a:latin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PlaceHolder 1"/>
          <p:cNvSpPr>
            <a:spLocks noGrp="1" noRot="1" noChangeAspect="1"/>
          </p:cNvSpPr>
          <p:nvPr>
            <p:ph type="sldImg"/>
          </p:nvPr>
        </p:nvSpPr>
        <p:spPr>
          <a:xfrm>
            <a:off x="573120" y="1336680"/>
            <a:ext cx="6412680" cy="3607560"/>
          </a:xfrm>
          <a:prstGeom prst="rect">
            <a:avLst/>
          </a:prstGeom>
          <a:ln w="0">
            <a:noFill/>
          </a:ln>
        </p:spPr>
      </p:sp>
      <p:sp>
        <p:nvSpPr>
          <p:cNvPr id="491"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buNone/>
            </a:pPr>
            <a:endParaRPr lang="de-DE" sz="1800" b="0" u="none" strike="noStrike">
              <a:solidFill>
                <a:srgbClr val="000000"/>
              </a:solidFill>
              <a:effectLst/>
              <a:uFillTx/>
              <a:latin typeface="Calibri"/>
            </a:endParaRPr>
          </a:p>
        </p:txBody>
      </p:sp>
      <p:sp>
        <p:nvSpPr>
          <p:cNvPr id="492" name="PlaceHolder 3"/>
          <p:cNvSpPr>
            <a:spLocks noGrp="1"/>
          </p:cNvSpPr>
          <p:nvPr>
            <p:ph type="sldNum" idx="92"/>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21850BF3-3C2D-40E6-98A5-0B4964E9B949}" type="slidenum">
              <a:rPr lang="de-DE" sz="1200" b="0" u="none" strike="noStrike">
                <a:solidFill>
                  <a:schemeClr val="dk1"/>
                </a:solidFill>
                <a:effectLst/>
                <a:uFillTx/>
                <a:latin typeface="+mn-lt"/>
                <a:ea typeface="+mn-ea"/>
              </a:rPr>
              <a:t>27</a:t>
            </a:fld>
            <a:endParaRPr lang="de-DE" sz="1200" b="0" u="none" strike="noStrike">
              <a:solidFill>
                <a:srgbClr val="000000"/>
              </a:solidFill>
              <a:effectLst/>
              <a:uFillTx/>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PlaceHolder 1"/>
          <p:cNvSpPr>
            <a:spLocks noGrp="1" noRot="1" noChangeAspect="1"/>
          </p:cNvSpPr>
          <p:nvPr>
            <p:ph type="sldImg"/>
          </p:nvPr>
        </p:nvSpPr>
        <p:spPr>
          <a:xfrm>
            <a:off x="573088" y="1336675"/>
            <a:ext cx="6413500" cy="3608388"/>
          </a:xfrm>
          <a:prstGeom prst="rect">
            <a:avLst/>
          </a:prstGeom>
          <a:ln w="0">
            <a:noFill/>
          </a:ln>
        </p:spPr>
      </p:sp>
      <p:sp>
        <p:nvSpPr>
          <p:cNvPr id="419"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Hier sehen Sie ein Beispiel für modernen, digitalen Unterricht. In vielen Fächern wie Mathematik, Deutsch oder Biologie ist die Digitalisierung angekommen: interaktive Tafeln, Lernapps, Tablets.</a:t>
            </a:r>
            <a:br>
              <a:rPr sz="1200"/>
            </a:br>
            <a:r>
              <a:rPr lang="de-DE" sz="1200" b="0" u="none" strike="noStrike">
                <a:solidFill>
                  <a:schemeClr val="dk1"/>
                </a:solidFill>
                <a:effectLst/>
                <a:uFillTx/>
                <a:latin typeface="Calibri"/>
                <a:ea typeface="Arial"/>
              </a:rPr>
              <a:t>Digitale Medien prägen dort zunehmend die Lernkultur.</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Aber wie sieht es im Sportunterricht aus?</a:t>
            </a:r>
            <a:endParaRPr lang="de-DE" sz="1200" b="0" u="none" strike="noStrike">
              <a:solidFill>
                <a:srgbClr val="000000"/>
              </a:solidFill>
              <a:effectLst/>
              <a:uFillTx/>
              <a:latin typeface="Calibri"/>
            </a:endParaRPr>
          </a:p>
        </p:txBody>
      </p:sp>
      <p:sp>
        <p:nvSpPr>
          <p:cNvPr id="420" name="PlaceHolder 3"/>
          <p:cNvSpPr>
            <a:spLocks noGrp="1"/>
          </p:cNvSpPr>
          <p:nvPr>
            <p:ph type="sldNum" idx="68"/>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3C9BD658-613B-4DBA-99F8-65101EA0A8AC}" type="slidenum">
              <a:rPr lang="de-DE" sz="1200" b="0" u="none" strike="noStrike">
                <a:solidFill>
                  <a:schemeClr val="dk1"/>
                </a:solidFill>
                <a:effectLst/>
                <a:uFillTx/>
                <a:latin typeface="+mn-lt"/>
                <a:ea typeface="+mn-ea"/>
              </a:rPr>
              <a:t>3</a:t>
            </a:fld>
            <a:endParaRPr lang="de-DE" sz="1200" b="0" u="none" strike="noStrike">
              <a:solidFill>
                <a:srgbClr val="000000"/>
              </a:solidFill>
              <a:effectLst/>
              <a:uFillTx/>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PlaceHolder 1"/>
          <p:cNvSpPr>
            <a:spLocks noGrp="1" noRot="1" noChangeAspect="1"/>
          </p:cNvSpPr>
          <p:nvPr>
            <p:ph type="sldImg"/>
          </p:nvPr>
        </p:nvSpPr>
        <p:spPr>
          <a:xfrm>
            <a:off x="573088" y="1336675"/>
            <a:ext cx="6413500" cy="3608388"/>
          </a:xfrm>
          <a:prstGeom prst="rect">
            <a:avLst/>
          </a:prstGeom>
          <a:ln w="0">
            <a:noFill/>
          </a:ln>
        </p:spPr>
      </p:sp>
      <p:sp>
        <p:nvSpPr>
          <p:cNvPr id="422"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Der Sportunterricht hinkt in dieser Hinsicht oft noch hinterher. Studien zeigen, dass digitale Medien hier bisher nur vereinzelt eingesetzt werden.</a:t>
            </a:r>
            <a:br>
              <a:rPr sz="1200"/>
            </a:br>
            <a:r>
              <a:rPr lang="de-DE" sz="1200" b="0" u="none" strike="noStrike">
                <a:solidFill>
                  <a:schemeClr val="dk1"/>
                </a:solidFill>
                <a:effectLst/>
                <a:uFillTx/>
                <a:latin typeface="Calibri"/>
                <a:ea typeface="Arial"/>
              </a:rPr>
              <a:t>Das liegt nicht an mangelndem Potenzial – sondern oft an fehlender Infrastruktur, Zeit oder Unsicherheit im Umgang mit Technik.</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Genau hier setzt unser Lernziel an.</a:t>
            </a:r>
            <a:endParaRPr lang="de-DE" sz="1200" b="0" u="none" strike="noStrike">
              <a:solidFill>
                <a:srgbClr val="000000"/>
              </a:solidFill>
              <a:effectLst/>
              <a:uFillTx/>
              <a:latin typeface="Calibri"/>
            </a:endParaRPr>
          </a:p>
        </p:txBody>
      </p:sp>
      <p:sp>
        <p:nvSpPr>
          <p:cNvPr id="423" name="PlaceHolder 3"/>
          <p:cNvSpPr>
            <a:spLocks noGrp="1"/>
          </p:cNvSpPr>
          <p:nvPr>
            <p:ph type="sldNum" idx="69"/>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7F3EE551-79EF-42F1-91FB-676E7BCFBE72}" type="slidenum">
              <a:rPr lang="de-DE" sz="1200" b="0" u="none" strike="noStrike">
                <a:solidFill>
                  <a:schemeClr val="dk1"/>
                </a:solidFill>
                <a:effectLst/>
                <a:uFillTx/>
                <a:latin typeface="+mn-lt"/>
                <a:ea typeface="+mn-ea"/>
              </a:rPr>
              <a:t>4</a:t>
            </a:fld>
            <a:endParaRPr lang="de-DE" sz="1200" b="0" u="none" strike="noStrike">
              <a:solidFill>
                <a:srgbClr val="000000"/>
              </a:solidFill>
              <a:effectLst/>
              <a:uFillTx/>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PlaceHolder 1"/>
          <p:cNvSpPr>
            <a:spLocks noGrp="1" noRot="1" noChangeAspect="1"/>
          </p:cNvSpPr>
          <p:nvPr>
            <p:ph type="sldImg"/>
          </p:nvPr>
        </p:nvSpPr>
        <p:spPr>
          <a:xfrm>
            <a:off x="573120" y="1336680"/>
            <a:ext cx="6412680" cy="3607560"/>
          </a:xfrm>
          <a:prstGeom prst="rect">
            <a:avLst/>
          </a:prstGeom>
          <a:ln w="0">
            <a:noFill/>
          </a:ln>
        </p:spPr>
      </p:sp>
      <p:sp>
        <p:nvSpPr>
          <p:cNvPr id="425"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Nach dieser Fortbildung sind Sie in der Lage, Videoanalysetools lernförderlich im Unterricht einzusetzen.</a:t>
            </a:r>
            <a:br>
              <a:rPr sz="1200"/>
            </a:br>
            <a:r>
              <a:rPr lang="de-DE" sz="1200" b="0" u="none" strike="noStrike">
                <a:solidFill>
                  <a:schemeClr val="dk1"/>
                </a:solidFill>
                <a:effectLst/>
                <a:uFillTx/>
                <a:latin typeface="Calibri"/>
                <a:ea typeface="Arial"/>
              </a:rPr>
              <a:t>Sie lernen unterschiedliche Möglichkeiten kennen, erproben sie selbst und reflektieren gemeinsam Chancen und Herausforderungen.</a:t>
            </a:r>
            <a:br>
              <a:rPr sz="1200"/>
            </a:br>
            <a:r>
              <a:rPr lang="de-DE" sz="1200" b="0" u="none" strike="noStrike">
                <a:solidFill>
                  <a:schemeClr val="dk1"/>
                </a:solidFill>
                <a:effectLst/>
                <a:uFillTx/>
                <a:latin typeface="Calibri"/>
                <a:ea typeface="Arial"/>
              </a:rPr>
              <a:t>Ziel ist nicht Technik um der Technik Willen einzusetzen – sondern einen echten Mehrwert für das Bewegungslernen zu schaffen!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Schauen wir uns zunächst an, was die momentane Studienlage dazu sagt.</a:t>
            </a:r>
            <a:endParaRPr lang="de-DE" sz="1200" b="0" u="none" strike="noStrike">
              <a:solidFill>
                <a:srgbClr val="000000"/>
              </a:solidFill>
              <a:effectLst/>
              <a:uFillTx/>
              <a:latin typeface="Calibri"/>
            </a:endParaRPr>
          </a:p>
        </p:txBody>
      </p:sp>
      <p:sp>
        <p:nvSpPr>
          <p:cNvPr id="426" name="PlaceHolder 3"/>
          <p:cNvSpPr>
            <a:spLocks noGrp="1"/>
          </p:cNvSpPr>
          <p:nvPr>
            <p:ph type="sldNum" idx="70"/>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21D3C77F-1827-40A6-A22A-4D9E3213F670}" type="slidenum">
              <a:rPr lang="de-DE" sz="1200" b="0" u="none" strike="noStrike">
                <a:solidFill>
                  <a:schemeClr val="dk1"/>
                </a:solidFill>
                <a:effectLst/>
                <a:uFillTx/>
                <a:latin typeface="+mn-lt"/>
                <a:ea typeface="+mn-ea"/>
              </a:rPr>
              <a:t>5</a:t>
            </a:fld>
            <a:endParaRPr lang="de-DE" sz="1200" b="0" u="none" strike="noStrike">
              <a:solidFill>
                <a:srgbClr val="000000"/>
              </a:solidFill>
              <a:effectLst/>
              <a:uFillTx/>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PlaceHolder 1"/>
          <p:cNvSpPr>
            <a:spLocks noGrp="1" noRot="1" noChangeAspect="1"/>
          </p:cNvSpPr>
          <p:nvPr>
            <p:ph type="sldImg"/>
          </p:nvPr>
        </p:nvSpPr>
        <p:spPr>
          <a:xfrm>
            <a:off x="573120" y="1336680"/>
            <a:ext cx="6413040" cy="3607920"/>
          </a:xfrm>
          <a:prstGeom prst="rect">
            <a:avLst/>
          </a:prstGeom>
          <a:ln w="0">
            <a:noFill/>
          </a:ln>
        </p:spPr>
      </p:sp>
      <p:sp>
        <p:nvSpPr>
          <p:cNvPr id="428"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Digitale Medien sind vielseitig einsetzbar, daher gibt es gemischte Befunde und man muss Möglichkeiten du Limitationen je nach geplanten Einsatz abwägen.</a:t>
            </a:r>
            <a:br>
              <a:rPr sz="1200"/>
            </a:br>
            <a:r>
              <a:rPr lang="de-DE" sz="1200" b="0" u="none" strike="noStrike">
                <a:solidFill>
                  <a:schemeClr val="dk1"/>
                </a:solidFill>
                <a:effectLst/>
                <a:uFillTx/>
                <a:latin typeface="Calibri"/>
                <a:ea typeface="Arial"/>
              </a:rPr>
              <a:t>Sie können aber grundsätzlich die Motivation und das Interesse der Schüler:innen steigern.</a:t>
            </a:r>
            <a:br>
              <a:rPr sz="1200"/>
            </a:br>
            <a:r>
              <a:rPr lang="de-DE" sz="1200" b="0" u="none" strike="noStrike">
                <a:solidFill>
                  <a:schemeClr val="dk1"/>
                </a:solidFill>
                <a:effectLst/>
                <a:uFillTx/>
                <a:latin typeface="Calibri"/>
                <a:ea typeface="Arial"/>
              </a:rPr>
              <a:t>Gleichzeitig gilt: Der Erfolg hängt stark von der Lehrkraft ab – Präsentation, Anleitung und Einbettung sind entscheidend.</a:t>
            </a:r>
            <a:br>
              <a:rPr sz="1200"/>
            </a:br>
            <a:r>
              <a:rPr lang="de-DE" sz="1200" b="0" u="none" strike="noStrike">
                <a:solidFill>
                  <a:schemeClr val="dk1"/>
                </a:solidFill>
                <a:effectLst/>
                <a:uFillTx/>
                <a:latin typeface="Calibri"/>
                <a:ea typeface="Arial"/>
              </a:rPr>
              <a:t>Lehrkräfte brauchen daher Schulungen zum Einsatz der jeweiligen Medien!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Und was wissen wir konkret über Videofeedback?</a:t>
            </a:r>
            <a:endParaRPr lang="de-DE" sz="1200" b="0" u="none" strike="noStrike">
              <a:solidFill>
                <a:srgbClr val="000000"/>
              </a:solidFill>
              <a:effectLst/>
              <a:uFillTx/>
              <a:latin typeface="Calibri"/>
            </a:endParaRPr>
          </a:p>
        </p:txBody>
      </p:sp>
      <p:sp>
        <p:nvSpPr>
          <p:cNvPr id="429" name="PlaceHolder 3"/>
          <p:cNvSpPr>
            <a:spLocks noGrp="1"/>
          </p:cNvSpPr>
          <p:nvPr>
            <p:ph type="sldNum" idx="71"/>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8C74B065-7723-4719-843D-280FD0EA9F9D}" type="slidenum">
              <a:rPr lang="de-DE" sz="1200" b="0" u="none" strike="noStrike">
                <a:solidFill>
                  <a:schemeClr val="dk1"/>
                </a:solidFill>
                <a:effectLst/>
                <a:uFillTx/>
                <a:latin typeface="+mn-lt"/>
                <a:ea typeface="+mn-ea"/>
              </a:rPr>
              <a:t>6</a:t>
            </a:fld>
            <a:endParaRPr lang="de-DE" sz="1200" b="0" u="none" strike="noStrike">
              <a:solidFill>
                <a:srgbClr val="000000"/>
              </a:solidFill>
              <a:effectLst/>
              <a:uFillTx/>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PlaceHolder 1"/>
          <p:cNvSpPr>
            <a:spLocks noGrp="1" noRot="1" noChangeAspect="1"/>
          </p:cNvSpPr>
          <p:nvPr>
            <p:ph type="sldImg"/>
          </p:nvPr>
        </p:nvSpPr>
        <p:spPr>
          <a:xfrm>
            <a:off x="573120" y="1336680"/>
            <a:ext cx="6412680" cy="3607560"/>
          </a:xfrm>
          <a:prstGeom prst="rect">
            <a:avLst/>
          </a:prstGeom>
          <a:ln w="0">
            <a:noFill/>
          </a:ln>
        </p:spPr>
      </p:sp>
      <p:sp>
        <p:nvSpPr>
          <p:cNvPr id="431"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Videofeedback hat nachweislich positive Effekte auf motorisches Lernen.</a:t>
            </a:r>
            <a:br>
              <a:rPr sz="1200"/>
            </a:br>
            <a:r>
              <a:rPr lang="de-DE" sz="1200" b="0" u="none" strike="noStrike">
                <a:solidFill>
                  <a:schemeClr val="dk1"/>
                </a:solidFill>
                <a:effectLst/>
                <a:uFillTx/>
                <a:latin typeface="Calibri"/>
                <a:ea typeface="Arial"/>
              </a:rPr>
              <a:t>Am wirksamsten ist die Kombination aus Videofeedback und mündlichem Feedback durch die Lehrkraft.</a:t>
            </a:r>
            <a:br>
              <a:rPr sz="1200"/>
            </a:br>
            <a:r>
              <a:rPr lang="de-DE" sz="1200" b="0" u="none" strike="noStrike">
                <a:solidFill>
                  <a:schemeClr val="dk1"/>
                </a:solidFill>
                <a:effectLst/>
                <a:uFillTx/>
                <a:latin typeface="Calibri"/>
                <a:ea typeface="Arial"/>
              </a:rPr>
              <a:t>Die Lehrkraft-Video-Interaktion erhöht außerdem die Motivation – und eröffnet neue Rollen: etwa bei der Kameraführung oder als Beobachter:in, auch für passivere Schüler:innen.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Welche Arten von Videoanalyse gibt es eigentlich?</a:t>
            </a:r>
            <a:endParaRPr lang="de-DE" sz="1200" b="0" u="none" strike="noStrike">
              <a:solidFill>
                <a:srgbClr val="000000"/>
              </a:solidFill>
              <a:effectLst/>
              <a:uFillTx/>
              <a:latin typeface="Calibri"/>
            </a:endParaRPr>
          </a:p>
        </p:txBody>
      </p:sp>
      <p:sp>
        <p:nvSpPr>
          <p:cNvPr id="432" name="PlaceHolder 3"/>
          <p:cNvSpPr>
            <a:spLocks noGrp="1"/>
          </p:cNvSpPr>
          <p:nvPr>
            <p:ph type="sldNum" idx="72"/>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66B63D04-DA17-44B2-BE5B-AA882477A8BF}" type="slidenum">
              <a:rPr lang="de-DE" sz="1200" b="0" u="none" strike="noStrike">
                <a:solidFill>
                  <a:schemeClr val="dk1"/>
                </a:solidFill>
                <a:effectLst/>
                <a:uFillTx/>
                <a:latin typeface="+mn-lt"/>
                <a:ea typeface="+mn-ea"/>
              </a:rPr>
              <a:t>7</a:t>
            </a:fld>
            <a:endParaRPr lang="de-DE" sz="1200" b="0" u="none" strike="noStrike">
              <a:solidFill>
                <a:srgbClr val="000000"/>
              </a:solidFill>
              <a:effectLst/>
              <a:uFillTx/>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PlaceHolder 1"/>
          <p:cNvSpPr>
            <a:spLocks noGrp="1" noRot="1" noChangeAspect="1"/>
          </p:cNvSpPr>
          <p:nvPr>
            <p:ph type="sldImg"/>
          </p:nvPr>
        </p:nvSpPr>
        <p:spPr>
          <a:xfrm>
            <a:off x="573120" y="1336680"/>
            <a:ext cx="6412680" cy="3607560"/>
          </a:xfrm>
          <a:prstGeom prst="rect">
            <a:avLst/>
          </a:prstGeom>
          <a:ln w="0">
            <a:noFill/>
          </a:ln>
        </p:spPr>
      </p:sp>
      <p:sp>
        <p:nvSpPr>
          <p:cNvPr id="434"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0" u="none" strike="noStrike">
                <a:solidFill>
                  <a:schemeClr val="dk1"/>
                </a:solidFill>
                <a:effectLst/>
                <a:uFillTx/>
                <a:latin typeface="Calibri"/>
                <a:ea typeface="Arial"/>
              </a:rPr>
              <a:t>Es gibt viele Möglichkeiten – von einfachen Verzögerungen bis hin zu umfangreicherer Annotation.</a:t>
            </a:r>
            <a:br>
              <a:rPr sz="1200"/>
            </a:br>
            <a:r>
              <a:rPr lang="de-DE" sz="1200" b="0" u="none" strike="noStrike">
                <a:solidFill>
                  <a:schemeClr val="dk1"/>
                </a:solidFill>
                <a:effectLst/>
                <a:uFillTx/>
                <a:latin typeface="Calibri"/>
                <a:ea typeface="Arial"/>
              </a:rPr>
              <a:t>Alle Varianten haben Vor- und Nachteile – je nach Lernziel, Schulstufe und technischer Ausstattung.</a:t>
            </a:r>
            <a:br>
              <a:rPr sz="1200"/>
            </a:br>
            <a:r>
              <a:rPr lang="de-DE" sz="1200" b="0" u="none" strike="noStrike">
                <a:solidFill>
                  <a:schemeClr val="dk1"/>
                </a:solidFill>
                <a:effectLst/>
                <a:uFillTx/>
                <a:latin typeface="Calibri"/>
                <a:ea typeface="Arial"/>
              </a:rPr>
              <a:t>Wichtig: Datenschutz nicht vergessen! Einige Apps speichern ggf. Daten auf US-Servern.</a:t>
            </a:r>
            <a:endParaRPr lang="de-DE" sz="1200" b="0" u="none" strike="noStrike">
              <a:solidFill>
                <a:srgbClr val="000000"/>
              </a:solidFill>
              <a:effectLst/>
              <a:uFillTx/>
              <a:latin typeface="Calibri"/>
            </a:endParaRPr>
          </a:p>
          <a:p>
            <a:pPr indent="0">
              <a:lnSpc>
                <a:spcPct val="100000"/>
              </a:lnSpc>
              <a:buNone/>
              <a:tabLst>
                <a:tab pos="0" algn="l"/>
              </a:tabLst>
            </a:pPr>
            <a:r>
              <a:rPr lang="de-DE" sz="1200" b="1" u="none" strike="noStrike">
                <a:solidFill>
                  <a:schemeClr val="dk1"/>
                </a:solidFill>
                <a:effectLst/>
                <a:uFillTx/>
                <a:latin typeface="Calibri"/>
                <a:ea typeface="Arial"/>
              </a:rPr>
              <a:t>Übergang:</a:t>
            </a:r>
            <a:r>
              <a:rPr lang="de-DE" sz="1200" b="0" u="none" strike="noStrike">
                <a:solidFill>
                  <a:schemeClr val="dk1"/>
                </a:solidFill>
                <a:effectLst/>
                <a:uFillTx/>
                <a:latin typeface="Calibri"/>
                <a:ea typeface="Arial"/>
              </a:rPr>
              <a:t> Wir stellen Ihnen die wichtigsten Formen nun kompakt vor. Diese Informationen bekommen sie später auch nochmal als Handout übersichtlich zusammengefasst.</a:t>
            </a:r>
            <a:endParaRPr lang="de-DE" sz="1200" b="0" u="none" strike="noStrike">
              <a:solidFill>
                <a:srgbClr val="000000"/>
              </a:solidFill>
              <a:effectLst/>
              <a:uFillTx/>
              <a:latin typeface="Calibri"/>
            </a:endParaRPr>
          </a:p>
        </p:txBody>
      </p:sp>
      <p:sp>
        <p:nvSpPr>
          <p:cNvPr id="435" name="PlaceHolder 3"/>
          <p:cNvSpPr>
            <a:spLocks noGrp="1"/>
          </p:cNvSpPr>
          <p:nvPr>
            <p:ph type="sldNum" idx="73"/>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EFCB7441-8313-4EC0-9D02-0847645BDE00}" type="slidenum">
              <a:rPr lang="de-DE" sz="1200" b="0" u="none" strike="noStrike">
                <a:solidFill>
                  <a:schemeClr val="dk1"/>
                </a:solidFill>
                <a:effectLst/>
                <a:uFillTx/>
                <a:latin typeface="+mn-lt"/>
                <a:ea typeface="+mn-ea"/>
              </a:rPr>
              <a:t>8</a:t>
            </a:fld>
            <a:endParaRPr lang="de-DE" sz="1200" b="0" u="none" strike="noStrike">
              <a:solidFill>
                <a:srgbClr val="000000"/>
              </a:solidFill>
              <a:effectLst/>
              <a:uFillTx/>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PlaceHolder 1"/>
          <p:cNvSpPr>
            <a:spLocks noGrp="1" noRot="1" noChangeAspect="1"/>
          </p:cNvSpPr>
          <p:nvPr>
            <p:ph type="sldImg"/>
          </p:nvPr>
        </p:nvSpPr>
        <p:spPr>
          <a:xfrm>
            <a:off x="573120" y="1336680"/>
            <a:ext cx="6412680" cy="3607560"/>
          </a:xfrm>
          <a:prstGeom prst="rect">
            <a:avLst/>
          </a:prstGeom>
          <a:ln w="0">
            <a:noFill/>
          </a:ln>
        </p:spPr>
      </p:sp>
      <p:sp>
        <p:nvSpPr>
          <p:cNvPr id="437" name="PlaceHolder 2"/>
          <p:cNvSpPr>
            <a:spLocks noGrp="1"/>
          </p:cNvSpPr>
          <p:nvPr>
            <p:ph type="body"/>
          </p:nvPr>
        </p:nvSpPr>
        <p:spPr>
          <a:xfrm>
            <a:off x="755640" y="5145120"/>
            <a:ext cx="6047280" cy="4209120"/>
          </a:xfrm>
          <a:prstGeom prst="rect">
            <a:avLst/>
          </a:prstGeom>
          <a:noFill/>
          <a:ln w="0">
            <a:noFill/>
          </a:ln>
        </p:spPr>
        <p:txBody>
          <a:bodyPr lIns="91440" tIns="45720" rIns="91440" bIns="45720" anchor="t">
            <a:noAutofit/>
          </a:bodyPr>
          <a:lstStyle/>
          <a:p>
            <a:pPr indent="0">
              <a:lnSpc>
                <a:spcPct val="100000"/>
              </a:lnSpc>
              <a:buNone/>
              <a:tabLst>
                <a:tab pos="0" algn="l"/>
              </a:tabLst>
            </a:pPr>
            <a:r>
              <a:rPr lang="de-DE" sz="1200" b="1" u="none" strike="noStrike">
                <a:solidFill>
                  <a:schemeClr val="dk1"/>
                </a:solidFill>
                <a:effectLst/>
                <a:uFillTx/>
                <a:latin typeface="Calibri"/>
                <a:ea typeface="Arial"/>
              </a:rPr>
              <a:t>Slow Motion…</a:t>
            </a:r>
            <a:r>
              <a:rPr lang="de-DE" sz="1200" b="0" u="none" strike="noStrike">
                <a:solidFill>
                  <a:schemeClr val="dk1"/>
                </a:solidFill>
                <a:effectLst/>
                <a:uFillTx/>
                <a:latin typeface="Calibri"/>
                <a:ea typeface="Arial"/>
              </a:rPr>
              <a:t> ist die verlangsamte Wiedergabe von Videos und hilft, Bewegungsdetails zu erkennen. Das ist normalerweise schon mit der Kamerafunktion von Tablets oder Smartphones umsetzbar und ermöglicht zudem ein Vor- und Zurückspulen.</a:t>
            </a:r>
            <a:endParaRPr lang="de-DE" sz="1200" b="0" u="none" strike="noStrike">
              <a:solidFill>
                <a:srgbClr val="000000"/>
              </a:solidFill>
              <a:effectLst/>
              <a:uFillTx/>
              <a:latin typeface="Calibri"/>
            </a:endParaRPr>
          </a:p>
        </p:txBody>
      </p:sp>
      <p:sp>
        <p:nvSpPr>
          <p:cNvPr id="438" name="PlaceHolder 3"/>
          <p:cNvSpPr>
            <a:spLocks noGrp="1"/>
          </p:cNvSpPr>
          <p:nvPr>
            <p:ph type="sldNum" idx="74"/>
          </p:nvPr>
        </p:nvSpPr>
        <p:spPr>
          <a:xfrm>
            <a:off x="4281480" y="10155240"/>
            <a:ext cx="3275640" cy="5353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de-DE" sz="1200" b="0" u="none" strike="noStrike">
                <a:solidFill>
                  <a:schemeClr val="dk1"/>
                </a:solidFill>
                <a:effectLst/>
                <a:uFillTx/>
                <a:latin typeface="+mn-lt"/>
                <a:ea typeface="+mn-ea"/>
              </a:defRPr>
            </a:lvl1pPr>
          </a:lstStyle>
          <a:p>
            <a:pPr indent="0" algn="r" defTabSz="914400">
              <a:lnSpc>
                <a:spcPct val="100000"/>
              </a:lnSpc>
              <a:buNone/>
              <a:tabLst>
                <a:tab pos="0" algn="l"/>
              </a:tabLst>
            </a:pPr>
            <a:fld id="{4F1C8269-65E7-44EF-8DE9-F72370190453}" type="slidenum">
              <a:rPr lang="de-DE" sz="1200" b="0" u="none" strike="noStrike">
                <a:solidFill>
                  <a:schemeClr val="dk1"/>
                </a:solidFill>
                <a:effectLst/>
                <a:uFillTx/>
                <a:latin typeface="+mn-lt"/>
                <a:ea typeface="+mn-ea"/>
              </a:rPr>
              <a:t>9</a:t>
            </a:fld>
            <a:endParaRPr lang="de-DE" sz="1200" b="0" u="none" strike="noStrike">
              <a:solidFill>
                <a:srgbClr val="000000"/>
              </a:solidFill>
              <a:effectLst/>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bg>
      <p:bgPr>
        <a:solidFill>
          <a:srgbClr val="FFFFFF"/>
        </a:solidFill>
        <a:effectLst/>
      </p:bgPr>
    </p:bg>
    <p:spTree>
      <p:nvGrpSpPr>
        <p:cNvPr id="1" name=""/>
        <p:cNvGrpSpPr/>
        <p:nvPr/>
      </p:nvGrpSpPr>
      <p:grpSpPr>
        <a:xfrm>
          <a:off x="0" y="0"/>
          <a:ext cx="0" cy="0"/>
          <a:chOff x="0" y="0"/>
          <a:chExt cx="0" cy="0"/>
        </a:xfrm>
      </p:grpSpPr>
      <p:pic>
        <p:nvPicPr>
          <p:cNvPr id="2"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3"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4"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5"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6"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7"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8"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itle, 6 Content">
    <p:bg>
      <p:bgPr>
        <a:solidFill>
          <a:srgbClr val="FFFFFF"/>
        </a:solidFill>
        <a:effectLst/>
      </p:bgPr>
    </p:bg>
    <p:spTree>
      <p:nvGrpSpPr>
        <p:cNvPr id="1" name=""/>
        <p:cNvGrpSpPr/>
        <p:nvPr/>
      </p:nvGrpSpPr>
      <p:grpSpPr>
        <a:xfrm>
          <a:off x="0" y="0"/>
          <a:ext cx="0" cy="0"/>
          <a:chOff x="0" y="0"/>
          <a:chExt cx="0" cy="0"/>
        </a:xfrm>
      </p:grpSpPr>
      <p:pic>
        <p:nvPicPr>
          <p:cNvPr id="89"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90"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91"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92"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93"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94"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95"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96"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97" name="PlaceHolder 2"/>
          <p:cNvSpPr>
            <a:spLocks noGrp="1"/>
          </p:cNvSpPr>
          <p:nvPr>
            <p:ph type="body"/>
          </p:nvPr>
        </p:nvSpPr>
        <p:spPr>
          <a:xfrm>
            <a:off x="1230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98" name="PlaceHolder 3"/>
          <p:cNvSpPr>
            <a:spLocks noGrp="1"/>
          </p:cNvSpPr>
          <p:nvPr>
            <p:ph type="body"/>
          </p:nvPr>
        </p:nvSpPr>
        <p:spPr>
          <a:xfrm>
            <a:off x="4533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99" name="PlaceHolder 4"/>
          <p:cNvSpPr>
            <a:spLocks noGrp="1"/>
          </p:cNvSpPr>
          <p:nvPr>
            <p:ph type="body"/>
          </p:nvPr>
        </p:nvSpPr>
        <p:spPr>
          <a:xfrm>
            <a:off x="7836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00" name="PlaceHolder 5"/>
          <p:cNvSpPr>
            <a:spLocks noGrp="1"/>
          </p:cNvSpPr>
          <p:nvPr>
            <p:ph type="body"/>
          </p:nvPr>
        </p:nvSpPr>
        <p:spPr>
          <a:xfrm>
            <a:off x="1230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01" name="PlaceHolder 6"/>
          <p:cNvSpPr>
            <a:spLocks noGrp="1"/>
          </p:cNvSpPr>
          <p:nvPr>
            <p:ph type="body"/>
          </p:nvPr>
        </p:nvSpPr>
        <p:spPr>
          <a:xfrm>
            <a:off x="4533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02" name="PlaceHolder 7"/>
          <p:cNvSpPr>
            <a:spLocks noGrp="1"/>
          </p:cNvSpPr>
          <p:nvPr>
            <p:ph type="body"/>
          </p:nvPr>
        </p:nvSpPr>
        <p:spPr>
          <a:xfrm>
            <a:off x="7836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Title Slide">
    <p:bg>
      <p:bgPr>
        <a:solidFill>
          <a:srgbClr val="FFFFFF"/>
        </a:solidFill>
        <a:effectLst/>
      </p:bgPr>
    </p:bg>
    <p:spTree>
      <p:nvGrpSpPr>
        <p:cNvPr id="1" name=""/>
        <p:cNvGrpSpPr/>
        <p:nvPr/>
      </p:nvGrpSpPr>
      <p:grpSpPr>
        <a:xfrm>
          <a:off x="0" y="0"/>
          <a:ext cx="0" cy="0"/>
          <a:chOff x="0" y="0"/>
          <a:chExt cx="0" cy="0"/>
        </a:xfrm>
      </p:grpSpPr>
      <p:pic>
        <p:nvPicPr>
          <p:cNvPr id="103"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04"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105"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106" name="Grafik 4" descr="Finanziert von der Europäischen Union. NextGenerationEU."/>
          <p:cNvPicPr/>
          <p:nvPr/>
        </p:nvPicPr>
        <p:blipFill>
          <a:blip r:embed="rId5"/>
          <a:stretch/>
        </p:blipFill>
        <p:spPr>
          <a:xfrm>
            <a:off x="7466400" y="5888160"/>
            <a:ext cx="2045520" cy="527040"/>
          </a:xfrm>
          <a:prstGeom prst="rect">
            <a:avLst/>
          </a:prstGeom>
          <a:noFill/>
          <a:ln w="0">
            <a:noFill/>
          </a:ln>
        </p:spPr>
      </p:pic>
      <p:pic>
        <p:nvPicPr>
          <p:cNvPr id="107" name="Grafik 5" descr="Ein Bild, das Text, Schrift, Symbol, Grafiken enthält.&#10;&#10;Automatisch generierte Beschreibung"/>
          <p:cNvPicPr/>
          <p:nvPr/>
        </p:nvPicPr>
        <p:blipFill>
          <a:blip r:embed="rId6"/>
          <a:stretch/>
        </p:blipFill>
        <p:spPr>
          <a:xfrm>
            <a:off x="1386360" y="5582520"/>
            <a:ext cx="2170800" cy="994320"/>
          </a:xfrm>
          <a:prstGeom prst="rect">
            <a:avLst/>
          </a:prstGeom>
          <a:noFill/>
          <a:ln w="0">
            <a:noFill/>
          </a:ln>
        </p:spPr>
      </p:pic>
      <p:pic>
        <p:nvPicPr>
          <p:cNvPr id="108"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09"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10" name="PlaceHolder 2"/>
          <p:cNvSpPr>
            <a:spLocks noGrp="1"/>
          </p:cNvSpPr>
          <p:nvPr>
            <p:ph type="body"/>
          </p:nvPr>
        </p:nvSpPr>
        <p:spPr>
          <a:xfrm>
            <a:off x="609480" y="1604520"/>
            <a:ext cx="10971720" cy="397656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800" b="0" u="none" strike="noStrike">
                <a:solidFill>
                  <a:schemeClr val="dk1"/>
                </a:solidFill>
                <a:effectLst/>
                <a:uFillTx/>
                <a:latin typeface="Arial"/>
                <a:ea typeface="DejaVu Sans"/>
              </a:rPr>
              <a:t>Format des Gliederungstextes durch Klicken bearbeiten</a:t>
            </a:r>
            <a:endParaRPr lang="de-DE" sz="2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2000" b="0" u="none" strike="noStrike">
                <a:solidFill>
                  <a:schemeClr val="dk1"/>
                </a:solidFill>
                <a:effectLst/>
                <a:uFillTx/>
                <a:latin typeface="Arial"/>
                <a:ea typeface="DejaVu Sans"/>
              </a:rPr>
              <a:t>Zweite Gliederungsebene</a:t>
            </a:r>
            <a:endParaRPr lang="de-DE" sz="20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Fünfte Gliederungsebene</a:t>
            </a:r>
            <a:endParaRPr lang="de-DE" sz="20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Sechste Gliederungsebene</a:t>
            </a:r>
            <a:endParaRPr lang="de-DE" sz="20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Siebte Gliederungsebene</a:t>
            </a:r>
            <a:endParaRPr lang="de-DE" sz="2000" b="0" u="none" strike="noStrike">
              <a:solidFill>
                <a:schemeClr val="dk1"/>
              </a:solidFill>
              <a:effectLst/>
              <a:uFillTx/>
              <a:latin typeface="Arial"/>
            </a:endParaRPr>
          </a:p>
        </p:txBody>
      </p:sp>
      <p:pic>
        <p:nvPicPr>
          <p:cNvPr id="111" name="Picture 2"/>
          <p:cNvPicPr/>
          <p:nvPr/>
        </p:nvPicPr>
        <p:blipFill>
          <a:blip r:embed="rId7"/>
          <a:stretch/>
        </p:blipFill>
        <p:spPr>
          <a:xfrm>
            <a:off x="9961920" y="5888160"/>
            <a:ext cx="1686600" cy="871200"/>
          </a:xfrm>
          <a:prstGeom prst="rect">
            <a:avLst/>
          </a:prstGeom>
          <a:noFill/>
          <a:ln w="0">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p:bg>
      <p:bgPr>
        <a:solidFill>
          <a:srgbClr val="FFFFFF"/>
        </a:solidFill>
        <a:effectLst/>
      </p:bgPr>
    </p:bg>
    <p:spTree>
      <p:nvGrpSpPr>
        <p:cNvPr id="1" name=""/>
        <p:cNvGrpSpPr/>
        <p:nvPr/>
      </p:nvGrpSpPr>
      <p:grpSpPr>
        <a:xfrm>
          <a:off x="0" y="0"/>
          <a:ext cx="0" cy="0"/>
          <a:chOff x="0" y="0"/>
          <a:chExt cx="0" cy="0"/>
        </a:xfrm>
      </p:grpSpPr>
      <p:pic>
        <p:nvPicPr>
          <p:cNvPr id="112"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13"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114"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115"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116"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117"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118"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19"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20" name="PlaceHolder 2"/>
          <p:cNvSpPr>
            <a:spLocks noGrp="1"/>
          </p:cNvSpPr>
          <p:nvPr>
            <p:ph type="body"/>
          </p:nvPr>
        </p:nvSpPr>
        <p:spPr>
          <a:xfrm>
            <a:off x="1230480" y="1847880"/>
            <a:ext cx="976788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Standard">
    <p:bg>
      <p:bgPr>
        <a:solidFill>
          <a:srgbClr val="FFFFFF"/>
        </a:solidFill>
        <a:effectLst/>
      </p:bgPr>
    </p:bg>
    <p:spTree>
      <p:nvGrpSpPr>
        <p:cNvPr id="1" name=""/>
        <p:cNvGrpSpPr/>
        <p:nvPr/>
      </p:nvGrpSpPr>
      <p:grpSpPr>
        <a:xfrm>
          <a:off x="0" y="0"/>
          <a:ext cx="0" cy="0"/>
          <a:chOff x="0" y="0"/>
          <a:chExt cx="0" cy="0"/>
        </a:xfrm>
      </p:grpSpPr>
      <p:pic>
        <p:nvPicPr>
          <p:cNvPr id="121"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22"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23" name="PlaceHolder 1"/>
          <p:cNvSpPr>
            <a:spLocks noGrp="1"/>
          </p:cNvSpPr>
          <p:nvPr>
            <p:ph type="ftr" idx="1"/>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24" name="PlaceHolder 2"/>
          <p:cNvSpPr>
            <a:spLocks noGrp="1"/>
          </p:cNvSpPr>
          <p:nvPr>
            <p:ph type="sldNum" idx="2"/>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90261551-B9F3-4247-B6D5-4EB1F4391340}"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25" name="PlaceHolder 3"/>
          <p:cNvSpPr>
            <a:spLocks noGrp="1"/>
          </p:cNvSpPr>
          <p:nvPr>
            <p:ph type="dt" idx="3"/>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
        <p:nvSpPr>
          <p:cNvPr id="126" name="PlaceHolder 4"/>
          <p:cNvSpPr>
            <a:spLocks noGrp="1"/>
          </p:cNvSpPr>
          <p:nvPr>
            <p:ph type="title"/>
          </p:nvPr>
        </p:nvSpPr>
        <p:spPr>
          <a:xfrm>
            <a:off x="609480" y="273600"/>
            <a:ext cx="10971720" cy="1144080"/>
          </a:xfrm>
          <a:prstGeom prst="rect">
            <a:avLst/>
          </a:prstGeom>
          <a:noFill/>
          <a:ln w="0">
            <a:noFill/>
          </a:ln>
        </p:spPr>
        <p:txBody>
          <a:bodyPr lIns="0" tIns="0" rIns="0" bIns="0" anchor="ctr">
            <a:noAutofit/>
          </a:bodyPr>
          <a:lstStyle>
            <a:lvl1pPr indent="0" defTabSz="914400">
              <a:lnSpc>
                <a:spcPct val="90000"/>
              </a:lnSpc>
              <a:buNone/>
              <a:tabLst>
                <a:tab pos="0" algn="l"/>
              </a:tabLst>
              <a:defRPr lang="de-DE" sz="18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1800" b="0" u="none" strike="noStrike">
                <a:solidFill>
                  <a:schemeClr val="dk1"/>
                </a:solidFill>
                <a:effectLst/>
                <a:uFillTx/>
                <a:latin typeface="Arial"/>
                <a:ea typeface="DejaVu Sans"/>
              </a:rPr>
              <a:t>Format des Titeltextes durch Klicken bearbeiten</a:t>
            </a:r>
            <a:endParaRPr lang="de-DE" sz="1800" b="0" u="none" strike="noStrike">
              <a:solidFill>
                <a:schemeClr val="dk1"/>
              </a:solidFill>
              <a:effectLst/>
              <a:uFillTx/>
              <a:latin typeface="Arial"/>
            </a:endParaRPr>
          </a:p>
        </p:txBody>
      </p:sp>
      <p:sp>
        <p:nvSpPr>
          <p:cNvPr id="127" name="PlaceHolder 5"/>
          <p:cNvSpPr>
            <a:spLocks noGrp="1"/>
          </p:cNvSpPr>
          <p:nvPr>
            <p:ph type="body"/>
          </p:nvPr>
        </p:nvSpPr>
        <p:spPr>
          <a:xfrm>
            <a:off x="609480" y="1604520"/>
            <a:ext cx="10971720" cy="397656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2800" b="0" u="none" strike="noStrike">
                <a:solidFill>
                  <a:schemeClr val="dk1"/>
                </a:solidFill>
                <a:effectLst/>
                <a:uFillTx/>
                <a:latin typeface="Arial"/>
                <a:ea typeface="DejaVu Sans"/>
              </a:rPr>
              <a:t>Format des Gliederungstextes durch Klicken bearbeiten</a:t>
            </a:r>
            <a:endParaRPr lang="de-DE" sz="2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2000" b="0" u="none" strike="noStrike">
                <a:solidFill>
                  <a:schemeClr val="dk1"/>
                </a:solidFill>
                <a:effectLst/>
                <a:uFillTx/>
                <a:latin typeface="Arial"/>
                <a:ea typeface="DejaVu Sans"/>
              </a:rPr>
              <a:t>Zweite Gliederungsebene</a:t>
            </a:r>
            <a:endParaRPr lang="de-DE" sz="20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Fünfte Gliederungsebene</a:t>
            </a:r>
            <a:endParaRPr lang="de-DE" sz="20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Sechste Gliederungsebene</a:t>
            </a:r>
            <a:endParaRPr lang="de-DE" sz="20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2000" b="0" u="none" strike="noStrike">
                <a:solidFill>
                  <a:schemeClr val="dk1"/>
                </a:solidFill>
                <a:effectLst/>
                <a:uFillTx/>
                <a:latin typeface="Arial"/>
                <a:ea typeface="DejaVu Sans"/>
              </a:rPr>
              <a:t>Siebte Gliederungsebene</a:t>
            </a:r>
            <a:endParaRPr lang="de-DE" sz="2000" b="0" u="none" strike="noStrike">
              <a:solidFill>
                <a:schemeClr val="dk1"/>
              </a:solidFill>
              <a:effectLst/>
              <a:uFillTx/>
              <a:latin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Standard 6">
    <p:bg>
      <p:bgPr>
        <a:solidFill>
          <a:srgbClr val="FFFFFF"/>
        </a:solidFill>
        <a:effectLst/>
      </p:bgPr>
    </p:bg>
    <p:spTree>
      <p:nvGrpSpPr>
        <p:cNvPr id="1" name=""/>
        <p:cNvGrpSpPr/>
        <p:nvPr/>
      </p:nvGrpSpPr>
      <p:grpSpPr>
        <a:xfrm>
          <a:off x="0" y="0"/>
          <a:ext cx="0" cy="0"/>
          <a:chOff x="0" y="0"/>
          <a:chExt cx="0" cy="0"/>
        </a:xfrm>
      </p:grpSpPr>
      <p:pic>
        <p:nvPicPr>
          <p:cNvPr id="128"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29"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30"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31" name="PlaceHolder 2"/>
          <p:cNvSpPr>
            <a:spLocks noGrp="1"/>
          </p:cNvSpPr>
          <p:nvPr>
            <p:ph type="body"/>
          </p:nvPr>
        </p:nvSpPr>
        <p:spPr>
          <a:xfrm>
            <a:off x="12304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2" name="PlaceHolder 3"/>
          <p:cNvSpPr>
            <a:spLocks noGrp="1"/>
          </p:cNvSpPr>
          <p:nvPr>
            <p:ph type="body"/>
          </p:nvPr>
        </p:nvSpPr>
        <p:spPr>
          <a:xfrm>
            <a:off x="62362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33" name="PlaceHolder 4"/>
          <p:cNvSpPr>
            <a:spLocks noGrp="1"/>
          </p:cNvSpPr>
          <p:nvPr>
            <p:ph type="ftr" idx="4"/>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34" name="PlaceHolder 5"/>
          <p:cNvSpPr>
            <a:spLocks noGrp="1"/>
          </p:cNvSpPr>
          <p:nvPr>
            <p:ph type="sldNum" idx="5"/>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E450C50C-897B-4E1E-B5BD-EDC03BE7ECDF}"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35" name="PlaceHolder 6"/>
          <p:cNvSpPr>
            <a:spLocks noGrp="1"/>
          </p:cNvSpPr>
          <p:nvPr>
            <p:ph type="dt" idx="6"/>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Standard 7">
    <p:bg>
      <p:bgPr>
        <a:solidFill>
          <a:srgbClr val="FFFFFF"/>
        </a:solidFill>
        <a:effectLst/>
      </p:bgPr>
    </p:bg>
    <p:spTree>
      <p:nvGrpSpPr>
        <p:cNvPr id="1" name=""/>
        <p:cNvGrpSpPr/>
        <p:nvPr/>
      </p:nvGrpSpPr>
      <p:grpSpPr>
        <a:xfrm>
          <a:off x="0" y="0"/>
          <a:ext cx="0" cy="0"/>
          <a:chOff x="0" y="0"/>
          <a:chExt cx="0" cy="0"/>
        </a:xfrm>
      </p:grpSpPr>
      <p:pic>
        <p:nvPicPr>
          <p:cNvPr id="136"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37"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38"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39" name="PlaceHolder 2"/>
          <p:cNvSpPr>
            <a:spLocks noGrp="1"/>
          </p:cNvSpPr>
          <p:nvPr>
            <p:ph type="ftr" idx="7"/>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40" name="PlaceHolder 3"/>
          <p:cNvSpPr>
            <a:spLocks noGrp="1"/>
          </p:cNvSpPr>
          <p:nvPr>
            <p:ph type="sldNum" idx="8"/>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FFF3412-A41B-48BA-BAAB-5F500497BCD7}"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41" name="PlaceHolder 4"/>
          <p:cNvSpPr>
            <a:spLocks noGrp="1"/>
          </p:cNvSpPr>
          <p:nvPr>
            <p:ph type="dt" idx="9"/>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Standard 8">
    <p:bg>
      <p:bgPr>
        <a:solidFill>
          <a:srgbClr val="FFFFFF"/>
        </a:solidFill>
        <a:effectLst/>
      </p:bgPr>
    </p:bg>
    <p:spTree>
      <p:nvGrpSpPr>
        <p:cNvPr id="1" name=""/>
        <p:cNvGrpSpPr/>
        <p:nvPr/>
      </p:nvGrpSpPr>
      <p:grpSpPr>
        <a:xfrm>
          <a:off x="0" y="0"/>
          <a:ext cx="0" cy="0"/>
          <a:chOff x="0" y="0"/>
          <a:chExt cx="0" cy="0"/>
        </a:xfrm>
      </p:grpSpPr>
      <p:pic>
        <p:nvPicPr>
          <p:cNvPr id="142"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43"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44" name="PlaceHolder 1"/>
          <p:cNvSpPr>
            <a:spLocks noGrp="1"/>
          </p:cNvSpPr>
          <p:nvPr>
            <p:ph type="ftr" idx="10"/>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45" name="PlaceHolder 2"/>
          <p:cNvSpPr>
            <a:spLocks noGrp="1"/>
          </p:cNvSpPr>
          <p:nvPr>
            <p:ph type="sldNum" idx="11"/>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8F4BCCB0-D0FE-4D13-BFA2-2E7A5ECEA9A4}"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46" name="PlaceHolder 3"/>
          <p:cNvSpPr>
            <a:spLocks noGrp="1"/>
          </p:cNvSpPr>
          <p:nvPr>
            <p:ph type="dt" idx="12"/>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AndTx" preserve="1">
  <p:cSld name="Standard 9">
    <p:bg>
      <p:bgPr>
        <a:solidFill>
          <a:srgbClr val="FFFFFF"/>
        </a:solidFill>
        <a:effectLst/>
      </p:bgPr>
    </p:bg>
    <p:spTree>
      <p:nvGrpSpPr>
        <p:cNvPr id="1" name=""/>
        <p:cNvGrpSpPr/>
        <p:nvPr/>
      </p:nvGrpSpPr>
      <p:grpSpPr>
        <a:xfrm>
          <a:off x="0" y="0"/>
          <a:ext cx="0" cy="0"/>
          <a:chOff x="0" y="0"/>
          <a:chExt cx="0" cy="0"/>
        </a:xfrm>
      </p:grpSpPr>
      <p:pic>
        <p:nvPicPr>
          <p:cNvPr id="147"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48"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49"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50"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1" name="PlaceHolder 3"/>
          <p:cNvSpPr>
            <a:spLocks noGrp="1"/>
          </p:cNvSpPr>
          <p:nvPr>
            <p:ph type="body"/>
          </p:nvPr>
        </p:nvSpPr>
        <p:spPr>
          <a:xfrm>
            <a:off x="62362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2" name="PlaceHolder 4"/>
          <p:cNvSpPr>
            <a:spLocks noGrp="1"/>
          </p:cNvSpPr>
          <p:nvPr>
            <p:ph type="body"/>
          </p:nvPr>
        </p:nvSpPr>
        <p:spPr>
          <a:xfrm>
            <a:off x="12304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53" name="PlaceHolder 5"/>
          <p:cNvSpPr>
            <a:spLocks noGrp="1"/>
          </p:cNvSpPr>
          <p:nvPr>
            <p:ph type="ftr" idx="13"/>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54" name="PlaceHolder 6"/>
          <p:cNvSpPr>
            <a:spLocks noGrp="1"/>
          </p:cNvSpPr>
          <p:nvPr>
            <p:ph type="sldNum" idx="14"/>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303D0F6-6BC0-4049-82FC-C5B5E77839A2}"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55" name="PlaceHolder 7"/>
          <p:cNvSpPr>
            <a:spLocks noGrp="1"/>
          </p:cNvSpPr>
          <p:nvPr>
            <p:ph type="dt" idx="15"/>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TwoObj" preserve="1">
  <p:cSld name="Standard 10">
    <p:bg>
      <p:bgPr>
        <a:solidFill>
          <a:srgbClr val="FFFFFF"/>
        </a:solidFill>
        <a:effectLst/>
      </p:bgPr>
    </p:bg>
    <p:spTree>
      <p:nvGrpSpPr>
        <p:cNvPr id="1" name=""/>
        <p:cNvGrpSpPr/>
        <p:nvPr/>
      </p:nvGrpSpPr>
      <p:grpSpPr>
        <a:xfrm>
          <a:off x="0" y="0"/>
          <a:ext cx="0" cy="0"/>
          <a:chOff x="0" y="0"/>
          <a:chExt cx="0" cy="0"/>
        </a:xfrm>
      </p:grpSpPr>
      <p:pic>
        <p:nvPicPr>
          <p:cNvPr id="156"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57"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58"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59" name="PlaceHolder 2"/>
          <p:cNvSpPr>
            <a:spLocks noGrp="1"/>
          </p:cNvSpPr>
          <p:nvPr>
            <p:ph type="body"/>
          </p:nvPr>
        </p:nvSpPr>
        <p:spPr>
          <a:xfrm>
            <a:off x="12304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60"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61" name="PlaceHolder 4"/>
          <p:cNvSpPr>
            <a:spLocks noGrp="1"/>
          </p:cNvSpPr>
          <p:nvPr>
            <p:ph type="body"/>
          </p:nvPr>
        </p:nvSpPr>
        <p:spPr>
          <a:xfrm>
            <a:off x="62362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62" name="PlaceHolder 5"/>
          <p:cNvSpPr>
            <a:spLocks noGrp="1"/>
          </p:cNvSpPr>
          <p:nvPr>
            <p:ph type="ftr" idx="16"/>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63" name="PlaceHolder 6"/>
          <p:cNvSpPr>
            <a:spLocks noGrp="1"/>
          </p:cNvSpPr>
          <p:nvPr>
            <p:ph type="sldNum" idx="17"/>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D07F59ED-CD28-4DBD-AB96-B177F667E9E4}"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64" name="PlaceHolder 7"/>
          <p:cNvSpPr>
            <a:spLocks noGrp="1"/>
          </p:cNvSpPr>
          <p:nvPr>
            <p:ph type="dt" idx="18"/>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OverTx" preserve="1">
  <p:cSld name="Standard 11">
    <p:bg>
      <p:bgPr>
        <a:solidFill>
          <a:srgbClr val="FFFFFF"/>
        </a:solidFill>
        <a:effectLst/>
      </p:bgPr>
    </p:bg>
    <p:spTree>
      <p:nvGrpSpPr>
        <p:cNvPr id="1" name=""/>
        <p:cNvGrpSpPr/>
        <p:nvPr/>
      </p:nvGrpSpPr>
      <p:grpSpPr>
        <a:xfrm>
          <a:off x="0" y="0"/>
          <a:ext cx="0" cy="0"/>
          <a:chOff x="0" y="0"/>
          <a:chExt cx="0" cy="0"/>
        </a:xfrm>
      </p:grpSpPr>
      <p:pic>
        <p:nvPicPr>
          <p:cNvPr id="165"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66"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67"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68"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69"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0" name="PlaceHolder 4"/>
          <p:cNvSpPr>
            <a:spLocks noGrp="1"/>
          </p:cNvSpPr>
          <p:nvPr>
            <p:ph type="body"/>
          </p:nvPr>
        </p:nvSpPr>
        <p:spPr>
          <a:xfrm>
            <a:off x="1230480" y="412056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1" name="PlaceHolder 5"/>
          <p:cNvSpPr>
            <a:spLocks noGrp="1"/>
          </p:cNvSpPr>
          <p:nvPr>
            <p:ph type="ftr" idx="19"/>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72" name="PlaceHolder 6"/>
          <p:cNvSpPr>
            <a:spLocks noGrp="1"/>
          </p:cNvSpPr>
          <p:nvPr>
            <p:ph type="sldNum" idx="20"/>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17F595E5-8AF2-4428-8DA4-DE2A60920E14}"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73" name="PlaceHolder 7"/>
          <p:cNvSpPr>
            <a:spLocks noGrp="1"/>
          </p:cNvSpPr>
          <p:nvPr>
            <p:ph type="dt" idx="21"/>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itle, 2 Content">
    <p:bg>
      <p:bgPr>
        <a:solidFill>
          <a:srgbClr val="FFFFFF"/>
        </a:solidFill>
        <a:effectLst/>
      </p:bgPr>
    </p:bg>
    <p:spTree>
      <p:nvGrpSpPr>
        <p:cNvPr id="1" name=""/>
        <p:cNvGrpSpPr/>
        <p:nvPr/>
      </p:nvGrpSpPr>
      <p:grpSpPr>
        <a:xfrm>
          <a:off x="0" y="0"/>
          <a:ext cx="0" cy="0"/>
          <a:chOff x="0" y="0"/>
          <a:chExt cx="0" cy="0"/>
        </a:xfrm>
      </p:grpSpPr>
      <p:pic>
        <p:nvPicPr>
          <p:cNvPr id="9"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0"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11"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12"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13"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14"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15"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6"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7" name="PlaceHolder 2"/>
          <p:cNvSpPr>
            <a:spLocks noGrp="1"/>
          </p:cNvSpPr>
          <p:nvPr>
            <p:ph type="body"/>
          </p:nvPr>
        </p:nvSpPr>
        <p:spPr>
          <a:xfrm>
            <a:off x="12304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 name="PlaceHolder 3"/>
          <p:cNvSpPr>
            <a:spLocks noGrp="1"/>
          </p:cNvSpPr>
          <p:nvPr>
            <p:ph type="body"/>
          </p:nvPr>
        </p:nvSpPr>
        <p:spPr>
          <a:xfrm>
            <a:off x="62362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Standard 1">
    <p:bg>
      <p:bgPr>
        <a:solidFill>
          <a:srgbClr val="FFFFFF"/>
        </a:solidFill>
        <a:effectLst/>
      </p:bgPr>
    </p:bg>
    <p:spTree>
      <p:nvGrpSpPr>
        <p:cNvPr id="1" name=""/>
        <p:cNvGrpSpPr/>
        <p:nvPr/>
      </p:nvGrpSpPr>
      <p:grpSpPr>
        <a:xfrm>
          <a:off x="0" y="0"/>
          <a:ext cx="0" cy="0"/>
          <a:chOff x="0" y="0"/>
          <a:chExt cx="0" cy="0"/>
        </a:xfrm>
      </p:grpSpPr>
      <p:pic>
        <p:nvPicPr>
          <p:cNvPr id="174"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75"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76"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77" name="PlaceHolder 2"/>
          <p:cNvSpPr>
            <a:spLocks noGrp="1"/>
          </p:cNvSpPr>
          <p:nvPr>
            <p:ph type="body"/>
          </p:nvPr>
        </p:nvSpPr>
        <p:spPr>
          <a:xfrm>
            <a:off x="1230480" y="184788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8" name="PlaceHolder 3"/>
          <p:cNvSpPr>
            <a:spLocks noGrp="1"/>
          </p:cNvSpPr>
          <p:nvPr>
            <p:ph type="body"/>
          </p:nvPr>
        </p:nvSpPr>
        <p:spPr>
          <a:xfrm>
            <a:off x="1230480" y="412056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79" name="PlaceHolder 4"/>
          <p:cNvSpPr>
            <a:spLocks noGrp="1"/>
          </p:cNvSpPr>
          <p:nvPr>
            <p:ph type="ftr" idx="22"/>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80" name="PlaceHolder 5"/>
          <p:cNvSpPr>
            <a:spLocks noGrp="1"/>
          </p:cNvSpPr>
          <p:nvPr>
            <p:ph type="sldNum" idx="23"/>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8737D6C-7F08-41D1-BA60-6CE0039488B6}"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81" name="PlaceHolder 6"/>
          <p:cNvSpPr>
            <a:spLocks noGrp="1"/>
          </p:cNvSpPr>
          <p:nvPr>
            <p:ph type="dt" idx="24"/>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fourObj" preserve="1">
  <p:cSld name="Standard 2">
    <p:bg>
      <p:bgPr>
        <a:solidFill>
          <a:srgbClr val="FFFFFF"/>
        </a:solidFill>
        <a:effectLst/>
      </p:bgPr>
    </p:bg>
    <p:spTree>
      <p:nvGrpSpPr>
        <p:cNvPr id="1" name=""/>
        <p:cNvGrpSpPr/>
        <p:nvPr/>
      </p:nvGrpSpPr>
      <p:grpSpPr>
        <a:xfrm>
          <a:off x="0" y="0"/>
          <a:ext cx="0" cy="0"/>
          <a:chOff x="0" y="0"/>
          <a:chExt cx="0" cy="0"/>
        </a:xfrm>
      </p:grpSpPr>
      <p:pic>
        <p:nvPicPr>
          <p:cNvPr id="182"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83"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84"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85"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6"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7" name="PlaceHolder 4"/>
          <p:cNvSpPr>
            <a:spLocks noGrp="1"/>
          </p:cNvSpPr>
          <p:nvPr>
            <p:ph type="body"/>
          </p:nvPr>
        </p:nvSpPr>
        <p:spPr>
          <a:xfrm>
            <a:off x="12304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8" name="PlaceHolder 5"/>
          <p:cNvSpPr>
            <a:spLocks noGrp="1"/>
          </p:cNvSpPr>
          <p:nvPr>
            <p:ph type="body"/>
          </p:nvPr>
        </p:nvSpPr>
        <p:spPr>
          <a:xfrm>
            <a:off x="62362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89" name="PlaceHolder 6"/>
          <p:cNvSpPr>
            <a:spLocks noGrp="1"/>
          </p:cNvSpPr>
          <p:nvPr>
            <p:ph type="ftr" idx="25"/>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190" name="PlaceHolder 7"/>
          <p:cNvSpPr>
            <a:spLocks noGrp="1"/>
          </p:cNvSpPr>
          <p:nvPr>
            <p:ph type="sldNum" idx="26"/>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5988D2DD-D0B0-47B0-B5AB-FD41DE39FAFA}"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191" name="PlaceHolder 8"/>
          <p:cNvSpPr>
            <a:spLocks noGrp="1"/>
          </p:cNvSpPr>
          <p:nvPr>
            <p:ph type="dt" idx="27"/>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tandard 3">
    <p:bg>
      <p:bgPr>
        <a:solidFill>
          <a:srgbClr val="FFFFFF"/>
        </a:solidFill>
        <a:effectLst/>
      </p:bgPr>
    </p:bg>
    <p:spTree>
      <p:nvGrpSpPr>
        <p:cNvPr id="1" name=""/>
        <p:cNvGrpSpPr/>
        <p:nvPr/>
      </p:nvGrpSpPr>
      <p:grpSpPr>
        <a:xfrm>
          <a:off x="0" y="0"/>
          <a:ext cx="0" cy="0"/>
          <a:chOff x="0" y="0"/>
          <a:chExt cx="0" cy="0"/>
        </a:xfrm>
      </p:grpSpPr>
      <p:pic>
        <p:nvPicPr>
          <p:cNvPr id="192"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193"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194"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195" name="PlaceHolder 2"/>
          <p:cNvSpPr>
            <a:spLocks noGrp="1"/>
          </p:cNvSpPr>
          <p:nvPr>
            <p:ph type="body"/>
          </p:nvPr>
        </p:nvSpPr>
        <p:spPr>
          <a:xfrm>
            <a:off x="1230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6" name="PlaceHolder 3"/>
          <p:cNvSpPr>
            <a:spLocks noGrp="1"/>
          </p:cNvSpPr>
          <p:nvPr>
            <p:ph type="body"/>
          </p:nvPr>
        </p:nvSpPr>
        <p:spPr>
          <a:xfrm>
            <a:off x="4533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7" name="PlaceHolder 4"/>
          <p:cNvSpPr>
            <a:spLocks noGrp="1"/>
          </p:cNvSpPr>
          <p:nvPr>
            <p:ph type="body"/>
          </p:nvPr>
        </p:nvSpPr>
        <p:spPr>
          <a:xfrm>
            <a:off x="7836480" y="184788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8" name="PlaceHolder 5"/>
          <p:cNvSpPr>
            <a:spLocks noGrp="1"/>
          </p:cNvSpPr>
          <p:nvPr>
            <p:ph type="body"/>
          </p:nvPr>
        </p:nvSpPr>
        <p:spPr>
          <a:xfrm>
            <a:off x="1230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199" name="PlaceHolder 6"/>
          <p:cNvSpPr>
            <a:spLocks noGrp="1"/>
          </p:cNvSpPr>
          <p:nvPr>
            <p:ph type="body"/>
          </p:nvPr>
        </p:nvSpPr>
        <p:spPr>
          <a:xfrm>
            <a:off x="4533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00" name="PlaceHolder 7"/>
          <p:cNvSpPr>
            <a:spLocks noGrp="1"/>
          </p:cNvSpPr>
          <p:nvPr>
            <p:ph type="body"/>
          </p:nvPr>
        </p:nvSpPr>
        <p:spPr>
          <a:xfrm>
            <a:off x="7836480" y="4120560"/>
            <a:ext cx="3144240" cy="2073960"/>
          </a:xfrm>
          <a:prstGeom prst="rect">
            <a:avLst/>
          </a:prstGeom>
          <a:noFill/>
          <a:ln w="0">
            <a:noFill/>
          </a:ln>
        </p:spPr>
        <p:txBody>
          <a:bodyPr lIns="0" tIns="0" rIns="0" bIns="0" anchor="t">
            <a:normAutofit fontScale="40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01" name="PlaceHolder 8"/>
          <p:cNvSpPr>
            <a:spLocks noGrp="1"/>
          </p:cNvSpPr>
          <p:nvPr>
            <p:ph type="ftr" idx="28"/>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202" name="PlaceHolder 9"/>
          <p:cNvSpPr>
            <a:spLocks noGrp="1"/>
          </p:cNvSpPr>
          <p:nvPr>
            <p:ph type="sldNum" idx="29"/>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0C8E28C-AD94-4D0A-908F-A5F17304FDC6}"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203" name="PlaceHolder 10"/>
          <p:cNvSpPr>
            <a:spLocks noGrp="1"/>
          </p:cNvSpPr>
          <p:nvPr>
            <p:ph type="dt" idx="30"/>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Standard 4">
    <p:bg>
      <p:bgPr>
        <a:solidFill>
          <a:srgbClr val="FFFFFF"/>
        </a:solidFill>
        <a:effectLst/>
      </p:bgPr>
    </p:bg>
    <p:spTree>
      <p:nvGrpSpPr>
        <p:cNvPr id="1" name=""/>
        <p:cNvGrpSpPr/>
        <p:nvPr/>
      </p:nvGrpSpPr>
      <p:grpSpPr>
        <a:xfrm>
          <a:off x="0" y="0"/>
          <a:ext cx="0" cy="0"/>
          <a:chOff x="0" y="0"/>
          <a:chExt cx="0" cy="0"/>
        </a:xfrm>
      </p:grpSpPr>
      <p:pic>
        <p:nvPicPr>
          <p:cNvPr id="204"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205"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206"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207" name="PlaceHolder 2"/>
          <p:cNvSpPr>
            <a:spLocks noGrp="1"/>
          </p:cNvSpPr>
          <p:nvPr>
            <p:ph type="ftr" idx="31"/>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208" name="PlaceHolder 3"/>
          <p:cNvSpPr>
            <a:spLocks noGrp="1"/>
          </p:cNvSpPr>
          <p:nvPr>
            <p:ph type="sldNum" idx="32"/>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D437AF30-7A18-497C-987E-301DDB508D27}"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209" name="PlaceHolder 4"/>
          <p:cNvSpPr>
            <a:spLocks noGrp="1"/>
          </p:cNvSpPr>
          <p:nvPr>
            <p:ph type="dt" idx="33"/>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Standard 5">
    <p:bg>
      <p:bgPr>
        <a:solidFill>
          <a:srgbClr val="FFFFFF"/>
        </a:solidFill>
        <a:effectLst/>
      </p:bgPr>
    </p:bg>
    <p:spTree>
      <p:nvGrpSpPr>
        <p:cNvPr id="1" name=""/>
        <p:cNvGrpSpPr/>
        <p:nvPr/>
      </p:nvGrpSpPr>
      <p:grpSpPr>
        <a:xfrm>
          <a:off x="0" y="0"/>
          <a:ext cx="0" cy="0"/>
          <a:chOff x="0" y="0"/>
          <a:chExt cx="0" cy="0"/>
        </a:xfrm>
      </p:grpSpPr>
      <p:pic>
        <p:nvPicPr>
          <p:cNvPr id="210"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211"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212"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213" name="PlaceHolder 2"/>
          <p:cNvSpPr>
            <a:spLocks noGrp="1"/>
          </p:cNvSpPr>
          <p:nvPr>
            <p:ph type="body"/>
          </p:nvPr>
        </p:nvSpPr>
        <p:spPr>
          <a:xfrm>
            <a:off x="1230480" y="1847880"/>
            <a:ext cx="976788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214" name="PlaceHolder 3"/>
          <p:cNvSpPr>
            <a:spLocks noGrp="1"/>
          </p:cNvSpPr>
          <p:nvPr>
            <p:ph type="ftr" idx="34"/>
          </p:nvPr>
        </p:nvSpPr>
        <p:spPr>
          <a:xfrm>
            <a:off x="4038480" y="6356520"/>
            <a:ext cx="4113360" cy="363600"/>
          </a:xfrm>
          <a:prstGeom prst="rect">
            <a:avLst/>
          </a:prstGeom>
          <a:noFill/>
          <a:ln w="0">
            <a:noFill/>
          </a:ln>
        </p:spPr>
        <p:txBody>
          <a:bodyPr lIns="90000" tIns="45000" rIns="90000" bIns="45000" anchor="ctr">
            <a:noAutofit/>
          </a:bodyPr>
          <a:lstStyle>
            <a:lvl1pPr indent="0" algn="ctr" defTabSz="914400">
              <a:lnSpc>
                <a:spcPct val="100000"/>
              </a:lnSpc>
              <a:buNone/>
              <a:tabLst>
                <a:tab pos="0" algn="l"/>
              </a:tabLst>
              <a:defRPr lang="de-DE" sz="1400" b="0" u="none" strike="noStrike">
                <a:solidFill>
                  <a:srgbClr val="000000"/>
                </a:solidFill>
                <a:effectLst/>
                <a:uFillTx/>
                <a:latin typeface="Times New Roman"/>
                <a:ea typeface="DejaVu Sans"/>
              </a:defRPr>
            </a:lvl1pPr>
          </a:lstStyle>
          <a:p>
            <a:pPr indent="0" algn="ctr" defTabSz="914400">
              <a:lnSpc>
                <a:spcPct val="100000"/>
              </a:lnSpc>
              <a:buNone/>
              <a:tabLst>
                <a:tab pos="0" algn="l"/>
              </a:tabLst>
            </a:pPr>
            <a:r>
              <a:rPr lang="de-DE" sz="1400" b="0" u="none" strike="noStrike">
                <a:solidFill>
                  <a:srgbClr val="000000"/>
                </a:solidFill>
                <a:effectLst/>
                <a:uFillTx/>
                <a:latin typeface="Times New Roman"/>
                <a:ea typeface="DejaVu Sans"/>
              </a:rPr>
              <a:t>&lt;Fußzeile&gt;</a:t>
            </a:r>
            <a:endParaRPr lang="de-DE" sz="1400" b="0" u="none" strike="noStrike">
              <a:solidFill>
                <a:srgbClr val="000000"/>
              </a:solidFill>
              <a:effectLst/>
              <a:uFillTx/>
              <a:latin typeface="Calibri"/>
            </a:endParaRPr>
          </a:p>
        </p:txBody>
      </p:sp>
      <p:sp>
        <p:nvSpPr>
          <p:cNvPr id="215" name="PlaceHolder 4"/>
          <p:cNvSpPr>
            <a:spLocks noGrp="1"/>
          </p:cNvSpPr>
          <p:nvPr>
            <p:ph type="sldNum" idx="35"/>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81761BE-53DC-41CC-836D-ED4C305E3BB7}" type="slidenum">
              <a:rPr lang="de-DE" sz="1200" b="0" u="none" strike="noStrike">
                <a:solidFill>
                  <a:srgbClr val="8B8B8B"/>
                </a:solidFill>
                <a:effectLst/>
                <a:uFillTx/>
                <a:latin typeface="Calibri"/>
                <a:ea typeface="DejaVu Sans"/>
              </a:rPr>
              <a:t>‹Nr.›</a:t>
            </a:fld>
            <a:endParaRPr lang="de-DE" sz="1200" b="0" u="none" strike="noStrike">
              <a:solidFill>
                <a:srgbClr val="000000"/>
              </a:solidFill>
              <a:effectLst/>
              <a:uFillTx/>
              <a:latin typeface="Calibri"/>
            </a:endParaRPr>
          </a:p>
        </p:txBody>
      </p:sp>
      <p:sp>
        <p:nvSpPr>
          <p:cNvPr id="216" name="PlaceHolder 5"/>
          <p:cNvSpPr>
            <a:spLocks noGrp="1"/>
          </p:cNvSpPr>
          <p:nvPr>
            <p:ph type="dt" idx="36"/>
          </p:nvPr>
        </p:nvSpPr>
        <p:spPr>
          <a:xfrm>
            <a:off x="1236960" y="6356520"/>
            <a:ext cx="2342880" cy="363600"/>
          </a:xfrm>
          <a:prstGeom prst="rect">
            <a:avLst/>
          </a:prstGeom>
          <a:noFill/>
          <a:ln w="0">
            <a:noFill/>
          </a:ln>
        </p:spPr>
        <p:txBody>
          <a:bodyPr lIns="90000" tIns="45000" rIns="90000" bIns="45000" anchor="ctr">
            <a:noAutofit/>
          </a:bodyPr>
          <a:lstStyle>
            <a:lvl1pPr indent="0" defTabSz="914400">
              <a:lnSpc>
                <a:spcPct val="100000"/>
              </a:lnSpc>
              <a:buNone/>
              <a:tabLst>
                <a:tab pos="0" algn="l"/>
              </a:tabLst>
              <a:defRPr lang="de-DE" sz="1400" b="0" u="none" strike="noStrike">
                <a:solidFill>
                  <a:srgbClr val="000000"/>
                </a:solidFill>
                <a:effectLst/>
                <a:uFillTx/>
                <a:latin typeface="Calibri"/>
                <a:ea typeface="DejaVu Sans"/>
              </a:defRPr>
            </a:lvl1pPr>
          </a:lstStyle>
          <a:p>
            <a:pPr indent="0" defTabSz="914400">
              <a:lnSpc>
                <a:spcPct val="100000"/>
              </a:lnSpc>
              <a:buNone/>
              <a:tabLst>
                <a:tab pos="0" algn="l"/>
              </a:tabLst>
            </a:pPr>
            <a:r>
              <a:rPr lang="de-DE" sz="1400" b="0" u="none" strike="noStrike">
                <a:solidFill>
                  <a:srgbClr val="000000"/>
                </a:solidFill>
                <a:effectLst/>
                <a:uFillTx/>
                <a:latin typeface="Calibri"/>
                <a:ea typeface="DejaVu Sans"/>
              </a:rPr>
              <a:t>&lt;Datum/Uhrzeit&gt;</a:t>
            </a:r>
            <a:endParaRPr lang="de-DE" sz="1400" b="0" u="none" strike="noStrike">
              <a:solidFill>
                <a:srgbClr val="000000"/>
              </a:solidFill>
              <a:effectLst/>
              <a:uFillTx/>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solidFill>
        <a:effectLst/>
      </p:bgPr>
    </p:bg>
    <p:spTree>
      <p:nvGrpSpPr>
        <p:cNvPr id="1" name=""/>
        <p:cNvGrpSpPr/>
        <p:nvPr/>
      </p:nvGrpSpPr>
      <p:grpSpPr>
        <a:xfrm>
          <a:off x="0" y="0"/>
          <a:ext cx="0" cy="0"/>
          <a:chOff x="0" y="0"/>
          <a:chExt cx="0" cy="0"/>
        </a:xfrm>
      </p:grpSpPr>
      <p:pic>
        <p:nvPicPr>
          <p:cNvPr id="19"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20"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21"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22"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23"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24"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25"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26"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entered Text">
    <p:bg>
      <p:bgPr>
        <a:solidFill>
          <a:srgbClr val="FFFFFF"/>
        </a:solidFill>
        <a:effectLst/>
      </p:bgPr>
    </p:bg>
    <p:spTree>
      <p:nvGrpSpPr>
        <p:cNvPr id="1" name=""/>
        <p:cNvGrpSpPr/>
        <p:nvPr/>
      </p:nvGrpSpPr>
      <p:grpSpPr>
        <a:xfrm>
          <a:off x="0" y="0"/>
          <a:ext cx="0" cy="0"/>
          <a:chOff x="0" y="0"/>
          <a:chExt cx="0" cy="0"/>
        </a:xfrm>
      </p:grpSpPr>
      <p:pic>
        <p:nvPicPr>
          <p:cNvPr id="27"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28"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29"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30"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31"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32"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33"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AndTx" preserve="1">
  <p:cSld name="Title, 2 Content and Content">
    <p:bg>
      <p:bgPr>
        <a:solidFill>
          <a:srgbClr val="FFFFFF"/>
        </a:solidFill>
        <a:effectLst/>
      </p:bgPr>
    </p:bg>
    <p:spTree>
      <p:nvGrpSpPr>
        <p:cNvPr id="1" name=""/>
        <p:cNvGrpSpPr/>
        <p:nvPr/>
      </p:nvGrpSpPr>
      <p:grpSpPr>
        <a:xfrm>
          <a:off x="0" y="0"/>
          <a:ext cx="0" cy="0"/>
          <a:chOff x="0" y="0"/>
          <a:chExt cx="0" cy="0"/>
        </a:xfrm>
      </p:grpSpPr>
      <p:pic>
        <p:nvPicPr>
          <p:cNvPr id="34"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35"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36"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37"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38"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39"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40"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41"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42"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43" name="PlaceHolder 3"/>
          <p:cNvSpPr>
            <a:spLocks noGrp="1"/>
          </p:cNvSpPr>
          <p:nvPr>
            <p:ph type="body"/>
          </p:nvPr>
        </p:nvSpPr>
        <p:spPr>
          <a:xfrm>
            <a:off x="62362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44" name="PlaceHolder 4"/>
          <p:cNvSpPr>
            <a:spLocks noGrp="1"/>
          </p:cNvSpPr>
          <p:nvPr>
            <p:ph type="body"/>
          </p:nvPr>
        </p:nvSpPr>
        <p:spPr>
          <a:xfrm>
            <a:off x="12304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TwoObj" preserve="1">
  <p:cSld name="Title Content and 2 Content">
    <p:bg>
      <p:bgPr>
        <a:solidFill>
          <a:srgbClr val="FFFFFF"/>
        </a:solidFill>
        <a:effectLst/>
      </p:bgPr>
    </p:bg>
    <p:spTree>
      <p:nvGrpSpPr>
        <p:cNvPr id="1" name=""/>
        <p:cNvGrpSpPr/>
        <p:nvPr/>
      </p:nvGrpSpPr>
      <p:grpSpPr>
        <a:xfrm>
          <a:off x="0" y="0"/>
          <a:ext cx="0" cy="0"/>
          <a:chOff x="0" y="0"/>
          <a:chExt cx="0" cy="0"/>
        </a:xfrm>
      </p:grpSpPr>
      <p:pic>
        <p:nvPicPr>
          <p:cNvPr id="45"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46"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47"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48"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49"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50"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51"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52"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53" name="PlaceHolder 2"/>
          <p:cNvSpPr>
            <a:spLocks noGrp="1"/>
          </p:cNvSpPr>
          <p:nvPr>
            <p:ph type="body"/>
          </p:nvPr>
        </p:nvSpPr>
        <p:spPr>
          <a:xfrm>
            <a:off x="1230480" y="1847880"/>
            <a:ext cx="4766040" cy="4349880"/>
          </a:xfrm>
          <a:prstGeom prst="rect">
            <a:avLst/>
          </a:prstGeom>
          <a:noFill/>
          <a:ln w="0">
            <a:noFill/>
          </a:ln>
        </p:spPr>
        <p:txBody>
          <a:bodyPr lIns="0" tIns="0" rIns="0" bIns="0" anchor="t">
            <a:normAutofit/>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54"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55" name="PlaceHolder 4"/>
          <p:cNvSpPr>
            <a:spLocks noGrp="1"/>
          </p:cNvSpPr>
          <p:nvPr>
            <p:ph type="body"/>
          </p:nvPr>
        </p:nvSpPr>
        <p:spPr>
          <a:xfrm>
            <a:off x="62362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bg>
      <p:bgPr>
        <a:solidFill>
          <a:srgbClr val="FFFFFF"/>
        </a:solidFill>
        <a:effectLst/>
      </p:bgPr>
    </p:bg>
    <p:spTree>
      <p:nvGrpSpPr>
        <p:cNvPr id="1" name=""/>
        <p:cNvGrpSpPr/>
        <p:nvPr/>
      </p:nvGrpSpPr>
      <p:grpSpPr>
        <a:xfrm>
          <a:off x="0" y="0"/>
          <a:ext cx="0" cy="0"/>
          <a:chOff x="0" y="0"/>
          <a:chExt cx="0" cy="0"/>
        </a:xfrm>
      </p:grpSpPr>
      <p:pic>
        <p:nvPicPr>
          <p:cNvPr id="56"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57"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58"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59"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60"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61"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62"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63"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64"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65"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66" name="PlaceHolder 4"/>
          <p:cNvSpPr>
            <a:spLocks noGrp="1"/>
          </p:cNvSpPr>
          <p:nvPr>
            <p:ph type="body"/>
          </p:nvPr>
        </p:nvSpPr>
        <p:spPr>
          <a:xfrm>
            <a:off x="1230480" y="412056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OverTx" preserve="1">
  <p:cSld name="Title, Content over Content">
    <p:bg>
      <p:bgPr>
        <a:solidFill>
          <a:srgbClr val="FFFFFF"/>
        </a:solidFill>
        <a:effectLst/>
      </p:bgPr>
    </p:bg>
    <p:spTree>
      <p:nvGrpSpPr>
        <p:cNvPr id="1" name=""/>
        <p:cNvGrpSpPr/>
        <p:nvPr/>
      </p:nvGrpSpPr>
      <p:grpSpPr>
        <a:xfrm>
          <a:off x="0" y="0"/>
          <a:ext cx="0" cy="0"/>
          <a:chOff x="0" y="0"/>
          <a:chExt cx="0" cy="0"/>
        </a:xfrm>
      </p:grpSpPr>
      <p:pic>
        <p:nvPicPr>
          <p:cNvPr id="67"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68"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69"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70"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71"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72"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73"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74"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75" name="PlaceHolder 2"/>
          <p:cNvSpPr>
            <a:spLocks noGrp="1"/>
          </p:cNvSpPr>
          <p:nvPr>
            <p:ph type="body"/>
          </p:nvPr>
        </p:nvSpPr>
        <p:spPr>
          <a:xfrm>
            <a:off x="1230480" y="184788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76" name="PlaceHolder 3"/>
          <p:cNvSpPr>
            <a:spLocks noGrp="1"/>
          </p:cNvSpPr>
          <p:nvPr>
            <p:ph type="body"/>
          </p:nvPr>
        </p:nvSpPr>
        <p:spPr>
          <a:xfrm>
            <a:off x="1230480" y="4120560"/>
            <a:ext cx="9767880" cy="2073960"/>
          </a:xfrm>
          <a:prstGeom prst="rect">
            <a:avLst/>
          </a:prstGeom>
          <a:noFill/>
          <a:ln w="0">
            <a:noFill/>
          </a:ln>
        </p:spPr>
        <p:txBody>
          <a:bodyPr lIns="0" tIns="0" rIns="0" bIns="0" anchor="t">
            <a:normAutofit lnSpcReduction="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reserve="1">
  <p:cSld name="Title, 4 Content">
    <p:bg>
      <p:bgPr>
        <a:solidFill>
          <a:srgbClr val="FFFFFF"/>
        </a:solidFill>
        <a:effectLst/>
      </p:bgPr>
    </p:bg>
    <p:spTree>
      <p:nvGrpSpPr>
        <p:cNvPr id="1" name=""/>
        <p:cNvGrpSpPr/>
        <p:nvPr/>
      </p:nvGrpSpPr>
      <p:grpSpPr>
        <a:xfrm>
          <a:off x="0" y="0"/>
          <a:ext cx="0" cy="0"/>
          <a:chOff x="0" y="0"/>
          <a:chExt cx="0" cy="0"/>
        </a:xfrm>
      </p:grpSpPr>
      <p:pic>
        <p:nvPicPr>
          <p:cNvPr id="77" name="Grafik 12" descr="Ein Bild, das Screenshot, weiß, Reihe, Design enthält.&#10;&#10;Automatisch generierte Beschreibung"/>
          <p:cNvPicPr/>
          <p:nvPr/>
        </p:nvPicPr>
        <p:blipFill>
          <a:blip r:embed="rId2"/>
          <a:stretch/>
        </p:blipFill>
        <p:spPr>
          <a:xfrm>
            <a:off x="0" y="3600"/>
            <a:ext cx="12190680" cy="6849000"/>
          </a:xfrm>
          <a:prstGeom prst="rect">
            <a:avLst/>
          </a:prstGeom>
          <a:noFill/>
          <a:ln w="0">
            <a:noFill/>
          </a:ln>
        </p:spPr>
      </p:pic>
      <p:pic>
        <p:nvPicPr>
          <p:cNvPr id="78" name="Grafik 6" descr="Das Logo des Projekts &quot;ComeSport. Kompetenznetzwerk&quot;."/>
          <p:cNvPicPr/>
          <p:nvPr/>
        </p:nvPicPr>
        <p:blipFill>
          <a:blip r:embed="rId3"/>
          <a:stretch/>
        </p:blipFill>
        <p:spPr>
          <a:xfrm>
            <a:off x="537120" y="279720"/>
            <a:ext cx="3409920" cy="868680"/>
          </a:xfrm>
          <a:prstGeom prst="rect">
            <a:avLst/>
          </a:prstGeom>
          <a:noFill/>
          <a:ln w="0">
            <a:noFill/>
          </a:ln>
        </p:spPr>
      </p:pic>
      <p:pic>
        <p:nvPicPr>
          <p:cNvPr id="79" name="Grafik 9" descr="Ein Bild, das Screenshot, weiß, Reihe, Design enthält.&#10;&#10;Automatisch generierte Beschreibung"/>
          <p:cNvPicPr/>
          <p:nvPr/>
        </p:nvPicPr>
        <p:blipFill>
          <a:blip r:embed="rId4"/>
          <a:stretch/>
        </p:blipFill>
        <p:spPr>
          <a:xfrm>
            <a:off x="0" y="0"/>
            <a:ext cx="12190680" cy="6849000"/>
          </a:xfrm>
          <a:prstGeom prst="rect">
            <a:avLst/>
          </a:prstGeom>
          <a:noFill/>
          <a:ln w="0">
            <a:noFill/>
          </a:ln>
        </p:spPr>
      </p:pic>
      <p:pic>
        <p:nvPicPr>
          <p:cNvPr id="80" name="Grafik 3" descr="Gefördert vom Bundesministerium für Bildung und Forschung."/>
          <p:cNvPicPr/>
          <p:nvPr/>
        </p:nvPicPr>
        <p:blipFill>
          <a:blip r:embed="rId5"/>
          <a:stretch/>
        </p:blipFill>
        <p:spPr>
          <a:xfrm>
            <a:off x="9657000" y="5546880"/>
            <a:ext cx="1686960" cy="1196280"/>
          </a:xfrm>
          <a:prstGeom prst="rect">
            <a:avLst/>
          </a:prstGeom>
          <a:noFill/>
          <a:ln w="0">
            <a:noFill/>
          </a:ln>
        </p:spPr>
      </p:pic>
      <p:pic>
        <p:nvPicPr>
          <p:cNvPr id="81" name="Grafik 4" descr="Finanziert von der Europäischen Union. NextGenerationEU."/>
          <p:cNvPicPr/>
          <p:nvPr/>
        </p:nvPicPr>
        <p:blipFill>
          <a:blip r:embed="rId6"/>
          <a:stretch/>
        </p:blipFill>
        <p:spPr>
          <a:xfrm>
            <a:off x="7466400" y="5888160"/>
            <a:ext cx="2045520" cy="527040"/>
          </a:xfrm>
          <a:prstGeom prst="rect">
            <a:avLst/>
          </a:prstGeom>
          <a:noFill/>
          <a:ln w="0">
            <a:noFill/>
          </a:ln>
        </p:spPr>
      </p:pic>
      <p:pic>
        <p:nvPicPr>
          <p:cNvPr id="82" name="Grafik 5" descr="Ein Bild, das Text, Schrift, Symbol, Grafiken enthält.&#10;&#10;Automatisch generierte Beschreibung"/>
          <p:cNvPicPr/>
          <p:nvPr/>
        </p:nvPicPr>
        <p:blipFill>
          <a:blip r:embed="rId7"/>
          <a:stretch/>
        </p:blipFill>
        <p:spPr>
          <a:xfrm>
            <a:off x="1386360" y="5582520"/>
            <a:ext cx="2170800" cy="994320"/>
          </a:xfrm>
          <a:prstGeom prst="rect">
            <a:avLst/>
          </a:prstGeom>
          <a:noFill/>
          <a:ln w="0">
            <a:noFill/>
          </a:ln>
        </p:spPr>
      </p:pic>
      <p:pic>
        <p:nvPicPr>
          <p:cNvPr id="83" name="Grafik 8" descr="Das Logo des Projekts &quot;ComeSport. Kompetenznetzwerk&quot;."/>
          <p:cNvPicPr/>
          <p:nvPr/>
        </p:nvPicPr>
        <p:blipFill>
          <a:blip r:embed="rId3"/>
          <a:stretch/>
        </p:blipFill>
        <p:spPr>
          <a:xfrm>
            <a:off x="537120" y="279720"/>
            <a:ext cx="3409920" cy="868680"/>
          </a:xfrm>
          <a:prstGeom prst="rect">
            <a:avLst/>
          </a:prstGeom>
          <a:noFill/>
          <a:ln w="0">
            <a:noFill/>
          </a:ln>
        </p:spPr>
      </p:pic>
      <p:sp>
        <p:nvSpPr>
          <p:cNvPr id="84" name="PlaceHolder 1"/>
          <p:cNvSpPr>
            <a:spLocks noGrp="1"/>
          </p:cNvSpPr>
          <p:nvPr>
            <p:ph type="title"/>
          </p:nvPr>
        </p:nvSpPr>
        <p:spPr>
          <a:xfrm>
            <a:off x="1230480" y="928080"/>
            <a:ext cx="9767880" cy="839520"/>
          </a:xfrm>
          <a:prstGeom prst="rect">
            <a:avLst/>
          </a:prstGeom>
          <a:noFill/>
          <a:ln w="0">
            <a:noFill/>
          </a:ln>
        </p:spPr>
        <p:txBody>
          <a:bodyPr lIns="0" tIns="0" rIns="0" bIns="0" anchor="ctr">
            <a:noAutofit/>
          </a:bodyPr>
          <a:lstStyle>
            <a:lvl1pPr indent="0" defTabSz="914400">
              <a:lnSpc>
                <a:spcPct val="90000"/>
              </a:lnSpc>
              <a:buNone/>
              <a:tabLst>
                <a:tab pos="0" algn="l"/>
              </a:tabLst>
              <a:defRPr lang="de-DE" sz="4400" b="0" u="none" strike="noStrike">
                <a:solidFill>
                  <a:schemeClr val="dk1"/>
                </a:solidFill>
                <a:effectLst/>
                <a:uFillTx/>
                <a:latin typeface="Arial"/>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Arial"/>
                <a:ea typeface="DejaVu Sans"/>
              </a:rPr>
              <a:t>Format des Titeltextes durch Klicken bearbeiten</a:t>
            </a:r>
            <a:endParaRPr lang="de-DE" sz="4400" b="0" u="none" strike="noStrike">
              <a:solidFill>
                <a:schemeClr val="dk1"/>
              </a:solidFill>
              <a:effectLst/>
              <a:uFillTx/>
              <a:latin typeface="Arial"/>
            </a:endParaRPr>
          </a:p>
        </p:txBody>
      </p:sp>
      <p:sp>
        <p:nvSpPr>
          <p:cNvPr id="85" name="PlaceHolder 2"/>
          <p:cNvSpPr>
            <a:spLocks noGrp="1"/>
          </p:cNvSpPr>
          <p:nvPr>
            <p:ph type="body"/>
          </p:nvPr>
        </p:nvSpPr>
        <p:spPr>
          <a:xfrm>
            <a:off x="12304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86" name="PlaceHolder 3"/>
          <p:cNvSpPr>
            <a:spLocks noGrp="1"/>
          </p:cNvSpPr>
          <p:nvPr>
            <p:ph type="body"/>
          </p:nvPr>
        </p:nvSpPr>
        <p:spPr>
          <a:xfrm>
            <a:off x="6236280" y="184788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87" name="PlaceHolder 4"/>
          <p:cNvSpPr>
            <a:spLocks noGrp="1"/>
          </p:cNvSpPr>
          <p:nvPr>
            <p:ph type="body"/>
          </p:nvPr>
        </p:nvSpPr>
        <p:spPr>
          <a:xfrm>
            <a:off x="12304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
        <p:nvSpPr>
          <p:cNvPr id="88" name="PlaceHolder 5"/>
          <p:cNvSpPr>
            <a:spLocks noGrp="1"/>
          </p:cNvSpPr>
          <p:nvPr>
            <p:ph type="body"/>
          </p:nvPr>
        </p:nvSpPr>
        <p:spPr>
          <a:xfrm>
            <a:off x="6236280" y="4120560"/>
            <a:ext cx="4766040" cy="2073960"/>
          </a:xfrm>
          <a:prstGeom prst="rect">
            <a:avLst/>
          </a:prstGeom>
          <a:noFill/>
          <a:ln w="0">
            <a:noFill/>
          </a:ln>
        </p:spPr>
        <p:txBody>
          <a:bodyPr lIns="0" tIns="0" rIns="0" bIns="0" anchor="t">
            <a:normAutofit fontScale="85000" lnSpcReduction="19999"/>
          </a:bodyPr>
          <a:lstStyle>
            <a:lvl1pPr marL="432000" indent="-324000" defTabSz="914400">
              <a:lnSpc>
                <a:spcPct val="90000"/>
              </a:lnSpc>
              <a:spcBef>
                <a:spcPts val="1417"/>
              </a:spcBef>
              <a:buClr>
                <a:srgbClr val="000000"/>
              </a:buClr>
              <a:buSzPct val="45000"/>
              <a:buFont typeface="Wingdings" charset="2"/>
              <a:buChar char=""/>
              <a:defRPr lang="de-DE" sz="1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18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1800" b="0" u="none" strike="noStrike">
                <a:solidFill>
                  <a:schemeClr val="dk1"/>
                </a:solidFill>
                <a:effectLst/>
                <a:uFillTx/>
                <a:latin typeface="Arial"/>
                <a:ea typeface="DejaVu Sans"/>
              </a:defRPr>
            </a:lvl7pPr>
          </a:lstStyle>
          <a:p>
            <a:pPr marL="432000" indent="-324000" defTabSz="914400">
              <a:lnSpc>
                <a:spcPct val="90000"/>
              </a:lnSpc>
              <a:spcBef>
                <a:spcPts val="1417"/>
              </a:spcBef>
              <a:buClr>
                <a:srgbClr val="000000"/>
              </a:buClr>
              <a:buSzPct val="45000"/>
              <a:buFont typeface="Wingdings" charset="2"/>
              <a:buChar char=""/>
            </a:pPr>
            <a:r>
              <a:rPr lang="de-DE" sz="1800" b="0" u="none" strike="noStrike">
                <a:solidFill>
                  <a:schemeClr val="dk1"/>
                </a:solidFill>
                <a:effectLst/>
                <a:uFillTx/>
                <a:latin typeface="Arial"/>
                <a:ea typeface="DejaVu Sans"/>
              </a:rPr>
              <a:t>Format des Gliederungstextes durch Klicken bearbeiten</a:t>
            </a:r>
            <a:endParaRPr lang="de-DE" sz="1800" b="0" u="none" strike="noStrike">
              <a:solidFill>
                <a:schemeClr val="dk1"/>
              </a:solidFill>
              <a:effectLst/>
              <a:uFillTx/>
              <a:latin typeface="Arial"/>
            </a:endParaRPr>
          </a:p>
          <a:p>
            <a:pPr marL="864000" lvl="1" indent="-324000" defTabSz="914400">
              <a:lnSpc>
                <a:spcPct val="90000"/>
              </a:lnSpc>
              <a:spcBef>
                <a:spcPts val="1134"/>
              </a:spcBef>
              <a:buClr>
                <a:srgbClr val="000000"/>
              </a:buClr>
              <a:buSzPct val="75000"/>
              <a:buFont typeface="Symbol" charset="2"/>
              <a:buChar char=""/>
            </a:pPr>
            <a:r>
              <a:rPr lang="de-DE" sz="1800" b="0" u="none" strike="noStrike">
                <a:solidFill>
                  <a:schemeClr val="dk1"/>
                </a:solidFill>
                <a:effectLst/>
                <a:uFillTx/>
                <a:latin typeface="Arial"/>
                <a:ea typeface="DejaVu Sans"/>
              </a:rPr>
              <a:t>Zweite Gliederungsebene</a:t>
            </a:r>
            <a:endParaRPr lang="de-DE" sz="1800" b="0" u="none" strike="noStrike">
              <a:solidFill>
                <a:schemeClr val="dk1"/>
              </a:solidFill>
              <a:effectLst/>
              <a:uFillTx/>
              <a:latin typeface="Arial"/>
            </a:endParaRPr>
          </a:p>
          <a:p>
            <a:pPr marL="1296000" lvl="2" indent="-288000" defTabSz="914400">
              <a:lnSpc>
                <a:spcPct val="90000"/>
              </a:lnSpc>
              <a:spcBef>
                <a:spcPts val="850"/>
              </a:spcBef>
              <a:buClr>
                <a:srgbClr val="000000"/>
              </a:buClr>
              <a:buSzPct val="45000"/>
              <a:buFont typeface="Wingdings" charset="2"/>
              <a:buChar char=""/>
            </a:pPr>
            <a:r>
              <a:rPr lang="de-DE" sz="1800" b="0" u="none" strike="noStrike">
                <a:solidFill>
                  <a:schemeClr val="dk1"/>
                </a:solidFill>
                <a:effectLst/>
                <a:uFillTx/>
                <a:latin typeface="Arial"/>
                <a:ea typeface="DejaVu Sans"/>
              </a:rPr>
              <a:t>Dritte Gliederungsebene</a:t>
            </a:r>
            <a:endParaRPr lang="de-DE" sz="1800" b="0" u="none" strike="noStrike">
              <a:solidFill>
                <a:schemeClr val="dk1"/>
              </a:solidFill>
              <a:effectLst/>
              <a:uFillTx/>
              <a:latin typeface="Arial"/>
            </a:endParaRPr>
          </a:p>
          <a:p>
            <a:pPr marL="1728000" lvl="3" indent="-216000" defTabSz="914400">
              <a:lnSpc>
                <a:spcPct val="90000"/>
              </a:lnSpc>
              <a:spcBef>
                <a:spcPts val="567"/>
              </a:spcBef>
              <a:buClr>
                <a:srgbClr val="000000"/>
              </a:buClr>
              <a:buSzPct val="75000"/>
              <a:buFont typeface="Symbol" charset="2"/>
              <a:buChar char=""/>
            </a:pPr>
            <a:r>
              <a:rPr lang="de-DE" sz="1800" b="0" u="none" strike="noStrike">
                <a:solidFill>
                  <a:schemeClr val="dk1"/>
                </a:solidFill>
                <a:effectLst/>
                <a:uFillTx/>
                <a:latin typeface="Arial"/>
                <a:ea typeface="DejaVu Sans"/>
              </a:rPr>
              <a:t>Vierte Gliederungsebene</a:t>
            </a:r>
            <a:endParaRPr lang="de-DE" sz="1800" b="0" u="none" strike="noStrike">
              <a:solidFill>
                <a:schemeClr val="dk1"/>
              </a:solidFill>
              <a:effectLst/>
              <a:uFillTx/>
              <a:latin typeface="Arial"/>
            </a:endParaRPr>
          </a:p>
          <a:p>
            <a:pPr marL="2160000" lvl="4"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Fünfte Gliederungsebene</a:t>
            </a:r>
            <a:endParaRPr lang="de-DE" sz="1800" b="0" u="none" strike="noStrike">
              <a:solidFill>
                <a:schemeClr val="dk1"/>
              </a:solidFill>
              <a:effectLst/>
              <a:uFillTx/>
              <a:latin typeface="Arial"/>
            </a:endParaRPr>
          </a:p>
          <a:p>
            <a:pPr marL="2592000" lvl="5"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Sechste Gliederungsebene</a:t>
            </a:r>
            <a:endParaRPr lang="de-DE" sz="1800" b="0" u="none" strike="noStrike">
              <a:solidFill>
                <a:schemeClr val="dk1"/>
              </a:solidFill>
              <a:effectLst/>
              <a:uFillTx/>
              <a:latin typeface="Arial"/>
            </a:endParaRPr>
          </a:p>
          <a:p>
            <a:pPr marL="3024000" lvl="6" indent="-216000" defTabSz="914400">
              <a:lnSpc>
                <a:spcPct val="90000"/>
              </a:lnSpc>
              <a:spcBef>
                <a:spcPts val="283"/>
              </a:spcBef>
              <a:buClr>
                <a:srgbClr val="000000"/>
              </a:buClr>
              <a:buSzPct val="45000"/>
              <a:buFont typeface="Wingdings" charset="2"/>
              <a:buChar char=""/>
            </a:pPr>
            <a:r>
              <a:rPr lang="de-DE" sz="1800" b="0" u="none" strike="noStrike">
                <a:solidFill>
                  <a:schemeClr val="dk1"/>
                </a:solidFill>
                <a:effectLst/>
                <a:uFillTx/>
                <a:latin typeface="Arial"/>
                <a:ea typeface="DejaVu Sans"/>
              </a:rPr>
              <a:t>Siebte Gliederungsebene</a:t>
            </a:r>
            <a:endParaRPr lang="de-DE" sz="1800" b="0" u="none" strike="noStrike">
              <a:solidFill>
                <a:schemeClr val="dk1"/>
              </a:solidFill>
              <a:effectLst/>
              <a:uFillTx/>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s://doi.org/10.1007/s12662-022-00848-5"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hyperlink" Target="https://doi.org/10.1080/1475939X.2019.1682652" TargetMode="External"/><Relationship Id="rId5" Type="http://schemas.openxmlformats.org/officeDocument/2006/relationships/hyperlink" Target="https://doi.org/10.1080/1475939X.2013.813404" TargetMode="External"/><Relationship Id="rId4" Type="http://schemas.openxmlformats.org/officeDocument/2006/relationships/hyperlink" Target="https://doi.org/10.3390/educsci1004011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medienkompetenzrahmen.nrw/" TargetMode="External"/><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sa/4.0/deed.de"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4.sv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sv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PlaceHolder 1"/>
          <p:cNvSpPr>
            <a:spLocks noGrp="1"/>
          </p:cNvSpPr>
          <p:nvPr>
            <p:ph type="title"/>
          </p:nvPr>
        </p:nvSpPr>
        <p:spPr>
          <a:xfrm>
            <a:off x="1523880" y="473400"/>
            <a:ext cx="9142560" cy="2386080"/>
          </a:xfrm>
          <a:prstGeom prst="rect">
            <a:avLst/>
          </a:prstGeom>
          <a:noFill/>
          <a:ln w="0">
            <a:noFill/>
          </a:ln>
        </p:spPr>
        <p:txBody>
          <a:bodyPr lIns="0" tIns="0" rIns="0" bIns="0" anchor="b">
            <a:noAutofit/>
          </a:bodyPr>
          <a:lstStyle>
            <a:lvl1pPr indent="0" algn="ctr" defTabSz="914400">
              <a:lnSpc>
                <a:spcPct val="90000"/>
              </a:lnSpc>
              <a:buNone/>
              <a:tabLst>
                <a:tab pos="0" algn="l"/>
              </a:tabLst>
              <a:defRPr lang="de-DE" sz="6000" b="1" u="none" strike="noStrike">
                <a:solidFill>
                  <a:srgbClr val="000000"/>
                </a:solidFill>
                <a:effectLst/>
                <a:uFillTx/>
                <a:latin typeface="Calibri Light"/>
                <a:ea typeface="DejaVu Sans"/>
              </a:defRPr>
            </a:lvl1pPr>
          </a:lstStyle>
          <a:p>
            <a:pPr indent="0" algn="ctr" defTabSz="914400">
              <a:lnSpc>
                <a:spcPct val="90000"/>
              </a:lnSpc>
              <a:buNone/>
              <a:tabLst>
                <a:tab pos="0" algn="l"/>
              </a:tabLst>
            </a:pPr>
            <a:r>
              <a:rPr lang="de-DE" sz="6000" b="1" u="none" strike="noStrike">
                <a:solidFill>
                  <a:srgbClr val="000000"/>
                </a:solidFill>
                <a:effectLst/>
                <a:uFillTx/>
                <a:latin typeface="Calibri Light"/>
                <a:ea typeface="DejaVu Sans"/>
              </a:rPr>
              <a:t>Bewegungslernen durch Videoanalyse/-feedback</a:t>
            </a:r>
            <a:endParaRPr lang="de-DE" sz="6000" b="0" u="none" strike="noStrike">
              <a:solidFill>
                <a:schemeClr val="dk1"/>
              </a:solidFill>
              <a:effectLst/>
              <a:uFillTx/>
              <a:latin typeface="Arial"/>
            </a:endParaRPr>
          </a:p>
        </p:txBody>
      </p:sp>
      <p:sp>
        <p:nvSpPr>
          <p:cNvPr id="224" name="PlaceHolder 2"/>
          <p:cNvSpPr>
            <a:spLocks noGrp="1"/>
          </p:cNvSpPr>
          <p:nvPr>
            <p:ph type="subTitle"/>
          </p:nvPr>
        </p:nvSpPr>
        <p:spPr>
          <a:xfrm>
            <a:off x="1523880" y="3183480"/>
            <a:ext cx="9142560" cy="2034360"/>
          </a:xfrm>
          <a:prstGeom prst="rect">
            <a:avLst/>
          </a:prstGeom>
          <a:noFill/>
          <a:ln w="0">
            <a:noFill/>
          </a:ln>
        </p:spPr>
        <p:txBody>
          <a:bodyPr lIns="0" tIns="0" rIns="0" bIns="0" anchor="t">
            <a:noAutofit/>
          </a:bodyPr>
          <a:lstStyle>
            <a:lvl1pPr marL="228600" indent="0" algn="ctr" defTabSz="914400">
              <a:lnSpc>
                <a:spcPct val="90000"/>
              </a:lnSpc>
              <a:spcBef>
                <a:spcPts val="1001"/>
              </a:spcBef>
              <a:buNone/>
              <a:tabLst>
                <a:tab pos="0" algn="l"/>
              </a:tabLst>
              <a:defRPr lang="de-DE" sz="2400" b="0" u="none" strike="noStrike">
                <a:solidFill>
                  <a:srgbClr val="FF0000"/>
                </a:solidFill>
                <a:effectLst/>
                <a:highlight>
                  <a:srgbClr val="FFFF00"/>
                </a:highlight>
                <a:uFillTx/>
                <a:latin typeface="Calibri"/>
                <a:ea typeface="DejaVu Sans"/>
              </a:defRPr>
            </a:lvl1pPr>
          </a:lstStyle>
          <a:p>
            <a:pPr marL="228600" indent="0" algn="ctr" defTabSz="914400">
              <a:lnSpc>
                <a:spcPct val="90000"/>
              </a:lnSpc>
              <a:spcBef>
                <a:spcPts val="1001"/>
              </a:spcBef>
              <a:buNone/>
              <a:tabLst>
                <a:tab pos="0" algn="l"/>
              </a:tabLst>
            </a:pPr>
            <a:r>
              <a:rPr lang="de-DE" sz="2400" b="0" u="none" strike="noStrike">
                <a:solidFill>
                  <a:srgbClr val="FF0000"/>
                </a:solidFill>
                <a:effectLst/>
                <a:highlight>
                  <a:srgbClr val="FFFF00"/>
                </a:highlight>
                <a:uFillTx/>
                <a:latin typeface="Calibri"/>
                <a:ea typeface="DejaVu Sans"/>
              </a:rPr>
              <a:t>Namen der Fortbildenden</a:t>
            </a: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r>
              <a:rPr lang="de-DE" sz="1800" b="0" i="1" u="none" strike="noStrike">
                <a:solidFill>
                  <a:srgbClr val="FF0000"/>
                </a:solidFill>
                <a:effectLst/>
                <a:highlight>
                  <a:srgbClr val="FFFF00"/>
                </a:highlight>
                <a:uFillTx/>
                <a:latin typeface="Calibri"/>
                <a:ea typeface="DejaVu Sans"/>
              </a:rPr>
              <a:t>Kontakt der Fortbildenden</a:t>
            </a:r>
            <a:endParaRPr lang="de-DE" sz="18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endParaRPr lang="de-DE" sz="2400" b="0" u="none" strike="noStrike">
              <a:solidFill>
                <a:srgbClr val="000000"/>
              </a:solidFill>
              <a:effectLst/>
              <a:uFillTx/>
              <a:latin typeface="Calibri"/>
            </a:endParaRPr>
          </a:p>
          <a:p>
            <a:pPr marL="228600" indent="0" algn="ctr" defTabSz="914400">
              <a:lnSpc>
                <a:spcPct val="90000"/>
              </a:lnSpc>
              <a:spcBef>
                <a:spcPts val="1001"/>
              </a:spcBef>
              <a:buNone/>
              <a:tabLst>
                <a:tab pos="0" algn="l"/>
              </a:tabLst>
            </a:pPr>
            <a:r>
              <a:rPr lang="de-DE" sz="2400" b="0" u="none" strike="noStrike">
                <a:solidFill>
                  <a:srgbClr val="FF0000"/>
                </a:solidFill>
                <a:effectLst/>
                <a:highlight>
                  <a:srgbClr val="FFFF00"/>
                </a:highlight>
                <a:uFillTx/>
                <a:latin typeface="Calibri"/>
                <a:ea typeface="DejaVu Sans"/>
              </a:rPr>
              <a:t>Institution der Fortbildenden</a:t>
            </a:r>
            <a:endParaRPr lang="de-DE" sz="2400" b="0" u="none" strike="noStrike">
              <a:solidFill>
                <a:srgbClr val="000000"/>
              </a:solidFill>
              <a:effectLst/>
              <a:uFillTx/>
              <a:latin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PlaceHolder 1"/>
          <p:cNvSpPr>
            <a:spLocks noGrp="1"/>
          </p:cNvSpPr>
          <p:nvPr>
            <p:ph type="title"/>
          </p:nvPr>
        </p:nvSpPr>
        <p:spPr>
          <a:xfrm>
            <a:off x="1230120" y="1064880"/>
            <a:ext cx="1089036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78" name="PlaceHolder 2"/>
          <p:cNvSpPr>
            <a:spLocks noGrp="1"/>
          </p:cNvSpPr>
          <p:nvPr>
            <p:ph/>
          </p:nvPr>
        </p:nvSpPr>
        <p:spPr>
          <a:xfrm>
            <a:off x="1230480" y="193788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79"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80" name="PlaceHolder 3"/>
          <p:cNvSpPr>
            <a:spLocks noGrp="1"/>
          </p:cNvSpPr>
          <p:nvPr>
            <p:ph type="sldNum" idx="48"/>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3823CE2F-98EE-49F5-89F3-7BB592246672}" type="slidenum">
              <a:rPr lang="de-DE" sz="1200" b="0" u="none" strike="noStrike">
                <a:solidFill>
                  <a:srgbClr val="8B8B8B"/>
                </a:solidFill>
                <a:effectLst/>
                <a:uFillTx/>
                <a:latin typeface="Calibri"/>
                <a:ea typeface="DejaVu Sans"/>
              </a:rPr>
              <a:t>10</a:t>
            </a:fld>
            <a:endParaRPr lang="de-DE" sz="1200" b="0" u="none" strike="noStrike">
              <a:solidFill>
                <a:srgbClr val="000000"/>
              </a:solidFill>
              <a:effectLst/>
              <a:uFillTx/>
              <a:latin typeface="Calibri"/>
            </a:endParaRPr>
          </a:p>
        </p:txBody>
      </p:sp>
      <p:grpSp>
        <p:nvGrpSpPr>
          <p:cNvPr id="281" name="Gruppieren 7"/>
          <p:cNvGrpSpPr/>
          <p:nvPr/>
        </p:nvGrpSpPr>
        <p:grpSpPr>
          <a:xfrm>
            <a:off x="97920" y="5903280"/>
            <a:ext cx="1634400" cy="816840"/>
            <a:chOff x="97920" y="5903280"/>
            <a:chExt cx="1634400" cy="816840"/>
          </a:xfrm>
        </p:grpSpPr>
        <p:pic>
          <p:nvPicPr>
            <p:cNvPr id="282" name="Grafik 8" descr="Dokument"/>
            <p:cNvPicPr/>
            <p:nvPr/>
          </p:nvPicPr>
          <p:blipFill>
            <a:blip r:embed="rId3"/>
            <a:stretch/>
          </p:blipFill>
          <p:spPr>
            <a:xfrm>
              <a:off x="97920" y="5903280"/>
              <a:ext cx="816840" cy="816840"/>
            </a:xfrm>
            <a:prstGeom prst="rect">
              <a:avLst/>
            </a:prstGeom>
            <a:noFill/>
            <a:ln w="0">
              <a:noFill/>
            </a:ln>
          </p:spPr>
        </p:pic>
        <p:sp>
          <p:nvSpPr>
            <p:cNvPr id="283" name="Textfeld 10"/>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84" name="Rechteck 11"/>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285" name="Rechteck 1"/>
          <p:cNvSpPr/>
          <p:nvPr/>
        </p:nvSpPr>
        <p:spPr>
          <a:xfrm>
            <a:off x="7113240" y="1994760"/>
            <a:ext cx="3885120" cy="3818520"/>
          </a:xfrm>
          <a:prstGeom prst="rect">
            <a:avLst/>
          </a:prstGeom>
          <a:blipFill rotWithShape="0">
            <a:blip r:embed="rId4"/>
            <a:srcRect/>
            <a:stretch/>
          </a:blipFill>
          <a:ln>
            <a:noFill/>
          </a:ln>
          <a:effectLst>
            <a:softEdge rad="2556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PlaceHolder 1"/>
          <p:cNvSpPr>
            <a:spLocks noGrp="1"/>
          </p:cNvSpPr>
          <p:nvPr>
            <p:ph type="title"/>
          </p:nvPr>
        </p:nvSpPr>
        <p:spPr>
          <a:xfrm>
            <a:off x="1230120" y="1080360"/>
            <a:ext cx="1089036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87" name="PlaceHolder 2"/>
          <p:cNvSpPr>
            <a:spLocks noGrp="1"/>
          </p:cNvSpPr>
          <p:nvPr>
            <p:ph/>
          </p:nvPr>
        </p:nvSpPr>
        <p:spPr>
          <a:xfrm>
            <a:off x="1230480" y="196164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Slow-Motion</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Video Overlay</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dirty="0">
                <a:solidFill>
                  <a:srgbClr val="000000"/>
                </a:solidFill>
                <a:effectLst/>
                <a:uFillTx/>
                <a:latin typeface="Calibri"/>
                <a:ea typeface="DejaVu Sans"/>
              </a:rPr>
              <a:t>Side </a:t>
            </a:r>
            <a:r>
              <a:rPr lang="de-DE" sz="2000" b="1" u="none" strike="noStrike" dirty="0" err="1">
                <a:solidFill>
                  <a:srgbClr val="000000"/>
                </a:solidFill>
                <a:effectLst/>
                <a:uFillTx/>
                <a:latin typeface="Calibri"/>
                <a:ea typeface="DejaVu Sans"/>
              </a:rPr>
              <a:t>by</a:t>
            </a:r>
            <a:r>
              <a:rPr lang="de-DE" sz="2000" b="1" u="none" strike="noStrike" dirty="0">
                <a:solidFill>
                  <a:srgbClr val="000000"/>
                </a:solidFill>
                <a:effectLst/>
                <a:uFillTx/>
                <a:latin typeface="Calibri"/>
                <a:ea typeface="DejaVu Sans"/>
              </a:rPr>
              <a:t> Side </a:t>
            </a:r>
            <a:r>
              <a:rPr lang="de-DE" sz="2000" b="1" u="none" strike="noStrike" dirty="0" err="1">
                <a:solidFill>
                  <a:srgbClr val="000000"/>
                </a:solidFill>
                <a:effectLst/>
                <a:uFillTx/>
                <a:latin typeface="Calibri"/>
                <a:ea typeface="DejaVu Sans"/>
              </a:rPr>
              <a:t>Comparison</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Videoannotation</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Umfangreiche Videoanalyse</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rgbClr val="000000"/>
                </a:solidFill>
                <a:effectLst/>
                <a:uFillTx/>
                <a:latin typeface="Calibri"/>
                <a:ea typeface="DejaVu Sans"/>
              </a:rPr>
              <a:t>Video Delay</a:t>
            </a:r>
            <a:endParaRPr lang="de-DE" sz="2000" b="0" u="none" strike="noStrike" dirty="0">
              <a:solidFill>
                <a:schemeClr val="dk1"/>
              </a:solidFill>
              <a:effectLst/>
              <a:uFillTx/>
              <a:latin typeface="Arial"/>
            </a:endParaRPr>
          </a:p>
        </p:txBody>
      </p:sp>
      <p:sp>
        <p:nvSpPr>
          <p:cNvPr id="28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89" name="PlaceHolder 3"/>
          <p:cNvSpPr>
            <a:spLocks noGrp="1"/>
          </p:cNvSpPr>
          <p:nvPr>
            <p:ph type="sldNum" idx="49"/>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8EF850C5-9605-4FB7-B700-5F07A7F30C29}" type="slidenum">
              <a:rPr lang="de-DE" sz="1200" b="0" u="none" strike="noStrike">
                <a:solidFill>
                  <a:srgbClr val="8B8B8B"/>
                </a:solidFill>
                <a:effectLst/>
                <a:uFillTx/>
                <a:latin typeface="Calibri"/>
                <a:ea typeface="DejaVu Sans"/>
              </a:rPr>
              <a:t>11</a:t>
            </a:fld>
            <a:endParaRPr lang="de-DE" sz="1200" b="0" u="none" strike="noStrike">
              <a:solidFill>
                <a:srgbClr val="000000"/>
              </a:solidFill>
              <a:effectLst/>
              <a:uFillTx/>
              <a:latin typeface="Calibri"/>
            </a:endParaRPr>
          </a:p>
        </p:txBody>
      </p:sp>
      <p:grpSp>
        <p:nvGrpSpPr>
          <p:cNvPr id="290" name="Gruppieren 7"/>
          <p:cNvGrpSpPr/>
          <p:nvPr/>
        </p:nvGrpSpPr>
        <p:grpSpPr>
          <a:xfrm>
            <a:off x="97920" y="5903280"/>
            <a:ext cx="1634400" cy="816840"/>
            <a:chOff x="97920" y="5903280"/>
            <a:chExt cx="1634400" cy="816840"/>
          </a:xfrm>
        </p:grpSpPr>
        <p:pic>
          <p:nvPicPr>
            <p:cNvPr id="291" name="Grafik 8" descr="Dokument"/>
            <p:cNvPicPr/>
            <p:nvPr/>
          </p:nvPicPr>
          <p:blipFill>
            <a:blip r:embed="rId3"/>
            <a:stretch/>
          </p:blipFill>
          <p:spPr>
            <a:xfrm>
              <a:off x="97920" y="5903280"/>
              <a:ext cx="816840" cy="816840"/>
            </a:xfrm>
            <a:prstGeom prst="rect">
              <a:avLst/>
            </a:prstGeom>
            <a:noFill/>
            <a:ln w="0">
              <a:noFill/>
            </a:ln>
          </p:spPr>
        </p:pic>
        <p:sp>
          <p:nvSpPr>
            <p:cNvPr id="292" name="Textfeld 10"/>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93" name="Rechteck 11"/>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294" name="Rechteck 1"/>
          <p:cNvSpPr/>
          <p:nvPr/>
        </p:nvSpPr>
        <p:spPr>
          <a:xfrm>
            <a:off x="6095880" y="1992960"/>
            <a:ext cx="4864680" cy="3098880"/>
          </a:xfrm>
          <a:prstGeom prst="rect">
            <a:avLst/>
          </a:prstGeom>
          <a:blipFill rotWithShape="0">
            <a:blip r:embed="rId4"/>
            <a:srcRect/>
            <a:stretch/>
          </a:blipFill>
          <a:ln>
            <a:solidFill>
              <a:srgbClr val="3D67B1"/>
            </a:solidFill>
          </a:ln>
          <a:effectLst>
            <a:softEdge rad="2556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
        <p:nvSpPr>
          <p:cNvPr id="2" name="Textfeld 1">
            <a:extLst>
              <a:ext uri="{FF2B5EF4-FFF2-40B4-BE49-F238E27FC236}">
                <a16:creationId xmlns:a16="http://schemas.microsoft.com/office/drawing/2014/main" id="{0521D48B-E5EE-E742-2F7B-8A9121069835}"/>
              </a:ext>
            </a:extLst>
          </p:cNvPr>
          <p:cNvSpPr txBox="1"/>
          <p:nvPr/>
        </p:nvSpPr>
        <p:spPr>
          <a:xfrm>
            <a:off x="6781800" y="4971380"/>
            <a:ext cx="7466760" cy="320760"/>
          </a:xfrm>
          <a:prstGeom prst="rect">
            <a:avLst/>
          </a:prstGeom>
          <a:noFill/>
          <a:ln w="0">
            <a:noFill/>
          </a:ln>
        </p:spPr>
        <p:txBody>
          <a:bodyPr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12.03.2025, Nutzung gemäß OpenAI Terms</a:t>
            </a:r>
            <a:r>
              <a:rPr lang="de-DE" sz="1800" b="0" i="1" u="none" strike="noStrike" dirty="0">
                <a:solidFill>
                  <a:schemeClr val="dk1"/>
                </a:solidFill>
                <a:effectLst/>
                <a:uFillTx/>
                <a:latin typeface="Calibri"/>
                <a:ea typeface="DejaVu Sans"/>
              </a:rPr>
              <a:t>.</a:t>
            </a:r>
            <a:endParaRPr lang="de-DE" sz="1800" b="0" u="none" strike="noStrike" dirty="0">
              <a:solidFill>
                <a:srgbClr val="000000"/>
              </a:solidFill>
              <a:effectLst/>
              <a:uFillTx/>
              <a:latin typeface="Calibri"/>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PlaceHolder 1"/>
          <p:cNvSpPr>
            <a:spLocks noGrp="1"/>
          </p:cNvSpPr>
          <p:nvPr>
            <p:ph type="title"/>
          </p:nvPr>
        </p:nvSpPr>
        <p:spPr>
          <a:xfrm>
            <a:off x="1230120" y="1142280"/>
            <a:ext cx="1089036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97" name="PlaceHolder 2"/>
          <p:cNvSpPr>
            <a:spLocks noGrp="1"/>
          </p:cNvSpPr>
          <p:nvPr>
            <p:ph/>
          </p:nvPr>
        </p:nvSpPr>
        <p:spPr>
          <a:xfrm>
            <a:off x="1230480" y="198252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9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99" name="PlaceHolder 3"/>
          <p:cNvSpPr>
            <a:spLocks noGrp="1"/>
          </p:cNvSpPr>
          <p:nvPr>
            <p:ph type="sldNum" idx="50"/>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F46392C-6145-4664-A4AD-43B8275E9DAA}" type="slidenum">
              <a:rPr lang="de-DE" sz="1200" b="0" u="none" strike="noStrike">
                <a:solidFill>
                  <a:srgbClr val="8B8B8B"/>
                </a:solidFill>
                <a:effectLst/>
                <a:uFillTx/>
                <a:latin typeface="Calibri"/>
                <a:ea typeface="DejaVu Sans"/>
              </a:rPr>
              <a:t>12</a:t>
            </a:fld>
            <a:endParaRPr lang="de-DE" sz="1200" b="0" u="none" strike="noStrike">
              <a:solidFill>
                <a:srgbClr val="000000"/>
              </a:solidFill>
              <a:effectLst/>
              <a:uFillTx/>
              <a:latin typeface="Calibri"/>
            </a:endParaRPr>
          </a:p>
        </p:txBody>
      </p:sp>
      <p:grpSp>
        <p:nvGrpSpPr>
          <p:cNvPr id="300" name="Gruppieren 11"/>
          <p:cNvGrpSpPr/>
          <p:nvPr/>
        </p:nvGrpSpPr>
        <p:grpSpPr>
          <a:xfrm>
            <a:off x="97920" y="5903280"/>
            <a:ext cx="1634400" cy="816840"/>
            <a:chOff x="97920" y="5903280"/>
            <a:chExt cx="1634400" cy="816840"/>
          </a:xfrm>
        </p:grpSpPr>
        <p:pic>
          <p:nvPicPr>
            <p:cNvPr id="301" name="Grafik 12" descr="Dokument"/>
            <p:cNvPicPr/>
            <p:nvPr/>
          </p:nvPicPr>
          <p:blipFill>
            <a:blip r:embed="rId3"/>
            <a:stretch/>
          </p:blipFill>
          <p:spPr>
            <a:xfrm>
              <a:off x="97920" y="5903280"/>
              <a:ext cx="816840" cy="816840"/>
            </a:xfrm>
            <a:prstGeom prst="rect">
              <a:avLst/>
            </a:prstGeom>
            <a:noFill/>
            <a:ln w="0">
              <a:noFill/>
            </a:ln>
          </p:spPr>
        </p:pic>
        <p:sp>
          <p:nvSpPr>
            <p:cNvPr id="302" name="Textfeld 13"/>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03" name="Rechteck 14"/>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304" name="Rechteck 1"/>
          <p:cNvSpPr/>
          <p:nvPr/>
        </p:nvSpPr>
        <p:spPr>
          <a:xfrm>
            <a:off x="6775920" y="1926360"/>
            <a:ext cx="3668040" cy="3557520"/>
          </a:xfrm>
          <a:prstGeom prst="rect">
            <a:avLst/>
          </a:prstGeom>
          <a:blipFill rotWithShape="0">
            <a:blip r:embed="rId4"/>
            <a:srcRect/>
            <a:stretch/>
          </a:blipFill>
          <a:ln>
            <a:solidFill>
              <a:srgbClr val="3D67B1"/>
            </a:solidFill>
          </a:ln>
          <a:effectLst>
            <a:softEdge rad="2556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PlaceHolder 1"/>
          <p:cNvSpPr>
            <a:spLocks noGrp="1"/>
          </p:cNvSpPr>
          <p:nvPr>
            <p:ph type="title"/>
          </p:nvPr>
        </p:nvSpPr>
        <p:spPr>
          <a:xfrm>
            <a:off x="1230120" y="11332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Umfangreiche Videoanalyse</a:t>
            </a:r>
            <a:endParaRPr lang="de-DE" sz="4400" b="0" u="none" strike="noStrike">
              <a:solidFill>
                <a:schemeClr val="dk1"/>
              </a:solidFill>
              <a:effectLst/>
              <a:uFillTx/>
              <a:latin typeface="Arial"/>
            </a:endParaRPr>
          </a:p>
        </p:txBody>
      </p:sp>
      <p:sp>
        <p:nvSpPr>
          <p:cNvPr id="306" name="PlaceHolder 2"/>
          <p:cNvSpPr>
            <a:spLocks noGrp="1"/>
          </p:cNvSpPr>
          <p:nvPr>
            <p:ph/>
          </p:nvPr>
        </p:nvSpPr>
        <p:spPr>
          <a:xfrm>
            <a:off x="1193040" y="2034000"/>
            <a:ext cx="6236280" cy="25232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Detaillierte Analyse einer Bewegung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Technische Unterstützung durch Apps möglich, aber nicht notwendig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Individuelles und detailliertes Feedback möglich</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Vertiefte Auseinandersetzung mit der Disziplin/Sportart</a:t>
            </a:r>
            <a:endParaRPr lang="de-DE" sz="2000" b="0" u="none" strike="noStrike">
              <a:solidFill>
                <a:schemeClr val="dk1"/>
              </a:solidFill>
              <a:effectLst/>
              <a:uFillTx/>
              <a:latin typeface="Arial"/>
            </a:endParaRPr>
          </a:p>
        </p:txBody>
      </p:sp>
      <p:sp>
        <p:nvSpPr>
          <p:cNvPr id="307"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pic>
        <p:nvPicPr>
          <p:cNvPr id="308" name="Grafik 2"/>
          <p:cNvPicPr/>
          <p:nvPr/>
        </p:nvPicPr>
        <p:blipFill>
          <a:blip r:embed="rId3"/>
          <a:stretch/>
        </p:blipFill>
        <p:spPr>
          <a:xfrm>
            <a:off x="7607160" y="2103840"/>
            <a:ext cx="3391200" cy="2222640"/>
          </a:xfrm>
          <a:prstGeom prst="rect">
            <a:avLst/>
          </a:prstGeom>
          <a:noFill/>
          <a:ln w="0">
            <a:noFill/>
          </a:ln>
          <a:effectLst>
            <a:softEdge rad="25560"/>
          </a:effectLst>
        </p:spPr>
      </p:pic>
      <p:sp>
        <p:nvSpPr>
          <p:cNvPr id="309" name="PlaceHolder 3"/>
          <p:cNvSpPr>
            <a:spLocks noGrp="1"/>
          </p:cNvSpPr>
          <p:nvPr>
            <p:ph type="sldNum" idx="51"/>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DDA76CB3-CCA2-416F-9F2B-E0AB1B5FB962}" type="slidenum">
              <a:rPr lang="de-DE" sz="1200" b="0" u="none" strike="noStrike">
                <a:solidFill>
                  <a:srgbClr val="8B8B8B"/>
                </a:solidFill>
                <a:effectLst/>
                <a:uFillTx/>
                <a:latin typeface="Calibri"/>
                <a:ea typeface="DejaVu Sans"/>
              </a:rPr>
              <a:t>13</a:t>
            </a:fld>
            <a:endParaRPr lang="de-DE" sz="1200" b="0" u="none" strike="noStrike">
              <a:solidFill>
                <a:srgbClr val="000000"/>
              </a:solidFill>
              <a:effectLst/>
              <a:uFillTx/>
              <a:latin typeface="Calibri"/>
            </a:endParaRPr>
          </a:p>
        </p:txBody>
      </p:sp>
      <p:grpSp>
        <p:nvGrpSpPr>
          <p:cNvPr id="310" name="Gruppieren 7"/>
          <p:cNvGrpSpPr/>
          <p:nvPr/>
        </p:nvGrpSpPr>
        <p:grpSpPr>
          <a:xfrm>
            <a:off x="97920" y="5903280"/>
            <a:ext cx="1634400" cy="816840"/>
            <a:chOff x="97920" y="5903280"/>
            <a:chExt cx="1634400" cy="816840"/>
          </a:xfrm>
        </p:grpSpPr>
        <p:pic>
          <p:nvPicPr>
            <p:cNvPr id="311" name="Grafik 8" descr="Dokument"/>
            <p:cNvPicPr/>
            <p:nvPr/>
          </p:nvPicPr>
          <p:blipFill>
            <a:blip r:embed="rId4"/>
            <a:stretch/>
          </p:blipFill>
          <p:spPr>
            <a:xfrm>
              <a:off x="97920" y="5903280"/>
              <a:ext cx="816840" cy="816840"/>
            </a:xfrm>
            <a:prstGeom prst="rect">
              <a:avLst/>
            </a:prstGeom>
            <a:noFill/>
            <a:ln w="0">
              <a:noFill/>
            </a:ln>
          </p:spPr>
        </p:pic>
        <p:sp>
          <p:nvSpPr>
            <p:cNvPr id="312" name="Textfeld 10"/>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13" name="Rechteck 11"/>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314" name="Textfeld 1"/>
          <p:cNvSpPr/>
          <p:nvPr/>
        </p:nvSpPr>
        <p:spPr>
          <a:xfrm>
            <a:off x="1430280" y="4848480"/>
            <a:ext cx="797940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defTabSz="914400">
              <a:lnSpc>
                <a:spcPct val="100000"/>
              </a:lnSpc>
              <a:buClr>
                <a:srgbClr val="000000"/>
              </a:buClr>
              <a:buFont typeface="Arial"/>
              <a:buChar char="•"/>
            </a:pPr>
            <a:r>
              <a:rPr lang="de-DE" sz="2000" b="0" u="none" strike="noStrike">
                <a:solidFill>
                  <a:schemeClr val="dk1"/>
                </a:solidFill>
                <a:effectLst/>
                <a:uFillTx/>
                <a:latin typeface="Calibri"/>
                <a:ea typeface="DejaVu Sans"/>
              </a:rPr>
              <a:t>Datenschutz: Einverständnis notwendig, da Videos gespeichert werden</a:t>
            </a:r>
            <a:endParaRPr lang="de-DE" sz="2000" b="0" u="none" strike="noStrike">
              <a:solidFill>
                <a:srgbClr val="000000"/>
              </a:solidFill>
              <a:effectLst/>
              <a:uFillTx/>
              <a:latin typeface="Calibri"/>
            </a:endParaRPr>
          </a:p>
          <a:p>
            <a:pPr defTabSz="914400">
              <a:lnSpc>
                <a:spcPct val="100000"/>
              </a:lnSpc>
            </a:pPr>
            <a:endParaRPr lang="de-DE" sz="1800" b="0" u="none" strike="noStrike">
              <a:solidFill>
                <a:srgbClr val="000000"/>
              </a:solidFill>
              <a:effectLst/>
              <a:uFillTx/>
              <a:latin typeface="Calibri"/>
            </a:endParaRPr>
          </a:p>
        </p:txBody>
      </p:sp>
      <p:sp>
        <p:nvSpPr>
          <p:cNvPr id="2" name="Textfeld 1">
            <a:extLst>
              <a:ext uri="{FF2B5EF4-FFF2-40B4-BE49-F238E27FC236}">
                <a16:creationId xmlns:a16="http://schemas.microsoft.com/office/drawing/2014/main" id="{A46A5097-36B5-34B8-361C-DA2975930D2E}"/>
              </a:ext>
            </a:extLst>
          </p:cNvPr>
          <p:cNvSpPr txBox="1"/>
          <p:nvPr/>
        </p:nvSpPr>
        <p:spPr>
          <a:xfrm>
            <a:off x="7594460" y="4309317"/>
            <a:ext cx="3505340" cy="521766"/>
          </a:xfrm>
          <a:prstGeom prst="rect">
            <a:avLst/>
          </a:prstGeom>
          <a:noFill/>
          <a:ln w="0">
            <a:noFill/>
          </a:ln>
        </p:spPr>
        <p:txBody>
          <a:bodyPr wrap="square"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12.03.2025, Nutzung gemäß OpenAI Terms</a:t>
            </a:r>
            <a:r>
              <a:rPr lang="de-DE" b="0" i="1" u="none" strike="noStrike" dirty="0">
                <a:solidFill>
                  <a:schemeClr val="dk1"/>
                </a:solidFill>
                <a:effectLst/>
                <a:uFillTx/>
                <a:latin typeface="Calibri"/>
                <a:ea typeface="DejaVu Sans"/>
              </a:rPr>
              <a:t>.</a:t>
            </a:r>
            <a:endParaRPr lang="de-DE" b="0" u="none" strike="noStrike" dirty="0">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0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0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0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PlaceHolder 1"/>
          <p:cNvSpPr>
            <a:spLocks noGrp="1"/>
          </p:cNvSpPr>
          <p:nvPr>
            <p:ph type="title"/>
          </p:nvPr>
        </p:nvSpPr>
        <p:spPr>
          <a:xfrm>
            <a:off x="1230120" y="119520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Video Delay</a:t>
            </a:r>
            <a:endParaRPr lang="de-DE" sz="4400" b="0" u="none" strike="noStrike">
              <a:solidFill>
                <a:schemeClr val="dk1"/>
              </a:solidFill>
              <a:effectLst/>
              <a:uFillTx/>
              <a:latin typeface="Arial"/>
            </a:endParaRPr>
          </a:p>
        </p:txBody>
      </p:sp>
      <p:sp>
        <p:nvSpPr>
          <p:cNvPr id="317" name="PlaceHolder 2"/>
          <p:cNvSpPr>
            <a:spLocks noGrp="1"/>
          </p:cNvSpPr>
          <p:nvPr>
            <p:ph/>
          </p:nvPr>
        </p:nvSpPr>
        <p:spPr>
          <a:xfrm>
            <a:off x="1230480" y="2049120"/>
            <a:ext cx="5753880" cy="208080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Verzögerte Wiedergabe einer Bewegung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Bis zu vier Mal nacheinander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Individuell anpassbare zeitliche Verzögerung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Keine Speicherung der Videos</a:t>
            </a:r>
            <a:endParaRPr lang="de-DE" sz="2000" b="0" u="none" strike="noStrike">
              <a:solidFill>
                <a:schemeClr val="dk1"/>
              </a:solidFill>
              <a:effectLst/>
              <a:uFillTx/>
              <a:latin typeface="Arial"/>
            </a:endParaRPr>
          </a:p>
        </p:txBody>
      </p:sp>
      <p:sp>
        <p:nvSpPr>
          <p:cNvPr id="31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19" name="PlaceHolder 3"/>
          <p:cNvSpPr>
            <a:spLocks noGrp="1"/>
          </p:cNvSpPr>
          <p:nvPr>
            <p:ph type="sldNum" idx="52"/>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F7996B85-A65F-4FC3-9360-5FEDE016BBD7}" type="slidenum">
              <a:rPr lang="de-DE" sz="1200" b="0" u="none" strike="noStrike">
                <a:solidFill>
                  <a:srgbClr val="8B8B8B"/>
                </a:solidFill>
                <a:effectLst/>
                <a:uFillTx/>
                <a:latin typeface="Calibri"/>
                <a:ea typeface="DejaVu Sans"/>
              </a:rPr>
              <a:t>14</a:t>
            </a:fld>
            <a:endParaRPr lang="de-DE" sz="1200" b="0" u="none" strike="noStrike">
              <a:solidFill>
                <a:srgbClr val="000000"/>
              </a:solidFill>
              <a:effectLst/>
              <a:uFillTx/>
              <a:latin typeface="Calibri"/>
            </a:endParaRPr>
          </a:p>
        </p:txBody>
      </p:sp>
      <p:grpSp>
        <p:nvGrpSpPr>
          <p:cNvPr id="320" name="Gruppieren 7"/>
          <p:cNvGrpSpPr/>
          <p:nvPr/>
        </p:nvGrpSpPr>
        <p:grpSpPr>
          <a:xfrm>
            <a:off x="97920" y="5903280"/>
            <a:ext cx="1634400" cy="816840"/>
            <a:chOff x="97920" y="5903280"/>
            <a:chExt cx="1634400" cy="816840"/>
          </a:xfrm>
        </p:grpSpPr>
        <p:pic>
          <p:nvPicPr>
            <p:cNvPr id="321" name="Grafik 8" descr="Dokument"/>
            <p:cNvPicPr/>
            <p:nvPr/>
          </p:nvPicPr>
          <p:blipFill>
            <a:blip r:embed="rId3"/>
            <a:stretch/>
          </p:blipFill>
          <p:spPr>
            <a:xfrm>
              <a:off x="97920" y="5903280"/>
              <a:ext cx="816840" cy="816840"/>
            </a:xfrm>
            <a:prstGeom prst="rect">
              <a:avLst/>
            </a:prstGeom>
            <a:noFill/>
            <a:ln w="0">
              <a:noFill/>
            </a:ln>
          </p:spPr>
        </p:pic>
        <p:sp>
          <p:nvSpPr>
            <p:cNvPr id="322" name="Textfeld 10"/>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23" name="Rechteck 11"/>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cxnSp>
        <p:nvCxnSpPr>
          <p:cNvPr id="324" name="Gerade Verbindung 1"/>
          <p:cNvCxnSpPr/>
          <p:nvPr/>
        </p:nvCxnSpPr>
        <p:spPr>
          <a:xfrm flipH="1">
            <a:off x="19066320" y="14451120"/>
            <a:ext cx="5907600" cy="1080"/>
          </a:xfrm>
          <a:prstGeom prst="straightConnector1">
            <a:avLst/>
          </a:prstGeom>
          <a:ln w="0">
            <a:solidFill>
              <a:srgbClr val="000000"/>
            </a:solidFill>
          </a:ln>
        </p:spPr>
      </p:cxnSp>
      <p:sp>
        <p:nvSpPr>
          <p:cNvPr id="325" name="Rechteck 2"/>
          <p:cNvSpPr/>
          <p:nvPr/>
        </p:nvSpPr>
        <p:spPr>
          <a:xfrm>
            <a:off x="6985080" y="1407240"/>
            <a:ext cx="3615120" cy="3364200"/>
          </a:xfrm>
          <a:prstGeom prst="rect">
            <a:avLst/>
          </a:prstGeom>
          <a:blipFill rotWithShape="0">
            <a:blip r:embed="rId4"/>
            <a:srcRect/>
            <a:stretch/>
          </a:blipFill>
          <a:ln>
            <a:solidFill>
              <a:srgbClr val="3D67B1"/>
            </a:solidFill>
          </a:ln>
          <a:effectLst>
            <a:softEdge rad="25560"/>
          </a:effectLst>
        </p:spPr>
        <p:style>
          <a:lnRef idx="2">
            <a:schemeClr val="accent1">
              <a:shade val="80000"/>
              <a:hueOff val="0"/>
              <a:satOff val="0"/>
              <a:lumOff val="0"/>
              <a:alphaOff val="0"/>
            </a:schemeClr>
          </a:lnRef>
          <a:fillRef idx="0">
            <a:scrgbClr r="0" g="0" b="0"/>
          </a:fillRef>
          <a:effectRef idx="0">
            <a:schemeClr val="lt1">
              <a:hueOff val="0"/>
              <a:satOff val="0"/>
              <a:lumOff val="0"/>
              <a:alphaOff val="0"/>
            </a:schemeClr>
          </a:effectRef>
          <a:fontRef idx="minor"/>
        </p:style>
        <p:txBody>
          <a:bodyPr lIns="90000" tIns="45000" rIns="90000" bIns="45000" anchor="t">
            <a:noAutofit/>
          </a:bodyPr>
          <a:lstStyle/>
          <a:p>
            <a:pPr defTabSz="914400">
              <a:lnSpc>
                <a:spcPct val="100000"/>
              </a:lnSpc>
            </a:pPr>
            <a:endParaRPr lang="de-DE" sz="1800" b="0" u="none" strike="noStrike">
              <a:solidFill>
                <a:schemeClr val="dk1"/>
              </a:solidFill>
              <a:effectLst/>
              <a:uFillTx/>
              <a:latin typeface="Arial"/>
              <a:ea typeface="DejaVu Sans"/>
            </a:endParaRPr>
          </a:p>
        </p:txBody>
      </p:sp>
      <p:sp>
        <p:nvSpPr>
          <p:cNvPr id="326" name="Textfeld 1"/>
          <p:cNvSpPr/>
          <p:nvPr/>
        </p:nvSpPr>
        <p:spPr>
          <a:xfrm>
            <a:off x="1199160" y="4489200"/>
            <a:ext cx="8476920" cy="11023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marL="685800" indent="-457200" defTabSz="914400">
              <a:lnSpc>
                <a:spcPct val="100000"/>
              </a:lnSpc>
              <a:spcBef>
                <a:spcPts val="1417"/>
              </a:spcBef>
              <a:tabLst>
                <a:tab pos="0" algn="l"/>
              </a:tabLst>
            </a:pPr>
            <a:endParaRPr lang="de-DE" sz="1800" b="0" u="none" strike="noStrike">
              <a:solidFill>
                <a:srgbClr val="000000"/>
              </a:solidFill>
              <a:effectLst/>
              <a:uFillTx/>
              <a:latin typeface="Calibri"/>
            </a:endParaRPr>
          </a:p>
          <a:p>
            <a:pPr marL="685800" indent="-457200" defTabSz="914400">
              <a:lnSpc>
                <a:spcPct val="100000"/>
              </a:lnSpc>
              <a:spcBef>
                <a:spcPts val="1417"/>
              </a:spcBef>
              <a:buClr>
                <a:srgbClr val="000000"/>
              </a:buClr>
              <a:buFont typeface="Arial"/>
              <a:buChar char="•"/>
              <a:tabLst>
                <a:tab pos="0" algn="l"/>
              </a:tabLst>
            </a:pPr>
            <a:r>
              <a:rPr lang="de-DE" sz="1800" b="0" u="none" strike="noStrike">
                <a:solidFill>
                  <a:schemeClr val="dk1"/>
                </a:solidFill>
                <a:effectLst/>
                <a:uFillTx/>
                <a:latin typeface="Calibri"/>
                <a:ea typeface="DejaVu Sans"/>
              </a:rPr>
              <a:t>Datenschutz: kein Einverständnis notwendig, da Videos nicht gespeichert werden</a:t>
            </a:r>
            <a:endParaRPr lang="de-DE" sz="1800" b="0" u="none" strike="noStrike">
              <a:solidFill>
                <a:srgbClr val="000000"/>
              </a:solidFill>
              <a:effectLst/>
              <a:uFillTx/>
              <a:latin typeface="Calibri"/>
            </a:endParaRPr>
          </a:p>
          <a:p>
            <a:pPr defTabSz="914400">
              <a:lnSpc>
                <a:spcPct val="100000"/>
              </a:lnSpc>
              <a:tabLst>
                <a:tab pos="0" algn="l"/>
              </a:tabLst>
            </a:pPr>
            <a:endParaRPr lang="de-DE" sz="18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PlaceHolder 1"/>
          <p:cNvSpPr>
            <a:spLocks noGrp="1"/>
          </p:cNvSpPr>
          <p:nvPr>
            <p:ph type="title"/>
          </p:nvPr>
        </p:nvSpPr>
        <p:spPr>
          <a:xfrm>
            <a:off x="2138760" y="862920"/>
            <a:ext cx="97678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Medienkompetenzrahmen - NRW</a:t>
            </a:r>
            <a:endParaRPr lang="de-DE" sz="4400" b="0" u="none" strike="noStrike">
              <a:solidFill>
                <a:schemeClr val="dk1"/>
              </a:solidFill>
              <a:effectLst/>
              <a:uFillTx/>
              <a:latin typeface="Arial"/>
            </a:endParaRPr>
          </a:p>
        </p:txBody>
      </p:sp>
      <p:sp>
        <p:nvSpPr>
          <p:cNvPr id="32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pic>
        <p:nvPicPr>
          <p:cNvPr id="329" name="Grafik 1"/>
          <p:cNvPicPr/>
          <p:nvPr/>
        </p:nvPicPr>
        <p:blipFill>
          <a:blip r:embed="rId3"/>
          <a:stretch/>
        </p:blipFill>
        <p:spPr>
          <a:xfrm>
            <a:off x="2005560" y="1625040"/>
            <a:ext cx="8217360" cy="5103000"/>
          </a:xfrm>
          <a:prstGeom prst="rect">
            <a:avLst/>
          </a:prstGeom>
          <a:noFill/>
          <a:ln w="0">
            <a:noFill/>
          </a:ln>
        </p:spPr>
      </p:pic>
      <p:sp>
        <p:nvSpPr>
          <p:cNvPr id="330" name="Textfeld 2"/>
          <p:cNvSpPr/>
          <p:nvPr/>
        </p:nvSpPr>
        <p:spPr>
          <a:xfrm>
            <a:off x="10454040" y="6544080"/>
            <a:ext cx="1812960" cy="36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900" b="0" u="none" strike="noStrike">
                <a:solidFill>
                  <a:schemeClr val="dk1"/>
                </a:solidFill>
                <a:effectLst/>
                <a:uFillTx/>
                <a:latin typeface="Calibri"/>
                <a:ea typeface="DejaVu Sans"/>
              </a:rPr>
              <a:t>https://medienkompetenzrahmen.nrw/</a:t>
            </a:r>
            <a:endParaRPr lang="de-DE" sz="900" b="0" u="none" strike="noStrike">
              <a:solidFill>
                <a:srgbClr val="000000"/>
              </a:solidFill>
              <a:effectLst/>
              <a:uFillTx/>
              <a:latin typeface="Calibri"/>
            </a:endParaRPr>
          </a:p>
        </p:txBody>
      </p:sp>
      <p:pic>
        <p:nvPicPr>
          <p:cNvPr id="331" name="Grafik 6" descr="Präsentation mit Medien"/>
          <p:cNvPicPr/>
          <p:nvPr/>
        </p:nvPicPr>
        <p:blipFill>
          <a:blip r:embed="rId4"/>
          <a:stretch/>
        </p:blipFill>
        <p:spPr>
          <a:xfrm>
            <a:off x="2896920" y="2304000"/>
            <a:ext cx="913320" cy="913320"/>
          </a:xfrm>
          <a:prstGeom prst="rect">
            <a:avLst/>
          </a:prstGeom>
          <a:noFill/>
          <a:ln w="0">
            <a:noFill/>
          </a:ln>
        </p:spPr>
      </p:pic>
      <p:pic>
        <p:nvPicPr>
          <p:cNvPr id="332" name="Grafik 10" descr="Präsentation mit Medien"/>
          <p:cNvPicPr/>
          <p:nvPr/>
        </p:nvPicPr>
        <p:blipFill>
          <a:blip r:embed="rId5"/>
          <a:stretch/>
        </p:blipFill>
        <p:spPr>
          <a:xfrm>
            <a:off x="8381160" y="2304000"/>
            <a:ext cx="913320" cy="913320"/>
          </a:xfrm>
          <a:prstGeom prst="rect">
            <a:avLst/>
          </a:prstGeom>
          <a:noFill/>
          <a:ln w="0">
            <a:noFill/>
          </a:ln>
        </p:spPr>
      </p:pic>
      <p:pic>
        <p:nvPicPr>
          <p:cNvPr id="333" name="Grafik 11" descr="Präsentation mit Medien"/>
          <p:cNvPicPr/>
          <p:nvPr/>
        </p:nvPicPr>
        <p:blipFill>
          <a:blip r:embed="rId5"/>
          <a:stretch/>
        </p:blipFill>
        <p:spPr>
          <a:xfrm>
            <a:off x="2896920" y="4978080"/>
            <a:ext cx="913320" cy="913320"/>
          </a:xfrm>
          <a:prstGeom prst="rect">
            <a:avLst/>
          </a:prstGeom>
          <a:noFill/>
          <a:ln w="0">
            <a:noFill/>
          </a:ln>
        </p:spPr>
      </p:pic>
      <p:pic>
        <p:nvPicPr>
          <p:cNvPr id="334" name="Grafik 12" descr="Präsentation mit Medien"/>
          <p:cNvPicPr/>
          <p:nvPr/>
        </p:nvPicPr>
        <p:blipFill>
          <a:blip r:embed="rId5"/>
          <a:stretch/>
        </p:blipFill>
        <p:spPr>
          <a:xfrm>
            <a:off x="5639040" y="5007600"/>
            <a:ext cx="913320" cy="913320"/>
          </a:xfrm>
          <a:prstGeom prst="rect">
            <a:avLst/>
          </a:prstGeom>
          <a:noFill/>
          <a:ln w="0">
            <a:noFill/>
          </a:ln>
        </p:spPr>
      </p:pic>
      <p:sp>
        <p:nvSpPr>
          <p:cNvPr id="335" name="PlaceHolder 2"/>
          <p:cNvSpPr>
            <a:spLocks noGrp="1"/>
          </p:cNvSpPr>
          <p:nvPr>
            <p:ph type="sldNum" idx="53"/>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10C4D76-34AA-4ACC-8528-8EC2DC1CA43D}" type="slidenum">
              <a:rPr lang="de-DE" sz="1200" b="0" u="none" strike="noStrike">
                <a:solidFill>
                  <a:srgbClr val="8B8B8B"/>
                </a:solidFill>
                <a:effectLst/>
                <a:uFillTx/>
                <a:latin typeface="Calibri"/>
                <a:ea typeface="DejaVu Sans"/>
              </a:rPr>
              <a:t>15</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PlaceHolder 1"/>
          <p:cNvSpPr>
            <a:spLocks noGrp="1"/>
          </p:cNvSpPr>
          <p:nvPr>
            <p:ph type="title"/>
          </p:nvPr>
        </p:nvSpPr>
        <p:spPr>
          <a:xfrm>
            <a:off x="1230120" y="115524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chemeClr val="dk1"/>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Calibri Light"/>
                <a:ea typeface="DejaVu Sans"/>
              </a:rPr>
              <a:t>Technik</a:t>
            </a:r>
            <a:endParaRPr lang="de-DE" sz="4400" b="0" u="none" strike="noStrike">
              <a:solidFill>
                <a:schemeClr val="dk1"/>
              </a:solidFill>
              <a:effectLst/>
              <a:uFillTx/>
              <a:latin typeface="Arial"/>
            </a:endParaRPr>
          </a:p>
        </p:txBody>
      </p:sp>
      <p:sp>
        <p:nvSpPr>
          <p:cNvPr id="337" name="PlaceHolder 2"/>
          <p:cNvSpPr>
            <a:spLocks noGrp="1"/>
          </p:cNvSpPr>
          <p:nvPr>
            <p:ph/>
          </p:nvPr>
        </p:nvSpPr>
        <p:spPr>
          <a:xfrm>
            <a:off x="1230480" y="2036160"/>
            <a:ext cx="700920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Auflösung (4K, </a:t>
            </a:r>
            <a:r>
              <a:rPr lang="de-DE" sz="2000" b="1" u="none" strike="noStrike">
                <a:solidFill>
                  <a:schemeClr val="dk1"/>
                </a:solidFill>
                <a:effectLst/>
                <a:uFillTx/>
                <a:latin typeface="Calibri"/>
                <a:ea typeface="DejaVu Sans"/>
              </a:rPr>
              <a:t>1080p</a:t>
            </a:r>
            <a:r>
              <a:rPr lang="de-DE" sz="2000" b="0" u="none" strike="noStrike">
                <a:solidFill>
                  <a:schemeClr val="dk1"/>
                </a:solidFill>
                <a:effectLst/>
                <a:uFillTx/>
                <a:latin typeface="Calibri"/>
                <a:ea typeface="DejaVu Sans"/>
              </a:rPr>
              <a:t>, </a:t>
            </a:r>
            <a:r>
              <a:rPr lang="de-DE" sz="2000" b="1" u="none" strike="noStrike">
                <a:solidFill>
                  <a:schemeClr val="dk1"/>
                </a:solidFill>
                <a:effectLst/>
                <a:uFillTx/>
                <a:latin typeface="Calibri"/>
                <a:ea typeface="DejaVu Sans"/>
              </a:rPr>
              <a:t>720p</a:t>
            </a:r>
            <a:r>
              <a:rPr lang="de-DE" sz="2000" b="0" u="none" strike="noStrike">
                <a:solidFill>
                  <a:schemeClr val="dk1"/>
                </a:solidFill>
                <a:effectLst/>
                <a:uFillTx/>
                <a:latin typeface="Calibri"/>
                <a:ea typeface="DejaVu Sans"/>
              </a:rPr>
              <a:t>)</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chemeClr val="dk1"/>
                </a:solidFill>
                <a:effectLst/>
                <a:uFillTx/>
                <a:latin typeface="Calibri"/>
                <a:ea typeface="DejaVu Sans"/>
              </a:rPr>
              <a:t>Je höher die Auflösung, desto schärfer das Bild</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Bildrate/Bilder pro Sekunde (240, </a:t>
            </a:r>
            <a:r>
              <a:rPr lang="de-DE" sz="2000" b="1" u="none" strike="noStrike">
                <a:solidFill>
                  <a:schemeClr val="dk1"/>
                </a:solidFill>
                <a:effectLst/>
                <a:uFillTx/>
                <a:latin typeface="Calibri"/>
                <a:ea typeface="DejaVu Sans"/>
              </a:rPr>
              <a:t>120</a:t>
            </a:r>
            <a:r>
              <a:rPr lang="de-DE" sz="2000" b="0" u="none" strike="noStrike">
                <a:solidFill>
                  <a:schemeClr val="dk1"/>
                </a:solidFill>
                <a:effectLst/>
                <a:uFillTx/>
                <a:latin typeface="Calibri"/>
                <a:ea typeface="DejaVu Sans"/>
              </a:rPr>
              <a:t>, </a:t>
            </a:r>
            <a:r>
              <a:rPr lang="de-DE" sz="2000" b="1" u="none" strike="noStrike">
                <a:solidFill>
                  <a:schemeClr val="dk1"/>
                </a:solidFill>
                <a:effectLst/>
                <a:uFillTx/>
                <a:latin typeface="Calibri"/>
                <a:ea typeface="DejaVu Sans"/>
              </a:rPr>
              <a:t>60</a:t>
            </a:r>
            <a:r>
              <a:rPr lang="de-DE" sz="2000" b="0" u="none" strike="noStrike">
                <a:solidFill>
                  <a:schemeClr val="dk1"/>
                </a:solidFill>
                <a:effectLst/>
                <a:uFillTx/>
                <a:latin typeface="Calibri"/>
                <a:ea typeface="DejaVu Sans"/>
              </a:rPr>
              <a:t>, 30 fps)</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chemeClr val="dk1"/>
                </a:solidFill>
                <a:effectLst/>
                <a:uFillTx/>
                <a:latin typeface="Calibri"/>
                <a:ea typeface="DejaVu Sans"/>
              </a:rPr>
              <a:t>Je höher die Frequenz, desto flüssiger die Bewegung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Zusammenhänge: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chemeClr val="dk1"/>
                </a:solidFill>
                <a:effectLst/>
                <a:uFillTx/>
                <a:latin typeface="Calibri"/>
                <a:ea typeface="DejaVu Sans"/>
              </a:rPr>
              <a:t>Hohe Bildrate = oft geringere Auflösung (und umgekehrt)</a:t>
            </a:r>
            <a:endParaRPr lang="de-DE" sz="2000" b="0" u="none" strike="noStrike">
              <a:solidFill>
                <a:schemeClr val="dk1"/>
              </a:solidFill>
              <a:effectLst/>
              <a:uFillTx/>
              <a:latin typeface="Arial"/>
            </a:endParaRPr>
          </a:p>
        </p:txBody>
      </p:sp>
      <p:sp>
        <p:nvSpPr>
          <p:cNvPr id="33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39" name="PlaceHolder 3"/>
          <p:cNvSpPr>
            <a:spLocks noGrp="1"/>
          </p:cNvSpPr>
          <p:nvPr>
            <p:ph type="sldNum" idx="54"/>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599F957-C9D9-4799-B233-B0857E3248EC}" type="slidenum">
              <a:rPr lang="de-DE" sz="1200" b="0" u="none" strike="noStrike">
                <a:solidFill>
                  <a:srgbClr val="8B8B8B"/>
                </a:solidFill>
                <a:effectLst/>
                <a:uFillTx/>
                <a:latin typeface="Calibri"/>
                <a:ea typeface="DejaVu Sans"/>
              </a:rPr>
              <a:t>16</a:t>
            </a:fld>
            <a:endParaRPr lang="de-DE" sz="1200" b="0" u="none" strike="noStrike">
              <a:solidFill>
                <a:srgbClr val="000000"/>
              </a:solidFill>
              <a:effectLst/>
              <a:uFillTx/>
              <a:latin typeface="Calibri"/>
            </a:endParaRPr>
          </a:p>
        </p:txBody>
      </p:sp>
      <p:pic>
        <p:nvPicPr>
          <p:cNvPr id="340" name="Grafik 4"/>
          <p:cNvPicPr/>
          <p:nvPr/>
        </p:nvPicPr>
        <p:blipFill>
          <a:blip r:embed="rId3"/>
          <a:srcRect l="41577" t="3692" r="2952" b="67589"/>
          <a:stretch/>
        </p:blipFill>
        <p:spPr>
          <a:xfrm>
            <a:off x="8002440" y="685800"/>
            <a:ext cx="2749320" cy="1951200"/>
          </a:xfrm>
          <a:prstGeom prst="rect">
            <a:avLst/>
          </a:prstGeom>
          <a:noFill/>
          <a:ln w="0">
            <a:noFill/>
          </a:ln>
          <a:effectLst>
            <a:softEdge rad="25560"/>
          </a:effectLst>
        </p:spPr>
      </p:pic>
      <p:pic>
        <p:nvPicPr>
          <p:cNvPr id="341" name="Grafik 7"/>
          <p:cNvPicPr/>
          <p:nvPr/>
        </p:nvPicPr>
        <p:blipFill>
          <a:blip r:embed="rId4"/>
          <a:srcRect l="39828" t="3453" r="2546" b="57574"/>
          <a:stretch/>
        </p:blipFill>
        <p:spPr>
          <a:xfrm>
            <a:off x="8002440" y="2743920"/>
            <a:ext cx="2749320" cy="2671920"/>
          </a:xfrm>
          <a:prstGeom prst="rect">
            <a:avLst/>
          </a:prstGeom>
          <a:noFill/>
          <a:ln w="0">
            <a:noFill/>
          </a:ln>
          <a:effectLst>
            <a:softEdge rad="25560"/>
          </a:effectLst>
        </p:spPr>
      </p:pic>
      <p:sp>
        <p:nvSpPr>
          <p:cNvPr id="342" name="Ellipse 8"/>
          <p:cNvSpPr/>
          <p:nvPr/>
        </p:nvSpPr>
        <p:spPr>
          <a:xfrm>
            <a:off x="9602640" y="1335600"/>
            <a:ext cx="1045800" cy="322560"/>
          </a:xfrm>
          <a:prstGeom prst="ellipse">
            <a:avLst/>
          </a:prstGeom>
          <a:noFill/>
          <a:ln>
            <a:solidFill>
              <a:srgbClr val="C55A11"/>
            </a:solidFill>
          </a:ln>
          <a:effectLst>
            <a:glow rad="50760">
              <a:srgbClr val="F8CBAD">
                <a:alpha val="80000"/>
              </a:srgbClr>
            </a:glo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sp>
        <p:nvSpPr>
          <p:cNvPr id="343" name="Ellipse 12"/>
          <p:cNvSpPr/>
          <p:nvPr/>
        </p:nvSpPr>
        <p:spPr>
          <a:xfrm>
            <a:off x="8025480" y="3657600"/>
            <a:ext cx="1045800" cy="322560"/>
          </a:xfrm>
          <a:prstGeom prst="ellipse">
            <a:avLst/>
          </a:prstGeom>
          <a:noFill/>
          <a:ln>
            <a:solidFill>
              <a:srgbClr val="C55A11"/>
            </a:solidFill>
          </a:ln>
          <a:effectLst>
            <a:glow rad="50760">
              <a:srgbClr val="F8CBAD">
                <a:alpha val="80000"/>
              </a:srgbClr>
            </a:glo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3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3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3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40"/>
                                        </p:tgtEl>
                                        <p:attrNameLst>
                                          <p:attrName>style.visibility</p:attrName>
                                        </p:attrNameLst>
                                      </p:cBhvr>
                                      <p:to>
                                        <p:strVal val="visible"/>
                                      </p:to>
                                    </p:set>
                                  </p:childTnLst>
                                </p:cTn>
                              </p:par>
                              <p:par>
                                <p:cTn id="23" presetID="1" presetClass="entr" fill="hold" nodeType="withEffect">
                                  <p:stCondLst>
                                    <p:cond delay="0"/>
                                  </p:stCondLst>
                                  <p:childTnLst>
                                    <p:set>
                                      <p:cBhvr>
                                        <p:cTn id="24" dur="1" fill="hold">
                                          <p:stCondLst>
                                            <p:cond delay="0"/>
                                          </p:stCondLst>
                                        </p:cTn>
                                        <p:tgtEl>
                                          <p:spTgt spid="34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fill="hold" nodeType="clickEffect">
                                  <p:stCondLst>
                                    <p:cond delay="0"/>
                                  </p:stCondLst>
                                  <p:childTnLst>
                                    <p:set>
                                      <p:cBhvr>
                                        <p:cTn id="28" dur="1" fill="hold">
                                          <p:stCondLst>
                                            <p:cond delay="0"/>
                                          </p:stCondLst>
                                        </p:cTn>
                                        <p:tgtEl>
                                          <p:spTgt spid="341"/>
                                        </p:tgtEl>
                                        <p:attrNameLst>
                                          <p:attrName>style.visibility</p:attrName>
                                        </p:attrNameLst>
                                      </p:cBhvr>
                                      <p:to>
                                        <p:strVal val="visible"/>
                                      </p:to>
                                    </p:set>
                                  </p:childTnLst>
                                </p:cTn>
                              </p:par>
                              <p:par>
                                <p:cTn id="29" presetID="1" presetClass="entr" fill="hold" nodeType="withEffect">
                                  <p:stCondLst>
                                    <p:cond delay="0"/>
                                  </p:stCondLst>
                                  <p:childTnLst>
                                    <p:set>
                                      <p:cBhvr>
                                        <p:cTn id="30" dur="1" fill="hold">
                                          <p:stCondLst>
                                            <p:cond delay="0"/>
                                          </p:stCondLst>
                                        </p:cTn>
                                        <p:tgtEl>
                                          <p:spTgt spid="3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fill="hold" nodeType="clickEffect">
                                  <p:stCondLst>
                                    <p:cond delay="0"/>
                                  </p:stCondLst>
                                  <p:childTnLst>
                                    <p:set>
                                      <p:cBhvr>
                                        <p:cTn id="34" dur="1" fill="hold">
                                          <p:stCondLst>
                                            <p:cond delay="0"/>
                                          </p:stCondLst>
                                        </p:cTn>
                                        <p:tgtEl>
                                          <p:spTgt spid="337">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fill="hold" nodeType="clickEffect">
                                  <p:stCondLst>
                                    <p:cond delay="0"/>
                                  </p:stCondLst>
                                  <p:childTnLst>
                                    <p:set>
                                      <p:cBhvr>
                                        <p:cTn id="38" dur="1" fill="hold">
                                          <p:stCondLst>
                                            <p:cond delay="0"/>
                                          </p:stCondLst>
                                        </p:cTn>
                                        <p:tgtEl>
                                          <p:spTgt spid="33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PlaceHolder 1"/>
          <p:cNvSpPr>
            <a:spLocks noGrp="1"/>
          </p:cNvSpPr>
          <p:nvPr>
            <p:ph type="title"/>
          </p:nvPr>
        </p:nvSpPr>
        <p:spPr>
          <a:xfrm>
            <a:off x="1229760" y="1219602"/>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chemeClr val="dk1"/>
                </a:solidFill>
                <a:effectLst/>
                <a:uFillTx/>
                <a:latin typeface="Calibri Light"/>
                <a:ea typeface="DejaVu Sans"/>
              </a:defRPr>
            </a:lvl1pPr>
          </a:lstStyle>
          <a:p>
            <a:pPr indent="0" defTabSz="914400">
              <a:lnSpc>
                <a:spcPct val="90000"/>
              </a:lnSpc>
              <a:buNone/>
              <a:tabLst>
                <a:tab pos="0" algn="l"/>
              </a:tabLst>
            </a:pPr>
            <a:r>
              <a:rPr lang="de-DE" sz="4400" b="0" u="none" strike="noStrike" dirty="0">
                <a:solidFill>
                  <a:schemeClr val="dk1"/>
                </a:solidFill>
                <a:effectLst/>
                <a:uFillTx/>
                <a:latin typeface="Calibri Light"/>
                <a:ea typeface="DejaVu Sans"/>
              </a:rPr>
              <a:t>Perspektive</a:t>
            </a:r>
            <a:endParaRPr lang="de-DE" sz="4400" b="0" u="none" strike="noStrike" dirty="0">
              <a:solidFill>
                <a:schemeClr val="dk1"/>
              </a:solidFill>
              <a:effectLst/>
              <a:uFillTx/>
              <a:latin typeface="Arial"/>
            </a:endParaRPr>
          </a:p>
        </p:txBody>
      </p:sp>
      <p:sp>
        <p:nvSpPr>
          <p:cNvPr id="345" name="PlaceHolder 2"/>
          <p:cNvSpPr>
            <a:spLocks noGrp="1"/>
          </p:cNvSpPr>
          <p:nvPr>
            <p:ph/>
          </p:nvPr>
        </p:nvSpPr>
        <p:spPr>
          <a:xfrm>
            <a:off x="1007406" y="2137860"/>
            <a:ext cx="7980120" cy="31510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chemeClr val="dk1"/>
                </a:solidFill>
                <a:effectLst/>
                <a:uFillTx/>
                <a:latin typeface="Calibri"/>
                <a:ea typeface="DejaVu Sans"/>
              </a:rPr>
              <a:t>Am Beobachtungsziel ausrichten</a:t>
            </a:r>
            <a:endParaRPr lang="de-DE" sz="2000" b="0" u="none" strike="noStrike" dirty="0">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dirty="0">
                <a:solidFill>
                  <a:schemeClr val="dk1"/>
                </a:solidFill>
                <a:effectLst/>
                <a:uFillTx/>
                <a:latin typeface="Calibri"/>
                <a:ea typeface="DejaVu Sans"/>
              </a:rPr>
              <a:t>Was möchte ich sehen?</a:t>
            </a:r>
            <a:endParaRPr lang="de-DE" sz="2000" b="0" u="none" strike="noStrike" dirty="0">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dirty="0">
                <a:solidFill>
                  <a:schemeClr val="dk1"/>
                </a:solidFill>
                <a:effectLst/>
                <a:uFillTx/>
                <a:latin typeface="Calibri"/>
                <a:ea typeface="DejaVu Sans"/>
              </a:rPr>
              <a:t>Unpassender Blickwinkel = wichtige Merkmale bleiben unsichtbar</a:t>
            </a:r>
            <a:endParaRPr lang="de-DE" sz="2000" b="0" u="none" strike="noStrike" dirty="0">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dirty="0">
                <a:solidFill>
                  <a:schemeClr val="dk1"/>
                </a:solidFill>
                <a:effectLst/>
                <a:uFillTx/>
                <a:latin typeface="Calibri"/>
                <a:ea typeface="DejaVu Sans"/>
              </a:rPr>
              <a:t>Aufnahmen vergleichbar machen</a:t>
            </a:r>
            <a:endParaRPr lang="de-DE" sz="2000" b="0" u="none" strike="noStrike" dirty="0">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dirty="0">
                <a:solidFill>
                  <a:schemeClr val="dk1"/>
                </a:solidFill>
                <a:effectLst/>
                <a:uFillTx/>
                <a:latin typeface="Calibri"/>
                <a:ea typeface="DejaVu Sans"/>
              </a:rPr>
              <a:t>Möglichst nicht mitschwenken</a:t>
            </a:r>
            <a:endParaRPr lang="de-DE" sz="2000" b="0" u="none" strike="noStrike" dirty="0">
              <a:solidFill>
                <a:schemeClr val="dk1"/>
              </a:solidFill>
              <a:effectLst/>
              <a:uFillTx/>
              <a:latin typeface="Arial"/>
            </a:endParaRPr>
          </a:p>
        </p:txBody>
      </p:sp>
      <p:sp>
        <p:nvSpPr>
          <p:cNvPr id="346"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47" name="PlaceHolder 3"/>
          <p:cNvSpPr>
            <a:spLocks noGrp="1"/>
          </p:cNvSpPr>
          <p:nvPr>
            <p:ph type="sldNum" idx="55"/>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CC62195-20DF-452B-97A8-129AEFD650DE}" type="slidenum">
              <a:rPr lang="de-DE" sz="1200" b="0" u="none" strike="noStrike">
                <a:solidFill>
                  <a:srgbClr val="8B8B8B"/>
                </a:solidFill>
                <a:effectLst/>
                <a:uFillTx/>
                <a:latin typeface="Calibri"/>
                <a:ea typeface="DejaVu Sans"/>
              </a:rPr>
              <a:t>17</a:t>
            </a:fld>
            <a:endParaRPr lang="de-DE" sz="1200" b="0" u="none" strike="noStrike">
              <a:solidFill>
                <a:srgbClr val="000000"/>
              </a:solidFill>
              <a:effectLst/>
              <a:uFillTx/>
              <a:latin typeface="Calibri"/>
            </a:endParaRPr>
          </a:p>
        </p:txBody>
      </p:sp>
      <p:pic>
        <p:nvPicPr>
          <p:cNvPr id="348" name="Grafik 3"/>
          <p:cNvPicPr/>
          <p:nvPr/>
        </p:nvPicPr>
        <p:blipFill>
          <a:blip r:embed="rId3"/>
          <a:stretch/>
        </p:blipFill>
        <p:spPr>
          <a:xfrm>
            <a:off x="7040772" y="483816"/>
            <a:ext cx="3776040" cy="2123640"/>
          </a:xfrm>
          <a:prstGeom prst="rect">
            <a:avLst/>
          </a:prstGeom>
          <a:noFill/>
          <a:ln w="0">
            <a:noFill/>
          </a:ln>
          <a:effectLst>
            <a:softEdge rad="25560"/>
          </a:effectLst>
        </p:spPr>
      </p:pic>
      <p:grpSp>
        <p:nvGrpSpPr>
          <p:cNvPr id="349" name="Gruppieren 8"/>
          <p:cNvGrpSpPr/>
          <p:nvPr/>
        </p:nvGrpSpPr>
        <p:grpSpPr>
          <a:xfrm>
            <a:off x="97920" y="5903280"/>
            <a:ext cx="1634400" cy="816840"/>
            <a:chOff x="97920" y="5903280"/>
            <a:chExt cx="1634400" cy="816840"/>
          </a:xfrm>
        </p:grpSpPr>
        <p:pic>
          <p:nvPicPr>
            <p:cNvPr id="350" name="Grafik 10" descr="Dokument"/>
            <p:cNvPicPr/>
            <p:nvPr/>
          </p:nvPicPr>
          <p:blipFill>
            <a:blip r:embed="rId4"/>
            <a:stretch/>
          </p:blipFill>
          <p:spPr>
            <a:xfrm>
              <a:off x="97920" y="5903280"/>
              <a:ext cx="816840" cy="816840"/>
            </a:xfrm>
            <a:prstGeom prst="rect">
              <a:avLst/>
            </a:prstGeom>
            <a:noFill/>
            <a:ln w="0">
              <a:noFill/>
            </a:ln>
          </p:spPr>
        </p:pic>
        <p:sp>
          <p:nvSpPr>
            <p:cNvPr id="351" name="Textfeld 11"/>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352" name="Rechteck 12"/>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
        <p:nvSpPr>
          <p:cNvPr id="2" name="Textfeld 1">
            <a:extLst>
              <a:ext uri="{FF2B5EF4-FFF2-40B4-BE49-F238E27FC236}">
                <a16:creationId xmlns:a16="http://schemas.microsoft.com/office/drawing/2014/main" id="{7D530B06-0C3E-3F07-FF9D-2B0149CB27FB}"/>
              </a:ext>
            </a:extLst>
          </p:cNvPr>
          <p:cNvSpPr txBox="1"/>
          <p:nvPr/>
        </p:nvSpPr>
        <p:spPr>
          <a:xfrm>
            <a:off x="7408553" y="2563362"/>
            <a:ext cx="3776041" cy="521766"/>
          </a:xfrm>
          <a:prstGeom prst="rect">
            <a:avLst/>
          </a:prstGeom>
          <a:noFill/>
          <a:ln w="0">
            <a:noFill/>
          </a:ln>
        </p:spPr>
        <p:txBody>
          <a:bodyPr wrap="square"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12.03.2025, Nutzung gemäß OpenAI Terms</a:t>
            </a:r>
            <a:r>
              <a:rPr lang="de-DE" sz="1800" b="0" i="1" u="none" strike="noStrike" dirty="0">
                <a:solidFill>
                  <a:schemeClr val="dk1"/>
                </a:solidFill>
                <a:effectLst/>
                <a:uFillTx/>
                <a:latin typeface="Calibri"/>
                <a:ea typeface="DejaVu Sans"/>
              </a:rPr>
              <a:t>.</a:t>
            </a:r>
            <a:endParaRPr lang="de-DE" sz="1800" b="0" u="none" strike="noStrike" dirty="0">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4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4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PlaceHolder 1"/>
          <p:cNvSpPr>
            <a:spLocks noGrp="1"/>
          </p:cNvSpPr>
          <p:nvPr>
            <p:ph type="title"/>
          </p:nvPr>
        </p:nvSpPr>
        <p:spPr>
          <a:xfrm>
            <a:off x="1230480" y="101952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a:t>
            </a:r>
            <a:endParaRPr lang="de-DE" sz="4400" b="0" u="none" strike="noStrike">
              <a:solidFill>
                <a:schemeClr val="dk1"/>
              </a:solidFill>
              <a:effectLst/>
              <a:uFillTx/>
              <a:latin typeface="Arial"/>
            </a:endParaRPr>
          </a:p>
        </p:txBody>
      </p:sp>
      <p:sp>
        <p:nvSpPr>
          <p:cNvPr id="355" name="PlaceHolder 2"/>
          <p:cNvSpPr>
            <a:spLocks noGrp="1"/>
          </p:cNvSpPr>
          <p:nvPr>
            <p:ph/>
          </p:nvPr>
        </p:nvSpPr>
        <p:spPr>
          <a:xfrm>
            <a:off x="1230480" y="4669920"/>
            <a:ext cx="10756440" cy="15278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Aufteilung in vier Phasen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Technische Ausführung je nach Alter, Lernstand, konditionellen und individuellen Voraussetzungen</a:t>
            </a:r>
            <a:endParaRPr lang="de-DE" sz="2000" b="0" u="none" strike="noStrike">
              <a:solidFill>
                <a:schemeClr val="dk1"/>
              </a:solidFill>
              <a:effectLst/>
              <a:uFillTx/>
              <a:latin typeface="Arial"/>
            </a:endParaRPr>
          </a:p>
        </p:txBody>
      </p:sp>
      <p:sp>
        <p:nvSpPr>
          <p:cNvPr id="356"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57" name="PlaceHolder 3"/>
          <p:cNvSpPr>
            <a:spLocks noGrp="1"/>
          </p:cNvSpPr>
          <p:nvPr>
            <p:ph type="sldNum" idx="56"/>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50F2A47A-0578-4524-82D1-BD8BC0F1F9C5}" type="slidenum">
              <a:rPr lang="de-DE" sz="1200" b="0" u="none" strike="noStrike">
                <a:solidFill>
                  <a:srgbClr val="8B8B8B"/>
                </a:solidFill>
                <a:effectLst/>
                <a:uFillTx/>
                <a:latin typeface="Calibri"/>
                <a:ea typeface="DejaVu Sans"/>
              </a:rPr>
              <a:t>18</a:t>
            </a:fld>
            <a:endParaRPr lang="de-DE" sz="1200" b="0" u="none" strike="noStrike">
              <a:solidFill>
                <a:srgbClr val="000000"/>
              </a:solidFill>
              <a:effectLst/>
              <a:uFillTx/>
              <a:latin typeface="Calibri"/>
            </a:endParaRPr>
          </a:p>
        </p:txBody>
      </p:sp>
      <p:sp>
        <p:nvSpPr>
          <p:cNvPr id="358" name="Textfeld 2"/>
          <p:cNvSpPr/>
          <p:nvPr/>
        </p:nvSpPr>
        <p:spPr>
          <a:xfrm>
            <a:off x="1383480" y="3934800"/>
            <a:ext cx="1359000" cy="2912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ANLAUF</a:t>
            </a:r>
            <a:endParaRPr lang="de-DE" sz="1300" b="0" u="none" strike="noStrike">
              <a:solidFill>
                <a:srgbClr val="000000"/>
              </a:solidFill>
              <a:effectLst/>
              <a:uFillTx/>
              <a:latin typeface="Calibri"/>
            </a:endParaRPr>
          </a:p>
        </p:txBody>
      </p:sp>
      <p:sp>
        <p:nvSpPr>
          <p:cNvPr id="359" name="Textfeld 8"/>
          <p:cNvSpPr/>
          <p:nvPr/>
        </p:nvSpPr>
        <p:spPr>
          <a:xfrm>
            <a:off x="4019400" y="3934800"/>
            <a:ext cx="1115280" cy="2912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ABSPRUNG</a:t>
            </a:r>
            <a:endParaRPr lang="de-DE" sz="1300" b="0" u="none" strike="noStrike">
              <a:solidFill>
                <a:srgbClr val="000000"/>
              </a:solidFill>
              <a:effectLst/>
              <a:uFillTx/>
              <a:latin typeface="Calibri"/>
            </a:endParaRPr>
          </a:p>
        </p:txBody>
      </p:sp>
      <p:sp>
        <p:nvSpPr>
          <p:cNvPr id="360" name="Textfeld 10"/>
          <p:cNvSpPr/>
          <p:nvPr/>
        </p:nvSpPr>
        <p:spPr>
          <a:xfrm>
            <a:off x="6874560" y="3934800"/>
            <a:ext cx="1190160" cy="2912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FLUGPHASE</a:t>
            </a:r>
            <a:endParaRPr lang="de-DE" sz="1300" b="0" u="none" strike="noStrike">
              <a:solidFill>
                <a:srgbClr val="000000"/>
              </a:solidFill>
              <a:effectLst/>
              <a:uFillTx/>
              <a:latin typeface="Calibri"/>
            </a:endParaRPr>
          </a:p>
        </p:txBody>
      </p:sp>
      <p:sp>
        <p:nvSpPr>
          <p:cNvPr id="361" name="Textfeld 11"/>
          <p:cNvSpPr/>
          <p:nvPr/>
        </p:nvSpPr>
        <p:spPr>
          <a:xfrm>
            <a:off x="9804960" y="3934800"/>
            <a:ext cx="1035720" cy="291240"/>
          </a:xfrm>
          <a:prstGeom prst="rect">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de-DE" sz="1300" b="0" u="none" strike="noStrike">
                <a:solidFill>
                  <a:schemeClr val="dk1"/>
                </a:solidFill>
                <a:effectLst/>
                <a:uFillTx/>
                <a:latin typeface="Arial"/>
                <a:ea typeface="DejaVu Sans"/>
              </a:rPr>
              <a:t>LANDUNG</a:t>
            </a:r>
            <a:endParaRPr lang="de-DE" sz="1300" b="0" u="none" strike="noStrike">
              <a:solidFill>
                <a:srgbClr val="000000"/>
              </a:solidFill>
              <a:effectLst/>
              <a:uFillTx/>
              <a:latin typeface="Calibri"/>
            </a:endParaRPr>
          </a:p>
        </p:txBody>
      </p:sp>
      <p:pic>
        <p:nvPicPr>
          <p:cNvPr id="362" name="Grafik 2" descr="Ein Bild, das Silhouette, Tanz enthält.&#10;&#10;KI-generierte Inhalte können fehlerhaft sein."/>
          <p:cNvPicPr/>
          <p:nvPr/>
        </p:nvPicPr>
        <p:blipFill>
          <a:blip r:embed="rId3"/>
          <a:srcRect t="39491" r="14500" b="11190"/>
          <a:stretch/>
        </p:blipFill>
        <p:spPr>
          <a:xfrm>
            <a:off x="833400" y="1969920"/>
            <a:ext cx="8835120" cy="1854360"/>
          </a:xfrm>
          <a:prstGeom prst="rect">
            <a:avLst/>
          </a:prstGeom>
          <a:noFill/>
          <a:ln w="0">
            <a:noFill/>
          </a:ln>
        </p:spPr>
      </p:pic>
      <p:pic>
        <p:nvPicPr>
          <p:cNvPr id="363" name="Grafik 5" descr="Ein Bild, das Silhouette, Tanz enthält.&#10;&#10;KI-generierte Inhalte können fehlerhaft sein."/>
          <p:cNvPicPr/>
          <p:nvPr/>
        </p:nvPicPr>
        <p:blipFill>
          <a:blip r:embed="rId3"/>
          <a:srcRect l="85601" t="45798" r="4662" b="15096"/>
          <a:stretch/>
        </p:blipFill>
        <p:spPr>
          <a:xfrm>
            <a:off x="9804960" y="2018520"/>
            <a:ext cx="1032840" cy="1600560"/>
          </a:xfrm>
          <a:prstGeom prst="rect">
            <a:avLst/>
          </a:prstGeom>
          <a:noFill/>
          <a:ln w="0">
            <a:noFill/>
          </a:ln>
        </p:spPr>
      </p:pic>
      <p:sp>
        <p:nvSpPr>
          <p:cNvPr id="364" name="Textfeld 2"/>
          <p:cNvSpPr/>
          <p:nvPr/>
        </p:nvSpPr>
        <p:spPr>
          <a:xfrm>
            <a:off x="9669240" y="5555880"/>
            <a:ext cx="1225800" cy="229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900" b="0" u="none" strike="noStrike">
                <a:solidFill>
                  <a:schemeClr val="dk1"/>
                </a:solidFill>
                <a:effectLst/>
                <a:uFillTx/>
                <a:latin typeface="Calibri"/>
                <a:ea typeface="DejaVu Sans"/>
              </a:rPr>
              <a:t>Strüder et al. (2017)</a:t>
            </a:r>
            <a:endParaRPr lang="de-DE" sz="900" b="0" u="none" strike="noStrike">
              <a:solidFill>
                <a:srgbClr val="000000"/>
              </a:solidFill>
              <a:effectLst/>
              <a:uFillTx/>
              <a:latin typeface="Calibri"/>
            </a:endParaRPr>
          </a:p>
        </p:txBody>
      </p:sp>
      <p:cxnSp>
        <p:nvCxnSpPr>
          <p:cNvPr id="365" name="Gerade Verbindung mit Pfeil 3"/>
          <p:cNvCxnSpPr>
            <a:stCxn id="358" idx="3"/>
            <a:endCxn id="359" idx="1"/>
          </p:cNvCxnSpPr>
          <p:nvPr/>
        </p:nvCxnSpPr>
        <p:spPr>
          <a:xfrm>
            <a:off x="2742480" y="4080240"/>
            <a:ext cx="1277280" cy="360"/>
          </a:xfrm>
          <a:prstGeom prst="straightConnector1">
            <a:avLst/>
          </a:prstGeom>
          <a:ln w="0">
            <a:noFill/>
          </a:ln>
        </p:spPr>
      </p:cxnSp>
      <p:cxnSp>
        <p:nvCxnSpPr>
          <p:cNvPr id="366" name="Gerade Verbindung mit Pfeil 5"/>
          <p:cNvCxnSpPr>
            <a:stCxn id="358" idx="3"/>
            <a:endCxn id="359" idx="1"/>
          </p:cNvCxnSpPr>
          <p:nvPr/>
        </p:nvCxnSpPr>
        <p:spPr>
          <a:xfrm>
            <a:off x="2742480" y="4080240"/>
            <a:ext cx="1277280" cy="360"/>
          </a:xfrm>
          <a:prstGeom prst="straightConnector1">
            <a:avLst/>
          </a:prstGeom>
          <a:ln w="19050">
            <a:solidFill>
              <a:srgbClr val="000000"/>
            </a:solidFill>
            <a:round/>
            <a:tailEnd type="arrow" w="med" len="med"/>
          </a:ln>
        </p:spPr>
      </p:cxnSp>
      <p:cxnSp>
        <p:nvCxnSpPr>
          <p:cNvPr id="367" name="Gerade Verbindung mit Pfeil 7"/>
          <p:cNvCxnSpPr>
            <a:stCxn id="359" idx="3"/>
            <a:endCxn id="360" idx="1"/>
          </p:cNvCxnSpPr>
          <p:nvPr/>
        </p:nvCxnSpPr>
        <p:spPr>
          <a:xfrm>
            <a:off x="5134680" y="4080240"/>
            <a:ext cx="1740240" cy="360"/>
          </a:xfrm>
          <a:prstGeom prst="straightConnector1">
            <a:avLst/>
          </a:prstGeom>
          <a:ln w="19050">
            <a:solidFill>
              <a:srgbClr val="000000"/>
            </a:solidFill>
            <a:round/>
            <a:tailEnd type="arrow" w="med" len="med"/>
          </a:ln>
        </p:spPr>
      </p:cxnSp>
      <p:cxnSp>
        <p:nvCxnSpPr>
          <p:cNvPr id="368" name="Gerade Verbindung mit Pfeil 12"/>
          <p:cNvCxnSpPr>
            <a:endCxn id="361" idx="1"/>
          </p:cNvCxnSpPr>
          <p:nvPr/>
        </p:nvCxnSpPr>
        <p:spPr>
          <a:xfrm flipV="1">
            <a:off x="8065440" y="4080240"/>
            <a:ext cx="1739880" cy="12240"/>
          </a:xfrm>
          <a:prstGeom prst="straightConnector1">
            <a:avLst/>
          </a:prstGeom>
          <a:ln w="19050">
            <a:solidFill>
              <a:srgbClr val="000000"/>
            </a:solidFill>
            <a:round/>
            <a:tailEnd type="arrow" w="med" len="med"/>
          </a:ln>
        </p:spPr>
      </p:cxn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PlaceHolder 1"/>
          <p:cNvSpPr>
            <a:spLocks noGrp="1"/>
          </p:cNvSpPr>
          <p:nvPr>
            <p:ph type="title"/>
          </p:nvPr>
        </p:nvSpPr>
        <p:spPr>
          <a:xfrm>
            <a:off x="1230480" y="118152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Anlauf</a:t>
            </a:r>
            <a:endParaRPr lang="de-DE" sz="4400" b="0" u="none" strike="noStrike">
              <a:solidFill>
                <a:schemeClr val="dk1"/>
              </a:solidFill>
              <a:effectLst/>
              <a:uFillTx/>
              <a:latin typeface="Arial"/>
            </a:endParaRPr>
          </a:p>
        </p:txBody>
      </p:sp>
      <p:sp>
        <p:nvSpPr>
          <p:cNvPr id="370" name="PlaceHolder 2"/>
          <p:cNvSpPr>
            <a:spLocks noGrp="1"/>
          </p:cNvSpPr>
          <p:nvPr>
            <p:ph/>
          </p:nvPr>
        </p:nvSpPr>
        <p:spPr>
          <a:xfrm>
            <a:off x="1170720" y="203184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maximal kontrollierbare Geschwindigkeit</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Anlauflänge 10-20 Schritte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Steigerungslauf mit höchster Geschwindigkeit auf den letzten vier Schritten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Absprungvorbereitung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Erhöhung der Schrittfrequenz zum Absprung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Rhythmisierung (kurz – lang – kurz) zur optimalen Vorbereitung des Absprungs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Leichtes Absenken des Körperschwerpunkts durch längeren vorletzten Schritt</a:t>
            </a:r>
            <a:endParaRPr lang="de-DE" sz="2000" b="0" u="none" strike="noStrike">
              <a:solidFill>
                <a:schemeClr val="dk1"/>
              </a:solidFill>
              <a:effectLst/>
              <a:uFillTx/>
              <a:latin typeface="Arial"/>
            </a:endParaRPr>
          </a:p>
        </p:txBody>
      </p:sp>
      <p:sp>
        <p:nvSpPr>
          <p:cNvPr id="371"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72" name="PlaceHolder 3"/>
          <p:cNvSpPr>
            <a:spLocks noGrp="1"/>
          </p:cNvSpPr>
          <p:nvPr>
            <p:ph type="sldNum" idx="57"/>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28E73B64-235B-41EE-96E0-3789386409C0}" type="slidenum">
              <a:rPr lang="de-DE" sz="1200" b="0" u="none" strike="noStrike">
                <a:solidFill>
                  <a:srgbClr val="8B8B8B"/>
                </a:solidFill>
                <a:effectLst/>
                <a:uFillTx/>
                <a:latin typeface="Calibri"/>
                <a:ea typeface="DejaVu Sans"/>
              </a:rPr>
              <a:t>19</a:t>
            </a:fld>
            <a:endParaRPr lang="de-DE" sz="1200" b="0" u="none" strike="noStrike">
              <a:solidFill>
                <a:srgbClr val="000000"/>
              </a:solidFill>
              <a:effectLst/>
              <a:uFillTx/>
              <a:latin typeface="Calibri"/>
            </a:endParaRPr>
          </a:p>
        </p:txBody>
      </p:sp>
      <p:pic>
        <p:nvPicPr>
          <p:cNvPr id="373" name="Grafik 2" descr="Ein Bild, das Silhouette, Tanz enthält.&#10;&#10;KI-generierte Inhalte können fehlerhaft sein."/>
          <p:cNvPicPr/>
          <p:nvPr/>
        </p:nvPicPr>
        <p:blipFill>
          <a:blip r:embed="rId3"/>
          <a:srcRect t="43219" r="75045" b="16230"/>
          <a:stretch/>
        </p:blipFill>
        <p:spPr>
          <a:xfrm>
            <a:off x="6310080" y="824040"/>
            <a:ext cx="2258640" cy="1285200"/>
          </a:xfrm>
          <a:prstGeom prst="rect">
            <a:avLst/>
          </a:prstGeom>
          <a:noFill/>
          <a:ln w="0">
            <a:noFill/>
          </a:ln>
        </p:spPr>
      </p:pic>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7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7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7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37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PlaceHolder 1"/>
          <p:cNvSpPr>
            <a:spLocks noGrp="1"/>
          </p:cNvSpPr>
          <p:nvPr>
            <p:ph type="title"/>
          </p:nvPr>
        </p:nvSpPr>
        <p:spPr>
          <a:xfrm>
            <a:off x="1230480" y="1007640"/>
            <a:ext cx="97678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Ablauf</a:t>
            </a:r>
            <a:endParaRPr lang="de-DE" sz="4400" b="0" u="none" strike="noStrike">
              <a:solidFill>
                <a:schemeClr val="dk1"/>
              </a:solidFill>
              <a:effectLst/>
              <a:uFillTx/>
              <a:latin typeface="Arial"/>
            </a:endParaRPr>
          </a:p>
        </p:txBody>
      </p:sp>
      <p:sp>
        <p:nvSpPr>
          <p:cNvPr id="226" name="PlaceHolder 2"/>
          <p:cNvSpPr>
            <a:spLocks noGrp="1"/>
          </p:cNvSpPr>
          <p:nvPr>
            <p:ph/>
          </p:nvPr>
        </p:nvSpPr>
        <p:spPr>
          <a:xfrm>
            <a:off x="1230480" y="184788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Lernziel</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Einstieg und Studienlage</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Arten der Videoanalyse/des Videofeedbacks</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Medienkompetenzrahmen NRW</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Technik und Perspektive</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Weitsprung</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Praktische Erprobung</a:t>
            </a:r>
            <a:endParaRPr lang="de-DE" sz="2000" b="0" u="none" strike="noStrike">
              <a:solidFill>
                <a:schemeClr val="dk1"/>
              </a:solidFill>
              <a:effectLst/>
              <a:uFillTx/>
              <a:latin typeface="Arial"/>
            </a:endParaRPr>
          </a:p>
        </p:txBody>
      </p:sp>
      <p:sp>
        <p:nvSpPr>
          <p:cNvPr id="227"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28" name="PlaceHolder 3"/>
          <p:cNvSpPr>
            <a:spLocks noGrp="1"/>
          </p:cNvSpPr>
          <p:nvPr>
            <p:ph type="sldNum" idx="40"/>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E3DFFF7-A838-4560-ABE1-25826B4CEBA9}" type="slidenum">
              <a:rPr lang="de-DE" sz="1200" b="0" u="none" strike="noStrike">
                <a:solidFill>
                  <a:srgbClr val="8B8B8B"/>
                </a:solidFill>
                <a:effectLst/>
                <a:uFillTx/>
                <a:latin typeface="Calibri"/>
                <a:ea typeface="DejaVu Sans"/>
              </a:rPr>
              <a:t>2</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PlaceHolder 1"/>
          <p:cNvSpPr>
            <a:spLocks noGrp="1"/>
          </p:cNvSpPr>
          <p:nvPr>
            <p:ph type="title"/>
          </p:nvPr>
        </p:nvSpPr>
        <p:spPr>
          <a:xfrm>
            <a:off x="1230480" y="11656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Absprung</a:t>
            </a:r>
            <a:endParaRPr lang="de-DE" sz="4400" b="0" u="none" strike="noStrike">
              <a:solidFill>
                <a:schemeClr val="dk1"/>
              </a:solidFill>
              <a:effectLst/>
              <a:uFillTx/>
              <a:latin typeface="Arial"/>
            </a:endParaRPr>
          </a:p>
        </p:txBody>
      </p:sp>
      <p:sp>
        <p:nvSpPr>
          <p:cNvPr id="375" name="PlaceHolder 2"/>
          <p:cNvSpPr>
            <a:spLocks noGrp="1"/>
          </p:cNvSpPr>
          <p:nvPr>
            <p:ph/>
          </p:nvPr>
        </p:nvSpPr>
        <p:spPr>
          <a:xfrm>
            <a:off x="1155240" y="2005920"/>
            <a:ext cx="9805320" cy="397044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571680" indent="-343080" defTabSz="914400">
              <a:lnSpc>
                <a:spcPct val="100000"/>
              </a:lnSpc>
              <a:spcBef>
                <a:spcPts val="1417"/>
              </a:spcBef>
              <a:buClr>
                <a:srgbClr val="000000"/>
              </a:buClr>
              <a:buSzPct val="45000"/>
              <a:buFont typeface="Wingdings" charset="2"/>
              <a:buChar char=""/>
              <a:tabLst>
                <a:tab pos="0" algn="l"/>
              </a:tabLst>
            </a:pPr>
            <a:r>
              <a:rPr lang="de-DE" sz="2000" b="0" u="sng" strike="noStrike">
                <a:solidFill>
                  <a:schemeClr val="dk1"/>
                </a:solidFill>
                <a:effectLst/>
                <a:uFillTx/>
                <a:latin typeface="Calibri"/>
                <a:ea typeface="DejaVu Sans"/>
              </a:rPr>
              <a:t>Ziel:</a:t>
            </a:r>
            <a:r>
              <a:rPr lang="de-DE" sz="2000" b="0" u="none" strike="noStrike">
                <a:solidFill>
                  <a:schemeClr val="dk1"/>
                </a:solidFill>
                <a:effectLst/>
                <a:uFillTx/>
                <a:latin typeface="Calibri"/>
                <a:ea typeface="DejaVu Sans"/>
              </a:rPr>
              <a:t> optimaler Absprungwinkel mit möglichst hoher Geschwindigkeit</a:t>
            </a: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a:t>
            </a:r>
            <a:r>
              <a:rPr lang="de-DE" sz="2000" b="0" u="none" strike="noStrike">
                <a:solidFill>
                  <a:srgbClr val="000000"/>
                </a:solidFill>
                <a:effectLst/>
                <a:uFillTx/>
                <a:latin typeface="Calibri"/>
                <a:ea typeface="DejaVu Sans"/>
              </a:rPr>
              <a:t> </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Aktiver Fußaufsatz auf ganzer Sohle, schnell und flach</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Geringe Beugung im Hüft- und Kniegelenk</a:t>
            </a:r>
            <a:endParaRPr lang="de-DE" sz="2000" b="0" u="none" strike="noStrike">
              <a:solidFill>
                <a:schemeClr val="dk1"/>
              </a:solidFill>
              <a:effectLst/>
              <a:uFillTx/>
              <a:latin typeface="Arial"/>
            </a:endParaRPr>
          </a:p>
          <a:p>
            <a:pPr marL="228600" indent="0" defTabSz="914400">
              <a:lnSpc>
                <a:spcPct val="100000"/>
              </a:lnSpc>
              <a:spcBef>
                <a:spcPts val="1417"/>
              </a:spcBef>
              <a:buNone/>
              <a:tabLst>
                <a:tab pos="0" algn="l"/>
              </a:tabLst>
            </a:pPr>
            <a:r>
              <a:rPr lang="de-DE" sz="2000" b="1" u="none" strike="noStrike">
                <a:solidFill>
                  <a:srgbClr val="000000"/>
                </a:solidFill>
                <a:effectLst/>
                <a:uFillTx/>
                <a:latin typeface="Calibri"/>
                <a:ea typeface="DejaVu Sans"/>
              </a:rPr>
              <a:t>Absprungposition</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Aufrechter Oberkörper</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Oberschenkel des Schwungbeins horizontal</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Vollständige Absprungstreckung (Hüft-, Knie-, Fußgelenk)</a:t>
            </a:r>
            <a:endParaRPr lang="de-DE" sz="2000" b="0" u="none" strike="noStrike">
              <a:solidFill>
                <a:schemeClr val="dk1"/>
              </a:solidFill>
              <a:effectLst/>
              <a:uFillTx/>
              <a:latin typeface="Arial"/>
            </a:endParaRPr>
          </a:p>
          <a:p>
            <a:pPr marL="571680" indent="-34308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Aktiver Armschwung nach oben</a:t>
            </a:r>
            <a:endParaRPr lang="de-DE" sz="2000" b="0" u="none" strike="noStrike">
              <a:solidFill>
                <a:schemeClr val="dk1"/>
              </a:solidFill>
              <a:effectLst/>
              <a:uFillTx/>
              <a:latin typeface="Arial"/>
            </a:endParaRPr>
          </a:p>
        </p:txBody>
      </p:sp>
      <p:sp>
        <p:nvSpPr>
          <p:cNvPr id="376"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77" name="PlaceHolder 3"/>
          <p:cNvSpPr>
            <a:spLocks noGrp="1"/>
          </p:cNvSpPr>
          <p:nvPr>
            <p:ph type="sldNum" idx="58"/>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86D631ED-27FC-4CFB-9B0A-2EB32AD2EDF4}" type="slidenum">
              <a:rPr lang="de-DE" sz="1200" b="0" u="none" strike="noStrike">
                <a:solidFill>
                  <a:srgbClr val="8B8B8B"/>
                </a:solidFill>
                <a:effectLst/>
                <a:uFillTx/>
                <a:latin typeface="Calibri"/>
                <a:ea typeface="DejaVu Sans"/>
              </a:rPr>
              <a:t>20</a:t>
            </a:fld>
            <a:endParaRPr lang="de-DE" sz="1200" b="0" u="none" strike="noStrike">
              <a:solidFill>
                <a:srgbClr val="000000"/>
              </a:solidFill>
              <a:effectLst/>
              <a:uFillTx/>
              <a:latin typeface="Calibri"/>
            </a:endParaRPr>
          </a:p>
        </p:txBody>
      </p:sp>
      <p:pic>
        <p:nvPicPr>
          <p:cNvPr id="378" name="Grafik 2" descr="Ein Bild, das Silhouette, Tanz enthält.&#10;&#10;KI-generierte Inhalte können fehlerhaft sein."/>
          <p:cNvPicPr/>
          <p:nvPr/>
        </p:nvPicPr>
        <p:blipFill>
          <a:blip r:embed="rId3"/>
          <a:srcRect l="43623" t="39491" r="46017" b="17710"/>
          <a:stretch/>
        </p:blipFill>
        <p:spPr>
          <a:xfrm>
            <a:off x="7036560" y="702360"/>
            <a:ext cx="969480" cy="1391760"/>
          </a:xfrm>
          <a:prstGeom prst="rect">
            <a:avLst/>
          </a:prstGeom>
          <a:noFill/>
          <a:ln w="0">
            <a:noFill/>
          </a:ln>
        </p:spPr>
      </p:pic>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7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37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fill="hold" nodeType="clickEffect">
                                  <p:stCondLst>
                                    <p:cond delay="0"/>
                                  </p:stCondLst>
                                  <p:childTnLst>
                                    <p:set>
                                      <p:cBhvr>
                                        <p:cTn id="34" dur="1" fill="hold">
                                          <p:stCondLst>
                                            <p:cond delay="0"/>
                                          </p:stCondLst>
                                        </p:cTn>
                                        <p:tgtEl>
                                          <p:spTgt spid="37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fill="hold" nodeType="clickEffect">
                                  <p:stCondLst>
                                    <p:cond delay="0"/>
                                  </p:stCondLst>
                                  <p:childTnLst>
                                    <p:set>
                                      <p:cBhvr>
                                        <p:cTn id="38" dur="1" fill="hold">
                                          <p:stCondLst>
                                            <p:cond delay="0"/>
                                          </p:stCondLst>
                                        </p:cTn>
                                        <p:tgtEl>
                                          <p:spTgt spid="3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PlaceHolder 1"/>
          <p:cNvSpPr>
            <a:spLocks noGrp="1"/>
          </p:cNvSpPr>
          <p:nvPr>
            <p:ph type="title"/>
          </p:nvPr>
        </p:nvSpPr>
        <p:spPr>
          <a:xfrm>
            <a:off x="1230480" y="11656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Flugphase</a:t>
            </a:r>
            <a:endParaRPr lang="de-DE" sz="4400" b="0" u="none" strike="noStrike">
              <a:solidFill>
                <a:schemeClr val="dk1"/>
              </a:solidFill>
              <a:effectLst/>
              <a:uFillTx/>
              <a:latin typeface="Arial"/>
            </a:endParaRPr>
          </a:p>
        </p:txBody>
      </p:sp>
      <p:sp>
        <p:nvSpPr>
          <p:cNvPr id="380" name="PlaceHolder 2"/>
          <p:cNvSpPr>
            <a:spLocks noGrp="1"/>
          </p:cNvSpPr>
          <p:nvPr>
            <p:ph/>
          </p:nvPr>
        </p:nvSpPr>
        <p:spPr>
          <a:xfrm>
            <a:off x="1193040" y="200592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Vorbereitung einer effektiven Landung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Flugbahn des Körperschwerpunkts kann in der Luft nicht verändert werden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Besonders geeignet für Anfänger:innen: Schrittsprung</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Hangsprung und Laufsprung erfordern genügend Zeit in der Luft</a:t>
            </a:r>
            <a:endParaRPr lang="de-DE" sz="2000" b="0" u="none" strike="noStrike">
              <a:solidFill>
                <a:schemeClr val="dk1"/>
              </a:solidFill>
              <a:effectLst/>
              <a:uFillTx/>
              <a:latin typeface="Arial"/>
            </a:endParaRPr>
          </a:p>
        </p:txBody>
      </p:sp>
      <p:sp>
        <p:nvSpPr>
          <p:cNvPr id="381"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82" name="PlaceHolder 3"/>
          <p:cNvSpPr>
            <a:spLocks noGrp="1"/>
          </p:cNvSpPr>
          <p:nvPr>
            <p:ph type="sldNum" idx="59"/>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60D2584-5F39-4B2F-BFA9-A52908274A57}" type="slidenum">
              <a:rPr lang="de-DE" sz="1200" b="0" u="none" strike="noStrike">
                <a:solidFill>
                  <a:srgbClr val="8B8B8B"/>
                </a:solidFill>
                <a:effectLst/>
                <a:uFillTx/>
                <a:latin typeface="Calibri"/>
                <a:ea typeface="DejaVu Sans"/>
              </a:rPr>
              <a:t>21</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8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8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8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PlaceHolder 1"/>
          <p:cNvSpPr>
            <a:spLocks noGrp="1"/>
          </p:cNvSpPr>
          <p:nvPr>
            <p:ph type="title"/>
          </p:nvPr>
        </p:nvSpPr>
        <p:spPr>
          <a:xfrm>
            <a:off x="1230480" y="11764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Weitsprung - Landung</a:t>
            </a:r>
            <a:endParaRPr lang="de-DE" sz="4400" b="0" u="none" strike="noStrike">
              <a:solidFill>
                <a:schemeClr val="dk1"/>
              </a:solidFill>
              <a:effectLst/>
              <a:uFillTx/>
              <a:latin typeface="Arial"/>
            </a:endParaRPr>
          </a:p>
        </p:txBody>
      </p:sp>
      <p:sp>
        <p:nvSpPr>
          <p:cNvPr id="384" name="PlaceHolder 2"/>
          <p:cNvSpPr>
            <a:spLocks noGrp="1"/>
          </p:cNvSpPr>
          <p:nvPr>
            <p:ph/>
          </p:nvPr>
        </p:nvSpPr>
        <p:spPr>
          <a:xfrm>
            <a:off x="1193040" y="2011320"/>
            <a:ext cx="906516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sng" strike="noStrike">
                <a:solidFill>
                  <a:srgbClr val="000000"/>
                </a:solidFill>
                <a:effectLst/>
                <a:uFillTx/>
                <a:latin typeface="Calibri"/>
                <a:ea typeface="DejaVu Sans"/>
              </a:rPr>
              <a:t>Ziel:</a:t>
            </a:r>
            <a:r>
              <a:rPr lang="de-DE" sz="2000" b="0" u="none" strike="noStrike">
                <a:solidFill>
                  <a:srgbClr val="000000"/>
                </a:solidFill>
                <a:effectLst/>
                <a:uFillTx/>
                <a:latin typeface="Calibri"/>
                <a:ea typeface="DejaVu Sans"/>
              </a:rPr>
              <a:t> Minimierung des Landeverlusts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Anfänger:innen</a:t>
            </a:r>
            <a:r>
              <a:rPr lang="de-DE" sz="2000" b="0" u="none" strike="noStrike">
                <a:solidFill>
                  <a:schemeClr val="dk1"/>
                </a:solidFill>
                <a:effectLst/>
                <a:uFillTx/>
                <a:latin typeface="Arial"/>
                <a:ea typeface="DejaVu Sans"/>
              </a:rPr>
              <a:t>: </a:t>
            </a:r>
            <a:r>
              <a:rPr lang="de-DE" sz="2000" b="0" u="none" strike="noStrike">
                <a:solidFill>
                  <a:srgbClr val="000000"/>
                </a:solidFill>
                <a:effectLst/>
                <a:uFillTx/>
                <a:latin typeface="Calibri"/>
                <a:ea typeface="DejaVu Sans"/>
              </a:rPr>
              <a:t>Meist Landung im Stand</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Fortgeschrittene: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Klappmesserhaltung, Beine fast komplett gestreckt, Oberkörper nach vorne gebeugt</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Bei Bodenberührung geben die Beine in den Knien nach, Hüfte schiebt nach vorne</a:t>
            </a:r>
            <a:r>
              <a:rPr lang="de-DE" sz="2000" b="0" u="none" strike="noStrike">
                <a:solidFill>
                  <a:schemeClr val="dk1"/>
                </a:solidFill>
                <a:effectLst/>
                <a:uFillTx/>
                <a:latin typeface="Arial"/>
                <a:ea typeface="DejaVu Sans"/>
              </a:rPr>
              <a:t>, </a:t>
            </a:r>
            <a:r>
              <a:rPr lang="de-DE" sz="2000" b="0" u="none" strike="noStrike">
                <a:solidFill>
                  <a:srgbClr val="000000"/>
                </a:solidFill>
                <a:effectLst/>
                <a:uFillTx/>
                <a:latin typeface="Calibri"/>
                <a:ea typeface="DejaVu Sans"/>
              </a:rPr>
              <a:t>Arme schwingen nach vorne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Evtl. zur-Seite-Werfen des Körpers, um Zurückfallen zu verhindern</a:t>
            </a:r>
            <a:endParaRPr lang="de-DE" sz="2000" b="0" u="none" strike="noStrike">
              <a:solidFill>
                <a:schemeClr val="dk1"/>
              </a:solidFill>
              <a:effectLst/>
              <a:uFillTx/>
              <a:latin typeface="Arial"/>
            </a:endParaRPr>
          </a:p>
        </p:txBody>
      </p:sp>
      <p:sp>
        <p:nvSpPr>
          <p:cNvPr id="385"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86" name="PlaceHolder 3"/>
          <p:cNvSpPr>
            <a:spLocks noGrp="1"/>
          </p:cNvSpPr>
          <p:nvPr>
            <p:ph type="sldNum" idx="60"/>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63B9E79-25F8-46B5-B528-682A265BA329}" type="slidenum">
              <a:rPr lang="de-DE" sz="1200" b="0" u="none" strike="noStrike">
                <a:solidFill>
                  <a:srgbClr val="8B8B8B"/>
                </a:solidFill>
                <a:effectLst/>
                <a:uFillTx/>
                <a:latin typeface="Calibri"/>
                <a:ea typeface="DejaVu Sans"/>
              </a:rPr>
              <a:t>22</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3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3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3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38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7" name="Grafik 3"/>
          <p:cNvPicPr/>
          <p:nvPr/>
        </p:nvPicPr>
        <p:blipFill>
          <a:blip r:embed="rId3"/>
          <a:srcRect t="9143" r="640"/>
          <a:stretch/>
        </p:blipFill>
        <p:spPr>
          <a:xfrm>
            <a:off x="5627160" y="1669680"/>
            <a:ext cx="5604120" cy="3464280"/>
          </a:xfrm>
          <a:prstGeom prst="rect">
            <a:avLst/>
          </a:prstGeom>
          <a:noFill/>
          <a:ln w="0">
            <a:noFill/>
          </a:ln>
        </p:spPr>
      </p:pic>
      <p:sp>
        <p:nvSpPr>
          <p:cNvPr id="388" name="PlaceHolder 1"/>
          <p:cNvSpPr>
            <a:spLocks noGrp="1"/>
          </p:cNvSpPr>
          <p:nvPr>
            <p:ph type="title"/>
          </p:nvPr>
        </p:nvSpPr>
        <p:spPr>
          <a:xfrm>
            <a:off x="1230480" y="123660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Praktische Erprobung</a:t>
            </a:r>
            <a:endParaRPr lang="de-DE" sz="4400" b="0" u="none" strike="noStrike">
              <a:solidFill>
                <a:schemeClr val="dk1"/>
              </a:solidFill>
              <a:effectLst/>
              <a:uFillTx/>
              <a:latin typeface="Arial"/>
            </a:endParaRPr>
          </a:p>
        </p:txBody>
      </p:sp>
      <p:sp>
        <p:nvSpPr>
          <p:cNvPr id="389" name="PlaceHolder 2"/>
          <p:cNvSpPr>
            <a:spLocks noGrp="1"/>
          </p:cNvSpPr>
          <p:nvPr>
            <p:ph/>
          </p:nvPr>
        </p:nvSpPr>
        <p:spPr>
          <a:xfrm>
            <a:off x="1193040" y="2235240"/>
            <a:ext cx="7019280" cy="425700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i="1" u="none" strike="noStrike">
                <a:solidFill>
                  <a:schemeClr val="dk1"/>
                </a:solidFill>
                <a:effectLst/>
                <a:uFillTx/>
                <a:latin typeface="Calibri"/>
                <a:ea typeface="DejaVu Sans"/>
              </a:rPr>
              <a:t>Einwilligung, Verhaltensregeln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Kurze Erwärmung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Video Delay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Videoanalyse mit Beobachtungsbogen &amp; Peer-Feedback</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Abschlussreflexion</a:t>
            </a:r>
            <a:endParaRPr lang="de-DE" sz="2000" b="0" u="none" strike="noStrike">
              <a:solidFill>
                <a:schemeClr val="dk1"/>
              </a:solidFill>
              <a:effectLst/>
              <a:uFillTx/>
              <a:latin typeface="Arial"/>
            </a:endParaRPr>
          </a:p>
        </p:txBody>
      </p:sp>
      <p:sp>
        <p:nvSpPr>
          <p:cNvPr id="390"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91" name="PlaceHolder 3"/>
          <p:cNvSpPr>
            <a:spLocks noGrp="1"/>
          </p:cNvSpPr>
          <p:nvPr>
            <p:ph type="sldNum" idx="61"/>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4D93E593-DC34-4E04-AE1A-CF190E282750}" type="slidenum">
              <a:rPr lang="de-DE" sz="1200" b="0" u="none" strike="noStrike">
                <a:solidFill>
                  <a:srgbClr val="8B8B8B"/>
                </a:solidFill>
                <a:effectLst/>
                <a:uFillTx/>
                <a:latin typeface="Calibri"/>
                <a:ea typeface="DejaVu Sans"/>
              </a:rPr>
              <a:t>23</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38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389">
                                            <p:txEl>
                                              <p:pRg st="3" end="3"/>
                                            </p:txEl>
                                          </p:spTgt>
                                        </p:tgtEl>
                                        <p:attrNameLst>
                                          <p:attrName>style.visibility</p:attrName>
                                        </p:attrNameLst>
                                      </p:cBhvr>
                                      <p:to>
                                        <p:strVal val="visible"/>
                                      </p:to>
                                    </p:set>
                                  </p:childTnLst>
                                </p:cTn>
                              </p:par>
                              <p:par>
                                <p:cTn id="11" presetID="1" presetClass="entr" fill="hold" nodeType="withEffect">
                                  <p:stCondLst>
                                    <p:cond delay="0"/>
                                  </p:stCondLst>
                                  <p:childTnLst>
                                    <p:set>
                                      <p:cBhvr>
                                        <p:cTn id="12" dur="1" fill="hold">
                                          <p:stCondLst>
                                            <p:cond delay="0"/>
                                          </p:stCondLst>
                                        </p:cTn>
                                        <p:tgtEl>
                                          <p:spTgt spid="38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p:cTn id="16" dur="1" fill="hold">
                                          <p:stCondLst>
                                            <p:cond delay="0"/>
                                          </p:stCondLst>
                                        </p:cTn>
                                        <p:tgtEl>
                                          <p:spTgt spid="38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fill="hold" nodeType="clickEffect">
                                  <p:stCondLst>
                                    <p:cond delay="0"/>
                                  </p:stCondLst>
                                  <p:childTnLst>
                                    <p:set>
                                      <p:cBhvr>
                                        <p:cTn id="20" dur="1" fill="hold">
                                          <p:stCondLst>
                                            <p:cond delay="0"/>
                                          </p:stCondLst>
                                        </p:cTn>
                                        <p:tgtEl>
                                          <p:spTgt spid="38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PlaceHolder 1"/>
          <p:cNvSpPr>
            <a:spLocks noGrp="1"/>
          </p:cNvSpPr>
          <p:nvPr>
            <p:ph type="title"/>
          </p:nvPr>
        </p:nvSpPr>
        <p:spPr>
          <a:xfrm>
            <a:off x="1230480" y="11332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Zur Verfügung gestellte Materialien</a:t>
            </a:r>
            <a:endParaRPr lang="de-DE" sz="4400" b="0" u="none" strike="noStrike">
              <a:solidFill>
                <a:schemeClr val="dk1"/>
              </a:solidFill>
              <a:effectLst/>
              <a:uFillTx/>
              <a:latin typeface="Arial"/>
            </a:endParaRPr>
          </a:p>
        </p:txBody>
      </p:sp>
      <p:sp>
        <p:nvSpPr>
          <p:cNvPr id="393" name="PlaceHolder 2"/>
          <p:cNvSpPr>
            <a:spLocks noGrp="1"/>
          </p:cNvSpPr>
          <p:nvPr>
            <p:ph/>
          </p:nvPr>
        </p:nvSpPr>
        <p:spPr>
          <a:xfrm>
            <a:off x="1230480" y="1973520"/>
            <a:ext cx="1005912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Präsentation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Arten der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Übersicht Apps</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Klassenregeln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Beispielbrief Einwilligung</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chemeClr val="dk1"/>
                </a:solidFill>
                <a:effectLst/>
                <a:uFillTx/>
                <a:latin typeface="Calibri"/>
                <a:ea typeface="DejaVu Sans"/>
              </a:rPr>
              <a:t>Beobachtungsbogen, Lerntheke, Hallenplan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2800" b="0" u="none" strike="noStrike">
              <a:solidFill>
                <a:schemeClr val="dk1"/>
              </a:solidFill>
              <a:effectLst/>
              <a:uFillTx/>
              <a:latin typeface="Arial"/>
            </a:endParaRPr>
          </a:p>
        </p:txBody>
      </p:sp>
      <p:sp>
        <p:nvSpPr>
          <p:cNvPr id="394"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95" name="PlaceHolder 3"/>
          <p:cNvSpPr>
            <a:spLocks noGrp="1"/>
          </p:cNvSpPr>
          <p:nvPr>
            <p:ph type="sldNum" idx="62"/>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07903052-B79D-41FF-B036-9BD58DC86C9D}" type="slidenum">
              <a:rPr lang="de-DE" sz="1200" b="0" u="none" strike="noStrike">
                <a:solidFill>
                  <a:srgbClr val="8B8B8B"/>
                </a:solidFill>
                <a:effectLst/>
                <a:uFillTx/>
                <a:latin typeface="Calibri"/>
                <a:ea typeface="DejaVu Sans"/>
              </a:rPr>
              <a:t>24</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PlaceHolder 1"/>
          <p:cNvSpPr>
            <a:spLocks noGrp="1"/>
          </p:cNvSpPr>
          <p:nvPr>
            <p:ph type="title"/>
          </p:nvPr>
        </p:nvSpPr>
        <p:spPr>
          <a:xfrm>
            <a:off x="1230480" y="9280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Literaturverzeichnis</a:t>
            </a:r>
            <a:endParaRPr lang="de-DE" sz="4400" b="0" u="none" strike="noStrike">
              <a:solidFill>
                <a:schemeClr val="dk1"/>
              </a:solidFill>
              <a:effectLst/>
              <a:uFillTx/>
              <a:latin typeface="Arial"/>
            </a:endParaRPr>
          </a:p>
        </p:txBody>
      </p:sp>
      <p:sp>
        <p:nvSpPr>
          <p:cNvPr id="397" name="PlaceHolder 2"/>
          <p:cNvSpPr>
            <a:spLocks noGrp="1"/>
          </p:cNvSpPr>
          <p:nvPr>
            <p:ph/>
          </p:nvPr>
        </p:nvSpPr>
        <p:spPr>
          <a:xfrm>
            <a:off x="802440" y="1700280"/>
            <a:ext cx="8612640" cy="472392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Jastrow, F., Greve, S., Thumel, M., Diekhoff, H., &amp; Süßenbach, J. (2022). Digital technology in physical education: a systematic review of research from 2009 to 2020. </a:t>
            </a:r>
            <a:r>
              <a:rPr lang="en-US" sz="1600" b="0" i="1" u="none" strike="noStrike">
                <a:solidFill>
                  <a:schemeClr val="dk1"/>
                </a:solidFill>
                <a:effectLst/>
                <a:uFillTx/>
                <a:latin typeface="Calibri"/>
                <a:ea typeface="DejaVu Sans"/>
              </a:rPr>
              <a:t>German Journal of Exercise and Sport 	Research</a:t>
            </a:r>
            <a:r>
              <a:rPr lang="en-US" sz="1600" b="0" u="none" strike="noStrike">
                <a:solidFill>
                  <a:schemeClr val="dk1"/>
                </a:solidFill>
                <a:effectLst/>
                <a:uFillTx/>
                <a:latin typeface="Calibri"/>
                <a:ea typeface="DejaVu Sans"/>
              </a:rPr>
              <a:t>, </a:t>
            </a:r>
            <a:r>
              <a:rPr lang="en-US" sz="1600" b="0" i="1" u="none" strike="noStrike">
                <a:solidFill>
                  <a:schemeClr val="dk1"/>
                </a:solidFill>
                <a:effectLst/>
                <a:uFillTx/>
                <a:latin typeface="Calibri"/>
                <a:ea typeface="DejaVu Sans"/>
              </a:rPr>
              <a:t>52</a:t>
            </a:r>
            <a:r>
              <a:rPr lang="en-US" sz="1600" b="0" u="none" strike="noStrike">
                <a:solidFill>
                  <a:schemeClr val="dk1"/>
                </a:solidFill>
                <a:effectLst/>
                <a:uFillTx/>
                <a:latin typeface="Calibri"/>
                <a:ea typeface="DejaVu Sans"/>
              </a:rPr>
              <a:t>(4), 504–528. </a:t>
            </a:r>
            <a:r>
              <a:rPr lang="en-US" sz="1600" b="0" u="sng" strike="noStrike">
                <a:solidFill>
                  <a:schemeClr val="dk1"/>
                </a:solidFill>
                <a:effectLst/>
                <a:uFillTx/>
                <a:latin typeface="Calibri"/>
                <a:ea typeface="DejaVu Sans"/>
                <a:hlinkClick r:id="rId3"/>
              </a:rPr>
              <a:t>https://doi.org/10.1007/s12662-022-00848-5</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Østerlie, O., &amp; Mehus, I. (2020). The Impact of Flipped Learning on Cognitive Knowledge Learning and Intrinsic Motivation in Norwegian Secondary Physical Education. Education Sciences, 10(4), 110. 	</a:t>
            </a:r>
            <a:r>
              <a:rPr lang="en-US" sz="1600" b="0" u="sng" strike="noStrike">
                <a:solidFill>
                  <a:schemeClr val="dk1"/>
                </a:solidFill>
                <a:effectLst/>
                <a:uFillTx/>
                <a:latin typeface="Calibri"/>
                <a:ea typeface="DejaVu Sans"/>
                <a:hlinkClick r:id="rId4"/>
              </a:rPr>
              <a:t>https://doi.org/10.3390/educsci10040110</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en-US" sz="1600" b="0" u="none" strike="noStrike">
                <a:solidFill>
                  <a:schemeClr val="dk1"/>
                </a:solidFill>
                <a:effectLst/>
                <a:uFillTx/>
                <a:latin typeface="Calibri"/>
                <a:ea typeface="DejaVu Sans"/>
              </a:rPr>
              <a:t>Palao, J. M., Hastie, P. A., Cruz, P. G., &amp; Ortega, E. (2015). The impact of video technology on student performance in physical education. </a:t>
            </a:r>
            <a:r>
              <a:rPr lang="en-US" sz="1600" b="0" i="1" u="none" strike="noStrike">
                <a:solidFill>
                  <a:schemeClr val="dk1"/>
                </a:solidFill>
                <a:effectLst/>
                <a:uFillTx/>
                <a:latin typeface="Calibri"/>
                <a:ea typeface="DejaVu Sans"/>
              </a:rPr>
              <a:t>Technology, Pedagogy and Education</a:t>
            </a:r>
            <a:r>
              <a:rPr lang="en-US" sz="1600" b="0" u="none" strike="noStrike">
                <a:solidFill>
                  <a:schemeClr val="dk1"/>
                </a:solidFill>
                <a:effectLst/>
                <a:uFillTx/>
                <a:latin typeface="Calibri"/>
                <a:ea typeface="DejaVu Sans"/>
              </a:rPr>
              <a:t>, </a:t>
            </a:r>
            <a:r>
              <a:rPr lang="en-US" sz="1600" b="0" i="1" u="none" strike="noStrike">
                <a:solidFill>
                  <a:schemeClr val="dk1"/>
                </a:solidFill>
                <a:effectLst/>
                <a:uFillTx/>
                <a:latin typeface="Calibri"/>
                <a:ea typeface="DejaVu Sans"/>
              </a:rPr>
              <a:t>24</a:t>
            </a:r>
            <a:r>
              <a:rPr lang="en-US" sz="1600" b="0" u="none" strike="noStrike">
                <a:solidFill>
                  <a:schemeClr val="dk1"/>
                </a:solidFill>
                <a:effectLst/>
                <a:uFillTx/>
                <a:latin typeface="Calibri"/>
                <a:ea typeface="DejaVu Sans"/>
              </a:rPr>
              <a:t>(1), 51–63. </a:t>
            </a:r>
            <a:r>
              <a:rPr lang="en-US" sz="1600" b="0" u="sng" strike="noStrike">
                <a:solidFill>
                  <a:schemeClr val="dk1"/>
                </a:solidFill>
                <a:effectLst/>
                <a:uFillTx/>
                <a:latin typeface="Calibri"/>
                <a:ea typeface="DejaVu Sans"/>
                <a:hlinkClick r:id="rId5"/>
              </a:rPr>
              <a:t>https://doi.org/10.1080/1475939X.2013.813404</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600" b="0" u="none" strike="noStrike">
                <a:solidFill>
                  <a:srgbClr val="000000"/>
                </a:solidFill>
                <a:effectLst/>
                <a:uFillTx/>
                <a:latin typeface="Calibri"/>
                <a:ea typeface="DejaVu Sans"/>
              </a:rPr>
              <a:t>Roure, C., Méard, J., Lentillon-Kaestner, V., Flamme, X., Devillers, Y., &amp; Dupont, J.-P. (2019). The effects of video 	eedback on students’ situational interest in gymnastics. Technology, Pedagogy and Education, 28(5), 563–574. </a:t>
            </a:r>
            <a:r>
              <a:rPr lang="de-DE" sz="1600" b="0" u="sng" strike="noStrike">
                <a:solidFill>
                  <a:srgbClr val="0563C1"/>
                </a:solidFill>
                <a:effectLst/>
                <a:uFillTx/>
                <a:latin typeface="Calibri"/>
                <a:ea typeface="DejaVu Sans"/>
                <a:hlinkClick r:id="rId6"/>
              </a:rPr>
              <a:t>https://doi.org/10.1080/1475939X.2019.1682652</a:t>
            </a:r>
            <a:endParaRPr lang="de-DE" sz="1600" b="0" u="none" strike="noStrike">
              <a:solidFill>
                <a:schemeClr val="dk1"/>
              </a:solidFill>
              <a:effectLst/>
              <a:uFillTx/>
              <a:latin typeface="Arial"/>
            </a:endParaRPr>
          </a:p>
          <a:p>
            <a:pPr marL="432000" indent="0" algn="just" defTabSz="914400">
              <a:lnSpc>
                <a:spcPct val="100000"/>
              </a:lnSpc>
              <a:spcBef>
                <a:spcPts val="1417"/>
              </a:spcBef>
              <a:buNone/>
              <a:tabLst>
                <a:tab pos="0" algn="l"/>
              </a:tabLst>
            </a:pPr>
            <a:r>
              <a:rPr lang="de-DE" sz="1600" b="0" u="none" strike="noStrike">
                <a:solidFill>
                  <a:srgbClr val="000000"/>
                </a:solidFill>
                <a:effectLst/>
                <a:uFillTx/>
                <a:latin typeface="Calibri"/>
                <a:ea typeface="DejaVu Sans"/>
              </a:rPr>
              <a:t>Strüder, H. K., Jonath, U., &amp; Scholz, K. (2017). Leichtathletik: Trainings- und Bewegungswissenschaft - Theorie und 	Praxis aller Disziplinen [Neuauflage], 3., korr. Aufl. IAAF athletics. Sportverlag Strauß. </a:t>
            </a:r>
            <a:endParaRPr lang="de-DE" sz="16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1600" b="0" u="none" strike="noStrike">
              <a:solidFill>
                <a:schemeClr val="dk1"/>
              </a:solidFill>
              <a:effectLst/>
              <a:uFillTx/>
              <a:latin typeface="Arial"/>
            </a:endParaRPr>
          </a:p>
        </p:txBody>
      </p:sp>
      <p:sp>
        <p:nvSpPr>
          <p:cNvPr id="39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399" name="PlaceHolder 3"/>
          <p:cNvSpPr>
            <a:spLocks noGrp="1"/>
          </p:cNvSpPr>
          <p:nvPr>
            <p:ph type="sldNum" idx="63"/>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66D7B3CB-903A-4E0B-B84E-66A21C9A8460}" type="slidenum">
              <a:rPr lang="de-DE" sz="1200" b="0" u="none" strike="noStrike">
                <a:solidFill>
                  <a:srgbClr val="8B8B8B"/>
                </a:solidFill>
                <a:effectLst/>
                <a:uFillTx/>
                <a:latin typeface="Calibri"/>
                <a:ea typeface="DejaVu Sans"/>
              </a:rPr>
              <a:t>25</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PlaceHolder 1"/>
          <p:cNvSpPr>
            <a:spLocks noGrp="1"/>
          </p:cNvSpPr>
          <p:nvPr>
            <p:ph type="title"/>
          </p:nvPr>
        </p:nvSpPr>
        <p:spPr>
          <a:xfrm>
            <a:off x="1230480" y="928080"/>
            <a:ext cx="101584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chemeClr val="dk1"/>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chemeClr val="dk1"/>
                </a:solidFill>
                <a:effectLst/>
                <a:uFillTx/>
                <a:latin typeface="Calibri Light"/>
                <a:ea typeface="DejaVu Sans"/>
              </a:rPr>
              <a:t>Bildverzeichnis</a:t>
            </a:r>
            <a:endParaRPr lang="de-DE" sz="4400" b="0" u="none" strike="noStrike">
              <a:solidFill>
                <a:schemeClr val="dk1"/>
              </a:solidFill>
              <a:effectLst/>
              <a:uFillTx/>
              <a:latin typeface="Arial"/>
            </a:endParaRPr>
          </a:p>
        </p:txBody>
      </p:sp>
      <p:sp>
        <p:nvSpPr>
          <p:cNvPr id="401" name="PlaceHolder 2"/>
          <p:cNvSpPr>
            <a:spLocks noGrp="1"/>
          </p:cNvSpPr>
          <p:nvPr>
            <p:ph/>
          </p:nvPr>
        </p:nvSpPr>
        <p:spPr>
          <a:xfrm>
            <a:off x="1230480" y="184788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0" defTabSz="914400">
              <a:lnSpc>
                <a:spcPct val="100000"/>
              </a:lnSpc>
              <a:spcBef>
                <a:spcPts val="1417"/>
              </a:spcBef>
              <a:buNone/>
              <a:tabLst>
                <a:tab pos="0" algn="l"/>
              </a:tabLst>
            </a:pPr>
            <a:r>
              <a:rPr lang="de-DE" sz="1600" b="0" u="sng" strike="noStrike">
                <a:solidFill>
                  <a:schemeClr val="dk1"/>
                </a:solidFill>
                <a:effectLst/>
                <a:uFillTx/>
                <a:latin typeface="Calibri"/>
                <a:ea typeface="DejaVu Sans"/>
                <a:hlinkClick r:id="rId3"/>
              </a:rPr>
              <a:t>https://medienkompetenzrahmen.nrw/</a:t>
            </a:r>
            <a:endParaRPr lang="de-DE" sz="16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1600" b="0" u="none" strike="noStrike">
              <a:solidFill>
                <a:schemeClr val="dk1"/>
              </a:solidFill>
              <a:effectLst/>
              <a:uFillTx/>
              <a:latin typeface="Arial"/>
            </a:endParaRPr>
          </a:p>
        </p:txBody>
      </p:sp>
      <p:sp>
        <p:nvSpPr>
          <p:cNvPr id="402"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403" name="PlaceHolder 3"/>
          <p:cNvSpPr>
            <a:spLocks noGrp="1"/>
          </p:cNvSpPr>
          <p:nvPr>
            <p:ph type="sldNum" idx="64"/>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EE363566-280E-40B7-A9AD-AA404ED546BB}" type="slidenum">
              <a:rPr lang="de-DE" sz="1200" b="0" u="none" strike="noStrike">
                <a:solidFill>
                  <a:srgbClr val="8B8B8B"/>
                </a:solidFill>
                <a:effectLst/>
                <a:uFillTx/>
                <a:latin typeface="Calibri"/>
                <a:ea typeface="DejaVu Sans"/>
              </a:rPr>
              <a:t>26</a:t>
            </a:fld>
            <a:endParaRPr lang="de-DE" sz="1200" b="0" u="none" strike="noStrike">
              <a:solidFill>
                <a:srgbClr val="000000"/>
              </a:solidFill>
              <a:effectLst/>
              <a:uFillTx/>
              <a:latin typeface="Calibri"/>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PlaceHolder 1"/>
          <p:cNvSpPr>
            <a:spLocks noGrp="1"/>
          </p:cNvSpPr>
          <p:nvPr>
            <p:ph type="sldNum" idx="65"/>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A0D150F7-F610-42C1-854C-7E281A323CC3}" type="slidenum">
              <a:rPr lang="de-DE" sz="1200" b="0" u="none" strike="noStrike">
                <a:solidFill>
                  <a:srgbClr val="8B8B8B"/>
                </a:solidFill>
                <a:effectLst/>
                <a:uFillTx/>
                <a:latin typeface="Calibri"/>
                <a:ea typeface="DejaVu Sans"/>
              </a:rPr>
              <a:t>27</a:t>
            </a:fld>
            <a:endParaRPr lang="de-DE" sz="1200" b="0" u="none" strike="noStrike">
              <a:solidFill>
                <a:srgbClr val="000000"/>
              </a:solidFill>
              <a:effectLst/>
              <a:uFillTx/>
              <a:latin typeface="Calibri"/>
            </a:endParaRPr>
          </a:p>
        </p:txBody>
      </p:sp>
      <p:sp>
        <p:nvSpPr>
          <p:cNvPr id="405" name="Textplatzhalter 2"/>
          <p:cNvSpPr/>
          <p:nvPr/>
        </p:nvSpPr>
        <p:spPr>
          <a:xfrm>
            <a:off x="1004040" y="1479600"/>
            <a:ext cx="10362960" cy="4629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spcBef>
                <a:spcPts val="1001"/>
              </a:spcBef>
              <a:tabLst>
                <a:tab pos="0" algn="l"/>
              </a:tabLst>
            </a:pPr>
            <a:r>
              <a:rPr lang="de-DE" sz="1200" b="1" u="none" strike="noStrike">
                <a:solidFill>
                  <a:schemeClr val="dk1"/>
                </a:solidFill>
                <a:effectLst/>
                <a:uFillTx/>
                <a:latin typeface="Arial"/>
                <a:ea typeface="DejaVu Sans"/>
              </a:rPr>
              <a:t>Projektverbund</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0" u="none" strike="noStrike">
                <a:solidFill>
                  <a:schemeClr val="dk1"/>
                </a:solidFill>
                <a:effectLst/>
                <a:uFillTx/>
                <a:latin typeface="Arial"/>
                <a:ea typeface="DejaVu Sans"/>
              </a:rPr>
              <a:t>Com</a:t>
            </a:r>
            <a:r>
              <a:rPr lang="de-DE" sz="1200" b="0" u="none" strike="noStrike" baseline="30000">
                <a:solidFill>
                  <a:schemeClr val="dk1"/>
                </a:solidFill>
                <a:effectLst/>
                <a:uFillTx/>
                <a:latin typeface="Arial"/>
                <a:ea typeface="DejaVu Sans"/>
              </a:rPr>
              <a:t>e</a:t>
            </a:r>
            <a:r>
              <a:rPr lang="de-DE" sz="1200" b="0" u="none" strike="noStrike">
                <a:solidFill>
                  <a:schemeClr val="dk1"/>
                </a:solidFill>
                <a:effectLst/>
                <a:uFillTx/>
                <a:latin typeface="Arial"/>
                <a:ea typeface="DejaVu Sans"/>
              </a:rPr>
              <a:t>Sport</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1" u="none" strike="noStrike">
                <a:solidFill>
                  <a:schemeClr val="dk1"/>
                </a:solidFill>
                <a:effectLst/>
                <a:uFillTx/>
                <a:latin typeface="Arial"/>
                <a:ea typeface="DejaVu Sans"/>
              </a:rPr>
              <a:t>Autor:innen</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200" b="0" u="none" strike="noStrike">
                <a:solidFill>
                  <a:schemeClr val="dk1"/>
                </a:solidFill>
                <a:effectLst/>
                <a:uFillTx/>
                <a:latin typeface="Arial"/>
                <a:ea typeface="DejaVu Sans"/>
              </a:rPr>
              <a:t>Severin, J., Sörries, A., Schapschröer, M. &amp; Abel, T.</a:t>
            </a:r>
            <a:endParaRPr lang="de-DE" sz="12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Institut für Bewegungs- und Neurowissenschaft der Deutschen Sporthochschule Köln in Zusammenarbeit mit dem Institut für Sport und Sportwissenschaft der Technischen Universität Dortmund und dem Institut für Vermittlungskompetenz in den Sportarten der Deutschen Sporthochschule Köln</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Die vorliegende Veröffentlichung ist im Rahmen des Projektverbunds Com</a:t>
            </a:r>
            <a:r>
              <a:rPr lang="de-DE" sz="1100" b="0" u="none" strike="noStrike" baseline="30000">
                <a:solidFill>
                  <a:schemeClr val="dk1"/>
                </a:solidFill>
                <a:effectLst/>
                <a:uFillTx/>
                <a:latin typeface="Arial"/>
                <a:ea typeface="DejaVu Sans"/>
              </a:rPr>
              <a:t>e</a:t>
            </a:r>
            <a:r>
              <a:rPr lang="de-DE" sz="1100" b="0" u="none" strike="noStrike">
                <a:solidFill>
                  <a:schemeClr val="dk1"/>
                </a:solidFill>
                <a:effectLst/>
                <a:uFillTx/>
                <a:latin typeface="Arial"/>
                <a:ea typeface="DejaVu Sans"/>
              </a:rPr>
              <a:t>Sport für das Kompetenzzentrum Musik/Kunst/Sport im Kompetenzverbund lernen:digital entstanden. </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 </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Finanziert durch die Europäische Union – NextGenerationEU und gefördert durch das Bundesministerium für Bildung, Familie, Senioren, Frauen und Jugend. Die geäußerten Ansichten und Meinungen sind ausschließlich die des Autors/der Autorin und spiegeln nicht unbedingt die Ansichten der Europäischen Union, Europäischen Kommission oder des Bundesministeriums für Bildung, Familie, Senioren, Frauen und Jugend wider. Weder Europäische Union, Europäische Kommission noch das Bundesministerium für Bildung, Familie, Senioren, Frauen und Jugend können für sie verantwortlich gemacht werden.</a:t>
            </a:r>
            <a:endParaRPr lang="de-DE" sz="1100" b="0" u="none" strike="noStrike">
              <a:solidFill>
                <a:srgbClr val="000000"/>
              </a:solidFill>
              <a:effectLst/>
              <a:uFillTx/>
              <a:latin typeface="Calibri"/>
            </a:endParaRPr>
          </a:p>
          <a:p>
            <a:pPr defTabSz="914400">
              <a:lnSpc>
                <a:spcPct val="100000"/>
              </a:lnSpc>
              <a:spcBef>
                <a:spcPts val="1001"/>
              </a:spcBef>
              <a:tabLst>
                <a:tab pos="0" algn="l"/>
              </a:tabLst>
            </a:pPr>
            <a:r>
              <a:rPr lang="de-DE" sz="1100" b="0" u="none" strike="noStrike">
                <a:solidFill>
                  <a:schemeClr val="dk1"/>
                </a:solidFill>
                <a:effectLst/>
                <a:uFillTx/>
                <a:latin typeface="Arial"/>
                <a:ea typeface="DejaVu Sans"/>
              </a:rPr>
              <a:t>Förderkennzeichen: 01JA23K02G</a:t>
            </a:r>
            <a:endParaRPr lang="de-DE" sz="1100" b="0" u="none" strike="noStrike">
              <a:solidFill>
                <a:srgbClr val="000000"/>
              </a:solidFill>
              <a:effectLst/>
              <a:uFillTx/>
              <a:latin typeface="Calibri"/>
            </a:endParaRPr>
          </a:p>
          <a:p>
            <a:pPr defTabSz="914400">
              <a:lnSpc>
                <a:spcPct val="90000"/>
              </a:lnSpc>
              <a:spcBef>
                <a:spcPts val="1001"/>
              </a:spcBef>
              <a:tabLst>
                <a:tab pos="0" algn="l"/>
              </a:tabLst>
            </a:pPr>
            <a:endParaRPr lang="de-DE" sz="2800" b="0" u="none" strike="noStrike">
              <a:solidFill>
                <a:srgbClr val="000000"/>
              </a:solidFill>
              <a:effectLst/>
              <a:uFillTx/>
              <a:latin typeface="Calibri"/>
            </a:endParaRPr>
          </a:p>
        </p:txBody>
      </p:sp>
      <p:sp>
        <p:nvSpPr>
          <p:cNvPr id="406" name="Textfeld 6"/>
          <p:cNvSpPr/>
          <p:nvPr/>
        </p:nvSpPr>
        <p:spPr>
          <a:xfrm>
            <a:off x="995040" y="1080720"/>
            <a:ext cx="4849560" cy="398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2000" b="1" u="none" strike="noStrike">
                <a:solidFill>
                  <a:schemeClr val="dk1"/>
                </a:solidFill>
                <a:effectLst/>
                <a:uFillTx/>
                <a:latin typeface="Arial"/>
                <a:ea typeface="DejaVu Sans"/>
              </a:rPr>
              <a:t>Impressum</a:t>
            </a:r>
            <a:endParaRPr lang="de-DE" sz="2000" b="0" u="none" strike="noStrike">
              <a:solidFill>
                <a:srgbClr val="000000"/>
              </a:solidFill>
              <a:effectLst/>
              <a:uFillTx/>
              <a:latin typeface="Calibri"/>
            </a:endParaRPr>
          </a:p>
        </p:txBody>
      </p:sp>
      <p:grpSp>
        <p:nvGrpSpPr>
          <p:cNvPr id="407" name="Gruppieren 7"/>
          <p:cNvGrpSpPr/>
          <p:nvPr/>
        </p:nvGrpSpPr>
        <p:grpSpPr>
          <a:xfrm>
            <a:off x="0" y="5675760"/>
            <a:ext cx="12191400" cy="908640"/>
            <a:chOff x="0" y="5675760"/>
            <a:chExt cx="12191400" cy="908640"/>
          </a:xfrm>
        </p:grpSpPr>
        <p:grpSp>
          <p:nvGrpSpPr>
            <p:cNvPr id="408" name="Gruppieren 8"/>
            <p:cNvGrpSpPr/>
            <p:nvPr/>
          </p:nvGrpSpPr>
          <p:grpSpPr>
            <a:xfrm>
              <a:off x="0" y="5675760"/>
              <a:ext cx="12191400" cy="908640"/>
              <a:chOff x="0" y="5675760"/>
              <a:chExt cx="12191400" cy="908640"/>
            </a:xfrm>
          </p:grpSpPr>
          <p:sp>
            <p:nvSpPr>
              <p:cNvPr id="409" name="Rechteck 10"/>
              <p:cNvSpPr/>
              <p:nvPr/>
            </p:nvSpPr>
            <p:spPr>
              <a:xfrm>
                <a:off x="0" y="5675760"/>
                <a:ext cx="12191400" cy="908640"/>
              </a:xfrm>
              <a:prstGeom prst="rect">
                <a:avLst/>
              </a:prstGeom>
              <a:solidFill>
                <a:srgbClr val="C7CEEA"/>
              </a:solidFill>
              <a:ln w="1270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endParaRPr lang="de-DE" sz="410" b="0" u="none" strike="noStrike">
                  <a:solidFill>
                    <a:srgbClr val="000000"/>
                  </a:solidFill>
                  <a:effectLst/>
                  <a:uFillTx/>
                  <a:latin typeface="Arial"/>
                  <a:ea typeface="DejaVu Sans"/>
                </a:endParaRPr>
              </a:p>
            </p:txBody>
          </p:sp>
          <p:sp>
            <p:nvSpPr>
              <p:cNvPr id="410" name="Textfeld 47"/>
              <p:cNvSpPr/>
              <p:nvPr/>
            </p:nvSpPr>
            <p:spPr>
              <a:xfrm>
                <a:off x="1004040" y="5836320"/>
                <a:ext cx="10362960" cy="748080"/>
              </a:xfrm>
              <a:prstGeom prst="rect">
                <a:avLst/>
              </a:prstGeom>
              <a:solidFill>
                <a:srgbClr val="C7CEEA"/>
              </a:solidFill>
              <a:ln w="6350">
                <a:noFill/>
              </a:ln>
            </p:spPr>
            <p:style>
              <a:lnRef idx="0">
                <a:scrgbClr r="0" g="0" b="0"/>
              </a:lnRef>
              <a:fillRef idx="0">
                <a:scrgbClr r="0" g="0" b="0"/>
              </a:fillRef>
              <a:effectRef idx="0">
                <a:scrgbClr r="0" g="0" b="0"/>
              </a:effectRef>
              <a:fontRef idx="minor"/>
            </p:style>
            <p:txBody>
              <a:bodyPr lIns="0" tIns="0" rIns="0" bIns="0" anchor="t">
                <a:noAutofit/>
              </a:bodyPr>
              <a:lstStyle/>
              <a:p>
                <a:pPr defTabSz="914400">
                  <a:lnSpc>
                    <a:spcPct val="100000"/>
                  </a:lnSpc>
                  <a:spcBef>
                    <a:spcPts val="272"/>
                  </a:spcBef>
                </a:pPr>
                <a:endParaRPr lang="de-DE" sz="900" b="0" u="none" strike="noStrike">
                  <a:solidFill>
                    <a:srgbClr val="000000"/>
                  </a:solidFill>
                  <a:effectLst/>
                  <a:uFillTx/>
                  <a:latin typeface="Calibri"/>
                </a:endParaRPr>
              </a:p>
              <a:p>
                <a:pPr defTabSz="914400">
                  <a:lnSpc>
                    <a:spcPct val="100000"/>
                  </a:lnSpc>
                  <a:spcBef>
                    <a:spcPts val="272"/>
                  </a:spcBef>
                </a:pPr>
                <a:endParaRPr lang="de-DE" sz="900" b="0" u="none" strike="noStrike">
                  <a:solidFill>
                    <a:srgbClr val="000000"/>
                  </a:solidFill>
                  <a:effectLst/>
                  <a:uFillTx/>
                  <a:latin typeface="Calibri"/>
                </a:endParaRPr>
              </a:p>
              <a:p>
                <a:pPr defTabSz="914400">
                  <a:lnSpc>
                    <a:spcPct val="100000"/>
                  </a:lnSpc>
                  <a:spcBef>
                    <a:spcPts val="272"/>
                  </a:spcBef>
                </a:pPr>
                <a:r>
                  <a:rPr lang="de-DE" sz="900" b="0" u="none" strike="noStrike">
                    <a:solidFill>
                      <a:srgbClr val="000000"/>
                    </a:solidFill>
                    <a:effectLst/>
                    <a:uFillTx/>
                    <a:latin typeface="Arial"/>
                    <a:ea typeface="Arial Unicode MS"/>
                  </a:rPr>
                  <a:t>Dieses Produkt ist unter der Lizenz </a:t>
                </a:r>
                <a:r>
                  <a:rPr lang="de-DE" sz="900" b="0" u="sng" strike="noStrike">
                    <a:solidFill>
                      <a:srgbClr val="0563C1"/>
                    </a:solidFill>
                    <a:effectLst/>
                    <a:uFillTx/>
                    <a:latin typeface="Arial"/>
                    <a:ea typeface="Arial Unicode MS"/>
                    <a:hlinkClick r:id="rId3"/>
                  </a:rPr>
                  <a:t>CC BY SA 4.0</a:t>
                </a:r>
                <a:r>
                  <a:rPr lang="de-DE" sz="900" b="0" u="none" strike="noStrike">
                    <a:solidFill>
                      <a:srgbClr val="000000"/>
                    </a:solidFill>
                    <a:effectLst/>
                    <a:uFillTx/>
                    <a:latin typeface="Arial"/>
                    <a:ea typeface="Arial Unicode MS"/>
                  </a:rPr>
                  <a:t> veröffentlicht. Ausgenommene Inhalte sind an den einzelnen Inhalten angegeben. Die Urheber:innen sollen bei der Weiterverwendung wie folgt angegeben werden: Jannik Severin, Amelie Sörries, Marlen Schapschröer &amp; Thomas Abel, Kompetenzverbund lernen:digital, entstanden im Projektverbund Com</a:t>
                </a:r>
                <a:r>
                  <a:rPr lang="de-DE" sz="900" b="0" u="none" strike="noStrike" baseline="30000">
                    <a:solidFill>
                      <a:srgbClr val="000000"/>
                    </a:solidFill>
                    <a:effectLst/>
                    <a:uFillTx/>
                    <a:latin typeface="Arial"/>
                    <a:ea typeface="Arial Unicode MS"/>
                  </a:rPr>
                  <a:t>e</a:t>
                </a:r>
                <a:r>
                  <a:rPr lang="de-DE" sz="900" b="0" u="none" strike="noStrike">
                    <a:solidFill>
                      <a:srgbClr val="000000"/>
                    </a:solidFill>
                    <a:effectLst/>
                    <a:uFillTx/>
                    <a:latin typeface="Arial"/>
                    <a:ea typeface="Arial Unicode MS"/>
                  </a:rPr>
                  <a:t>Sport.</a:t>
                </a:r>
                <a:endParaRPr lang="de-DE" sz="900" b="0" u="none" strike="noStrike">
                  <a:solidFill>
                    <a:srgbClr val="000000"/>
                  </a:solidFill>
                  <a:effectLst/>
                  <a:uFillTx/>
                  <a:latin typeface="Calibri"/>
                </a:endParaRPr>
              </a:p>
              <a:p>
                <a:pPr defTabSz="914400">
                  <a:lnSpc>
                    <a:spcPct val="150000"/>
                  </a:lnSpc>
                  <a:spcBef>
                    <a:spcPts val="272"/>
                  </a:spcBef>
                </a:pPr>
                <a:r>
                  <a:rPr lang="de-DE" sz="900" b="0" u="none" strike="noStrike">
                    <a:solidFill>
                      <a:srgbClr val="000000"/>
                    </a:solidFill>
                    <a:effectLst/>
                    <a:uFillTx/>
                    <a:latin typeface="Arial"/>
                    <a:ea typeface="Arial Unicode MS"/>
                  </a:rPr>
                  <a:t> </a:t>
                </a:r>
                <a:endParaRPr lang="de-DE" sz="900" b="0" u="none" strike="noStrike">
                  <a:solidFill>
                    <a:srgbClr val="000000"/>
                  </a:solidFill>
                  <a:effectLst/>
                  <a:uFillTx/>
                  <a:latin typeface="Calibri"/>
                </a:endParaRPr>
              </a:p>
            </p:txBody>
          </p:sp>
        </p:grpSp>
        <p:pic>
          <p:nvPicPr>
            <p:cNvPr id="411" name="Grafik 9"/>
            <p:cNvPicPr/>
            <p:nvPr/>
          </p:nvPicPr>
          <p:blipFill>
            <a:blip r:embed="rId4"/>
            <a:stretch/>
          </p:blipFill>
          <p:spPr>
            <a:xfrm>
              <a:off x="1004040" y="5791320"/>
              <a:ext cx="880920" cy="321840"/>
            </a:xfrm>
            <a:prstGeom prst="rect">
              <a:avLst/>
            </a:prstGeom>
            <a:solidFill>
              <a:srgbClr val="C7CEEA"/>
            </a:solidFill>
            <a:ln w="0">
              <a:noFill/>
            </a:ln>
          </p:spPr>
        </p:pic>
      </p:gr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30" name="PlaceHolder 1"/>
          <p:cNvSpPr>
            <a:spLocks noGrp="1"/>
          </p:cNvSpPr>
          <p:nvPr>
            <p:ph type="sldNum" idx="41"/>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1BC6D396-AFC4-4178-8104-EA88445A32B0}" type="slidenum">
              <a:rPr lang="de-DE" sz="1200" b="0" u="none" strike="noStrike">
                <a:solidFill>
                  <a:srgbClr val="8B8B8B"/>
                </a:solidFill>
                <a:effectLst/>
                <a:uFillTx/>
                <a:latin typeface="Calibri"/>
                <a:ea typeface="DejaVu Sans"/>
              </a:rPr>
              <a:t>3</a:t>
            </a:fld>
            <a:endParaRPr lang="de-DE" sz="1200" b="0" u="none" strike="noStrike">
              <a:solidFill>
                <a:srgbClr val="000000"/>
              </a:solidFill>
              <a:effectLst/>
              <a:uFillTx/>
              <a:latin typeface="Calibri"/>
            </a:endParaRPr>
          </a:p>
        </p:txBody>
      </p:sp>
      <p:pic>
        <p:nvPicPr>
          <p:cNvPr id="231" name="Grafik 4"/>
          <p:cNvPicPr/>
          <p:nvPr/>
        </p:nvPicPr>
        <p:blipFill>
          <a:blip r:embed="rId3"/>
          <a:srcRect r="11829"/>
          <a:stretch/>
        </p:blipFill>
        <p:spPr>
          <a:xfrm>
            <a:off x="122760" y="2333520"/>
            <a:ext cx="6206400" cy="4021920"/>
          </a:xfrm>
          <a:prstGeom prst="rect">
            <a:avLst/>
          </a:prstGeom>
          <a:noFill/>
          <a:ln w="0">
            <a:noFill/>
          </a:ln>
          <a:effectLst>
            <a:softEdge rad="25560"/>
          </a:effectLst>
        </p:spPr>
      </p:pic>
      <p:sp>
        <p:nvSpPr>
          <p:cNvPr id="232" name="Textfeld 7"/>
          <p:cNvSpPr/>
          <p:nvPr/>
        </p:nvSpPr>
        <p:spPr>
          <a:xfrm>
            <a:off x="17341200" y="5838840"/>
            <a:ext cx="736560" cy="229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900" b="0" i="1" u="none" strike="noStrike">
                <a:solidFill>
                  <a:schemeClr val="dk1"/>
                </a:solidFill>
                <a:effectLst/>
                <a:uFillTx/>
                <a:latin typeface="Calibri"/>
                <a:ea typeface="DejaVu Sans"/>
              </a:rPr>
              <a:t>KI generiert</a:t>
            </a:r>
            <a:endParaRPr lang="de-DE" sz="900" b="0" u="none" strike="noStrike">
              <a:solidFill>
                <a:srgbClr val="000000"/>
              </a:solidFill>
              <a:effectLst/>
              <a:uFillTx/>
              <a:latin typeface="Calibri"/>
            </a:endParaRPr>
          </a:p>
        </p:txBody>
      </p:sp>
      <p:pic>
        <p:nvPicPr>
          <p:cNvPr id="233" name="Grafik 666545314"/>
          <p:cNvPicPr/>
          <p:nvPr/>
        </p:nvPicPr>
        <p:blipFill>
          <a:blip r:embed="rId4"/>
          <a:stretch/>
        </p:blipFill>
        <p:spPr>
          <a:xfrm>
            <a:off x="12569760" y="300960"/>
            <a:ext cx="5508000" cy="5508000"/>
          </a:xfrm>
          <a:prstGeom prst="rect">
            <a:avLst/>
          </a:prstGeom>
          <a:noFill/>
          <a:ln w="0">
            <a:noFill/>
          </a:ln>
          <a:effectLst>
            <a:softEdge rad="25560"/>
          </a:effectLst>
        </p:spPr>
      </p:pic>
      <p:sp>
        <p:nvSpPr>
          <p:cNvPr id="234" name="Textfeld 3"/>
          <p:cNvSpPr/>
          <p:nvPr/>
        </p:nvSpPr>
        <p:spPr>
          <a:xfrm>
            <a:off x="2178000" y="6293520"/>
            <a:ext cx="4801320" cy="244767"/>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spcBef>
                <a:spcPts val="1191"/>
              </a:spcBef>
              <a:spcAft>
                <a:spcPts val="992"/>
              </a:spcAft>
            </a:pPr>
            <a:r>
              <a:rPr lang="de-DE" sz="1000" b="0" i="1" u="none" strike="noStrike" dirty="0">
                <a:solidFill>
                  <a:schemeClr val="dk1"/>
                </a:solidFill>
                <a:effectLst/>
                <a:uFillTx/>
                <a:latin typeface="Calibri"/>
                <a:ea typeface="DejaVu Sans"/>
              </a:rPr>
              <a:t>Bild generiert mit DALL·E (OpenAI), </a:t>
            </a:r>
            <a:r>
              <a:rPr lang="de-DE" sz="1000" i="1" dirty="0">
                <a:solidFill>
                  <a:schemeClr val="dk1"/>
                </a:solidFill>
                <a:latin typeface="Calibri"/>
                <a:ea typeface="DejaVu Sans"/>
              </a:rPr>
              <a:t>01</a:t>
            </a:r>
            <a:r>
              <a:rPr lang="de-DE" sz="1000" b="0" i="1" u="none" strike="noStrike" dirty="0">
                <a:solidFill>
                  <a:schemeClr val="dk1"/>
                </a:solidFill>
                <a:effectLst/>
                <a:uFillTx/>
                <a:latin typeface="Calibri"/>
                <a:ea typeface="DejaVu Sans"/>
              </a:rPr>
              <a:t>.03.2025, Nutzung gemäß OpenAI Terms.</a:t>
            </a:r>
            <a:endParaRPr lang="de-DE" sz="1000" b="0" u="none" strike="noStrike" dirty="0">
              <a:solidFill>
                <a:srgbClr val="000000"/>
              </a:solidFill>
              <a:effectLst/>
              <a:uFillTx/>
              <a:latin typeface="Calibri"/>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36" name="PlaceHolder 1"/>
          <p:cNvSpPr>
            <a:spLocks noGrp="1"/>
          </p:cNvSpPr>
          <p:nvPr>
            <p:ph type="sldNum" idx="42"/>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11363095-9141-4358-9630-015284468CF2}" type="slidenum">
              <a:rPr lang="de-DE" sz="1200" b="0" u="none" strike="noStrike">
                <a:solidFill>
                  <a:srgbClr val="8B8B8B"/>
                </a:solidFill>
                <a:effectLst/>
                <a:uFillTx/>
                <a:latin typeface="Calibri"/>
                <a:ea typeface="DejaVu Sans"/>
              </a:rPr>
              <a:t>4</a:t>
            </a:fld>
            <a:endParaRPr lang="de-DE" sz="1200" b="0" u="none" strike="noStrike">
              <a:solidFill>
                <a:srgbClr val="000000"/>
              </a:solidFill>
              <a:effectLst/>
              <a:uFillTx/>
              <a:latin typeface="Calibri"/>
            </a:endParaRPr>
          </a:p>
        </p:txBody>
      </p:sp>
      <p:pic>
        <p:nvPicPr>
          <p:cNvPr id="237" name="Grafik 4"/>
          <p:cNvPicPr/>
          <p:nvPr/>
        </p:nvPicPr>
        <p:blipFill>
          <a:blip r:embed="rId3"/>
          <a:srcRect r="11829"/>
          <a:stretch/>
        </p:blipFill>
        <p:spPr>
          <a:xfrm>
            <a:off x="119880" y="2333520"/>
            <a:ext cx="6206400" cy="4021920"/>
          </a:xfrm>
          <a:prstGeom prst="rect">
            <a:avLst/>
          </a:prstGeom>
          <a:noFill/>
          <a:ln w="0">
            <a:noFill/>
          </a:ln>
          <a:effectLst>
            <a:softEdge rad="25560"/>
          </a:effectLst>
        </p:spPr>
      </p:pic>
      <p:pic>
        <p:nvPicPr>
          <p:cNvPr id="238" name="Grafik 666545314"/>
          <p:cNvPicPr/>
          <p:nvPr/>
        </p:nvPicPr>
        <p:blipFill>
          <a:blip r:embed="rId4"/>
          <a:stretch/>
        </p:blipFill>
        <p:spPr>
          <a:xfrm>
            <a:off x="6560640" y="136800"/>
            <a:ext cx="5508000" cy="5508000"/>
          </a:xfrm>
          <a:prstGeom prst="rect">
            <a:avLst/>
          </a:prstGeom>
          <a:noFill/>
          <a:ln w="0">
            <a:noFill/>
          </a:ln>
          <a:effectLst>
            <a:softEdge rad="25560"/>
          </a:effectLst>
        </p:spPr>
      </p:pic>
      <p:sp>
        <p:nvSpPr>
          <p:cNvPr id="240" name="Textfeld 239"/>
          <p:cNvSpPr txBox="1"/>
          <p:nvPr/>
        </p:nvSpPr>
        <p:spPr>
          <a:xfrm>
            <a:off x="2159000" y="6217560"/>
            <a:ext cx="7466760" cy="367878"/>
          </a:xfrm>
          <a:prstGeom prst="rect">
            <a:avLst/>
          </a:prstGeom>
          <a:noFill/>
          <a:ln w="0">
            <a:noFill/>
          </a:ln>
        </p:spPr>
        <p:txBody>
          <a:bodyPr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a:t>
            </a:r>
            <a:r>
              <a:rPr lang="de-DE" sz="1000" i="1" dirty="0">
                <a:solidFill>
                  <a:schemeClr val="dk1"/>
                </a:solidFill>
                <a:latin typeface="Calibri"/>
                <a:ea typeface="DejaVu Sans"/>
              </a:rPr>
              <a:t>01</a:t>
            </a:r>
            <a:r>
              <a:rPr lang="de-DE" sz="1000" b="0" i="1" u="none" strike="noStrike" dirty="0">
                <a:solidFill>
                  <a:schemeClr val="dk1"/>
                </a:solidFill>
                <a:effectLst/>
                <a:uFillTx/>
                <a:latin typeface="Calibri"/>
                <a:ea typeface="DejaVu Sans"/>
              </a:rPr>
              <a:t>.03.2025, Nutzung gemäß OpenAI Terms</a:t>
            </a:r>
            <a:r>
              <a:rPr lang="de-DE" sz="1800" b="0" i="1" u="none" strike="noStrike" dirty="0">
                <a:solidFill>
                  <a:schemeClr val="dk1"/>
                </a:solidFill>
                <a:effectLst/>
                <a:uFillTx/>
                <a:latin typeface="Calibri"/>
                <a:ea typeface="DejaVu Sans"/>
              </a:rPr>
              <a:t>.</a:t>
            </a:r>
            <a:endParaRPr lang="de-DE" sz="1800" b="0" u="none" strike="noStrike" dirty="0">
              <a:solidFill>
                <a:srgbClr val="000000"/>
              </a:solidFill>
              <a:effectLst/>
              <a:uFillTx/>
              <a:latin typeface="Calibri"/>
            </a:endParaRPr>
          </a:p>
        </p:txBody>
      </p:sp>
      <p:sp>
        <p:nvSpPr>
          <p:cNvPr id="2" name="Textfeld 1">
            <a:extLst>
              <a:ext uri="{FF2B5EF4-FFF2-40B4-BE49-F238E27FC236}">
                <a16:creationId xmlns:a16="http://schemas.microsoft.com/office/drawing/2014/main" id="{3D1DEA0D-BB29-5116-2F81-9ED45C17205E}"/>
              </a:ext>
            </a:extLst>
          </p:cNvPr>
          <p:cNvSpPr txBox="1"/>
          <p:nvPr/>
        </p:nvSpPr>
        <p:spPr>
          <a:xfrm>
            <a:off x="7853080" y="5493822"/>
            <a:ext cx="4326220" cy="367878"/>
          </a:xfrm>
          <a:prstGeom prst="rect">
            <a:avLst/>
          </a:prstGeom>
          <a:noFill/>
          <a:ln w="0">
            <a:noFill/>
          </a:ln>
        </p:spPr>
        <p:txBody>
          <a:bodyPr wrap="square" lIns="90000" tIns="45000" rIns="90000" bIns="45000" anchor="t">
            <a:spAutoFit/>
          </a:bodyPr>
          <a:lstStyle/>
          <a:p>
            <a:r>
              <a:rPr lang="de-DE" sz="1000" b="0" i="1" u="none" strike="noStrike" dirty="0">
                <a:solidFill>
                  <a:schemeClr val="dk1"/>
                </a:solidFill>
                <a:effectLst/>
                <a:uFillTx/>
                <a:latin typeface="Calibri"/>
                <a:ea typeface="DejaVu Sans"/>
              </a:rPr>
              <a:t>Bild generiert mit DALL·E (OpenAI), </a:t>
            </a:r>
            <a:r>
              <a:rPr lang="de-DE" sz="1000" i="1" dirty="0">
                <a:solidFill>
                  <a:schemeClr val="dk1"/>
                </a:solidFill>
                <a:latin typeface="Calibri"/>
                <a:ea typeface="DejaVu Sans"/>
              </a:rPr>
              <a:t>01.</a:t>
            </a:r>
            <a:r>
              <a:rPr lang="de-DE" sz="1000" b="0" i="1" u="none" strike="noStrike" dirty="0">
                <a:solidFill>
                  <a:schemeClr val="dk1"/>
                </a:solidFill>
                <a:effectLst/>
                <a:uFillTx/>
                <a:latin typeface="Calibri"/>
                <a:ea typeface="DejaVu Sans"/>
              </a:rPr>
              <a:t>03.2025, Nutzung gemäß OpenAI Terms</a:t>
            </a:r>
            <a:r>
              <a:rPr lang="de-DE" sz="1800" b="0" i="1" u="none" strike="noStrike" dirty="0">
                <a:solidFill>
                  <a:schemeClr val="dk1"/>
                </a:solidFill>
                <a:effectLst/>
                <a:uFillTx/>
                <a:latin typeface="Calibri"/>
                <a:ea typeface="DejaVu Sans"/>
              </a:rPr>
              <a:t>.</a:t>
            </a:r>
            <a:endParaRPr lang="de-DE" sz="1800" b="0" u="none" strike="noStrike" dirty="0">
              <a:solidFill>
                <a:srgbClr val="000000"/>
              </a:solidFill>
              <a:effectLst/>
              <a:uFillTx/>
              <a:latin typeface="Calibri"/>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PlaceHolder 1"/>
          <p:cNvSpPr>
            <a:spLocks noGrp="1"/>
          </p:cNvSpPr>
          <p:nvPr>
            <p:ph type="title"/>
          </p:nvPr>
        </p:nvSpPr>
        <p:spPr>
          <a:xfrm>
            <a:off x="1230480" y="1149840"/>
            <a:ext cx="97678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Lernziel</a:t>
            </a:r>
            <a:endParaRPr lang="de-DE" sz="4400" b="0" u="none" strike="noStrike">
              <a:solidFill>
                <a:schemeClr val="dk1"/>
              </a:solidFill>
              <a:effectLst/>
              <a:uFillTx/>
              <a:latin typeface="Arial"/>
            </a:endParaRPr>
          </a:p>
        </p:txBody>
      </p:sp>
      <p:sp>
        <p:nvSpPr>
          <p:cNvPr id="242" name="PlaceHolder 2"/>
          <p:cNvSpPr>
            <a:spLocks noGrp="1"/>
          </p:cNvSpPr>
          <p:nvPr>
            <p:ph/>
          </p:nvPr>
        </p:nvSpPr>
        <p:spPr>
          <a:xfrm>
            <a:off x="1519560" y="1978200"/>
            <a:ext cx="8719200" cy="194256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432000" indent="0" algn="ctr" defTabSz="914400">
              <a:lnSpc>
                <a:spcPct val="100000"/>
              </a:lnSpc>
              <a:spcBef>
                <a:spcPts val="1417"/>
              </a:spcBef>
              <a:buNone/>
              <a:tabLst>
                <a:tab pos="0" algn="l"/>
              </a:tabLst>
            </a:pPr>
            <a:endParaRPr lang="de-DE" sz="2000" b="0" u="none" strike="noStrike">
              <a:solidFill>
                <a:schemeClr val="dk1"/>
              </a:solidFill>
              <a:effectLst/>
              <a:uFillTx/>
              <a:latin typeface="Arial"/>
            </a:endParaRPr>
          </a:p>
          <a:p>
            <a:pPr marL="432000" indent="0" algn="ctr" defTabSz="914400">
              <a:lnSpc>
                <a:spcPct val="100000"/>
              </a:lnSpc>
              <a:spcBef>
                <a:spcPts val="1417"/>
              </a:spcBef>
              <a:buNone/>
              <a:tabLst>
                <a:tab pos="0" algn="l"/>
              </a:tabLst>
            </a:pPr>
            <a:r>
              <a:rPr lang="de-DE" sz="2000" b="0" u="none" strike="noStrike">
                <a:solidFill>
                  <a:schemeClr val="dk1"/>
                </a:solidFill>
                <a:effectLst/>
                <a:uFillTx/>
                <a:latin typeface="Calibri"/>
                <a:ea typeface="DejaVu Sans"/>
              </a:rPr>
              <a:t>Die Teilnehmenden sind in der Lage, Videoanalysetools lernförderlich im Sportunterricht einzusetzen, indem sie verschiedene Umsetzungsmöglichkeiten kennenlernen und erproben sowie über die Chancen und Herausforderungen der Nutzung reflektieren.</a:t>
            </a:r>
            <a:endParaRPr lang="de-DE" sz="2000" b="0" u="none" strike="noStrike">
              <a:solidFill>
                <a:schemeClr val="dk1"/>
              </a:solidFill>
              <a:effectLst/>
              <a:uFillTx/>
              <a:latin typeface="Arial"/>
            </a:endParaRPr>
          </a:p>
          <a:p>
            <a:pPr marL="432000" indent="0" defTabSz="914400">
              <a:lnSpc>
                <a:spcPct val="100000"/>
              </a:lnSpc>
              <a:spcBef>
                <a:spcPts val="1417"/>
              </a:spcBef>
              <a:buNone/>
              <a:tabLst>
                <a:tab pos="0" algn="l"/>
              </a:tabLst>
            </a:pPr>
            <a:endParaRPr lang="de-DE" sz="1800" b="0" u="none" strike="noStrike">
              <a:solidFill>
                <a:schemeClr val="dk1"/>
              </a:solidFill>
              <a:effectLst/>
              <a:uFillTx/>
              <a:latin typeface="Arial"/>
            </a:endParaRPr>
          </a:p>
        </p:txBody>
      </p:sp>
      <p:sp>
        <p:nvSpPr>
          <p:cNvPr id="243"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44" name="PlaceHolder 3"/>
          <p:cNvSpPr>
            <a:spLocks noGrp="1"/>
          </p:cNvSpPr>
          <p:nvPr>
            <p:ph type="sldNum" idx="43"/>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41C85EDA-BD00-4819-AA0A-1AC58245A4F5}" type="slidenum">
              <a:rPr lang="de-DE" sz="1200" b="0" u="none" strike="noStrike">
                <a:solidFill>
                  <a:srgbClr val="8B8B8B"/>
                </a:solidFill>
                <a:effectLst/>
                <a:uFillTx/>
                <a:latin typeface="Calibri"/>
                <a:ea typeface="DejaVu Sans"/>
              </a:rPr>
              <a:t>5</a:t>
            </a:fld>
            <a:endParaRPr lang="de-DE" sz="1200" b="0" u="none" strike="noStrike">
              <a:solidFill>
                <a:srgbClr val="000000"/>
              </a:solidFill>
              <a:effectLst/>
              <a:uFillTx/>
              <a:latin typeface="Calibri"/>
            </a:endParaRPr>
          </a:p>
        </p:txBody>
      </p:sp>
      <p:sp>
        <p:nvSpPr>
          <p:cNvPr id="245" name="Abgerundetes Rechteck 1"/>
          <p:cNvSpPr/>
          <p:nvPr/>
        </p:nvSpPr>
        <p:spPr>
          <a:xfrm>
            <a:off x="1953000" y="2244960"/>
            <a:ext cx="8285760" cy="1812240"/>
          </a:xfrm>
          <a:prstGeom prst="roundRect">
            <a:avLst>
              <a:gd name="adj" fmla="val 16667"/>
            </a:avLst>
          </a:prstGeom>
          <a:noFill/>
          <a:ln w="9525">
            <a:solidFill>
              <a:srgbClr val="000000"/>
            </a:solidFill>
            <a:round/>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defTabSz="914400">
              <a:lnSpc>
                <a:spcPct val="100000"/>
              </a:lnSpc>
            </a:pPr>
            <a:endParaRPr lang="de-DE" sz="1800" b="0" u="none" strike="noStrike">
              <a:solidFill>
                <a:schemeClr val="dk1"/>
              </a:solidFill>
              <a:effectLst/>
              <a:uFillTx/>
              <a:latin typeface="Arial"/>
              <a:ea typeface="DejaVu Sans"/>
            </a:endParaRPr>
          </a:p>
        </p:txBody>
      </p:sp>
      <p:pic>
        <p:nvPicPr>
          <p:cNvPr id="246" name="Grafik 3" descr="Person mit Idee Silhouette"/>
          <p:cNvPicPr/>
          <p:nvPr/>
        </p:nvPicPr>
        <p:blipFill>
          <a:blip r:embed="rId3">
            <a:extLst>
              <a:ext uri="{96DAC541-7B7A-43D3-8B79-37D633B846F1}">
                <asvg:svgBlip xmlns:asvg="http://schemas.microsoft.com/office/drawing/2016/SVG/main" r:embed="rId4"/>
              </a:ext>
            </a:extLst>
          </a:blip>
          <a:stretch/>
        </p:blipFill>
        <p:spPr>
          <a:xfrm>
            <a:off x="8610480" y="1196280"/>
            <a:ext cx="1127880" cy="1127880"/>
          </a:xfrm>
          <a:prstGeom prst="rect">
            <a:avLst/>
          </a:prstGeom>
          <a:noFill/>
          <a:ln w="0">
            <a:noFill/>
          </a:ln>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 name="Grafik 1"/>
          <p:cNvPicPr/>
          <p:nvPr/>
        </p:nvPicPr>
        <p:blipFill>
          <a:blip r:embed="rId3"/>
          <a:stretch/>
        </p:blipFill>
        <p:spPr>
          <a:xfrm>
            <a:off x="7027560" y="137160"/>
            <a:ext cx="5036040" cy="1889280"/>
          </a:xfrm>
          <a:prstGeom prst="rect">
            <a:avLst/>
          </a:prstGeom>
          <a:noFill/>
          <a:ln w="0">
            <a:noFill/>
          </a:ln>
        </p:spPr>
      </p:pic>
      <p:sp>
        <p:nvSpPr>
          <p:cNvPr id="248" name="PlaceHolder 1"/>
          <p:cNvSpPr>
            <a:spLocks noGrp="1"/>
          </p:cNvSpPr>
          <p:nvPr>
            <p:ph type="title"/>
          </p:nvPr>
        </p:nvSpPr>
        <p:spPr>
          <a:xfrm>
            <a:off x="1230480" y="1082160"/>
            <a:ext cx="97678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Einstieg und Studienlage</a:t>
            </a:r>
            <a:endParaRPr lang="de-DE" sz="4400" b="0" u="none" strike="noStrike">
              <a:solidFill>
                <a:schemeClr val="dk1"/>
              </a:solidFill>
              <a:effectLst/>
              <a:uFillTx/>
              <a:latin typeface="Arial"/>
            </a:endParaRPr>
          </a:p>
        </p:txBody>
      </p:sp>
      <p:sp>
        <p:nvSpPr>
          <p:cNvPr id="249" name="PlaceHolder 2"/>
          <p:cNvSpPr>
            <a:spLocks noGrp="1"/>
          </p:cNvSpPr>
          <p:nvPr>
            <p:ph/>
          </p:nvPr>
        </p:nvSpPr>
        <p:spPr>
          <a:xfrm>
            <a:off x="1193040" y="1922400"/>
            <a:ext cx="9767880" cy="371412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Digitale Medien vielfältig und flexibel einsetzbar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Breites Anwendungsspektrum, gemischte Befunde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Möglichkeiten und Limitationen abwägen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Positive Effekte auf Motivation &amp; Interesse der Schülerinnen und Schüler</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Voraussetzungen:</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Schulung der Lehrkräfte</a:t>
            </a:r>
            <a:endParaRPr lang="de-DE" sz="2000" b="0" u="none" strike="noStrike">
              <a:solidFill>
                <a:schemeClr val="dk1"/>
              </a:solidFill>
              <a:effectLst/>
              <a:uFillTx/>
              <a:latin typeface="Arial"/>
            </a:endParaRPr>
          </a:p>
          <a:p>
            <a:pPr marL="1117800" lvl="1" indent="-457200" defTabSz="914400">
              <a:lnSpc>
                <a:spcPct val="100000"/>
              </a:lnSpc>
              <a:spcBef>
                <a:spcPts val="1134"/>
              </a:spcBef>
              <a:buClr>
                <a:srgbClr val="000000"/>
              </a:buClr>
              <a:buSzPct val="75000"/>
              <a:buFont typeface="Symbol" charset="2"/>
              <a:buChar char=""/>
              <a:tabLst>
                <a:tab pos="0" algn="l"/>
              </a:tabLst>
            </a:pPr>
            <a:r>
              <a:rPr lang="de-DE" sz="2000" b="0" u="none" strike="noStrike">
                <a:solidFill>
                  <a:srgbClr val="000000"/>
                </a:solidFill>
                <a:effectLst/>
                <a:uFillTx/>
                <a:latin typeface="Calibri"/>
                <a:ea typeface="DejaVu Sans"/>
              </a:rPr>
              <a:t>Wirkung stark abhängig von Präsentation und Anleitung</a:t>
            </a:r>
            <a:endParaRPr lang="de-DE" sz="2000" b="0" u="none" strike="noStrike">
              <a:solidFill>
                <a:schemeClr val="dk1"/>
              </a:solidFill>
              <a:effectLst/>
              <a:uFillTx/>
              <a:latin typeface="Arial"/>
            </a:endParaRPr>
          </a:p>
        </p:txBody>
      </p:sp>
      <p:sp>
        <p:nvSpPr>
          <p:cNvPr id="250"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51" name="PlaceHolder 3"/>
          <p:cNvSpPr>
            <a:spLocks noGrp="1"/>
          </p:cNvSpPr>
          <p:nvPr>
            <p:ph type="sldNum" idx="44"/>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264E504-78FD-49B7-8BD7-F34412A3C777}" type="slidenum">
              <a:rPr lang="de-DE" sz="1200" b="0" u="none" strike="noStrike">
                <a:solidFill>
                  <a:srgbClr val="8B8B8B"/>
                </a:solidFill>
                <a:effectLst/>
                <a:uFillTx/>
                <a:latin typeface="Calibri"/>
                <a:ea typeface="DejaVu Sans"/>
              </a:rPr>
              <a:t>6</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4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4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4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24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24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24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PlaceHolder 1"/>
          <p:cNvSpPr>
            <a:spLocks noGrp="1"/>
          </p:cNvSpPr>
          <p:nvPr>
            <p:ph type="title"/>
          </p:nvPr>
        </p:nvSpPr>
        <p:spPr>
          <a:xfrm>
            <a:off x="1230480" y="1077480"/>
            <a:ext cx="976788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Einstieg und Studienlage - Videofeedback</a:t>
            </a:r>
            <a:endParaRPr lang="de-DE" sz="4400" b="0" u="none" strike="noStrike">
              <a:solidFill>
                <a:schemeClr val="dk1"/>
              </a:solidFill>
              <a:effectLst/>
              <a:uFillTx/>
              <a:latin typeface="Arial"/>
            </a:endParaRPr>
          </a:p>
        </p:txBody>
      </p:sp>
      <p:sp>
        <p:nvSpPr>
          <p:cNvPr id="253" name="PlaceHolder 2"/>
          <p:cNvSpPr>
            <a:spLocks noGrp="1"/>
          </p:cNvSpPr>
          <p:nvPr>
            <p:ph/>
          </p:nvPr>
        </p:nvSpPr>
        <p:spPr>
          <a:xfrm>
            <a:off x="1230480" y="1962000"/>
            <a:ext cx="998280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Videografie verbessert motorische Fähigkeiten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Feedback-Methode mitentscheidend:</a:t>
            </a:r>
            <a:endParaRPr lang="de-DE" sz="2000" b="0" u="none" strike="noStrike">
              <a:solidFill>
                <a:schemeClr val="dk1"/>
              </a:solidFill>
              <a:effectLst/>
              <a:uFillTx/>
              <a:latin typeface="Arial"/>
            </a:endParaRPr>
          </a:p>
          <a:p>
            <a:pPr marL="11430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Beste Ergebnisse bei Kombination aus Video &amp; Lehrkraft-Feedback</a:t>
            </a:r>
            <a:r>
              <a:rPr lang="de-DE" sz="1200" b="0" u="none" strike="noStrike">
                <a:solidFill>
                  <a:srgbClr val="000000"/>
                </a:solidFill>
                <a:effectLst/>
                <a:uFillTx/>
                <a:latin typeface="Calibri"/>
                <a:ea typeface="DejaVu Sans"/>
              </a:rPr>
              <a:t> </a:t>
            </a:r>
            <a:r>
              <a:rPr lang="de-DE" sz="1400" b="0" u="none" strike="noStrike">
                <a:solidFill>
                  <a:srgbClr val="000000"/>
                </a:solidFill>
                <a:effectLst/>
                <a:uFillTx/>
                <a:latin typeface="Calibri"/>
                <a:ea typeface="DejaVu Sans"/>
              </a:rPr>
              <a:t>(Palao et al., 2015)</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Erhöhte Motivation durch Lehrkraft-Video-Interaktion  </a:t>
            </a:r>
            <a:r>
              <a:rPr lang="de-DE" sz="1400" b="0" u="none" strike="noStrike">
                <a:solidFill>
                  <a:srgbClr val="000000"/>
                </a:solidFill>
                <a:effectLst/>
                <a:uFillTx/>
                <a:latin typeface="Calibri"/>
                <a:ea typeface="DejaVu Sans"/>
              </a:rPr>
              <a:t>(Ø Sterlie &amp; Mehus, 2020; Roure et al., 2019)</a:t>
            </a:r>
            <a:endParaRPr lang="de-DE" sz="14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Neue Rollen für die Schülerinnen und Schüler (z.B. Kameraführung)</a:t>
            </a:r>
            <a:endParaRPr lang="de-DE" sz="2000" b="0" u="none" strike="noStrike">
              <a:solidFill>
                <a:schemeClr val="dk1"/>
              </a:solidFill>
              <a:effectLst/>
              <a:uFillTx/>
              <a:latin typeface="Arial"/>
            </a:endParaRPr>
          </a:p>
          <a:p>
            <a:pPr marL="685800" indent="-457200" defTabSz="914400">
              <a:lnSpc>
                <a:spcPct val="100000"/>
              </a:lnSpc>
              <a:spcBef>
                <a:spcPts val="1417"/>
              </a:spcBef>
              <a:buNone/>
              <a:tabLst>
                <a:tab pos="0" algn="l"/>
              </a:tabLst>
            </a:pPr>
            <a:endParaRPr lang="de-DE" sz="1800" b="0" u="none" strike="noStrike">
              <a:solidFill>
                <a:schemeClr val="dk1"/>
              </a:solidFill>
              <a:effectLst/>
              <a:uFillTx/>
              <a:latin typeface="Arial"/>
            </a:endParaRPr>
          </a:p>
        </p:txBody>
      </p:sp>
      <p:sp>
        <p:nvSpPr>
          <p:cNvPr id="254"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55" name="PlaceHolder 3"/>
          <p:cNvSpPr>
            <a:spLocks noGrp="1"/>
          </p:cNvSpPr>
          <p:nvPr>
            <p:ph type="sldNum" idx="45"/>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B320BB76-E18F-4E4D-A724-A5E55B744623}" type="slidenum">
              <a:rPr lang="de-DE" sz="1200" b="0" u="none" strike="noStrike">
                <a:solidFill>
                  <a:srgbClr val="8B8B8B"/>
                </a:solidFill>
                <a:effectLst/>
                <a:uFillTx/>
                <a:latin typeface="Calibri"/>
                <a:ea typeface="DejaVu Sans"/>
              </a:rPr>
              <a:t>7</a:t>
            </a:fld>
            <a:endParaRPr lang="de-DE" sz="1200" b="0" u="none" strike="noStrike">
              <a:solidFill>
                <a:srgbClr val="000000"/>
              </a:solidFill>
              <a:effectLst/>
              <a:uFillTx/>
              <a:latin typeface="Calibri"/>
            </a:endParaRPr>
          </a:p>
        </p:txBody>
      </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25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25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25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25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PlaceHolder 1"/>
          <p:cNvSpPr>
            <a:spLocks noGrp="1"/>
          </p:cNvSpPr>
          <p:nvPr>
            <p:ph type="title"/>
          </p:nvPr>
        </p:nvSpPr>
        <p:spPr>
          <a:xfrm>
            <a:off x="1230120" y="1097640"/>
            <a:ext cx="1089036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57" name="PlaceHolder 2"/>
          <p:cNvSpPr>
            <a:spLocks noGrp="1"/>
          </p:cNvSpPr>
          <p:nvPr>
            <p:ph/>
          </p:nvPr>
        </p:nvSpPr>
        <p:spPr>
          <a:xfrm>
            <a:off x="1230480" y="193788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58"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sp>
        <p:nvSpPr>
          <p:cNvPr id="259" name="PlaceHolder 3"/>
          <p:cNvSpPr>
            <a:spLocks noGrp="1"/>
          </p:cNvSpPr>
          <p:nvPr>
            <p:ph type="sldNum" idx="46"/>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78D8C9FD-1F50-4FDE-A239-73FA13506339}" type="slidenum">
              <a:rPr lang="de-DE" sz="1200" b="0" u="none" strike="noStrike">
                <a:solidFill>
                  <a:srgbClr val="8B8B8B"/>
                </a:solidFill>
                <a:effectLst/>
                <a:uFillTx/>
                <a:latin typeface="Calibri"/>
                <a:ea typeface="DejaVu Sans"/>
              </a:rPr>
              <a:t>8</a:t>
            </a:fld>
            <a:endParaRPr lang="de-DE" sz="1200" b="0" u="none" strike="noStrike">
              <a:solidFill>
                <a:srgbClr val="000000"/>
              </a:solidFill>
              <a:effectLst/>
              <a:uFillTx/>
              <a:latin typeface="Calibri"/>
            </a:endParaRPr>
          </a:p>
        </p:txBody>
      </p:sp>
      <p:grpSp>
        <p:nvGrpSpPr>
          <p:cNvPr id="260" name="Gruppieren 5"/>
          <p:cNvGrpSpPr/>
          <p:nvPr/>
        </p:nvGrpSpPr>
        <p:grpSpPr>
          <a:xfrm>
            <a:off x="97920" y="5903280"/>
            <a:ext cx="1634400" cy="816840"/>
            <a:chOff x="97920" y="5903280"/>
            <a:chExt cx="1634400" cy="816840"/>
          </a:xfrm>
        </p:grpSpPr>
        <p:pic>
          <p:nvPicPr>
            <p:cNvPr id="261" name="Grafik 6" descr="Dokument"/>
            <p:cNvPicPr/>
            <p:nvPr/>
          </p:nvPicPr>
          <p:blipFill>
            <a:blip r:embed="rId3">
              <a:extLst>
                <a:ext uri="{96DAC541-7B7A-43D3-8B79-37D633B846F1}">
                  <asvg:svgBlip xmlns:asvg="http://schemas.microsoft.com/office/drawing/2016/SVG/main" r:embed="rId4"/>
                </a:ext>
              </a:extLst>
            </a:blip>
            <a:stretch/>
          </p:blipFill>
          <p:spPr>
            <a:xfrm>
              <a:off x="97920" y="5903280"/>
              <a:ext cx="816840" cy="816840"/>
            </a:xfrm>
            <a:prstGeom prst="rect">
              <a:avLst/>
            </a:prstGeom>
            <a:noFill/>
            <a:ln w="0">
              <a:noFill/>
            </a:ln>
          </p:spPr>
        </p:pic>
        <p:sp>
          <p:nvSpPr>
            <p:cNvPr id="262" name="Textfeld 7"/>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63" name="Rechteck 8"/>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PlaceHolder 1"/>
          <p:cNvSpPr>
            <a:spLocks noGrp="1"/>
          </p:cNvSpPr>
          <p:nvPr>
            <p:ph type="title"/>
          </p:nvPr>
        </p:nvSpPr>
        <p:spPr>
          <a:xfrm>
            <a:off x="1230120" y="1077120"/>
            <a:ext cx="10890360" cy="839520"/>
          </a:xfrm>
          <a:prstGeom prst="rect">
            <a:avLst/>
          </a:prstGeom>
          <a:noFill/>
          <a:ln w="0">
            <a:noFill/>
          </a:ln>
        </p:spPr>
        <p:txBody>
          <a:bodyPr lIns="90000" tIns="45000" rIns="90000" bIns="45000" anchor="ctr">
            <a:noAutofit/>
          </a:bodyPr>
          <a:lstStyle>
            <a:lvl1pPr indent="0" defTabSz="914400">
              <a:lnSpc>
                <a:spcPct val="90000"/>
              </a:lnSpc>
              <a:buNone/>
              <a:tabLst>
                <a:tab pos="0" algn="l"/>
              </a:tabLst>
              <a:defRPr lang="de-DE" sz="4400" b="0" u="none" strike="noStrike">
                <a:solidFill>
                  <a:srgbClr val="000000"/>
                </a:solidFill>
                <a:effectLst/>
                <a:uFillTx/>
                <a:latin typeface="Calibri Light"/>
                <a:ea typeface="DejaVu Sans"/>
              </a:defRPr>
            </a:lvl1pPr>
          </a:lstStyle>
          <a:p>
            <a:pPr indent="0" defTabSz="914400">
              <a:lnSpc>
                <a:spcPct val="90000"/>
              </a:lnSpc>
              <a:buNone/>
              <a:tabLst>
                <a:tab pos="0" algn="l"/>
              </a:tabLst>
            </a:pPr>
            <a:r>
              <a:rPr lang="de-DE" sz="4400" b="0" u="none" strike="noStrike">
                <a:solidFill>
                  <a:srgbClr val="000000"/>
                </a:solidFill>
                <a:effectLst/>
                <a:uFillTx/>
                <a:latin typeface="Calibri Light"/>
                <a:ea typeface="DejaVu Sans"/>
              </a:rPr>
              <a:t>Arten der Videoanalyse/des Videofeedbacks</a:t>
            </a:r>
            <a:endParaRPr lang="de-DE" sz="4400" b="0" u="none" strike="noStrike">
              <a:solidFill>
                <a:schemeClr val="dk1"/>
              </a:solidFill>
              <a:effectLst/>
              <a:uFillTx/>
              <a:latin typeface="Arial"/>
            </a:endParaRPr>
          </a:p>
        </p:txBody>
      </p:sp>
      <p:sp>
        <p:nvSpPr>
          <p:cNvPr id="265" name="PlaceHolder 2"/>
          <p:cNvSpPr>
            <a:spLocks noGrp="1"/>
          </p:cNvSpPr>
          <p:nvPr>
            <p:ph/>
          </p:nvPr>
        </p:nvSpPr>
        <p:spPr>
          <a:xfrm>
            <a:off x="1230480" y="1917360"/>
            <a:ext cx="9767880" cy="4349880"/>
          </a:xfrm>
          <a:prstGeom prst="rect">
            <a:avLst/>
          </a:prstGeom>
          <a:noFill/>
          <a:ln w="0">
            <a:noFill/>
          </a:ln>
        </p:spPr>
        <p:txBody>
          <a:bodyPr lIns="90000" tIns="45000" rIns="90000" bIns="45000" anchor="t">
            <a:noAutofit/>
          </a:bodyPr>
          <a:lstStyle>
            <a:lvl1pPr marL="432000" indent="-324000" defTabSz="914400">
              <a:lnSpc>
                <a:spcPct val="90000"/>
              </a:lnSpc>
              <a:spcBef>
                <a:spcPts val="1417"/>
              </a:spcBef>
              <a:buClr>
                <a:srgbClr val="000000"/>
              </a:buClr>
              <a:buSzPct val="45000"/>
              <a:buFont typeface="Wingdings" charset="2"/>
              <a:buChar char=""/>
              <a:defRPr lang="de-DE" sz="2800" b="0" u="none" strike="noStrike">
                <a:solidFill>
                  <a:schemeClr val="dk1"/>
                </a:solidFill>
                <a:effectLst/>
                <a:uFillTx/>
                <a:latin typeface="Arial"/>
                <a:ea typeface="DejaVu Sans"/>
              </a:defRPr>
            </a:lvl1pPr>
            <a:lvl2pPr marL="864000" lvl="1" indent="-324000" defTabSz="914400">
              <a:lnSpc>
                <a:spcPct val="90000"/>
              </a:lnSpc>
              <a:spcBef>
                <a:spcPts val="1134"/>
              </a:spcBef>
              <a:buClr>
                <a:srgbClr val="000000"/>
              </a:buClr>
              <a:buSzPct val="75000"/>
              <a:buFont typeface="Symbol" charset="2"/>
              <a:buChar char=""/>
              <a:defRPr lang="de-DE" sz="2000" b="0" u="none" strike="noStrike">
                <a:solidFill>
                  <a:schemeClr val="dk1"/>
                </a:solidFill>
                <a:effectLst/>
                <a:uFillTx/>
                <a:latin typeface="Arial"/>
                <a:ea typeface="DejaVu Sans"/>
              </a:defRPr>
            </a:lvl2pPr>
            <a:lvl3pPr marL="1296000" lvl="2" indent="-288000" defTabSz="914400">
              <a:lnSpc>
                <a:spcPct val="90000"/>
              </a:lnSpc>
              <a:spcBef>
                <a:spcPts val="850"/>
              </a:spcBef>
              <a:buClr>
                <a:srgbClr val="000000"/>
              </a:buClr>
              <a:buSzPct val="45000"/>
              <a:buFont typeface="Wingdings" charset="2"/>
              <a:buChar char=""/>
              <a:defRPr lang="de-DE" sz="1800" b="0" u="none" strike="noStrike">
                <a:solidFill>
                  <a:schemeClr val="dk1"/>
                </a:solidFill>
                <a:effectLst/>
                <a:uFillTx/>
                <a:latin typeface="Arial"/>
                <a:ea typeface="DejaVu Sans"/>
              </a:defRPr>
            </a:lvl3pPr>
            <a:lvl4pPr marL="1728000" lvl="3" indent="-216000" defTabSz="914400">
              <a:lnSpc>
                <a:spcPct val="90000"/>
              </a:lnSpc>
              <a:spcBef>
                <a:spcPts val="567"/>
              </a:spcBef>
              <a:buClr>
                <a:srgbClr val="000000"/>
              </a:buClr>
              <a:buSzPct val="75000"/>
              <a:buFont typeface="Symbol" charset="2"/>
              <a:buChar char=""/>
              <a:defRPr lang="de-DE" sz="1800" b="0" u="none" strike="noStrike">
                <a:solidFill>
                  <a:schemeClr val="dk1"/>
                </a:solidFill>
                <a:effectLst/>
                <a:uFillTx/>
                <a:latin typeface="Arial"/>
                <a:ea typeface="DejaVu Sans"/>
              </a:defRPr>
            </a:lvl4pPr>
            <a:lvl5pPr marL="2160000" lvl="4"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5pPr>
            <a:lvl6pPr marL="2592000" lvl="5"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6pPr>
            <a:lvl7pPr marL="3024000" lvl="6" indent="-216000" defTabSz="914400">
              <a:lnSpc>
                <a:spcPct val="90000"/>
              </a:lnSpc>
              <a:spcBef>
                <a:spcPts val="283"/>
              </a:spcBef>
              <a:buClr>
                <a:srgbClr val="000000"/>
              </a:buClr>
              <a:buSzPct val="45000"/>
              <a:buFont typeface="Wingdings" charset="2"/>
              <a:buChar char=""/>
              <a:defRPr lang="de-DE" sz="2000" b="0" u="none" strike="noStrike">
                <a:solidFill>
                  <a:schemeClr val="dk1"/>
                </a:solidFill>
                <a:effectLst/>
                <a:uFillTx/>
                <a:latin typeface="Arial"/>
                <a:ea typeface="DejaVu Sans"/>
              </a:defRPr>
            </a:lvl7pPr>
          </a:lstStyle>
          <a:p>
            <a:pPr marL="685800" indent="-457200" defTabSz="914400">
              <a:lnSpc>
                <a:spcPct val="100000"/>
              </a:lnSpc>
              <a:spcBef>
                <a:spcPts val="1417"/>
              </a:spcBef>
              <a:buClr>
                <a:srgbClr val="000000"/>
              </a:buClr>
              <a:buSzPct val="45000"/>
              <a:buFont typeface="Wingdings" charset="2"/>
              <a:buChar char=""/>
              <a:tabLst>
                <a:tab pos="0" algn="l"/>
              </a:tabLst>
            </a:pPr>
            <a:r>
              <a:rPr lang="de-DE" sz="2000" b="1" u="none" strike="noStrike">
                <a:solidFill>
                  <a:srgbClr val="000000"/>
                </a:solidFill>
                <a:effectLst/>
                <a:uFillTx/>
                <a:latin typeface="Calibri"/>
                <a:ea typeface="DejaVu Sans"/>
              </a:rPr>
              <a:t>Slow-Motion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Overlay</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Side by Side Comparison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Videoannotation</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Umfangreiche Videoanalyse</a:t>
            </a:r>
            <a:endParaRPr lang="de-DE" sz="2000" b="0" u="none" strike="noStrike">
              <a:solidFill>
                <a:schemeClr val="dk1"/>
              </a:solidFill>
              <a:effectLst/>
              <a:uFillTx/>
              <a:latin typeface="Arial"/>
            </a:endParaRPr>
          </a:p>
          <a:p>
            <a:pPr marL="685800" indent="-457200" defTabSz="914400">
              <a:lnSpc>
                <a:spcPct val="100000"/>
              </a:lnSpc>
              <a:spcBef>
                <a:spcPts val="1417"/>
              </a:spcBef>
              <a:buClr>
                <a:srgbClr val="000000"/>
              </a:buClr>
              <a:buSzPct val="45000"/>
              <a:buFont typeface="Wingdings" charset="2"/>
              <a:buChar char=""/>
              <a:tabLst>
                <a:tab pos="0" algn="l"/>
              </a:tabLst>
            </a:pPr>
            <a:r>
              <a:rPr lang="de-DE" sz="2000" b="0" u="none" strike="noStrike">
                <a:solidFill>
                  <a:srgbClr val="000000"/>
                </a:solidFill>
                <a:effectLst/>
                <a:uFillTx/>
                <a:latin typeface="Calibri"/>
                <a:ea typeface="DejaVu Sans"/>
              </a:rPr>
              <a:t>Video Delay</a:t>
            </a:r>
            <a:endParaRPr lang="de-DE" sz="2000" b="0" u="none" strike="noStrike">
              <a:solidFill>
                <a:schemeClr val="dk1"/>
              </a:solidFill>
              <a:effectLst/>
              <a:uFillTx/>
              <a:latin typeface="Arial"/>
            </a:endParaRPr>
          </a:p>
        </p:txBody>
      </p:sp>
      <p:sp>
        <p:nvSpPr>
          <p:cNvPr id="266" name="Fußzeilenplatzhalter 3"/>
          <p:cNvSpPr/>
          <p:nvPr/>
        </p:nvSpPr>
        <p:spPr>
          <a:xfrm>
            <a:off x="1230480" y="6492960"/>
            <a:ext cx="9767880" cy="36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defTabSz="914400">
              <a:lnSpc>
                <a:spcPct val="100000"/>
              </a:lnSpc>
            </a:pPr>
            <a:r>
              <a:rPr lang="de-DE" sz="1400" b="0" u="none" strike="noStrike">
                <a:solidFill>
                  <a:schemeClr val="dk1"/>
                </a:solidFill>
                <a:effectLst/>
                <a:uFillTx/>
                <a:latin typeface="Calibri"/>
                <a:ea typeface="DejaVu Sans"/>
              </a:rPr>
              <a:t>ComeNet2 – Motorische Lehr-/Lernprozesse im digitalgestützten Sportunterricht</a:t>
            </a:r>
            <a:endParaRPr lang="de-DE" sz="1400" b="0" u="none" strike="noStrike">
              <a:solidFill>
                <a:srgbClr val="000000"/>
              </a:solidFill>
              <a:effectLst/>
              <a:uFillTx/>
              <a:latin typeface="Calibri"/>
            </a:endParaRPr>
          </a:p>
        </p:txBody>
      </p:sp>
      <p:pic>
        <p:nvPicPr>
          <p:cNvPr id="267" name="Grafik 4"/>
          <p:cNvPicPr/>
          <p:nvPr/>
        </p:nvPicPr>
        <p:blipFill>
          <a:blip r:embed="rId3"/>
          <a:stretch/>
        </p:blipFill>
        <p:spPr>
          <a:xfrm>
            <a:off x="6548400" y="1837800"/>
            <a:ext cx="4391640" cy="2608200"/>
          </a:xfrm>
          <a:prstGeom prst="rect">
            <a:avLst/>
          </a:prstGeom>
          <a:noFill/>
          <a:ln w="0">
            <a:noFill/>
          </a:ln>
          <a:effectLst>
            <a:softEdge rad="25560"/>
          </a:effectLst>
        </p:spPr>
      </p:pic>
      <p:pic>
        <p:nvPicPr>
          <p:cNvPr id="268" name="Grafik 6" descr="Nach rechts zeigender Zeigefinger mit Handrücken"/>
          <p:cNvPicPr/>
          <p:nvPr/>
        </p:nvPicPr>
        <p:blipFill>
          <a:blip r:embed="rId4">
            <a:extLst>
              <a:ext uri="{96DAC541-7B7A-43D3-8B79-37D633B846F1}">
                <asvg:svgBlip xmlns:asvg="http://schemas.microsoft.com/office/drawing/2016/SVG/main" r:embed="rId5"/>
              </a:ext>
            </a:extLst>
          </a:blip>
          <a:stretch/>
        </p:blipFill>
        <p:spPr>
          <a:xfrm rot="16200000">
            <a:off x="7791840" y="4457520"/>
            <a:ext cx="595440" cy="595440"/>
          </a:xfrm>
          <a:prstGeom prst="rect">
            <a:avLst/>
          </a:prstGeom>
          <a:noFill/>
          <a:ln w="0">
            <a:noFill/>
          </a:ln>
        </p:spPr>
      </p:pic>
      <p:pic>
        <p:nvPicPr>
          <p:cNvPr id="269" name="Grafik 8" descr="Linienpfeil: Gerade"/>
          <p:cNvPicPr/>
          <p:nvPr/>
        </p:nvPicPr>
        <p:blipFill>
          <a:blip r:embed="rId6">
            <a:extLst>
              <a:ext uri="{96DAC541-7B7A-43D3-8B79-37D633B846F1}">
                <asvg:svgBlip xmlns:asvg="http://schemas.microsoft.com/office/drawing/2016/SVG/main" r:embed="rId7"/>
              </a:ext>
            </a:extLst>
          </a:blip>
          <a:stretch/>
        </p:blipFill>
        <p:spPr>
          <a:xfrm>
            <a:off x="7560720" y="4360680"/>
            <a:ext cx="330120" cy="330120"/>
          </a:xfrm>
          <a:prstGeom prst="rect">
            <a:avLst/>
          </a:prstGeom>
          <a:noFill/>
          <a:ln w="0">
            <a:noFill/>
          </a:ln>
        </p:spPr>
      </p:pic>
      <p:pic>
        <p:nvPicPr>
          <p:cNvPr id="270" name="Grafik 12" descr="Linienpfeil: Gerade"/>
          <p:cNvPicPr/>
          <p:nvPr/>
        </p:nvPicPr>
        <p:blipFill>
          <a:blip r:embed="rId8"/>
          <a:stretch/>
        </p:blipFill>
        <p:spPr>
          <a:xfrm rot="10800000">
            <a:off x="8123400" y="4348440"/>
            <a:ext cx="330120" cy="330120"/>
          </a:xfrm>
          <a:prstGeom prst="rect">
            <a:avLst/>
          </a:prstGeom>
          <a:noFill/>
          <a:ln w="0">
            <a:noFill/>
          </a:ln>
        </p:spPr>
      </p:pic>
      <p:sp>
        <p:nvSpPr>
          <p:cNvPr id="271" name="Textfeld 14"/>
          <p:cNvSpPr/>
          <p:nvPr/>
        </p:nvSpPr>
        <p:spPr>
          <a:xfrm>
            <a:off x="9991800" y="4478400"/>
            <a:ext cx="1006560" cy="229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900" b="0" i="1" u="none" strike="noStrike">
                <a:solidFill>
                  <a:schemeClr val="dk1"/>
                </a:solidFill>
                <a:effectLst/>
                <a:uFillTx/>
                <a:latin typeface="Calibri"/>
                <a:ea typeface="DejaVu Sans"/>
              </a:rPr>
              <a:t>Eigene Aufnahme</a:t>
            </a:r>
            <a:endParaRPr lang="de-DE" sz="900" b="0" u="none" strike="noStrike">
              <a:solidFill>
                <a:srgbClr val="000000"/>
              </a:solidFill>
              <a:effectLst/>
              <a:uFillTx/>
              <a:latin typeface="Calibri"/>
            </a:endParaRPr>
          </a:p>
        </p:txBody>
      </p:sp>
      <p:sp>
        <p:nvSpPr>
          <p:cNvPr id="272" name="PlaceHolder 3"/>
          <p:cNvSpPr>
            <a:spLocks noGrp="1"/>
          </p:cNvSpPr>
          <p:nvPr>
            <p:ph type="sldNum" idx="47"/>
          </p:nvPr>
        </p:nvSpPr>
        <p:spPr>
          <a:xfrm>
            <a:off x="8610480" y="6356520"/>
            <a:ext cx="2387880" cy="363600"/>
          </a:xfrm>
          <a:prstGeom prst="rect">
            <a:avLst/>
          </a:prstGeom>
          <a:noFill/>
          <a:ln w="0">
            <a:noFill/>
          </a:ln>
        </p:spPr>
        <p:txBody>
          <a:bodyPr lIns="90000" tIns="45000" rIns="90000" bIns="45000" anchor="ctr">
            <a:noAutofit/>
          </a:bodyPr>
          <a:lstStyle>
            <a:lvl1pPr indent="0" algn="r" defTabSz="914400">
              <a:lnSpc>
                <a:spcPct val="100000"/>
              </a:lnSpc>
              <a:buNone/>
              <a:tabLst>
                <a:tab pos="0" algn="l"/>
              </a:tabLst>
              <a:defRPr lang="de-DE" sz="1200" b="0" u="none" strike="noStrike">
                <a:solidFill>
                  <a:srgbClr val="8B8B8B"/>
                </a:solidFill>
                <a:effectLst/>
                <a:uFillTx/>
                <a:latin typeface="Calibri"/>
                <a:ea typeface="DejaVu Sans"/>
              </a:defRPr>
            </a:lvl1pPr>
          </a:lstStyle>
          <a:p>
            <a:pPr indent="0" algn="r" defTabSz="914400">
              <a:lnSpc>
                <a:spcPct val="100000"/>
              </a:lnSpc>
              <a:buNone/>
              <a:tabLst>
                <a:tab pos="0" algn="l"/>
              </a:tabLst>
            </a:pPr>
            <a:fld id="{CDEACFB3-74C2-467F-A046-A3FE3578AA5B}" type="slidenum">
              <a:rPr lang="de-DE" sz="1200" b="0" u="none" strike="noStrike">
                <a:solidFill>
                  <a:srgbClr val="8B8B8B"/>
                </a:solidFill>
                <a:effectLst/>
                <a:uFillTx/>
                <a:latin typeface="Calibri"/>
                <a:ea typeface="DejaVu Sans"/>
              </a:rPr>
              <a:t>9</a:t>
            </a:fld>
            <a:endParaRPr lang="de-DE" sz="1200" b="0" u="none" strike="noStrike">
              <a:solidFill>
                <a:srgbClr val="000000"/>
              </a:solidFill>
              <a:effectLst/>
              <a:uFillTx/>
              <a:latin typeface="Calibri"/>
            </a:endParaRPr>
          </a:p>
        </p:txBody>
      </p:sp>
      <p:grpSp>
        <p:nvGrpSpPr>
          <p:cNvPr id="273" name="Gruppieren 3"/>
          <p:cNvGrpSpPr/>
          <p:nvPr/>
        </p:nvGrpSpPr>
        <p:grpSpPr>
          <a:xfrm>
            <a:off x="97920" y="5903280"/>
            <a:ext cx="1634400" cy="816840"/>
            <a:chOff x="97920" y="5903280"/>
            <a:chExt cx="1634400" cy="816840"/>
          </a:xfrm>
        </p:grpSpPr>
        <p:pic>
          <p:nvPicPr>
            <p:cNvPr id="274" name="Grafik 5" descr="Dokument"/>
            <p:cNvPicPr/>
            <p:nvPr/>
          </p:nvPicPr>
          <p:blipFill>
            <a:blip r:embed="rId9"/>
            <a:stretch/>
          </p:blipFill>
          <p:spPr>
            <a:xfrm>
              <a:off x="97920" y="5903280"/>
              <a:ext cx="816840" cy="816840"/>
            </a:xfrm>
            <a:prstGeom prst="rect">
              <a:avLst/>
            </a:prstGeom>
            <a:noFill/>
            <a:ln w="0">
              <a:noFill/>
            </a:ln>
          </p:spPr>
        </p:pic>
        <p:sp>
          <p:nvSpPr>
            <p:cNvPr id="275" name="Textfeld 7"/>
            <p:cNvSpPr/>
            <p:nvPr/>
          </p:nvSpPr>
          <p:spPr>
            <a:xfrm>
              <a:off x="727200" y="6012360"/>
              <a:ext cx="1005120" cy="599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de-DE" sz="1100" b="0" u="none" strike="noStrike">
                  <a:solidFill>
                    <a:schemeClr val="dk1"/>
                  </a:solidFill>
                  <a:effectLst/>
                  <a:uFillTx/>
                  <a:latin typeface="Arial"/>
                  <a:ea typeface="DejaVu Sans"/>
                </a:rPr>
                <a:t>Diese Infos gibt es auch als Handout.</a:t>
              </a:r>
              <a:endParaRPr lang="de-DE" sz="1100" b="0" u="none" strike="noStrike">
                <a:solidFill>
                  <a:srgbClr val="000000"/>
                </a:solidFill>
                <a:effectLst/>
                <a:uFillTx/>
                <a:latin typeface="Calibri"/>
              </a:endParaRPr>
            </a:p>
          </p:txBody>
        </p:sp>
        <p:sp>
          <p:nvSpPr>
            <p:cNvPr id="276" name="Rechteck 10"/>
            <p:cNvSpPr/>
            <p:nvPr/>
          </p:nvSpPr>
          <p:spPr>
            <a:xfrm>
              <a:off x="191880" y="5903280"/>
              <a:ext cx="1447920" cy="816840"/>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de-DE" sz="1800" b="0" u="none" strike="noStrike">
                <a:solidFill>
                  <a:schemeClr val="lt1"/>
                </a:solidFill>
                <a:effectLst/>
                <a:uFillTx/>
                <a:latin typeface="Arial"/>
                <a:ea typeface="DejaVu Sans"/>
              </a:endParaRPr>
            </a:p>
          </p:txBody>
        </p:sp>
      </p:grpSp>
    </p:spTree>
  </p:cSld>
  <p:clrMapOvr>
    <a:masterClrMapping/>
  </p:clrMapOvr>
  <p:transition spd="slow">
    <p:fade/>
  </p:transition>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268"/>
                                        </p:tgtEl>
                                        <p:attrNameLst>
                                          <p:attrName>style.visibility</p:attrName>
                                        </p:attrNameLst>
                                      </p:cBhvr>
                                      <p:to>
                                        <p:strVal val="visible"/>
                                      </p:to>
                                    </p:set>
                                  </p:childTnLst>
                                </p:cTn>
                              </p:par>
                              <p:par>
                                <p:cTn id="7" presetID="1" presetClass="entr" fill="hold" nodeType="withEffect">
                                  <p:stCondLst>
                                    <p:cond delay="0"/>
                                  </p:stCondLst>
                                  <p:childTnLst>
                                    <p:set>
                                      <p:cBhvr>
                                        <p:cTn id="8" dur="1" fill="hold">
                                          <p:stCondLst>
                                            <p:cond delay="0"/>
                                          </p:stCondLst>
                                        </p:cTn>
                                        <p:tgtEl>
                                          <p:spTgt spid="270"/>
                                        </p:tgtEl>
                                        <p:attrNameLst>
                                          <p:attrName>style.visibility</p:attrName>
                                        </p:attrNameLst>
                                      </p:cBhvr>
                                      <p:to>
                                        <p:strVal val="visible"/>
                                      </p:to>
                                    </p:set>
                                  </p:childTnLst>
                                </p:cTn>
                              </p:par>
                              <p:par>
                                <p:cTn id="9" presetID="1" presetClass="entr" fill="hold" nodeType="withEffect">
                                  <p:stCondLst>
                                    <p:cond delay="0"/>
                                  </p:stCondLst>
                                  <p:childTnLst>
                                    <p:set>
                                      <p:cBhvr>
                                        <p:cTn id="10" dur="1" fill="hold">
                                          <p:stCondLst>
                                            <p:cond delay="0"/>
                                          </p:stCondLst>
                                        </p:cTn>
                                        <p:tgtEl>
                                          <p:spTgt spid="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meMINT – Folienvorlage 3">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6350" cap="flat" cmpd="sng" algn="ctr">
          <a:prstDash val="solid"/>
          <a:miter/>
        </a:ln>
        <a:ln w="12700" cap="flat" cmpd="sng" algn="ctr">
          <a:prstDash val="solid"/>
          <a:miter/>
        </a:ln>
        <a:ln w="19050" cap="flat" cmpd="sng" algn="ctr">
          <a:prstDash val="solid"/>
          <a:miter/>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a:path>
          <a:tileRect/>
        </a:gradFill>
        <a:gradFill>
          <a:gsLst>
            <a:gs pos="0">
              <a:schemeClr val="phClr">
                <a:tint val="80000"/>
              </a:schemeClr>
            </a:gs>
            <a:gs pos="100000">
              <a:schemeClr val="phClr">
                <a:shade val="30000"/>
              </a:schemeClr>
            </a:gs>
          </a:gsLst>
          <a:path path="circle">
            <a:fillToRect/>
          </a:path>
          <a:tileRect/>
        </a:gradFill>
      </a:bgFillStyleLst>
    </a:fmtScheme>
  </a:themeElements>
  <a:objectDefaults/>
  <a:extraClrSchemeLst/>
</a:theme>
</file>

<file path=ppt/theme/theme2.xml><?xml version="1.0" encoding="utf-8"?>
<a:theme xmlns:a="http://schemas.openxmlformats.org/drawingml/2006/main" name="ComeMINT – Folienvorlage 3">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6350" cap="flat" cmpd="sng" algn="ctr">
          <a:prstDash val="solid"/>
          <a:miter/>
        </a:ln>
        <a:ln w="12700" cap="flat" cmpd="sng" algn="ctr">
          <a:prstDash val="solid"/>
          <a:miter/>
        </a:ln>
        <a:ln w="19050" cap="flat" cmpd="sng" algn="ctr">
          <a:prstDash val="solid"/>
          <a:miter/>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a:path>
          <a:tileRect/>
        </a:gradFill>
        <a:gradFill>
          <a:gsLst>
            <a:gs pos="0">
              <a:schemeClr val="phClr">
                <a:tint val="80000"/>
              </a:schemeClr>
            </a:gs>
            <a:gs pos="100000">
              <a:schemeClr val="phClr">
                <a:shade val="30000"/>
              </a:schemeClr>
            </a:gs>
          </a:gsLst>
          <a:path path="circle">
            <a:fillToRect/>
          </a:path>
          <a:tileRect/>
        </a:gradFill>
      </a:bgFillStyleLst>
    </a:fmtScheme>
  </a:themeElements>
  <a:objectDefaults/>
  <a:extraClrSchemeLst/>
</a:theme>
</file>

<file path=ppt/theme/theme3.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3202</Words>
  <Application>Microsoft Macintosh PowerPoint</Application>
  <PresentationFormat>Breitbild</PresentationFormat>
  <Paragraphs>315</Paragraphs>
  <Slides>27</Slides>
  <Notes>27</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27</vt:i4>
      </vt:variant>
    </vt:vector>
  </HeadingPairs>
  <TitlesOfParts>
    <vt:vector size="35" baseType="lpstr">
      <vt:lpstr>Arial</vt:lpstr>
      <vt:lpstr>Calibri</vt:lpstr>
      <vt:lpstr>Calibri Light</vt:lpstr>
      <vt:lpstr>Symbol</vt:lpstr>
      <vt:lpstr>Times New Roman</vt:lpstr>
      <vt:lpstr>Wingdings</vt:lpstr>
      <vt:lpstr>ComeMINT – Folienvorlage 3</vt:lpstr>
      <vt:lpstr>ComeMINT – Folienvorlage 3</vt:lpstr>
      <vt:lpstr>Bewegungslernen durch Videoanalyse/-feedback</vt:lpstr>
      <vt:lpstr>Ablauf</vt:lpstr>
      <vt:lpstr>PowerPoint-Präsentation</vt:lpstr>
      <vt:lpstr>PowerPoint-Präsentation</vt:lpstr>
      <vt:lpstr>Lernziel</vt:lpstr>
      <vt:lpstr>Einstieg und Studienlage</vt:lpstr>
      <vt:lpstr>Einstieg und Studienlage - Videofeedback</vt:lpstr>
      <vt:lpstr>Arten der Videoanalyse/des Videofeedbacks</vt:lpstr>
      <vt:lpstr>Arten der Videoanalyse/des Videofeedbacks</vt:lpstr>
      <vt:lpstr>Arten der Videoanalyse/des Videofeedbacks</vt:lpstr>
      <vt:lpstr>Arten der Videoanalyse/des Videofeedbacks</vt:lpstr>
      <vt:lpstr>Arten der Videoanalyse/des Videofeedbacks</vt:lpstr>
      <vt:lpstr>Umfangreiche Videoanalyse</vt:lpstr>
      <vt:lpstr>Video Delay</vt:lpstr>
      <vt:lpstr>Medienkompetenzrahmen - NRW</vt:lpstr>
      <vt:lpstr>Technik</vt:lpstr>
      <vt:lpstr>Perspektive</vt:lpstr>
      <vt:lpstr>Weitsprung</vt:lpstr>
      <vt:lpstr>Weitsprung - Anlauf</vt:lpstr>
      <vt:lpstr>Weitsprung - Absprung</vt:lpstr>
      <vt:lpstr>Weitsprung - Flugphase</vt:lpstr>
      <vt:lpstr>Weitsprung - Landung</vt:lpstr>
      <vt:lpstr>Praktische Erprobung</vt:lpstr>
      <vt:lpstr>Zur Verfügung gestellte Materialien</vt:lpstr>
      <vt:lpstr>Literaturverzeichnis</vt:lpstr>
      <vt:lpstr>Bildverzeichnis</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Jannis Manuel Krieger</dc:creator>
  <dc:description/>
  <cp:lastModifiedBy>Amelie Sörries</cp:lastModifiedBy>
  <cp:revision>310</cp:revision>
  <dcterms:created xsi:type="dcterms:W3CDTF">2023-06-14T09:55:42Z</dcterms:created>
  <dcterms:modified xsi:type="dcterms:W3CDTF">2026-01-26T15:23:11Z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r8>27</vt:r8>
  </property>
  <property fmtid="{D5CDD505-2E9C-101B-9397-08002B2CF9AE}" pid="3" name="PresentationFormat">
    <vt:lpwstr>Breitbild</vt:lpwstr>
  </property>
  <property fmtid="{D5CDD505-2E9C-101B-9397-08002B2CF9AE}" pid="4" name="Slides">
    <vt:r8>27</vt:r8>
  </property>
</Properties>
</file>