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tags/tag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6.xml" ContentType="application/vnd.openxmlformats-officedocument.presentationml.tags+xml"/>
  <Override PartName="/ppt/notesSlides/notesSlide13.xml" ContentType="application/vnd.openxmlformats-officedocument.presentationml.notesSlide+xml"/>
  <Override PartName="/ppt/tags/tag7.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8.xml" ContentType="application/vnd.openxmlformats-officedocument.presentationml.tags+xml"/>
  <Override PartName="/ppt/notesSlides/notesSlide17.xml" ContentType="application/vnd.openxmlformats-officedocument.presentationml.notesSlide+xml"/>
  <Override PartName="/ppt/tags/tag9.xml" ContentType="application/vnd.openxmlformats-officedocument.presentationml.tags+xml"/>
  <Override PartName="/ppt/notesSlides/notesSlide18.xml" ContentType="application/vnd.openxmlformats-officedocument.presentationml.notesSlide+xml"/>
  <Override PartName="/ppt/tags/tag10.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5" r:id="rId1"/>
    <p:sldMasterId id="2147483679" r:id="rId2"/>
    <p:sldMasterId id="2147483707" r:id="rId3"/>
    <p:sldMasterId id="2147483693" r:id="rId4"/>
  </p:sldMasterIdLst>
  <p:notesMasterIdLst>
    <p:notesMasterId r:id="rId26"/>
  </p:notesMasterIdLst>
  <p:handoutMasterIdLst>
    <p:handoutMasterId r:id="rId27"/>
  </p:handoutMasterIdLst>
  <p:sldIdLst>
    <p:sldId id="256" r:id="rId5"/>
    <p:sldId id="257" r:id="rId6"/>
    <p:sldId id="327" r:id="rId7"/>
    <p:sldId id="298" r:id="rId8"/>
    <p:sldId id="259" r:id="rId9"/>
    <p:sldId id="306" r:id="rId10"/>
    <p:sldId id="307" r:id="rId11"/>
    <p:sldId id="273" r:id="rId12"/>
    <p:sldId id="326" r:id="rId13"/>
    <p:sldId id="310" r:id="rId14"/>
    <p:sldId id="311" r:id="rId15"/>
    <p:sldId id="312" r:id="rId16"/>
    <p:sldId id="313" r:id="rId17"/>
    <p:sldId id="314" r:id="rId18"/>
    <p:sldId id="321" r:id="rId19"/>
    <p:sldId id="309" r:id="rId20"/>
    <p:sldId id="274" r:id="rId21"/>
    <p:sldId id="275" r:id="rId22"/>
    <p:sldId id="277" r:id="rId23"/>
    <p:sldId id="328" r:id="rId24"/>
    <p:sldId id="268" r:id="rId25"/>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0F779D3F-952E-4AD0-BFF2-BC5FD4B24D26}">
          <p14:sldIdLst>
            <p14:sldId id="256"/>
            <p14:sldId id="257"/>
            <p14:sldId id="327"/>
          </p14:sldIdLst>
        </p14:section>
        <p14:section name="Was ist Videoanalyse?" id="{ADB0656D-2D94-45A2-921C-94A78E6B4626}">
          <p14:sldIdLst>
            <p14:sldId id="298"/>
            <p14:sldId id="259"/>
            <p14:sldId id="306"/>
            <p14:sldId id="307"/>
            <p14:sldId id="273"/>
            <p14:sldId id="326"/>
          </p14:sldIdLst>
        </p14:section>
        <p14:section name="Einsatzmöglichkeiten, Qualitätsanforderungen" id="{BC6684E8-AB3B-44D7-941D-7BB777CA12EC}">
          <p14:sldIdLst>
            <p14:sldId id="310"/>
            <p14:sldId id="311"/>
            <p14:sldId id="312"/>
            <p14:sldId id="313"/>
            <p14:sldId id="314"/>
            <p14:sldId id="321"/>
          </p14:sldIdLst>
        </p14:section>
        <p14:section name="empirische Befunde" id="{54495289-A792-4BCB-9D02-75E603B464FB}">
          <p14:sldIdLst>
            <p14:sldId id="309"/>
            <p14:sldId id="274"/>
            <p14:sldId id="275"/>
            <p14:sldId id="277"/>
            <p14:sldId id="328"/>
          </p14:sldIdLst>
        </p14:section>
        <p14:section name="Abschluss" id="{D4688738-7648-4E57-AE68-ED5D65457172}">
          <p14:sldIdLst>
            <p14:sldId id="26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3AAAA1"/>
    <a:srgbClr val="FF3300"/>
    <a:srgbClr val="DEF1F0"/>
    <a:srgbClr val="B7E3DE"/>
    <a:srgbClr val="3AAAA0"/>
    <a:srgbClr val="8BD9D2"/>
    <a:srgbClr val="4BBBB2"/>
    <a:srgbClr val="65CCC4"/>
    <a:srgbClr val="05B4B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18603FDC-E32A-4AB5-989C-0864C3EAD2B8}" styleName="Designformatvorlage 2 - Akz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8799B23B-EC83-4686-B30A-512413B5E67A}" styleName="Helle Formatvorlage 3 - Akz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06" autoAdjust="0"/>
    <p:restoredTop sz="77673" autoAdjust="0"/>
  </p:normalViewPr>
  <p:slideViewPr>
    <p:cSldViewPr snapToGrid="0">
      <p:cViewPr varScale="1">
        <p:scale>
          <a:sx n="74" d="100"/>
          <a:sy n="74" d="100"/>
        </p:scale>
        <p:origin x="596" y="84"/>
      </p:cViewPr>
      <p:guideLst/>
    </p:cSldViewPr>
  </p:slideViewPr>
  <p:outlineViewPr>
    <p:cViewPr>
      <p:scale>
        <a:sx n="33" d="100"/>
        <a:sy n="33" d="100"/>
      </p:scale>
      <p:origin x="0" y="0"/>
    </p:cViewPr>
  </p:outlineViewPr>
  <p:notesTextViewPr>
    <p:cViewPr>
      <p:scale>
        <a:sx n="125" d="100"/>
        <a:sy n="125" d="100"/>
      </p:scale>
      <p:origin x="0" y="0"/>
    </p:cViewPr>
  </p:notesTextViewPr>
  <p:notesViewPr>
    <p:cSldViewPr snapToGrid="0">
      <p:cViewPr varScale="1">
        <p:scale>
          <a:sx n="94" d="100"/>
          <a:sy n="94" d="100"/>
        </p:scale>
        <p:origin x="313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87B04824-A0A6-425F-3CFE-443F1889256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F251D6DD-1568-21A1-F252-1ECC1AD1185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5F27CB5-B4A0-44E9-85F6-AB90E4F403AA}" type="datetimeFigureOut">
              <a:rPr lang="de-DE" smtClean="0"/>
              <a:t>19.09.2025</a:t>
            </a:fld>
            <a:endParaRPr lang="de-DE"/>
          </a:p>
        </p:txBody>
      </p:sp>
      <p:sp>
        <p:nvSpPr>
          <p:cNvPr id="4" name="Fußzeilenplatzhalter 3">
            <a:extLst>
              <a:ext uri="{FF2B5EF4-FFF2-40B4-BE49-F238E27FC236}">
                <a16:creationId xmlns:a16="http://schemas.microsoft.com/office/drawing/2014/main" id="{21B244A9-4A63-17F6-24D4-6221AB41315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61A40C95-0187-CEB8-3F48-8D10BD39AC6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0DC384F-0C7F-4017-95AE-F3238597EACD}" type="slidenum">
              <a:rPr lang="de-DE" smtClean="0"/>
              <a:t>‹Nr.›</a:t>
            </a:fld>
            <a:endParaRPr lang="de-DE"/>
          </a:p>
        </p:txBody>
      </p:sp>
    </p:spTree>
    <p:extLst>
      <p:ext uri="{BB962C8B-B14F-4D97-AF65-F5344CB8AC3E}">
        <p14:creationId xmlns:p14="http://schemas.microsoft.com/office/powerpoint/2010/main" val="7575680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DDB123-1E02-FF47-B90B-4CC3EAA70B1F}" type="datetimeFigureOut">
              <a:rPr lang="de-DE" smtClean="0"/>
              <a:t>19.09.2025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4B0E6C-CC57-334B-BEF1-2CF2CD2AE1EB}" type="slidenum">
              <a:rPr lang="de-DE" smtClean="0"/>
              <a:t>‹Nr.›</a:t>
            </a:fld>
            <a:endParaRPr lang="de-DE"/>
          </a:p>
        </p:txBody>
      </p:sp>
    </p:spTree>
    <p:extLst>
      <p:ext uri="{BB962C8B-B14F-4D97-AF65-F5344CB8AC3E}">
        <p14:creationId xmlns:p14="http://schemas.microsoft.com/office/powerpoint/2010/main" val="34076114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Herzlich Willkommen im Modul zum Thema Videoanalyse. </a:t>
            </a:r>
          </a:p>
        </p:txBody>
      </p:sp>
      <p:sp>
        <p:nvSpPr>
          <p:cNvPr id="4" name="Foliennummernplatzhalter 3"/>
          <p:cNvSpPr>
            <a:spLocks noGrp="1"/>
          </p:cNvSpPr>
          <p:nvPr>
            <p:ph type="sldNum" sz="quarter" idx="5"/>
          </p:nvPr>
        </p:nvSpPr>
        <p:spPr/>
        <p:txBody>
          <a:bodyPr/>
          <a:lstStyle/>
          <a:p>
            <a:fld id="{444B0E6C-CC57-334B-BEF1-2CF2CD2AE1EB}" type="slidenum">
              <a:rPr lang="de-DE" smtClean="0"/>
              <a:t>1</a:t>
            </a:fld>
            <a:endParaRPr lang="de-DE"/>
          </a:p>
        </p:txBody>
      </p:sp>
    </p:spTree>
    <p:extLst>
      <p:ext uri="{BB962C8B-B14F-4D97-AF65-F5344CB8AC3E}">
        <p14:creationId xmlns:p14="http://schemas.microsoft.com/office/powerpoint/2010/main" val="40793173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i="1" kern="100" dirty="0">
                <a:effectLst/>
                <a:latin typeface="Calibri" panose="020F0502020204030204" pitchFamily="34" charset="0"/>
                <a:ea typeface="Yu Gothic" panose="020B0400000000000000" pitchFamily="34" charset="-128"/>
              </a:rPr>
              <a:t>Als nächstes wollen wir über Einsatzmöglichkeiten von Videoanalysen für den Physikunterricht sprechen und auch darüber, welche Anforderungen bei der Videoanalyse und insbesondere bei der Aufnahme eines geeigneten Videos zu beachten sind.</a:t>
            </a:r>
          </a:p>
          <a:p>
            <a:endParaRPr lang="de-DE" dirty="0"/>
          </a:p>
        </p:txBody>
      </p:sp>
      <p:sp>
        <p:nvSpPr>
          <p:cNvPr id="4" name="Foliennummernplatzhalter 3"/>
          <p:cNvSpPr>
            <a:spLocks noGrp="1"/>
          </p:cNvSpPr>
          <p:nvPr>
            <p:ph type="sldNum" sz="quarter" idx="5"/>
          </p:nvPr>
        </p:nvSpPr>
        <p:spPr/>
        <p:txBody>
          <a:bodyPr/>
          <a:lstStyle/>
          <a:p>
            <a:fld id="{444B0E6C-CC57-334B-BEF1-2CF2CD2AE1EB}" type="slidenum">
              <a:rPr lang="de-DE" smtClean="0"/>
              <a:t>10</a:t>
            </a:fld>
            <a:endParaRPr lang="de-DE"/>
          </a:p>
        </p:txBody>
      </p:sp>
    </p:spTree>
    <p:extLst>
      <p:ext uri="{BB962C8B-B14F-4D97-AF65-F5344CB8AC3E}">
        <p14:creationId xmlns:p14="http://schemas.microsoft.com/office/powerpoint/2010/main" val="39706455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Und zwar gibt es verschiedene Möglichkeiten und Potenziale, die die Videoanalyse für den Physikunterricht bietet. Sie ermöglicht situiertes Lernen und Lernen in Kontexten, da alltägliche und lebensweltliche Phänomene in den Physikunterricht geholt und analysiert werden können. Da die Physik in verschiedenen Alltagssituationen, wie zum Beispiel im Sport, in Spielzeugen, im Straßenverkehr und der Fortbewegung steckt, können solche Bewegungsvorgänge aus dem Alltag ausgewertet werden. (KLICK)</a:t>
            </a:r>
          </a:p>
          <a:p>
            <a:r>
              <a:rPr lang="de-DE" i="1" dirty="0"/>
              <a:t>So löst sich in gewisser Weise der Lernort Klassenzimmer etwas auf und die Umwelt der Schülerinnen und Schüler wird in den Physikunterricht eingebracht. Die Videos, die dabei analysiert werden können, haben dabei die Möglichkeit, eine große Realitätsnähe aufzuweisen und die Lernenden somit zur Analyse von alltäglichen Abläufen zu motivieren. (KLICK)</a:t>
            </a:r>
          </a:p>
          <a:p>
            <a:r>
              <a:rPr lang="de-DE" i="1" dirty="0"/>
              <a:t>Es müssen im Physikunterricht also nicht abstrakte Versuche aufgebaut und untersucht werden, sondern es können die eigenen Videos der Schülerinnen und Schüler oder aus ihnen bekannten Situationen analysiert werden. (KLICK)</a:t>
            </a:r>
          </a:p>
          <a:p>
            <a:r>
              <a:rPr lang="de-DE" i="1" dirty="0"/>
              <a:t>Außerdem kann Videoanalyse als Schülerexperiment oder -auswertung durchgeführt werden, wie es in diesem Umfang vorher nicht möglich war. Das heißt, man kann auch vorgegebene Videos von Schülerinnen und Schüler auswerten lassen oder auch schon die Videoaufnahme von den Lernenden durchführen lassen.</a:t>
            </a:r>
          </a:p>
          <a:p>
            <a:endParaRPr lang="de-DE" dirty="0"/>
          </a:p>
        </p:txBody>
      </p:sp>
      <p:sp>
        <p:nvSpPr>
          <p:cNvPr id="4" name="Foliennummernplatzhalter 3"/>
          <p:cNvSpPr>
            <a:spLocks noGrp="1"/>
          </p:cNvSpPr>
          <p:nvPr>
            <p:ph type="sldNum" sz="quarter" idx="5"/>
          </p:nvPr>
        </p:nvSpPr>
        <p:spPr/>
        <p:txBody>
          <a:bodyPr/>
          <a:lstStyle/>
          <a:p>
            <a:fld id="{444B0E6C-CC57-334B-BEF1-2CF2CD2AE1EB}" type="slidenum">
              <a:rPr lang="de-DE" smtClean="0"/>
              <a:t>11</a:t>
            </a:fld>
            <a:endParaRPr lang="de-DE"/>
          </a:p>
        </p:txBody>
      </p:sp>
    </p:spTree>
    <p:extLst>
      <p:ext uri="{BB962C8B-B14F-4D97-AF65-F5344CB8AC3E}">
        <p14:creationId xmlns:p14="http://schemas.microsoft.com/office/powerpoint/2010/main" val="7717352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Nun gibt es auch Dinge, die bei der Videoanalyse zu beachten sind.</a:t>
            </a:r>
          </a:p>
          <a:p>
            <a:r>
              <a:rPr lang="de-DE" i="1" dirty="0"/>
              <a:t>Dabei ist es besonders wichtig, dass das Video für die Analyse überhaupt geeignet ist. Was denken Sie, welche Voraussetzungen muss ein für die Videoanalyse geeignetes Video wohl erfüllen? Pausieren Sie gerne das Video und überlegen Sie sich selbst einmal, welche Aspekte dies sein können.</a:t>
            </a:r>
          </a:p>
          <a:p>
            <a:endParaRPr lang="de-DE" dirty="0"/>
          </a:p>
        </p:txBody>
      </p:sp>
      <p:sp>
        <p:nvSpPr>
          <p:cNvPr id="4" name="Foliennummernplatzhalter 3"/>
          <p:cNvSpPr>
            <a:spLocks noGrp="1"/>
          </p:cNvSpPr>
          <p:nvPr>
            <p:ph type="sldNum" sz="quarter" idx="5"/>
          </p:nvPr>
        </p:nvSpPr>
        <p:spPr/>
        <p:txBody>
          <a:bodyPr/>
          <a:lstStyle/>
          <a:p>
            <a:fld id="{444B0E6C-CC57-334B-BEF1-2CF2CD2AE1EB}" type="slidenum">
              <a:rPr lang="de-DE" smtClean="0"/>
              <a:t>12</a:t>
            </a:fld>
            <a:endParaRPr lang="de-DE"/>
          </a:p>
        </p:txBody>
      </p:sp>
    </p:spTree>
    <p:extLst>
      <p:ext uri="{BB962C8B-B14F-4D97-AF65-F5344CB8AC3E}">
        <p14:creationId xmlns:p14="http://schemas.microsoft.com/office/powerpoint/2010/main" val="35743079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Passend dazu möchten wir anhand beispielhafter Videos ein paar typische Fehlerquellen verdeutlichen, die bei der Videoanalyse häufig auftreten können. Dabei haben wir auch Aspekte aufgegriffen, die wir schon im Unterricht erlebt haben, wenn Schülerinnen und Schüler eine Videoanalyse durchgeführt haben. (KLICK)</a:t>
            </a:r>
          </a:p>
          <a:p>
            <a:r>
              <a:rPr lang="de-DE" i="1" dirty="0"/>
              <a:t>Betrachtet man dieses Video, so fallen einem direkt mehrere Probleme auf. Hier wird das Objekt vermutlich nicht in allen Einzelbildern erkannt, da der Hintergrund nicht einheitlich und die störenden Farbpunkte enthält ist. Das Video ist so natürlich etwas überspitzt, aber es wird hier deutlich, dass sich das Objekt gut vom Hintergrund unterscheiden sollten und man z.B. störende Faktoren dafür oder einen zu geringen Kontrast zwischen Objekt und Hintergrund vermeiden sollte, da sich das Objekt sonst nicht ausreichend vom Hintergrund absetzt.  (KLICK)</a:t>
            </a:r>
          </a:p>
          <a:p>
            <a:r>
              <a:rPr lang="de-DE" i="1" dirty="0"/>
              <a:t>Ein weiteres Problem ist, wenn die Bewegung nicht nur in der Bildebene stattfindet, weil man dann Messfehler erzeugt. Wenn zum Beispiel das Objekt, wie in diesem Video nicht nur parallel zur Kameraebene schwingt, sondern sich zugleich auf die Kamera zubewegt, wird dadurch die Messung verzerrt. Ebenso wäre es problematisch, wenn der Maßstab, den man im Bild platziert, nicht in der Ebene der Bewegung und der Bildebene liegt. (KLICK)</a:t>
            </a:r>
          </a:p>
          <a:p>
            <a:r>
              <a:rPr lang="de-DE" i="1" dirty="0"/>
              <a:t>Geht die Bewegung über den Bildbereich hinaus oder befinden sich Hindernisse zwischen Kamera und dem bewegten Objekt, sodass das Objekt gar nicht in jedem Einzelbild sichtbar ist, dann kann die Videoanalyse letztendlich nicht durchgeführt werden. </a:t>
            </a:r>
          </a:p>
          <a:p>
            <a:r>
              <a:rPr lang="de-DE" i="1" dirty="0"/>
              <a:t>(….)</a:t>
            </a:r>
          </a:p>
          <a:p>
            <a:r>
              <a:rPr lang="de-DE" i="1" dirty="0"/>
              <a:t>Ein Punkt, der Ihnen als Physiklehrkraft vielleicht intuitiv erscheint, ist das die Kamera bei der Aufzeichnung der Bewegung selbst nicht bewegt werden darf. Für  Schülerinnen und Schüler ist dies aber nicht so klar und sie machen gerade diesen Fehler häufig, wodurch die Aufnahme auch wieder unbrauchbar für eine Videoanalyse werden.</a:t>
            </a:r>
            <a:endParaRPr lang="de-DE" dirty="0"/>
          </a:p>
        </p:txBody>
      </p:sp>
      <p:sp>
        <p:nvSpPr>
          <p:cNvPr id="4" name="Foliennummernplatzhalter 3"/>
          <p:cNvSpPr>
            <a:spLocks noGrp="1"/>
          </p:cNvSpPr>
          <p:nvPr>
            <p:ph type="sldNum" sz="quarter" idx="5"/>
          </p:nvPr>
        </p:nvSpPr>
        <p:spPr/>
        <p:txBody>
          <a:bodyPr/>
          <a:lstStyle/>
          <a:p>
            <a:fld id="{444B0E6C-CC57-334B-BEF1-2CF2CD2AE1EB}" type="slidenum">
              <a:rPr lang="de-DE" smtClean="0"/>
              <a:t>13</a:t>
            </a:fld>
            <a:endParaRPr lang="de-DE"/>
          </a:p>
        </p:txBody>
      </p:sp>
    </p:spTree>
    <p:extLst>
      <p:ext uri="{BB962C8B-B14F-4D97-AF65-F5344CB8AC3E}">
        <p14:creationId xmlns:p14="http://schemas.microsoft.com/office/powerpoint/2010/main" val="9086922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1" dirty="0"/>
              <a:t>Ausgehend davon sehen sie hier nochmals eine Zusammenfassung wichtiger Voraussetzungen für ein gelungenes Video.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i="1"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de-DE" i="1" dirty="0"/>
              <a:t>Die Liste ist sicherlich nicht vollständig und vielleicht sind Ihnen noch weitere Dinge eingefallen, die sie gerne im Forum untereinander austauschen können. </a:t>
            </a:r>
            <a:endParaRPr lang="de-DE" dirty="0"/>
          </a:p>
        </p:txBody>
      </p:sp>
      <p:sp>
        <p:nvSpPr>
          <p:cNvPr id="4" name="Foliennummernplatzhalter 3"/>
          <p:cNvSpPr>
            <a:spLocks noGrp="1"/>
          </p:cNvSpPr>
          <p:nvPr>
            <p:ph type="sldNum" sz="quarter" idx="5"/>
          </p:nvPr>
        </p:nvSpPr>
        <p:spPr/>
        <p:txBody>
          <a:bodyPr/>
          <a:lstStyle/>
          <a:p>
            <a:fld id="{444B0E6C-CC57-334B-BEF1-2CF2CD2AE1EB}" type="slidenum">
              <a:rPr lang="de-DE" smtClean="0"/>
              <a:t>14</a:t>
            </a:fld>
            <a:endParaRPr lang="de-DE"/>
          </a:p>
        </p:txBody>
      </p:sp>
    </p:spTree>
    <p:extLst>
      <p:ext uri="{BB962C8B-B14F-4D97-AF65-F5344CB8AC3E}">
        <p14:creationId xmlns:p14="http://schemas.microsoft.com/office/powerpoint/2010/main" val="10514550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44B0E6C-CC57-334B-BEF1-2CF2CD2AE1EB}" type="slidenum">
              <a:rPr lang="de-DE" smtClean="0"/>
              <a:t>15</a:t>
            </a:fld>
            <a:endParaRPr lang="de-DE"/>
          </a:p>
        </p:txBody>
      </p:sp>
    </p:spTree>
    <p:extLst>
      <p:ext uri="{BB962C8B-B14F-4D97-AF65-F5344CB8AC3E}">
        <p14:creationId xmlns:p14="http://schemas.microsoft.com/office/powerpoint/2010/main" val="15984609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i="1" kern="100" dirty="0">
                <a:effectLst/>
                <a:latin typeface="Calibri" panose="020F0502020204030204" pitchFamily="34" charset="0"/>
                <a:ea typeface="Yu Gothic" panose="020B0400000000000000" pitchFamily="34" charset="-128"/>
              </a:rPr>
              <a:t>In diesem Video geht es nun um empirische Befunde zum Einsatz von Videoanalyse. </a:t>
            </a:r>
          </a:p>
          <a:p>
            <a:endParaRPr lang="de-DE" dirty="0"/>
          </a:p>
        </p:txBody>
      </p:sp>
      <p:sp>
        <p:nvSpPr>
          <p:cNvPr id="4" name="Foliennummernplatzhalter 3"/>
          <p:cNvSpPr>
            <a:spLocks noGrp="1"/>
          </p:cNvSpPr>
          <p:nvPr>
            <p:ph type="sldNum" sz="quarter" idx="5"/>
          </p:nvPr>
        </p:nvSpPr>
        <p:spPr/>
        <p:txBody>
          <a:bodyPr/>
          <a:lstStyle/>
          <a:p>
            <a:fld id="{444B0E6C-CC57-334B-BEF1-2CF2CD2AE1EB}" type="slidenum">
              <a:rPr lang="de-DE" smtClean="0"/>
              <a:t>16</a:t>
            </a:fld>
            <a:endParaRPr lang="de-DE"/>
          </a:p>
        </p:txBody>
      </p:sp>
    </p:spTree>
    <p:extLst>
      <p:ext uri="{BB962C8B-B14F-4D97-AF65-F5344CB8AC3E}">
        <p14:creationId xmlns:p14="http://schemas.microsoft.com/office/powerpoint/2010/main" val="29934342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In der fachdidaktischen Forschung wird die Wirksamkeit von Videoanalyse bereits seit mehreren Jahren untersucht. Jedoch beziehen sich nicht alle Studien auf den Einsatz im Unterricht, sondern nehmen beispielsweise auch Studierende in den Blick. (KLICK) </a:t>
            </a:r>
          </a:p>
          <a:p>
            <a:r>
              <a:rPr lang="de-DE" i="1" dirty="0"/>
              <a:t>Insgesamt konnten positive Lernwirkungen hinsichtlich des physikalischen Konzeptverständnisses gerade im Themenfeld Mechanik festgestellt werden, wo sich die Videoanalyse somit besonders eignet. In einer Studie bei Physikstudierenden in Deutschland konnten positive Effekt auf das Konzeptverständnis sowie die Repräsentationskompetenz festgestellt werden. </a:t>
            </a:r>
          </a:p>
          <a:p>
            <a:r>
              <a:rPr lang="de-DE" i="1" dirty="0"/>
              <a:t>Im Folgenden möchten wir eine Studie zur Lernwirksamkeit mobiler Videoanalyse bei Schüler*innen und Schülern der gymnasialen Oberstufe etwas genauer vorstellen (KLICK)</a:t>
            </a:r>
          </a:p>
        </p:txBody>
      </p:sp>
      <p:sp>
        <p:nvSpPr>
          <p:cNvPr id="4" name="Foliennummernplatzhalter 3"/>
          <p:cNvSpPr>
            <a:spLocks noGrp="1"/>
          </p:cNvSpPr>
          <p:nvPr>
            <p:ph type="sldNum" sz="quarter" idx="5"/>
          </p:nvPr>
        </p:nvSpPr>
        <p:spPr/>
        <p:txBody>
          <a:bodyPr/>
          <a:lstStyle/>
          <a:p>
            <a:fld id="{444B0E6C-CC57-334B-BEF1-2CF2CD2AE1EB}" type="slidenum">
              <a:rPr lang="de-DE" smtClean="0"/>
              <a:t>17</a:t>
            </a:fld>
            <a:endParaRPr lang="de-DE"/>
          </a:p>
        </p:txBody>
      </p:sp>
    </p:spTree>
    <p:extLst>
      <p:ext uri="{BB962C8B-B14F-4D97-AF65-F5344CB8AC3E}">
        <p14:creationId xmlns:p14="http://schemas.microsoft.com/office/powerpoint/2010/main" val="27541153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lvl="0"/>
            <a:r>
              <a:rPr lang="de-DE" sz="1200" i="1" dirty="0"/>
              <a:t>Und zwar wurden in dieser Studie zwei physikalische Themen betrachtet, die gleichförmige Bewegung sowie die gleichmäßig beschleunigte Bewegung und jeweils Unterrichtssequenzen mit Einsatz mobiler Videoanalyse im Vergleich zu traditionellen Messmethoden untersucht. (KLICK) </a:t>
            </a:r>
          </a:p>
          <a:p>
            <a:pPr lvl="0"/>
            <a:r>
              <a:rPr lang="de-DE" sz="1200" i="1" dirty="0"/>
              <a:t>Das heißt es handelte sich um eine sogenannte quasi-experimentelle Feldstudie, bei der die Versuchs- oder Interventionsgruppe in der jeweiligen Unterrichtseinheit eine mobile Videoanalyse mit Tablets durchführte, während die Kontrollgruppe eine vergleichbare U-Einheit mithilfe traditioneller Messmethoden wie Stoppuhr, Maßband und grafischem Taschenrechner durchführte. (KLICK)</a:t>
            </a:r>
          </a:p>
          <a:p>
            <a:pPr lvl="0"/>
            <a:r>
              <a:rPr lang="de-DE" sz="1200" i="1" dirty="0"/>
              <a:t>Die Unterrichtseinheiten bestanden dabei aus einer Experimentierphase mit Messwertaufnahme und einer anknüpfenden Übungsphase, die eine Vertiefung des Verständnisses vorsah. Die beiden Unterrichtseinheiten unterschieden sich in der Experimentierphase eben hinsichtlich der Art der Messwertaufnahme und -analyse, da die eine Gruppe dazu eben die Videoanalyse verwendete und die andere Gruppe nicht. In der Übungsphase lag der Unterschied in der Quelle der Messdaten für die Übungsaufgaben, die einmal aus einem vorgefertigten Video für die Interventionsgruppe und aus einem Stroboskopbild für die Kontrollgruppe stammten. Ansonsten wurden die Unterrichtseinheiten einheitlich gestaltet im Hinblick auf beispielsweise die Lernziele und -inhalte, Lernzeit oder Sozialformen. Vor und jeweils nach den Phasen wurden Tests mit den Schülerinnen und Schülern durchgeführt(KLICK)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i="1" dirty="0"/>
              <a:t>Als zentrale Forschungsfrage wurde in der Studie untersucht, inwiefern der Einsatz der mobilen Videoanalyse mit Tablets zu besseren Lernleistungen führt. Dabei wurde unter anderem die Hypothese aufgestellt, dass die Gruppe mit der mobilen Videoanalyse nach der Einheit eine höhere Repräsentationskompetenz aufweisen. Diese Hypothese wird insbesondere durch die </a:t>
            </a:r>
            <a:r>
              <a:rPr lang="de-DE" sz="1200" i="1" dirty="0" err="1"/>
              <a:t>Cognitive</a:t>
            </a:r>
            <a:r>
              <a:rPr lang="de-DE" sz="1200" i="1" dirty="0"/>
              <a:t> Load Theory begründet, die Sie aus dem Einführungsmodul kennen. Durch Vermeidung des Split-Attention Effekts und der simultanen Darstellung unterschiedlicher Repräsentationsformen bei der mobilen Videoanalyse soll hier die Repräsentationskompetenz besser gefördert werden als im traditionellen Setting. Eine zweite Hypothese bezieht sich auf das physikalische Konzeptverständnis. Sich wiederholende, automatisierten Tätigkeiten wie die Aufnahme von Messdaten, die zu keinem relevanten Lernzuwachs bezüglich des physikalischen Konzeptverständnis beitragen können in der mobilen Videoanalyse vermieden werden. Gemäß </a:t>
            </a:r>
            <a:r>
              <a:rPr lang="de-DE" sz="1200" i="1" dirty="0" err="1"/>
              <a:t>Cognitive</a:t>
            </a:r>
            <a:r>
              <a:rPr lang="de-DE" sz="1200" i="1" dirty="0"/>
              <a:t> Load Theory wird somit die lernirrelevante Belastung reduziert und daher wird die Hypothese aufgestellt dass die Interventionsgruppe auch eine gesteigertes Konzeptverständnis aufweist. </a:t>
            </a:r>
          </a:p>
        </p:txBody>
      </p:sp>
      <p:sp>
        <p:nvSpPr>
          <p:cNvPr id="4" name="Foliennummernplatzhalter 3"/>
          <p:cNvSpPr>
            <a:spLocks noGrp="1"/>
          </p:cNvSpPr>
          <p:nvPr>
            <p:ph type="sldNum" sz="quarter" idx="5"/>
          </p:nvPr>
        </p:nvSpPr>
        <p:spPr/>
        <p:txBody>
          <a:bodyPr/>
          <a:lstStyle/>
          <a:p>
            <a:fld id="{444B0E6C-CC57-334B-BEF1-2CF2CD2AE1EB}" type="slidenum">
              <a:rPr lang="de-DE" smtClean="0"/>
              <a:t>18</a:t>
            </a:fld>
            <a:endParaRPr lang="de-DE"/>
          </a:p>
        </p:txBody>
      </p:sp>
    </p:spTree>
    <p:extLst>
      <p:ext uri="{BB962C8B-B14F-4D97-AF65-F5344CB8AC3E}">
        <p14:creationId xmlns:p14="http://schemas.microsoft.com/office/powerpoint/2010/main" val="12499487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lang="de-DE" sz="1200" i="1" dirty="0">
                <a:solidFill>
                  <a:srgbClr val="0070C0"/>
                </a:solidFill>
                <a:latin typeface="+mn-lt"/>
                <a:cs typeface="Arial" panose="020B0604020202020204" pitchFamily="34" charset="0"/>
              </a:rPr>
              <a:t>Im Hinblick auf diese beiden Hypothesen zeigten sich die folgenden Ergebnisse im Vergleich der Interventionsgruppe mit der Kontrollgruppe, jeweils unterschieden für die Unterrichtseinheit zur gleichförmigen Bewegung und zur gleichmäßig beschleunigten Bewegung. Für die Unterrichtseinheit zur gleichförmigen Bewegung zeigt sich hinsichtlich der ersten Hypothese zur Repräsentationsfähigkeit ein signifikanter Gruppenunterschied mit mittlerem Effekt – jedoch nur in der Experimentierphase signifikant. Ebenso unterscheiden sich die Gruppen – wieder nur in der Experimentierphase - signifikant im physikalischen Konzeptverständnis mit einem kleinen Effekt. Für die gleichmäßig beschleunigte Bewegung zeigt sich im Konzeptverständnis jedoch ein Gruppenunterschied zugunsten der Interventionsgruppe mit großem Effekt und über beide Phasen. Kein Effekt ergibt sich hier bei der Repräsentationskompetenz. (KLICK) </a:t>
            </a:r>
          </a:p>
          <a:p>
            <a:pPr marL="0" marR="0" lvl="0" indent="0" algn="l" defTabSz="914400" rtl="0" eaLnBrk="1" fontAlgn="auto" latinLnBrk="0" hangingPunct="1">
              <a:lnSpc>
                <a:spcPct val="100000"/>
              </a:lnSpc>
              <a:spcBef>
                <a:spcPts val="0"/>
              </a:spcBef>
              <a:spcAft>
                <a:spcPts val="1200"/>
              </a:spcAft>
              <a:buClrTx/>
              <a:buSzTx/>
              <a:buFontTx/>
              <a:buNone/>
              <a:tabLst/>
              <a:defRPr/>
            </a:pPr>
            <a:r>
              <a:rPr lang="de-DE" sz="1200" i="1" dirty="0">
                <a:solidFill>
                  <a:srgbClr val="0070C0"/>
                </a:solidFill>
                <a:latin typeface="+mn-lt"/>
                <a:cs typeface="Arial" panose="020B0604020202020204" pitchFamily="34" charset="0"/>
              </a:rPr>
              <a:t>Insgesamt zeigt sich also schon ein Vorteil der mobilen Videoanalyse, deutlichen im physikalischen Konzeptverständnis; zumindest für die in dieser Studie betrachteten Szenarien und Unterrichtseinheiten. Bei der gleichmäßig Beschleunigten Bewegung- also dem kognitiv anspruchsvolleren physikalischen Gebiet ist der Effekt nochmal höher. Hinsichtlich der Unterrichtsphasen scheint es so, dass die Schülerinnen und Schüler in der Experimentierphase mehr von der Videoanalyse profitieren als in der vertiefenden Übungsphase. </a:t>
            </a:r>
          </a:p>
        </p:txBody>
      </p:sp>
      <p:sp>
        <p:nvSpPr>
          <p:cNvPr id="4" name="Foliennummernplatzhalter 3"/>
          <p:cNvSpPr>
            <a:spLocks noGrp="1"/>
          </p:cNvSpPr>
          <p:nvPr>
            <p:ph type="sldNum" sz="quarter" idx="5"/>
          </p:nvPr>
        </p:nvSpPr>
        <p:spPr/>
        <p:txBody>
          <a:bodyPr/>
          <a:lstStyle/>
          <a:p>
            <a:fld id="{444B0E6C-CC57-334B-BEF1-2CF2CD2AE1EB}" type="slidenum">
              <a:rPr lang="de-DE" smtClean="0"/>
              <a:t>19</a:t>
            </a:fld>
            <a:endParaRPr lang="de-DE"/>
          </a:p>
        </p:txBody>
      </p:sp>
    </p:spTree>
    <p:extLst>
      <p:ext uri="{BB962C8B-B14F-4D97-AF65-F5344CB8AC3E}">
        <p14:creationId xmlns:p14="http://schemas.microsoft.com/office/powerpoint/2010/main" val="2887225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i="1" dirty="0"/>
              <a:t>In diesem Vertiefungsmodul geht es zuerst darum, was eigentlich unter einer Videoanalyse zu verstehen ist. Anschließend wird als Beispiel eine Videoanalyse in der App VIANA vorgeführt und die Funktionen in der App erläutert. </a:t>
            </a:r>
          </a:p>
          <a:p>
            <a:r>
              <a:rPr lang="de-DE" sz="1200" i="1" dirty="0"/>
              <a:t>Im dritten Video werden Möglichkeiten und Potentiale von Videoanalyse im Physikunterricht dargestellt sowie mögliche Anforderungen besprochen, die bei der Videoaufnahme zu beachten sind. </a:t>
            </a:r>
          </a:p>
          <a:p>
            <a:r>
              <a:rPr lang="de-DE" sz="1200" i="1" dirty="0"/>
              <a:t>Das vierte Video beschäftigt sich mit empirischen Befunden zur Wirksamkeit von Videoanalyse. Und zum Schluss des Moduls stellen wir Ihnen eine mit Schülerinnen und Schülern erprobte Unterrichtseinheit zur Videoanalyse im Kontext von Physik und Sport inklusive der entsprechenden Materialien zur Verfügung. </a:t>
            </a:r>
          </a:p>
          <a:p>
            <a:r>
              <a:rPr lang="de-DE" sz="1200" i="1" dirty="0"/>
              <a:t>Viel Spaß beim Bearbeiten dieses Moduls!</a:t>
            </a:r>
          </a:p>
        </p:txBody>
      </p:sp>
      <p:sp>
        <p:nvSpPr>
          <p:cNvPr id="4" name="Foliennummernplatzhalter 3"/>
          <p:cNvSpPr>
            <a:spLocks noGrp="1"/>
          </p:cNvSpPr>
          <p:nvPr>
            <p:ph type="sldNum" sz="quarter" idx="5"/>
          </p:nvPr>
        </p:nvSpPr>
        <p:spPr/>
        <p:txBody>
          <a:bodyPr/>
          <a:lstStyle/>
          <a:p>
            <a:fld id="{444B0E6C-CC57-334B-BEF1-2CF2CD2AE1EB}" type="slidenum">
              <a:rPr lang="de-DE" smtClean="0"/>
              <a:t>2</a:t>
            </a:fld>
            <a:endParaRPr lang="de-DE"/>
          </a:p>
        </p:txBody>
      </p:sp>
    </p:spTree>
    <p:extLst>
      <p:ext uri="{BB962C8B-B14F-4D97-AF65-F5344CB8AC3E}">
        <p14:creationId xmlns:p14="http://schemas.microsoft.com/office/powerpoint/2010/main" val="11568501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048442-7CED-1D3D-8C53-AC7655C4F9D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A4A7BB9-07CC-1009-21D8-52E2EBA81B1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E8FC3C8-5F61-615B-A919-2D8141F14963}"/>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69F36991-4EF8-D4C4-916D-0211CA252606}"/>
              </a:ext>
            </a:extLst>
          </p:cNvPr>
          <p:cNvSpPr>
            <a:spLocks noGrp="1"/>
          </p:cNvSpPr>
          <p:nvPr>
            <p:ph type="sldNum" sz="quarter" idx="5"/>
          </p:nvPr>
        </p:nvSpPr>
        <p:spPr/>
        <p:txBody>
          <a:bodyPr/>
          <a:lstStyle/>
          <a:p>
            <a:fld id="{444B0E6C-CC57-334B-BEF1-2CF2CD2AE1EB}" type="slidenum">
              <a:rPr lang="de-DE" smtClean="0"/>
              <a:t>20</a:t>
            </a:fld>
            <a:endParaRPr lang="de-DE"/>
          </a:p>
        </p:txBody>
      </p:sp>
    </p:spTree>
    <p:extLst>
      <p:ext uri="{BB962C8B-B14F-4D97-AF65-F5344CB8AC3E}">
        <p14:creationId xmlns:p14="http://schemas.microsoft.com/office/powerpoint/2010/main" val="26719599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44B0E6C-CC57-334B-BEF1-2CF2CD2AE1EB}" type="slidenum">
              <a:rPr lang="de-DE" smtClean="0"/>
              <a:t>21</a:t>
            </a:fld>
            <a:endParaRPr lang="de-DE"/>
          </a:p>
        </p:txBody>
      </p:sp>
    </p:spTree>
    <p:extLst>
      <p:ext uri="{BB962C8B-B14F-4D97-AF65-F5344CB8AC3E}">
        <p14:creationId xmlns:p14="http://schemas.microsoft.com/office/powerpoint/2010/main" val="3943593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44B0E6C-CC57-334B-BEF1-2CF2CD2AE1EB}" type="slidenum">
              <a:rPr lang="de-DE" smtClean="0"/>
              <a:t>3</a:t>
            </a:fld>
            <a:endParaRPr lang="de-DE"/>
          </a:p>
        </p:txBody>
      </p:sp>
    </p:spTree>
    <p:extLst>
      <p:ext uri="{BB962C8B-B14F-4D97-AF65-F5344CB8AC3E}">
        <p14:creationId xmlns:p14="http://schemas.microsoft.com/office/powerpoint/2010/main" val="32730405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i="1" kern="100" dirty="0">
                <a:effectLst/>
                <a:latin typeface="Calibri" panose="020F0502020204030204" pitchFamily="34" charset="0"/>
                <a:ea typeface="Yu Gothic" panose="020B0400000000000000" pitchFamily="34" charset="-128"/>
              </a:rPr>
              <a:t>In diesem ersten Video möchten wir zu Beginn einmal kurz klären, was denn eigentlich eine Videoanalyse ist.</a:t>
            </a:r>
          </a:p>
          <a:p>
            <a:endParaRPr lang="de-DE" i="0" dirty="0"/>
          </a:p>
        </p:txBody>
      </p:sp>
      <p:sp>
        <p:nvSpPr>
          <p:cNvPr id="4" name="Foliennummernplatzhalter 3"/>
          <p:cNvSpPr>
            <a:spLocks noGrp="1"/>
          </p:cNvSpPr>
          <p:nvPr>
            <p:ph type="sldNum" sz="quarter" idx="5"/>
          </p:nvPr>
        </p:nvSpPr>
        <p:spPr/>
        <p:txBody>
          <a:bodyPr/>
          <a:lstStyle/>
          <a:p>
            <a:fld id="{444B0E6C-CC57-334B-BEF1-2CF2CD2AE1EB}" type="slidenum">
              <a:rPr lang="de-DE" smtClean="0"/>
              <a:t>4</a:t>
            </a:fld>
            <a:endParaRPr lang="de-DE"/>
          </a:p>
        </p:txBody>
      </p:sp>
    </p:spTree>
    <p:extLst>
      <p:ext uri="{BB962C8B-B14F-4D97-AF65-F5344CB8AC3E}">
        <p14:creationId xmlns:p14="http://schemas.microsoft.com/office/powerpoint/2010/main" val="18779233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lnSpc>
                <a:spcPct val="115000"/>
              </a:lnSpc>
            </a:pPr>
            <a:r>
              <a:rPr lang="de-DE" sz="1800" i="1" kern="100" dirty="0">
                <a:effectLst/>
                <a:latin typeface="Calibri" panose="020F0502020204030204" pitchFamily="34" charset="0"/>
                <a:ea typeface="Yu Gothic" panose="020B0400000000000000" pitchFamily="34" charset="-128"/>
              </a:rPr>
              <a:t>Und zwar ist die Videoanalyse ein berührungsloses Messverfahren, um ein oder zweidimensionale Bewegungsvorgänge zu erfassen. Das heißt, es werden von einem bewegten Objekt Orts- und Zeitkoordinaten gemessen.(KLICK)</a:t>
            </a:r>
          </a:p>
          <a:p>
            <a:pPr algn="just">
              <a:lnSpc>
                <a:spcPct val="115000"/>
              </a:lnSpc>
            </a:pPr>
            <a:r>
              <a:rPr lang="de-DE" sz="1800" i="1" kern="100" dirty="0">
                <a:effectLst/>
                <a:latin typeface="Calibri" panose="020F0502020204030204" pitchFamily="34" charset="0"/>
                <a:ea typeface="Yu Gothic" panose="020B0400000000000000" pitchFamily="34" charset="-128"/>
              </a:rPr>
              <a:t>Das bewegte Objekt beziehungsweise seine Position wird in zweidimensionalen Koordinatensystemen in Einzelbildern gespeichert und markiert. Durch die Markierung des Objektes auf jedem Einzelbild entsteht dann eine Folge von Positionen. Dadurch ergibt sich die sogenannte Bahnkurve des Objekts, die die Bewegung darstellt. Die Markierung in den Einzelbildern des Videos kann von Hand geschehen, aber auch in einigen Videoanalyseprogrammen automatisch umgesetzt werden. (KLICK)</a:t>
            </a:r>
            <a:endParaRPr lang="de-DE" sz="1800" b="1" i="0" kern="100" dirty="0">
              <a:effectLst/>
              <a:latin typeface="Calibri" panose="020F0502020204030204" pitchFamily="34" charset="0"/>
              <a:ea typeface="Yu Gothic" panose="020B0400000000000000" pitchFamily="34" charset="-128"/>
            </a:endParaRPr>
          </a:p>
          <a:p>
            <a:pPr algn="just">
              <a:lnSpc>
                <a:spcPct val="115000"/>
              </a:lnSpc>
            </a:pPr>
            <a:r>
              <a:rPr lang="de-DE" sz="1800" i="1" kern="100" dirty="0">
                <a:effectLst/>
                <a:latin typeface="Calibri" panose="020F0502020204030204" pitchFamily="34" charset="0"/>
                <a:ea typeface="Yu Gothic" panose="020B0400000000000000" pitchFamily="34" charset="-128"/>
              </a:rPr>
              <a:t>Was kann man also mit der Videoanalyse machen? Man kann Bewegungen analysieren und Geschwindigkeiten und Beschleunigungen von bewegten Objekten erfassen. Das heißt, es bietet sich insbesondere im Themenfeld Mechanik an. Wenn man auch noch die Masse des Objektes kennt, kann man auch zusätzlich rechnerisch auf die Kraft, den Impuls oder die Energie erweitern.</a:t>
            </a:r>
          </a:p>
          <a:p>
            <a:pPr algn="just">
              <a:lnSpc>
                <a:spcPct val="115000"/>
              </a:lnSpc>
            </a:pPr>
            <a:r>
              <a:rPr lang="de-DE" sz="1800" i="1" kern="100" dirty="0">
                <a:effectLst/>
                <a:latin typeface="Calibri" panose="020F0502020204030204" pitchFamily="34" charset="0"/>
                <a:ea typeface="Yu Gothic" panose="020B0400000000000000" pitchFamily="34" charset="-128"/>
              </a:rPr>
              <a:t>Man kann sich in vielen Programmen Bewegungsdiagramme ausgeben lassen, zum Beispiel Zeit – Ort oder Zeit – Geschwindigkeit Diagramme. Zusätzlich gibt es auch Videoanalyseprogramme, die die physikalischen Größe mit Vektorfeilen darstellen können.</a:t>
            </a:r>
          </a:p>
          <a:p>
            <a:pPr marL="0" indent="0" defTabSz="990752">
              <a:buFont typeface="Arial" panose="020B0604020202020204" pitchFamily="34" charset="0"/>
              <a:buNone/>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b="1" i="0" kern="100" dirty="0">
                <a:effectLst/>
                <a:latin typeface="Calibri" panose="020F0502020204030204" pitchFamily="34" charset="0"/>
                <a:ea typeface="Yu Gothic" panose="020B0400000000000000" pitchFamily="34" charset="-128"/>
              </a:rPr>
              <a:t>HIER EIN BEISPIEL???</a:t>
            </a:r>
            <a:r>
              <a:rPr lang="de-DE" sz="1200" dirty="0">
                <a:latin typeface="Arial" panose="020B0604020202020204" pitchFamily="34" charset="0"/>
                <a:cs typeface="Arial" panose="020B0604020202020204" pitchFamily="34" charset="0"/>
              </a:rPr>
              <a:t> EIGENES SCREENCAST</a:t>
            </a:r>
          </a:p>
          <a:p>
            <a:endParaRPr lang="de-DE" dirty="0"/>
          </a:p>
        </p:txBody>
      </p:sp>
      <p:sp>
        <p:nvSpPr>
          <p:cNvPr id="4" name="Foliennummernplatzhalter 3"/>
          <p:cNvSpPr>
            <a:spLocks noGrp="1"/>
          </p:cNvSpPr>
          <p:nvPr>
            <p:ph type="sldNum" sz="quarter" idx="5"/>
          </p:nvPr>
        </p:nvSpPr>
        <p:spPr/>
        <p:txBody>
          <a:bodyPr/>
          <a:lstStyle/>
          <a:p>
            <a:fld id="{444B0E6C-CC57-334B-BEF1-2CF2CD2AE1EB}" type="slidenum">
              <a:rPr lang="de-DE" smtClean="0"/>
              <a:t>5</a:t>
            </a:fld>
            <a:endParaRPr lang="de-DE"/>
          </a:p>
        </p:txBody>
      </p:sp>
    </p:spTree>
    <p:extLst>
      <p:ext uri="{BB962C8B-B14F-4D97-AF65-F5344CB8AC3E}">
        <p14:creationId xmlns:p14="http://schemas.microsoft.com/office/powerpoint/2010/main" val="3874053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So zeigt dieses Video ein Beispiel einer Videoanalyse mit einem Programm, in dem solche Vektorpfeile für Geschwindigkeit und Beschleunigung dargestellt werden können. (KLICK)</a:t>
            </a:r>
          </a:p>
          <a:p>
            <a:endParaRPr lang="de-DE" dirty="0"/>
          </a:p>
        </p:txBody>
      </p:sp>
      <p:sp>
        <p:nvSpPr>
          <p:cNvPr id="4" name="Foliennummernplatzhalter 3"/>
          <p:cNvSpPr>
            <a:spLocks noGrp="1"/>
          </p:cNvSpPr>
          <p:nvPr>
            <p:ph type="sldNum" sz="quarter" idx="5"/>
          </p:nvPr>
        </p:nvSpPr>
        <p:spPr/>
        <p:txBody>
          <a:bodyPr/>
          <a:lstStyle/>
          <a:p>
            <a:fld id="{444B0E6C-CC57-334B-BEF1-2CF2CD2AE1EB}" type="slidenum">
              <a:rPr lang="de-DE" smtClean="0"/>
              <a:t>6</a:t>
            </a:fld>
            <a:endParaRPr lang="de-DE"/>
          </a:p>
        </p:txBody>
      </p:sp>
    </p:spTree>
    <p:extLst>
      <p:ext uri="{BB962C8B-B14F-4D97-AF65-F5344CB8AC3E}">
        <p14:creationId xmlns:p14="http://schemas.microsoft.com/office/powerpoint/2010/main" val="41696245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Bei so einer Wurf-Bewegung kann dann mithilfe der Videoanalyse und der Darstellung der Vektorpfeile beispielsweise die typische Schülervorstellung adressiert werden, dass zur Aufrechterhaltung einer Bewegung eine Kraft in Bewegungsrichtung wirken müsse oder die Kraft als proportional zur Geschwindigkeit betrachtet wird. (KLICK)</a:t>
            </a:r>
          </a:p>
          <a:p>
            <a:r>
              <a:rPr lang="de-DE" i="1" dirty="0"/>
              <a:t>Mit der Videoanalyse sieht man jedoch eine Bewegung, in der die Beschleunigung und somit ebenso die Kraft gleichbleibt und nicht in Bewegungsrichtung zeigt.</a:t>
            </a:r>
          </a:p>
          <a:p>
            <a:endParaRPr lang="de-DE" dirty="0"/>
          </a:p>
        </p:txBody>
      </p:sp>
      <p:sp>
        <p:nvSpPr>
          <p:cNvPr id="4" name="Foliennummernplatzhalter 3"/>
          <p:cNvSpPr>
            <a:spLocks noGrp="1"/>
          </p:cNvSpPr>
          <p:nvPr>
            <p:ph type="sldNum" sz="quarter" idx="5"/>
          </p:nvPr>
        </p:nvSpPr>
        <p:spPr/>
        <p:txBody>
          <a:bodyPr/>
          <a:lstStyle/>
          <a:p>
            <a:fld id="{444B0E6C-CC57-334B-BEF1-2CF2CD2AE1EB}" type="slidenum">
              <a:rPr lang="de-DE" smtClean="0"/>
              <a:t>7</a:t>
            </a:fld>
            <a:endParaRPr lang="de-DE"/>
          </a:p>
        </p:txBody>
      </p:sp>
    </p:spTree>
    <p:extLst>
      <p:ext uri="{BB962C8B-B14F-4D97-AF65-F5344CB8AC3E}">
        <p14:creationId xmlns:p14="http://schemas.microsoft.com/office/powerpoint/2010/main" val="1155332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lnSpc>
                <a:spcPct val="115000"/>
              </a:lnSpc>
            </a:pPr>
            <a:r>
              <a:rPr lang="de-DE" sz="1800" i="1" kern="100" dirty="0">
                <a:effectLst/>
                <a:latin typeface="Calibri" panose="020F0502020204030204" pitchFamily="34" charset="0"/>
                <a:ea typeface="Yu Gothic" panose="020B0400000000000000" pitchFamily="34" charset="-128"/>
              </a:rPr>
              <a:t>Zum Schluss der Einführung, was Videoanalyse ist, möchten wir an dieser Stelle haben hier auch ein paar Programme auflisten, die es für die Videoanalyse gibt. </a:t>
            </a:r>
          </a:p>
          <a:p>
            <a:pPr algn="just">
              <a:lnSpc>
                <a:spcPct val="115000"/>
              </a:lnSpc>
            </a:pPr>
            <a:r>
              <a:rPr lang="de-DE" sz="1800" i="1" kern="100" dirty="0">
                <a:effectLst/>
                <a:latin typeface="Calibri" panose="020F0502020204030204" pitchFamily="34" charset="0"/>
                <a:ea typeface="Yu Gothic" panose="020B0400000000000000" pitchFamily="34" charset="-128"/>
              </a:rPr>
              <a:t>Dabei lassen sich Programme für die Videoanalyse am PC gegenüber Videoanalyse-Apps an mobilen Endgeräten wie Tablets unterscheiden (KLICK) </a:t>
            </a:r>
          </a:p>
          <a:p>
            <a:pPr algn="just">
              <a:lnSpc>
                <a:spcPct val="115000"/>
              </a:lnSpc>
            </a:pPr>
            <a:r>
              <a:rPr lang="de-DE" sz="1800" i="1" kern="100" dirty="0">
                <a:effectLst/>
                <a:latin typeface="Calibri" panose="020F0502020204030204" pitchFamily="34" charset="0"/>
                <a:ea typeface="Yu Gothic" panose="020B0400000000000000" pitchFamily="34" charset="-128"/>
              </a:rPr>
              <a:t>Zum Beispiel für den PC gibt es die Programm </a:t>
            </a:r>
            <a:r>
              <a:rPr lang="de-DE" sz="1800" i="1" kern="100" dirty="0" err="1">
                <a:effectLst/>
                <a:latin typeface="Calibri" panose="020F0502020204030204" pitchFamily="34" charset="0"/>
                <a:ea typeface="Yu Gothic" panose="020B0400000000000000" pitchFamily="34" charset="-128"/>
              </a:rPr>
              <a:t>Measure</a:t>
            </a:r>
            <a:r>
              <a:rPr lang="de-DE" sz="1800" i="1" kern="100" dirty="0">
                <a:effectLst/>
                <a:latin typeface="Calibri" panose="020F0502020204030204" pitchFamily="34" charset="0"/>
                <a:ea typeface="Yu Gothic" panose="020B0400000000000000" pitchFamily="34" charset="-128"/>
              </a:rPr>
              <a:t> Dynamics und Tracker. </a:t>
            </a:r>
            <a:r>
              <a:rPr lang="de-DE" sz="1800" i="1" kern="100" dirty="0" err="1">
                <a:effectLst/>
                <a:latin typeface="Calibri" panose="020F0502020204030204" pitchFamily="34" charset="0"/>
                <a:ea typeface="Yu Gothic" panose="020B0400000000000000" pitchFamily="34" charset="-128"/>
              </a:rPr>
              <a:t>Measure</a:t>
            </a:r>
            <a:r>
              <a:rPr lang="de-DE" sz="1800" i="1" kern="100" dirty="0">
                <a:effectLst/>
                <a:latin typeface="Calibri" panose="020F0502020204030204" pitchFamily="34" charset="0"/>
                <a:ea typeface="Yu Gothic" panose="020B0400000000000000" pitchFamily="34" charset="-128"/>
              </a:rPr>
              <a:t> Dynamics hat eine angenehme Benutzeroberfläche und viele Möglichkeiten, zum Beispiel auch die Einblendung von Vektorpfeilen. Das vorausgehende Beispielvideo wurde mit </a:t>
            </a:r>
            <a:r>
              <a:rPr lang="de-DE" sz="1800" i="1" kern="100" dirty="0" err="1">
                <a:effectLst/>
                <a:latin typeface="Calibri" panose="020F0502020204030204" pitchFamily="34" charset="0"/>
                <a:ea typeface="Yu Gothic" panose="020B0400000000000000" pitchFamily="34" charset="-128"/>
              </a:rPr>
              <a:t>Measure</a:t>
            </a:r>
            <a:r>
              <a:rPr lang="de-DE" sz="1800" i="1" kern="100" dirty="0">
                <a:effectLst/>
                <a:latin typeface="Calibri" panose="020F0502020204030204" pitchFamily="34" charset="0"/>
                <a:ea typeface="Yu Gothic" panose="020B0400000000000000" pitchFamily="34" charset="-128"/>
              </a:rPr>
              <a:t> Dynamics erstellt. Eine kostenfreie Alternative ist das Programm Tracker, welches in der Handhabung jedoch nicht ganz so einfach ist. (KLICK)</a:t>
            </a:r>
          </a:p>
          <a:p>
            <a:pPr algn="just">
              <a:lnSpc>
                <a:spcPct val="115000"/>
              </a:lnSpc>
            </a:pPr>
            <a:r>
              <a:rPr lang="de-DE" sz="1800" i="1" kern="100" dirty="0">
                <a:effectLst/>
                <a:latin typeface="Calibri" panose="020F0502020204030204" pitchFamily="34" charset="0"/>
                <a:ea typeface="Yu Gothic" panose="020B0400000000000000" pitchFamily="34" charset="-128"/>
              </a:rPr>
              <a:t>Bei den Videoanalyse-Apps gibt zum Beispiel für iOS-Geräte die App </a:t>
            </a:r>
            <a:r>
              <a:rPr lang="de-DE" sz="1800" i="1" kern="100" dirty="0" err="1">
                <a:effectLst/>
                <a:latin typeface="Calibri" panose="020F0502020204030204" pitchFamily="34" charset="0"/>
                <a:ea typeface="Yu Gothic" panose="020B0400000000000000" pitchFamily="34" charset="-128"/>
              </a:rPr>
              <a:t>Viana</a:t>
            </a:r>
            <a:r>
              <a:rPr lang="de-DE" sz="1800" i="1" kern="100" dirty="0">
                <a:effectLst/>
                <a:latin typeface="Calibri" panose="020F0502020204030204" pitchFamily="34" charset="0"/>
                <a:ea typeface="Yu Gothic" panose="020B0400000000000000" pitchFamily="34" charset="-128"/>
              </a:rPr>
              <a:t>, welche kostenfrei ist. In diesem Modul wird später eine Videoanalyse mit dieser App gezeigt. </a:t>
            </a:r>
          </a:p>
          <a:p>
            <a:pPr algn="just">
              <a:lnSpc>
                <a:spcPct val="115000"/>
              </a:lnSpc>
            </a:pPr>
            <a:r>
              <a:rPr lang="de-DE" sz="1800" i="1" kern="100" dirty="0">
                <a:effectLst/>
                <a:latin typeface="Calibri" panose="020F0502020204030204" pitchFamily="34" charset="0"/>
                <a:ea typeface="Yu Gothic" panose="020B0400000000000000" pitchFamily="34" charset="-128"/>
              </a:rPr>
              <a:t>Weiterhin gibt es für iOS die kostenpflichtige App Newton-DV.  Ebenso gibt es von Vernier die beiden Apps Video Physics und </a:t>
            </a:r>
            <a:r>
              <a:rPr lang="de-DE" sz="1800" i="1" kern="100" dirty="0" err="1">
                <a:effectLst/>
                <a:latin typeface="Calibri" panose="020F0502020204030204" pitchFamily="34" charset="0"/>
                <a:ea typeface="Yu Gothic" panose="020B0400000000000000" pitchFamily="34" charset="-128"/>
              </a:rPr>
              <a:t>Graphical</a:t>
            </a:r>
            <a:r>
              <a:rPr lang="de-DE" sz="1800" i="1" kern="100" dirty="0">
                <a:effectLst/>
                <a:latin typeface="Calibri" panose="020F0502020204030204" pitchFamily="34" charset="0"/>
                <a:ea typeface="Yu Gothic" panose="020B0400000000000000" pitchFamily="34" charset="-128"/>
              </a:rPr>
              <a:t> Analysis. Die beiden sind hier zusammen aufgeführt, weil die eine App für die Videoaufnahme und die zweite App vor allem für die weitere Datenauswertung genutzt werden kann, aber die beide miteinander gut kombinierbar sind. Video Physics ist dabei kostenpflichtig, während </a:t>
            </a:r>
            <a:r>
              <a:rPr lang="de-DE" sz="1800" i="1" kern="100" dirty="0" err="1">
                <a:effectLst/>
                <a:latin typeface="Calibri" panose="020F0502020204030204" pitchFamily="34" charset="0"/>
                <a:ea typeface="Yu Gothic" panose="020B0400000000000000" pitchFamily="34" charset="-128"/>
              </a:rPr>
              <a:t>Graphical</a:t>
            </a:r>
            <a:r>
              <a:rPr lang="de-DE" sz="1800" i="1" kern="100" dirty="0">
                <a:effectLst/>
                <a:latin typeface="Calibri" panose="020F0502020204030204" pitchFamily="34" charset="0"/>
                <a:ea typeface="Yu Gothic" panose="020B0400000000000000" pitchFamily="34" charset="-128"/>
              </a:rPr>
              <a:t> Analysis kostenfrei und sogar nicht nur für iOS, sondern auch für Android Geräte verfügbar ist.</a:t>
            </a:r>
          </a:p>
          <a:p>
            <a:pPr algn="just">
              <a:lnSpc>
                <a:spcPct val="115000"/>
              </a:lnSpc>
            </a:pPr>
            <a:r>
              <a:rPr lang="de-DE" sz="1800" i="1" kern="100" dirty="0">
                <a:effectLst/>
                <a:latin typeface="Calibri" panose="020F0502020204030204" pitchFamily="34" charset="0"/>
                <a:ea typeface="Yu Gothic" panose="020B0400000000000000" pitchFamily="34" charset="-128"/>
              </a:rPr>
              <a:t>In </a:t>
            </a:r>
            <a:r>
              <a:rPr lang="de-DE" sz="1800" i="1" kern="100" dirty="0" err="1">
                <a:effectLst/>
                <a:latin typeface="Calibri" panose="020F0502020204030204" pitchFamily="34" charset="0"/>
                <a:ea typeface="Yu Gothic" panose="020B0400000000000000" pitchFamily="34" charset="-128"/>
              </a:rPr>
              <a:t>Graphical</a:t>
            </a:r>
            <a:r>
              <a:rPr lang="de-DE" sz="1800" i="1" kern="100" dirty="0">
                <a:effectLst/>
                <a:latin typeface="Calibri" panose="020F0502020204030204" pitchFamily="34" charset="0"/>
                <a:ea typeface="Yu Gothic" panose="020B0400000000000000" pitchFamily="34" charset="-128"/>
              </a:rPr>
              <a:t> Analysis können aber auch andere Daten einfach eingespeist werden, diese müssen nicht vorher mit Video Physics aufgenommen worden sein. (KLICK)</a:t>
            </a:r>
          </a:p>
          <a:p>
            <a:pPr algn="just">
              <a:lnSpc>
                <a:spcPct val="115000"/>
              </a:lnSpc>
            </a:pPr>
            <a:r>
              <a:rPr lang="de-DE" sz="1800" i="1" kern="100" dirty="0">
                <a:effectLst/>
                <a:latin typeface="Calibri" panose="020F0502020204030204" pitchFamily="34" charset="0"/>
                <a:ea typeface="Yu Gothic" panose="020B0400000000000000" pitchFamily="34" charset="-128"/>
              </a:rPr>
              <a:t>Für Android Geräte gibt es außerdem noch die App </a:t>
            </a:r>
            <a:r>
              <a:rPr lang="de-DE" sz="1800" i="1" kern="100" dirty="0" err="1">
                <a:effectLst/>
                <a:latin typeface="Calibri" panose="020F0502020204030204" pitchFamily="34" charset="0"/>
                <a:ea typeface="Yu Gothic" panose="020B0400000000000000" pitchFamily="34" charset="-128"/>
              </a:rPr>
              <a:t>VidAnalysis</a:t>
            </a:r>
            <a:r>
              <a:rPr lang="de-DE" sz="1800" i="1" kern="100" dirty="0">
                <a:effectLst/>
                <a:latin typeface="Calibri" panose="020F0502020204030204" pitchFamily="34" charset="0"/>
                <a:ea typeface="Yu Gothic" panose="020B0400000000000000" pitchFamily="34" charset="-128"/>
              </a:rPr>
              <a:t>, die auch kostenfrei ist oder die App </a:t>
            </a:r>
            <a:r>
              <a:rPr lang="de-DE" sz="1800" i="1" kern="100" dirty="0" err="1">
                <a:effectLst/>
                <a:latin typeface="Calibri" panose="020F0502020204030204" pitchFamily="34" charset="0"/>
                <a:ea typeface="Yu Gothic" panose="020B0400000000000000" pitchFamily="34" charset="-128"/>
              </a:rPr>
              <a:t>eXperilyser</a:t>
            </a:r>
            <a:r>
              <a:rPr lang="de-DE" sz="1800" i="1" kern="100" dirty="0">
                <a:effectLst/>
                <a:latin typeface="Calibri" panose="020F0502020204030204" pitchFamily="34" charset="0"/>
                <a:ea typeface="Yu Gothic" panose="020B0400000000000000" pitchFamily="34" charset="-128"/>
              </a:rPr>
              <a:t>, welche auch kostenpflichtig ist.</a:t>
            </a:r>
          </a:p>
          <a:p>
            <a:pPr marL="0" marR="0" lvl="0" indent="0" algn="just" defTabSz="914400" rtl="0" eaLnBrk="1" fontAlgn="auto" latinLnBrk="0" hangingPunct="1">
              <a:lnSpc>
                <a:spcPct val="115000"/>
              </a:lnSpc>
              <a:spcBef>
                <a:spcPts val="0"/>
              </a:spcBef>
              <a:spcAft>
                <a:spcPts val="0"/>
              </a:spcAft>
              <a:buClrTx/>
              <a:buSzTx/>
              <a:buFontTx/>
              <a:buNone/>
              <a:tabLst/>
              <a:defRPr/>
            </a:pPr>
            <a:r>
              <a:rPr lang="de-DE" sz="1800" i="1" kern="100" dirty="0">
                <a:effectLst/>
                <a:latin typeface="Calibri" panose="020F0502020204030204" pitchFamily="34" charset="0"/>
                <a:ea typeface="Yu Gothic" panose="020B0400000000000000" pitchFamily="34" charset="-128"/>
              </a:rPr>
              <a:t>Die Preise für die Apps sind aber alle relativ günstig und nicht zu vergleichen mit beispielsweise einer Kauflizenz für das PC Programm </a:t>
            </a:r>
            <a:r>
              <a:rPr lang="de-DE" sz="1800" i="1" kern="100" dirty="0" err="1">
                <a:effectLst/>
                <a:latin typeface="Calibri" panose="020F0502020204030204" pitchFamily="34" charset="0"/>
                <a:ea typeface="Yu Gothic" panose="020B0400000000000000" pitchFamily="34" charset="-128"/>
              </a:rPr>
              <a:t>Measure</a:t>
            </a:r>
            <a:r>
              <a:rPr lang="de-DE" sz="1800" i="1" kern="100" dirty="0">
                <a:effectLst/>
                <a:latin typeface="Calibri" panose="020F0502020204030204" pitchFamily="34" charset="0"/>
                <a:ea typeface="Yu Gothic" panose="020B0400000000000000" pitchFamily="34" charset="-128"/>
              </a:rPr>
              <a:t> Dynamics.</a:t>
            </a:r>
          </a:p>
          <a:p>
            <a:pPr algn="just">
              <a:lnSpc>
                <a:spcPct val="115000"/>
              </a:lnSpc>
            </a:pPr>
            <a:r>
              <a:rPr lang="de-DE" sz="1800" i="1" kern="100" dirty="0">
                <a:effectLst/>
                <a:latin typeface="Calibri" panose="020F0502020204030204" pitchFamily="34" charset="0"/>
                <a:ea typeface="Yu Gothic" panose="020B0400000000000000" pitchFamily="34" charset="-128"/>
              </a:rPr>
              <a:t>Wir verlinken Ihnen in den weiterführenden Materialien unter dem Video diese Liste sowie einen Beitrag, in dem verschiedene Videoanalyse Apps im Hinblick auf verschiedene Kriterien miteinander verglichen wurden. Einmal die Bedienung, aber auch die Datenaufnahme und Auswertung oder der Export von Daten fließen da als Kriterien in die Bewertung ein. Für diejenigen, die sich dafür interessieren, sich einen Vergleich dieser Apps anzuschauen.</a:t>
            </a:r>
          </a:p>
          <a:p>
            <a:endParaRPr lang="de-DE" dirty="0"/>
          </a:p>
        </p:txBody>
      </p:sp>
      <p:sp>
        <p:nvSpPr>
          <p:cNvPr id="4" name="Foliennummernplatzhalter 3"/>
          <p:cNvSpPr>
            <a:spLocks noGrp="1"/>
          </p:cNvSpPr>
          <p:nvPr>
            <p:ph type="sldNum" sz="quarter" idx="5"/>
          </p:nvPr>
        </p:nvSpPr>
        <p:spPr/>
        <p:txBody>
          <a:bodyPr/>
          <a:lstStyle/>
          <a:p>
            <a:fld id="{444B0E6C-CC57-334B-BEF1-2CF2CD2AE1EB}" type="slidenum">
              <a:rPr lang="de-DE" smtClean="0"/>
              <a:t>8</a:t>
            </a:fld>
            <a:endParaRPr lang="de-DE"/>
          </a:p>
        </p:txBody>
      </p:sp>
    </p:spTree>
    <p:extLst>
      <p:ext uri="{BB962C8B-B14F-4D97-AF65-F5344CB8AC3E}">
        <p14:creationId xmlns:p14="http://schemas.microsoft.com/office/powerpoint/2010/main" val="6642365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44B0E6C-CC57-334B-BEF1-2CF2CD2AE1EB}" type="slidenum">
              <a:rPr lang="de-DE" smtClean="0"/>
              <a:t>9</a:t>
            </a:fld>
            <a:endParaRPr lang="de-DE"/>
          </a:p>
        </p:txBody>
      </p:sp>
    </p:spTree>
    <p:extLst>
      <p:ext uri="{BB962C8B-B14F-4D97-AF65-F5344CB8AC3E}">
        <p14:creationId xmlns:p14="http://schemas.microsoft.com/office/powerpoint/2010/main" val="259650373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g"/><Relationship Id="rId1" Type="http://schemas.openxmlformats.org/officeDocument/2006/relationships/slideMaster" Target="../slideMasters/slideMaster1.xml"/><Relationship Id="rId6" Type="http://schemas.openxmlformats.org/officeDocument/2006/relationships/image" Target="../media/image7.jpg"/><Relationship Id="rId5" Type="http://schemas.openxmlformats.org/officeDocument/2006/relationships/image" Target="../media/image6.png"/><Relationship Id="rId4" Type="http://schemas.openxmlformats.org/officeDocument/2006/relationships/image" Target="../media/image5.jpg"/><Relationship Id="rId9" Type="http://schemas.openxmlformats.org/officeDocument/2006/relationships/image" Target="../media/image10.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Master" Target="../slideMasters/slideMaster2.xml"/><Relationship Id="rId6" Type="http://schemas.openxmlformats.org/officeDocument/2006/relationships/image" Target="../media/image5.jp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jpg"/><Relationship Id="rId9"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g"/><Relationship Id="rId1" Type="http://schemas.openxmlformats.org/officeDocument/2006/relationships/slideMaster" Target="../slideMasters/slideMaster3.xml"/><Relationship Id="rId6" Type="http://schemas.openxmlformats.org/officeDocument/2006/relationships/image" Target="../media/image7.jpg"/><Relationship Id="rId5" Type="http://schemas.openxmlformats.org/officeDocument/2006/relationships/image" Target="../media/image6.png"/><Relationship Id="rId4" Type="http://schemas.openxmlformats.org/officeDocument/2006/relationships/image" Target="../media/image5.jpg"/><Relationship Id="rId9" Type="http://schemas.openxmlformats.org/officeDocument/2006/relationships/image" Target="../media/image10.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g"/><Relationship Id="rId1" Type="http://schemas.openxmlformats.org/officeDocument/2006/relationships/slideMaster" Target="../slideMasters/slideMaster4.xml"/><Relationship Id="rId6" Type="http://schemas.openxmlformats.org/officeDocument/2006/relationships/image" Target="../media/image7.jpg"/><Relationship Id="rId5" Type="http://schemas.openxmlformats.org/officeDocument/2006/relationships/image" Target="../media/image6.png"/><Relationship Id="rId4" Type="http://schemas.openxmlformats.org/officeDocument/2006/relationships/image" Target="../media/image5.jpg"/><Relationship Id="rId9" Type="http://schemas.openxmlformats.org/officeDocument/2006/relationships/image" Target="../media/image10.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FFD3CF-D5F5-0DB9-967D-8467E48C2FF6}"/>
              </a:ext>
            </a:extLst>
          </p:cNvPr>
          <p:cNvSpPr>
            <a:spLocks noGrp="1"/>
          </p:cNvSpPr>
          <p:nvPr>
            <p:ph type="ctrTitle"/>
          </p:nvPr>
        </p:nvSpPr>
        <p:spPr>
          <a:xfrm>
            <a:off x="1524000" y="1311143"/>
            <a:ext cx="9144000" cy="219882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19B2E703-80C3-796B-0ED3-9841F347EF8D}"/>
              </a:ext>
            </a:extLst>
          </p:cNvPr>
          <p:cNvSpPr>
            <a:spLocks noGrp="1"/>
          </p:cNvSpPr>
          <p:nvPr>
            <p:ph type="subTitle" idx="1"/>
          </p:nvPr>
        </p:nvSpPr>
        <p:spPr>
          <a:xfrm>
            <a:off x="1524000" y="3832597"/>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pic>
        <p:nvPicPr>
          <p:cNvPr id="4" name="Grafik 3" descr="Ein Projektverbund von lernen:digital. Kompetenzzentrum MINT">
            <a:extLst>
              <a:ext uri="{FF2B5EF4-FFF2-40B4-BE49-F238E27FC236}">
                <a16:creationId xmlns:a16="http://schemas.microsoft.com/office/drawing/2014/main" id="{6F6F2894-ADEC-7654-D5E9-3FCA2B9C8F80}"/>
              </a:ext>
              <a:ext uri="{C183D7F6-B498-43B3-948B-1728B52AA6E4}">
                <adec:decorative xmlns:adec="http://schemas.microsoft.com/office/drawing/2017/decorative" val="0"/>
              </a:ext>
            </a:extLst>
          </p:cNvPr>
          <p:cNvPicPr>
            <a:picLocks noChangeAspect="1"/>
          </p:cNvPicPr>
          <p:nvPr userDrawn="1"/>
        </p:nvPicPr>
        <p:blipFill>
          <a:blip r:embed="rId2">
            <a:alphaModFix/>
          </a:blip>
          <a:stretch>
            <a:fillRect/>
          </a:stretch>
        </p:blipFill>
        <p:spPr>
          <a:xfrm>
            <a:off x="1170819" y="5708045"/>
            <a:ext cx="1887342" cy="865120"/>
          </a:xfrm>
          <a:prstGeom prst="rect">
            <a:avLst/>
          </a:prstGeom>
        </p:spPr>
      </p:pic>
      <p:pic>
        <p:nvPicPr>
          <p:cNvPr id="5" name="Grafik 4" descr="Ein Bild, das Schrift, Text, Logo, Symbol enthält.&#10;&#10;Automatisch generierte Beschreibung">
            <a:extLst>
              <a:ext uri="{FF2B5EF4-FFF2-40B4-BE49-F238E27FC236}">
                <a16:creationId xmlns:a16="http://schemas.microsoft.com/office/drawing/2014/main" id="{2478A7B6-886F-3204-0DDE-DBF4F5A72123}"/>
              </a:ext>
            </a:extLst>
          </p:cNvPr>
          <p:cNvPicPr>
            <a:picLocks noChangeAspect="1"/>
          </p:cNvPicPr>
          <p:nvPr userDrawn="1"/>
        </p:nvPicPr>
        <p:blipFill>
          <a:blip r:embed="rId3"/>
          <a:stretch>
            <a:fillRect/>
          </a:stretch>
        </p:blipFill>
        <p:spPr>
          <a:xfrm>
            <a:off x="3083455" y="6038216"/>
            <a:ext cx="1019017" cy="365471"/>
          </a:xfrm>
          <a:prstGeom prst="rect">
            <a:avLst/>
          </a:prstGeom>
        </p:spPr>
      </p:pic>
      <p:pic>
        <p:nvPicPr>
          <p:cNvPr id="8" name="Grafik 7" descr="Ein Bild, das Text, Schrift, Typografie, Design enthält.&#10;&#10;Automatisch generierte Beschreibung">
            <a:extLst>
              <a:ext uri="{FF2B5EF4-FFF2-40B4-BE49-F238E27FC236}">
                <a16:creationId xmlns:a16="http://schemas.microsoft.com/office/drawing/2014/main" id="{946D7632-2F97-C052-F66E-96947D0901FE}"/>
              </a:ext>
            </a:extLst>
          </p:cNvPr>
          <p:cNvPicPr>
            <a:picLocks noChangeAspect="1"/>
          </p:cNvPicPr>
          <p:nvPr userDrawn="1"/>
        </p:nvPicPr>
        <p:blipFill>
          <a:blip r:embed="rId4"/>
          <a:stretch>
            <a:fillRect/>
          </a:stretch>
        </p:blipFill>
        <p:spPr>
          <a:xfrm>
            <a:off x="5439916" y="5988128"/>
            <a:ext cx="1364480" cy="349140"/>
          </a:xfrm>
          <a:prstGeom prst="rect">
            <a:avLst/>
          </a:prstGeom>
        </p:spPr>
      </p:pic>
      <p:pic>
        <p:nvPicPr>
          <p:cNvPr id="9" name="Grafik 8" descr="Ein Bild, das Text, Screenshot, Symbol, Schrift enthält.&#10;&#10;Automatisch generierte Beschreibung">
            <a:extLst>
              <a:ext uri="{FF2B5EF4-FFF2-40B4-BE49-F238E27FC236}">
                <a16:creationId xmlns:a16="http://schemas.microsoft.com/office/drawing/2014/main" id="{FF44480D-6A63-A449-CACC-C54B910946F0}"/>
              </a:ext>
            </a:extLst>
          </p:cNvPr>
          <p:cNvPicPr>
            <a:picLocks noChangeAspect="1"/>
          </p:cNvPicPr>
          <p:nvPr userDrawn="1"/>
        </p:nvPicPr>
        <p:blipFill>
          <a:blip r:embed="rId5"/>
          <a:stretch>
            <a:fillRect/>
          </a:stretch>
        </p:blipFill>
        <p:spPr>
          <a:xfrm>
            <a:off x="9454646" y="5708045"/>
            <a:ext cx="817968" cy="872438"/>
          </a:xfrm>
          <a:prstGeom prst="rect">
            <a:avLst/>
          </a:prstGeom>
        </p:spPr>
      </p:pic>
      <p:pic>
        <p:nvPicPr>
          <p:cNvPr id="10" name="Grafik 9" descr="Ein Bild, das Schrift, Text, Grafiken, Logo enthält.&#10;&#10;Automatisch generierte Beschreibung">
            <a:extLst>
              <a:ext uri="{FF2B5EF4-FFF2-40B4-BE49-F238E27FC236}">
                <a16:creationId xmlns:a16="http://schemas.microsoft.com/office/drawing/2014/main" id="{A80E8E68-4626-CF03-D881-82E3A7D88AF8}"/>
              </a:ext>
            </a:extLst>
          </p:cNvPr>
          <p:cNvPicPr>
            <a:picLocks noChangeAspect="1"/>
          </p:cNvPicPr>
          <p:nvPr userDrawn="1"/>
        </p:nvPicPr>
        <p:blipFill>
          <a:blip r:embed="rId6"/>
          <a:stretch>
            <a:fillRect/>
          </a:stretch>
        </p:blipFill>
        <p:spPr>
          <a:xfrm>
            <a:off x="4127766" y="5892001"/>
            <a:ext cx="1291516" cy="525062"/>
          </a:xfrm>
          <a:prstGeom prst="rect">
            <a:avLst/>
          </a:prstGeom>
        </p:spPr>
      </p:pic>
      <p:pic>
        <p:nvPicPr>
          <p:cNvPr id="11" name="Grafik 10" descr="Ein Bild, das Schrift, Text, Grafiken, Logo enthält.&#10;&#10;Automatisch generierte Beschreibung">
            <a:extLst>
              <a:ext uri="{FF2B5EF4-FFF2-40B4-BE49-F238E27FC236}">
                <a16:creationId xmlns:a16="http://schemas.microsoft.com/office/drawing/2014/main" id="{42D0387D-FBE9-9201-FA2B-9432DE0B61C7}"/>
              </a:ext>
            </a:extLst>
          </p:cNvPr>
          <p:cNvPicPr>
            <a:picLocks noChangeAspect="1"/>
          </p:cNvPicPr>
          <p:nvPr userDrawn="1"/>
        </p:nvPicPr>
        <p:blipFill>
          <a:blip r:embed="rId7"/>
          <a:stretch>
            <a:fillRect/>
          </a:stretch>
        </p:blipFill>
        <p:spPr>
          <a:xfrm>
            <a:off x="6823327" y="5913397"/>
            <a:ext cx="1221957" cy="482270"/>
          </a:xfrm>
          <a:prstGeom prst="rect">
            <a:avLst/>
          </a:prstGeom>
        </p:spPr>
      </p:pic>
      <p:pic>
        <p:nvPicPr>
          <p:cNvPr id="12" name="Grafik 11" descr="Ein Bild, das Text, Schrift, Screenshot, Grafikdesign enthält.&#10;&#10;KI-generierte Inhalte können fehlerhaft sein.">
            <a:extLst>
              <a:ext uri="{FF2B5EF4-FFF2-40B4-BE49-F238E27FC236}">
                <a16:creationId xmlns:a16="http://schemas.microsoft.com/office/drawing/2014/main" id="{3E92B0BE-9B71-782E-CFB0-5E04F7568B71}"/>
              </a:ext>
            </a:extLst>
          </p:cNvPr>
          <p:cNvPicPr>
            <a:picLocks noChangeAspect="1"/>
          </p:cNvPicPr>
          <p:nvPr userDrawn="1"/>
        </p:nvPicPr>
        <p:blipFill>
          <a:blip r:embed="rId8"/>
          <a:srcRect r="6390" b="8303"/>
          <a:stretch>
            <a:fillRect/>
          </a:stretch>
        </p:blipFill>
        <p:spPr>
          <a:xfrm>
            <a:off x="10291545" y="5727410"/>
            <a:ext cx="1588567" cy="826390"/>
          </a:xfrm>
          <a:prstGeom prst="rect">
            <a:avLst/>
          </a:prstGeom>
        </p:spPr>
      </p:pic>
      <p:pic>
        <p:nvPicPr>
          <p:cNvPr id="13" name="Grafik 12" descr="Ein Bild, das Text, Schrift, Logo, Grafiken enthält.&#10;&#10;KI-generierte Inhalte können fehlerhaft sein.">
            <a:extLst>
              <a:ext uri="{FF2B5EF4-FFF2-40B4-BE49-F238E27FC236}">
                <a16:creationId xmlns:a16="http://schemas.microsoft.com/office/drawing/2014/main" id="{34E84D74-996D-635F-7293-F1E83C9C3E86}"/>
              </a:ext>
            </a:extLst>
          </p:cNvPr>
          <p:cNvPicPr>
            <a:picLocks noChangeAspect="1"/>
          </p:cNvPicPr>
          <p:nvPr userDrawn="1"/>
        </p:nvPicPr>
        <p:blipFill>
          <a:blip r:embed="rId9"/>
          <a:stretch>
            <a:fillRect/>
          </a:stretch>
        </p:blipFill>
        <p:spPr>
          <a:xfrm>
            <a:off x="8064215" y="5845310"/>
            <a:ext cx="1371500" cy="618444"/>
          </a:xfrm>
          <a:prstGeom prst="rect">
            <a:avLst/>
          </a:prstGeom>
        </p:spPr>
      </p:pic>
    </p:spTree>
    <p:extLst>
      <p:ext uri="{BB962C8B-B14F-4D97-AF65-F5344CB8AC3E}">
        <p14:creationId xmlns:p14="http://schemas.microsoft.com/office/powerpoint/2010/main" val="4677124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1D29A3-F3D5-6812-4239-154DE7EEB57F}"/>
              </a:ext>
            </a:extLst>
          </p:cNvPr>
          <p:cNvSpPr>
            <a:spLocks noGrp="1"/>
          </p:cNvSpPr>
          <p:nvPr>
            <p:ph type="title"/>
          </p:nvPr>
        </p:nvSpPr>
        <p:spPr>
          <a:xfrm>
            <a:off x="1237128" y="987424"/>
            <a:ext cx="3534897" cy="1069975"/>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8C3DAFAD-E664-BFC3-9248-6E3A6E2F9F7E}"/>
              </a:ext>
            </a:extLst>
          </p:cNvPr>
          <p:cNvSpPr>
            <a:spLocks noGrp="1"/>
          </p:cNvSpPr>
          <p:nvPr>
            <p:ph type="pic" idx="1"/>
          </p:nvPr>
        </p:nvSpPr>
        <p:spPr>
          <a:xfrm>
            <a:off x="5183188" y="987425"/>
            <a:ext cx="581662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26901BB3-93F0-D4A9-5FF6-BF4B42712937}"/>
              </a:ext>
            </a:extLst>
          </p:cNvPr>
          <p:cNvSpPr>
            <a:spLocks noGrp="1"/>
          </p:cNvSpPr>
          <p:nvPr>
            <p:ph type="body" sz="half" idx="2"/>
          </p:nvPr>
        </p:nvSpPr>
        <p:spPr>
          <a:xfrm>
            <a:off x="1237128" y="2057400"/>
            <a:ext cx="353489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8" name="Datumsplatzhalter 3">
            <a:extLst>
              <a:ext uri="{FF2B5EF4-FFF2-40B4-BE49-F238E27FC236}">
                <a16:creationId xmlns:a16="http://schemas.microsoft.com/office/drawing/2014/main" id="{D02FE91A-0CB8-100D-2EF2-2D3FE9A55D3C}"/>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9" name="Fußzeilenplatzhalter 4">
            <a:extLst>
              <a:ext uri="{FF2B5EF4-FFF2-40B4-BE49-F238E27FC236}">
                <a16:creationId xmlns:a16="http://schemas.microsoft.com/office/drawing/2014/main" id="{7E1079CB-E94C-1829-3EFD-635A69BC301B}"/>
              </a:ext>
            </a:extLst>
          </p:cNvPr>
          <p:cNvSpPr>
            <a:spLocks noGrp="1"/>
          </p:cNvSpPr>
          <p:nvPr>
            <p:ph type="ftr" sz="quarter" idx="11"/>
          </p:nvPr>
        </p:nvSpPr>
        <p:spPr>
          <a:xfrm>
            <a:off x="4038597" y="6356350"/>
            <a:ext cx="4114800" cy="365125"/>
          </a:xfrm>
        </p:spPr>
        <p:txBody>
          <a:bodyPr/>
          <a:lstStyle/>
          <a:p>
            <a:endParaRPr lang="de-DE"/>
          </a:p>
        </p:txBody>
      </p:sp>
      <p:sp>
        <p:nvSpPr>
          <p:cNvPr id="10" name="Foliennummernplatzhalter 5">
            <a:extLst>
              <a:ext uri="{FF2B5EF4-FFF2-40B4-BE49-F238E27FC236}">
                <a16:creationId xmlns:a16="http://schemas.microsoft.com/office/drawing/2014/main" id="{910E6578-2E05-7861-39D8-0D9FE1A48E08}"/>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11316237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6B7301-6126-A375-87EC-8187025634F6}"/>
              </a:ext>
            </a:extLst>
          </p:cNvPr>
          <p:cNvSpPr>
            <a:spLocks noGrp="1"/>
          </p:cNvSpPr>
          <p:nvPr>
            <p:ph type="title"/>
          </p:nvPr>
        </p:nvSpPr>
        <p:spPr>
          <a:xfrm>
            <a:off x="1237128" y="959224"/>
            <a:ext cx="9762685" cy="731464"/>
          </a:xfrm>
        </p:spPr>
        <p:txBody>
          <a:bodyPr/>
          <a:lstStyle/>
          <a:p>
            <a:r>
              <a:rPr lang="de-DE"/>
              <a:t>Mastertitelformat bearbeiten</a:t>
            </a:r>
          </a:p>
        </p:txBody>
      </p:sp>
      <p:sp>
        <p:nvSpPr>
          <p:cNvPr id="3" name="Vertikaler Textplatzhalter 2">
            <a:extLst>
              <a:ext uri="{FF2B5EF4-FFF2-40B4-BE49-F238E27FC236}">
                <a16:creationId xmlns:a16="http://schemas.microsoft.com/office/drawing/2014/main" id="{9C1C99DD-97EB-17F9-6ED4-B92079695926}"/>
              </a:ext>
            </a:extLst>
          </p:cNvPr>
          <p:cNvSpPr>
            <a:spLocks noGrp="1"/>
          </p:cNvSpPr>
          <p:nvPr>
            <p:ph type="body" orient="vert" idx="1"/>
          </p:nvPr>
        </p:nvSpPr>
        <p:spPr>
          <a:xfrm>
            <a:off x="1237128" y="1825625"/>
            <a:ext cx="9762685" cy="43513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3">
            <a:extLst>
              <a:ext uri="{FF2B5EF4-FFF2-40B4-BE49-F238E27FC236}">
                <a16:creationId xmlns:a16="http://schemas.microsoft.com/office/drawing/2014/main" id="{2C1B3462-06D1-D9BA-C251-8DAF74B49DA8}"/>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8" name="Fußzeilenplatzhalter 4">
            <a:extLst>
              <a:ext uri="{FF2B5EF4-FFF2-40B4-BE49-F238E27FC236}">
                <a16:creationId xmlns:a16="http://schemas.microsoft.com/office/drawing/2014/main" id="{7CACE9CF-1AC7-6B72-DBBE-86049E94C7A5}"/>
              </a:ext>
            </a:extLst>
          </p:cNvPr>
          <p:cNvSpPr>
            <a:spLocks noGrp="1"/>
          </p:cNvSpPr>
          <p:nvPr>
            <p:ph type="ftr" sz="quarter" idx="11"/>
          </p:nvPr>
        </p:nvSpPr>
        <p:spPr>
          <a:xfrm>
            <a:off x="4038597" y="6356350"/>
            <a:ext cx="4114800" cy="365125"/>
          </a:xfrm>
        </p:spPr>
        <p:txBody>
          <a:bodyPr/>
          <a:lstStyle/>
          <a:p>
            <a:endParaRPr lang="de-DE"/>
          </a:p>
        </p:txBody>
      </p:sp>
      <p:sp>
        <p:nvSpPr>
          <p:cNvPr id="9" name="Foliennummernplatzhalter 5">
            <a:extLst>
              <a:ext uri="{FF2B5EF4-FFF2-40B4-BE49-F238E27FC236}">
                <a16:creationId xmlns:a16="http://schemas.microsoft.com/office/drawing/2014/main" id="{D7F6BE5E-8B3B-C34B-A669-A1D769C9EC14}"/>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38246177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D9596DE2-A618-129E-9116-5313B95313D7}"/>
              </a:ext>
            </a:extLst>
          </p:cNvPr>
          <p:cNvSpPr>
            <a:spLocks noGrp="1"/>
          </p:cNvSpPr>
          <p:nvPr>
            <p:ph type="title" orient="vert"/>
          </p:nvPr>
        </p:nvSpPr>
        <p:spPr>
          <a:xfrm>
            <a:off x="8724900" y="1013011"/>
            <a:ext cx="2274913" cy="5163952"/>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4BD2DED8-15E4-A2F0-F1AB-46F274123740}"/>
              </a:ext>
            </a:extLst>
          </p:cNvPr>
          <p:cNvSpPr>
            <a:spLocks noGrp="1"/>
          </p:cNvSpPr>
          <p:nvPr>
            <p:ph type="body" orient="vert" idx="1"/>
          </p:nvPr>
        </p:nvSpPr>
        <p:spPr>
          <a:xfrm>
            <a:off x="1237128" y="1013011"/>
            <a:ext cx="7335372" cy="5163951"/>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3">
            <a:extLst>
              <a:ext uri="{FF2B5EF4-FFF2-40B4-BE49-F238E27FC236}">
                <a16:creationId xmlns:a16="http://schemas.microsoft.com/office/drawing/2014/main" id="{DF572E5E-2100-5B29-1191-D614AE2F3658}"/>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8" name="Fußzeilenplatzhalter 4">
            <a:extLst>
              <a:ext uri="{FF2B5EF4-FFF2-40B4-BE49-F238E27FC236}">
                <a16:creationId xmlns:a16="http://schemas.microsoft.com/office/drawing/2014/main" id="{4C0F9B4A-3675-08AD-E447-A5268374629B}"/>
              </a:ext>
            </a:extLst>
          </p:cNvPr>
          <p:cNvSpPr>
            <a:spLocks noGrp="1"/>
          </p:cNvSpPr>
          <p:nvPr>
            <p:ph type="ftr" sz="quarter" idx="11"/>
          </p:nvPr>
        </p:nvSpPr>
        <p:spPr>
          <a:xfrm>
            <a:off x="4038597" y="6356350"/>
            <a:ext cx="4114800" cy="365125"/>
          </a:xfrm>
        </p:spPr>
        <p:txBody>
          <a:bodyPr/>
          <a:lstStyle/>
          <a:p>
            <a:endParaRPr lang="de-DE"/>
          </a:p>
        </p:txBody>
      </p:sp>
      <p:sp>
        <p:nvSpPr>
          <p:cNvPr id="9" name="Foliennummernplatzhalter 5">
            <a:extLst>
              <a:ext uri="{FF2B5EF4-FFF2-40B4-BE49-F238E27FC236}">
                <a16:creationId xmlns:a16="http://schemas.microsoft.com/office/drawing/2014/main" id="{9A33242D-DC8F-F7E5-52AF-F0529D66C1A9}"/>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4720814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3E8313-F219-D109-CDB7-C24B8D18AD0D}"/>
              </a:ext>
            </a:extLst>
          </p:cNvPr>
          <p:cNvSpPr>
            <a:spLocks noGrp="1"/>
          </p:cNvSpPr>
          <p:nvPr>
            <p:ph type="title"/>
          </p:nvPr>
        </p:nvSpPr>
        <p:spPr>
          <a:xfrm>
            <a:off x="1237128" y="1004047"/>
            <a:ext cx="9762685" cy="686641"/>
          </a:xfrm>
        </p:spPr>
        <p:txBody>
          <a:bodyPr/>
          <a:lstStyle/>
          <a:p>
            <a:r>
              <a:rPr lang="de-DE"/>
              <a:t>Mastertitelformat bearbeiten</a:t>
            </a:r>
          </a:p>
        </p:txBody>
      </p:sp>
      <p:sp>
        <p:nvSpPr>
          <p:cNvPr id="6" name="Datumsplatzhalter 3">
            <a:extLst>
              <a:ext uri="{FF2B5EF4-FFF2-40B4-BE49-F238E27FC236}">
                <a16:creationId xmlns:a16="http://schemas.microsoft.com/office/drawing/2014/main" id="{5A58DAC8-5CDD-F65F-FCD8-7DDB75BB4D08}"/>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7" name="Fußzeilenplatzhalter 4">
            <a:extLst>
              <a:ext uri="{FF2B5EF4-FFF2-40B4-BE49-F238E27FC236}">
                <a16:creationId xmlns:a16="http://schemas.microsoft.com/office/drawing/2014/main" id="{618FDBF1-951E-4AE9-F5D6-C048C8F3CD9B}"/>
              </a:ext>
            </a:extLst>
          </p:cNvPr>
          <p:cNvSpPr>
            <a:spLocks noGrp="1"/>
          </p:cNvSpPr>
          <p:nvPr>
            <p:ph type="ftr" sz="quarter" idx="11"/>
          </p:nvPr>
        </p:nvSpPr>
        <p:spPr>
          <a:xfrm>
            <a:off x="4038597" y="6356350"/>
            <a:ext cx="4114800" cy="365125"/>
          </a:xfrm>
        </p:spPr>
        <p:txBody>
          <a:bodyPr/>
          <a:lstStyle/>
          <a:p>
            <a:endParaRPr lang="de-DE"/>
          </a:p>
        </p:txBody>
      </p:sp>
      <p:sp>
        <p:nvSpPr>
          <p:cNvPr id="8" name="Foliennummernplatzhalter 5">
            <a:extLst>
              <a:ext uri="{FF2B5EF4-FFF2-40B4-BE49-F238E27FC236}">
                <a16:creationId xmlns:a16="http://schemas.microsoft.com/office/drawing/2014/main" id="{8D40F586-31EE-6655-B156-B2C0F75AFE0D}"/>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6500593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8B48EE50-178B-DAEA-F5DB-469B2B326C79}"/>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3252" y="0"/>
            <a:ext cx="12205252" cy="6858000"/>
          </a:xfrm>
          <a:prstGeom prst="rect">
            <a:avLst/>
          </a:prstGeom>
        </p:spPr>
      </p:pic>
      <p:sp>
        <p:nvSpPr>
          <p:cNvPr id="2" name="Titel 1">
            <a:extLst>
              <a:ext uri="{FF2B5EF4-FFF2-40B4-BE49-F238E27FC236}">
                <a16:creationId xmlns:a16="http://schemas.microsoft.com/office/drawing/2014/main" id="{C1FFD3CF-D5F5-0DB9-967D-8467E48C2FF6}"/>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19B2E703-80C3-796B-0ED3-9841F347EF8D}"/>
              </a:ext>
            </a:extLst>
          </p:cNvPr>
          <p:cNvSpPr>
            <a:spLocks noGrp="1"/>
          </p:cNvSpPr>
          <p:nvPr>
            <p:ph type="subTitle" idx="1"/>
          </p:nvPr>
        </p:nvSpPr>
        <p:spPr>
          <a:xfrm>
            <a:off x="1524000" y="3832597"/>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pic>
        <p:nvPicPr>
          <p:cNvPr id="13" name="Grafik 12" descr="ComeMINT-Logo.">
            <a:extLst>
              <a:ext uri="{FF2B5EF4-FFF2-40B4-BE49-F238E27FC236}">
                <a16:creationId xmlns:a16="http://schemas.microsoft.com/office/drawing/2014/main" id="{B3524724-9D87-7F2F-2DAD-DB0450E59065}"/>
              </a:ext>
              <a:ext uri="{C183D7F6-B498-43B3-948B-1728B52AA6E4}">
                <adec:decorative xmlns:adec="http://schemas.microsoft.com/office/drawing/2017/decorative" val="0"/>
              </a:ext>
            </a:extLst>
          </p:cNvPr>
          <p:cNvPicPr>
            <a:picLocks noChangeAspect="1"/>
          </p:cNvPicPr>
          <p:nvPr userDrawn="1"/>
        </p:nvPicPr>
        <p:blipFill>
          <a:blip r:embed="rId3"/>
          <a:stretch>
            <a:fillRect/>
          </a:stretch>
        </p:blipFill>
        <p:spPr>
          <a:xfrm>
            <a:off x="136379" y="-541434"/>
            <a:ext cx="3345709" cy="2367059"/>
          </a:xfrm>
          <a:prstGeom prst="rect">
            <a:avLst/>
          </a:prstGeom>
        </p:spPr>
      </p:pic>
      <p:sp>
        <p:nvSpPr>
          <p:cNvPr id="10" name="Textfeld 9">
            <a:extLst>
              <a:ext uri="{FF2B5EF4-FFF2-40B4-BE49-F238E27FC236}">
                <a16:creationId xmlns:a16="http://schemas.microsoft.com/office/drawing/2014/main" id="{285E8D8C-02F3-AA5E-55E5-62C133469F6A}"/>
              </a:ext>
            </a:extLst>
          </p:cNvPr>
          <p:cNvSpPr txBox="1"/>
          <p:nvPr userDrawn="1"/>
        </p:nvSpPr>
        <p:spPr>
          <a:xfrm>
            <a:off x="795402" y="846273"/>
            <a:ext cx="2054269" cy="646331"/>
          </a:xfrm>
          <a:prstGeom prst="rect">
            <a:avLst/>
          </a:prstGeom>
          <a:noFill/>
        </p:spPr>
        <p:txBody>
          <a:bodyPr wrap="square" rtlCol="0">
            <a:spAutoFit/>
          </a:bodyPr>
          <a:lstStyle/>
          <a:p>
            <a:r>
              <a:rPr lang="de-DE" sz="1800" dirty="0">
                <a:solidFill>
                  <a:srgbClr val="000000"/>
                </a:solidFill>
                <a:effectLst/>
                <a:latin typeface="Arial Rounded MT Bold" panose="020F0704030504030204" pitchFamily="34" charset="0"/>
              </a:rPr>
              <a:t>Com</a:t>
            </a:r>
            <a:r>
              <a:rPr lang="de-DE" sz="1800" baseline="30000" dirty="0">
                <a:solidFill>
                  <a:srgbClr val="000000"/>
                </a:solidFill>
                <a:effectLst/>
                <a:latin typeface="Arial Rounded MT Bold" panose="020F0704030504030204" pitchFamily="34" charset="0"/>
              </a:rPr>
              <a:t>e</a:t>
            </a:r>
            <a:r>
              <a:rPr lang="de-DE" sz="1800" dirty="0">
                <a:solidFill>
                  <a:srgbClr val="000000"/>
                </a:solidFill>
                <a:effectLst/>
                <a:latin typeface="Arial Rounded MT Bold" panose="020F0704030504030204" pitchFamily="34" charset="0"/>
              </a:rPr>
              <a:t>Net Physik</a:t>
            </a:r>
            <a:endParaRPr lang="de-DE" dirty="0">
              <a:effectLst/>
            </a:endParaRPr>
          </a:p>
          <a:p>
            <a:endParaRPr lang="de-DE" dirty="0"/>
          </a:p>
        </p:txBody>
      </p:sp>
      <p:pic>
        <p:nvPicPr>
          <p:cNvPr id="5" name="Grafik 4" descr="Ein Projektverbund von lernen:digital. Kompetenzzentrum MINT">
            <a:extLst>
              <a:ext uri="{FF2B5EF4-FFF2-40B4-BE49-F238E27FC236}">
                <a16:creationId xmlns:a16="http://schemas.microsoft.com/office/drawing/2014/main" id="{EDC9627A-9EF4-6007-DB15-2A0DC1441DDA}"/>
              </a:ext>
              <a:ext uri="{C183D7F6-B498-43B3-948B-1728B52AA6E4}">
                <adec:decorative xmlns:adec="http://schemas.microsoft.com/office/drawing/2017/decorative" val="0"/>
              </a:ext>
            </a:extLst>
          </p:cNvPr>
          <p:cNvPicPr>
            <a:picLocks noChangeAspect="1"/>
          </p:cNvPicPr>
          <p:nvPr userDrawn="1"/>
        </p:nvPicPr>
        <p:blipFill>
          <a:blip r:embed="rId4">
            <a:alphaModFix/>
          </a:blip>
          <a:stretch>
            <a:fillRect/>
          </a:stretch>
        </p:blipFill>
        <p:spPr>
          <a:xfrm>
            <a:off x="1170819" y="5708045"/>
            <a:ext cx="1887342" cy="865120"/>
          </a:xfrm>
          <a:prstGeom prst="rect">
            <a:avLst/>
          </a:prstGeom>
        </p:spPr>
      </p:pic>
      <p:pic>
        <p:nvPicPr>
          <p:cNvPr id="6" name="Grafik 5" descr="Ein Bild, das Schrift, Text, Logo, Symbol enthält.&#10;&#10;Automatisch generierte Beschreibung">
            <a:extLst>
              <a:ext uri="{FF2B5EF4-FFF2-40B4-BE49-F238E27FC236}">
                <a16:creationId xmlns:a16="http://schemas.microsoft.com/office/drawing/2014/main" id="{C34E4FDC-4084-A201-0830-03AFB376BAEC}"/>
              </a:ext>
            </a:extLst>
          </p:cNvPr>
          <p:cNvPicPr>
            <a:picLocks noChangeAspect="1"/>
          </p:cNvPicPr>
          <p:nvPr userDrawn="1"/>
        </p:nvPicPr>
        <p:blipFill>
          <a:blip r:embed="rId5"/>
          <a:stretch>
            <a:fillRect/>
          </a:stretch>
        </p:blipFill>
        <p:spPr>
          <a:xfrm>
            <a:off x="3083455" y="6038216"/>
            <a:ext cx="1019017" cy="365471"/>
          </a:xfrm>
          <a:prstGeom prst="rect">
            <a:avLst/>
          </a:prstGeom>
        </p:spPr>
      </p:pic>
      <p:pic>
        <p:nvPicPr>
          <p:cNvPr id="7" name="Grafik 6" descr="Ein Bild, das Text, Schrift, Typografie, Design enthält.&#10;&#10;Automatisch generierte Beschreibung">
            <a:extLst>
              <a:ext uri="{FF2B5EF4-FFF2-40B4-BE49-F238E27FC236}">
                <a16:creationId xmlns:a16="http://schemas.microsoft.com/office/drawing/2014/main" id="{F69A3A6E-9843-0C71-6058-A2DAA84D21A2}"/>
              </a:ext>
            </a:extLst>
          </p:cNvPr>
          <p:cNvPicPr>
            <a:picLocks noChangeAspect="1"/>
          </p:cNvPicPr>
          <p:nvPr userDrawn="1"/>
        </p:nvPicPr>
        <p:blipFill>
          <a:blip r:embed="rId6"/>
          <a:stretch>
            <a:fillRect/>
          </a:stretch>
        </p:blipFill>
        <p:spPr>
          <a:xfrm>
            <a:off x="5439916" y="5988128"/>
            <a:ext cx="1364480" cy="349140"/>
          </a:xfrm>
          <a:prstGeom prst="rect">
            <a:avLst/>
          </a:prstGeom>
        </p:spPr>
      </p:pic>
      <p:pic>
        <p:nvPicPr>
          <p:cNvPr id="8" name="Grafik 7" descr="Ein Bild, das Text, Screenshot, Symbol, Schrift enthält.&#10;&#10;Automatisch generierte Beschreibung">
            <a:extLst>
              <a:ext uri="{FF2B5EF4-FFF2-40B4-BE49-F238E27FC236}">
                <a16:creationId xmlns:a16="http://schemas.microsoft.com/office/drawing/2014/main" id="{872F56D1-E298-C7F1-3865-9374006C5746}"/>
              </a:ext>
            </a:extLst>
          </p:cNvPr>
          <p:cNvPicPr>
            <a:picLocks noChangeAspect="1"/>
          </p:cNvPicPr>
          <p:nvPr userDrawn="1"/>
        </p:nvPicPr>
        <p:blipFill>
          <a:blip r:embed="rId7"/>
          <a:stretch>
            <a:fillRect/>
          </a:stretch>
        </p:blipFill>
        <p:spPr>
          <a:xfrm>
            <a:off x="9454646" y="5708045"/>
            <a:ext cx="817968" cy="872438"/>
          </a:xfrm>
          <a:prstGeom prst="rect">
            <a:avLst/>
          </a:prstGeom>
        </p:spPr>
      </p:pic>
      <p:pic>
        <p:nvPicPr>
          <p:cNvPr id="9" name="Grafik 8" descr="Ein Bild, das Schrift, Text, Grafiken, Logo enthält.&#10;&#10;Automatisch generierte Beschreibung">
            <a:extLst>
              <a:ext uri="{FF2B5EF4-FFF2-40B4-BE49-F238E27FC236}">
                <a16:creationId xmlns:a16="http://schemas.microsoft.com/office/drawing/2014/main" id="{0DC73AA6-EFC1-8A32-889D-D9A4EE18BDF7}"/>
              </a:ext>
            </a:extLst>
          </p:cNvPr>
          <p:cNvPicPr>
            <a:picLocks noChangeAspect="1"/>
          </p:cNvPicPr>
          <p:nvPr userDrawn="1"/>
        </p:nvPicPr>
        <p:blipFill>
          <a:blip r:embed="rId8"/>
          <a:stretch>
            <a:fillRect/>
          </a:stretch>
        </p:blipFill>
        <p:spPr>
          <a:xfrm>
            <a:off x="4127766" y="5892001"/>
            <a:ext cx="1291516" cy="525062"/>
          </a:xfrm>
          <a:prstGeom prst="rect">
            <a:avLst/>
          </a:prstGeom>
        </p:spPr>
      </p:pic>
      <p:pic>
        <p:nvPicPr>
          <p:cNvPr id="16" name="Grafik 15" descr="Ein Bild, das Schrift, Text, Grafiken, Logo enthält.&#10;&#10;Automatisch generierte Beschreibung">
            <a:extLst>
              <a:ext uri="{FF2B5EF4-FFF2-40B4-BE49-F238E27FC236}">
                <a16:creationId xmlns:a16="http://schemas.microsoft.com/office/drawing/2014/main" id="{B3F08FD5-8132-6450-BFD7-58B31D0EE090}"/>
              </a:ext>
            </a:extLst>
          </p:cNvPr>
          <p:cNvPicPr>
            <a:picLocks noChangeAspect="1"/>
          </p:cNvPicPr>
          <p:nvPr userDrawn="1"/>
        </p:nvPicPr>
        <p:blipFill>
          <a:blip r:embed="rId9"/>
          <a:stretch>
            <a:fillRect/>
          </a:stretch>
        </p:blipFill>
        <p:spPr>
          <a:xfrm>
            <a:off x="6823327" y="5913397"/>
            <a:ext cx="1221957" cy="482270"/>
          </a:xfrm>
          <a:prstGeom prst="rect">
            <a:avLst/>
          </a:prstGeom>
        </p:spPr>
      </p:pic>
      <p:pic>
        <p:nvPicPr>
          <p:cNvPr id="20" name="Grafik 19" descr="Ein Bild, das Text, Schrift, Screenshot, Grafikdesign enthält.&#10;&#10;KI-generierte Inhalte können fehlerhaft sein.">
            <a:extLst>
              <a:ext uri="{FF2B5EF4-FFF2-40B4-BE49-F238E27FC236}">
                <a16:creationId xmlns:a16="http://schemas.microsoft.com/office/drawing/2014/main" id="{E5502432-B9C8-A616-D313-4126DE1451E1}"/>
              </a:ext>
            </a:extLst>
          </p:cNvPr>
          <p:cNvPicPr>
            <a:picLocks noChangeAspect="1"/>
          </p:cNvPicPr>
          <p:nvPr userDrawn="1"/>
        </p:nvPicPr>
        <p:blipFill>
          <a:blip r:embed="rId10"/>
          <a:srcRect r="6390" b="8303"/>
          <a:stretch>
            <a:fillRect/>
          </a:stretch>
        </p:blipFill>
        <p:spPr>
          <a:xfrm>
            <a:off x="10291545" y="5727410"/>
            <a:ext cx="1588567" cy="826390"/>
          </a:xfrm>
          <a:prstGeom prst="rect">
            <a:avLst/>
          </a:prstGeom>
        </p:spPr>
      </p:pic>
      <p:pic>
        <p:nvPicPr>
          <p:cNvPr id="21" name="Grafik 20" descr="Ein Bild, das Text, Schrift, Logo, Grafiken enthält.&#10;&#10;KI-generierte Inhalte können fehlerhaft sein.">
            <a:extLst>
              <a:ext uri="{FF2B5EF4-FFF2-40B4-BE49-F238E27FC236}">
                <a16:creationId xmlns:a16="http://schemas.microsoft.com/office/drawing/2014/main" id="{0C8AC80A-2B68-7104-76E5-1219838D6296}"/>
              </a:ext>
            </a:extLst>
          </p:cNvPr>
          <p:cNvPicPr>
            <a:picLocks noChangeAspect="1"/>
          </p:cNvPicPr>
          <p:nvPr userDrawn="1"/>
        </p:nvPicPr>
        <p:blipFill>
          <a:blip r:embed="rId11"/>
          <a:stretch>
            <a:fillRect/>
          </a:stretch>
        </p:blipFill>
        <p:spPr>
          <a:xfrm>
            <a:off x="8064215" y="5845310"/>
            <a:ext cx="1371500" cy="618444"/>
          </a:xfrm>
          <a:prstGeom prst="rect">
            <a:avLst/>
          </a:prstGeom>
        </p:spPr>
      </p:pic>
    </p:spTree>
    <p:extLst>
      <p:ext uri="{BB962C8B-B14F-4D97-AF65-F5344CB8AC3E}">
        <p14:creationId xmlns:p14="http://schemas.microsoft.com/office/powerpoint/2010/main" val="13649323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D2CA5D-0D68-D1FC-C5DC-0C1A1B198886}"/>
              </a:ext>
            </a:extLst>
          </p:cNvPr>
          <p:cNvSpPr>
            <a:spLocks noGrp="1"/>
          </p:cNvSpPr>
          <p:nvPr>
            <p:ph type="title"/>
          </p:nvPr>
        </p:nvSpPr>
        <p:spPr>
          <a:xfrm>
            <a:off x="1230314" y="928244"/>
            <a:ext cx="9769498" cy="841024"/>
          </a:xfrm>
        </p:spPr>
        <p:txBody>
          <a:bodyPr/>
          <a:lstStyle/>
          <a:p>
            <a:r>
              <a:rPr lang="de-DE" dirty="0"/>
              <a:t>Mastertitelformat bearbeiten</a:t>
            </a:r>
          </a:p>
        </p:txBody>
      </p:sp>
      <p:sp>
        <p:nvSpPr>
          <p:cNvPr id="3" name="Inhaltsplatzhalter 2">
            <a:extLst>
              <a:ext uri="{FF2B5EF4-FFF2-40B4-BE49-F238E27FC236}">
                <a16:creationId xmlns:a16="http://schemas.microsoft.com/office/drawing/2014/main" id="{9B84CA3D-A2E0-4A76-B5B8-4CCBF2A58B6C}"/>
              </a:ext>
            </a:extLst>
          </p:cNvPr>
          <p:cNvSpPr>
            <a:spLocks noGrp="1"/>
          </p:cNvSpPr>
          <p:nvPr>
            <p:ph idx="1"/>
          </p:nvPr>
        </p:nvSpPr>
        <p:spPr>
          <a:xfrm>
            <a:off x="1230315" y="1847849"/>
            <a:ext cx="9769497" cy="435133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Datumsplatzhalter 3">
            <a:extLst>
              <a:ext uri="{FF2B5EF4-FFF2-40B4-BE49-F238E27FC236}">
                <a16:creationId xmlns:a16="http://schemas.microsoft.com/office/drawing/2014/main" id="{3EECD329-7BDF-C6BD-656B-3848DA2085A9}"/>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10" name="Fußzeilenplatzhalter 4">
            <a:extLst>
              <a:ext uri="{FF2B5EF4-FFF2-40B4-BE49-F238E27FC236}">
                <a16:creationId xmlns:a16="http://schemas.microsoft.com/office/drawing/2014/main" id="{6D9AB530-57A3-2865-7FB5-68CBD602F181}"/>
              </a:ext>
            </a:extLst>
          </p:cNvPr>
          <p:cNvSpPr>
            <a:spLocks noGrp="1"/>
          </p:cNvSpPr>
          <p:nvPr>
            <p:ph type="ftr" sz="quarter" idx="11"/>
          </p:nvPr>
        </p:nvSpPr>
        <p:spPr>
          <a:xfrm>
            <a:off x="4038597" y="6356350"/>
            <a:ext cx="4114800" cy="365125"/>
          </a:xfrm>
        </p:spPr>
        <p:txBody>
          <a:bodyPr/>
          <a:lstStyle/>
          <a:p>
            <a:endParaRPr lang="de-DE"/>
          </a:p>
        </p:txBody>
      </p:sp>
      <p:sp>
        <p:nvSpPr>
          <p:cNvPr id="11" name="Foliennummernplatzhalter 5">
            <a:extLst>
              <a:ext uri="{FF2B5EF4-FFF2-40B4-BE49-F238E27FC236}">
                <a16:creationId xmlns:a16="http://schemas.microsoft.com/office/drawing/2014/main" id="{609D3302-6FAB-FB87-F07B-CA0ACF699D82}"/>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33207659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1_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D2CA5D-0D68-D1FC-C5DC-0C1A1B198886}"/>
              </a:ext>
            </a:extLst>
          </p:cNvPr>
          <p:cNvSpPr>
            <a:spLocks noGrp="1"/>
          </p:cNvSpPr>
          <p:nvPr>
            <p:ph type="title"/>
          </p:nvPr>
        </p:nvSpPr>
        <p:spPr>
          <a:xfrm>
            <a:off x="1230314" y="928244"/>
            <a:ext cx="9769498" cy="841024"/>
          </a:xfrm>
        </p:spPr>
        <p:txBody>
          <a:bodyPr/>
          <a:lstStyle/>
          <a:p>
            <a:r>
              <a:rPr lang="de-DE" dirty="0"/>
              <a:t>Mastertitelformat bearbeiten</a:t>
            </a:r>
          </a:p>
        </p:txBody>
      </p:sp>
      <p:sp>
        <p:nvSpPr>
          <p:cNvPr id="3" name="Inhaltsplatzhalter 2">
            <a:extLst>
              <a:ext uri="{FF2B5EF4-FFF2-40B4-BE49-F238E27FC236}">
                <a16:creationId xmlns:a16="http://schemas.microsoft.com/office/drawing/2014/main" id="{9B84CA3D-A2E0-4A76-B5B8-4CCBF2A58B6C}"/>
              </a:ext>
            </a:extLst>
          </p:cNvPr>
          <p:cNvSpPr>
            <a:spLocks noGrp="1"/>
          </p:cNvSpPr>
          <p:nvPr>
            <p:ph idx="1"/>
          </p:nvPr>
        </p:nvSpPr>
        <p:spPr>
          <a:xfrm>
            <a:off x="1230315" y="1847849"/>
            <a:ext cx="9769497" cy="435133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Datumsplatzhalter 3">
            <a:extLst>
              <a:ext uri="{FF2B5EF4-FFF2-40B4-BE49-F238E27FC236}">
                <a16:creationId xmlns:a16="http://schemas.microsoft.com/office/drawing/2014/main" id="{3EECD329-7BDF-C6BD-656B-3848DA2085A9}"/>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10" name="Fußzeilenplatzhalter 4">
            <a:extLst>
              <a:ext uri="{FF2B5EF4-FFF2-40B4-BE49-F238E27FC236}">
                <a16:creationId xmlns:a16="http://schemas.microsoft.com/office/drawing/2014/main" id="{6D9AB530-57A3-2865-7FB5-68CBD602F181}"/>
              </a:ext>
            </a:extLst>
          </p:cNvPr>
          <p:cNvSpPr>
            <a:spLocks noGrp="1"/>
          </p:cNvSpPr>
          <p:nvPr>
            <p:ph type="ftr" sz="quarter" idx="11"/>
          </p:nvPr>
        </p:nvSpPr>
        <p:spPr>
          <a:xfrm>
            <a:off x="4038597" y="6356350"/>
            <a:ext cx="4114800" cy="365125"/>
          </a:xfrm>
        </p:spPr>
        <p:txBody>
          <a:bodyPr/>
          <a:lstStyle/>
          <a:p>
            <a:endParaRPr lang="de-DE"/>
          </a:p>
        </p:txBody>
      </p:sp>
      <p:sp>
        <p:nvSpPr>
          <p:cNvPr id="11" name="Foliennummernplatzhalter 5">
            <a:extLst>
              <a:ext uri="{FF2B5EF4-FFF2-40B4-BE49-F238E27FC236}">
                <a16:creationId xmlns:a16="http://schemas.microsoft.com/office/drawing/2014/main" id="{609D3302-6FAB-FB87-F07B-CA0ACF699D82}"/>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27577885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1ED200-55D1-9434-C370-E3F044884C99}"/>
              </a:ext>
            </a:extLst>
          </p:cNvPr>
          <p:cNvSpPr>
            <a:spLocks noGrp="1"/>
          </p:cNvSpPr>
          <p:nvPr>
            <p:ph type="title"/>
          </p:nvPr>
        </p:nvSpPr>
        <p:spPr>
          <a:xfrm>
            <a:off x="1237128" y="1097619"/>
            <a:ext cx="9762685"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E63E7E48-9B8D-8F9D-9C8B-B002A01BFA67}"/>
              </a:ext>
            </a:extLst>
          </p:cNvPr>
          <p:cNvSpPr>
            <a:spLocks noGrp="1"/>
          </p:cNvSpPr>
          <p:nvPr>
            <p:ph type="body" idx="1"/>
          </p:nvPr>
        </p:nvSpPr>
        <p:spPr>
          <a:xfrm>
            <a:off x="1237128" y="4266639"/>
            <a:ext cx="976268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7" name="Datumsplatzhalter 3">
            <a:extLst>
              <a:ext uri="{FF2B5EF4-FFF2-40B4-BE49-F238E27FC236}">
                <a16:creationId xmlns:a16="http://schemas.microsoft.com/office/drawing/2014/main" id="{D6D08149-248C-C263-969F-5085AE88C78A}"/>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8" name="Fußzeilenplatzhalter 4">
            <a:extLst>
              <a:ext uri="{FF2B5EF4-FFF2-40B4-BE49-F238E27FC236}">
                <a16:creationId xmlns:a16="http://schemas.microsoft.com/office/drawing/2014/main" id="{BD804213-C0E8-2250-8986-797F151CF2A0}"/>
              </a:ext>
            </a:extLst>
          </p:cNvPr>
          <p:cNvSpPr>
            <a:spLocks noGrp="1"/>
          </p:cNvSpPr>
          <p:nvPr>
            <p:ph type="ftr" sz="quarter" idx="11"/>
          </p:nvPr>
        </p:nvSpPr>
        <p:spPr>
          <a:xfrm>
            <a:off x="4038597" y="6356350"/>
            <a:ext cx="4114800" cy="365125"/>
          </a:xfrm>
        </p:spPr>
        <p:txBody>
          <a:bodyPr/>
          <a:lstStyle/>
          <a:p>
            <a:endParaRPr lang="de-DE"/>
          </a:p>
        </p:txBody>
      </p:sp>
      <p:sp>
        <p:nvSpPr>
          <p:cNvPr id="9" name="Foliennummernplatzhalter 5">
            <a:extLst>
              <a:ext uri="{FF2B5EF4-FFF2-40B4-BE49-F238E27FC236}">
                <a16:creationId xmlns:a16="http://schemas.microsoft.com/office/drawing/2014/main" id="{D0D2C890-A529-ACE1-A813-469612B777F5}"/>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10194276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528133D8-C925-CADC-BAF5-E4C94CE871DF}"/>
              </a:ext>
            </a:extLst>
          </p:cNvPr>
          <p:cNvSpPr>
            <a:spLocks noGrp="1"/>
          </p:cNvSpPr>
          <p:nvPr>
            <p:ph sz="half" idx="1"/>
          </p:nvPr>
        </p:nvSpPr>
        <p:spPr>
          <a:xfrm>
            <a:off x="1237128" y="1825625"/>
            <a:ext cx="4782672"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16202946-8B8B-9F66-195D-75CE2E73BCFB}"/>
              </a:ext>
            </a:extLst>
          </p:cNvPr>
          <p:cNvSpPr>
            <a:spLocks noGrp="1"/>
          </p:cNvSpPr>
          <p:nvPr>
            <p:ph sz="half" idx="2"/>
          </p:nvPr>
        </p:nvSpPr>
        <p:spPr>
          <a:xfrm>
            <a:off x="6172200" y="1825625"/>
            <a:ext cx="4827613"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Titel 1">
            <a:extLst>
              <a:ext uri="{FF2B5EF4-FFF2-40B4-BE49-F238E27FC236}">
                <a16:creationId xmlns:a16="http://schemas.microsoft.com/office/drawing/2014/main" id="{AF912656-CA99-312E-DDE4-8D2F565CE0B4}"/>
              </a:ext>
            </a:extLst>
          </p:cNvPr>
          <p:cNvSpPr>
            <a:spLocks noGrp="1"/>
          </p:cNvSpPr>
          <p:nvPr>
            <p:ph type="title"/>
          </p:nvPr>
        </p:nvSpPr>
        <p:spPr>
          <a:xfrm>
            <a:off x="1246094" y="977152"/>
            <a:ext cx="9753719" cy="713535"/>
          </a:xfrm>
        </p:spPr>
        <p:txBody>
          <a:bodyPr/>
          <a:lstStyle/>
          <a:p>
            <a:r>
              <a:rPr lang="de-DE" dirty="0"/>
              <a:t>Mastertitelformat bearbeiten</a:t>
            </a:r>
          </a:p>
        </p:txBody>
      </p:sp>
      <p:sp>
        <p:nvSpPr>
          <p:cNvPr id="10" name="Datumsplatzhalter 3">
            <a:extLst>
              <a:ext uri="{FF2B5EF4-FFF2-40B4-BE49-F238E27FC236}">
                <a16:creationId xmlns:a16="http://schemas.microsoft.com/office/drawing/2014/main" id="{F46ED4CC-DACB-77C9-FE56-10421426DD1E}"/>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11" name="Fußzeilenplatzhalter 4">
            <a:extLst>
              <a:ext uri="{FF2B5EF4-FFF2-40B4-BE49-F238E27FC236}">
                <a16:creationId xmlns:a16="http://schemas.microsoft.com/office/drawing/2014/main" id="{2B72D73F-7BBC-E2ED-4F42-473FB6DE36CA}"/>
              </a:ext>
            </a:extLst>
          </p:cNvPr>
          <p:cNvSpPr>
            <a:spLocks noGrp="1"/>
          </p:cNvSpPr>
          <p:nvPr>
            <p:ph type="ftr" sz="quarter" idx="11"/>
          </p:nvPr>
        </p:nvSpPr>
        <p:spPr>
          <a:xfrm>
            <a:off x="4038597" y="6356350"/>
            <a:ext cx="4114800" cy="365125"/>
          </a:xfrm>
        </p:spPr>
        <p:txBody>
          <a:bodyPr/>
          <a:lstStyle/>
          <a:p>
            <a:endParaRPr lang="de-DE"/>
          </a:p>
        </p:txBody>
      </p:sp>
      <p:sp>
        <p:nvSpPr>
          <p:cNvPr id="12" name="Foliennummernplatzhalter 5">
            <a:extLst>
              <a:ext uri="{FF2B5EF4-FFF2-40B4-BE49-F238E27FC236}">
                <a16:creationId xmlns:a16="http://schemas.microsoft.com/office/drawing/2014/main" id="{94BA3DA0-F379-B55F-614C-81F84D7EB833}"/>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35149855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EB3F30-FECD-C2DB-7670-7800C2A9AB8F}"/>
              </a:ext>
            </a:extLst>
          </p:cNvPr>
          <p:cNvSpPr>
            <a:spLocks noGrp="1"/>
          </p:cNvSpPr>
          <p:nvPr>
            <p:ph type="title"/>
          </p:nvPr>
        </p:nvSpPr>
        <p:spPr>
          <a:xfrm>
            <a:off x="1237128" y="866776"/>
            <a:ext cx="9762685" cy="823912"/>
          </a:xfrm>
        </p:spPr>
        <p:txBody>
          <a:bodyPr/>
          <a:lstStyle/>
          <a:p>
            <a:r>
              <a:rPr lang="de-DE"/>
              <a:t>Mastertitelformat bearbeiten</a:t>
            </a:r>
          </a:p>
        </p:txBody>
      </p:sp>
      <p:sp>
        <p:nvSpPr>
          <p:cNvPr id="3" name="Textplatzhalter 2">
            <a:extLst>
              <a:ext uri="{FF2B5EF4-FFF2-40B4-BE49-F238E27FC236}">
                <a16:creationId xmlns:a16="http://schemas.microsoft.com/office/drawing/2014/main" id="{AE690C5A-E62A-16F1-97C2-CC96B2F1504D}"/>
              </a:ext>
            </a:extLst>
          </p:cNvPr>
          <p:cNvSpPr>
            <a:spLocks noGrp="1"/>
          </p:cNvSpPr>
          <p:nvPr>
            <p:ph type="body" idx="1"/>
          </p:nvPr>
        </p:nvSpPr>
        <p:spPr>
          <a:xfrm>
            <a:off x="1237129" y="1681163"/>
            <a:ext cx="476044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37B71F83-BC91-D43F-52A3-A8FDE6E97F16}"/>
              </a:ext>
            </a:extLst>
          </p:cNvPr>
          <p:cNvSpPr>
            <a:spLocks noGrp="1"/>
          </p:cNvSpPr>
          <p:nvPr>
            <p:ph sz="half" idx="2"/>
          </p:nvPr>
        </p:nvSpPr>
        <p:spPr>
          <a:xfrm>
            <a:off x="1237128" y="2505075"/>
            <a:ext cx="476044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F285FE42-BC49-C1A5-CD34-8DAFD2686A97}"/>
              </a:ext>
            </a:extLst>
          </p:cNvPr>
          <p:cNvSpPr>
            <a:spLocks noGrp="1"/>
          </p:cNvSpPr>
          <p:nvPr>
            <p:ph type="body" sz="quarter" idx="3"/>
          </p:nvPr>
        </p:nvSpPr>
        <p:spPr>
          <a:xfrm>
            <a:off x="6172200" y="1681163"/>
            <a:ext cx="48276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8225502C-7C17-510D-33E7-2CFDB2345C80}"/>
              </a:ext>
            </a:extLst>
          </p:cNvPr>
          <p:cNvSpPr>
            <a:spLocks noGrp="1"/>
          </p:cNvSpPr>
          <p:nvPr>
            <p:ph sz="quarter" idx="4"/>
          </p:nvPr>
        </p:nvSpPr>
        <p:spPr>
          <a:xfrm>
            <a:off x="6172200" y="2505075"/>
            <a:ext cx="4827613"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 name="Datumsplatzhalter 3">
            <a:extLst>
              <a:ext uri="{FF2B5EF4-FFF2-40B4-BE49-F238E27FC236}">
                <a16:creationId xmlns:a16="http://schemas.microsoft.com/office/drawing/2014/main" id="{2EC99F7A-5556-EA6B-0C9A-07665ED8FBF5}"/>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11" name="Fußzeilenplatzhalter 4">
            <a:extLst>
              <a:ext uri="{FF2B5EF4-FFF2-40B4-BE49-F238E27FC236}">
                <a16:creationId xmlns:a16="http://schemas.microsoft.com/office/drawing/2014/main" id="{A4B14651-BF69-C773-7DF6-29AB574B9ED2}"/>
              </a:ext>
            </a:extLst>
          </p:cNvPr>
          <p:cNvSpPr>
            <a:spLocks noGrp="1"/>
          </p:cNvSpPr>
          <p:nvPr>
            <p:ph type="ftr" sz="quarter" idx="11"/>
          </p:nvPr>
        </p:nvSpPr>
        <p:spPr>
          <a:xfrm>
            <a:off x="4038597" y="6356350"/>
            <a:ext cx="4114800" cy="365125"/>
          </a:xfrm>
        </p:spPr>
        <p:txBody>
          <a:bodyPr/>
          <a:lstStyle/>
          <a:p>
            <a:endParaRPr lang="de-DE"/>
          </a:p>
        </p:txBody>
      </p:sp>
      <p:sp>
        <p:nvSpPr>
          <p:cNvPr id="12" name="Foliennummernplatzhalter 5">
            <a:extLst>
              <a:ext uri="{FF2B5EF4-FFF2-40B4-BE49-F238E27FC236}">
                <a16:creationId xmlns:a16="http://schemas.microsoft.com/office/drawing/2014/main" id="{FE09A630-0E60-83F4-23FB-F9BF9CB02F3C}"/>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2494206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D2CA5D-0D68-D1FC-C5DC-0C1A1B198886}"/>
              </a:ext>
            </a:extLst>
          </p:cNvPr>
          <p:cNvSpPr>
            <a:spLocks noGrp="1"/>
          </p:cNvSpPr>
          <p:nvPr>
            <p:ph type="title"/>
          </p:nvPr>
        </p:nvSpPr>
        <p:spPr>
          <a:xfrm>
            <a:off x="1237128" y="1144144"/>
            <a:ext cx="9769498" cy="841024"/>
          </a:xfrm>
        </p:spPr>
        <p:txBody>
          <a:bodyPr/>
          <a:lstStyle/>
          <a:p>
            <a:r>
              <a:rPr lang="de-DE" dirty="0"/>
              <a:t>Mastertitelformat bearbeiten</a:t>
            </a:r>
          </a:p>
        </p:txBody>
      </p:sp>
      <p:sp>
        <p:nvSpPr>
          <p:cNvPr id="3" name="Inhaltsplatzhalter 2">
            <a:extLst>
              <a:ext uri="{FF2B5EF4-FFF2-40B4-BE49-F238E27FC236}">
                <a16:creationId xmlns:a16="http://schemas.microsoft.com/office/drawing/2014/main" id="{9B84CA3D-A2E0-4A76-B5B8-4CCBF2A58B6C}"/>
              </a:ext>
            </a:extLst>
          </p:cNvPr>
          <p:cNvSpPr>
            <a:spLocks noGrp="1"/>
          </p:cNvSpPr>
          <p:nvPr>
            <p:ph idx="1"/>
          </p:nvPr>
        </p:nvSpPr>
        <p:spPr>
          <a:xfrm>
            <a:off x="1237129" y="2005012"/>
            <a:ext cx="9769497" cy="435133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Datumsplatzhalter 3">
            <a:extLst>
              <a:ext uri="{FF2B5EF4-FFF2-40B4-BE49-F238E27FC236}">
                <a16:creationId xmlns:a16="http://schemas.microsoft.com/office/drawing/2014/main" id="{3EECD329-7BDF-C6BD-656B-3848DA2085A9}"/>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10" name="Fußzeilenplatzhalter 4">
            <a:extLst>
              <a:ext uri="{FF2B5EF4-FFF2-40B4-BE49-F238E27FC236}">
                <a16:creationId xmlns:a16="http://schemas.microsoft.com/office/drawing/2014/main" id="{6D9AB530-57A3-2865-7FB5-68CBD602F181}"/>
              </a:ext>
            </a:extLst>
          </p:cNvPr>
          <p:cNvSpPr>
            <a:spLocks noGrp="1"/>
          </p:cNvSpPr>
          <p:nvPr>
            <p:ph type="ftr" sz="quarter" idx="11"/>
          </p:nvPr>
        </p:nvSpPr>
        <p:spPr>
          <a:xfrm>
            <a:off x="4038597" y="6356350"/>
            <a:ext cx="4114800" cy="365125"/>
          </a:xfrm>
        </p:spPr>
        <p:txBody>
          <a:bodyPr/>
          <a:lstStyle/>
          <a:p>
            <a:endParaRPr lang="de-DE"/>
          </a:p>
        </p:txBody>
      </p:sp>
      <p:sp>
        <p:nvSpPr>
          <p:cNvPr id="11" name="Foliennummernplatzhalter 5">
            <a:extLst>
              <a:ext uri="{FF2B5EF4-FFF2-40B4-BE49-F238E27FC236}">
                <a16:creationId xmlns:a16="http://schemas.microsoft.com/office/drawing/2014/main" id="{609D3302-6FAB-FB87-F07B-CA0ACF699D82}"/>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39435298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02AF6F-C9C1-31C6-7C87-27B477EF3515}"/>
              </a:ext>
            </a:extLst>
          </p:cNvPr>
          <p:cNvSpPr>
            <a:spLocks noGrp="1"/>
          </p:cNvSpPr>
          <p:nvPr>
            <p:ph type="title"/>
          </p:nvPr>
        </p:nvSpPr>
        <p:spPr>
          <a:xfrm>
            <a:off x="1237128" y="905435"/>
            <a:ext cx="9762685" cy="785253"/>
          </a:xfrm>
        </p:spPr>
        <p:txBody>
          <a:bodyPr/>
          <a:lstStyle/>
          <a:p>
            <a:r>
              <a:rPr lang="de-DE"/>
              <a:t>Mastertitelformat bearbeiten</a:t>
            </a:r>
          </a:p>
        </p:txBody>
      </p:sp>
      <p:sp>
        <p:nvSpPr>
          <p:cNvPr id="6" name="Datumsplatzhalter 3">
            <a:extLst>
              <a:ext uri="{FF2B5EF4-FFF2-40B4-BE49-F238E27FC236}">
                <a16:creationId xmlns:a16="http://schemas.microsoft.com/office/drawing/2014/main" id="{CDE59EBA-60A6-93B3-3D89-85A16C0FB2CC}"/>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7" name="Fußzeilenplatzhalter 4">
            <a:extLst>
              <a:ext uri="{FF2B5EF4-FFF2-40B4-BE49-F238E27FC236}">
                <a16:creationId xmlns:a16="http://schemas.microsoft.com/office/drawing/2014/main" id="{110174AD-7F6E-E9F0-F532-B7469A548345}"/>
              </a:ext>
            </a:extLst>
          </p:cNvPr>
          <p:cNvSpPr>
            <a:spLocks noGrp="1"/>
          </p:cNvSpPr>
          <p:nvPr>
            <p:ph type="ftr" sz="quarter" idx="11"/>
          </p:nvPr>
        </p:nvSpPr>
        <p:spPr>
          <a:xfrm>
            <a:off x="4038597" y="6356350"/>
            <a:ext cx="4114800" cy="365125"/>
          </a:xfrm>
        </p:spPr>
        <p:txBody>
          <a:bodyPr/>
          <a:lstStyle/>
          <a:p>
            <a:endParaRPr lang="de-DE"/>
          </a:p>
        </p:txBody>
      </p:sp>
      <p:sp>
        <p:nvSpPr>
          <p:cNvPr id="8" name="Foliennummernplatzhalter 5">
            <a:extLst>
              <a:ext uri="{FF2B5EF4-FFF2-40B4-BE49-F238E27FC236}">
                <a16:creationId xmlns:a16="http://schemas.microsoft.com/office/drawing/2014/main" id="{C7E321CE-0E5F-EC64-F3E1-7B8C03CEC982}"/>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920554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Datumsplatzhalter 3">
            <a:extLst>
              <a:ext uri="{FF2B5EF4-FFF2-40B4-BE49-F238E27FC236}">
                <a16:creationId xmlns:a16="http://schemas.microsoft.com/office/drawing/2014/main" id="{98F51FBF-57E0-412B-8640-43945EBAEC5B}"/>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6" name="Fußzeilenplatzhalter 4">
            <a:extLst>
              <a:ext uri="{FF2B5EF4-FFF2-40B4-BE49-F238E27FC236}">
                <a16:creationId xmlns:a16="http://schemas.microsoft.com/office/drawing/2014/main" id="{ABBBCD52-3265-548C-26C6-8605B07455F1}"/>
              </a:ext>
            </a:extLst>
          </p:cNvPr>
          <p:cNvSpPr>
            <a:spLocks noGrp="1"/>
          </p:cNvSpPr>
          <p:nvPr>
            <p:ph type="ftr" sz="quarter" idx="11"/>
          </p:nvPr>
        </p:nvSpPr>
        <p:spPr>
          <a:xfrm>
            <a:off x="4038597" y="6356350"/>
            <a:ext cx="4114800" cy="365125"/>
          </a:xfrm>
        </p:spPr>
        <p:txBody>
          <a:bodyPr/>
          <a:lstStyle/>
          <a:p>
            <a:endParaRPr lang="de-DE"/>
          </a:p>
        </p:txBody>
      </p:sp>
      <p:sp>
        <p:nvSpPr>
          <p:cNvPr id="7" name="Foliennummernplatzhalter 5">
            <a:extLst>
              <a:ext uri="{FF2B5EF4-FFF2-40B4-BE49-F238E27FC236}">
                <a16:creationId xmlns:a16="http://schemas.microsoft.com/office/drawing/2014/main" id="{B0D5292D-71AC-BD0A-EDEF-419314CF7FDD}"/>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2126906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BA0724-C0FD-318F-82B0-F6C827B15193}"/>
              </a:ext>
            </a:extLst>
          </p:cNvPr>
          <p:cNvSpPr>
            <a:spLocks noGrp="1"/>
          </p:cNvSpPr>
          <p:nvPr>
            <p:ph type="title"/>
          </p:nvPr>
        </p:nvSpPr>
        <p:spPr>
          <a:xfrm>
            <a:off x="1237128" y="987424"/>
            <a:ext cx="3534897" cy="1069975"/>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A6D9EE70-0321-5193-424A-F45DB8610235}"/>
              </a:ext>
            </a:extLst>
          </p:cNvPr>
          <p:cNvSpPr>
            <a:spLocks noGrp="1"/>
          </p:cNvSpPr>
          <p:nvPr>
            <p:ph idx="1"/>
          </p:nvPr>
        </p:nvSpPr>
        <p:spPr>
          <a:xfrm>
            <a:off x="5183188" y="987425"/>
            <a:ext cx="581662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16F5EFB-040B-460A-92F9-49B0A8E1F121}"/>
              </a:ext>
            </a:extLst>
          </p:cNvPr>
          <p:cNvSpPr>
            <a:spLocks noGrp="1"/>
          </p:cNvSpPr>
          <p:nvPr>
            <p:ph type="body" sz="half" idx="2"/>
          </p:nvPr>
        </p:nvSpPr>
        <p:spPr>
          <a:xfrm>
            <a:off x="1237128" y="2057400"/>
            <a:ext cx="353489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8" name="Datumsplatzhalter 3">
            <a:extLst>
              <a:ext uri="{FF2B5EF4-FFF2-40B4-BE49-F238E27FC236}">
                <a16:creationId xmlns:a16="http://schemas.microsoft.com/office/drawing/2014/main" id="{B34F22D3-767F-C480-C890-D0440D617AC3}"/>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9" name="Fußzeilenplatzhalter 4">
            <a:extLst>
              <a:ext uri="{FF2B5EF4-FFF2-40B4-BE49-F238E27FC236}">
                <a16:creationId xmlns:a16="http://schemas.microsoft.com/office/drawing/2014/main" id="{2FE67C26-7509-A540-86FE-0057B2A1C9F7}"/>
              </a:ext>
            </a:extLst>
          </p:cNvPr>
          <p:cNvSpPr>
            <a:spLocks noGrp="1"/>
          </p:cNvSpPr>
          <p:nvPr>
            <p:ph type="ftr" sz="quarter" idx="11"/>
          </p:nvPr>
        </p:nvSpPr>
        <p:spPr>
          <a:xfrm>
            <a:off x="4038597" y="6356350"/>
            <a:ext cx="4114800" cy="365125"/>
          </a:xfrm>
        </p:spPr>
        <p:txBody>
          <a:bodyPr/>
          <a:lstStyle/>
          <a:p>
            <a:endParaRPr lang="de-DE"/>
          </a:p>
        </p:txBody>
      </p:sp>
      <p:sp>
        <p:nvSpPr>
          <p:cNvPr id="10" name="Foliennummernplatzhalter 5">
            <a:extLst>
              <a:ext uri="{FF2B5EF4-FFF2-40B4-BE49-F238E27FC236}">
                <a16:creationId xmlns:a16="http://schemas.microsoft.com/office/drawing/2014/main" id="{182D8100-40C9-BC4F-BBAD-629BC15F8ADE}"/>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20932284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1D29A3-F3D5-6812-4239-154DE7EEB57F}"/>
              </a:ext>
            </a:extLst>
          </p:cNvPr>
          <p:cNvSpPr>
            <a:spLocks noGrp="1"/>
          </p:cNvSpPr>
          <p:nvPr>
            <p:ph type="title"/>
          </p:nvPr>
        </p:nvSpPr>
        <p:spPr>
          <a:xfrm>
            <a:off x="1237128" y="987424"/>
            <a:ext cx="3534897" cy="1069975"/>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8C3DAFAD-E664-BFC3-9248-6E3A6E2F9F7E}"/>
              </a:ext>
            </a:extLst>
          </p:cNvPr>
          <p:cNvSpPr>
            <a:spLocks noGrp="1"/>
          </p:cNvSpPr>
          <p:nvPr>
            <p:ph type="pic" idx="1"/>
          </p:nvPr>
        </p:nvSpPr>
        <p:spPr>
          <a:xfrm>
            <a:off x="5183188" y="987425"/>
            <a:ext cx="581662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26901BB3-93F0-D4A9-5FF6-BF4B42712937}"/>
              </a:ext>
            </a:extLst>
          </p:cNvPr>
          <p:cNvSpPr>
            <a:spLocks noGrp="1"/>
          </p:cNvSpPr>
          <p:nvPr>
            <p:ph type="body" sz="half" idx="2"/>
          </p:nvPr>
        </p:nvSpPr>
        <p:spPr>
          <a:xfrm>
            <a:off x="1237128" y="2057400"/>
            <a:ext cx="353489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8" name="Datumsplatzhalter 3">
            <a:extLst>
              <a:ext uri="{FF2B5EF4-FFF2-40B4-BE49-F238E27FC236}">
                <a16:creationId xmlns:a16="http://schemas.microsoft.com/office/drawing/2014/main" id="{D02FE91A-0CB8-100D-2EF2-2D3FE9A55D3C}"/>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9" name="Fußzeilenplatzhalter 4">
            <a:extLst>
              <a:ext uri="{FF2B5EF4-FFF2-40B4-BE49-F238E27FC236}">
                <a16:creationId xmlns:a16="http://schemas.microsoft.com/office/drawing/2014/main" id="{7E1079CB-E94C-1829-3EFD-635A69BC301B}"/>
              </a:ext>
            </a:extLst>
          </p:cNvPr>
          <p:cNvSpPr>
            <a:spLocks noGrp="1"/>
          </p:cNvSpPr>
          <p:nvPr>
            <p:ph type="ftr" sz="quarter" idx="11"/>
          </p:nvPr>
        </p:nvSpPr>
        <p:spPr>
          <a:xfrm>
            <a:off x="4038597" y="6356350"/>
            <a:ext cx="4114800" cy="365125"/>
          </a:xfrm>
        </p:spPr>
        <p:txBody>
          <a:bodyPr/>
          <a:lstStyle/>
          <a:p>
            <a:endParaRPr lang="de-DE"/>
          </a:p>
        </p:txBody>
      </p:sp>
      <p:sp>
        <p:nvSpPr>
          <p:cNvPr id="10" name="Foliennummernplatzhalter 5">
            <a:extLst>
              <a:ext uri="{FF2B5EF4-FFF2-40B4-BE49-F238E27FC236}">
                <a16:creationId xmlns:a16="http://schemas.microsoft.com/office/drawing/2014/main" id="{910E6578-2E05-7861-39D8-0D9FE1A48E08}"/>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37592859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6B7301-6126-A375-87EC-8187025634F6}"/>
              </a:ext>
            </a:extLst>
          </p:cNvPr>
          <p:cNvSpPr>
            <a:spLocks noGrp="1"/>
          </p:cNvSpPr>
          <p:nvPr>
            <p:ph type="title"/>
          </p:nvPr>
        </p:nvSpPr>
        <p:spPr>
          <a:xfrm>
            <a:off x="1237128" y="959224"/>
            <a:ext cx="9762685" cy="731464"/>
          </a:xfrm>
        </p:spPr>
        <p:txBody>
          <a:bodyPr/>
          <a:lstStyle/>
          <a:p>
            <a:r>
              <a:rPr lang="de-DE"/>
              <a:t>Mastertitelformat bearbeiten</a:t>
            </a:r>
          </a:p>
        </p:txBody>
      </p:sp>
      <p:sp>
        <p:nvSpPr>
          <p:cNvPr id="3" name="Vertikaler Textplatzhalter 2">
            <a:extLst>
              <a:ext uri="{FF2B5EF4-FFF2-40B4-BE49-F238E27FC236}">
                <a16:creationId xmlns:a16="http://schemas.microsoft.com/office/drawing/2014/main" id="{9C1C99DD-97EB-17F9-6ED4-B92079695926}"/>
              </a:ext>
            </a:extLst>
          </p:cNvPr>
          <p:cNvSpPr>
            <a:spLocks noGrp="1"/>
          </p:cNvSpPr>
          <p:nvPr>
            <p:ph type="body" orient="vert" idx="1"/>
          </p:nvPr>
        </p:nvSpPr>
        <p:spPr>
          <a:xfrm>
            <a:off x="1237128" y="1825625"/>
            <a:ext cx="9762685" cy="43513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3">
            <a:extLst>
              <a:ext uri="{FF2B5EF4-FFF2-40B4-BE49-F238E27FC236}">
                <a16:creationId xmlns:a16="http://schemas.microsoft.com/office/drawing/2014/main" id="{2C1B3462-06D1-D9BA-C251-8DAF74B49DA8}"/>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8" name="Fußzeilenplatzhalter 4">
            <a:extLst>
              <a:ext uri="{FF2B5EF4-FFF2-40B4-BE49-F238E27FC236}">
                <a16:creationId xmlns:a16="http://schemas.microsoft.com/office/drawing/2014/main" id="{7CACE9CF-1AC7-6B72-DBBE-86049E94C7A5}"/>
              </a:ext>
            </a:extLst>
          </p:cNvPr>
          <p:cNvSpPr>
            <a:spLocks noGrp="1"/>
          </p:cNvSpPr>
          <p:nvPr>
            <p:ph type="ftr" sz="quarter" idx="11"/>
          </p:nvPr>
        </p:nvSpPr>
        <p:spPr>
          <a:xfrm>
            <a:off x="4038597" y="6356350"/>
            <a:ext cx="4114800" cy="365125"/>
          </a:xfrm>
        </p:spPr>
        <p:txBody>
          <a:bodyPr/>
          <a:lstStyle/>
          <a:p>
            <a:endParaRPr lang="de-DE"/>
          </a:p>
        </p:txBody>
      </p:sp>
      <p:sp>
        <p:nvSpPr>
          <p:cNvPr id="9" name="Foliennummernplatzhalter 5">
            <a:extLst>
              <a:ext uri="{FF2B5EF4-FFF2-40B4-BE49-F238E27FC236}">
                <a16:creationId xmlns:a16="http://schemas.microsoft.com/office/drawing/2014/main" id="{D7F6BE5E-8B3B-C34B-A669-A1D769C9EC14}"/>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30966880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D9596DE2-A618-129E-9116-5313B95313D7}"/>
              </a:ext>
            </a:extLst>
          </p:cNvPr>
          <p:cNvSpPr>
            <a:spLocks noGrp="1"/>
          </p:cNvSpPr>
          <p:nvPr>
            <p:ph type="title" orient="vert"/>
          </p:nvPr>
        </p:nvSpPr>
        <p:spPr>
          <a:xfrm>
            <a:off x="8724900" y="1013011"/>
            <a:ext cx="2274913" cy="5163952"/>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4BD2DED8-15E4-A2F0-F1AB-46F274123740}"/>
              </a:ext>
            </a:extLst>
          </p:cNvPr>
          <p:cNvSpPr>
            <a:spLocks noGrp="1"/>
          </p:cNvSpPr>
          <p:nvPr>
            <p:ph type="body" orient="vert" idx="1"/>
          </p:nvPr>
        </p:nvSpPr>
        <p:spPr>
          <a:xfrm>
            <a:off x="1237128" y="1013011"/>
            <a:ext cx="7335372" cy="5163951"/>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3">
            <a:extLst>
              <a:ext uri="{FF2B5EF4-FFF2-40B4-BE49-F238E27FC236}">
                <a16:creationId xmlns:a16="http://schemas.microsoft.com/office/drawing/2014/main" id="{DF572E5E-2100-5B29-1191-D614AE2F3658}"/>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8" name="Fußzeilenplatzhalter 4">
            <a:extLst>
              <a:ext uri="{FF2B5EF4-FFF2-40B4-BE49-F238E27FC236}">
                <a16:creationId xmlns:a16="http://schemas.microsoft.com/office/drawing/2014/main" id="{4C0F9B4A-3675-08AD-E447-A5268374629B}"/>
              </a:ext>
            </a:extLst>
          </p:cNvPr>
          <p:cNvSpPr>
            <a:spLocks noGrp="1"/>
          </p:cNvSpPr>
          <p:nvPr>
            <p:ph type="ftr" sz="quarter" idx="11"/>
          </p:nvPr>
        </p:nvSpPr>
        <p:spPr>
          <a:xfrm>
            <a:off x="4038597" y="6356350"/>
            <a:ext cx="4114800" cy="365125"/>
          </a:xfrm>
        </p:spPr>
        <p:txBody>
          <a:bodyPr/>
          <a:lstStyle/>
          <a:p>
            <a:endParaRPr lang="de-DE"/>
          </a:p>
        </p:txBody>
      </p:sp>
      <p:sp>
        <p:nvSpPr>
          <p:cNvPr id="9" name="Foliennummernplatzhalter 5">
            <a:extLst>
              <a:ext uri="{FF2B5EF4-FFF2-40B4-BE49-F238E27FC236}">
                <a16:creationId xmlns:a16="http://schemas.microsoft.com/office/drawing/2014/main" id="{9A33242D-DC8F-F7E5-52AF-F0529D66C1A9}"/>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36285035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3E8313-F219-D109-CDB7-C24B8D18AD0D}"/>
              </a:ext>
            </a:extLst>
          </p:cNvPr>
          <p:cNvSpPr>
            <a:spLocks noGrp="1"/>
          </p:cNvSpPr>
          <p:nvPr>
            <p:ph type="title"/>
          </p:nvPr>
        </p:nvSpPr>
        <p:spPr>
          <a:xfrm>
            <a:off x="1237128" y="1004047"/>
            <a:ext cx="9762685" cy="686641"/>
          </a:xfrm>
        </p:spPr>
        <p:txBody>
          <a:bodyPr/>
          <a:lstStyle/>
          <a:p>
            <a:r>
              <a:rPr lang="de-DE"/>
              <a:t>Mastertitelformat bearbeiten</a:t>
            </a:r>
          </a:p>
        </p:txBody>
      </p:sp>
      <p:sp>
        <p:nvSpPr>
          <p:cNvPr id="6" name="Datumsplatzhalter 3">
            <a:extLst>
              <a:ext uri="{FF2B5EF4-FFF2-40B4-BE49-F238E27FC236}">
                <a16:creationId xmlns:a16="http://schemas.microsoft.com/office/drawing/2014/main" id="{5A58DAC8-5CDD-F65F-FCD8-7DDB75BB4D08}"/>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7" name="Fußzeilenplatzhalter 4">
            <a:extLst>
              <a:ext uri="{FF2B5EF4-FFF2-40B4-BE49-F238E27FC236}">
                <a16:creationId xmlns:a16="http://schemas.microsoft.com/office/drawing/2014/main" id="{618FDBF1-951E-4AE9-F5D6-C048C8F3CD9B}"/>
              </a:ext>
            </a:extLst>
          </p:cNvPr>
          <p:cNvSpPr>
            <a:spLocks noGrp="1"/>
          </p:cNvSpPr>
          <p:nvPr>
            <p:ph type="ftr" sz="quarter" idx="11"/>
          </p:nvPr>
        </p:nvSpPr>
        <p:spPr>
          <a:xfrm>
            <a:off x="4038597" y="6356350"/>
            <a:ext cx="4114800" cy="365125"/>
          </a:xfrm>
        </p:spPr>
        <p:txBody>
          <a:bodyPr/>
          <a:lstStyle/>
          <a:p>
            <a:endParaRPr lang="de-DE"/>
          </a:p>
        </p:txBody>
      </p:sp>
      <p:sp>
        <p:nvSpPr>
          <p:cNvPr id="8" name="Foliennummernplatzhalter 5">
            <a:extLst>
              <a:ext uri="{FF2B5EF4-FFF2-40B4-BE49-F238E27FC236}">
                <a16:creationId xmlns:a16="http://schemas.microsoft.com/office/drawing/2014/main" id="{8D40F586-31EE-6655-B156-B2C0F75AFE0D}"/>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13064040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FFD3CF-D5F5-0DB9-967D-8467E48C2FF6}"/>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19B2E703-80C3-796B-0ED3-9841F347EF8D}"/>
              </a:ext>
            </a:extLst>
          </p:cNvPr>
          <p:cNvSpPr>
            <a:spLocks noGrp="1"/>
          </p:cNvSpPr>
          <p:nvPr>
            <p:ph type="subTitle" idx="1"/>
          </p:nvPr>
        </p:nvSpPr>
        <p:spPr>
          <a:xfrm>
            <a:off x="1524000" y="3832597"/>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pic>
        <p:nvPicPr>
          <p:cNvPr id="9" name="Grafik 8" descr="Ein Projektverbund von lernen:digital. Kompetenzzentrum MINT">
            <a:extLst>
              <a:ext uri="{FF2B5EF4-FFF2-40B4-BE49-F238E27FC236}">
                <a16:creationId xmlns:a16="http://schemas.microsoft.com/office/drawing/2014/main" id="{EFE31FED-2B71-DBF8-1C64-0B20C38F30D5}"/>
              </a:ext>
              <a:ext uri="{C183D7F6-B498-43B3-948B-1728B52AA6E4}">
                <adec:decorative xmlns:adec="http://schemas.microsoft.com/office/drawing/2017/decorative" val="0"/>
              </a:ext>
            </a:extLst>
          </p:cNvPr>
          <p:cNvPicPr>
            <a:picLocks noChangeAspect="1"/>
          </p:cNvPicPr>
          <p:nvPr userDrawn="1"/>
        </p:nvPicPr>
        <p:blipFill>
          <a:blip r:embed="rId2">
            <a:alphaModFix/>
          </a:blip>
          <a:stretch>
            <a:fillRect/>
          </a:stretch>
        </p:blipFill>
        <p:spPr>
          <a:xfrm>
            <a:off x="1170819" y="5708045"/>
            <a:ext cx="1887342" cy="865120"/>
          </a:xfrm>
          <a:prstGeom prst="rect">
            <a:avLst/>
          </a:prstGeom>
        </p:spPr>
      </p:pic>
      <p:pic>
        <p:nvPicPr>
          <p:cNvPr id="10" name="Grafik 9" descr="Ein Bild, das Schrift, Text, Logo, Symbol enthält.&#10;&#10;Automatisch generierte Beschreibung">
            <a:extLst>
              <a:ext uri="{FF2B5EF4-FFF2-40B4-BE49-F238E27FC236}">
                <a16:creationId xmlns:a16="http://schemas.microsoft.com/office/drawing/2014/main" id="{47A67F4E-ECB0-44AD-0EEE-D169894F7007}"/>
              </a:ext>
            </a:extLst>
          </p:cNvPr>
          <p:cNvPicPr>
            <a:picLocks noChangeAspect="1"/>
          </p:cNvPicPr>
          <p:nvPr userDrawn="1"/>
        </p:nvPicPr>
        <p:blipFill>
          <a:blip r:embed="rId3"/>
          <a:stretch>
            <a:fillRect/>
          </a:stretch>
        </p:blipFill>
        <p:spPr>
          <a:xfrm>
            <a:off x="3083455" y="6038216"/>
            <a:ext cx="1019017" cy="365471"/>
          </a:xfrm>
          <a:prstGeom prst="rect">
            <a:avLst/>
          </a:prstGeom>
        </p:spPr>
      </p:pic>
      <p:pic>
        <p:nvPicPr>
          <p:cNvPr id="11" name="Grafik 10" descr="Ein Bild, das Text, Schrift, Typografie, Design enthält.&#10;&#10;Automatisch generierte Beschreibung">
            <a:extLst>
              <a:ext uri="{FF2B5EF4-FFF2-40B4-BE49-F238E27FC236}">
                <a16:creationId xmlns:a16="http://schemas.microsoft.com/office/drawing/2014/main" id="{2A68F7A3-43CC-6C20-36EC-0592885051E0}"/>
              </a:ext>
            </a:extLst>
          </p:cNvPr>
          <p:cNvPicPr>
            <a:picLocks noChangeAspect="1"/>
          </p:cNvPicPr>
          <p:nvPr userDrawn="1"/>
        </p:nvPicPr>
        <p:blipFill>
          <a:blip r:embed="rId4"/>
          <a:stretch>
            <a:fillRect/>
          </a:stretch>
        </p:blipFill>
        <p:spPr>
          <a:xfrm>
            <a:off x="5439916" y="5988128"/>
            <a:ext cx="1364480" cy="349140"/>
          </a:xfrm>
          <a:prstGeom prst="rect">
            <a:avLst/>
          </a:prstGeom>
        </p:spPr>
      </p:pic>
      <p:pic>
        <p:nvPicPr>
          <p:cNvPr id="12" name="Grafik 11" descr="Ein Bild, das Text, Screenshot, Symbol, Schrift enthält.&#10;&#10;Automatisch generierte Beschreibung">
            <a:extLst>
              <a:ext uri="{FF2B5EF4-FFF2-40B4-BE49-F238E27FC236}">
                <a16:creationId xmlns:a16="http://schemas.microsoft.com/office/drawing/2014/main" id="{472348FC-EC62-5BCF-C350-7FECFC668026}"/>
              </a:ext>
            </a:extLst>
          </p:cNvPr>
          <p:cNvPicPr>
            <a:picLocks noChangeAspect="1"/>
          </p:cNvPicPr>
          <p:nvPr userDrawn="1"/>
        </p:nvPicPr>
        <p:blipFill>
          <a:blip r:embed="rId5"/>
          <a:stretch>
            <a:fillRect/>
          </a:stretch>
        </p:blipFill>
        <p:spPr>
          <a:xfrm>
            <a:off x="9454646" y="5708045"/>
            <a:ext cx="817968" cy="872438"/>
          </a:xfrm>
          <a:prstGeom prst="rect">
            <a:avLst/>
          </a:prstGeom>
        </p:spPr>
      </p:pic>
      <p:pic>
        <p:nvPicPr>
          <p:cNvPr id="13" name="Grafik 12" descr="Ein Bild, das Schrift, Text, Grafiken, Logo enthält.&#10;&#10;Automatisch generierte Beschreibung">
            <a:extLst>
              <a:ext uri="{FF2B5EF4-FFF2-40B4-BE49-F238E27FC236}">
                <a16:creationId xmlns:a16="http://schemas.microsoft.com/office/drawing/2014/main" id="{B99C62BF-FDEC-A199-6DCE-404DA400F360}"/>
              </a:ext>
            </a:extLst>
          </p:cNvPr>
          <p:cNvPicPr>
            <a:picLocks noChangeAspect="1"/>
          </p:cNvPicPr>
          <p:nvPr userDrawn="1"/>
        </p:nvPicPr>
        <p:blipFill>
          <a:blip r:embed="rId6"/>
          <a:stretch>
            <a:fillRect/>
          </a:stretch>
        </p:blipFill>
        <p:spPr>
          <a:xfrm>
            <a:off x="4127766" y="5892001"/>
            <a:ext cx="1291516" cy="525062"/>
          </a:xfrm>
          <a:prstGeom prst="rect">
            <a:avLst/>
          </a:prstGeom>
        </p:spPr>
      </p:pic>
      <p:pic>
        <p:nvPicPr>
          <p:cNvPr id="16" name="Grafik 15" descr="Ein Bild, das Schrift, Text, Grafiken, Logo enthält.&#10;&#10;Automatisch generierte Beschreibung">
            <a:extLst>
              <a:ext uri="{FF2B5EF4-FFF2-40B4-BE49-F238E27FC236}">
                <a16:creationId xmlns:a16="http://schemas.microsoft.com/office/drawing/2014/main" id="{A04EE4DF-3C4E-D859-B87C-76AF537C5485}"/>
              </a:ext>
            </a:extLst>
          </p:cNvPr>
          <p:cNvPicPr>
            <a:picLocks noChangeAspect="1"/>
          </p:cNvPicPr>
          <p:nvPr userDrawn="1"/>
        </p:nvPicPr>
        <p:blipFill>
          <a:blip r:embed="rId7"/>
          <a:stretch>
            <a:fillRect/>
          </a:stretch>
        </p:blipFill>
        <p:spPr>
          <a:xfrm>
            <a:off x="6823327" y="5913397"/>
            <a:ext cx="1221957" cy="482270"/>
          </a:xfrm>
          <a:prstGeom prst="rect">
            <a:avLst/>
          </a:prstGeom>
        </p:spPr>
      </p:pic>
      <p:pic>
        <p:nvPicPr>
          <p:cNvPr id="17" name="Grafik 16" descr="Ein Bild, das Text, Schrift, Screenshot, Grafikdesign enthält.&#10;&#10;KI-generierte Inhalte können fehlerhaft sein.">
            <a:extLst>
              <a:ext uri="{FF2B5EF4-FFF2-40B4-BE49-F238E27FC236}">
                <a16:creationId xmlns:a16="http://schemas.microsoft.com/office/drawing/2014/main" id="{62743D56-052E-A1E7-DE80-4E27F86BDE16}"/>
              </a:ext>
            </a:extLst>
          </p:cNvPr>
          <p:cNvPicPr>
            <a:picLocks noChangeAspect="1"/>
          </p:cNvPicPr>
          <p:nvPr userDrawn="1"/>
        </p:nvPicPr>
        <p:blipFill>
          <a:blip r:embed="rId8"/>
          <a:srcRect r="6390" b="8303"/>
          <a:stretch>
            <a:fillRect/>
          </a:stretch>
        </p:blipFill>
        <p:spPr>
          <a:xfrm>
            <a:off x="10291545" y="5727410"/>
            <a:ext cx="1588567" cy="826390"/>
          </a:xfrm>
          <a:prstGeom prst="rect">
            <a:avLst/>
          </a:prstGeom>
        </p:spPr>
      </p:pic>
      <p:pic>
        <p:nvPicPr>
          <p:cNvPr id="18" name="Grafik 17" descr="Ein Bild, das Text, Schrift, Logo, Grafiken enthält.&#10;&#10;KI-generierte Inhalte können fehlerhaft sein.">
            <a:extLst>
              <a:ext uri="{FF2B5EF4-FFF2-40B4-BE49-F238E27FC236}">
                <a16:creationId xmlns:a16="http://schemas.microsoft.com/office/drawing/2014/main" id="{0FD79572-00D3-431D-90D9-0A9FA05AA9D4}"/>
              </a:ext>
            </a:extLst>
          </p:cNvPr>
          <p:cNvPicPr>
            <a:picLocks noChangeAspect="1"/>
          </p:cNvPicPr>
          <p:nvPr userDrawn="1"/>
        </p:nvPicPr>
        <p:blipFill>
          <a:blip r:embed="rId9"/>
          <a:stretch>
            <a:fillRect/>
          </a:stretch>
        </p:blipFill>
        <p:spPr>
          <a:xfrm>
            <a:off x="8064215" y="5845310"/>
            <a:ext cx="1371500" cy="618444"/>
          </a:xfrm>
          <a:prstGeom prst="rect">
            <a:avLst/>
          </a:prstGeom>
        </p:spPr>
      </p:pic>
    </p:spTree>
    <p:extLst>
      <p:ext uri="{BB962C8B-B14F-4D97-AF65-F5344CB8AC3E}">
        <p14:creationId xmlns:p14="http://schemas.microsoft.com/office/powerpoint/2010/main" val="7870898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D2CA5D-0D68-D1FC-C5DC-0C1A1B198886}"/>
              </a:ext>
            </a:extLst>
          </p:cNvPr>
          <p:cNvSpPr>
            <a:spLocks noGrp="1"/>
          </p:cNvSpPr>
          <p:nvPr>
            <p:ph type="title"/>
          </p:nvPr>
        </p:nvSpPr>
        <p:spPr>
          <a:xfrm>
            <a:off x="1230314" y="928244"/>
            <a:ext cx="9769498" cy="841024"/>
          </a:xfrm>
        </p:spPr>
        <p:txBody>
          <a:bodyPr/>
          <a:lstStyle/>
          <a:p>
            <a:r>
              <a:rPr lang="de-DE" dirty="0"/>
              <a:t>Mastertitelformat bearbeiten</a:t>
            </a:r>
          </a:p>
        </p:txBody>
      </p:sp>
      <p:sp>
        <p:nvSpPr>
          <p:cNvPr id="3" name="Inhaltsplatzhalter 2">
            <a:extLst>
              <a:ext uri="{FF2B5EF4-FFF2-40B4-BE49-F238E27FC236}">
                <a16:creationId xmlns:a16="http://schemas.microsoft.com/office/drawing/2014/main" id="{9B84CA3D-A2E0-4A76-B5B8-4CCBF2A58B6C}"/>
              </a:ext>
            </a:extLst>
          </p:cNvPr>
          <p:cNvSpPr>
            <a:spLocks noGrp="1"/>
          </p:cNvSpPr>
          <p:nvPr>
            <p:ph idx="1"/>
          </p:nvPr>
        </p:nvSpPr>
        <p:spPr>
          <a:xfrm>
            <a:off x="1230315" y="1847849"/>
            <a:ext cx="9769497" cy="435133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Datumsplatzhalter 3">
            <a:extLst>
              <a:ext uri="{FF2B5EF4-FFF2-40B4-BE49-F238E27FC236}">
                <a16:creationId xmlns:a16="http://schemas.microsoft.com/office/drawing/2014/main" id="{3EECD329-7BDF-C6BD-656B-3848DA2085A9}"/>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10" name="Fußzeilenplatzhalter 4">
            <a:extLst>
              <a:ext uri="{FF2B5EF4-FFF2-40B4-BE49-F238E27FC236}">
                <a16:creationId xmlns:a16="http://schemas.microsoft.com/office/drawing/2014/main" id="{6D9AB530-57A3-2865-7FB5-68CBD602F181}"/>
              </a:ext>
            </a:extLst>
          </p:cNvPr>
          <p:cNvSpPr>
            <a:spLocks noGrp="1"/>
          </p:cNvSpPr>
          <p:nvPr>
            <p:ph type="ftr" sz="quarter" idx="11"/>
          </p:nvPr>
        </p:nvSpPr>
        <p:spPr>
          <a:xfrm>
            <a:off x="4038597" y="6356350"/>
            <a:ext cx="4114800" cy="365125"/>
          </a:xfrm>
        </p:spPr>
        <p:txBody>
          <a:bodyPr/>
          <a:lstStyle/>
          <a:p>
            <a:endParaRPr lang="de-DE"/>
          </a:p>
        </p:txBody>
      </p:sp>
      <p:sp>
        <p:nvSpPr>
          <p:cNvPr id="11" name="Foliennummernplatzhalter 5">
            <a:extLst>
              <a:ext uri="{FF2B5EF4-FFF2-40B4-BE49-F238E27FC236}">
                <a16:creationId xmlns:a16="http://schemas.microsoft.com/office/drawing/2014/main" id="{609D3302-6FAB-FB87-F07B-CA0ACF699D82}"/>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38431226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1_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D2CA5D-0D68-D1FC-C5DC-0C1A1B198886}"/>
              </a:ext>
            </a:extLst>
          </p:cNvPr>
          <p:cNvSpPr>
            <a:spLocks noGrp="1"/>
          </p:cNvSpPr>
          <p:nvPr>
            <p:ph type="title"/>
          </p:nvPr>
        </p:nvSpPr>
        <p:spPr>
          <a:xfrm>
            <a:off x="1230314" y="928244"/>
            <a:ext cx="9769498" cy="841024"/>
          </a:xfrm>
        </p:spPr>
        <p:txBody>
          <a:bodyPr/>
          <a:lstStyle/>
          <a:p>
            <a:r>
              <a:rPr lang="de-DE" dirty="0"/>
              <a:t>Mastertitelformat bearbeiten</a:t>
            </a:r>
          </a:p>
        </p:txBody>
      </p:sp>
      <p:sp>
        <p:nvSpPr>
          <p:cNvPr id="3" name="Inhaltsplatzhalter 2">
            <a:extLst>
              <a:ext uri="{FF2B5EF4-FFF2-40B4-BE49-F238E27FC236}">
                <a16:creationId xmlns:a16="http://schemas.microsoft.com/office/drawing/2014/main" id="{9B84CA3D-A2E0-4A76-B5B8-4CCBF2A58B6C}"/>
              </a:ext>
            </a:extLst>
          </p:cNvPr>
          <p:cNvSpPr>
            <a:spLocks noGrp="1"/>
          </p:cNvSpPr>
          <p:nvPr>
            <p:ph idx="1"/>
          </p:nvPr>
        </p:nvSpPr>
        <p:spPr>
          <a:xfrm>
            <a:off x="1230315" y="1847849"/>
            <a:ext cx="9769497" cy="435133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Datumsplatzhalter 3">
            <a:extLst>
              <a:ext uri="{FF2B5EF4-FFF2-40B4-BE49-F238E27FC236}">
                <a16:creationId xmlns:a16="http://schemas.microsoft.com/office/drawing/2014/main" id="{3EECD329-7BDF-C6BD-656B-3848DA2085A9}"/>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10" name="Fußzeilenplatzhalter 4">
            <a:extLst>
              <a:ext uri="{FF2B5EF4-FFF2-40B4-BE49-F238E27FC236}">
                <a16:creationId xmlns:a16="http://schemas.microsoft.com/office/drawing/2014/main" id="{6D9AB530-57A3-2865-7FB5-68CBD602F181}"/>
              </a:ext>
            </a:extLst>
          </p:cNvPr>
          <p:cNvSpPr>
            <a:spLocks noGrp="1"/>
          </p:cNvSpPr>
          <p:nvPr>
            <p:ph type="ftr" sz="quarter" idx="11"/>
          </p:nvPr>
        </p:nvSpPr>
        <p:spPr>
          <a:xfrm>
            <a:off x="4038597" y="6356350"/>
            <a:ext cx="4114800" cy="365125"/>
          </a:xfrm>
        </p:spPr>
        <p:txBody>
          <a:bodyPr/>
          <a:lstStyle/>
          <a:p>
            <a:endParaRPr lang="de-DE"/>
          </a:p>
        </p:txBody>
      </p:sp>
      <p:sp>
        <p:nvSpPr>
          <p:cNvPr id="11" name="Foliennummernplatzhalter 5">
            <a:extLst>
              <a:ext uri="{FF2B5EF4-FFF2-40B4-BE49-F238E27FC236}">
                <a16:creationId xmlns:a16="http://schemas.microsoft.com/office/drawing/2014/main" id="{609D3302-6FAB-FB87-F07B-CA0ACF699D82}"/>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16197982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D2CA5D-0D68-D1FC-C5DC-0C1A1B198886}"/>
              </a:ext>
            </a:extLst>
          </p:cNvPr>
          <p:cNvSpPr>
            <a:spLocks noGrp="1"/>
          </p:cNvSpPr>
          <p:nvPr>
            <p:ph type="title"/>
          </p:nvPr>
        </p:nvSpPr>
        <p:spPr>
          <a:xfrm>
            <a:off x="1230314" y="928244"/>
            <a:ext cx="9769498" cy="841024"/>
          </a:xfrm>
        </p:spPr>
        <p:txBody>
          <a:bodyPr/>
          <a:lstStyle/>
          <a:p>
            <a:r>
              <a:rPr lang="de-DE" dirty="0"/>
              <a:t>Mastertitelformat bearbeiten</a:t>
            </a:r>
          </a:p>
        </p:txBody>
      </p:sp>
      <p:sp>
        <p:nvSpPr>
          <p:cNvPr id="3" name="Inhaltsplatzhalter 2">
            <a:extLst>
              <a:ext uri="{FF2B5EF4-FFF2-40B4-BE49-F238E27FC236}">
                <a16:creationId xmlns:a16="http://schemas.microsoft.com/office/drawing/2014/main" id="{9B84CA3D-A2E0-4A76-B5B8-4CCBF2A58B6C}"/>
              </a:ext>
            </a:extLst>
          </p:cNvPr>
          <p:cNvSpPr>
            <a:spLocks noGrp="1"/>
          </p:cNvSpPr>
          <p:nvPr>
            <p:ph idx="1"/>
          </p:nvPr>
        </p:nvSpPr>
        <p:spPr>
          <a:xfrm>
            <a:off x="1230315" y="1847849"/>
            <a:ext cx="9769497" cy="435133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Datumsplatzhalter 3">
            <a:extLst>
              <a:ext uri="{FF2B5EF4-FFF2-40B4-BE49-F238E27FC236}">
                <a16:creationId xmlns:a16="http://schemas.microsoft.com/office/drawing/2014/main" id="{3EECD329-7BDF-C6BD-656B-3848DA2085A9}"/>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10" name="Fußzeilenplatzhalter 4">
            <a:extLst>
              <a:ext uri="{FF2B5EF4-FFF2-40B4-BE49-F238E27FC236}">
                <a16:creationId xmlns:a16="http://schemas.microsoft.com/office/drawing/2014/main" id="{6D9AB530-57A3-2865-7FB5-68CBD602F181}"/>
              </a:ext>
            </a:extLst>
          </p:cNvPr>
          <p:cNvSpPr>
            <a:spLocks noGrp="1"/>
          </p:cNvSpPr>
          <p:nvPr>
            <p:ph type="ftr" sz="quarter" idx="11"/>
          </p:nvPr>
        </p:nvSpPr>
        <p:spPr>
          <a:xfrm>
            <a:off x="4038597" y="6356350"/>
            <a:ext cx="4114800" cy="365125"/>
          </a:xfrm>
        </p:spPr>
        <p:txBody>
          <a:bodyPr/>
          <a:lstStyle/>
          <a:p>
            <a:endParaRPr lang="de-DE"/>
          </a:p>
        </p:txBody>
      </p:sp>
      <p:sp>
        <p:nvSpPr>
          <p:cNvPr id="11" name="Foliennummernplatzhalter 5">
            <a:extLst>
              <a:ext uri="{FF2B5EF4-FFF2-40B4-BE49-F238E27FC236}">
                <a16:creationId xmlns:a16="http://schemas.microsoft.com/office/drawing/2014/main" id="{609D3302-6FAB-FB87-F07B-CA0ACF699D82}"/>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3357072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1ED200-55D1-9434-C370-E3F044884C99}"/>
              </a:ext>
            </a:extLst>
          </p:cNvPr>
          <p:cNvSpPr>
            <a:spLocks noGrp="1"/>
          </p:cNvSpPr>
          <p:nvPr>
            <p:ph type="title"/>
          </p:nvPr>
        </p:nvSpPr>
        <p:spPr>
          <a:xfrm>
            <a:off x="1237128" y="1097619"/>
            <a:ext cx="9762685"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E63E7E48-9B8D-8F9D-9C8B-B002A01BFA67}"/>
              </a:ext>
            </a:extLst>
          </p:cNvPr>
          <p:cNvSpPr>
            <a:spLocks noGrp="1"/>
          </p:cNvSpPr>
          <p:nvPr>
            <p:ph type="body" idx="1"/>
          </p:nvPr>
        </p:nvSpPr>
        <p:spPr>
          <a:xfrm>
            <a:off x="1237128" y="4266639"/>
            <a:ext cx="976268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7" name="Datumsplatzhalter 3">
            <a:extLst>
              <a:ext uri="{FF2B5EF4-FFF2-40B4-BE49-F238E27FC236}">
                <a16:creationId xmlns:a16="http://schemas.microsoft.com/office/drawing/2014/main" id="{D6D08149-248C-C263-969F-5085AE88C78A}"/>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8" name="Fußzeilenplatzhalter 4">
            <a:extLst>
              <a:ext uri="{FF2B5EF4-FFF2-40B4-BE49-F238E27FC236}">
                <a16:creationId xmlns:a16="http://schemas.microsoft.com/office/drawing/2014/main" id="{BD804213-C0E8-2250-8986-797F151CF2A0}"/>
              </a:ext>
            </a:extLst>
          </p:cNvPr>
          <p:cNvSpPr>
            <a:spLocks noGrp="1"/>
          </p:cNvSpPr>
          <p:nvPr>
            <p:ph type="ftr" sz="quarter" idx="11"/>
          </p:nvPr>
        </p:nvSpPr>
        <p:spPr>
          <a:xfrm>
            <a:off x="4038597" y="6356350"/>
            <a:ext cx="4114800" cy="365125"/>
          </a:xfrm>
        </p:spPr>
        <p:txBody>
          <a:bodyPr/>
          <a:lstStyle/>
          <a:p>
            <a:endParaRPr lang="de-DE"/>
          </a:p>
        </p:txBody>
      </p:sp>
      <p:sp>
        <p:nvSpPr>
          <p:cNvPr id="9" name="Foliennummernplatzhalter 5">
            <a:extLst>
              <a:ext uri="{FF2B5EF4-FFF2-40B4-BE49-F238E27FC236}">
                <a16:creationId xmlns:a16="http://schemas.microsoft.com/office/drawing/2014/main" id="{D0D2C890-A529-ACE1-A813-469612B777F5}"/>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39673538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528133D8-C925-CADC-BAF5-E4C94CE871DF}"/>
              </a:ext>
            </a:extLst>
          </p:cNvPr>
          <p:cNvSpPr>
            <a:spLocks noGrp="1"/>
          </p:cNvSpPr>
          <p:nvPr>
            <p:ph sz="half" idx="1"/>
          </p:nvPr>
        </p:nvSpPr>
        <p:spPr>
          <a:xfrm>
            <a:off x="1237128" y="1825625"/>
            <a:ext cx="4782672"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16202946-8B8B-9F66-195D-75CE2E73BCFB}"/>
              </a:ext>
            </a:extLst>
          </p:cNvPr>
          <p:cNvSpPr>
            <a:spLocks noGrp="1"/>
          </p:cNvSpPr>
          <p:nvPr>
            <p:ph sz="half" idx="2"/>
          </p:nvPr>
        </p:nvSpPr>
        <p:spPr>
          <a:xfrm>
            <a:off x="6172200" y="1825625"/>
            <a:ext cx="4827613"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Titel 1">
            <a:extLst>
              <a:ext uri="{FF2B5EF4-FFF2-40B4-BE49-F238E27FC236}">
                <a16:creationId xmlns:a16="http://schemas.microsoft.com/office/drawing/2014/main" id="{AF912656-CA99-312E-DDE4-8D2F565CE0B4}"/>
              </a:ext>
            </a:extLst>
          </p:cNvPr>
          <p:cNvSpPr>
            <a:spLocks noGrp="1"/>
          </p:cNvSpPr>
          <p:nvPr>
            <p:ph type="title"/>
          </p:nvPr>
        </p:nvSpPr>
        <p:spPr>
          <a:xfrm>
            <a:off x="1246094" y="977152"/>
            <a:ext cx="9753719" cy="713535"/>
          </a:xfrm>
        </p:spPr>
        <p:txBody>
          <a:bodyPr/>
          <a:lstStyle/>
          <a:p>
            <a:r>
              <a:rPr lang="de-DE" dirty="0"/>
              <a:t>Mastertitelformat bearbeiten</a:t>
            </a:r>
          </a:p>
        </p:txBody>
      </p:sp>
      <p:sp>
        <p:nvSpPr>
          <p:cNvPr id="10" name="Datumsplatzhalter 3">
            <a:extLst>
              <a:ext uri="{FF2B5EF4-FFF2-40B4-BE49-F238E27FC236}">
                <a16:creationId xmlns:a16="http://schemas.microsoft.com/office/drawing/2014/main" id="{F46ED4CC-DACB-77C9-FE56-10421426DD1E}"/>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11" name="Fußzeilenplatzhalter 4">
            <a:extLst>
              <a:ext uri="{FF2B5EF4-FFF2-40B4-BE49-F238E27FC236}">
                <a16:creationId xmlns:a16="http://schemas.microsoft.com/office/drawing/2014/main" id="{2B72D73F-7BBC-E2ED-4F42-473FB6DE36CA}"/>
              </a:ext>
            </a:extLst>
          </p:cNvPr>
          <p:cNvSpPr>
            <a:spLocks noGrp="1"/>
          </p:cNvSpPr>
          <p:nvPr>
            <p:ph type="ftr" sz="quarter" idx="11"/>
          </p:nvPr>
        </p:nvSpPr>
        <p:spPr>
          <a:xfrm>
            <a:off x="4038597" y="6356350"/>
            <a:ext cx="4114800" cy="365125"/>
          </a:xfrm>
        </p:spPr>
        <p:txBody>
          <a:bodyPr/>
          <a:lstStyle/>
          <a:p>
            <a:endParaRPr lang="de-DE"/>
          </a:p>
        </p:txBody>
      </p:sp>
      <p:sp>
        <p:nvSpPr>
          <p:cNvPr id="12" name="Foliennummernplatzhalter 5">
            <a:extLst>
              <a:ext uri="{FF2B5EF4-FFF2-40B4-BE49-F238E27FC236}">
                <a16:creationId xmlns:a16="http://schemas.microsoft.com/office/drawing/2014/main" id="{94BA3DA0-F379-B55F-614C-81F84D7EB833}"/>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16477834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EB3F30-FECD-C2DB-7670-7800C2A9AB8F}"/>
              </a:ext>
            </a:extLst>
          </p:cNvPr>
          <p:cNvSpPr>
            <a:spLocks noGrp="1"/>
          </p:cNvSpPr>
          <p:nvPr>
            <p:ph type="title"/>
          </p:nvPr>
        </p:nvSpPr>
        <p:spPr>
          <a:xfrm>
            <a:off x="1237128" y="866776"/>
            <a:ext cx="9762685" cy="823912"/>
          </a:xfrm>
        </p:spPr>
        <p:txBody>
          <a:bodyPr/>
          <a:lstStyle/>
          <a:p>
            <a:r>
              <a:rPr lang="de-DE"/>
              <a:t>Mastertitelformat bearbeiten</a:t>
            </a:r>
          </a:p>
        </p:txBody>
      </p:sp>
      <p:sp>
        <p:nvSpPr>
          <p:cNvPr id="3" name="Textplatzhalter 2">
            <a:extLst>
              <a:ext uri="{FF2B5EF4-FFF2-40B4-BE49-F238E27FC236}">
                <a16:creationId xmlns:a16="http://schemas.microsoft.com/office/drawing/2014/main" id="{AE690C5A-E62A-16F1-97C2-CC96B2F1504D}"/>
              </a:ext>
            </a:extLst>
          </p:cNvPr>
          <p:cNvSpPr>
            <a:spLocks noGrp="1"/>
          </p:cNvSpPr>
          <p:nvPr>
            <p:ph type="body" idx="1"/>
          </p:nvPr>
        </p:nvSpPr>
        <p:spPr>
          <a:xfrm>
            <a:off x="1237129" y="1681163"/>
            <a:ext cx="476044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37B71F83-BC91-D43F-52A3-A8FDE6E97F16}"/>
              </a:ext>
            </a:extLst>
          </p:cNvPr>
          <p:cNvSpPr>
            <a:spLocks noGrp="1"/>
          </p:cNvSpPr>
          <p:nvPr>
            <p:ph sz="half" idx="2"/>
          </p:nvPr>
        </p:nvSpPr>
        <p:spPr>
          <a:xfrm>
            <a:off x="1237128" y="2505075"/>
            <a:ext cx="476044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F285FE42-BC49-C1A5-CD34-8DAFD2686A97}"/>
              </a:ext>
            </a:extLst>
          </p:cNvPr>
          <p:cNvSpPr>
            <a:spLocks noGrp="1"/>
          </p:cNvSpPr>
          <p:nvPr>
            <p:ph type="body" sz="quarter" idx="3"/>
          </p:nvPr>
        </p:nvSpPr>
        <p:spPr>
          <a:xfrm>
            <a:off x="6172200" y="1681163"/>
            <a:ext cx="48276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8225502C-7C17-510D-33E7-2CFDB2345C80}"/>
              </a:ext>
            </a:extLst>
          </p:cNvPr>
          <p:cNvSpPr>
            <a:spLocks noGrp="1"/>
          </p:cNvSpPr>
          <p:nvPr>
            <p:ph sz="quarter" idx="4"/>
          </p:nvPr>
        </p:nvSpPr>
        <p:spPr>
          <a:xfrm>
            <a:off x="6172200" y="2505075"/>
            <a:ext cx="4827613"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 name="Datumsplatzhalter 3">
            <a:extLst>
              <a:ext uri="{FF2B5EF4-FFF2-40B4-BE49-F238E27FC236}">
                <a16:creationId xmlns:a16="http://schemas.microsoft.com/office/drawing/2014/main" id="{2EC99F7A-5556-EA6B-0C9A-07665ED8FBF5}"/>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11" name="Fußzeilenplatzhalter 4">
            <a:extLst>
              <a:ext uri="{FF2B5EF4-FFF2-40B4-BE49-F238E27FC236}">
                <a16:creationId xmlns:a16="http://schemas.microsoft.com/office/drawing/2014/main" id="{A4B14651-BF69-C773-7DF6-29AB574B9ED2}"/>
              </a:ext>
            </a:extLst>
          </p:cNvPr>
          <p:cNvSpPr>
            <a:spLocks noGrp="1"/>
          </p:cNvSpPr>
          <p:nvPr>
            <p:ph type="ftr" sz="quarter" idx="11"/>
          </p:nvPr>
        </p:nvSpPr>
        <p:spPr>
          <a:xfrm>
            <a:off x="4038597" y="6356350"/>
            <a:ext cx="4114800" cy="365125"/>
          </a:xfrm>
        </p:spPr>
        <p:txBody>
          <a:bodyPr/>
          <a:lstStyle/>
          <a:p>
            <a:endParaRPr lang="de-DE"/>
          </a:p>
        </p:txBody>
      </p:sp>
      <p:sp>
        <p:nvSpPr>
          <p:cNvPr id="12" name="Foliennummernplatzhalter 5">
            <a:extLst>
              <a:ext uri="{FF2B5EF4-FFF2-40B4-BE49-F238E27FC236}">
                <a16:creationId xmlns:a16="http://schemas.microsoft.com/office/drawing/2014/main" id="{FE09A630-0E60-83F4-23FB-F9BF9CB02F3C}"/>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19227747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02AF6F-C9C1-31C6-7C87-27B477EF3515}"/>
              </a:ext>
            </a:extLst>
          </p:cNvPr>
          <p:cNvSpPr>
            <a:spLocks noGrp="1"/>
          </p:cNvSpPr>
          <p:nvPr>
            <p:ph type="title"/>
          </p:nvPr>
        </p:nvSpPr>
        <p:spPr>
          <a:xfrm>
            <a:off x="1237128" y="905435"/>
            <a:ext cx="9762685" cy="785253"/>
          </a:xfrm>
        </p:spPr>
        <p:txBody>
          <a:bodyPr/>
          <a:lstStyle/>
          <a:p>
            <a:r>
              <a:rPr lang="de-DE"/>
              <a:t>Mastertitelformat bearbeiten</a:t>
            </a:r>
          </a:p>
        </p:txBody>
      </p:sp>
      <p:sp>
        <p:nvSpPr>
          <p:cNvPr id="6" name="Datumsplatzhalter 3">
            <a:extLst>
              <a:ext uri="{FF2B5EF4-FFF2-40B4-BE49-F238E27FC236}">
                <a16:creationId xmlns:a16="http://schemas.microsoft.com/office/drawing/2014/main" id="{CDE59EBA-60A6-93B3-3D89-85A16C0FB2CC}"/>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7" name="Fußzeilenplatzhalter 4">
            <a:extLst>
              <a:ext uri="{FF2B5EF4-FFF2-40B4-BE49-F238E27FC236}">
                <a16:creationId xmlns:a16="http://schemas.microsoft.com/office/drawing/2014/main" id="{110174AD-7F6E-E9F0-F532-B7469A548345}"/>
              </a:ext>
            </a:extLst>
          </p:cNvPr>
          <p:cNvSpPr>
            <a:spLocks noGrp="1"/>
          </p:cNvSpPr>
          <p:nvPr>
            <p:ph type="ftr" sz="quarter" idx="11"/>
          </p:nvPr>
        </p:nvSpPr>
        <p:spPr>
          <a:xfrm>
            <a:off x="4038597" y="6356350"/>
            <a:ext cx="4114800" cy="365125"/>
          </a:xfrm>
        </p:spPr>
        <p:txBody>
          <a:bodyPr/>
          <a:lstStyle/>
          <a:p>
            <a:endParaRPr lang="de-DE"/>
          </a:p>
        </p:txBody>
      </p:sp>
      <p:sp>
        <p:nvSpPr>
          <p:cNvPr id="8" name="Foliennummernplatzhalter 5">
            <a:extLst>
              <a:ext uri="{FF2B5EF4-FFF2-40B4-BE49-F238E27FC236}">
                <a16:creationId xmlns:a16="http://schemas.microsoft.com/office/drawing/2014/main" id="{C7E321CE-0E5F-EC64-F3E1-7B8C03CEC982}"/>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3070566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Datumsplatzhalter 3">
            <a:extLst>
              <a:ext uri="{FF2B5EF4-FFF2-40B4-BE49-F238E27FC236}">
                <a16:creationId xmlns:a16="http://schemas.microsoft.com/office/drawing/2014/main" id="{98F51FBF-57E0-412B-8640-43945EBAEC5B}"/>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6" name="Fußzeilenplatzhalter 4">
            <a:extLst>
              <a:ext uri="{FF2B5EF4-FFF2-40B4-BE49-F238E27FC236}">
                <a16:creationId xmlns:a16="http://schemas.microsoft.com/office/drawing/2014/main" id="{ABBBCD52-3265-548C-26C6-8605B07455F1}"/>
              </a:ext>
            </a:extLst>
          </p:cNvPr>
          <p:cNvSpPr>
            <a:spLocks noGrp="1"/>
          </p:cNvSpPr>
          <p:nvPr>
            <p:ph type="ftr" sz="quarter" idx="11"/>
          </p:nvPr>
        </p:nvSpPr>
        <p:spPr>
          <a:xfrm>
            <a:off x="4038597" y="6356350"/>
            <a:ext cx="4114800" cy="365125"/>
          </a:xfrm>
        </p:spPr>
        <p:txBody>
          <a:bodyPr/>
          <a:lstStyle/>
          <a:p>
            <a:endParaRPr lang="de-DE"/>
          </a:p>
        </p:txBody>
      </p:sp>
      <p:sp>
        <p:nvSpPr>
          <p:cNvPr id="7" name="Foliennummernplatzhalter 5">
            <a:extLst>
              <a:ext uri="{FF2B5EF4-FFF2-40B4-BE49-F238E27FC236}">
                <a16:creationId xmlns:a16="http://schemas.microsoft.com/office/drawing/2014/main" id="{B0D5292D-71AC-BD0A-EDEF-419314CF7FDD}"/>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15356026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BA0724-C0FD-318F-82B0-F6C827B15193}"/>
              </a:ext>
            </a:extLst>
          </p:cNvPr>
          <p:cNvSpPr>
            <a:spLocks noGrp="1"/>
          </p:cNvSpPr>
          <p:nvPr>
            <p:ph type="title"/>
          </p:nvPr>
        </p:nvSpPr>
        <p:spPr>
          <a:xfrm>
            <a:off x="1237128" y="987424"/>
            <a:ext cx="3534897" cy="1069975"/>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A6D9EE70-0321-5193-424A-F45DB8610235}"/>
              </a:ext>
            </a:extLst>
          </p:cNvPr>
          <p:cNvSpPr>
            <a:spLocks noGrp="1"/>
          </p:cNvSpPr>
          <p:nvPr>
            <p:ph idx="1"/>
          </p:nvPr>
        </p:nvSpPr>
        <p:spPr>
          <a:xfrm>
            <a:off x="5183188" y="987425"/>
            <a:ext cx="581662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16F5EFB-040B-460A-92F9-49B0A8E1F121}"/>
              </a:ext>
            </a:extLst>
          </p:cNvPr>
          <p:cNvSpPr>
            <a:spLocks noGrp="1"/>
          </p:cNvSpPr>
          <p:nvPr>
            <p:ph type="body" sz="half" idx="2"/>
          </p:nvPr>
        </p:nvSpPr>
        <p:spPr>
          <a:xfrm>
            <a:off x="1237128" y="2057400"/>
            <a:ext cx="353489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8" name="Datumsplatzhalter 3">
            <a:extLst>
              <a:ext uri="{FF2B5EF4-FFF2-40B4-BE49-F238E27FC236}">
                <a16:creationId xmlns:a16="http://schemas.microsoft.com/office/drawing/2014/main" id="{B34F22D3-767F-C480-C890-D0440D617AC3}"/>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9" name="Fußzeilenplatzhalter 4">
            <a:extLst>
              <a:ext uri="{FF2B5EF4-FFF2-40B4-BE49-F238E27FC236}">
                <a16:creationId xmlns:a16="http://schemas.microsoft.com/office/drawing/2014/main" id="{2FE67C26-7509-A540-86FE-0057B2A1C9F7}"/>
              </a:ext>
            </a:extLst>
          </p:cNvPr>
          <p:cNvSpPr>
            <a:spLocks noGrp="1"/>
          </p:cNvSpPr>
          <p:nvPr>
            <p:ph type="ftr" sz="quarter" idx="11"/>
          </p:nvPr>
        </p:nvSpPr>
        <p:spPr>
          <a:xfrm>
            <a:off x="4038597" y="6356350"/>
            <a:ext cx="4114800" cy="365125"/>
          </a:xfrm>
        </p:spPr>
        <p:txBody>
          <a:bodyPr/>
          <a:lstStyle/>
          <a:p>
            <a:endParaRPr lang="de-DE"/>
          </a:p>
        </p:txBody>
      </p:sp>
      <p:sp>
        <p:nvSpPr>
          <p:cNvPr id="10" name="Foliennummernplatzhalter 5">
            <a:extLst>
              <a:ext uri="{FF2B5EF4-FFF2-40B4-BE49-F238E27FC236}">
                <a16:creationId xmlns:a16="http://schemas.microsoft.com/office/drawing/2014/main" id="{182D8100-40C9-BC4F-BBAD-629BC15F8ADE}"/>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34585037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1D29A3-F3D5-6812-4239-154DE7EEB57F}"/>
              </a:ext>
            </a:extLst>
          </p:cNvPr>
          <p:cNvSpPr>
            <a:spLocks noGrp="1"/>
          </p:cNvSpPr>
          <p:nvPr>
            <p:ph type="title"/>
          </p:nvPr>
        </p:nvSpPr>
        <p:spPr>
          <a:xfrm>
            <a:off x="1237128" y="987424"/>
            <a:ext cx="3534897" cy="1069975"/>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8C3DAFAD-E664-BFC3-9248-6E3A6E2F9F7E}"/>
              </a:ext>
            </a:extLst>
          </p:cNvPr>
          <p:cNvSpPr>
            <a:spLocks noGrp="1"/>
          </p:cNvSpPr>
          <p:nvPr>
            <p:ph type="pic" idx="1"/>
          </p:nvPr>
        </p:nvSpPr>
        <p:spPr>
          <a:xfrm>
            <a:off x="5183188" y="987425"/>
            <a:ext cx="581662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26901BB3-93F0-D4A9-5FF6-BF4B42712937}"/>
              </a:ext>
            </a:extLst>
          </p:cNvPr>
          <p:cNvSpPr>
            <a:spLocks noGrp="1"/>
          </p:cNvSpPr>
          <p:nvPr>
            <p:ph type="body" sz="half" idx="2"/>
          </p:nvPr>
        </p:nvSpPr>
        <p:spPr>
          <a:xfrm>
            <a:off x="1237128" y="2057400"/>
            <a:ext cx="353489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8" name="Datumsplatzhalter 3">
            <a:extLst>
              <a:ext uri="{FF2B5EF4-FFF2-40B4-BE49-F238E27FC236}">
                <a16:creationId xmlns:a16="http://schemas.microsoft.com/office/drawing/2014/main" id="{D02FE91A-0CB8-100D-2EF2-2D3FE9A55D3C}"/>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9" name="Fußzeilenplatzhalter 4">
            <a:extLst>
              <a:ext uri="{FF2B5EF4-FFF2-40B4-BE49-F238E27FC236}">
                <a16:creationId xmlns:a16="http://schemas.microsoft.com/office/drawing/2014/main" id="{7E1079CB-E94C-1829-3EFD-635A69BC301B}"/>
              </a:ext>
            </a:extLst>
          </p:cNvPr>
          <p:cNvSpPr>
            <a:spLocks noGrp="1"/>
          </p:cNvSpPr>
          <p:nvPr>
            <p:ph type="ftr" sz="quarter" idx="11"/>
          </p:nvPr>
        </p:nvSpPr>
        <p:spPr>
          <a:xfrm>
            <a:off x="4038597" y="6356350"/>
            <a:ext cx="4114800" cy="365125"/>
          </a:xfrm>
        </p:spPr>
        <p:txBody>
          <a:bodyPr/>
          <a:lstStyle/>
          <a:p>
            <a:endParaRPr lang="de-DE"/>
          </a:p>
        </p:txBody>
      </p:sp>
      <p:sp>
        <p:nvSpPr>
          <p:cNvPr id="10" name="Foliennummernplatzhalter 5">
            <a:extLst>
              <a:ext uri="{FF2B5EF4-FFF2-40B4-BE49-F238E27FC236}">
                <a16:creationId xmlns:a16="http://schemas.microsoft.com/office/drawing/2014/main" id="{910E6578-2E05-7861-39D8-0D9FE1A48E08}"/>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9913975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6B7301-6126-A375-87EC-8187025634F6}"/>
              </a:ext>
            </a:extLst>
          </p:cNvPr>
          <p:cNvSpPr>
            <a:spLocks noGrp="1"/>
          </p:cNvSpPr>
          <p:nvPr>
            <p:ph type="title"/>
          </p:nvPr>
        </p:nvSpPr>
        <p:spPr>
          <a:xfrm>
            <a:off x="1237128" y="959224"/>
            <a:ext cx="9762685" cy="731464"/>
          </a:xfrm>
        </p:spPr>
        <p:txBody>
          <a:bodyPr/>
          <a:lstStyle/>
          <a:p>
            <a:r>
              <a:rPr lang="de-DE"/>
              <a:t>Mastertitelformat bearbeiten</a:t>
            </a:r>
          </a:p>
        </p:txBody>
      </p:sp>
      <p:sp>
        <p:nvSpPr>
          <p:cNvPr id="3" name="Vertikaler Textplatzhalter 2">
            <a:extLst>
              <a:ext uri="{FF2B5EF4-FFF2-40B4-BE49-F238E27FC236}">
                <a16:creationId xmlns:a16="http://schemas.microsoft.com/office/drawing/2014/main" id="{9C1C99DD-97EB-17F9-6ED4-B92079695926}"/>
              </a:ext>
            </a:extLst>
          </p:cNvPr>
          <p:cNvSpPr>
            <a:spLocks noGrp="1"/>
          </p:cNvSpPr>
          <p:nvPr>
            <p:ph type="body" orient="vert" idx="1"/>
          </p:nvPr>
        </p:nvSpPr>
        <p:spPr>
          <a:xfrm>
            <a:off x="1237128" y="1825625"/>
            <a:ext cx="9762685" cy="43513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3">
            <a:extLst>
              <a:ext uri="{FF2B5EF4-FFF2-40B4-BE49-F238E27FC236}">
                <a16:creationId xmlns:a16="http://schemas.microsoft.com/office/drawing/2014/main" id="{2C1B3462-06D1-D9BA-C251-8DAF74B49DA8}"/>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8" name="Fußzeilenplatzhalter 4">
            <a:extLst>
              <a:ext uri="{FF2B5EF4-FFF2-40B4-BE49-F238E27FC236}">
                <a16:creationId xmlns:a16="http://schemas.microsoft.com/office/drawing/2014/main" id="{7CACE9CF-1AC7-6B72-DBBE-86049E94C7A5}"/>
              </a:ext>
            </a:extLst>
          </p:cNvPr>
          <p:cNvSpPr>
            <a:spLocks noGrp="1"/>
          </p:cNvSpPr>
          <p:nvPr>
            <p:ph type="ftr" sz="quarter" idx="11"/>
          </p:nvPr>
        </p:nvSpPr>
        <p:spPr>
          <a:xfrm>
            <a:off x="4038597" y="6356350"/>
            <a:ext cx="4114800" cy="365125"/>
          </a:xfrm>
        </p:spPr>
        <p:txBody>
          <a:bodyPr/>
          <a:lstStyle/>
          <a:p>
            <a:endParaRPr lang="de-DE"/>
          </a:p>
        </p:txBody>
      </p:sp>
      <p:sp>
        <p:nvSpPr>
          <p:cNvPr id="9" name="Foliennummernplatzhalter 5">
            <a:extLst>
              <a:ext uri="{FF2B5EF4-FFF2-40B4-BE49-F238E27FC236}">
                <a16:creationId xmlns:a16="http://schemas.microsoft.com/office/drawing/2014/main" id="{D7F6BE5E-8B3B-C34B-A669-A1D769C9EC14}"/>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42796111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D9596DE2-A618-129E-9116-5313B95313D7}"/>
              </a:ext>
            </a:extLst>
          </p:cNvPr>
          <p:cNvSpPr>
            <a:spLocks noGrp="1"/>
          </p:cNvSpPr>
          <p:nvPr>
            <p:ph type="title" orient="vert"/>
          </p:nvPr>
        </p:nvSpPr>
        <p:spPr>
          <a:xfrm>
            <a:off x="8724900" y="1013011"/>
            <a:ext cx="2274913" cy="5163952"/>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4BD2DED8-15E4-A2F0-F1AB-46F274123740}"/>
              </a:ext>
            </a:extLst>
          </p:cNvPr>
          <p:cNvSpPr>
            <a:spLocks noGrp="1"/>
          </p:cNvSpPr>
          <p:nvPr>
            <p:ph type="body" orient="vert" idx="1"/>
          </p:nvPr>
        </p:nvSpPr>
        <p:spPr>
          <a:xfrm>
            <a:off x="1237128" y="1013011"/>
            <a:ext cx="7335372" cy="5163951"/>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3">
            <a:extLst>
              <a:ext uri="{FF2B5EF4-FFF2-40B4-BE49-F238E27FC236}">
                <a16:creationId xmlns:a16="http://schemas.microsoft.com/office/drawing/2014/main" id="{DF572E5E-2100-5B29-1191-D614AE2F3658}"/>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8" name="Fußzeilenplatzhalter 4">
            <a:extLst>
              <a:ext uri="{FF2B5EF4-FFF2-40B4-BE49-F238E27FC236}">
                <a16:creationId xmlns:a16="http://schemas.microsoft.com/office/drawing/2014/main" id="{4C0F9B4A-3675-08AD-E447-A5268374629B}"/>
              </a:ext>
            </a:extLst>
          </p:cNvPr>
          <p:cNvSpPr>
            <a:spLocks noGrp="1"/>
          </p:cNvSpPr>
          <p:nvPr>
            <p:ph type="ftr" sz="quarter" idx="11"/>
          </p:nvPr>
        </p:nvSpPr>
        <p:spPr>
          <a:xfrm>
            <a:off x="4038597" y="6356350"/>
            <a:ext cx="4114800" cy="365125"/>
          </a:xfrm>
        </p:spPr>
        <p:txBody>
          <a:bodyPr/>
          <a:lstStyle/>
          <a:p>
            <a:endParaRPr lang="de-DE"/>
          </a:p>
        </p:txBody>
      </p:sp>
      <p:sp>
        <p:nvSpPr>
          <p:cNvPr id="9" name="Foliennummernplatzhalter 5">
            <a:extLst>
              <a:ext uri="{FF2B5EF4-FFF2-40B4-BE49-F238E27FC236}">
                <a16:creationId xmlns:a16="http://schemas.microsoft.com/office/drawing/2014/main" id="{9A33242D-DC8F-F7E5-52AF-F0529D66C1A9}"/>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20418397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3E8313-F219-D109-CDB7-C24B8D18AD0D}"/>
              </a:ext>
            </a:extLst>
          </p:cNvPr>
          <p:cNvSpPr>
            <a:spLocks noGrp="1"/>
          </p:cNvSpPr>
          <p:nvPr>
            <p:ph type="title"/>
          </p:nvPr>
        </p:nvSpPr>
        <p:spPr>
          <a:xfrm>
            <a:off x="1237128" y="1004047"/>
            <a:ext cx="9762685" cy="686641"/>
          </a:xfrm>
        </p:spPr>
        <p:txBody>
          <a:bodyPr/>
          <a:lstStyle/>
          <a:p>
            <a:r>
              <a:rPr lang="de-DE"/>
              <a:t>Mastertitelformat bearbeiten</a:t>
            </a:r>
          </a:p>
        </p:txBody>
      </p:sp>
      <p:sp>
        <p:nvSpPr>
          <p:cNvPr id="6" name="Datumsplatzhalter 3">
            <a:extLst>
              <a:ext uri="{FF2B5EF4-FFF2-40B4-BE49-F238E27FC236}">
                <a16:creationId xmlns:a16="http://schemas.microsoft.com/office/drawing/2014/main" id="{5A58DAC8-5CDD-F65F-FCD8-7DDB75BB4D08}"/>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7" name="Fußzeilenplatzhalter 4">
            <a:extLst>
              <a:ext uri="{FF2B5EF4-FFF2-40B4-BE49-F238E27FC236}">
                <a16:creationId xmlns:a16="http://schemas.microsoft.com/office/drawing/2014/main" id="{618FDBF1-951E-4AE9-F5D6-C048C8F3CD9B}"/>
              </a:ext>
            </a:extLst>
          </p:cNvPr>
          <p:cNvSpPr>
            <a:spLocks noGrp="1"/>
          </p:cNvSpPr>
          <p:nvPr>
            <p:ph type="ftr" sz="quarter" idx="11"/>
          </p:nvPr>
        </p:nvSpPr>
        <p:spPr>
          <a:xfrm>
            <a:off x="4038597" y="6356350"/>
            <a:ext cx="4114800" cy="365125"/>
          </a:xfrm>
        </p:spPr>
        <p:txBody>
          <a:bodyPr/>
          <a:lstStyle/>
          <a:p>
            <a:endParaRPr lang="de-DE"/>
          </a:p>
        </p:txBody>
      </p:sp>
      <p:sp>
        <p:nvSpPr>
          <p:cNvPr id="8" name="Foliennummernplatzhalter 5">
            <a:extLst>
              <a:ext uri="{FF2B5EF4-FFF2-40B4-BE49-F238E27FC236}">
                <a16:creationId xmlns:a16="http://schemas.microsoft.com/office/drawing/2014/main" id="{8D40F586-31EE-6655-B156-B2C0F75AFE0D}"/>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13098672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1ED200-55D1-9434-C370-E3F044884C99}"/>
              </a:ext>
            </a:extLst>
          </p:cNvPr>
          <p:cNvSpPr>
            <a:spLocks noGrp="1"/>
          </p:cNvSpPr>
          <p:nvPr>
            <p:ph type="title"/>
          </p:nvPr>
        </p:nvSpPr>
        <p:spPr>
          <a:xfrm>
            <a:off x="1237128" y="1097619"/>
            <a:ext cx="9762685"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E63E7E48-9B8D-8F9D-9C8B-B002A01BFA67}"/>
              </a:ext>
            </a:extLst>
          </p:cNvPr>
          <p:cNvSpPr>
            <a:spLocks noGrp="1"/>
          </p:cNvSpPr>
          <p:nvPr>
            <p:ph type="body" idx="1"/>
          </p:nvPr>
        </p:nvSpPr>
        <p:spPr>
          <a:xfrm>
            <a:off x="1237128" y="4266639"/>
            <a:ext cx="976268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7" name="Datumsplatzhalter 3">
            <a:extLst>
              <a:ext uri="{FF2B5EF4-FFF2-40B4-BE49-F238E27FC236}">
                <a16:creationId xmlns:a16="http://schemas.microsoft.com/office/drawing/2014/main" id="{D6D08149-248C-C263-969F-5085AE88C78A}"/>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8" name="Fußzeilenplatzhalter 4">
            <a:extLst>
              <a:ext uri="{FF2B5EF4-FFF2-40B4-BE49-F238E27FC236}">
                <a16:creationId xmlns:a16="http://schemas.microsoft.com/office/drawing/2014/main" id="{BD804213-C0E8-2250-8986-797F151CF2A0}"/>
              </a:ext>
            </a:extLst>
          </p:cNvPr>
          <p:cNvSpPr>
            <a:spLocks noGrp="1"/>
          </p:cNvSpPr>
          <p:nvPr>
            <p:ph type="ftr" sz="quarter" idx="11"/>
          </p:nvPr>
        </p:nvSpPr>
        <p:spPr>
          <a:xfrm>
            <a:off x="4038597" y="6356350"/>
            <a:ext cx="4114800" cy="365125"/>
          </a:xfrm>
        </p:spPr>
        <p:txBody>
          <a:bodyPr/>
          <a:lstStyle/>
          <a:p>
            <a:endParaRPr lang="de-DE"/>
          </a:p>
        </p:txBody>
      </p:sp>
      <p:sp>
        <p:nvSpPr>
          <p:cNvPr id="9" name="Foliennummernplatzhalter 5">
            <a:extLst>
              <a:ext uri="{FF2B5EF4-FFF2-40B4-BE49-F238E27FC236}">
                <a16:creationId xmlns:a16="http://schemas.microsoft.com/office/drawing/2014/main" id="{D0D2C890-A529-ACE1-A813-469612B777F5}"/>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36481548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FFD3CF-D5F5-0DB9-967D-8467E48C2FF6}"/>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19B2E703-80C3-796B-0ED3-9841F347EF8D}"/>
              </a:ext>
            </a:extLst>
          </p:cNvPr>
          <p:cNvSpPr>
            <a:spLocks noGrp="1"/>
          </p:cNvSpPr>
          <p:nvPr>
            <p:ph type="subTitle" idx="1"/>
          </p:nvPr>
        </p:nvSpPr>
        <p:spPr>
          <a:xfrm>
            <a:off x="1524000" y="3832597"/>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pic>
        <p:nvPicPr>
          <p:cNvPr id="9" name="Grafik 8" descr="Ein Projektverbund von lernen:digital. Kompetenzzentrum MINT">
            <a:extLst>
              <a:ext uri="{FF2B5EF4-FFF2-40B4-BE49-F238E27FC236}">
                <a16:creationId xmlns:a16="http://schemas.microsoft.com/office/drawing/2014/main" id="{A4B7E20B-4AE8-AB39-7B60-57F10A34D5D6}"/>
              </a:ext>
              <a:ext uri="{C183D7F6-B498-43B3-948B-1728B52AA6E4}">
                <adec:decorative xmlns:adec="http://schemas.microsoft.com/office/drawing/2017/decorative" val="0"/>
              </a:ext>
            </a:extLst>
          </p:cNvPr>
          <p:cNvPicPr>
            <a:picLocks noChangeAspect="1"/>
          </p:cNvPicPr>
          <p:nvPr userDrawn="1"/>
        </p:nvPicPr>
        <p:blipFill>
          <a:blip r:embed="rId2">
            <a:alphaModFix/>
          </a:blip>
          <a:stretch>
            <a:fillRect/>
          </a:stretch>
        </p:blipFill>
        <p:spPr>
          <a:xfrm>
            <a:off x="1170819" y="5708045"/>
            <a:ext cx="1887342" cy="865120"/>
          </a:xfrm>
          <a:prstGeom prst="rect">
            <a:avLst/>
          </a:prstGeom>
        </p:spPr>
      </p:pic>
      <p:pic>
        <p:nvPicPr>
          <p:cNvPr id="12" name="Grafik 11" descr="Ein Bild, das Schrift, Text, Logo, Symbol enthält.&#10;&#10;Automatisch generierte Beschreibung">
            <a:extLst>
              <a:ext uri="{FF2B5EF4-FFF2-40B4-BE49-F238E27FC236}">
                <a16:creationId xmlns:a16="http://schemas.microsoft.com/office/drawing/2014/main" id="{293FA15F-6B66-15DA-8D79-CFA45B1C0D49}"/>
              </a:ext>
            </a:extLst>
          </p:cNvPr>
          <p:cNvPicPr>
            <a:picLocks noChangeAspect="1"/>
          </p:cNvPicPr>
          <p:nvPr userDrawn="1"/>
        </p:nvPicPr>
        <p:blipFill>
          <a:blip r:embed="rId3"/>
          <a:stretch>
            <a:fillRect/>
          </a:stretch>
        </p:blipFill>
        <p:spPr>
          <a:xfrm>
            <a:off x="3083455" y="6038216"/>
            <a:ext cx="1019017" cy="365471"/>
          </a:xfrm>
          <a:prstGeom prst="rect">
            <a:avLst/>
          </a:prstGeom>
        </p:spPr>
      </p:pic>
      <p:pic>
        <p:nvPicPr>
          <p:cNvPr id="13" name="Grafik 12" descr="Ein Bild, das Text, Schrift, Typografie, Design enthält.&#10;&#10;Automatisch generierte Beschreibung">
            <a:extLst>
              <a:ext uri="{FF2B5EF4-FFF2-40B4-BE49-F238E27FC236}">
                <a16:creationId xmlns:a16="http://schemas.microsoft.com/office/drawing/2014/main" id="{69F0C5FB-67EC-D7CF-70E1-B1E8F6DDA30D}"/>
              </a:ext>
            </a:extLst>
          </p:cNvPr>
          <p:cNvPicPr>
            <a:picLocks noChangeAspect="1"/>
          </p:cNvPicPr>
          <p:nvPr userDrawn="1"/>
        </p:nvPicPr>
        <p:blipFill>
          <a:blip r:embed="rId4"/>
          <a:stretch>
            <a:fillRect/>
          </a:stretch>
        </p:blipFill>
        <p:spPr>
          <a:xfrm>
            <a:off x="5439916" y="5988128"/>
            <a:ext cx="1364480" cy="349140"/>
          </a:xfrm>
          <a:prstGeom prst="rect">
            <a:avLst/>
          </a:prstGeom>
        </p:spPr>
      </p:pic>
      <p:pic>
        <p:nvPicPr>
          <p:cNvPr id="14" name="Grafik 13" descr="Ein Bild, das Text, Screenshot, Symbol, Schrift enthält.&#10;&#10;Automatisch generierte Beschreibung">
            <a:extLst>
              <a:ext uri="{FF2B5EF4-FFF2-40B4-BE49-F238E27FC236}">
                <a16:creationId xmlns:a16="http://schemas.microsoft.com/office/drawing/2014/main" id="{E2064D26-DB57-9260-087C-D37A890393B8}"/>
              </a:ext>
            </a:extLst>
          </p:cNvPr>
          <p:cNvPicPr>
            <a:picLocks noChangeAspect="1"/>
          </p:cNvPicPr>
          <p:nvPr userDrawn="1"/>
        </p:nvPicPr>
        <p:blipFill>
          <a:blip r:embed="rId5"/>
          <a:stretch>
            <a:fillRect/>
          </a:stretch>
        </p:blipFill>
        <p:spPr>
          <a:xfrm>
            <a:off x="9454646" y="5708045"/>
            <a:ext cx="817968" cy="872438"/>
          </a:xfrm>
          <a:prstGeom prst="rect">
            <a:avLst/>
          </a:prstGeom>
        </p:spPr>
      </p:pic>
      <p:pic>
        <p:nvPicPr>
          <p:cNvPr id="15" name="Grafik 14" descr="Ein Bild, das Schrift, Text, Grafiken, Logo enthält.&#10;&#10;Automatisch generierte Beschreibung">
            <a:extLst>
              <a:ext uri="{FF2B5EF4-FFF2-40B4-BE49-F238E27FC236}">
                <a16:creationId xmlns:a16="http://schemas.microsoft.com/office/drawing/2014/main" id="{D8FCC525-9815-0E12-C828-E00BCF30A4CF}"/>
              </a:ext>
            </a:extLst>
          </p:cNvPr>
          <p:cNvPicPr>
            <a:picLocks noChangeAspect="1"/>
          </p:cNvPicPr>
          <p:nvPr userDrawn="1"/>
        </p:nvPicPr>
        <p:blipFill>
          <a:blip r:embed="rId6"/>
          <a:stretch>
            <a:fillRect/>
          </a:stretch>
        </p:blipFill>
        <p:spPr>
          <a:xfrm>
            <a:off x="4127766" y="5892001"/>
            <a:ext cx="1291516" cy="525062"/>
          </a:xfrm>
          <a:prstGeom prst="rect">
            <a:avLst/>
          </a:prstGeom>
        </p:spPr>
      </p:pic>
      <p:pic>
        <p:nvPicPr>
          <p:cNvPr id="16" name="Grafik 15" descr="Ein Bild, das Schrift, Text, Grafiken, Logo enthält.&#10;&#10;Automatisch generierte Beschreibung">
            <a:extLst>
              <a:ext uri="{FF2B5EF4-FFF2-40B4-BE49-F238E27FC236}">
                <a16:creationId xmlns:a16="http://schemas.microsoft.com/office/drawing/2014/main" id="{D3F5689C-1883-7917-EAE9-E91FCA1A8AF9}"/>
              </a:ext>
            </a:extLst>
          </p:cNvPr>
          <p:cNvPicPr>
            <a:picLocks noChangeAspect="1"/>
          </p:cNvPicPr>
          <p:nvPr userDrawn="1"/>
        </p:nvPicPr>
        <p:blipFill>
          <a:blip r:embed="rId7"/>
          <a:stretch>
            <a:fillRect/>
          </a:stretch>
        </p:blipFill>
        <p:spPr>
          <a:xfrm>
            <a:off x="6823327" y="5913397"/>
            <a:ext cx="1221957" cy="482270"/>
          </a:xfrm>
          <a:prstGeom prst="rect">
            <a:avLst/>
          </a:prstGeom>
        </p:spPr>
      </p:pic>
      <p:pic>
        <p:nvPicPr>
          <p:cNvPr id="17" name="Grafik 16" descr="Ein Bild, das Text, Schrift, Screenshot, Grafikdesign enthält.&#10;&#10;KI-generierte Inhalte können fehlerhaft sein.">
            <a:extLst>
              <a:ext uri="{FF2B5EF4-FFF2-40B4-BE49-F238E27FC236}">
                <a16:creationId xmlns:a16="http://schemas.microsoft.com/office/drawing/2014/main" id="{373AD5A5-FC23-3D6D-8A98-6677D13FC1C4}"/>
              </a:ext>
            </a:extLst>
          </p:cNvPr>
          <p:cNvPicPr>
            <a:picLocks noChangeAspect="1"/>
          </p:cNvPicPr>
          <p:nvPr userDrawn="1"/>
        </p:nvPicPr>
        <p:blipFill>
          <a:blip r:embed="rId8"/>
          <a:srcRect r="6390" b="8303"/>
          <a:stretch>
            <a:fillRect/>
          </a:stretch>
        </p:blipFill>
        <p:spPr>
          <a:xfrm>
            <a:off x="10291545" y="5727410"/>
            <a:ext cx="1588567" cy="826390"/>
          </a:xfrm>
          <a:prstGeom prst="rect">
            <a:avLst/>
          </a:prstGeom>
        </p:spPr>
      </p:pic>
      <p:pic>
        <p:nvPicPr>
          <p:cNvPr id="18" name="Grafik 17" descr="Ein Bild, das Text, Schrift, Logo, Grafiken enthält.&#10;&#10;KI-generierte Inhalte können fehlerhaft sein.">
            <a:extLst>
              <a:ext uri="{FF2B5EF4-FFF2-40B4-BE49-F238E27FC236}">
                <a16:creationId xmlns:a16="http://schemas.microsoft.com/office/drawing/2014/main" id="{F0E5EA43-36E8-73A6-1BA4-581E460301EC}"/>
              </a:ext>
            </a:extLst>
          </p:cNvPr>
          <p:cNvPicPr>
            <a:picLocks noChangeAspect="1"/>
          </p:cNvPicPr>
          <p:nvPr userDrawn="1"/>
        </p:nvPicPr>
        <p:blipFill>
          <a:blip r:embed="rId9"/>
          <a:stretch>
            <a:fillRect/>
          </a:stretch>
        </p:blipFill>
        <p:spPr>
          <a:xfrm>
            <a:off x="8064215" y="5845310"/>
            <a:ext cx="1371500" cy="618444"/>
          </a:xfrm>
          <a:prstGeom prst="rect">
            <a:avLst/>
          </a:prstGeom>
        </p:spPr>
      </p:pic>
    </p:spTree>
    <p:extLst>
      <p:ext uri="{BB962C8B-B14F-4D97-AF65-F5344CB8AC3E}">
        <p14:creationId xmlns:p14="http://schemas.microsoft.com/office/powerpoint/2010/main" val="41900331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D2CA5D-0D68-D1FC-C5DC-0C1A1B198886}"/>
              </a:ext>
            </a:extLst>
          </p:cNvPr>
          <p:cNvSpPr>
            <a:spLocks noGrp="1"/>
          </p:cNvSpPr>
          <p:nvPr>
            <p:ph type="title"/>
          </p:nvPr>
        </p:nvSpPr>
        <p:spPr>
          <a:xfrm>
            <a:off x="1230314" y="928244"/>
            <a:ext cx="9769498" cy="841024"/>
          </a:xfrm>
        </p:spPr>
        <p:txBody>
          <a:bodyPr/>
          <a:lstStyle/>
          <a:p>
            <a:r>
              <a:rPr lang="de-DE" dirty="0"/>
              <a:t>Mastertitelformat bearbeiten</a:t>
            </a:r>
          </a:p>
        </p:txBody>
      </p:sp>
      <p:sp>
        <p:nvSpPr>
          <p:cNvPr id="3" name="Inhaltsplatzhalter 2">
            <a:extLst>
              <a:ext uri="{FF2B5EF4-FFF2-40B4-BE49-F238E27FC236}">
                <a16:creationId xmlns:a16="http://schemas.microsoft.com/office/drawing/2014/main" id="{9B84CA3D-A2E0-4A76-B5B8-4CCBF2A58B6C}"/>
              </a:ext>
            </a:extLst>
          </p:cNvPr>
          <p:cNvSpPr>
            <a:spLocks noGrp="1"/>
          </p:cNvSpPr>
          <p:nvPr>
            <p:ph idx="1"/>
          </p:nvPr>
        </p:nvSpPr>
        <p:spPr>
          <a:xfrm>
            <a:off x="1230315" y="1847849"/>
            <a:ext cx="9769497" cy="435133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Datumsplatzhalter 3">
            <a:extLst>
              <a:ext uri="{FF2B5EF4-FFF2-40B4-BE49-F238E27FC236}">
                <a16:creationId xmlns:a16="http://schemas.microsoft.com/office/drawing/2014/main" id="{3EECD329-7BDF-C6BD-656B-3848DA2085A9}"/>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10" name="Fußzeilenplatzhalter 4">
            <a:extLst>
              <a:ext uri="{FF2B5EF4-FFF2-40B4-BE49-F238E27FC236}">
                <a16:creationId xmlns:a16="http://schemas.microsoft.com/office/drawing/2014/main" id="{6D9AB530-57A3-2865-7FB5-68CBD602F181}"/>
              </a:ext>
            </a:extLst>
          </p:cNvPr>
          <p:cNvSpPr>
            <a:spLocks noGrp="1"/>
          </p:cNvSpPr>
          <p:nvPr>
            <p:ph type="ftr" sz="quarter" idx="11"/>
          </p:nvPr>
        </p:nvSpPr>
        <p:spPr>
          <a:xfrm>
            <a:off x="4038597" y="6356350"/>
            <a:ext cx="4114800" cy="365125"/>
          </a:xfrm>
        </p:spPr>
        <p:txBody>
          <a:bodyPr/>
          <a:lstStyle/>
          <a:p>
            <a:endParaRPr lang="de-DE"/>
          </a:p>
        </p:txBody>
      </p:sp>
      <p:sp>
        <p:nvSpPr>
          <p:cNvPr id="11" name="Foliennummernplatzhalter 5">
            <a:extLst>
              <a:ext uri="{FF2B5EF4-FFF2-40B4-BE49-F238E27FC236}">
                <a16:creationId xmlns:a16="http://schemas.microsoft.com/office/drawing/2014/main" id="{609D3302-6FAB-FB87-F07B-CA0ACF699D82}"/>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103732412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1_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D2CA5D-0D68-D1FC-C5DC-0C1A1B198886}"/>
              </a:ext>
            </a:extLst>
          </p:cNvPr>
          <p:cNvSpPr>
            <a:spLocks noGrp="1"/>
          </p:cNvSpPr>
          <p:nvPr>
            <p:ph type="title"/>
          </p:nvPr>
        </p:nvSpPr>
        <p:spPr>
          <a:xfrm>
            <a:off x="1230314" y="928244"/>
            <a:ext cx="9769498" cy="841024"/>
          </a:xfrm>
        </p:spPr>
        <p:txBody>
          <a:bodyPr/>
          <a:lstStyle/>
          <a:p>
            <a:r>
              <a:rPr lang="de-DE" dirty="0"/>
              <a:t>Mastertitelformat bearbeiten</a:t>
            </a:r>
          </a:p>
        </p:txBody>
      </p:sp>
      <p:sp>
        <p:nvSpPr>
          <p:cNvPr id="3" name="Inhaltsplatzhalter 2">
            <a:extLst>
              <a:ext uri="{FF2B5EF4-FFF2-40B4-BE49-F238E27FC236}">
                <a16:creationId xmlns:a16="http://schemas.microsoft.com/office/drawing/2014/main" id="{9B84CA3D-A2E0-4A76-B5B8-4CCBF2A58B6C}"/>
              </a:ext>
            </a:extLst>
          </p:cNvPr>
          <p:cNvSpPr>
            <a:spLocks noGrp="1"/>
          </p:cNvSpPr>
          <p:nvPr>
            <p:ph idx="1"/>
          </p:nvPr>
        </p:nvSpPr>
        <p:spPr>
          <a:xfrm>
            <a:off x="1230315" y="1847849"/>
            <a:ext cx="9769497" cy="435133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Datumsplatzhalter 3">
            <a:extLst>
              <a:ext uri="{FF2B5EF4-FFF2-40B4-BE49-F238E27FC236}">
                <a16:creationId xmlns:a16="http://schemas.microsoft.com/office/drawing/2014/main" id="{3EECD329-7BDF-C6BD-656B-3848DA2085A9}"/>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10" name="Fußzeilenplatzhalter 4">
            <a:extLst>
              <a:ext uri="{FF2B5EF4-FFF2-40B4-BE49-F238E27FC236}">
                <a16:creationId xmlns:a16="http://schemas.microsoft.com/office/drawing/2014/main" id="{6D9AB530-57A3-2865-7FB5-68CBD602F181}"/>
              </a:ext>
            </a:extLst>
          </p:cNvPr>
          <p:cNvSpPr>
            <a:spLocks noGrp="1"/>
          </p:cNvSpPr>
          <p:nvPr>
            <p:ph type="ftr" sz="quarter" idx="11"/>
          </p:nvPr>
        </p:nvSpPr>
        <p:spPr>
          <a:xfrm>
            <a:off x="4038597" y="6356350"/>
            <a:ext cx="4114800" cy="365125"/>
          </a:xfrm>
        </p:spPr>
        <p:txBody>
          <a:bodyPr/>
          <a:lstStyle/>
          <a:p>
            <a:endParaRPr lang="de-DE"/>
          </a:p>
        </p:txBody>
      </p:sp>
      <p:sp>
        <p:nvSpPr>
          <p:cNvPr id="11" name="Foliennummernplatzhalter 5">
            <a:extLst>
              <a:ext uri="{FF2B5EF4-FFF2-40B4-BE49-F238E27FC236}">
                <a16:creationId xmlns:a16="http://schemas.microsoft.com/office/drawing/2014/main" id="{609D3302-6FAB-FB87-F07B-CA0ACF699D82}"/>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10990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1ED200-55D1-9434-C370-E3F044884C99}"/>
              </a:ext>
            </a:extLst>
          </p:cNvPr>
          <p:cNvSpPr>
            <a:spLocks noGrp="1"/>
          </p:cNvSpPr>
          <p:nvPr>
            <p:ph type="title"/>
          </p:nvPr>
        </p:nvSpPr>
        <p:spPr>
          <a:xfrm>
            <a:off x="1237128" y="1097619"/>
            <a:ext cx="9762685"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E63E7E48-9B8D-8F9D-9C8B-B002A01BFA67}"/>
              </a:ext>
            </a:extLst>
          </p:cNvPr>
          <p:cNvSpPr>
            <a:spLocks noGrp="1"/>
          </p:cNvSpPr>
          <p:nvPr>
            <p:ph type="body" idx="1"/>
          </p:nvPr>
        </p:nvSpPr>
        <p:spPr>
          <a:xfrm>
            <a:off x="1237128" y="4266639"/>
            <a:ext cx="976268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7" name="Datumsplatzhalter 3">
            <a:extLst>
              <a:ext uri="{FF2B5EF4-FFF2-40B4-BE49-F238E27FC236}">
                <a16:creationId xmlns:a16="http://schemas.microsoft.com/office/drawing/2014/main" id="{D6D08149-248C-C263-969F-5085AE88C78A}"/>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8" name="Fußzeilenplatzhalter 4">
            <a:extLst>
              <a:ext uri="{FF2B5EF4-FFF2-40B4-BE49-F238E27FC236}">
                <a16:creationId xmlns:a16="http://schemas.microsoft.com/office/drawing/2014/main" id="{BD804213-C0E8-2250-8986-797F151CF2A0}"/>
              </a:ext>
            </a:extLst>
          </p:cNvPr>
          <p:cNvSpPr>
            <a:spLocks noGrp="1"/>
          </p:cNvSpPr>
          <p:nvPr>
            <p:ph type="ftr" sz="quarter" idx="11"/>
          </p:nvPr>
        </p:nvSpPr>
        <p:spPr>
          <a:xfrm>
            <a:off x="4038597" y="6356350"/>
            <a:ext cx="4114800" cy="365125"/>
          </a:xfrm>
        </p:spPr>
        <p:txBody>
          <a:bodyPr/>
          <a:lstStyle/>
          <a:p>
            <a:endParaRPr lang="de-DE"/>
          </a:p>
        </p:txBody>
      </p:sp>
      <p:sp>
        <p:nvSpPr>
          <p:cNvPr id="9" name="Foliennummernplatzhalter 5">
            <a:extLst>
              <a:ext uri="{FF2B5EF4-FFF2-40B4-BE49-F238E27FC236}">
                <a16:creationId xmlns:a16="http://schemas.microsoft.com/office/drawing/2014/main" id="{D0D2C890-A529-ACE1-A813-469612B777F5}"/>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397928731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528133D8-C925-CADC-BAF5-E4C94CE871DF}"/>
              </a:ext>
            </a:extLst>
          </p:cNvPr>
          <p:cNvSpPr>
            <a:spLocks noGrp="1"/>
          </p:cNvSpPr>
          <p:nvPr>
            <p:ph sz="half" idx="1"/>
          </p:nvPr>
        </p:nvSpPr>
        <p:spPr>
          <a:xfrm>
            <a:off x="1237128" y="1825625"/>
            <a:ext cx="4782672"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16202946-8B8B-9F66-195D-75CE2E73BCFB}"/>
              </a:ext>
            </a:extLst>
          </p:cNvPr>
          <p:cNvSpPr>
            <a:spLocks noGrp="1"/>
          </p:cNvSpPr>
          <p:nvPr>
            <p:ph sz="half" idx="2"/>
          </p:nvPr>
        </p:nvSpPr>
        <p:spPr>
          <a:xfrm>
            <a:off x="6172200" y="1825625"/>
            <a:ext cx="4827613"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Titel 1">
            <a:extLst>
              <a:ext uri="{FF2B5EF4-FFF2-40B4-BE49-F238E27FC236}">
                <a16:creationId xmlns:a16="http://schemas.microsoft.com/office/drawing/2014/main" id="{AF912656-CA99-312E-DDE4-8D2F565CE0B4}"/>
              </a:ext>
            </a:extLst>
          </p:cNvPr>
          <p:cNvSpPr>
            <a:spLocks noGrp="1"/>
          </p:cNvSpPr>
          <p:nvPr>
            <p:ph type="title"/>
          </p:nvPr>
        </p:nvSpPr>
        <p:spPr>
          <a:xfrm>
            <a:off x="1246094" y="977152"/>
            <a:ext cx="9753719" cy="713535"/>
          </a:xfrm>
        </p:spPr>
        <p:txBody>
          <a:bodyPr/>
          <a:lstStyle/>
          <a:p>
            <a:r>
              <a:rPr lang="de-DE" dirty="0"/>
              <a:t>Mastertitelformat bearbeiten</a:t>
            </a:r>
          </a:p>
        </p:txBody>
      </p:sp>
      <p:sp>
        <p:nvSpPr>
          <p:cNvPr id="10" name="Datumsplatzhalter 3">
            <a:extLst>
              <a:ext uri="{FF2B5EF4-FFF2-40B4-BE49-F238E27FC236}">
                <a16:creationId xmlns:a16="http://schemas.microsoft.com/office/drawing/2014/main" id="{F46ED4CC-DACB-77C9-FE56-10421426DD1E}"/>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11" name="Fußzeilenplatzhalter 4">
            <a:extLst>
              <a:ext uri="{FF2B5EF4-FFF2-40B4-BE49-F238E27FC236}">
                <a16:creationId xmlns:a16="http://schemas.microsoft.com/office/drawing/2014/main" id="{2B72D73F-7BBC-E2ED-4F42-473FB6DE36CA}"/>
              </a:ext>
            </a:extLst>
          </p:cNvPr>
          <p:cNvSpPr>
            <a:spLocks noGrp="1"/>
          </p:cNvSpPr>
          <p:nvPr>
            <p:ph type="ftr" sz="quarter" idx="11"/>
          </p:nvPr>
        </p:nvSpPr>
        <p:spPr>
          <a:xfrm>
            <a:off x="4038597" y="6356350"/>
            <a:ext cx="4114800" cy="365125"/>
          </a:xfrm>
        </p:spPr>
        <p:txBody>
          <a:bodyPr/>
          <a:lstStyle/>
          <a:p>
            <a:endParaRPr lang="de-DE"/>
          </a:p>
        </p:txBody>
      </p:sp>
      <p:sp>
        <p:nvSpPr>
          <p:cNvPr id="12" name="Foliennummernplatzhalter 5">
            <a:extLst>
              <a:ext uri="{FF2B5EF4-FFF2-40B4-BE49-F238E27FC236}">
                <a16:creationId xmlns:a16="http://schemas.microsoft.com/office/drawing/2014/main" id="{94BA3DA0-F379-B55F-614C-81F84D7EB833}"/>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323488822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EB3F30-FECD-C2DB-7670-7800C2A9AB8F}"/>
              </a:ext>
            </a:extLst>
          </p:cNvPr>
          <p:cNvSpPr>
            <a:spLocks noGrp="1"/>
          </p:cNvSpPr>
          <p:nvPr>
            <p:ph type="title"/>
          </p:nvPr>
        </p:nvSpPr>
        <p:spPr>
          <a:xfrm>
            <a:off x="1237128" y="866776"/>
            <a:ext cx="9762685" cy="823912"/>
          </a:xfrm>
        </p:spPr>
        <p:txBody>
          <a:bodyPr/>
          <a:lstStyle/>
          <a:p>
            <a:r>
              <a:rPr lang="de-DE"/>
              <a:t>Mastertitelformat bearbeiten</a:t>
            </a:r>
          </a:p>
        </p:txBody>
      </p:sp>
      <p:sp>
        <p:nvSpPr>
          <p:cNvPr id="3" name="Textplatzhalter 2">
            <a:extLst>
              <a:ext uri="{FF2B5EF4-FFF2-40B4-BE49-F238E27FC236}">
                <a16:creationId xmlns:a16="http://schemas.microsoft.com/office/drawing/2014/main" id="{AE690C5A-E62A-16F1-97C2-CC96B2F1504D}"/>
              </a:ext>
            </a:extLst>
          </p:cNvPr>
          <p:cNvSpPr>
            <a:spLocks noGrp="1"/>
          </p:cNvSpPr>
          <p:nvPr>
            <p:ph type="body" idx="1"/>
          </p:nvPr>
        </p:nvSpPr>
        <p:spPr>
          <a:xfrm>
            <a:off x="1237129" y="1681163"/>
            <a:ext cx="476044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37B71F83-BC91-D43F-52A3-A8FDE6E97F16}"/>
              </a:ext>
            </a:extLst>
          </p:cNvPr>
          <p:cNvSpPr>
            <a:spLocks noGrp="1"/>
          </p:cNvSpPr>
          <p:nvPr>
            <p:ph sz="half" idx="2"/>
          </p:nvPr>
        </p:nvSpPr>
        <p:spPr>
          <a:xfrm>
            <a:off x="1237128" y="2505075"/>
            <a:ext cx="476044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F285FE42-BC49-C1A5-CD34-8DAFD2686A97}"/>
              </a:ext>
            </a:extLst>
          </p:cNvPr>
          <p:cNvSpPr>
            <a:spLocks noGrp="1"/>
          </p:cNvSpPr>
          <p:nvPr>
            <p:ph type="body" sz="quarter" idx="3"/>
          </p:nvPr>
        </p:nvSpPr>
        <p:spPr>
          <a:xfrm>
            <a:off x="6172200" y="1681163"/>
            <a:ext cx="48276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8225502C-7C17-510D-33E7-2CFDB2345C80}"/>
              </a:ext>
            </a:extLst>
          </p:cNvPr>
          <p:cNvSpPr>
            <a:spLocks noGrp="1"/>
          </p:cNvSpPr>
          <p:nvPr>
            <p:ph sz="quarter" idx="4"/>
          </p:nvPr>
        </p:nvSpPr>
        <p:spPr>
          <a:xfrm>
            <a:off x="6172200" y="2505075"/>
            <a:ext cx="4827613"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 name="Datumsplatzhalter 3">
            <a:extLst>
              <a:ext uri="{FF2B5EF4-FFF2-40B4-BE49-F238E27FC236}">
                <a16:creationId xmlns:a16="http://schemas.microsoft.com/office/drawing/2014/main" id="{2EC99F7A-5556-EA6B-0C9A-07665ED8FBF5}"/>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11" name="Fußzeilenplatzhalter 4">
            <a:extLst>
              <a:ext uri="{FF2B5EF4-FFF2-40B4-BE49-F238E27FC236}">
                <a16:creationId xmlns:a16="http://schemas.microsoft.com/office/drawing/2014/main" id="{A4B14651-BF69-C773-7DF6-29AB574B9ED2}"/>
              </a:ext>
            </a:extLst>
          </p:cNvPr>
          <p:cNvSpPr>
            <a:spLocks noGrp="1"/>
          </p:cNvSpPr>
          <p:nvPr>
            <p:ph type="ftr" sz="quarter" idx="11"/>
          </p:nvPr>
        </p:nvSpPr>
        <p:spPr>
          <a:xfrm>
            <a:off x="4038597" y="6356350"/>
            <a:ext cx="4114800" cy="365125"/>
          </a:xfrm>
        </p:spPr>
        <p:txBody>
          <a:bodyPr/>
          <a:lstStyle/>
          <a:p>
            <a:endParaRPr lang="de-DE"/>
          </a:p>
        </p:txBody>
      </p:sp>
      <p:sp>
        <p:nvSpPr>
          <p:cNvPr id="12" name="Foliennummernplatzhalter 5">
            <a:extLst>
              <a:ext uri="{FF2B5EF4-FFF2-40B4-BE49-F238E27FC236}">
                <a16:creationId xmlns:a16="http://schemas.microsoft.com/office/drawing/2014/main" id="{FE09A630-0E60-83F4-23FB-F9BF9CB02F3C}"/>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369312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02AF6F-C9C1-31C6-7C87-27B477EF3515}"/>
              </a:ext>
            </a:extLst>
          </p:cNvPr>
          <p:cNvSpPr>
            <a:spLocks noGrp="1"/>
          </p:cNvSpPr>
          <p:nvPr>
            <p:ph type="title"/>
          </p:nvPr>
        </p:nvSpPr>
        <p:spPr>
          <a:xfrm>
            <a:off x="1237128" y="905435"/>
            <a:ext cx="9762685" cy="785253"/>
          </a:xfrm>
        </p:spPr>
        <p:txBody>
          <a:bodyPr/>
          <a:lstStyle/>
          <a:p>
            <a:r>
              <a:rPr lang="de-DE"/>
              <a:t>Mastertitelformat bearbeiten</a:t>
            </a:r>
          </a:p>
        </p:txBody>
      </p:sp>
      <p:sp>
        <p:nvSpPr>
          <p:cNvPr id="6" name="Datumsplatzhalter 3">
            <a:extLst>
              <a:ext uri="{FF2B5EF4-FFF2-40B4-BE49-F238E27FC236}">
                <a16:creationId xmlns:a16="http://schemas.microsoft.com/office/drawing/2014/main" id="{CDE59EBA-60A6-93B3-3D89-85A16C0FB2CC}"/>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7" name="Fußzeilenplatzhalter 4">
            <a:extLst>
              <a:ext uri="{FF2B5EF4-FFF2-40B4-BE49-F238E27FC236}">
                <a16:creationId xmlns:a16="http://schemas.microsoft.com/office/drawing/2014/main" id="{110174AD-7F6E-E9F0-F532-B7469A548345}"/>
              </a:ext>
            </a:extLst>
          </p:cNvPr>
          <p:cNvSpPr>
            <a:spLocks noGrp="1"/>
          </p:cNvSpPr>
          <p:nvPr>
            <p:ph type="ftr" sz="quarter" idx="11"/>
          </p:nvPr>
        </p:nvSpPr>
        <p:spPr>
          <a:xfrm>
            <a:off x="4038597" y="6356350"/>
            <a:ext cx="4114800" cy="365125"/>
          </a:xfrm>
        </p:spPr>
        <p:txBody>
          <a:bodyPr/>
          <a:lstStyle/>
          <a:p>
            <a:endParaRPr lang="de-DE"/>
          </a:p>
        </p:txBody>
      </p:sp>
      <p:sp>
        <p:nvSpPr>
          <p:cNvPr id="8" name="Foliennummernplatzhalter 5">
            <a:extLst>
              <a:ext uri="{FF2B5EF4-FFF2-40B4-BE49-F238E27FC236}">
                <a16:creationId xmlns:a16="http://schemas.microsoft.com/office/drawing/2014/main" id="{C7E321CE-0E5F-EC64-F3E1-7B8C03CEC982}"/>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358733206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Datumsplatzhalter 3">
            <a:extLst>
              <a:ext uri="{FF2B5EF4-FFF2-40B4-BE49-F238E27FC236}">
                <a16:creationId xmlns:a16="http://schemas.microsoft.com/office/drawing/2014/main" id="{98F51FBF-57E0-412B-8640-43945EBAEC5B}"/>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6" name="Fußzeilenplatzhalter 4">
            <a:extLst>
              <a:ext uri="{FF2B5EF4-FFF2-40B4-BE49-F238E27FC236}">
                <a16:creationId xmlns:a16="http://schemas.microsoft.com/office/drawing/2014/main" id="{ABBBCD52-3265-548C-26C6-8605B07455F1}"/>
              </a:ext>
            </a:extLst>
          </p:cNvPr>
          <p:cNvSpPr>
            <a:spLocks noGrp="1"/>
          </p:cNvSpPr>
          <p:nvPr>
            <p:ph type="ftr" sz="quarter" idx="11"/>
          </p:nvPr>
        </p:nvSpPr>
        <p:spPr>
          <a:xfrm>
            <a:off x="4038597" y="6356350"/>
            <a:ext cx="4114800" cy="365125"/>
          </a:xfrm>
        </p:spPr>
        <p:txBody>
          <a:bodyPr/>
          <a:lstStyle/>
          <a:p>
            <a:endParaRPr lang="de-DE"/>
          </a:p>
        </p:txBody>
      </p:sp>
      <p:sp>
        <p:nvSpPr>
          <p:cNvPr id="7" name="Foliennummernplatzhalter 5">
            <a:extLst>
              <a:ext uri="{FF2B5EF4-FFF2-40B4-BE49-F238E27FC236}">
                <a16:creationId xmlns:a16="http://schemas.microsoft.com/office/drawing/2014/main" id="{B0D5292D-71AC-BD0A-EDEF-419314CF7FDD}"/>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400430776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BA0724-C0FD-318F-82B0-F6C827B15193}"/>
              </a:ext>
            </a:extLst>
          </p:cNvPr>
          <p:cNvSpPr>
            <a:spLocks noGrp="1"/>
          </p:cNvSpPr>
          <p:nvPr>
            <p:ph type="title"/>
          </p:nvPr>
        </p:nvSpPr>
        <p:spPr>
          <a:xfrm>
            <a:off x="1237128" y="987424"/>
            <a:ext cx="3534897" cy="1069975"/>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A6D9EE70-0321-5193-424A-F45DB8610235}"/>
              </a:ext>
            </a:extLst>
          </p:cNvPr>
          <p:cNvSpPr>
            <a:spLocks noGrp="1"/>
          </p:cNvSpPr>
          <p:nvPr>
            <p:ph idx="1"/>
          </p:nvPr>
        </p:nvSpPr>
        <p:spPr>
          <a:xfrm>
            <a:off x="5183188" y="987425"/>
            <a:ext cx="581662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16F5EFB-040B-460A-92F9-49B0A8E1F121}"/>
              </a:ext>
            </a:extLst>
          </p:cNvPr>
          <p:cNvSpPr>
            <a:spLocks noGrp="1"/>
          </p:cNvSpPr>
          <p:nvPr>
            <p:ph type="body" sz="half" idx="2"/>
          </p:nvPr>
        </p:nvSpPr>
        <p:spPr>
          <a:xfrm>
            <a:off x="1237128" y="2057400"/>
            <a:ext cx="353489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8" name="Datumsplatzhalter 3">
            <a:extLst>
              <a:ext uri="{FF2B5EF4-FFF2-40B4-BE49-F238E27FC236}">
                <a16:creationId xmlns:a16="http://schemas.microsoft.com/office/drawing/2014/main" id="{B34F22D3-767F-C480-C890-D0440D617AC3}"/>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9" name="Fußzeilenplatzhalter 4">
            <a:extLst>
              <a:ext uri="{FF2B5EF4-FFF2-40B4-BE49-F238E27FC236}">
                <a16:creationId xmlns:a16="http://schemas.microsoft.com/office/drawing/2014/main" id="{2FE67C26-7509-A540-86FE-0057B2A1C9F7}"/>
              </a:ext>
            </a:extLst>
          </p:cNvPr>
          <p:cNvSpPr>
            <a:spLocks noGrp="1"/>
          </p:cNvSpPr>
          <p:nvPr>
            <p:ph type="ftr" sz="quarter" idx="11"/>
          </p:nvPr>
        </p:nvSpPr>
        <p:spPr>
          <a:xfrm>
            <a:off x="4038597" y="6356350"/>
            <a:ext cx="4114800" cy="365125"/>
          </a:xfrm>
        </p:spPr>
        <p:txBody>
          <a:bodyPr/>
          <a:lstStyle/>
          <a:p>
            <a:endParaRPr lang="de-DE"/>
          </a:p>
        </p:txBody>
      </p:sp>
      <p:sp>
        <p:nvSpPr>
          <p:cNvPr id="10" name="Foliennummernplatzhalter 5">
            <a:extLst>
              <a:ext uri="{FF2B5EF4-FFF2-40B4-BE49-F238E27FC236}">
                <a16:creationId xmlns:a16="http://schemas.microsoft.com/office/drawing/2014/main" id="{182D8100-40C9-BC4F-BBAD-629BC15F8ADE}"/>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390746856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1D29A3-F3D5-6812-4239-154DE7EEB57F}"/>
              </a:ext>
            </a:extLst>
          </p:cNvPr>
          <p:cNvSpPr>
            <a:spLocks noGrp="1"/>
          </p:cNvSpPr>
          <p:nvPr>
            <p:ph type="title"/>
          </p:nvPr>
        </p:nvSpPr>
        <p:spPr>
          <a:xfrm>
            <a:off x="1237128" y="987424"/>
            <a:ext cx="3534897" cy="1069975"/>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8C3DAFAD-E664-BFC3-9248-6E3A6E2F9F7E}"/>
              </a:ext>
            </a:extLst>
          </p:cNvPr>
          <p:cNvSpPr>
            <a:spLocks noGrp="1"/>
          </p:cNvSpPr>
          <p:nvPr>
            <p:ph type="pic" idx="1"/>
          </p:nvPr>
        </p:nvSpPr>
        <p:spPr>
          <a:xfrm>
            <a:off x="5183188" y="987425"/>
            <a:ext cx="581662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26901BB3-93F0-D4A9-5FF6-BF4B42712937}"/>
              </a:ext>
            </a:extLst>
          </p:cNvPr>
          <p:cNvSpPr>
            <a:spLocks noGrp="1"/>
          </p:cNvSpPr>
          <p:nvPr>
            <p:ph type="body" sz="half" idx="2"/>
          </p:nvPr>
        </p:nvSpPr>
        <p:spPr>
          <a:xfrm>
            <a:off x="1237128" y="2057400"/>
            <a:ext cx="353489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8" name="Datumsplatzhalter 3">
            <a:extLst>
              <a:ext uri="{FF2B5EF4-FFF2-40B4-BE49-F238E27FC236}">
                <a16:creationId xmlns:a16="http://schemas.microsoft.com/office/drawing/2014/main" id="{D02FE91A-0CB8-100D-2EF2-2D3FE9A55D3C}"/>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9" name="Fußzeilenplatzhalter 4">
            <a:extLst>
              <a:ext uri="{FF2B5EF4-FFF2-40B4-BE49-F238E27FC236}">
                <a16:creationId xmlns:a16="http://schemas.microsoft.com/office/drawing/2014/main" id="{7E1079CB-E94C-1829-3EFD-635A69BC301B}"/>
              </a:ext>
            </a:extLst>
          </p:cNvPr>
          <p:cNvSpPr>
            <a:spLocks noGrp="1"/>
          </p:cNvSpPr>
          <p:nvPr>
            <p:ph type="ftr" sz="quarter" idx="11"/>
          </p:nvPr>
        </p:nvSpPr>
        <p:spPr>
          <a:xfrm>
            <a:off x="4038597" y="6356350"/>
            <a:ext cx="4114800" cy="365125"/>
          </a:xfrm>
        </p:spPr>
        <p:txBody>
          <a:bodyPr/>
          <a:lstStyle/>
          <a:p>
            <a:endParaRPr lang="de-DE"/>
          </a:p>
        </p:txBody>
      </p:sp>
      <p:sp>
        <p:nvSpPr>
          <p:cNvPr id="10" name="Foliennummernplatzhalter 5">
            <a:extLst>
              <a:ext uri="{FF2B5EF4-FFF2-40B4-BE49-F238E27FC236}">
                <a16:creationId xmlns:a16="http://schemas.microsoft.com/office/drawing/2014/main" id="{910E6578-2E05-7861-39D8-0D9FE1A48E08}"/>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23295336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528133D8-C925-CADC-BAF5-E4C94CE871DF}"/>
              </a:ext>
            </a:extLst>
          </p:cNvPr>
          <p:cNvSpPr>
            <a:spLocks noGrp="1"/>
          </p:cNvSpPr>
          <p:nvPr>
            <p:ph sz="half" idx="1"/>
          </p:nvPr>
        </p:nvSpPr>
        <p:spPr>
          <a:xfrm>
            <a:off x="1237128" y="1825625"/>
            <a:ext cx="4782672"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16202946-8B8B-9F66-195D-75CE2E73BCFB}"/>
              </a:ext>
            </a:extLst>
          </p:cNvPr>
          <p:cNvSpPr>
            <a:spLocks noGrp="1"/>
          </p:cNvSpPr>
          <p:nvPr>
            <p:ph sz="half" idx="2"/>
          </p:nvPr>
        </p:nvSpPr>
        <p:spPr>
          <a:xfrm>
            <a:off x="6172200" y="1825625"/>
            <a:ext cx="4827613"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8" name="Titel 1">
            <a:extLst>
              <a:ext uri="{FF2B5EF4-FFF2-40B4-BE49-F238E27FC236}">
                <a16:creationId xmlns:a16="http://schemas.microsoft.com/office/drawing/2014/main" id="{AF912656-CA99-312E-DDE4-8D2F565CE0B4}"/>
              </a:ext>
            </a:extLst>
          </p:cNvPr>
          <p:cNvSpPr>
            <a:spLocks noGrp="1"/>
          </p:cNvSpPr>
          <p:nvPr>
            <p:ph type="title"/>
          </p:nvPr>
        </p:nvSpPr>
        <p:spPr>
          <a:xfrm>
            <a:off x="1246094" y="977152"/>
            <a:ext cx="9753719" cy="713535"/>
          </a:xfrm>
        </p:spPr>
        <p:txBody>
          <a:bodyPr/>
          <a:lstStyle/>
          <a:p>
            <a:r>
              <a:rPr lang="de-DE" dirty="0"/>
              <a:t>Mastertitelformat bearbeiten</a:t>
            </a:r>
          </a:p>
        </p:txBody>
      </p:sp>
      <p:sp>
        <p:nvSpPr>
          <p:cNvPr id="10" name="Datumsplatzhalter 3">
            <a:extLst>
              <a:ext uri="{FF2B5EF4-FFF2-40B4-BE49-F238E27FC236}">
                <a16:creationId xmlns:a16="http://schemas.microsoft.com/office/drawing/2014/main" id="{F46ED4CC-DACB-77C9-FE56-10421426DD1E}"/>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11" name="Fußzeilenplatzhalter 4">
            <a:extLst>
              <a:ext uri="{FF2B5EF4-FFF2-40B4-BE49-F238E27FC236}">
                <a16:creationId xmlns:a16="http://schemas.microsoft.com/office/drawing/2014/main" id="{2B72D73F-7BBC-E2ED-4F42-473FB6DE36CA}"/>
              </a:ext>
            </a:extLst>
          </p:cNvPr>
          <p:cNvSpPr>
            <a:spLocks noGrp="1"/>
          </p:cNvSpPr>
          <p:nvPr>
            <p:ph type="ftr" sz="quarter" idx="11"/>
          </p:nvPr>
        </p:nvSpPr>
        <p:spPr>
          <a:xfrm>
            <a:off x="4038597" y="6356350"/>
            <a:ext cx="4114800" cy="365125"/>
          </a:xfrm>
        </p:spPr>
        <p:txBody>
          <a:bodyPr/>
          <a:lstStyle/>
          <a:p>
            <a:endParaRPr lang="de-DE"/>
          </a:p>
        </p:txBody>
      </p:sp>
      <p:sp>
        <p:nvSpPr>
          <p:cNvPr id="12" name="Foliennummernplatzhalter 5">
            <a:extLst>
              <a:ext uri="{FF2B5EF4-FFF2-40B4-BE49-F238E27FC236}">
                <a16:creationId xmlns:a16="http://schemas.microsoft.com/office/drawing/2014/main" id="{94BA3DA0-F379-B55F-614C-81F84D7EB833}"/>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315351031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6B7301-6126-A375-87EC-8187025634F6}"/>
              </a:ext>
            </a:extLst>
          </p:cNvPr>
          <p:cNvSpPr>
            <a:spLocks noGrp="1"/>
          </p:cNvSpPr>
          <p:nvPr>
            <p:ph type="title"/>
          </p:nvPr>
        </p:nvSpPr>
        <p:spPr>
          <a:xfrm>
            <a:off x="1237128" y="959224"/>
            <a:ext cx="9762685" cy="731464"/>
          </a:xfrm>
        </p:spPr>
        <p:txBody>
          <a:bodyPr/>
          <a:lstStyle/>
          <a:p>
            <a:r>
              <a:rPr lang="de-DE"/>
              <a:t>Mastertitelformat bearbeiten</a:t>
            </a:r>
          </a:p>
        </p:txBody>
      </p:sp>
      <p:sp>
        <p:nvSpPr>
          <p:cNvPr id="3" name="Vertikaler Textplatzhalter 2">
            <a:extLst>
              <a:ext uri="{FF2B5EF4-FFF2-40B4-BE49-F238E27FC236}">
                <a16:creationId xmlns:a16="http://schemas.microsoft.com/office/drawing/2014/main" id="{9C1C99DD-97EB-17F9-6ED4-B92079695926}"/>
              </a:ext>
            </a:extLst>
          </p:cNvPr>
          <p:cNvSpPr>
            <a:spLocks noGrp="1"/>
          </p:cNvSpPr>
          <p:nvPr>
            <p:ph type="body" orient="vert" idx="1"/>
          </p:nvPr>
        </p:nvSpPr>
        <p:spPr>
          <a:xfrm>
            <a:off x="1237128" y="1825625"/>
            <a:ext cx="9762685" cy="43513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3">
            <a:extLst>
              <a:ext uri="{FF2B5EF4-FFF2-40B4-BE49-F238E27FC236}">
                <a16:creationId xmlns:a16="http://schemas.microsoft.com/office/drawing/2014/main" id="{2C1B3462-06D1-D9BA-C251-8DAF74B49DA8}"/>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8" name="Fußzeilenplatzhalter 4">
            <a:extLst>
              <a:ext uri="{FF2B5EF4-FFF2-40B4-BE49-F238E27FC236}">
                <a16:creationId xmlns:a16="http://schemas.microsoft.com/office/drawing/2014/main" id="{7CACE9CF-1AC7-6B72-DBBE-86049E94C7A5}"/>
              </a:ext>
            </a:extLst>
          </p:cNvPr>
          <p:cNvSpPr>
            <a:spLocks noGrp="1"/>
          </p:cNvSpPr>
          <p:nvPr>
            <p:ph type="ftr" sz="quarter" idx="11"/>
          </p:nvPr>
        </p:nvSpPr>
        <p:spPr>
          <a:xfrm>
            <a:off x="4038597" y="6356350"/>
            <a:ext cx="4114800" cy="365125"/>
          </a:xfrm>
        </p:spPr>
        <p:txBody>
          <a:bodyPr/>
          <a:lstStyle/>
          <a:p>
            <a:endParaRPr lang="de-DE"/>
          </a:p>
        </p:txBody>
      </p:sp>
      <p:sp>
        <p:nvSpPr>
          <p:cNvPr id="9" name="Foliennummernplatzhalter 5">
            <a:extLst>
              <a:ext uri="{FF2B5EF4-FFF2-40B4-BE49-F238E27FC236}">
                <a16:creationId xmlns:a16="http://schemas.microsoft.com/office/drawing/2014/main" id="{D7F6BE5E-8B3B-C34B-A669-A1D769C9EC14}"/>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291354253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D9596DE2-A618-129E-9116-5313B95313D7}"/>
              </a:ext>
            </a:extLst>
          </p:cNvPr>
          <p:cNvSpPr>
            <a:spLocks noGrp="1"/>
          </p:cNvSpPr>
          <p:nvPr>
            <p:ph type="title" orient="vert"/>
          </p:nvPr>
        </p:nvSpPr>
        <p:spPr>
          <a:xfrm>
            <a:off x="8724900" y="1013011"/>
            <a:ext cx="2274913" cy="5163952"/>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4BD2DED8-15E4-A2F0-F1AB-46F274123740}"/>
              </a:ext>
            </a:extLst>
          </p:cNvPr>
          <p:cNvSpPr>
            <a:spLocks noGrp="1"/>
          </p:cNvSpPr>
          <p:nvPr>
            <p:ph type="body" orient="vert" idx="1"/>
          </p:nvPr>
        </p:nvSpPr>
        <p:spPr>
          <a:xfrm>
            <a:off x="1237128" y="1013011"/>
            <a:ext cx="7335372" cy="5163951"/>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3">
            <a:extLst>
              <a:ext uri="{FF2B5EF4-FFF2-40B4-BE49-F238E27FC236}">
                <a16:creationId xmlns:a16="http://schemas.microsoft.com/office/drawing/2014/main" id="{DF572E5E-2100-5B29-1191-D614AE2F3658}"/>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8" name="Fußzeilenplatzhalter 4">
            <a:extLst>
              <a:ext uri="{FF2B5EF4-FFF2-40B4-BE49-F238E27FC236}">
                <a16:creationId xmlns:a16="http://schemas.microsoft.com/office/drawing/2014/main" id="{4C0F9B4A-3675-08AD-E447-A5268374629B}"/>
              </a:ext>
            </a:extLst>
          </p:cNvPr>
          <p:cNvSpPr>
            <a:spLocks noGrp="1"/>
          </p:cNvSpPr>
          <p:nvPr>
            <p:ph type="ftr" sz="quarter" idx="11"/>
          </p:nvPr>
        </p:nvSpPr>
        <p:spPr>
          <a:xfrm>
            <a:off x="4038597" y="6356350"/>
            <a:ext cx="4114800" cy="365125"/>
          </a:xfrm>
        </p:spPr>
        <p:txBody>
          <a:bodyPr/>
          <a:lstStyle/>
          <a:p>
            <a:endParaRPr lang="de-DE"/>
          </a:p>
        </p:txBody>
      </p:sp>
      <p:sp>
        <p:nvSpPr>
          <p:cNvPr id="9" name="Foliennummernplatzhalter 5">
            <a:extLst>
              <a:ext uri="{FF2B5EF4-FFF2-40B4-BE49-F238E27FC236}">
                <a16:creationId xmlns:a16="http://schemas.microsoft.com/office/drawing/2014/main" id="{9A33242D-DC8F-F7E5-52AF-F0529D66C1A9}"/>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48826110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3E8313-F219-D109-CDB7-C24B8D18AD0D}"/>
              </a:ext>
            </a:extLst>
          </p:cNvPr>
          <p:cNvSpPr>
            <a:spLocks noGrp="1"/>
          </p:cNvSpPr>
          <p:nvPr>
            <p:ph type="title"/>
          </p:nvPr>
        </p:nvSpPr>
        <p:spPr>
          <a:xfrm>
            <a:off x="1237128" y="1004047"/>
            <a:ext cx="9762685" cy="686641"/>
          </a:xfrm>
        </p:spPr>
        <p:txBody>
          <a:bodyPr/>
          <a:lstStyle/>
          <a:p>
            <a:r>
              <a:rPr lang="de-DE"/>
              <a:t>Mastertitelformat bearbeiten</a:t>
            </a:r>
          </a:p>
        </p:txBody>
      </p:sp>
      <p:sp>
        <p:nvSpPr>
          <p:cNvPr id="6" name="Datumsplatzhalter 3">
            <a:extLst>
              <a:ext uri="{FF2B5EF4-FFF2-40B4-BE49-F238E27FC236}">
                <a16:creationId xmlns:a16="http://schemas.microsoft.com/office/drawing/2014/main" id="{5A58DAC8-5CDD-F65F-FCD8-7DDB75BB4D08}"/>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7" name="Fußzeilenplatzhalter 4">
            <a:extLst>
              <a:ext uri="{FF2B5EF4-FFF2-40B4-BE49-F238E27FC236}">
                <a16:creationId xmlns:a16="http://schemas.microsoft.com/office/drawing/2014/main" id="{618FDBF1-951E-4AE9-F5D6-C048C8F3CD9B}"/>
              </a:ext>
            </a:extLst>
          </p:cNvPr>
          <p:cNvSpPr>
            <a:spLocks noGrp="1"/>
          </p:cNvSpPr>
          <p:nvPr>
            <p:ph type="ftr" sz="quarter" idx="11"/>
          </p:nvPr>
        </p:nvSpPr>
        <p:spPr>
          <a:xfrm>
            <a:off x="4038597" y="6356350"/>
            <a:ext cx="4114800" cy="365125"/>
          </a:xfrm>
        </p:spPr>
        <p:txBody>
          <a:bodyPr/>
          <a:lstStyle/>
          <a:p>
            <a:endParaRPr lang="de-DE"/>
          </a:p>
        </p:txBody>
      </p:sp>
      <p:sp>
        <p:nvSpPr>
          <p:cNvPr id="8" name="Foliennummernplatzhalter 5">
            <a:extLst>
              <a:ext uri="{FF2B5EF4-FFF2-40B4-BE49-F238E27FC236}">
                <a16:creationId xmlns:a16="http://schemas.microsoft.com/office/drawing/2014/main" id="{8D40F586-31EE-6655-B156-B2C0F75AFE0D}"/>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5857130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EB3F30-FECD-C2DB-7670-7800C2A9AB8F}"/>
              </a:ext>
            </a:extLst>
          </p:cNvPr>
          <p:cNvSpPr>
            <a:spLocks noGrp="1"/>
          </p:cNvSpPr>
          <p:nvPr>
            <p:ph type="title"/>
          </p:nvPr>
        </p:nvSpPr>
        <p:spPr>
          <a:xfrm>
            <a:off x="1237128" y="951443"/>
            <a:ext cx="9762685" cy="823912"/>
          </a:xfrm>
        </p:spPr>
        <p:txBody>
          <a:bodyPr/>
          <a:lstStyle/>
          <a:p>
            <a:r>
              <a:rPr lang="de-DE"/>
              <a:t>Mastertitelformat bearbeiten</a:t>
            </a:r>
          </a:p>
        </p:txBody>
      </p:sp>
      <p:sp>
        <p:nvSpPr>
          <p:cNvPr id="3" name="Textplatzhalter 2">
            <a:extLst>
              <a:ext uri="{FF2B5EF4-FFF2-40B4-BE49-F238E27FC236}">
                <a16:creationId xmlns:a16="http://schemas.microsoft.com/office/drawing/2014/main" id="{AE690C5A-E62A-16F1-97C2-CC96B2F1504D}"/>
              </a:ext>
            </a:extLst>
          </p:cNvPr>
          <p:cNvSpPr>
            <a:spLocks noGrp="1"/>
          </p:cNvSpPr>
          <p:nvPr>
            <p:ph type="body" idx="1"/>
          </p:nvPr>
        </p:nvSpPr>
        <p:spPr>
          <a:xfrm>
            <a:off x="1237129" y="1681163"/>
            <a:ext cx="476044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37B71F83-BC91-D43F-52A3-A8FDE6E97F16}"/>
              </a:ext>
            </a:extLst>
          </p:cNvPr>
          <p:cNvSpPr>
            <a:spLocks noGrp="1"/>
          </p:cNvSpPr>
          <p:nvPr>
            <p:ph sz="half" idx="2"/>
          </p:nvPr>
        </p:nvSpPr>
        <p:spPr>
          <a:xfrm>
            <a:off x="1237128" y="2505075"/>
            <a:ext cx="476044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F285FE42-BC49-C1A5-CD34-8DAFD2686A97}"/>
              </a:ext>
            </a:extLst>
          </p:cNvPr>
          <p:cNvSpPr>
            <a:spLocks noGrp="1"/>
          </p:cNvSpPr>
          <p:nvPr>
            <p:ph type="body" sz="quarter" idx="3"/>
          </p:nvPr>
        </p:nvSpPr>
        <p:spPr>
          <a:xfrm>
            <a:off x="6172200" y="1681163"/>
            <a:ext cx="48276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8225502C-7C17-510D-33E7-2CFDB2345C80}"/>
              </a:ext>
            </a:extLst>
          </p:cNvPr>
          <p:cNvSpPr>
            <a:spLocks noGrp="1"/>
          </p:cNvSpPr>
          <p:nvPr>
            <p:ph sz="quarter" idx="4"/>
          </p:nvPr>
        </p:nvSpPr>
        <p:spPr>
          <a:xfrm>
            <a:off x="6172200" y="2505075"/>
            <a:ext cx="4827613"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 name="Datumsplatzhalter 3">
            <a:extLst>
              <a:ext uri="{FF2B5EF4-FFF2-40B4-BE49-F238E27FC236}">
                <a16:creationId xmlns:a16="http://schemas.microsoft.com/office/drawing/2014/main" id="{2EC99F7A-5556-EA6B-0C9A-07665ED8FBF5}"/>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11" name="Fußzeilenplatzhalter 4">
            <a:extLst>
              <a:ext uri="{FF2B5EF4-FFF2-40B4-BE49-F238E27FC236}">
                <a16:creationId xmlns:a16="http://schemas.microsoft.com/office/drawing/2014/main" id="{A4B14651-BF69-C773-7DF6-29AB574B9ED2}"/>
              </a:ext>
            </a:extLst>
          </p:cNvPr>
          <p:cNvSpPr>
            <a:spLocks noGrp="1"/>
          </p:cNvSpPr>
          <p:nvPr>
            <p:ph type="ftr" sz="quarter" idx="11"/>
          </p:nvPr>
        </p:nvSpPr>
        <p:spPr>
          <a:xfrm>
            <a:off x="4038597" y="6356350"/>
            <a:ext cx="4114800" cy="365125"/>
          </a:xfrm>
        </p:spPr>
        <p:txBody>
          <a:bodyPr/>
          <a:lstStyle/>
          <a:p>
            <a:endParaRPr lang="de-DE"/>
          </a:p>
        </p:txBody>
      </p:sp>
      <p:sp>
        <p:nvSpPr>
          <p:cNvPr id="12" name="Foliennummernplatzhalter 5">
            <a:extLst>
              <a:ext uri="{FF2B5EF4-FFF2-40B4-BE49-F238E27FC236}">
                <a16:creationId xmlns:a16="http://schemas.microsoft.com/office/drawing/2014/main" id="{FE09A630-0E60-83F4-23FB-F9BF9CB02F3C}"/>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3707051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02AF6F-C9C1-31C6-7C87-27B477EF3515}"/>
              </a:ext>
            </a:extLst>
          </p:cNvPr>
          <p:cNvSpPr>
            <a:spLocks noGrp="1"/>
          </p:cNvSpPr>
          <p:nvPr>
            <p:ph type="title"/>
          </p:nvPr>
        </p:nvSpPr>
        <p:spPr>
          <a:xfrm>
            <a:off x="1237128" y="939302"/>
            <a:ext cx="9762685" cy="785253"/>
          </a:xfrm>
        </p:spPr>
        <p:txBody>
          <a:bodyPr/>
          <a:lstStyle/>
          <a:p>
            <a:r>
              <a:rPr lang="de-DE"/>
              <a:t>Mastertitelformat bearbeiten</a:t>
            </a:r>
          </a:p>
        </p:txBody>
      </p:sp>
      <p:sp>
        <p:nvSpPr>
          <p:cNvPr id="6" name="Datumsplatzhalter 3">
            <a:extLst>
              <a:ext uri="{FF2B5EF4-FFF2-40B4-BE49-F238E27FC236}">
                <a16:creationId xmlns:a16="http://schemas.microsoft.com/office/drawing/2014/main" id="{CDE59EBA-60A6-93B3-3D89-85A16C0FB2CC}"/>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7" name="Fußzeilenplatzhalter 4">
            <a:extLst>
              <a:ext uri="{FF2B5EF4-FFF2-40B4-BE49-F238E27FC236}">
                <a16:creationId xmlns:a16="http://schemas.microsoft.com/office/drawing/2014/main" id="{110174AD-7F6E-E9F0-F532-B7469A548345}"/>
              </a:ext>
            </a:extLst>
          </p:cNvPr>
          <p:cNvSpPr>
            <a:spLocks noGrp="1"/>
          </p:cNvSpPr>
          <p:nvPr>
            <p:ph type="ftr" sz="quarter" idx="11"/>
          </p:nvPr>
        </p:nvSpPr>
        <p:spPr>
          <a:xfrm>
            <a:off x="4038597" y="6356350"/>
            <a:ext cx="4114800" cy="365125"/>
          </a:xfrm>
        </p:spPr>
        <p:txBody>
          <a:bodyPr/>
          <a:lstStyle/>
          <a:p>
            <a:endParaRPr lang="de-DE"/>
          </a:p>
        </p:txBody>
      </p:sp>
      <p:sp>
        <p:nvSpPr>
          <p:cNvPr id="8" name="Foliennummernplatzhalter 5">
            <a:extLst>
              <a:ext uri="{FF2B5EF4-FFF2-40B4-BE49-F238E27FC236}">
                <a16:creationId xmlns:a16="http://schemas.microsoft.com/office/drawing/2014/main" id="{C7E321CE-0E5F-EC64-F3E1-7B8C03CEC982}"/>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8727199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Datumsplatzhalter 3">
            <a:extLst>
              <a:ext uri="{FF2B5EF4-FFF2-40B4-BE49-F238E27FC236}">
                <a16:creationId xmlns:a16="http://schemas.microsoft.com/office/drawing/2014/main" id="{98F51FBF-57E0-412B-8640-43945EBAEC5B}"/>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6" name="Fußzeilenplatzhalter 4">
            <a:extLst>
              <a:ext uri="{FF2B5EF4-FFF2-40B4-BE49-F238E27FC236}">
                <a16:creationId xmlns:a16="http://schemas.microsoft.com/office/drawing/2014/main" id="{ABBBCD52-3265-548C-26C6-8605B07455F1}"/>
              </a:ext>
            </a:extLst>
          </p:cNvPr>
          <p:cNvSpPr>
            <a:spLocks noGrp="1"/>
          </p:cNvSpPr>
          <p:nvPr>
            <p:ph type="ftr" sz="quarter" idx="11"/>
          </p:nvPr>
        </p:nvSpPr>
        <p:spPr>
          <a:xfrm>
            <a:off x="4038597" y="6356350"/>
            <a:ext cx="4114800" cy="365125"/>
          </a:xfrm>
        </p:spPr>
        <p:txBody>
          <a:bodyPr/>
          <a:lstStyle/>
          <a:p>
            <a:endParaRPr lang="de-DE"/>
          </a:p>
        </p:txBody>
      </p:sp>
      <p:sp>
        <p:nvSpPr>
          <p:cNvPr id="7" name="Foliennummernplatzhalter 5">
            <a:extLst>
              <a:ext uri="{FF2B5EF4-FFF2-40B4-BE49-F238E27FC236}">
                <a16:creationId xmlns:a16="http://schemas.microsoft.com/office/drawing/2014/main" id="{B0D5292D-71AC-BD0A-EDEF-419314CF7FDD}"/>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296995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BA0724-C0FD-318F-82B0-F6C827B15193}"/>
              </a:ext>
            </a:extLst>
          </p:cNvPr>
          <p:cNvSpPr>
            <a:spLocks noGrp="1"/>
          </p:cNvSpPr>
          <p:nvPr>
            <p:ph type="title"/>
          </p:nvPr>
        </p:nvSpPr>
        <p:spPr>
          <a:xfrm>
            <a:off x="1237128" y="987424"/>
            <a:ext cx="3534897" cy="1069975"/>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A6D9EE70-0321-5193-424A-F45DB8610235}"/>
              </a:ext>
            </a:extLst>
          </p:cNvPr>
          <p:cNvSpPr>
            <a:spLocks noGrp="1"/>
          </p:cNvSpPr>
          <p:nvPr>
            <p:ph idx="1"/>
          </p:nvPr>
        </p:nvSpPr>
        <p:spPr>
          <a:xfrm>
            <a:off x="5183188" y="987425"/>
            <a:ext cx="581662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16F5EFB-040B-460A-92F9-49B0A8E1F121}"/>
              </a:ext>
            </a:extLst>
          </p:cNvPr>
          <p:cNvSpPr>
            <a:spLocks noGrp="1"/>
          </p:cNvSpPr>
          <p:nvPr>
            <p:ph type="body" sz="half" idx="2"/>
          </p:nvPr>
        </p:nvSpPr>
        <p:spPr>
          <a:xfrm>
            <a:off x="1237128" y="2057400"/>
            <a:ext cx="353489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8" name="Datumsplatzhalter 3">
            <a:extLst>
              <a:ext uri="{FF2B5EF4-FFF2-40B4-BE49-F238E27FC236}">
                <a16:creationId xmlns:a16="http://schemas.microsoft.com/office/drawing/2014/main" id="{B34F22D3-767F-C480-C890-D0440D617AC3}"/>
              </a:ext>
            </a:extLst>
          </p:cNvPr>
          <p:cNvSpPr>
            <a:spLocks noGrp="1"/>
          </p:cNvSpPr>
          <p:nvPr>
            <p:ph type="dt" sz="half" idx="10"/>
          </p:nvPr>
        </p:nvSpPr>
        <p:spPr>
          <a:xfrm>
            <a:off x="1237128" y="6356350"/>
            <a:ext cx="2344272" cy="365125"/>
          </a:xfrm>
        </p:spPr>
        <p:txBody>
          <a:bodyPr/>
          <a:lstStyle/>
          <a:p>
            <a:fld id="{984BD461-7800-3F4D-862F-8144D3EFD80E}" type="datetimeFigureOut">
              <a:rPr lang="de-DE" smtClean="0"/>
              <a:t>19.09.2025</a:t>
            </a:fld>
            <a:endParaRPr lang="de-DE"/>
          </a:p>
        </p:txBody>
      </p:sp>
      <p:sp>
        <p:nvSpPr>
          <p:cNvPr id="9" name="Fußzeilenplatzhalter 4">
            <a:extLst>
              <a:ext uri="{FF2B5EF4-FFF2-40B4-BE49-F238E27FC236}">
                <a16:creationId xmlns:a16="http://schemas.microsoft.com/office/drawing/2014/main" id="{2FE67C26-7509-A540-86FE-0057B2A1C9F7}"/>
              </a:ext>
            </a:extLst>
          </p:cNvPr>
          <p:cNvSpPr>
            <a:spLocks noGrp="1"/>
          </p:cNvSpPr>
          <p:nvPr>
            <p:ph type="ftr" sz="quarter" idx="11"/>
          </p:nvPr>
        </p:nvSpPr>
        <p:spPr>
          <a:xfrm>
            <a:off x="4038597" y="6356350"/>
            <a:ext cx="4114800" cy="365125"/>
          </a:xfrm>
        </p:spPr>
        <p:txBody>
          <a:bodyPr/>
          <a:lstStyle/>
          <a:p>
            <a:endParaRPr lang="de-DE"/>
          </a:p>
        </p:txBody>
      </p:sp>
      <p:sp>
        <p:nvSpPr>
          <p:cNvPr id="10" name="Foliennummernplatzhalter 5">
            <a:extLst>
              <a:ext uri="{FF2B5EF4-FFF2-40B4-BE49-F238E27FC236}">
                <a16:creationId xmlns:a16="http://schemas.microsoft.com/office/drawing/2014/main" id="{182D8100-40C9-BC4F-BBAD-629BC15F8ADE}"/>
              </a:ext>
            </a:extLst>
          </p:cNvPr>
          <p:cNvSpPr>
            <a:spLocks noGrp="1"/>
          </p:cNvSpPr>
          <p:nvPr>
            <p:ph type="sldNum" sz="quarter" idx="12"/>
          </p:nvPr>
        </p:nvSpPr>
        <p:spPr>
          <a:xfrm>
            <a:off x="8610601" y="6356350"/>
            <a:ext cx="2389212" cy="365125"/>
          </a:xfrm>
        </p:spPr>
        <p:txBody>
          <a:bodyPr/>
          <a:lstStyle/>
          <a:p>
            <a:fld id="{26D19A97-F44C-1644-AE1D-27F927F17EC0}" type="slidenum">
              <a:rPr lang="de-DE" smtClean="0"/>
              <a:t>‹Nr.›</a:t>
            </a:fld>
            <a:endParaRPr lang="de-DE"/>
          </a:p>
        </p:txBody>
      </p:sp>
    </p:spTree>
    <p:extLst>
      <p:ext uri="{BB962C8B-B14F-4D97-AF65-F5344CB8AC3E}">
        <p14:creationId xmlns:p14="http://schemas.microsoft.com/office/powerpoint/2010/main" val="27285998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2.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1.jp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6" Type="http://schemas.openxmlformats.org/officeDocument/2006/relationships/image" Target="../media/image2.png"/><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image" Target="../media/image12.jpg"/><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image" Target="../media/image2.png"/><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A3113492-4E1C-60C2-E7E9-B14DD199BE51}"/>
              </a:ext>
              <a:ext uri="{C183D7F6-B498-43B3-948B-1728B52AA6E4}">
                <adec:decorative xmlns:adec="http://schemas.microsoft.com/office/drawing/2017/decorative" val="1"/>
              </a:ext>
            </a:extLst>
          </p:cNvPr>
          <p:cNvPicPr>
            <a:picLocks noChangeAspect="1"/>
          </p:cNvPicPr>
          <p:nvPr userDrawn="1"/>
        </p:nvPicPr>
        <p:blipFill>
          <a:blip r:embed="rId15"/>
          <a:stretch>
            <a:fillRect/>
          </a:stretch>
        </p:blipFill>
        <p:spPr>
          <a:xfrm>
            <a:off x="-13252" y="0"/>
            <a:ext cx="12205252" cy="6858000"/>
          </a:xfrm>
          <a:prstGeom prst="rect">
            <a:avLst/>
          </a:prstGeom>
        </p:spPr>
      </p:pic>
      <p:sp>
        <p:nvSpPr>
          <p:cNvPr id="2" name="Titelplatzhalter 1">
            <a:extLst>
              <a:ext uri="{FF2B5EF4-FFF2-40B4-BE49-F238E27FC236}">
                <a16:creationId xmlns:a16="http://schemas.microsoft.com/office/drawing/2014/main" id="{209B9B25-C600-93E3-ECEF-4B3258C78E74}"/>
              </a:ext>
            </a:extLst>
          </p:cNvPr>
          <p:cNvSpPr>
            <a:spLocks noGrp="1"/>
          </p:cNvSpPr>
          <p:nvPr>
            <p:ph type="title"/>
          </p:nvPr>
        </p:nvSpPr>
        <p:spPr>
          <a:xfrm>
            <a:off x="831574" y="746125"/>
            <a:ext cx="10515600" cy="1325563"/>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a:extLst>
              <a:ext uri="{FF2B5EF4-FFF2-40B4-BE49-F238E27FC236}">
                <a16:creationId xmlns:a16="http://schemas.microsoft.com/office/drawing/2014/main" id="{30D90F3E-84AA-40E3-70B5-01837252E2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ADEC255-5371-B6A1-7E62-91C61E61DE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4BD461-7800-3F4D-862F-8144D3EFD80E}" type="datetimeFigureOut">
              <a:rPr lang="de-DE" smtClean="0"/>
              <a:t>19.09.2025</a:t>
            </a:fld>
            <a:endParaRPr lang="de-DE"/>
          </a:p>
        </p:txBody>
      </p:sp>
      <p:sp>
        <p:nvSpPr>
          <p:cNvPr id="5" name="Fußzeilenplatzhalter 4">
            <a:extLst>
              <a:ext uri="{FF2B5EF4-FFF2-40B4-BE49-F238E27FC236}">
                <a16:creationId xmlns:a16="http://schemas.microsoft.com/office/drawing/2014/main" id="{1C52EF05-A448-CCCC-697D-962FF48DE9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8EB633CA-25E2-26AA-DE3C-CE90768F609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D19A97-F44C-1644-AE1D-27F927F17EC0}" type="slidenum">
              <a:rPr lang="de-DE" smtClean="0"/>
              <a:t>‹Nr.›</a:t>
            </a:fld>
            <a:endParaRPr lang="de-DE"/>
          </a:p>
        </p:txBody>
      </p:sp>
      <p:pic>
        <p:nvPicPr>
          <p:cNvPr id="9" name="Grafik 8" descr="ComeMINT-Logo.">
            <a:extLst>
              <a:ext uri="{FF2B5EF4-FFF2-40B4-BE49-F238E27FC236}">
                <a16:creationId xmlns:a16="http://schemas.microsoft.com/office/drawing/2014/main" id="{BF684E49-67C9-51B7-A5C9-634D805F7FE1}"/>
              </a:ext>
              <a:ext uri="{C183D7F6-B498-43B3-948B-1728B52AA6E4}">
                <adec:decorative xmlns:adec="http://schemas.microsoft.com/office/drawing/2017/decorative" val="0"/>
              </a:ext>
            </a:extLst>
          </p:cNvPr>
          <p:cNvPicPr>
            <a:picLocks noChangeAspect="1"/>
          </p:cNvPicPr>
          <p:nvPr userDrawn="1"/>
        </p:nvPicPr>
        <p:blipFill>
          <a:blip r:embed="rId16"/>
          <a:stretch>
            <a:fillRect/>
          </a:stretch>
        </p:blipFill>
        <p:spPr>
          <a:xfrm>
            <a:off x="-219221" y="-513423"/>
            <a:ext cx="2291102" cy="1620934"/>
          </a:xfrm>
          <a:prstGeom prst="rect">
            <a:avLst/>
          </a:prstGeom>
        </p:spPr>
      </p:pic>
      <p:sp>
        <p:nvSpPr>
          <p:cNvPr id="11" name="Textfeld 10">
            <a:extLst>
              <a:ext uri="{FF2B5EF4-FFF2-40B4-BE49-F238E27FC236}">
                <a16:creationId xmlns:a16="http://schemas.microsoft.com/office/drawing/2014/main" id="{EE9F194A-095B-423C-F42D-2E218ED4AE45}"/>
              </a:ext>
            </a:extLst>
          </p:cNvPr>
          <p:cNvSpPr txBox="1"/>
          <p:nvPr userDrawn="1"/>
        </p:nvSpPr>
        <p:spPr>
          <a:xfrm>
            <a:off x="342956" y="411732"/>
            <a:ext cx="1293748" cy="538609"/>
          </a:xfrm>
          <a:prstGeom prst="rect">
            <a:avLst/>
          </a:prstGeom>
          <a:noFill/>
        </p:spPr>
        <p:txBody>
          <a:bodyPr wrap="square" rtlCol="0">
            <a:spAutoFit/>
          </a:bodyPr>
          <a:lstStyle/>
          <a:p>
            <a:r>
              <a:rPr lang="de-DE" sz="1100" dirty="0">
                <a:solidFill>
                  <a:srgbClr val="000000"/>
                </a:solidFill>
                <a:effectLst/>
                <a:latin typeface="Arial Rounded MT Bold" panose="020F0704030504030204" pitchFamily="34" charset="0"/>
              </a:rPr>
              <a:t>Com</a:t>
            </a:r>
            <a:r>
              <a:rPr lang="de-DE" sz="1100" baseline="30000" dirty="0">
                <a:solidFill>
                  <a:srgbClr val="000000"/>
                </a:solidFill>
                <a:effectLst/>
                <a:latin typeface="Arial Rounded MT Bold" panose="020F0704030504030204" pitchFamily="34" charset="0"/>
              </a:rPr>
              <a:t>e</a:t>
            </a:r>
            <a:r>
              <a:rPr lang="de-DE" sz="1100" dirty="0">
                <a:solidFill>
                  <a:srgbClr val="000000"/>
                </a:solidFill>
                <a:effectLst/>
                <a:latin typeface="Arial Rounded MT Bold" panose="020F0704030504030204" pitchFamily="34" charset="0"/>
              </a:rPr>
              <a:t>Net Physik</a:t>
            </a:r>
            <a:endParaRPr lang="de-DE" sz="1100" dirty="0">
              <a:effectLst/>
            </a:endParaRPr>
          </a:p>
          <a:p>
            <a:endParaRPr lang="de-DE" dirty="0"/>
          </a:p>
        </p:txBody>
      </p:sp>
    </p:spTree>
    <p:extLst>
      <p:ext uri="{BB962C8B-B14F-4D97-AF65-F5344CB8AC3E}">
        <p14:creationId xmlns:p14="http://schemas.microsoft.com/office/powerpoint/2010/main" val="3218880780"/>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78"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6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E063AFD6-179F-677B-973D-28E80E0587D2}"/>
              </a:ext>
              <a:ext uri="{C183D7F6-B498-43B3-948B-1728B52AA6E4}">
                <adec:decorative xmlns:adec="http://schemas.microsoft.com/office/drawing/2017/decorative" val="1"/>
              </a:ext>
            </a:extLst>
          </p:cNvPr>
          <p:cNvPicPr>
            <a:picLocks noChangeAspect="1"/>
          </p:cNvPicPr>
          <p:nvPr userDrawn="1"/>
        </p:nvPicPr>
        <p:blipFill>
          <a:blip r:embed="rId15"/>
          <a:stretch>
            <a:fillRect/>
          </a:stretch>
        </p:blipFill>
        <p:spPr>
          <a:xfrm>
            <a:off x="0" y="0"/>
            <a:ext cx="12205252" cy="6858000"/>
          </a:xfrm>
          <a:prstGeom prst="rect">
            <a:avLst/>
          </a:prstGeom>
        </p:spPr>
      </p:pic>
      <p:sp>
        <p:nvSpPr>
          <p:cNvPr id="2" name="Titelplatzhalter 1">
            <a:extLst>
              <a:ext uri="{FF2B5EF4-FFF2-40B4-BE49-F238E27FC236}">
                <a16:creationId xmlns:a16="http://schemas.microsoft.com/office/drawing/2014/main" id="{209B9B25-C600-93E3-ECEF-4B3258C78E74}"/>
              </a:ext>
            </a:extLst>
          </p:cNvPr>
          <p:cNvSpPr>
            <a:spLocks noGrp="1"/>
          </p:cNvSpPr>
          <p:nvPr>
            <p:ph type="title"/>
          </p:nvPr>
        </p:nvSpPr>
        <p:spPr>
          <a:xfrm>
            <a:off x="838200" y="930584"/>
            <a:ext cx="10515600" cy="760104"/>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30D90F3E-84AA-40E3-70B5-01837252E2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ADEC255-5371-B6A1-7E62-91C61E61DE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4BD461-7800-3F4D-862F-8144D3EFD80E}" type="datetimeFigureOut">
              <a:rPr lang="de-DE" smtClean="0"/>
              <a:t>19.09.2025</a:t>
            </a:fld>
            <a:endParaRPr lang="de-DE"/>
          </a:p>
        </p:txBody>
      </p:sp>
      <p:sp>
        <p:nvSpPr>
          <p:cNvPr id="5" name="Fußzeilenplatzhalter 4">
            <a:extLst>
              <a:ext uri="{FF2B5EF4-FFF2-40B4-BE49-F238E27FC236}">
                <a16:creationId xmlns:a16="http://schemas.microsoft.com/office/drawing/2014/main" id="{1C52EF05-A448-CCCC-697D-962FF48DE9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8EB633CA-25E2-26AA-DE3C-CE90768F609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D19A97-F44C-1644-AE1D-27F927F17EC0}" type="slidenum">
              <a:rPr lang="de-DE" smtClean="0"/>
              <a:t>‹Nr.›</a:t>
            </a:fld>
            <a:endParaRPr lang="de-DE"/>
          </a:p>
        </p:txBody>
      </p:sp>
      <p:pic>
        <p:nvPicPr>
          <p:cNvPr id="7" name="Grafik 6" descr="ComeMINT-Logo.">
            <a:extLst>
              <a:ext uri="{FF2B5EF4-FFF2-40B4-BE49-F238E27FC236}">
                <a16:creationId xmlns:a16="http://schemas.microsoft.com/office/drawing/2014/main" id="{83BF0477-62E2-EE64-3AEE-5690DD301A03}"/>
              </a:ext>
              <a:ext uri="{C183D7F6-B498-43B3-948B-1728B52AA6E4}">
                <adec:decorative xmlns:adec="http://schemas.microsoft.com/office/drawing/2017/decorative" val="0"/>
              </a:ext>
            </a:extLst>
          </p:cNvPr>
          <p:cNvPicPr>
            <a:picLocks noChangeAspect="1"/>
          </p:cNvPicPr>
          <p:nvPr userDrawn="1"/>
        </p:nvPicPr>
        <p:blipFill>
          <a:blip r:embed="rId16"/>
          <a:stretch>
            <a:fillRect/>
          </a:stretch>
        </p:blipFill>
        <p:spPr>
          <a:xfrm>
            <a:off x="136379" y="-541434"/>
            <a:ext cx="3345709" cy="2367059"/>
          </a:xfrm>
          <a:prstGeom prst="rect">
            <a:avLst/>
          </a:prstGeom>
        </p:spPr>
      </p:pic>
      <p:sp>
        <p:nvSpPr>
          <p:cNvPr id="9" name="Textfeld 8">
            <a:extLst>
              <a:ext uri="{FF2B5EF4-FFF2-40B4-BE49-F238E27FC236}">
                <a16:creationId xmlns:a16="http://schemas.microsoft.com/office/drawing/2014/main" id="{8A100D51-11E4-E4AA-8F4A-5019BA18A872}"/>
              </a:ext>
            </a:extLst>
          </p:cNvPr>
          <p:cNvSpPr txBox="1"/>
          <p:nvPr userDrawn="1"/>
        </p:nvSpPr>
        <p:spPr>
          <a:xfrm>
            <a:off x="795402" y="846273"/>
            <a:ext cx="2054269" cy="646331"/>
          </a:xfrm>
          <a:prstGeom prst="rect">
            <a:avLst/>
          </a:prstGeom>
          <a:noFill/>
        </p:spPr>
        <p:txBody>
          <a:bodyPr wrap="square" rtlCol="0">
            <a:spAutoFit/>
          </a:bodyPr>
          <a:lstStyle/>
          <a:p>
            <a:r>
              <a:rPr lang="de-DE" sz="1800" dirty="0">
                <a:solidFill>
                  <a:srgbClr val="000000"/>
                </a:solidFill>
                <a:effectLst/>
                <a:latin typeface="Arial Rounded MT Bold" panose="020F0704030504030204" pitchFamily="34" charset="0"/>
              </a:rPr>
              <a:t>Com</a:t>
            </a:r>
            <a:r>
              <a:rPr lang="de-DE" sz="1800" baseline="30000" dirty="0">
                <a:solidFill>
                  <a:srgbClr val="000000"/>
                </a:solidFill>
                <a:effectLst/>
                <a:latin typeface="Arial Rounded MT Bold" panose="020F0704030504030204" pitchFamily="34" charset="0"/>
              </a:rPr>
              <a:t>e</a:t>
            </a:r>
            <a:r>
              <a:rPr lang="de-DE" sz="1800" dirty="0">
                <a:solidFill>
                  <a:srgbClr val="000000"/>
                </a:solidFill>
                <a:effectLst/>
                <a:latin typeface="Arial Rounded MT Bold" panose="020F0704030504030204" pitchFamily="34" charset="0"/>
              </a:rPr>
              <a:t>Net Physik</a:t>
            </a:r>
            <a:endParaRPr lang="de-DE" dirty="0">
              <a:effectLst/>
            </a:endParaRPr>
          </a:p>
          <a:p>
            <a:endParaRPr lang="de-DE" dirty="0"/>
          </a:p>
        </p:txBody>
      </p:sp>
    </p:spTree>
    <p:extLst>
      <p:ext uri="{BB962C8B-B14F-4D97-AF65-F5344CB8AC3E}">
        <p14:creationId xmlns:p14="http://schemas.microsoft.com/office/powerpoint/2010/main" val="3954578502"/>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38E4AEBB-CD40-324E-DF89-374B8B9A1E72}"/>
              </a:ext>
              <a:ext uri="{C183D7F6-B498-43B3-948B-1728B52AA6E4}">
                <adec:decorative xmlns:adec="http://schemas.microsoft.com/office/drawing/2017/decorative" val="1"/>
              </a:ext>
            </a:extLst>
          </p:cNvPr>
          <p:cNvPicPr>
            <a:picLocks noChangeAspect="1"/>
          </p:cNvPicPr>
          <p:nvPr userDrawn="1"/>
        </p:nvPicPr>
        <p:blipFill>
          <a:blip r:embed="rId15"/>
          <a:stretch>
            <a:fillRect/>
          </a:stretch>
        </p:blipFill>
        <p:spPr>
          <a:xfrm>
            <a:off x="-1" y="-1"/>
            <a:ext cx="12205254" cy="6858001"/>
          </a:xfrm>
          <a:prstGeom prst="rect">
            <a:avLst/>
          </a:prstGeom>
        </p:spPr>
      </p:pic>
      <p:sp>
        <p:nvSpPr>
          <p:cNvPr id="2" name="Titelplatzhalter 1">
            <a:extLst>
              <a:ext uri="{FF2B5EF4-FFF2-40B4-BE49-F238E27FC236}">
                <a16:creationId xmlns:a16="http://schemas.microsoft.com/office/drawing/2014/main" id="{209B9B25-C600-93E3-ECEF-4B3258C78E74}"/>
              </a:ext>
            </a:extLst>
          </p:cNvPr>
          <p:cNvSpPr>
            <a:spLocks noGrp="1"/>
          </p:cNvSpPr>
          <p:nvPr>
            <p:ph type="title"/>
          </p:nvPr>
        </p:nvSpPr>
        <p:spPr>
          <a:xfrm>
            <a:off x="838200" y="930584"/>
            <a:ext cx="10515600" cy="760104"/>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30D90F3E-84AA-40E3-70B5-01837252E2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ADEC255-5371-B6A1-7E62-91C61E61DE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4BD461-7800-3F4D-862F-8144D3EFD80E}" type="datetimeFigureOut">
              <a:rPr lang="de-DE" smtClean="0"/>
              <a:t>19.09.2025</a:t>
            </a:fld>
            <a:endParaRPr lang="de-DE"/>
          </a:p>
        </p:txBody>
      </p:sp>
      <p:sp>
        <p:nvSpPr>
          <p:cNvPr id="5" name="Fußzeilenplatzhalter 4">
            <a:extLst>
              <a:ext uri="{FF2B5EF4-FFF2-40B4-BE49-F238E27FC236}">
                <a16:creationId xmlns:a16="http://schemas.microsoft.com/office/drawing/2014/main" id="{1C52EF05-A448-CCCC-697D-962FF48DE9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8EB633CA-25E2-26AA-DE3C-CE90768F609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D19A97-F44C-1644-AE1D-27F927F17EC0}" type="slidenum">
              <a:rPr lang="de-DE" smtClean="0"/>
              <a:t>‹Nr.›</a:t>
            </a:fld>
            <a:endParaRPr lang="de-DE"/>
          </a:p>
        </p:txBody>
      </p:sp>
      <p:pic>
        <p:nvPicPr>
          <p:cNvPr id="7" name="Grafik 6" descr="ComeMINT-Logo.">
            <a:extLst>
              <a:ext uri="{FF2B5EF4-FFF2-40B4-BE49-F238E27FC236}">
                <a16:creationId xmlns:a16="http://schemas.microsoft.com/office/drawing/2014/main" id="{067714E1-AA8E-FEEB-DF2F-68F31DD9D733}"/>
              </a:ext>
              <a:ext uri="{C183D7F6-B498-43B3-948B-1728B52AA6E4}">
                <adec:decorative xmlns:adec="http://schemas.microsoft.com/office/drawing/2017/decorative" val="0"/>
              </a:ext>
            </a:extLst>
          </p:cNvPr>
          <p:cNvPicPr>
            <a:picLocks noChangeAspect="1"/>
          </p:cNvPicPr>
          <p:nvPr userDrawn="1"/>
        </p:nvPicPr>
        <p:blipFill>
          <a:blip r:embed="rId16"/>
          <a:stretch>
            <a:fillRect/>
          </a:stretch>
        </p:blipFill>
        <p:spPr>
          <a:xfrm>
            <a:off x="136379" y="-541434"/>
            <a:ext cx="3345709" cy="2367059"/>
          </a:xfrm>
          <a:prstGeom prst="rect">
            <a:avLst/>
          </a:prstGeom>
        </p:spPr>
      </p:pic>
      <p:sp>
        <p:nvSpPr>
          <p:cNvPr id="8" name="Textfeld 7">
            <a:extLst>
              <a:ext uri="{FF2B5EF4-FFF2-40B4-BE49-F238E27FC236}">
                <a16:creationId xmlns:a16="http://schemas.microsoft.com/office/drawing/2014/main" id="{F4F94C34-662C-F952-74B7-7F73A3E49EDC}"/>
              </a:ext>
            </a:extLst>
          </p:cNvPr>
          <p:cNvSpPr txBox="1"/>
          <p:nvPr userDrawn="1"/>
        </p:nvSpPr>
        <p:spPr>
          <a:xfrm>
            <a:off x="795402" y="846273"/>
            <a:ext cx="2054269" cy="646331"/>
          </a:xfrm>
          <a:prstGeom prst="rect">
            <a:avLst/>
          </a:prstGeom>
          <a:noFill/>
        </p:spPr>
        <p:txBody>
          <a:bodyPr wrap="square" rtlCol="0">
            <a:spAutoFit/>
          </a:bodyPr>
          <a:lstStyle/>
          <a:p>
            <a:r>
              <a:rPr lang="de-DE" sz="1800" dirty="0">
                <a:solidFill>
                  <a:srgbClr val="000000"/>
                </a:solidFill>
                <a:effectLst/>
                <a:latin typeface="Arial Rounded MT Bold" panose="020F0704030504030204" pitchFamily="34" charset="0"/>
              </a:rPr>
              <a:t>Com</a:t>
            </a:r>
            <a:r>
              <a:rPr lang="de-DE" sz="1800" baseline="30000" dirty="0">
                <a:solidFill>
                  <a:srgbClr val="000000"/>
                </a:solidFill>
                <a:effectLst/>
                <a:latin typeface="Arial Rounded MT Bold" panose="020F0704030504030204" pitchFamily="34" charset="0"/>
              </a:rPr>
              <a:t>e</a:t>
            </a:r>
            <a:r>
              <a:rPr lang="de-DE" sz="1800" dirty="0">
                <a:solidFill>
                  <a:srgbClr val="000000"/>
                </a:solidFill>
                <a:effectLst/>
                <a:latin typeface="Arial Rounded MT Bold" panose="020F0704030504030204" pitchFamily="34" charset="0"/>
              </a:rPr>
              <a:t>Net Physik</a:t>
            </a:r>
            <a:endParaRPr lang="de-DE" dirty="0">
              <a:effectLst/>
            </a:endParaRPr>
          </a:p>
          <a:p>
            <a:endParaRPr lang="de-DE" dirty="0"/>
          </a:p>
        </p:txBody>
      </p:sp>
    </p:spTree>
    <p:extLst>
      <p:ext uri="{BB962C8B-B14F-4D97-AF65-F5344CB8AC3E}">
        <p14:creationId xmlns:p14="http://schemas.microsoft.com/office/powerpoint/2010/main" val="4062553348"/>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209B9B25-C600-93E3-ECEF-4B3258C78E74}"/>
              </a:ext>
            </a:extLst>
          </p:cNvPr>
          <p:cNvSpPr>
            <a:spLocks noGrp="1"/>
          </p:cNvSpPr>
          <p:nvPr>
            <p:ph type="title"/>
          </p:nvPr>
        </p:nvSpPr>
        <p:spPr>
          <a:xfrm>
            <a:off x="838200" y="930584"/>
            <a:ext cx="10515600" cy="760104"/>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30D90F3E-84AA-40E3-70B5-01837252E2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ADEC255-5371-B6A1-7E62-91C61E61DE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4BD461-7800-3F4D-862F-8144D3EFD80E}" type="datetimeFigureOut">
              <a:rPr lang="de-DE" smtClean="0"/>
              <a:t>19.09.2025</a:t>
            </a:fld>
            <a:endParaRPr lang="de-DE"/>
          </a:p>
        </p:txBody>
      </p:sp>
      <p:sp>
        <p:nvSpPr>
          <p:cNvPr id="5" name="Fußzeilenplatzhalter 4">
            <a:extLst>
              <a:ext uri="{FF2B5EF4-FFF2-40B4-BE49-F238E27FC236}">
                <a16:creationId xmlns:a16="http://schemas.microsoft.com/office/drawing/2014/main" id="{1C52EF05-A448-CCCC-697D-962FF48DE9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8EB633CA-25E2-26AA-DE3C-CE90768F609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D19A97-F44C-1644-AE1D-27F927F17EC0}" type="slidenum">
              <a:rPr lang="de-DE" smtClean="0"/>
              <a:t>‹Nr.›</a:t>
            </a:fld>
            <a:endParaRPr lang="de-DE"/>
          </a:p>
        </p:txBody>
      </p:sp>
      <p:pic>
        <p:nvPicPr>
          <p:cNvPr id="7" name="Grafik 6" descr="ComeMINT-Logo.">
            <a:extLst>
              <a:ext uri="{FF2B5EF4-FFF2-40B4-BE49-F238E27FC236}">
                <a16:creationId xmlns:a16="http://schemas.microsoft.com/office/drawing/2014/main" id="{880926CF-9342-0C18-C9EF-F551EFBB0AA0}"/>
              </a:ext>
              <a:ext uri="{C183D7F6-B498-43B3-948B-1728B52AA6E4}">
                <adec:decorative xmlns:adec="http://schemas.microsoft.com/office/drawing/2017/decorative" val="0"/>
              </a:ext>
            </a:extLst>
          </p:cNvPr>
          <p:cNvPicPr>
            <a:picLocks noChangeAspect="1"/>
          </p:cNvPicPr>
          <p:nvPr userDrawn="1"/>
        </p:nvPicPr>
        <p:blipFill>
          <a:blip r:embed="rId15"/>
          <a:stretch>
            <a:fillRect/>
          </a:stretch>
        </p:blipFill>
        <p:spPr>
          <a:xfrm>
            <a:off x="136379" y="-541434"/>
            <a:ext cx="3345709" cy="2367059"/>
          </a:xfrm>
          <a:prstGeom prst="rect">
            <a:avLst/>
          </a:prstGeom>
        </p:spPr>
      </p:pic>
      <p:sp>
        <p:nvSpPr>
          <p:cNvPr id="8" name="Textfeld 7">
            <a:extLst>
              <a:ext uri="{FF2B5EF4-FFF2-40B4-BE49-F238E27FC236}">
                <a16:creationId xmlns:a16="http://schemas.microsoft.com/office/drawing/2014/main" id="{D7AFCA6A-69E2-B2F0-4DD6-F28FD4724A2C}"/>
              </a:ext>
            </a:extLst>
          </p:cNvPr>
          <p:cNvSpPr txBox="1"/>
          <p:nvPr userDrawn="1"/>
        </p:nvSpPr>
        <p:spPr>
          <a:xfrm>
            <a:off x="795402" y="846273"/>
            <a:ext cx="2054269" cy="646331"/>
          </a:xfrm>
          <a:prstGeom prst="rect">
            <a:avLst/>
          </a:prstGeom>
          <a:noFill/>
        </p:spPr>
        <p:txBody>
          <a:bodyPr wrap="square" rtlCol="0">
            <a:spAutoFit/>
          </a:bodyPr>
          <a:lstStyle/>
          <a:p>
            <a:r>
              <a:rPr lang="de-DE" sz="1800" dirty="0">
                <a:solidFill>
                  <a:srgbClr val="000000"/>
                </a:solidFill>
                <a:effectLst/>
                <a:latin typeface="Arial Rounded MT Bold" panose="020F0704030504030204" pitchFamily="34" charset="0"/>
              </a:rPr>
              <a:t>Com</a:t>
            </a:r>
            <a:r>
              <a:rPr lang="de-DE" sz="1800" baseline="30000" dirty="0">
                <a:solidFill>
                  <a:srgbClr val="000000"/>
                </a:solidFill>
                <a:effectLst/>
                <a:latin typeface="Arial Rounded MT Bold" panose="020F0704030504030204" pitchFamily="34" charset="0"/>
              </a:rPr>
              <a:t>e</a:t>
            </a:r>
            <a:r>
              <a:rPr lang="de-DE" sz="1800" dirty="0">
                <a:solidFill>
                  <a:srgbClr val="000000"/>
                </a:solidFill>
                <a:effectLst/>
                <a:latin typeface="Arial Rounded MT Bold" panose="020F0704030504030204" pitchFamily="34" charset="0"/>
              </a:rPr>
              <a:t>Net Physik</a:t>
            </a:r>
            <a:endParaRPr lang="de-DE" dirty="0">
              <a:effectLst/>
            </a:endParaRPr>
          </a:p>
          <a:p>
            <a:endParaRPr lang="de-DE" dirty="0"/>
          </a:p>
        </p:txBody>
      </p:sp>
    </p:spTree>
    <p:extLst>
      <p:ext uri="{BB962C8B-B14F-4D97-AF65-F5344CB8AC3E}">
        <p14:creationId xmlns:p14="http://schemas.microsoft.com/office/powerpoint/2010/main" val="2052302499"/>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17.tmp"/></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video" Target="../media/media2.mp4"/><Relationship Id="rId7" Type="http://schemas.microsoft.com/office/2007/relationships/media" Target="../media/media4.mp4"/><Relationship Id="rId12" Type="http://schemas.openxmlformats.org/officeDocument/2006/relationships/image" Target="../media/image21.png"/><Relationship Id="rId2" Type="http://schemas.microsoft.com/office/2007/relationships/media" Target="../media/media2.mp4"/><Relationship Id="rId1" Type="http://schemas.openxmlformats.org/officeDocument/2006/relationships/tags" Target="../tags/tag6.xml"/><Relationship Id="rId6" Type="http://schemas.openxmlformats.org/officeDocument/2006/relationships/video" Target="NULL" TargetMode="External"/><Relationship Id="rId11" Type="http://schemas.openxmlformats.org/officeDocument/2006/relationships/image" Target="../media/image20.png"/><Relationship Id="rId5" Type="http://schemas.openxmlformats.org/officeDocument/2006/relationships/video" Target="../media/media3.mp4"/><Relationship Id="rId10" Type="http://schemas.openxmlformats.org/officeDocument/2006/relationships/image" Target="../media/image19.png"/><Relationship Id="rId4" Type="http://schemas.microsoft.com/office/2007/relationships/media" Target="../media/media3.mp4"/><Relationship Id="rId9"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7.xml"/><Relationship Id="rId5" Type="http://schemas.microsoft.com/office/2007/relationships/hdphoto" Target="../media/hdphoto2.wdp"/><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hyperlink" Target="https://creativecommons.org/licenses/by-sa/4.0/deed.de"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hyperlink" Target="https://creativecommons.org/licenses/by-sa/4.0/deed.de"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doi.org/10.1088/0031-9120/50/4/436"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creativecommons.org/licenses/by-nc-sa/4.0/deed.de"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video" Target="../media/media1.mp4"/><Relationship Id="rId7" Type="http://schemas.openxmlformats.org/officeDocument/2006/relationships/image" Target="../media/image15.png"/><Relationship Id="rId2" Type="http://schemas.microsoft.com/office/2007/relationships/media" Target="../media/media1.mp4"/><Relationship Id="rId1" Type="http://schemas.openxmlformats.org/officeDocument/2006/relationships/tags" Target="../tags/tag2.xml"/><Relationship Id="rId6" Type="http://schemas.openxmlformats.org/officeDocument/2006/relationships/image" Target="../media/image14.png"/><Relationship Id="rId5" Type="http://schemas.openxmlformats.org/officeDocument/2006/relationships/notesSlide" Target="../notesSlides/notesSlide6.xml"/><Relationship Id="rId4"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video" Target="../media/media1.mp4"/><Relationship Id="rId7" Type="http://schemas.openxmlformats.org/officeDocument/2006/relationships/image" Target="../media/image15.png"/><Relationship Id="rId2" Type="http://schemas.microsoft.com/office/2007/relationships/media" Target="../media/media1.mp4"/><Relationship Id="rId1" Type="http://schemas.openxmlformats.org/officeDocument/2006/relationships/tags" Target="../tags/tag3.xml"/><Relationship Id="rId6" Type="http://schemas.openxmlformats.org/officeDocument/2006/relationships/image" Target="../media/image14.png"/><Relationship Id="rId5" Type="http://schemas.openxmlformats.org/officeDocument/2006/relationships/notesSlide" Target="../notesSlides/notesSlide7.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hyperlink" Target="https://creativecommons.org/licenses/by-sa/4.0/deed.d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75803E-4B26-4CC5-8013-67C477E3E07A}"/>
              </a:ext>
            </a:extLst>
          </p:cNvPr>
          <p:cNvSpPr>
            <a:spLocks noGrp="1"/>
          </p:cNvSpPr>
          <p:nvPr>
            <p:ph type="ctrTitle"/>
          </p:nvPr>
        </p:nvSpPr>
        <p:spPr/>
        <p:txBody>
          <a:bodyPr/>
          <a:lstStyle/>
          <a:p>
            <a:r>
              <a:rPr lang="de-DE" dirty="0"/>
              <a:t>Videoanalyse</a:t>
            </a:r>
          </a:p>
        </p:txBody>
      </p:sp>
      <p:sp>
        <p:nvSpPr>
          <p:cNvPr id="3" name="Untertitel 2">
            <a:extLst>
              <a:ext uri="{FF2B5EF4-FFF2-40B4-BE49-F238E27FC236}">
                <a16:creationId xmlns:a16="http://schemas.microsoft.com/office/drawing/2014/main" id="{98A190D0-E4C5-4477-A0A4-C70295C456E5}"/>
              </a:ext>
            </a:extLst>
          </p:cNvPr>
          <p:cNvSpPr>
            <a:spLocks noGrp="1"/>
          </p:cNvSpPr>
          <p:nvPr>
            <p:ph type="subTitle" idx="1"/>
          </p:nvPr>
        </p:nvSpPr>
        <p:spPr/>
        <p:txBody>
          <a:bodyPr>
            <a:normAutofit/>
          </a:bodyPr>
          <a:lstStyle/>
          <a:p>
            <a:r>
              <a:rPr lang="de-DE" sz="2800" dirty="0">
                <a:solidFill>
                  <a:schemeClr val="tx1">
                    <a:lumMod val="50000"/>
                    <a:lumOff val="50000"/>
                  </a:schemeClr>
                </a:solidFill>
                <a:latin typeface="+mj-lt"/>
              </a:rPr>
              <a:t>Vertiefungsmodul</a:t>
            </a:r>
          </a:p>
        </p:txBody>
      </p:sp>
    </p:spTree>
    <p:extLst>
      <p:ext uri="{BB962C8B-B14F-4D97-AF65-F5344CB8AC3E}">
        <p14:creationId xmlns:p14="http://schemas.microsoft.com/office/powerpoint/2010/main" val="2660577720"/>
      </p:ext>
    </p:extLst>
  </p:cSld>
  <p:clrMapOvr>
    <a:masterClrMapping/>
  </p:clrMapOvr>
  <mc:AlternateContent xmlns:mc="http://schemas.openxmlformats.org/markup-compatibility/2006" xmlns:p14="http://schemas.microsoft.com/office/powerpoint/2010/main">
    <mc:Choice Requires="p14">
      <p:transition spd="slow" p14:dur="2000" advTm="4554"/>
    </mc:Choice>
    <mc:Fallback xmlns="">
      <p:transition spd="slow" advTm="4554"/>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75803E-4B26-4CC5-8013-67C477E3E07A}"/>
              </a:ext>
            </a:extLst>
          </p:cNvPr>
          <p:cNvSpPr>
            <a:spLocks noGrp="1"/>
          </p:cNvSpPr>
          <p:nvPr>
            <p:ph type="ctrTitle"/>
          </p:nvPr>
        </p:nvSpPr>
        <p:spPr>
          <a:xfrm>
            <a:off x="1524000" y="2329590"/>
            <a:ext cx="9144000" cy="2198820"/>
          </a:xfrm>
        </p:spPr>
        <p:txBody>
          <a:bodyPr>
            <a:normAutofit fontScale="90000"/>
          </a:bodyPr>
          <a:lstStyle/>
          <a:p>
            <a:r>
              <a:rPr lang="de-DE" dirty="0"/>
              <a:t>Einsatzmöglichkeiten </a:t>
            </a:r>
            <a:br>
              <a:rPr lang="de-DE" dirty="0"/>
            </a:br>
            <a:r>
              <a:rPr lang="de-DE" dirty="0"/>
              <a:t>von Videoanalyse </a:t>
            </a:r>
            <a:br>
              <a:rPr lang="de-DE" dirty="0"/>
            </a:br>
            <a:r>
              <a:rPr lang="de-DE" dirty="0"/>
              <a:t>im Physikunterricht</a:t>
            </a:r>
          </a:p>
        </p:txBody>
      </p:sp>
    </p:spTree>
    <p:extLst>
      <p:ext uri="{BB962C8B-B14F-4D97-AF65-F5344CB8AC3E}">
        <p14:creationId xmlns:p14="http://schemas.microsoft.com/office/powerpoint/2010/main" val="1258560945"/>
      </p:ext>
    </p:extLst>
  </p:cSld>
  <p:clrMapOvr>
    <a:masterClrMapping/>
  </p:clrMapOvr>
  <mc:AlternateContent xmlns:mc="http://schemas.openxmlformats.org/markup-compatibility/2006" xmlns:p14="http://schemas.microsoft.com/office/powerpoint/2010/main">
    <mc:Choice Requires="p14">
      <p:transition spd="slow" p14:dur="2000" advTm="14954"/>
    </mc:Choice>
    <mc:Fallback xmlns="">
      <p:transition spd="slow" advTm="14954"/>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3F497A-1D45-FFE1-A52C-940B9893C609}"/>
              </a:ext>
            </a:extLst>
          </p:cNvPr>
          <p:cNvSpPr>
            <a:spLocks noGrp="1"/>
          </p:cNvSpPr>
          <p:nvPr>
            <p:ph type="title"/>
          </p:nvPr>
        </p:nvSpPr>
        <p:spPr/>
        <p:txBody>
          <a:bodyPr/>
          <a:lstStyle/>
          <a:p>
            <a:r>
              <a:rPr lang="de-DE" dirty="0"/>
              <a:t>Möglichkeiten und Potentiale</a:t>
            </a:r>
          </a:p>
        </p:txBody>
      </p:sp>
      <p:sp>
        <p:nvSpPr>
          <p:cNvPr id="3" name="Inhaltsplatzhalter 2">
            <a:extLst>
              <a:ext uri="{FF2B5EF4-FFF2-40B4-BE49-F238E27FC236}">
                <a16:creationId xmlns:a16="http://schemas.microsoft.com/office/drawing/2014/main" id="{11ED34CC-7928-00AC-E57F-429813B752A2}"/>
              </a:ext>
            </a:extLst>
          </p:cNvPr>
          <p:cNvSpPr>
            <a:spLocks noGrp="1"/>
          </p:cNvSpPr>
          <p:nvPr>
            <p:ph idx="1"/>
          </p:nvPr>
        </p:nvSpPr>
        <p:spPr>
          <a:xfrm>
            <a:off x="1237130" y="2005012"/>
            <a:ext cx="5243184" cy="4351338"/>
          </a:xfrm>
        </p:spPr>
        <p:txBody>
          <a:bodyPr>
            <a:normAutofit/>
          </a:bodyPr>
          <a:lstStyle/>
          <a:p>
            <a:pPr marL="342900" lvl="2" indent="-342900">
              <a:lnSpc>
                <a:spcPct val="110000"/>
              </a:lnSpc>
              <a:spcBef>
                <a:spcPts val="0"/>
              </a:spcBef>
              <a:spcAft>
                <a:spcPts val="600"/>
              </a:spcAft>
              <a:buClr>
                <a:schemeClr val="tx1"/>
              </a:buClr>
            </a:pPr>
            <a:r>
              <a:rPr lang="de-DE" b="0" dirty="0">
                <a:solidFill>
                  <a:schemeClr val="tx1"/>
                </a:solidFill>
              </a:rPr>
              <a:t>Lernen in Alltagskontexten durch das Auswerten von Bewegungsvorgängen aus dem Alltag </a:t>
            </a:r>
          </a:p>
          <a:p>
            <a:pPr marL="342900" lvl="2" indent="-342900">
              <a:lnSpc>
                <a:spcPct val="110000"/>
              </a:lnSpc>
              <a:spcBef>
                <a:spcPts val="0"/>
              </a:spcBef>
              <a:spcAft>
                <a:spcPts val="600"/>
              </a:spcAft>
              <a:buClr>
                <a:schemeClr val="tx1"/>
              </a:buClr>
            </a:pPr>
            <a:r>
              <a:rPr lang="de-DE" b="0" dirty="0">
                <a:solidFill>
                  <a:schemeClr val="tx1"/>
                </a:solidFill>
              </a:rPr>
              <a:t>Auflösung des Lernorts Klassenzimmer </a:t>
            </a:r>
          </a:p>
          <a:p>
            <a:pPr marL="342900" lvl="2" indent="-342900">
              <a:lnSpc>
                <a:spcPct val="110000"/>
              </a:lnSpc>
              <a:spcBef>
                <a:spcPts val="0"/>
              </a:spcBef>
              <a:spcAft>
                <a:spcPts val="600"/>
              </a:spcAft>
              <a:buClr>
                <a:schemeClr val="tx1"/>
              </a:buClr>
            </a:pPr>
            <a:r>
              <a:rPr lang="de-DE" dirty="0"/>
              <a:t>keine Untersuchung von abstrakten Versuchsaufbauten </a:t>
            </a:r>
          </a:p>
          <a:p>
            <a:pPr marL="342900" lvl="2" indent="-342900">
              <a:lnSpc>
                <a:spcPct val="110000"/>
              </a:lnSpc>
              <a:spcBef>
                <a:spcPts val="0"/>
              </a:spcBef>
              <a:spcAft>
                <a:spcPts val="600"/>
              </a:spcAft>
              <a:buClr>
                <a:schemeClr val="tx1"/>
              </a:buClr>
            </a:pPr>
            <a:endParaRPr lang="de-DE" dirty="0"/>
          </a:p>
          <a:p>
            <a:pPr marL="342900" lvl="2" indent="-342900">
              <a:lnSpc>
                <a:spcPct val="110000"/>
              </a:lnSpc>
              <a:spcBef>
                <a:spcPts val="0"/>
              </a:spcBef>
              <a:spcAft>
                <a:spcPts val="600"/>
              </a:spcAft>
              <a:buClr>
                <a:schemeClr val="tx1"/>
              </a:buClr>
            </a:pPr>
            <a:r>
              <a:rPr lang="de-DE" b="0" dirty="0">
                <a:solidFill>
                  <a:schemeClr val="tx1"/>
                </a:solidFill>
              </a:rPr>
              <a:t>Durchführen von Schülerexperimenten, die in diesem Umfang vorher nicht möglich waren</a:t>
            </a:r>
          </a:p>
          <a:p>
            <a:pPr marL="342900" lvl="2" indent="-342900">
              <a:lnSpc>
                <a:spcPct val="110000"/>
              </a:lnSpc>
              <a:spcBef>
                <a:spcPts val="0"/>
              </a:spcBef>
              <a:spcAft>
                <a:spcPts val="600"/>
              </a:spcAft>
              <a:buClr>
                <a:schemeClr val="tx1"/>
              </a:buClr>
            </a:pPr>
            <a:r>
              <a:rPr lang="de-DE" dirty="0"/>
              <a:t>Auswertung vorgegebener Videos durch Schülerinnen und Schüler</a:t>
            </a:r>
            <a:endParaRPr lang="de-DE" b="0" dirty="0">
              <a:solidFill>
                <a:schemeClr val="tx1"/>
              </a:solidFill>
            </a:endParaRPr>
          </a:p>
          <a:p>
            <a:pPr marL="0" indent="0">
              <a:lnSpc>
                <a:spcPct val="110000"/>
              </a:lnSpc>
              <a:spcBef>
                <a:spcPts val="0"/>
              </a:spcBef>
              <a:spcAft>
                <a:spcPts val="600"/>
              </a:spcAft>
              <a:buNone/>
            </a:pPr>
            <a:endParaRPr lang="de-DE" dirty="0"/>
          </a:p>
        </p:txBody>
      </p:sp>
      <p:pic>
        <p:nvPicPr>
          <p:cNvPr id="4" name="Grafik 3">
            <a:extLst>
              <a:ext uri="{FF2B5EF4-FFF2-40B4-BE49-F238E27FC236}">
                <a16:creationId xmlns:a16="http://schemas.microsoft.com/office/drawing/2014/main" id="{06694D2E-913A-1700-06DF-A6F42DBE87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1472" y="2357860"/>
            <a:ext cx="3832208" cy="4117152"/>
          </a:xfrm>
          <a:prstGeom prst="rect">
            <a:avLst/>
          </a:prstGeom>
        </p:spPr>
      </p:pic>
      <p:sp>
        <p:nvSpPr>
          <p:cNvPr id="5" name="Textfeld 4">
            <a:extLst>
              <a:ext uri="{FF2B5EF4-FFF2-40B4-BE49-F238E27FC236}">
                <a16:creationId xmlns:a16="http://schemas.microsoft.com/office/drawing/2014/main" id="{D5ED9B24-51CC-9A53-3EEB-73FC9A84ED93}"/>
              </a:ext>
            </a:extLst>
          </p:cNvPr>
          <p:cNvSpPr txBox="1"/>
          <p:nvPr/>
        </p:nvSpPr>
        <p:spPr>
          <a:xfrm>
            <a:off x="6561472" y="6475012"/>
            <a:ext cx="4445154" cy="276999"/>
          </a:xfrm>
          <a:prstGeom prst="rect">
            <a:avLst/>
          </a:prstGeom>
          <a:noFill/>
        </p:spPr>
        <p:txBody>
          <a:bodyPr wrap="square" rtlCol="0">
            <a:spAutoFit/>
          </a:bodyPr>
          <a:lstStyle/>
          <a:p>
            <a:r>
              <a:rPr lang="de-DE" sz="1200" dirty="0"/>
              <a:t>Quelle: Fahim &amp; Wilhelm (2020, S. 16)</a:t>
            </a:r>
          </a:p>
        </p:txBody>
      </p:sp>
    </p:spTree>
    <p:custDataLst>
      <p:tags r:id="rId1"/>
    </p:custDataLst>
    <p:extLst>
      <p:ext uri="{BB962C8B-B14F-4D97-AF65-F5344CB8AC3E}">
        <p14:creationId xmlns:p14="http://schemas.microsoft.com/office/powerpoint/2010/main" val="1289063310"/>
      </p:ext>
    </p:extLst>
  </p:cSld>
  <p:clrMapOvr>
    <a:masterClrMapping/>
  </p:clrMapOvr>
  <mc:AlternateContent xmlns:mc="http://schemas.openxmlformats.org/markup-compatibility/2006" xmlns:p14="http://schemas.microsoft.com/office/powerpoint/2010/main">
    <mc:Choice Requires="p14">
      <p:transition spd="slow" p14:dur="2000" advTm="82429"/>
    </mc:Choice>
    <mc:Fallback xmlns="">
      <p:transition spd="slow" advTm="8242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5C66D3-FFC7-67F2-E859-9D3E464F5CC9}"/>
              </a:ext>
            </a:extLst>
          </p:cNvPr>
          <p:cNvSpPr>
            <a:spLocks noGrp="1"/>
          </p:cNvSpPr>
          <p:nvPr>
            <p:ph type="title"/>
          </p:nvPr>
        </p:nvSpPr>
        <p:spPr/>
        <p:txBody>
          <a:bodyPr>
            <a:normAutofit/>
          </a:bodyPr>
          <a:lstStyle/>
          <a:p>
            <a:r>
              <a:rPr lang="de-DE" sz="3600" dirty="0"/>
              <a:t>Was ist bei einer Videoanalyse zu beachten? </a:t>
            </a:r>
          </a:p>
        </p:txBody>
      </p:sp>
      <p:sp>
        <p:nvSpPr>
          <p:cNvPr id="3" name="Inhaltsplatzhalter 2">
            <a:extLst>
              <a:ext uri="{FF2B5EF4-FFF2-40B4-BE49-F238E27FC236}">
                <a16:creationId xmlns:a16="http://schemas.microsoft.com/office/drawing/2014/main" id="{599DAABF-6B61-59C3-1079-E35936E86A68}"/>
              </a:ext>
            </a:extLst>
          </p:cNvPr>
          <p:cNvSpPr>
            <a:spLocks noGrp="1"/>
          </p:cNvSpPr>
          <p:nvPr>
            <p:ph idx="1"/>
          </p:nvPr>
        </p:nvSpPr>
        <p:spPr/>
        <p:txBody>
          <a:bodyPr>
            <a:normAutofit/>
          </a:bodyPr>
          <a:lstStyle/>
          <a:p>
            <a:pPr marL="0" indent="0" algn="ctr">
              <a:spcAft>
                <a:spcPts val="1200"/>
              </a:spcAft>
              <a:buNone/>
            </a:pPr>
            <a:endParaRPr lang="de-DE" sz="2800" dirty="0"/>
          </a:p>
          <a:p>
            <a:pPr marL="0" indent="0" algn="ctr">
              <a:spcAft>
                <a:spcPts val="1200"/>
              </a:spcAft>
              <a:buNone/>
            </a:pPr>
            <a:endParaRPr lang="de-DE" i="1" dirty="0"/>
          </a:p>
          <a:p>
            <a:pPr marL="0" indent="0" algn="ctr">
              <a:spcAft>
                <a:spcPts val="1200"/>
              </a:spcAft>
              <a:buNone/>
            </a:pPr>
            <a:r>
              <a:rPr lang="de-DE" sz="2800" i="1" dirty="0"/>
              <a:t>Welche Vorrausetzungen muss ein für die Videoanalyse</a:t>
            </a:r>
            <a:br>
              <a:rPr lang="de-DE" sz="2800" i="1" dirty="0"/>
            </a:br>
            <a:r>
              <a:rPr lang="de-DE" sz="2800" i="1" dirty="0"/>
              <a:t> geeignetes Video erfüllen? </a:t>
            </a:r>
          </a:p>
          <a:p>
            <a:pPr marL="0" indent="0" algn="ctr">
              <a:spcAft>
                <a:spcPts val="1200"/>
              </a:spcAft>
              <a:buNone/>
            </a:pPr>
            <a:endParaRPr lang="de-DE" b="0" dirty="0"/>
          </a:p>
        </p:txBody>
      </p:sp>
      <p:pic>
        <p:nvPicPr>
          <p:cNvPr id="5" name="Grafik 4">
            <a:extLst>
              <a:ext uri="{FF2B5EF4-FFF2-40B4-BE49-F238E27FC236}">
                <a16:creationId xmlns:a16="http://schemas.microsoft.com/office/drawing/2014/main" id="{A7388F0E-4903-CCF8-0650-4C547EEADA3E}"/>
              </a:ext>
            </a:extLst>
          </p:cNvPr>
          <p:cNvPicPr>
            <a:picLocks noChangeAspect="1"/>
          </p:cNvPicPr>
          <p:nvPr/>
        </p:nvPicPr>
        <p:blipFill>
          <a:blip r:embed="rId3">
            <a:extLst>
              <a:ext uri="{BEBA8EAE-BF5A-486C-A8C5-ECC9F3942E4B}">
                <a14:imgProps xmlns:a14="http://schemas.microsoft.com/office/drawing/2010/main">
                  <a14:imgLayer r:embed="rId4">
                    <a14:imgEffect>
                      <a14:artisticPencilSketch/>
                    </a14:imgEffect>
                  </a14:imgLayer>
                </a14:imgProps>
              </a:ext>
            </a:extLst>
          </a:blip>
          <a:stretch>
            <a:fillRect/>
          </a:stretch>
        </p:blipFill>
        <p:spPr>
          <a:xfrm>
            <a:off x="8661691" y="2239569"/>
            <a:ext cx="1432684" cy="938865"/>
          </a:xfrm>
          <a:prstGeom prst="rect">
            <a:avLst/>
          </a:prstGeom>
        </p:spPr>
      </p:pic>
    </p:spTree>
    <p:extLst>
      <p:ext uri="{BB962C8B-B14F-4D97-AF65-F5344CB8AC3E}">
        <p14:creationId xmlns:p14="http://schemas.microsoft.com/office/powerpoint/2010/main" val="2344830100"/>
      </p:ext>
    </p:extLst>
  </p:cSld>
  <p:clrMapOvr>
    <a:masterClrMapping/>
  </p:clrMapOvr>
  <mc:AlternateContent xmlns:mc="http://schemas.openxmlformats.org/markup-compatibility/2006" xmlns:p14="http://schemas.microsoft.com/office/powerpoint/2010/main">
    <mc:Choice Requires="p14">
      <p:transition spd="slow" p14:dur="2000" advTm="27806"/>
    </mc:Choice>
    <mc:Fallback xmlns="">
      <p:transition spd="slow" advTm="27806"/>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5C66D3-FFC7-67F2-E859-9D3E464F5CC9}"/>
              </a:ext>
            </a:extLst>
          </p:cNvPr>
          <p:cNvSpPr>
            <a:spLocks noGrp="1"/>
          </p:cNvSpPr>
          <p:nvPr>
            <p:ph type="title"/>
          </p:nvPr>
        </p:nvSpPr>
        <p:spPr/>
        <p:txBody>
          <a:bodyPr>
            <a:normAutofit/>
          </a:bodyPr>
          <a:lstStyle/>
          <a:p>
            <a:r>
              <a:rPr lang="de-DE" sz="3600" dirty="0"/>
              <a:t>Was ist bei einer Videoanalyse zu beachten? </a:t>
            </a:r>
          </a:p>
        </p:txBody>
      </p:sp>
      <p:sp>
        <p:nvSpPr>
          <p:cNvPr id="3" name="Inhaltsplatzhalter 2">
            <a:extLst>
              <a:ext uri="{FF2B5EF4-FFF2-40B4-BE49-F238E27FC236}">
                <a16:creationId xmlns:a16="http://schemas.microsoft.com/office/drawing/2014/main" id="{599DAABF-6B61-59C3-1079-E35936E86A68}"/>
              </a:ext>
            </a:extLst>
          </p:cNvPr>
          <p:cNvSpPr>
            <a:spLocks noGrp="1"/>
          </p:cNvSpPr>
          <p:nvPr>
            <p:ph idx="1"/>
          </p:nvPr>
        </p:nvSpPr>
        <p:spPr/>
        <p:txBody>
          <a:bodyPr>
            <a:normAutofit/>
          </a:bodyPr>
          <a:lstStyle/>
          <a:p>
            <a:pPr marL="0" indent="0">
              <a:lnSpc>
                <a:spcPct val="120000"/>
              </a:lnSpc>
              <a:spcBef>
                <a:spcPts val="0"/>
              </a:spcBef>
              <a:spcAft>
                <a:spcPts val="600"/>
              </a:spcAft>
              <a:buNone/>
            </a:pPr>
            <a:r>
              <a:rPr lang="de-DE" b="1" dirty="0">
                <a:solidFill>
                  <a:srgbClr val="3AAAA0"/>
                </a:solidFill>
              </a:rPr>
              <a:t>Mögliche Fehlerquellen</a:t>
            </a:r>
          </a:p>
        </p:txBody>
      </p:sp>
      <p:pic>
        <p:nvPicPr>
          <p:cNvPr id="5" name="VID_20240823_145053">
            <a:hlinkClick r:id="" action="ppaction://media"/>
            <a:extLst>
              <a:ext uri="{FF2B5EF4-FFF2-40B4-BE49-F238E27FC236}">
                <a16:creationId xmlns:a16="http://schemas.microsoft.com/office/drawing/2014/main" id="{ECA6A6C0-3C6A-2D02-FEE9-3412F2D37B95}"/>
              </a:ext>
            </a:extLst>
          </p:cNvPr>
          <p:cNvPicPr>
            <a:picLocks noChangeAspect="1"/>
          </p:cNvPicPr>
          <p:nvPr>
            <a:videoFile r:link="rId3"/>
            <p:extLst>
              <p:ext uri="{DAA4B4D4-6D71-4841-9C94-3DE7FCFB9230}">
                <p14:media xmlns:p14="http://schemas.microsoft.com/office/powerpoint/2010/main" r:embed="rId2"/>
              </p:ext>
            </p:extLst>
          </p:nvPr>
        </p:nvPicPr>
        <p:blipFill>
          <a:blip r:embed="rId10"/>
          <a:srcRect t="3584" b="6713"/>
          <a:stretch/>
        </p:blipFill>
        <p:spPr>
          <a:xfrm>
            <a:off x="1438841" y="2656421"/>
            <a:ext cx="2573697" cy="4104302"/>
          </a:xfrm>
          <a:prstGeom prst="rect">
            <a:avLst/>
          </a:prstGeom>
        </p:spPr>
      </p:pic>
      <p:pic>
        <p:nvPicPr>
          <p:cNvPr id="7" name="VID_20240823_143950">
            <a:hlinkClick r:id="" action="ppaction://media"/>
            <a:extLst>
              <a:ext uri="{FF2B5EF4-FFF2-40B4-BE49-F238E27FC236}">
                <a16:creationId xmlns:a16="http://schemas.microsoft.com/office/drawing/2014/main" id="{42DEE4C5-FFD2-FC61-DF6E-96D82671B740}"/>
              </a:ext>
            </a:extLst>
          </p:cNvPr>
          <p:cNvPicPr>
            <a:picLocks noChangeAspect="1"/>
          </p:cNvPicPr>
          <p:nvPr>
            <a:videoFile r:link="rId5"/>
            <p:extLst>
              <p:ext uri="{DAA4B4D4-6D71-4841-9C94-3DE7FCFB9230}">
                <p14:media xmlns:p14="http://schemas.microsoft.com/office/powerpoint/2010/main" r:embed="rId4"/>
              </p:ext>
            </p:extLst>
          </p:nvPr>
        </p:nvPicPr>
        <p:blipFill>
          <a:blip r:embed="rId11"/>
          <a:srcRect t="5785" b="5670"/>
          <a:stretch/>
        </p:blipFill>
        <p:spPr>
          <a:xfrm>
            <a:off x="4292982" y="2652215"/>
            <a:ext cx="2609999" cy="4108508"/>
          </a:xfrm>
          <a:prstGeom prst="rect">
            <a:avLst/>
          </a:prstGeom>
        </p:spPr>
      </p:pic>
      <p:pic>
        <p:nvPicPr>
          <p:cNvPr id="6" name="Bildschirmaufzeichnung 6">
            <a:hlinkClick r:id="" action="ppaction://media"/>
            <a:extLst>
              <a:ext uri="{FF2B5EF4-FFF2-40B4-BE49-F238E27FC236}">
                <a16:creationId xmlns:a16="http://schemas.microsoft.com/office/drawing/2014/main" id="{B8722D9B-03BA-9F34-4635-16C5E360AD4D}"/>
              </a:ext>
            </a:extLst>
          </p:cNvPr>
          <p:cNvPicPr>
            <a:picLocks noChangeAspect="1"/>
          </p:cNvPicPr>
          <p:nvPr>
            <a:videoFile r:link="rId6"/>
            <p:extLst>
              <p:ext uri="{DAA4B4D4-6D71-4841-9C94-3DE7FCFB9230}">
                <p14:media xmlns:p14="http://schemas.microsoft.com/office/powerpoint/2010/main" r:embed="rId7">
                  <p14:trim end="449.7"/>
                </p14:media>
              </p:ext>
            </p:extLst>
          </p:nvPr>
        </p:nvPicPr>
        <p:blipFill>
          <a:blip r:embed="rId12"/>
          <a:stretch>
            <a:fillRect/>
          </a:stretch>
        </p:blipFill>
        <p:spPr>
          <a:xfrm>
            <a:off x="7183425" y="3105465"/>
            <a:ext cx="4178801" cy="3270729"/>
          </a:xfrm>
          <a:prstGeom prst="rect">
            <a:avLst/>
          </a:prstGeom>
        </p:spPr>
      </p:pic>
    </p:spTree>
    <p:custDataLst>
      <p:tags r:id="rId1"/>
    </p:custDataLst>
    <p:extLst>
      <p:ext uri="{BB962C8B-B14F-4D97-AF65-F5344CB8AC3E}">
        <p14:creationId xmlns:p14="http://schemas.microsoft.com/office/powerpoint/2010/main" val="3089596210"/>
      </p:ext>
    </p:extLst>
  </p:cSld>
  <p:clrMapOvr>
    <a:masterClrMapping/>
  </p:clrMapOvr>
  <mc:AlternateContent xmlns:mc="http://schemas.openxmlformats.org/markup-compatibility/2006" xmlns:p14="http://schemas.microsoft.com/office/powerpoint/2010/main">
    <mc:Choice Requires="p14">
      <p:transition spd="slow" p14:dur="2000" advTm="116189"/>
    </mc:Choice>
    <mc:Fallback xmlns="">
      <p:transition spd="slow" advTm="1161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900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19000"/>
                            </p:stCondLst>
                            <p:childTnLst>
                              <p:par>
                                <p:cTn id="8" presetID="1" presetClass="mediacall" presetSubtype="0" fill="hold" nodeType="afterEffect">
                                  <p:stCondLst>
                                    <p:cond delay="3000"/>
                                  </p:stCondLst>
                                  <p:childTnLst>
                                    <p:cmd type="call" cmd="playFrom(0.0)">
                                      <p:cBhvr>
                                        <p:cTn id="9" dur="5898" fill="hold"/>
                                        <p:tgtEl>
                                          <p:spTgt spid="5"/>
                                        </p:tgtEl>
                                      </p:cBhvr>
                                    </p:cmd>
                                  </p:childTnLst>
                                </p:cTn>
                              </p:par>
                            </p:childTnLst>
                          </p:cTn>
                        </p:par>
                        <p:par>
                          <p:cTn id="10" fill="hold">
                            <p:stCondLst>
                              <p:cond delay="27898"/>
                            </p:stCondLst>
                            <p:childTnLst>
                              <p:par>
                                <p:cTn id="11" presetID="1" presetClass="entr" presetSubtype="0" fill="hold" nodeType="afterEffect">
                                  <p:stCondLst>
                                    <p:cond delay="3000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mediacall" presetSubtype="0" fill="hold" nodeType="withEffect">
                                  <p:stCondLst>
                                    <p:cond delay="36000"/>
                                  </p:stCondLst>
                                  <p:childTnLst>
                                    <p:cmd type="call" cmd="playFrom(0.0)">
                                      <p:cBhvr>
                                        <p:cTn id="14" dur="6775" fill="hold"/>
                                        <p:tgtEl>
                                          <p:spTgt spid="7"/>
                                        </p:tgtEl>
                                      </p:cBhvr>
                                    </p:cmd>
                                  </p:childTnLst>
                                </p:cTn>
                              </p:par>
                            </p:childTnLst>
                          </p:cTn>
                        </p:par>
                        <p:par>
                          <p:cTn id="15" fill="hold">
                            <p:stCondLst>
                              <p:cond delay="70673"/>
                            </p:stCondLst>
                            <p:childTnLst>
                              <p:par>
                                <p:cTn id="16" presetID="1" presetClass="entr" presetSubtype="0" fill="hold" nodeType="afterEffect">
                                  <p:stCondLst>
                                    <p:cond delay="15000"/>
                                  </p:stCondLst>
                                  <p:childTnLst>
                                    <p:set>
                                      <p:cBhvr>
                                        <p:cTn id="17" dur="1" fill="hold">
                                          <p:stCondLst>
                                            <p:cond delay="0"/>
                                          </p:stCondLst>
                                        </p:cTn>
                                        <p:tgtEl>
                                          <p:spTgt spid="6"/>
                                        </p:tgtEl>
                                        <p:attrNameLst>
                                          <p:attrName>style.visibility</p:attrName>
                                        </p:attrNameLst>
                                      </p:cBhvr>
                                      <p:to>
                                        <p:strVal val="visible"/>
                                      </p:to>
                                    </p:set>
                                  </p:childTnLst>
                                </p:cTn>
                              </p:par>
                              <p:par>
                                <p:cTn id="18" presetID="1" presetClass="mediacall" presetSubtype="0" fill="hold" nodeType="withEffect">
                                  <p:stCondLst>
                                    <p:cond delay="19500"/>
                                  </p:stCondLst>
                                  <p:childTnLst>
                                    <p:cmd type="call" cmd="playFrom(0.0)">
                                      <p:cBhvr>
                                        <p:cTn id="19" dur="304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20" fill="hold" display="0">
                  <p:stCondLst>
                    <p:cond delay="indefinite"/>
                  </p:stCondLst>
                </p:cTn>
                <p:tgtEl>
                  <p:spTgt spid="5"/>
                </p:tgtEl>
              </p:cMediaNode>
            </p:video>
            <p:seq concurrent="1" nextAc="seek">
              <p:cTn id="21" restart="whenNotActive" fill="hold" evtFilter="cancelBubble" nodeType="interactiveSeq">
                <p:stCondLst>
                  <p:cond evt="onClick" delay="0">
                    <p:tgtEl>
                      <p:spTgt spid="5"/>
                    </p:tgtEl>
                  </p:cond>
                </p:stCondLst>
                <p:endSync evt="end" delay="0">
                  <p:rtn val="all"/>
                </p:endSync>
                <p:childTnLst>
                  <p:par>
                    <p:cTn id="22" fill="hold">
                      <p:stCondLst>
                        <p:cond delay="0"/>
                      </p:stCondLst>
                      <p:childTnLst>
                        <p:par>
                          <p:cTn id="23" fill="hold">
                            <p:stCondLst>
                              <p:cond delay="0"/>
                            </p:stCondLst>
                            <p:childTnLst>
                              <p:par>
                                <p:cTn id="24" presetID="2" presetClass="mediacall" presetSubtype="0" fill="hold" nodeType="clickEffect">
                                  <p:stCondLst>
                                    <p:cond delay="0"/>
                                  </p:stCondLst>
                                  <p:childTnLst>
                                    <p:cmd type="call" cmd="togglePause">
                                      <p:cBhvr>
                                        <p:cTn id="25" dur="1" fill="hold"/>
                                        <p:tgtEl>
                                          <p:spTgt spid="5"/>
                                        </p:tgtEl>
                                      </p:cBhvr>
                                    </p:cmd>
                                  </p:childTnLst>
                                </p:cTn>
                              </p:par>
                            </p:childTnLst>
                          </p:cTn>
                        </p:par>
                      </p:childTnLst>
                    </p:cTn>
                  </p:par>
                </p:childTnLst>
              </p:cTn>
              <p:nextCondLst>
                <p:cond evt="onClick" delay="0">
                  <p:tgtEl>
                    <p:spTgt spid="5"/>
                  </p:tgtEl>
                </p:cond>
              </p:nextCondLst>
            </p:seq>
            <p:video>
              <p:cMediaNode vol="80000" mute="1">
                <p:cTn id="26" fill="hold" display="0">
                  <p:stCondLst>
                    <p:cond delay="indefinite"/>
                  </p:stCondLst>
                </p:cTn>
                <p:tgtEl>
                  <p:spTgt spid="7"/>
                </p:tgtEl>
              </p:cMediaNode>
            </p:video>
            <p:seq concurrent="1" nextAc="seek">
              <p:cTn id="27" restart="whenNotActive" fill="hold" evtFilter="cancelBubble" nodeType="interactiveSeq">
                <p:stCondLst>
                  <p:cond evt="onClick" delay="0">
                    <p:tgtEl>
                      <p:spTgt spid="7"/>
                    </p:tgtEl>
                  </p:cond>
                </p:stCondLst>
                <p:endSync evt="end" delay="0">
                  <p:rtn val="all"/>
                </p:endSync>
                <p:childTnLst>
                  <p:par>
                    <p:cTn id="28" fill="hold">
                      <p:stCondLst>
                        <p:cond delay="0"/>
                      </p:stCondLst>
                      <p:childTnLst>
                        <p:par>
                          <p:cTn id="29" fill="hold">
                            <p:stCondLst>
                              <p:cond delay="0"/>
                            </p:stCondLst>
                            <p:childTnLst>
                              <p:par>
                                <p:cTn id="30" presetID="2" presetClass="mediacall" presetSubtype="0" fill="hold" nodeType="clickEffect">
                                  <p:stCondLst>
                                    <p:cond delay="0"/>
                                  </p:stCondLst>
                                  <p:childTnLst>
                                    <p:cmd type="call" cmd="togglePause">
                                      <p:cBhvr>
                                        <p:cTn id="31" dur="1" fill="hold"/>
                                        <p:tgtEl>
                                          <p:spTgt spid="7"/>
                                        </p:tgtEl>
                                      </p:cBhvr>
                                    </p:cmd>
                                  </p:childTnLst>
                                </p:cTn>
                              </p:par>
                            </p:childTnLst>
                          </p:cTn>
                        </p:par>
                      </p:childTnLst>
                    </p:cTn>
                  </p:par>
                </p:childTnLst>
              </p:cTn>
              <p:nextCondLst>
                <p:cond evt="onClick" delay="0">
                  <p:tgtEl>
                    <p:spTgt spid="7"/>
                  </p:tgtEl>
                </p:cond>
              </p:nextCondLst>
            </p:seq>
            <p:seq concurrent="1" nextAc="seek">
              <p:cTn id="32" restart="whenNotActive" fill="hold" evtFilter="cancelBubble" nodeType="interactiveSeq">
                <p:stCondLst>
                  <p:cond evt="onClick" delay="0">
                    <p:tgtEl>
                      <p:spTgt spid="6"/>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afterEffect">
                                  <p:stCondLst>
                                    <p:cond delay="59000"/>
                                  </p:stCondLst>
                                  <p:childTnLst>
                                    <p:cmd type="call" cmd="togglePause">
                                      <p:cBhvr>
                                        <p:cTn id="36" dur="1" fill="hold"/>
                                        <p:tgtEl>
                                          <p:spTgt spid="6"/>
                                        </p:tgtEl>
                                      </p:cBhvr>
                                    </p:cmd>
                                  </p:childTnLst>
                                </p:cTn>
                              </p:par>
                            </p:childTnLst>
                          </p:cTn>
                        </p:par>
                      </p:childTnLst>
                    </p:cTn>
                  </p:par>
                </p:childTnLst>
              </p:cTn>
              <p:nextCondLst>
                <p:cond evt="onClick" delay="0">
                  <p:tgtEl>
                    <p:spTgt spid="6"/>
                  </p:tgtEl>
                </p:cond>
              </p:nextCondLst>
            </p:seq>
            <p:video>
              <p:cMediaNode vol="80000">
                <p:cTn id="37" fill="hold" display="0">
                  <p:stCondLst>
                    <p:cond delay="indefinite"/>
                  </p:stCondLst>
                </p:cTn>
                <p:tgtEl>
                  <p:spTgt spid="6"/>
                </p:tgtEl>
              </p:cMediaNode>
            </p:video>
          </p:childTnLst>
        </p:cTn>
      </p:par>
    </p:tnLst>
  </p:timing>
  <p:extLst>
    <p:ext uri="{E180D4A7-C9FB-4DFB-919C-405C955672EB}">
      <p14:showEvtLst xmlns:p14="http://schemas.microsoft.com/office/powerpoint/2010/main">
        <p14:playEvt time="20007" objId="5"/>
        <p14:stopEvt time="25916" objId="5"/>
        <p14:playEvt time="62905" objId="7"/>
        <p14:stopEvt time="69712" objId="7"/>
        <p14:playEvt time="91677" objId="6"/>
        <p14:stopEvt time="94977" objId="6"/>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5C66D3-FFC7-67F2-E859-9D3E464F5CC9}"/>
              </a:ext>
            </a:extLst>
          </p:cNvPr>
          <p:cNvSpPr>
            <a:spLocks noGrp="1"/>
          </p:cNvSpPr>
          <p:nvPr>
            <p:ph type="title"/>
          </p:nvPr>
        </p:nvSpPr>
        <p:spPr/>
        <p:txBody>
          <a:bodyPr>
            <a:normAutofit/>
          </a:bodyPr>
          <a:lstStyle/>
          <a:p>
            <a:r>
              <a:rPr lang="de-DE" sz="3600" dirty="0"/>
              <a:t>Was ist bei einer Videoanalyse zu beachten? </a:t>
            </a:r>
          </a:p>
        </p:txBody>
      </p:sp>
      <p:sp>
        <p:nvSpPr>
          <p:cNvPr id="3" name="Inhaltsplatzhalter 2">
            <a:extLst>
              <a:ext uri="{FF2B5EF4-FFF2-40B4-BE49-F238E27FC236}">
                <a16:creationId xmlns:a16="http://schemas.microsoft.com/office/drawing/2014/main" id="{599DAABF-6B61-59C3-1079-E35936E86A68}"/>
              </a:ext>
            </a:extLst>
          </p:cNvPr>
          <p:cNvSpPr>
            <a:spLocks noGrp="1"/>
          </p:cNvSpPr>
          <p:nvPr>
            <p:ph idx="1"/>
          </p:nvPr>
        </p:nvSpPr>
        <p:spPr/>
        <p:txBody>
          <a:bodyPr>
            <a:normAutofit lnSpcReduction="10000"/>
          </a:bodyPr>
          <a:lstStyle/>
          <a:p>
            <a:pPr marL="0" indent="0">
              <a:lnSpc>
                <a:spcPct val="120000"/>
              </a:lnSpc>
              <a:spcBef>
                <a:spcPts val="0"/>
              </a:spcBef>
              <a:spcAft>
                <a:spcPts val="600"/>
              </a:spcAft>
              <a:buNone/>
            </a:pPr>
            <a:r>
              <a:rPr lang="de-DE" sz="2400" b="1" dirty="0">
                <a:solidFill>
                  <a:srgbClr val="3AAAA0"/>
                </a:solidFill>
              </a:rPr>
              <a:t>Vorrausetzungen für ein geeignetes Video</a:t>
            </a:r>
          </a:p>
          <a:p>
            <a:pPr marL="342900" indent="-342900">
              <a:lnSpc>
                <a:spcPct val="120000"/>
              </a:lnSpc>
              <a:spcBef>
                <a:spcPts val="0"/>
              </a:spcBef>
              <a:spcAft>
                <a:spcPts val="600"/>
              </a:spcAft>
              <a:buFont typeface="Arial" panose="020B0604020202020204" pitchFamily="34" charset="0"/>
              <a:buChar char="•"/>
            </a:pPr>
            <a:r>
              <a:rPr lang="de-DE" sz="2400" b="0" dirty="0">
                <a:effectLst/>
              </a:rPr>
              <a:t>Objekt sollte vom Hintergrund </a:t>
            </a:r>
            <a:r>
              <a:rPr lang="de-DE" sz="2400" b="1" dirty="0">
                <a:effectLst/>
              </a:rPr>
              <a:t>gut unterscheidbar </a:t>
            </a:r>
            <a:r>
              <a:rPr lang="de-DE" sz="2400" b="0" dirty="0">
                <a:effectLst/>
              </a:rPr>
              <a:t>sein (z.B. farbig hervorstechen)</a:t>
            </a:r>
          </a:p>
          <a:p>
            <a:pPr marL="342900" indent="-342900">
              <a:lnSpc>
                <a:spcPct val="120000"/>
              </a:lnSpc>
              <a:spcBef>
                <a:spcPts val="0"/>
              </a:spcBef>
              <a:spcAft>
                <a:spcPts val="600"/>
              </a:spcAft>
            </a:pPr>
            <a:r>
              <a:rPr lang="de-DE" sz="2400" b="1" dirty="0">
                <a:sym typeface="Wingdings" panose="05000000000000000000" pitchFamily="2" charset="2"/>
              </a:rPr>
              <a:t>Qualität des Videos </a:t>
            </a:r>
            <a:r>
              <a:rPr lang="de-DE" sz="2400" dirty="0">
                <a:sym typeface="Wingdings" panose="05000000000000000000" pitchFamily="2" charset="2"/>
              </a:rPr>
              <a:t>(gleichmäßige Lichtverhältnisse, passende Bildrate…)</a:t>
            </a:r>
          </a:p>
          <a:p>
            <a:pPr marL="342900" indent="-342900">
              <a:lnSpc>
                <a:spcPct val="120000"/>
              </a:lnSpc>
              <a:spcBef>
                <a:spcPts val="0"/>
              </a:spcBef>
              <a:spcAft>
                <a:spcPts val="600"/>
              </a:spcAft>
              <a:buFont typeface="Arial" panose="020B0604020202020204" pitchFamily="34" charset="0"/>
              <a:buChar char="•"/>
            </a:pPr>
            <a:r>
              <a:rPr lang="de-DE" sz="2400" b="0" dirty="0"/>
              <a:t>b</a:t>
            </a:r>
            <a:r>
              <a:rPr lang="de-DE" sz="2400" b="0" dirty="0">
                <a:effectLst/>
              </a:rPr>
              <a:t>e</a:t>
            </a:r>
            <a:r>
              <a:rPr lang="de-DE" sz="2400" b="0" dirty="0"/>
              <a:t>kannte Länge als </a:t>
            </a:r>
            <a:r>
              <a:rPr lang="de-DE" sz="2400" b="1" dirty="0"/>
              <a:t>Maßstab</a:t>
            </a:r>
            <a:r>
              <a:rPr lang="de-DE" sz="2400" b="0" dirty="0"/>
              <a:t> im Bild platzieren </a:t>
            </a:r>
            <a:endParaRPr lang="de-DE" sz="2400" dirty="0"/>
          </a:p>
          <a:p>
            <a:pPr marL="342900" indent="-342900">
              <a:lnSpc>
                <a:spcPct val="120000"/>
              </a:lnSpc>
              <a:spcBef>
                <a:spcPts val="0"/>
              </a:spcBef>
              <a:spcAft>
                <a:spcPts val="600"/>
              </a:spcAft>
            </a:pPr>
            <a:r>
              <a:rPr lang="de-DE" sz="2400" dirty="0"/>
              <a:t>Bewegung in der Bildmitte platzieren &amp; Bildausschnitt </a:t>
            </a:r>
            <a:r>
              <a:rPr lang="de-DE" sz="2400" b="0" dirty="0"/>
              <a:t>auf das </a:t>
            </a:r>
            <a:r>
              <a:rPr lang="de-DE" sz="2400" b="1" dirty="0"/>
              <a:t>Wesentliche</a:t>
            </a:r>
            <a:r>
              <a:rPr lang="de-DE" sz="2400" b="0" dirty="0"/>
              <a:t> beschränken</a:t>
            </a:r>
            <a:endParaRPr lang="de-DE" sz="2400" b="1" dirty="0"/>
          </a:p>
          <a:p>
            <a:pPr marL="342900" indent="-342900">
              <a:lnSpc>
                <a:spcPct val="120000"/>
              </a:lnSpc>
              <a:spcBef>
                <a:spcPts val="0"/>
              </a:spcBef>
              <a:spcAft>
                <a:spcPts val="600"/>
              </a:spcAft>
            </a:pPr>
            <a:r>
              <a:rPr lang="de-DE" sz="2400" dirty="0"/>
              <a:t>Maßstab und Bewegung </a:t>
            </a:r>
            <a:r>
              <a:rPr lang="de-DE" sz="2400" b="1" dirty="0"/>
              <a:t>in der Bildebene </a:t>
            </a:r>
          </a:p>
          <a:p>
            <a:pPr marL="342900" indent="-342900">
              <a:lnSpc>
                <a:spcPct val="120000"/>
              </a:lnSpc>
              <a:spcBef>
                <a:spcPts val="0"/>
              </a:spcBef>
              <a:spcAft>
                <a:spcPts val="600"/>
              </a:spcAft>
              <a:buFont typeface="Arial" panose="020B0604020202020204" pitchFamily="34" charset="0"/>
              <a:buChar char="•"/>
            </a:pPr>
            <a:r>
              <a:rPr lang="de-DE" sz="2400" b="0" dirty="0"/>
              <a:t>Kamera während der Aufnahme </a:t>
            </a:r>
            <a:r>
              <a:rPr lang="de-DE" sz="2400" b="1" dirty="0"/>
              <a:t>nicht bewegen</a:t>
            </a:r>
          </a:p>
          <a:p>
            <a:pPr marL="0" indent="0">
              <a:lnSpc>
                <a:spcPct val="120000"/>
              </a:lnSpc>
              <a:spcBef>
                <a:spcPts val="0"/>
              </a:spcBef>
              <a:spcAft>
                <a:spcPts val="600"/>
              </a:spcAft>
              <a:buNone/>
            </a:pPr>
            <a:endParaRPr lang="de-DE" sz="2400" b="0" dirty="0"/>
          </a:p>
        </p:txBody>
      </p:sp>
      <p:grpSp>
        <p:nvGrpSpPr>
          <p:cNvPr id="7" name="Gruppieren 6">
            <a:extLst>
              <a:ext uri="{FF2B5EF4-FFF2-40B4-BE49-F238E27FC236}">
                <a16:creationId xmlns:a16="http://schemas.microsoft.com/office/drawing/2014/main" id="{5CFBDB18-BD3F-60E4-BD0B-55031402F494}"/>
              </a:ext>
            </a:extLst>
          </p:cNvPr>
          <p:cNvGrpSpPr/>
          <p:nvPr/>
        </p:nvGrpSpPr>
        <p:grpSpPr>
          <a:xfrm>
            <a:off x="7803813" y="4898454"/>
            <a:ext cx="3854806" cy="1820855"/>
            <a:chOff x="7803813" y="4898454"/>
            <a:chExt cx="3854806" cy="1820855"/>
          </a:xfrm>
        </p:grpSpPr>
        <p:sp>
          <p:nvSpPr>
            <p:cNvPr id="6" name="Rechteck: abgerundete Ecken 5">
              <a:extLst>
                <a:ext uri="{FF2B5EF4-FFF2-40B4-BE49-F238E27FC236}">
                  <a16:creationId xmlns:a16="http://schemas.microsoft.com/office/drawing/2014/main" id="{F0667D83-9996-ADA7-F49D-34752FC7FE6F}"/>
                </a:ext>
              </a:extLst>
            </p:cNvPr>
            <p:cNvSpPr/>
            <p:nvPr/>
          </p:nvSpPr>
          <p:spPr>
            <a:xfrm rot="21348043">
              <a:off x="7803813" y="4898454"/>
              <a:ext cx="3854806" cy="1820855"/>
            </a:xfrm>
            <a:prstGeom prst="roundRect">
              <a:avLst>
                <a:gd name="adj" fmla="val 42708"/>
              </a:avLst>
            </a:prstGeom>
            <a:solidFill>
              <a:srgbClr val="4DB2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Tauschen Sie sich gerne zu weiteren Aspekten und Erfahrungen zum Handling bei der Videoanalyse im Forum aus! </a:t>
              </a:r>
            </a:p>
            <a:p>
              <a:pPr algn="ctr"/>
              <a:endParaRPr lang="de-DE" dirty="0"/>
            </a:p>
            <a:p>
              <a:pPr algn="ctr"/>
              <a:endParaRPr lang="de-DE" dirty="0"/>
            </a:p>
          </p:txBody>
        </p:sp>
        <p:pic>
          <p:nvPicPr>
            <p:cNvPr id="5" name="Grafik 4">
              <a:extLst>
                <a:ext uri="{FF2B5EF4-FFF2-40B4-BE49-F238E27FC236}">
                  <a16:creationId xmlns:a16="http://schemas.microsoft.com/office/drawing/2014/main" id="{E5FF0EA5-7BAC-189A-BCE8-3EF5E92ACF1C}"/>
                </a:ext>
              </a:extLst>
            </p:cNvPr>
            <p:cNvPicPr>
              <a:picLocks noChangeAspect="1"/>
            </p:cNvPicPr>
            <p:nvPr/>
          </p:nvPicPr>
          <p:blipFill>
            <a:blip r:embed="rId4">
              <a:clrChange>
                <a:clrFrom>
                  <a:srgbClr val="000000">
                    <a:alpha val="0"/>
                  </a:srgbClr>
                </a:clrFrom>
                <a:clrTo>
                  <a:srgbClr val="000000">
                    <a:alpha val="0"/>
                  </a:srgbClr>
                </a:clrTo>
              </a:clrChange>
              <a:duotone>
                <a:prstClr val="black"/>
                <a:srgbClr val="DEF1F0">
                  <a:tint val="45000"/>
                  <a:satMod val="400000"/>
                </a:srgbClr>
              </a:duotone>
              <a:extLst>
                <a:ext uri="{BEBA8EAE-BF5A-486C-A8C5-ECC9F3942E4B}">
                  <a14:imgProps xmlns:a14="http://schemas.microsoft.com/office/drawing/2010/main">
                    <a14:imgLayer r:embed="rId5">
                      <a14:imgEffect>
                        <a14:artisticPencilSketch/>
                      </a14:imgEffect>
                    </a14:imgLayer>
                  </a14:imgProps>
                </a:ext>
              </a:extLst>
            </a:blip>
            <a:stretch>
              <a:fillRect/>
            </a:stretch>
          </p:blipFill>
          <p:spPr>
            <a:xfrm rot="20970837">
              <a:off x="8976479" y="6057202"/>
              <a:ext cx="1916889" cy="637983"/>
            </a:xfrm>
            <a:prstGeom prst="rect">
              <a:avLst/>
            </a:prstGeom>
          </p:spPr>
        </p:pic>
      </p:grpSp>
    </p:spTree>
    <p:custDataLst>
      <p:tags r:id="rId1"/>
    </p:custDataLst>
    <p:extLst>
      <p:ext uri="{BB962C8B-B14F-4D97-AF65-F5344CB8AC3E}">
        <p14:creationId xmlns:p14="http://schemas.microsoft.com/office/powerpoint/2010/main" val="3279908946"/>
      </p:ext>
    </p:extLst>
  </p:cSld>
  <p:clrMapOvr>
    <a:masterClrMapping/>
  </p:clrMapOvr>
  <mc:AlternateContent xmlns:mc="http://schemas.openxmlformats.org/markup-compatibility/2006" xmlns:p14="http://schemas.microsoft.com/office/powerpoint/2010/main">
    <mc:Choice Requires="p14">
      <p:transition spd="slow" p14:dur="2000" advTm="27359"/>
    </mc:Choice>
    <mc:Fallback xmlns="">
      <p:transition spd="slow" advTm="2735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75803E-4B26-4CC5-8013-67C477E3E07A}"/>
              </a:ext>
            </a:extLst>
          </p:cNvPr>
          <p:cNvSpPr>
            <a:spLocks noGrp="1"/>
          </p:cNvSpPr>
          <p:nvPr>
            <p:ph type="ctrTitle"/>
          </p:nvPr>
        </p:nvSpPr>
        <p:spPr/>
        <p:txBody>
          <a:bodyPr anchor="t">
            <a:noAutofit/>
          </a:bodyPr>
          <a:lstStyle/>
          <a:p>
            <a:pPr algn="l"/>
            <a:r>
              <a:rPr lang="de-DE" sz="3600" dirty="0"/>
              <a:t>Einsatz digitaler Medien im Physikunterricht –Videoanalyse </a:t>
            </a:r>
            <a:r>
              <a:rPr lang="de-DE" sz="2800" dirty="0"/>
              <a:t>– 03 </a:t>
            </a:r>
            <a:endParaRPr lang="de-DE" sz="3600" dirty="0"/>
          </a:p>
        </p:txBody>
      </p:sp>
      <p:pic>
        <p:nvPicPr>
          <p:cNvPr id="6" name="Grafik 5">
            <a:extLst>
              <a:ext uri="{FF2B5EF4-FFF2-40B4-BE49-F238E27FC236}">
                <a16:creationId xmlns:a16="http://schemas.microsoft.com/office/drawing/2014/main" id="{FF869BDF-134A-8801-7ECA-C19F85E7EF24}"/>
              </a:ext>
            </a:extLst>
          </p:cNvPr>
          <p:cNvPicPr>
            <a:picLocks noChangeAspect="1"/>
          </p:cNvPicPr>
          <p:nvPr/>
        </p:nvPicPr>
        <p:blipFill>
          <a:blip r:embed="rId3"/>
          <a:stretch>
            <a:fillRect/>
          </a:stretch>
        </p:blipFill>
        <p:spPr>
          <a:xfrm>
            <a:off x="9440589" y="4915445"/>
            <a:ext cx="1227411" cy="429442"/>
          </a:xfrm>
          <a:prstGeom prst="rect">
            <a:avLst/>
          </a:prstGeom>
        </p:spPr>
      </p:pic>
      <p:sp>
        <p:nvSpPr>
          <p:cNvPr id="7" name="Untertitel 2">
            <a:extLst>
              <a:ext uri="{FF2B5EF4-FFF2-40B4-BE49-F238E27FC236}">
                <a16:creationId xmlns:a16="http://schemas.microsoft.com/office/drawing/2014/main" id="{16F5AA7B-FE81-C851-D0E5-C49929B5ADDE}"/>
              </a:ext>
            </a:extLst>
          </p:cNvPr>
          <p:cNvSpPr txBox="1">
            <a:spLocks/>
          </p:cNvSpPr>
          <p:nvPr/>
        </p:nvSpPr>
        <p:spPr>
          <a:xfrm>
            <a:off x="1463040" y="3029447"/>
            <a:ext cx="9204960" cy="2315440"/>
          </a:xfrm>
          <a:prstGeom prst="rect">
            <a:avLst/>
          </a:prstGeom>
        </p:spPr>
        <p:txBody>
          <a:bodyPr vert="horz" lIns="91440" tIns="45720" rIns="91440" bIns="45720" rtlCol="0">
            <a:normAutofit fontScale="7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0000"/>
              </a:lnSpc>
            </a:pPr>
            <a:r>
              <a:rPr lang="de-DE" sz="2800" dirty="0"/>
              <a:t>Texte: </a:t>
            </a:r>
            <a:r>
              <a:rPr lang="de-DE" sz="2800" dirty="0" err="1"/>
              <a:t>Rike</a:t>
            </a:r>
            <a:r>
              <a:rPr lang="de-DE" sz="2800" dirty="0"/>
              <a:t> </a:t>
            </a:r>
            <a:r>
              <a:rPr lang="de-DE" sz="2800" dirty="0" err="1"/>
              <a:t>Gieshoff</a:t>
            </a:r>
            <a:r>
              <a:rPr lang="de-DE" sz="2800" dirty="0"/>
              <a:t>, André </a:t>
            </a:r>
            <a:r>
              <a:rPr lang="de-DE" sz="2800" dirty="0" err="1"/>
              <a:t>Bresges</a:t>
            </a:r>
            <a:r>
              <a:rPr lang="de-DE" sz="2800" dirty="0"/>
              <a:t>, Jan-Philipp </a:t>
            </a:r>
            <a:r>
              <a:rPr lang="de-DE" sz="2800" dirty="0" err="1"/>
              <a:t>Burde</a:t>
            </a:r>
            <a:r>
              <a:rPr lang="de-DE" sz="2800" dirty="0"/>
              <a:t>, Kasim </a:t>
            </a:r>
            <a:r>
              <a:rPr lang="de-DE" sz="2800" dirty="0" err="1"/>
              <a:t>Costan</a:t>
            </a:r>
            <a:r>
              <a:rPr lang="de-DE" sz="2800" dirty="0"/>
              <a:t>, Jannik Henze, Simon </a:t>
            </a:r>
            <a:r>
              <a:rPr lang="de-DE" sz="2800" dirty="0" err="1"/>
              <a:t>Höfting</a:t>
            </a:r>
            <a:r>
              <a:rPr lang="de-DE" sz="2800" dirty="0"/>
              <a:t>, Christoph Kulgemeyer, Armin Lässer, Katja Plicht, Josef Riese, Thomas </a:t>
            </a:r>
            <a:r>
              <a:rPr lang="de-DE" sz="2800" dirty="0" err="1"/>
              <a:t>Schubatzky</a:t>
            </a:r>
            <a:r>
              <a:rPr lang="de-DE" sz="2800" dirty="0"/>
              <a:t>, Sascha Moritz </a:t>
            </a:r>
            <a:r>
              <a:rPr lang="de-DE" sz="2800" dirty="0" err="1"/>
              <a:t>Therolf</a:t>
            </a:r>
            <a:r>
              <a:rPr lang="de-DE" sz="2800" dirty="0"/>
              <a:t>, David Weiler</a:t>
            </a:r>
          </a:p>
          <a:p>
            <a:pPr algn="l">
              <a:lnSpc>
                <a:spcPct val="120000"/>
              </a:lnSpc>
            </a:pPr>
            <a:r>
              <a:rPr lang="de-DE" sz="2800" dirty="0"/>
              <a:t>Bilder, Videos, Fotos oder Icons, die nicht explizit verwiesen wurden, sind von den Autor*innen selbst erstellt oder unterliegen einer Public Domain (CC0). </a:t>
            </a:r>
          </a:p>
          <a:p>
            <a:pPr algn="l">
              <a:lnSpc>
                <a:spcPct val="120000"/>
              </a:lnSpc>
            </a:pPr>
            <a:r>
              <a:rPr lang="de-DE" sz="2800" dirty="0"/>
              <a:t>Dieses Video ist lizensiert unter </a:t>
            </a:r>
            <a:r>
              <a:rPr lang="de-DE" sz="2800" dirty="0">
                <a:hlinkClick r:id="rId4"/>
              </a:rPr>
              <a:t>CC-BY-SA 4.0</a:t>
            </a:r>
            <a:r>
              <a:rPr lang="de-DE" sz="2800" dirty="0"/>
              <a:t>.  </a:t>
            </a:r>
          </a:p>
        </p:txBody>
      </p:sp>
    </p:spTree>
    <p:extLst>
      <p:ext uri="{BB962C8B-B14F-4D97-AF65-F5344CB8AC3E}">
        <p14:creationId xmlns:p14="http://schemas.microsoft.com/office/powerpoint/2010/main" val="34750527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75803E-4B26-4CC5-8013-67C477E3E07A}"/>
              </a:ext>
            </a:extLst>
          </p:cNvPr>
          <p:cNvSpPr>
            <a:spLocks noGrp="1"/>
          </p:cNvSpPr>
          <p:nvPr>
            <p:ph type="ctrTitle"/>
          </p:nvPr>
        </p:nvSpPr>
        <p:spPr/>
        <p:txBody>
          <a:bodyPr>
            <a:normAutofit/>
          </a:bodyPr>
          <a:lstStyle/>
          <a:p>
            <a:r>
              <a:rPr lang="de-DE" dirty="0"/>
              <a:t>Empirische Befunde</a:t>
            </a:r>
          </a:p>
        </p:txBody>
      </p:sp>
      <p:sp>
        <p:nvSpPr>
          <p:cNvPr id="3" name="Untertitel 2">
            <a:extLst>
              <a:ext uri="{FF2B5EF4-FFF2-40B4-BE49-F238E27FC236}">
                <a16:creationId xmlns:a16="http://schemas.microsoft.com/office/drawing/2014/main" id="{98A190D0-E4C5-4477-A0A4-C70295C456E5}"/>
              </a:ext>
            </a:extLst>
          </p:cNvPr>
          <p:cNvSpPr>
            <a:spLocks noGrp="1"/>
          </p:cNvSpPr>
          <p:nvPr>
            <p:ph type="subTitle" idx="1"/>
          </p:nvPr>
        </p:nvSpPr>
        <p:spPr/>
        <p:txBody>
          <a:bodyPr>
            <a:normAutofit/>
          </a:bodyPr>
          <a:lstStyle/>
          <a:p>
            <a:endParaRPr lang="de-DE" sz="2800" dirty="0">
              <a:solidFill>
                <a:schemeClr val="tx1">
                  <a:lumMod val="50000"/>
                  <a:lumOff val="50000"/>
                </a:schemeClr>
              </a:solidFill>
              <a:latin typeface="+mj-lt"/>
            </a:endParaRPr>
          </a:p>
        </p:txBody>
      </p:sp>
    </p:spTree>
    <p:extLst>
      <p:ext uri="{BB962C8B-B14F-4D97-AF65-F5344CB8AC3E}">
        <p14:creationId xmlns:p14="http://schemas.microsoft.com/office/powerpoint/2010/main" val="2885283433"/>
      </p:ext>
    </p:extLst>
  </p:cSld>
  <p:clrMapOvr>
    <a:masterClrMapping/>
  </p:clrMapOvr>
  <mc:AlternateContent xmlns:mc="http://schemas.openxmlformats.org/markup-compatibility/2006" xmlns:p14="http://schemas.microsoft.com/office/powerpoint/2010/main">
    <mc:Choice Requires="p14">
      <p:transition spd="slow" p14:dur="2000" advTm="5117"/>
    </mc:Choice>
    <mc:Fallback xmlns="">
      <p:transition spd="slow" advTm="5117"/>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CCD3C4-0BD3-E612-D80A-97C5D8E4B17A}"/>
              </a:ext>
            </a:extLst>
          </p:cNvPr>
          <p:cNvSpPr>
            <a:spLocks noGrp="1"/>
          </p:cNvSpPr>
          <p:nvPr>
            <p:ph type="title"/>
          </p:nvPr>
        </p:nvSpPr>
        <p:spPr/>
        <p:txBody>
          <a:bodyPr/>
          <a:lstStyle/>
          <a:p>
            <a:r>
              <a:rPr lang="de-DE" dirty="0"/>
              <a:t>Effekte beim Einsatz von Videoanalyse</a:t>
            </a:r>
          </a:p>
        </p:txBody>
      </p:sp>
      <p:sp>
        <p:nvSpPr>
          <p:cNvPr id="3" name="Inhaltsplatzhalter 2">
            <a:extLst>
              <a:ext uri="{FF2B5EF4-FFF2-40B4-BE49-F238E27FC236}">
                <a16:creationId xmlns:a16="http://schemas.microsoft.com/office/drawing/2014/main" id="{E29423F8-BD3D-66D3-B164-8E831A6857E7}"/>
              </a:ext>
            </a:extLst>
          </p:cNvPr>
          <p:cNvSpPr>
            <a:spLocks noGrp="1"/>
          </p:cNvSpPr>
          <p:nvPr>
            <p:ph idx="1"/>
          </p:nvPr>
        </p:nvSpPr>
        <p:spPr/>
        <p:txBody>
          <a:bodyPr>
            <a:normAutofit/>
          </a:bodyPr>
          <a:lstStyle/>
          <a:p>
            <a:pPr>
              <a:lnSpc>
                <a:spcPct val="100000"/>
              </a:lnSpc>
              <a:spcBef>
                <a:spcPts val="0"/>
              </a:spcBef>
              <a:spcAft>
                <a:spcPts val="600"/>
              </a:spcAft>
            </a:pPr>
            <a:r>
              <a:rPr lang="de-DE" sz="2400" dirty="0">
                <a:cs typeface="Arial" panose="020B0604020202020204" pitchFamily="34" charset="0"/>
              </a:rPr>
              <a:t>eignet sich besonders im Themenfeld Mechanik </a:t>
            </a:r>
            <a:r>
              <a:rPr lang="de-DE" sz="1800" dirty="0">
                <a:cs typeface="Arial" panose="020B0604020202020204" pitchFamily="34" charset="0"/>
              </a:rPr>
              <a:t>(z.B. Wee et al., 2015)</a:t>
            </a:r>
            <a:endParaRPr lang="de-DE" sz="2400" dirty="0">
              <a:cs typeface="Arial" panose="020B0604020202020204" pitchFamily="34" charset="0"/>
            </a:endParaRPr>
          </a:p>
          <a:p>
            <a:pPr>
              <a:lnSpc>
                <a:spcPct val="100000"/>
              </a:lnSpc>
              <a:spcBef>
                <a:spcPts val="0"/>
              </a:spcBef>
              <a:spcAft>
                <a:spcPts val="600"/>
              </a:spcAft>
            </a:pPr>
            <a:r>
              <a:rPr lang="de-DE" sz="2400" dirty="0">
                <a:cs typeface="Arial" panose="020B0604020202020204" pitchFamily="34" charset="0"/>
              </a:rPr>
              <a:t>positive Effekte auf Konzeptverständnis und Repräsentationskompetenz bei Studierenden </a:t>
            </a:r>
            <a:r>
              <a:rPr lang="de-DE" sz="1800" dirty="0">
                <a:cs typeface="Arial" panose="020B0604020202020204" pitchFamily="34" charset="0"/>
              </a:rPr>
              <a:t>(Klein et al., 2018)</a:t>
            </a:r>
          </a:p>
          <a:p>
            <a:pPr marL="0" indent="0">
              <a:lnSpc>
                <a:spcPct val="100000"/>
              </a:lnSpc>
              <a:spcBef>
                <a:spcPts val="0"/>
              </a:spcBef>
              <a:spcAft>
                <a:spcPts val="600"/>
              </a:spcAft>
              <a:buNone/>
            </a:pPr>
            <a:endParaRPr lang="de-DE" sz="2400" dirty="0"/>
          </a:p>
        </p:txBody>
      </p:sp>
    </p:spTree>
    <p:custDataLst>
      <p:tags r:id="rId1"/>
    </p:custDataLst>
    <p:extLst>
      <p:ext uri="{BB962C8B-B14F-4D97-AF65-F5344CB8AC3E}">
        <p14:creationId xmlns:p14="http://schemas.microsoft.com/office/powerpoint/2010/main" val="2987819485"/>
      </p:ext>
    </p:extLst>
  </p:cSld>
  <p:clrMapOvr>
    <a:masterClrMapping/>
  </p:clrMapOvr>
  <mc:AlternateContent xmlns:mc="http://schemas.openxmlformats.org/markup-compatibility/2006" xmlns:p14="http://schemas.microsoft.com/office/powerpoint/2010/main">
    <mc:Choice Requires="p14">
      <p:transition spd="slow" p14:dur="2000" advTm="45424"/>
    </mc:Choice>
    <mc:Fallback xmlns="">
      <p:transition spd="slow" advTm="4542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D19C51E-A108-131E-4B0A-7310719ABC25}"/>
              </a:ext>
            </a:extLst>
          </p:cNvPr>
          <p:cNvSpPr>
            <a:spLocks noGrp="1"/>
          </p:cNvSpPr>
          <p:nvPr>
            <p:ph type="title"/>
          </p:nvPr>
        </p:nvSpPr>
        <p:spPr/>
        <p:txBody>
          <a:bodyPr>
            <a:noAutofit/>
          </a:bodyPr>
          <a:lstStyle/>
          <a:p>
            <a:r>
              <a:rPr lang="de-DE" sz="3600" dirty="0"/>
              <a:t>Wirksamkeit mobiler Videoanalyse </a:t>
            </a:r>
            <a:r>
              <a:rPr lang="de-DE" sz="2000" dirty="0"/>
              <a:t>(Becker et al., 2019)</a:t>
            </a:r>
            <a:endParaRPr lang="de-DE" sz="3600" dirty="0"/>
          </a:p>
        </p:txBody>
      </p:sp>
      <p:sp>
        <p:nvSpPr>
          <p:cNvPr id="3" name="Inhaltsplatzhalter 2">
            <a:extLst>
              <a:ext uri="{FF2B5EF4-FFF2-40B4-BE49-F238E27FC236}">
                <a16:creationId xmlns:a16="http://schemas.microsoft.com/office/drawing/2014/main" id="{D6C561E5-33C1-8028-8731-A163739A7B37}"/>
              </a:ext>
            </a:extLst>
          </p:cNvPr>
          <p:cNvSpPr>
            <a:spLocks noGrp="1"/>
          </p:cNvSpPr>
          <p:nvPr>
            <p:ph idx="1"/>
          </p:nvPr>
        </p:nvSpPr>
        <p:spPr>
          <a:xfrm>
            <a:off x="1237129" y="2005012"/>
            <a:ext cx="9909092" cy="4351338"/>
          </a:xfrm>
        </p:spPr>
        <p:txBody>
          <a:bodyPr>
            <a:normAutofit/>
          </a:bodyPr>
          <a:lstStyle/>
          <a:p>
            <a:pPr>
              <a:lnSpc>
                <a:spcPct val="100000"/>
              </a:lnSpc>
              <a:spcBef>
                <a:spcPts val="0"/>
              </a:spcBef>
              <a:spcAft>
                <a:spcPts val="600"/>
              </a:spcAft>
            </a:pPr>
            <a:r>
              <a:rPr lang="de-DE" sz="2400" dirty="0"/>
              <a:t>Studie zur Lernwirksamkeit mobiler Videoanalyse bei Schüler*innen </a:t>
            </a:r>
          </a:p>
          <a:p>
            <a:pPr>
              <a:lnSpc>
                <a:spcPct val="100000"/>
              </a:lnSpc>
              <a:spcBef>
                <a:spcPts val="0"/>
              </a:spcBef>
              <a:spcAft>
                <a:spcPts val="600"/>
              </a:spcAft>
            </a:pPr>
            <a:r>
              <a:rPr lang="de-DE" sz="2400" dirty="0"/>
              <a:t>quasi-experimentelle Feldstudie im Prä-Post-Design</a:t>
            </a:r>
          </a:p>
          <a:p>
            <a:pPr lvl="1">
              <a:lnSpc>
                <a:spcPct val="100000"/>
              </a:lnSpc>
              <a:spcBef>
                <a:spcPts val="0"/>
              </a:spcBef>
              <a:spcAft>
                <a:spcPts val="600"/>
              </a:spcAft>
            </a:pPr>
            <a:r>
              <a:rPr lang="de-DE" sz="2000" dirty="0"/>
              <a:t>Interventionsgruppe: Tablet-PC-gestützte Videoanalyse</a:t>
            </a:r>
          </a:p>
          <a:p>
            <a:pPr lvl="1">
              <a:lnSpc>
                <a:spcPct val="100000"/>
              </a:lnSpc>
              <a:spcBef>
                <a:spcPts val="0"/>
              </a:spcBef>
              <a:spcAft>
                <a:spcPts val="600"/>
              </a:spcAft>
            </a:pPr>
            <a:r>
              <a:rPr lang="de-DE" sz="2000" dirty="0"/>
              <a:t>Kontrollgruppe: traditionell (Stoppuhr, Maßband, grafischer Taschenrechner) </a:t>
            </a:r>
          </a:p>
          <a:p>
            <a:pPr>
              <a:lnSpc>
                <a:spcPct val="100000"/>
              </a:lnSpc>
              <a:spcBef>
                <a:spcPts val="0"/>
              </a:spcBef>
              <a:spcAft>
                <a:spcPts val="600"/>
              </a:spcAft>
            </a:pPr>
            <a:r>
              <a:rPr lang="de-DE" sz="2400" dirty="0"/>
              <a:t>Ablauf der Unterrichtseinheiten: vier Unterrichtsstunden Experimentierphase und zwei Unterrichtsstunden Übungsphase</a:t>
            </a:r>
          </a:p>
          <a:p>
            <a:pPr lvl="1">
              <a:lnSpc>
                <a:spcPct val="100000"/>
              </a:lnSpc>
              <a:spcBef>
                <a:spcPts val="0"/>
              </a:spcBef>
              <a:spcAft>
                <a:spcPts val="600"/>
              </a:spcAft>
            </a:pPr>
            <a:r>
              <a:rPr lang="de-DE" sz="2000" dirty="0"/>
              <a:t>gleiche Lernziele, Lerninhalte, Lernzeit, Sozialformen, Repräsentationsformen und Anforderungen</a:t>
            </a:r>
            <a:endParaRPr lang="de-DE" sz="1800" dirty="0"/>
          </a:p>
          <a:p>
            <a:pPr>
              <a:lnSpc>
                <a:spcPct val="100000"/>
              </a:lnSpc>
              <a:spcBef>
                <a:spcPts val="1200"/>
              </a:spcBef>
              <a:spcAft>
                <a:spcPts val="600"/>
              </a:spcAft>
            </a:pPr>
            <a:r>
              <a:rPr lang="de-DE" sz="2400" i="1" dirty="0"/>
              <a:t>Forschungsfrage: führt der Einsatz mobiler Videoanalyse zu besseren Lernleistungen? </a:t>
            </a:r>
          </a:p>
        </p:txBody>
      </p:sp>
      <p:pic>
        <p:nvPicPr>
          <p:cNvPr id="5" name="Grafik 4" descr="Ein Bild, das Screenshot, Schwarz, Dunkelheit enthält.&#10;&#10;Automatisch generierte Beschreibung">
            <a:extLst>
              <a:ext uri="{FF2B5EF4-FFF2-40B4-BE49-F238E27FC236}">
                <a16:creationId xmlns:a16="http://schemas.microsoft.com/office/drawing/2014/main" id="{043A14D2-CB51-5BA3-58A6-282E4D70A747}"/>
              </a:ext>
            </a:extLst>
          </p:cNvPr>
          <p:cNvPicPr>
            <a:picLocks noChangeAspect="1"/>
          </p:cNvPicPr>
          <p:nvPr/>
        </p:nvPicPr>
        <p:blipFill>
          <a:blip r:embed="rId4"/>
          <a:srcRect l="4956" t="18765" r="91845" b="74079"/>
          <a:stretch/>
        </p:blipFill>
        <p:spPr>
          <a:xfrm>
            <a:off x="4860528" y="5581609"/>
            <a:ext cx="905404" cy="1407581"/>
          </a:xfrm>
          <a:prstGeom prst="rect">
            <a:avLst/>
          </a:prstGeom>
        </p:spPr>
      </p:pic>
      <p:pic>
        <p:nvPicPr>
          <p:cNvPr id="7" name="Grafik 6" descr="Ein Bild, das Screenshot, Schwarz, Dunkelheit enthält.&#10;&#10;Automatisch generierte Beschreibung">
            <a:extLst>
              <a:ext uri="{FF2B5EF4-FFF2-40B4-BE49-F238E27FC236}">
                <a16:creationId xmlns:a16="http://schemas.microsoft.com/office/drawing/2014/main" id="{04AE03E3-E357-1CD8-7D39-C347BED32707}"/>
              </a:ext>
            </a:extLst>
          </p:cNvPr>
          <p:cNvPicPr>
            <a:picLocks noChangeAspect="1"/>
          </p:cNvPicPr>
          <p:nvPr/>
        </p:nvPicPr>
        <p:blipFill>
          <a:blip r:embed="rId4"/>
          <a:srcRect l="12273" t="19173" r="84211" b="74879"/>
          <a:stretch/>
        </p:blipFill>
        <p:spPr>
          <a:xfrm>
            <a:off x="9878880" y="5713856"/>
            <a:ext cx="972000" cy="1143088"/>
          </a:xfrm>
          <a:prstGeom prst="rect">
            <a:avLst/>
          </a:prstGeom>
        </p:spPr>
      </p:pic>
      <p:sp>
        <p:nvSpPr>
          <p:cNvPr id="9" name="Textfeld 8">
            <a:extLst>
              <a:ext uri="{FF2B5EF4-FFF2-40B4-BE49-F238E27FC236}">
                <a16:creationId xmlns:a16="http://schemas.microsoft.com/office/drawing/2014/main" id="{6AEA6E46-5948-429F-2035-545F6C51A49D}"/>
              </a:ext>
            </a:extLst>
          </p:cNvPr>
          <p:cNvSpPr txBox="1"/>
          <p:nvPr/>
        </p:nvSpPr>
        <p:spPr>
          <a:xfrm>
            <a:off x="1519559" y="6160729"/>
            <a:ext cx="3916304" cy="400110"/>
          </a:xfrm>
          <a:prstGeom prst="rect">
            <a:avLst/>
          </a:prstGeom>
          <a:noFill/>
        </p:spPr>
        <p:txBody>
          <a:bodyPr wrap="square">
            <a:spAutoFit/>
          </a:bodyPr>
          <a:lstStyle/>
          <a:p>
            <a:r>
              <a:rPr lang="de-DE" sz="2000" i="1" dirty="0"/>
              <a:t>H1: Repräsentationskompetenz </a:t>
            </a:r>
            <a:endParaRPr lang="de-DE" sz="2000" dirty="0"/>
          </a:p>
        </p:txBody>
      </p:sp>
      <p:sp>
        <p:nvSpPr>
          <p:cNvPr id="11" name="Textfeld 10">
            <a:extLst>
              <a:ext uri="{FF2B5EF4-FFF2-40B4-BE49-F238E27FC236}">
                <a16:creationId xmlns:a16="http://schemas.microsoft.com/office/drawing/2014/main" id="{7A3AFA73-539C-B465-1183-A666C24F1E39}"/>
              </a:ext>
            </a:extLst>
          </p:cNvPr>
          <p:cNvSpPr txBox="1"/>
          <p:nvPr/>
        </p:nvSpPr>
        <p:spPr>
          <a:xfrm>
            <a:off x="6096000" y="6160729"/>
            <a:ext cx="4348480" cy="400110"/>
          </a:xfrm>
          <a:prstGeom prst="rect">
            <a:avLst/>
          </a:prstGeom>
          <a:noFill/>
        </p:spPr>
        <p:txBody>
          <a:bodyPr wrap="square">
            <a:spAutoFit/>
          </a:bodyPr>
          <a:lstStyle/>
          <a:p>
            <a:r>
              <a:rPr lang="de-DE" sz="2000" i="1" dirty="0"/>
              <a:t>H2: physikalisches Konzeptverständnis</a:t>
            </a:r>
            <a:endParaRPr lang="de-DE" sz="2000" dirty="0"/>
          </a:p>
        </p:txBody>
      </p:sp>
    </p:spTree>
    <p:custDataLst>
      <p:tags r:id="rId1"/>
    </p:custDataLst>
    <p:extLst>
      <p:ext uri="{BB962C8B-B14F-4D97-AF65-F5344CB8AC3E}">
        <p14:creationId xmlns:p14="http://schemas.microsoft.com/office/powerpoint/2010/main" val="552844260"/>
      </p:ext>
    </p:extLst>
  </p:cSld>
  <p:clrMapOvr>
    <a:masterClrMapping/>
  </p:clrMapOvr>
  <mc:AlternateContent xmlns:mc="http://schemas.openxmlformats.org/markup-compatibility/2006" xmlns:p14="http://schemas.microsoft.com/office/powerpoint/2010/main">
    <mc:Choice Requires="p14">
      <p:transition spd="slow" p14:dur="2000" advTm="174074"/>
    </mc:Choice>
    <mc:Fallback xmlns="">
      <p:transition spd="slow" advTm="17407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nodeType="afterEffect">
                                  <p:stCondLst>
                                    <p:cond delay="15500"/>
                                  </p:stCondLst>
                                  <p:childTnLst>
                                    <p:set>
                                      <p:cBhvr>
                                        <p:cTn id="23" dur="1" fill="hold">
                                          <p:stCondLst>
                                            <p:cond delay="0"/>
                                          </p:stCondLst>
                                        </p:cTn>
                                        <p:tgtEl>
                                          <p:spTgt spid="5"/>
                                        </p:tgtEl>
                                        <p:attrNameLst>
                                          <p:attrName>style.visibility</p:attrName>
                                        </p:attrNameLst>
                                      </p:cBhvr>
                                      <p:to>
                                        <p:strVal val="visible"/>
                                      </p:to>
                                    </p:set>
                                  </p:childTnLst>
                                </p:cTn>
                              </p:par>
                              <p:par>
                                <p:cTn id="24" presetID="1" presetClass="entr" presetSubtype="0" fill="hold" grpId="0" nodeType="withEffect">
                                  <p:stCondLst>
                                    <p:cond delay="15500"/>
                                  </p:stCondLst>
                                  <p:childTnLst>
                                    <p:set>
                                      <p:cBhvr>
                                        <p:cTn id="25" dur="1" fill="hold">
                                          <p:stCondLst>
                                            <p:cond delay="0"/>
                                          </p:stCondLst>
                                        </p:cTn>
                                        <p:tgtEl>
                                          <p:spTgt spid="9"/>
                                        </p:tgtEl>
                                        <p:attrNameLst>
                                          <p:attrName>style.visibility</p:attrName>
                                        </p:attrNameLst>
                                      </p:cBhvr>
                                      <p:to>
                                        <p:strVal val="visible"/>
                                      </p:to>
                                    </p:set>
                                  </p:childTnLst>
                                </p:cTn>
                              </p:par>
                              <p:par>
                                <p:cTn id="26" presetID="1" presetClass="entr" presetSubtype="0" fill="hold" nodeType="withEffect">
                                  <p:stCondLst>
                                    <p:cond delay="46250"/>
                                  </p:stCondLst>
                                  <p:childTnLst>
                                    <p:set>
                                      <p:cBhvr>
                                        <p:cTn id="27" dur="1" fill="hold">
                                          <p:stCondLst>
                                            <p:cond delay="0"/>
                                          </p:stCondLst>
                                        </p:cTn>
                                        <p:tgtEl>
                                          <p:spTgt spid="7"/>
                                        </p:tgtEl>
                                        <p:attrNameLst>
                                          <p:attrName>style.visibility</p:attrName>
                                        </p:attrNameLst>
                                      </p:cBhvr>
                                      <p:to>
                                        <p:strVal val="visible"/>
                                      </p:to>
                                    </p:set>
                                  </p:childTnLst>
                                </p:cTn>
                              </p:par>
                              <p:par>
                                <p:cTn id="28" presetID="1" presetClass="entr" presetSubtype="0" fill="hold" grpId="0" nodeType="withEffect">
                                  <p:stCondLst>
                                    <p:cond delay="4625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D19C51E-A108-131E-4B0A-7310719ABC25}"/>
              </a:ext>
            </a:extLst>
          </p:cNvPr>
          <p:cNvSpPr>
            <a:spLocks noGrp="1"/>
          </p:cNvSpPr>
          <p:nvPr>
            <p:ph type="title"/>
          </p:nvPr>
        </p:nvSpPr>
        <p:spPr/>
        <p:txBody>
          <a:bodyPr>
            <a:noAutofit/>
          </a:bodyPr>
          <a:lstStyle/>
          <a:p>
            <a:r>
              <a:rPr lang="de-DE" sz="3600" dirty="0"/>
              <a:t>Wirksamkeit mobiler Videoanalyse </a:t>
            </a:r>
            <a:r>
              <a:rPr lang="de-DE" sz="2000" dirty="0"/>
              <a:t>(Becker et al., 2019)</a:t>
            </a:r>
            <a:endParaRPr lang="de-DE" sz="3600" dirty="0"/>
          </a:p>
        </p:txBody>
      </p:sp>
      <p:sp>
        <p:nvSpPr>
          <p:cNvPr id="3" name="Inhaltsplatzhalter 2">
            <a:extLst>
              <a:ext uri="{FF2B5EF4-FFF2-40B4-BE49-F238E27FC236}">
                <a16:creationId xmlns:a16="http://schemas.microsoft.com/office/drawing/2014/main" id="{D6C561E5-33C1-8028-8731-A163739A7B37}"/>
              </a:ext>
            </a:extLst>
          </p:cNvPr>
          <p:cNvSpPr>
            <a:spLocks noGrp="1"/>
          </p:cNvSpPr>
          <p:nvPr>
            <p:ph idx="1"/>
          </p:nvPr>
        </p:nvSpPr>
        <p:spPr>
          <a:xfrm>
            <a:off x="1237129" y="4815840"/>
            <a:ext cx="9769497" cy="1921510"/>
          </a:xfrm>
        </p:spPr>
        <p:txBody>
          <a:bodyPr>
            <a:normAutofit/>
          </a:bodyPr>
          <a:lstStyle/>
          <a:p>
            <a:pPr marL="360363" indent="-360363">
              <a:buFont typeface="Calibri" panose="020F0502020204030204" pitchFamily="34" charset="0"/>
              <a:buChar char="→"/>
            </a:pPr>
            <a:r>
              <a:rPr lang="de-DE" sz="2200" dirty="0"/>
              <a:t>größere Lernwirksamkeit der mobilen Videoanalyse beim physikalischen Konzeptverständnis für die oben genannten Szenarien</a:t>
            </a:r>
          </a:p>
          <a:p>
            <a:pPr marL="360363" indent="-360363">
              <a:buFont typeface="Calibri" panose="020F0502020204030204" pitchFamily="34" charset="0"/>
              <a:buChar char="→"/>
            </a:pPr>
            <a:r>
              <a:rPr lang="de-DE" sz="2200" dirty="0"/>
              <a:t>Wirksamkeit beim kognitiv anspruchsvolleren Gebiet größer</a:t>
            </a:r>
          </a:p>
          <a:p>
            <a:pPr marL="360363" indent="-360363">
              <a:buFont typeface="Calibri" panose="020F0502020204030204" pitchFamily="34" charset="0"/>
              <a:buChar char="→"/>
            </a:pPr>
            <a:r>
              <a:rPr lang="de-DE" sz="2200" dirty="0"/>
              <a:t>Lernende profitieren in der Experimentierphase stärker von der Videoanalyse als in der Übungsphase </a:t>
            </a:r>
          </a:p>
        </p:txBody>
      </p:sp>
      <p:graphicFrame>
        <p:nvGraphicFramePr>
          <p:cNvPr id="4" name="Tabelle 3">
            <a:extLst>
              <a:ext uri="{FF2B5EF4-FFF2-40B4-BE49-F238E27FC236}">
                <a16:creationId xmlns:a16="http://schemas.microsoft.com/office/drawing/2014/main" id="{7F695661-6738-CAA3-D729-6DAFDA5445F4}"/>
              </a:ext>
            </a:extLst>
          </p:cNvPr>
          <p:cNvGraphicFramePr>
            <a:graphicFrameLocks noGrp="1"/>
          </p:cNvGraphicFramePr>
          <p:nvPr/>
        </p:nvGraphicFramePr>
        <p:xfrm>
          <a:off x="1237128" y="2494756"/>
          <a:ext cx="9435420" cy="2103120"/>
        </p:xfrm>
        <a:graphic>
          <a:graphicData uri="http://schemas.openxmlformats.org/drawingml/2006/table">
            <a:tbl>
              <a:tblPr firstRow="1" bandRow="1">
                <a:tableStyleId>{F5AB1C69-6EDB-4FF4-983F-18BD219EF322}</a:tableStyleId>
              </a:tblPr>
              <a:tblGrid>
                <a:gridCol w="3145140">
                  <a:extLst>
                    <a:ext uri="{9D8B030D-6E8A-4147-A177-3AD203B41FA5}">
                      <a16:colId xmlns:a16="http://schemas.microsoft.com/office/drawing/2014/main" val="2622927762"/>
                    </a:ext>
                  </a:extLst>
                </a:gridCol>
                <a:gridCol w="2955792">
                  <a:extLst>
                    <a:ext uri="{9D8B030D-6E8A-4147-A177-3AD203B41FA5}">
                      <a16:colId xmlns:a16="http://schemas.microsoft.com/office/drawing/2014/main" val="3276153966"/>
                    </a:ext>
                  </a:extLst>
                </a:gridCol>
                <a:gridCol w="3334488">
                  <a:extLst>
                    <a:ext uri="{9D8B030D-6E8A-4147-A177-3AD203B41FA5}">
                      <a16:colId xmlns:a16="http://schemas.microsoft.com/office/drawing/2014/main" val="4206382890"/>
                    </a:ext>
                  </a:extLst>
                </a:gridCol>
              </a:tblGrid>
              <a:tr h="686460">
                <a:tc>
                  <a:txBody>
                    <a:bodyPr/>
                    <a:lstStyle/>
                    <a:p>
                      <a:endParaRPr lang="de-DE" sz="2000" dirty="0"/>
                    </a:p>
                  </a:txBody>
                  <a:tcPr>
                    <a:solidFill>
                      <a:srgbClr val="3AAAA1"/>
                    </a:solidFill>
                  </a:tcPr>
                </a:tc>
                <a:tc>
                  <a:txBody>
                    <a:bodyPr/>
                    <a:lstStyle/>
                    <a:p>
                      <a:r>
                        <a:rPr lang="de-DE" sz="2000" dirty="0"/>
                        <a:t>Repräsentations-kompetenz (H1) </a:t>
                      </a:r>
                    </a:p>
                  </a:txBody>
                  <a:tcPr>
                    <a:solidFill>
                      <a:srgbClr val="3AAAA1"/>
                    </a:solidFill>
                  </a:tcPr>
                </a:tc>
                <a:tc>
                  <a:txBody>
                    <a:bodyPr/>
                    <a:lstStyle/>
                    <a:p>
                      <a:r>
                        <a:rPr lang="de-DE" sz="2000" dirty="0"/>
                        <a:t>Physikalisches</a:t>
                      </a:r>
                      <a:r>
                        <a:rPr lang="de-DE" sz="2000" baseline="0" dirty="0"/>
                        <a:t> Konzeptverständnis (H2) </a:t>
                      </a:r>
                      <a:endParaRPr lang="de-DE" sz="2000" dirty="0"/>
                    </a:p>
                  </a:txBody>
                  <a:tcPr>
                    <a:solidFill>
                      <a:srgbClr val="3AAAA1"/>
                    </a:solidFill>
                  </a:tcPr>
                </a:tc>
                <a:extLst>
                  <a:ext uri="{0D108BD9-81ED-4DB2-BD59-A6C34878D82A}">
                    <a16:rowId xmlns:a16="http://schemas.microsoft.com/office/drawing/2014/main" val="1783074944"/>
                  </a:ext>
                </a:extLst>
              </a:tr>
              <a:tr h="686460">
                <a:tc>
                  <a:txBody>
                    <a:bodyPr/>
                    <a:lstStyle/>
                    <a:p>
                      <a:r>
                        <a:rPr lang="de-DE" sz="2000" dirty="0"/>
                        <a:t>gleichförmige</a:t>
                      </a:r>
                    </a:p>
                    <a:p>
                      <a:r>
                        <a:rPr lang="de-DE" sz="2000" dirty="0"/>
                        <a:t>Bewegung</a:t>
                      </a:r>
                    </a:p>
                  </a:txBody>
                  <a:tcPr>
                    <a:solidFill>
                      <a:srgbClr val="DEF1F0"/>
                    </a:solidFill>
                  </a:tcPr>
                </a:tc>
                <a:tc>
                  <a:txBody>
                    <a:bodyPr/>
                    <a:lstStyle/>
                    <a:p>
                      <a:r>
                        <a:rPr lang="de-DE" sz="2000" dirty="0"/>
                        <a:t>mittlerer Effekt </a:t>
                      </a:r>
                    </a:p>
                    <a:p>
                      <a:r>
                        <a:rPr lang="de-DE" sz="2000" dirty="0"/>
                        <a:t>in Experimentierphase </a:t>
                      </a:r>
                    </a:p>
                  </a:txBody>
                  <a:tcPr>
                    <a:solidFill>
                      <a:srgbClr val="DEF1F0"/>
                    </a:solidFill>
                  </a:tcPr>
                </a:tc>
                <a:tc>
                  <a:txBody>
                    <a:bodyPr/>
                    <a:lstStyle/>
                    <a:p>
                      <a:r>
                        <a:rPr lang="de-DE" sz="2000" dirty="0"/>
                        <a:t>kleiner Effekt</a:t>
                      </a:r>
                    </a:p>
                    <a:p>
                      <a:r>
                        <a:rPr lang="de-DE" sz="2000" dirty="0"/>
                        <a:t>in</a:t>
                      </a:r>
                      <a:r>
                        <a:rPr lang="de-DE" sz="2000" baseline="0" dirty="0"/>
                        <a:t> Experimentierphase</a:t>
                      </a:r>
                      <a:endParaRPr lang="de-DE" sz="2000" dirty="0"/>
                    </a:p>
                  </a:txBody>
                  <a:tcPr>
                    <a:solidFill>
                      <a:srgbClr val="DEF1F0"/>
                    </a:solidFill>
                  </a:tcPr>
                </a:tc>
                <a:extLst>
                  <a:ext uri="{0D108BD9-81ED-4DB2-BD59-A6C34878D82A}">
                    <a16:rowId xmlns:a16="http://schemas.microsoft.com/office/drawing/2014/main" val="2996106406"/>
                  </a:ext>
                </a:extLst>
              </a:tr>
              <a:tr h="686460">
                <a:tc>
                  <a:txBody>
                    <a:bodyPr/>
                    <a:lstStyle/>
                    <a:p>
                      <a:r>
                        <a:rPr lang="de-DE" sz="2000" dirty="0" err="1"/>
                        <a:t>glm</a:t>
                      </a:r>
                      <a:r>
                        <a:rPr lang="de-DE" sz="2000" dirty="0"/>
                        <a:t>. beschleunigte</a:t>
                      </a:r>
                    </a:p>
                    <a:p>
                      <a:r>
                        <a:rPr lang="de-DE" sz="2000" dirty="0"/>
                        <a:t>Bewegung</a:t>
                      </a:r>
                    </a:p>
                  </a:txBody>
                  <a:tcPr>
                    <a:solidFill>
                      <a:srgbClr val="DEF1F0"/>
                    </a:solidFill>
                  </a:tcPr>
                </a:tc>
                <a:tc>
                  <a:txBody>
                    <a:bodyPr/>
                    <a:lstStyle/>
                    <a:p>
                      <a:r>
                        <a:rPr lang="de-DE" sz="2000" dirty="0"/>
                        <a:t>-</a:t>
                      </a:r>
                      <a:r>
                        <a:rPr lang="de-DE" sz="2000" baseline="0" dirty="0"/>
                        <a:t> </a:t>
                      </a:r>
                      <a:endParaRPr lang="de-DE" sz="2000" dirty="0"/>
                    </a:p>
                  </a:txBody>
                  <a:tcPr>
                    <a:solidFill>
                      <a:srgbClr val="DEF1F0"/>
                    </a:solidFill>
                  </a:tcPr>
                </a:tc>
                <a:tc>
                  <a:txBody>
                    <a:bodyPr/>
                    <a:lstStyle/>
                    <a:p>
                      <a:r>
                        <a:rPr lang="de-DE" sz="2000" dirty="0"/>
                        <a:t>großer Effekt</a:t>
                      </a:r>
                      <a:r>
                        <a:rPr lang="de-DE" sz="2000" baseline="0" dirty="0"/>
                        <a:t> </a:t>
                      </a:r>
                    </a:p>
                    <a:p>
                      <a:r>
                        <a:rPr lang="de-DE" sz="2000" baseline="0" dirty="0"/>
                        <a:t>in beiden Phasen</a:t>
                      </a:r>
                      <a:endParaRPr lang="de-DE" sz="2000" dirty="0"/>
                    </a:p>
                  </a:txBody>
                  <a:tcPr>
                    <a:solidFill>
                      <a:srgbClr val="DEF1F0"/>
                    </a:solidFill>
                  </a:tcPr>
                </a:tc>
                <a:extLst>
                  <a:ext uri="{0D108BD9-81ED-4DB2-BD59-A6C34878D82A}">
                    <a16:rowId xmlns:a16="http://schemas.microsoft.com/office/drawing/2014/main" val="302984990"/>
                  </a:ext>
                </a:extLst>
              </a:tr>
            </a:tbl>
          </a:graphicData>
        </a:graphic>
      </p:graphicFrame>
      <p:sp>
        <p:nvSpPr>
          <p:cNvPr id="9" name="Inhaltsplatzhalter 2">
            <a:extLst>
              <a:ext uri="{FF2B5EF4-FFF2-40B4-BE49-F238E27FC236}">
                <a16:creationId xmlns:a16="http://schemas.microsoft.com/office/drawing/2014/main" id="{A0B0D656-831F-507B-52A4-3DDD7784BB7B}"/>
              </a:ext>
            </a:extLst>
          </p:cNvPr>
          <p:cNvSpPr txBox="1">
            <a:spLocks/>
          </p:cNvSpPr>
          <p:nvPr/>
        </p:nvSpPr>
        <p:spPr>
          <a:xfrm>
            <a:off x="1237128" y="2042160"/>
            <a:ext cx="9909092" cy="429434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de-DE" sz="2400" b="1" dirty="0"/>
              <a:t>Vergleich zwischen Interventionsgruppe (Videoanalyse) und Kontrollgruppe</a:t>
            </a:r>
            <a:endParaRPr lang="de-DE" sz="2400" b="1" i="1" dirty="0"/>
          </a:p>
        </p:txBody>
      </p:sp>
      <p:pic>
        <p:nvPicPr>
          <p:cNvPr id="5" name="Grafik 4" descr="Ein Bild, das Screenshot, Schwarz, Dunkelheit enthält.&#10;&#10;Automatisch generierte Beschreibung">
            <a:extLst>
              <a:ext uri="{FF2B5EF4-FFF2-40B4-BE49-F238E27FC236}">
                <a16:creationId xmlns:a16="http://schemas.microsoft.com/office/drawing/2014/main" id="{362CECA9-0DFC-B299-D0B6-0F55222792B3}"/>
              </a:ext>
            </a:extLst>
          </p:cNvPr>
          <p:cNvPicPr>
            <a:picLocks noChangeAspect="1"/>
          </p:cNvPicPr>
          <p:nvPr/>
        </p:nvPicPr>
        <p:blipFill>
          <a:blip r:embed="rId4">
            <a:biLevel thresh="25000"/>
          </a:blip>
          <a:srcRect l="3883" t="16487" r="91753" b="73999"/>
          <a:stretch/>
        </p:blipFill>
        <p:spPr>
          <a:xfrm>
            <a:off x="6454140" y="2052073"/>
            <a:ext cx="810855" cy="1228399"/>
          </a:xfrm>
          <a:prstGeom prst="rect">
            <a:avLst/>
          </a:prstGeom>
        </p:spPr>
      </p:pic>
      <p:pic>
        <p:nvPicPr>
          <p:cNvPr id="6" name="Grafik 5" descr="Ein Bild, das Screenshot, Schwarz, Dunkelheit enthält.&#10;&#10;Automatisch generierte Beschreibung">
            <a:extLst>
              <a:ext uri="{FF2B5EF4-FFF2-40B4-BE49-F238E27FC236}">
                <a16:creationId xmlns:a16="http://schemas.microsoft.com/office/drawing/2014/main" id="{C32A37E3-3EBB-15BA-509C-C2EDF4D4E012}"/>
              </a:ext>
            </a:extLst>
          </p:cNvPr>
          <p:cNvPicPr>
            <a:picLocks noChangeAspect="1"/>
          </p:cNvPicPr>
          <p:nvPr/>
        </p:nvPicPr>
        <p:blipFill>
          <a:blip r:embed="rId4">
            <a:biLevel thresh="25000"/>
          </a:blip>
          <a:srcRect l="12234" t="16394" r="83918" b="74092"/>
          <a:stretch/>
        </p:blipFill>
        <p:spPr>
          <a:xfrm>
            <a:off x="10171176" y="2276792"/>
            <a:ext cx="567690" cy="975456"/>
          </a:xfrm>
          <a:prstGeom prst="rect">
            <a:avLst/>
          </a:prstGeom>
        </p:spPr>
      </p:pic>
      <p:sp>
        <p:nvSpPr>
          <p:cNvPr id="8" name="Rechteck 7">
            <a:extLst>
              <a:ext uri="{FF2B5EF4-FFF2-40B4-BE49-F238E27FC236}">
                <a16:creationId xmlns:a16="http://schemas.microsoft.com/office/drawing/2014/main" id="{99AEAABA-9A81-7432-07A0-295B4EFF31B2}"/>
              </a:ext>
            </a:extLst>
          </p:cNvPr>
          <p:cNvSpPr/>
          <p:nvPr/>
        </p:nvSpPr>
        <p:spPr>
          <a:xfrm>
            <a:off x="1237127" y="3186304"/>
            <a:ext cx="3111352" cy="1468564"/>
          </a:xfrm>
          <a:prstGeom prst="rect">
            <a:avLst/>
          </a:prstGeom>
          <a:solidFill>
            <a:srgbClr val="ED7D31">
              <a:alpha val="30196"/>
            </a:srgbClr>
          </a:solidFill>
          <a:ln>
            <a:no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a:extLst>
              <a:ext uri="{FF2B5EF4-FFF2-40B4-BE49-F238E27FC236}">
                <a16:creationId xmlns:a16="http://schemas.microsoft.com/office/drawing/2014/main" id="{9507D239-B968-70DD-5D58-BB7A6FF3F9B5}"/>
              </a:ext>
            </a:extLst>
          </p:cNvPr>
          <p:cNvSpPr/>
          <p:nvPr/>
        </p:nvSpPr>
        <p:spPr>
          <a:xfrm>
            <a:off x="4399161" y="3186304"/>
            <a:ext cx="2865834" cy="704976"/>
          </a:xfrm>
          <a:prstGeom prst="rect">
            <a:avLst/>
          </a:prstGeom>
          <a:solidFill>
            <a:srgbClr val="ED7D31">
              <a:alpha val="30196"/>
            </a:srgbClr>
          </a:solidFill>
          <a:ln>
            <a:no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a:extLst>
              <a:ext uri="{FF2B5EF4-FFF2-40B4-BE49-F238E27FC236}">
                <a16:creationId xmlns:a16="http://schemas.microsoft.com/office/drawing/2014/main" id="{10E806EC-79B0-7278-5669-134DFBEAA956}"/>
              </a:ext>
            </a:extLst>
          </p:cNvPr>
          <p:cNvSpPr/>
          <p:nvPr/>
        </p:nvSpPr>
        <p:spPr>
          <a:xfrm>
            <a:off x="7361395" y="3220086"/>
            <a:ext cx="2865834" cy="704976"/>
          </a:xfrm>
          <a:prstGeom prst="rect">
            <a:avLst/>
          </a:prstGeom>
          <a:solidFill>
            <a:srgbClr val="ED7D31">
              <a:alpha val="30196"/>
            </a:srgbClr>
          </a:solidFill>
          <a:ln>
            <a:no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a:extLst>
              <a:ext uri="{FF2B5EF4-FFF2-40B4-BE49-F238E27FC236}">
                <a16:creationId xmlns:a16="http://schemas.microsoft.com/office/drawing/2014/main" id="{095D654A-C3E0-A16B-ABA2-4C421B3E2F00}"/>
              </a:ext>
            </a:extLst>
          </p:cNvPr>
          <p:cNvSpPr/>
          <p:nvPr/>
        </p:nvSpPr>
        <p:spPr>
          <a:xfrm>
            <a:off x="7361395" y="3891280"/>
            <a:ext cx="2865834" cy="704976"/>
          </a:xfrm>
          <a:prstGeom prst="rect">
            <a:avLst/>
          </a:prstGeom>
          <a:solidFill>
            <a:srgbClr val="ED7D31">
              <a:alpha val="30196"/>
            </a:srgbClr>
          </a:solidFill>
          <a:ln>
            <a:no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a:extLst>
              <a:ext uri="{FF2B5EF4-FFF2-40B4-BE49-F238E27FC236}">
                <a16:creationId xmlns:a16="http://schemas.microsoft.com/office/drawing/2014/main" id="{F5B27E9E-4985-E2C4-6941-AFEBCF30FF47}"/>
              </a:ext>
            </a:extLst>
          </p:cNvPr>
          <p:cNvSpPr/>
          <p:nvPr/>
        </p:nvSpPr>
        <p:spPr>
          <a:xfrm>
            <a:off x="4422020" y="3913839"/>
            <a:ext cx="2865834" cy="704976"/>
          </a:xfrm>
          <a:prstGeom prst="rect">
            <a:avLst/>
          </a:prstGeom>
          <a:solidFill>
            <a:srgbClr val="ED7D31">
              <a:alpha val="30196"/>
            </a:srgbClr>
          </a:solidFill>
          <a:ln>
            <a:no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custDataLst>
      <p:tags r:id="rId1"/>
    </p:custDataLst>
    <p:extLst>
      <p:ext uri="{BB962C8B-B14F-4D97-AF65-F5344CB8AC3E}">
        <p14:creationId xmlns:p14="http://schemas.microsoft.com/office/powerpoint/2010/main" val="3207635060"/>
      </p:ext>
    </p:extLst>
  </p:cSld>
  <p:clrMapOvr>
    <a:masterClrMapping/>
  </p:clrMapOvr>
  <mc:AlternateContent xmlns:mc="http://schemas.openxmlformats.org/markup-compatibility/2006" xmlns:p14="http://schemas.microsoft.com/office/powerpoint/2010/main">
    <mc:Choice Requires="p14">
      <p:transition spd="slow" p14:dur="2000" advTm="88050"/>
    </mc:Choice>
    <mc:Fallback xmlns="">
      <p:transition spd="slow" advTm="8805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4000"/>
                                  </p:stCondLst>
                                  <p:childTnLst>
                                    <p:set>
                                      <p:cBhvr>
                                        <p:cTn id="9" dur="1" fill="hold">
                                          <p:stCondLst>
                                            <p:cond delay="0"/>
                                          </p:stCondLst>
                                        </p:cTn>
                                        <p:tgtEl>
                                          <p:spTgt spid="8"/>
                                        </p:tgtEl>
                                        <p:attrNameLst>
                                          <p:attrName>style.visibility</p:attrName>
                                        </p:attrNameLst>
                                      </p:cBhvr>
                                      <p:to>
                                        <p:strVal val="visible"/>
                                      </p:to>
                                    </p:set>
                                  </p:childTnLst>
                                </p:cTn>
                              </p:par>
                            </p:childTnLst>
                          </p:cTn>
                        </p:par>
                        <p:par>
                          <p:cTn id="10" fill="hold">
                            <p:stCondLst>
                              <p:cond delay="4000"/>
                            </p:stCondLst>
                            <p:childTnLst>
                              <p:par>
                                <p:cTn id="11" presetID="1" presetClass="exit" presetSubtype="0" fill="hold" grpId="1" nodeType="afterEffect">
                                  <p:stCondLst>
                                    <p:cond delay="3000"/>
                                  </p:stCondLst>
                                  <p:childTnLst>
                                    <p:set>
                                      <p:cBhvr>
                                        <p:cTn id="12" dur="1" fill="hold">
                                          <p:stCondLst>
                                            <p:cond delay="0"/>
                                          </p:stCondLst>
                                        </p:cTn>
                                        <p:tgtEl>
                                          <p:spTgt spid="8"/>
                                        </p:tgtEl>
                                        <p:attrNameLst>
                                          <p:attrName>style.visibility</p:attrName>
                                        </p:attrNameLst>
                                      </p:cBhvr>
                                      <p:to>
                                        <p:strVal val="hidden"/>
                                      </p:to>
                                    </p:set>
                                  </p:childTnLst>
                                </p:cTn>
                              </p:par>
                            </p:childTnLst>
                          </p:cTn>
                        </p:par>
                        <p:par>
                          <p:cTn id="13" fill="hold">
                            <p:stCondLst>
                              <p:cond delay="7000"/>
                            </p:stCondLst>
                            <p:childTnLst>
                              <p:par>
                                <p:cTn id="14" presetID="1" presetClass="entr" presetSubtype="0" fill="hold" grpId="0" nodeType="afterEffect">
                                  <p:stCondLst>
                                    <p:cond delay="700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14000"/>
                            </p:stCondLst>
                            <p:childTnLst>
                              <p:par>
                                <p:cTn id="17" presetID="1" presetClass="exit" presetSubtype="0" fill="hold" grpId="1" nodeType="afterEffect">
                                  <p:stCondLst>
                                    <p:cond delay="3000"/>
                                  </p:stCondLst>
                                  <p:childTnLst>
                                    <p:set>
                                      <p:cBhvr>
                                        <p:cTn id="18" dur="1" fill="hold">
                                          <p:stCondLst>
                                            <p:cond delay="0"/>
                                          </p:stCondLst>
                                        </p:cTn>
                                        <p:tgtEl>
                                          <p:spTgt spid="10"/>
                                        </p:tgtEl>
                                        <p:attrNameLst>
                                          <p:attrName>style.visibility</p:attrName>
                                        </p:attrNameLst>
                                      </p:cBhvr>
                                      <p:to>
                                        <p:strVal val="hidden"/>
                                      </p:to>
                                    </p:set>
                                  </p:childTnLst>
                                </p:cTn>
                              </p:par>
                            </p:childTnLst>
                          </p:cTn>
                        </p:par>
                        <p:par>
                          <p:cTn id="19" fill="hold">
                            <p:stCondLst>
                              <p:cond delay="17000"/>
                            </p:stCondLst>
                            <p:childTnLst>
                              <p:par>
                                <p:cTn id="20" presetID="1" presetClass="entr" presetSubtype="0" fill="hold" grpId="0" nodeType="afterEffect">
                                  <p:stCondLst>
                                    <p:cond delay="8500"/>
                                  </p:stCondLst>
                                  <p:childTnLst>
                                    <p:set>
                                      <p:cBhvr>
                                        <p:cTn id="21" dur="1" fill="hold">
                                          <p:stCondLst>
                                            <p:cond delay="0"/>
                                          </p:stCondLst>
                                        </p:cTn>
                                        <p:tgtEl>
                                          <p:spTgt spid="11"/>
                                        </p:tgtEl>
                                        <p:attrNameLst>
                                          <p:attrName>style.visibility</p:attrName>
                                        </p:attrNameLst>
                                      </p:cBhvr>
                                      <p:to>
                                        <p:strVal val="visible"/>
                                      </p:to>
                                    </p:set>
                                  </p:childTnLst>
                                </p:cTn>
                              </p:par>
                            </p:childTnLst>
                          </p:cTn>
                        </p:par>
                        <p:par>
                          <p:cTn id="22" fill="hold">
                            <p:stCondLst>
                              <p:cond delay="25500"/>
                            </p:stCondLst>
                            <p:childTnLst>
                              <p:par>
                                <p:cTn id="23" presetID="1" presetClass="exit" presetSubtype="0" fill="hold" grpId="1" nodeType="afterEffect">
                                  <p:stCondLst>
                                    <p:cond delay="3000"/>
                                  </p:stCondLst>
                                  <p:childTnLst>
                                    <p:set>
                                      <p:cBhvr>
                                        <p:cTn id="24" dur="1" fill="hold">
                                          <p:stCondLst>
                                            <p:cond delay="0"/>
                                          </p:stCondLst>
                                        </p:cTn>
                                        <p:tgtEl>
                                          <p:spTgt spid="11"/>
                                        </p:tgtEl>
                                        <p:attrNameLst>
                                          <p:attrName>style.visibility</p:attrName>
                                        </p:attrNameLst>
                                      </p:cBhvr>
                                      <p:to>
                                        <p:strVal val="hidden"/>
                                      </p:to>
                                    </p:set>
                                  </p:childTnLst>
                                </p:cTn>
                              </p:par>
                            </p:childTnLst>
                          </p:cTn>
                        </p:par>
                        <p:par>
                          <p:cTn id="25" fill="hold">
                            <p:stCondLst>
                              <p:cond delay="28500"/>
                            </p:stCondLst>
                            <p:childTnLst>
                              <p:par>
                                <p:cTn id="26" presetID="1" presetClass="entr" presetSubtype="0" fill="hold" grpId="0" nodeType="afterEffect">
                                  <p:stCondLst>
                                    <p:cond delay="7000"/>
                                  </p:stCondLst>
                                  <p:childTnLst>
                                    <p:set>
                                      <p:cBhvr>
                                        <p:cTn id="27" dur="1" fill="hold">
                                          <p:stCondLst>
                                            <p:cond delay="0"/>
                                          </p:stCondLst>
                                        </p:cTn>
                                        <p:tgtEl>
                                          <p:spTgt spid="12"/>
                                        </p:tgtEl>
                                        <p:attrNameLst>
                                          <p:attrName>style.visibility</p:attrName>
                                        </p:attrNameLst>
                                      </p:cBhvr>
                                      <p:to>
                                        <p:strVal val="visible"/>
                                      </p:to>
                                    </p:set>
                                  </p:childTnLst>
                                </p:cTn>
                              </p:par>
                            </p:childTnLst>
                          </p:cTn>
                        </p:par>
                        <p:par>
                          <p:cTn id="28" fill="hold">
                            <p:stCondLst>
                              <p:cond delay="35500"/>
                            </p:stCondLst>
                            <p:childTnLst>
                              <p:par>
                                <p:cTn id="29" presetID="1" presetClass="exit" presetSubtype="0" fill="hold" grpId="1" nodeType="afterEffect">
                                  <p:stCondLst>
                                    <p:cond delay="3000"/>
                                  </p:stCondLst>
                                  <p:childTnLst>
                                    <p:set>
                                      <p:cBhvr>
                                        <p:cTn id="30" dur="1" fill="hold">
                                          <p:stCondLst>
                                            <p:cond delay="0"/>
                                          </p:stCondLst>
                                        </p:cTn>
                                        <p:tgtEl>
                                          <p:spTgt spid="12"/>
                                        </p:tgtEl>
                                        <p:attrNameLst>
                                          <p:attrName>style.visibility</p:attrName>
                                        </p:attrNameLst>
                                      </p:cBhvr>
                                      <p:to>
                                        <p:strVal val="hidden"/>
                                      </p:to>
                                    </p:set>
                                  </p:childTnLst>
                                </p:cTn>
                              </p:par>
                            </p:childTnLst>
                          </p:cTn>
                        </p:par>
                        <p:par>
                          <p:cTn id="31" fill="hold">
                            <p:stCondLst>
                              <p:cond delay="38500"/>
                            </p:stCondLst>
                            <p:childTnLst>
                              <p:par>
                                <p:cTn id="32" presetID="1" presetClass="entr" presetSubtype="0" fill="hold" grpId="0" nodeType="afterEffect">
                                  <p:stCondLst>
                                    <p:cond delay="3500"/>
                                  </p:stCondLst>
                                  <p:childTnLst>
                                    <p:set>
                                      <p:cBhvr>
                                        <p:cTn id="33" dur="1" fill="hold">
                                          <p:stCondLst>
                                            <p:cond delay="0"/>
                                          </p:stCondLst>
                                        </p:cTn>
                                        <p:tgtEl>
                                          <p:spTgt spid="13"/>
                                        </p:tgtEl>
                                        <p:attrNameLst>
                                          <p:attrName>style.visibility</p:attrName>
                                        </p:attrNameLst>
                                      </p:cBhvr>
                                      <p:to>
                                        <p:strVal val="visible"/>
                                      </p:to>
                                    </p:set>
                                  </p:childTnLst>
                                </p:cTn>
                              </p:par>
                            </p:childTnLst>
                          </p:cTn>
                        </p:par>
                        <p:par>
                          <p:cTn id="34" fill="hold">
                            <p:stCondLst>
                              <p:cond delay="42000"/>
                            </p:stCondLst>
                            <p:childTnLst>
                              <p:par>
                                <p:cTn id="35" presetID="1" presetClass="exit" presetSubtype="0" fill="hold" grpId="1" nodeType="afterEffect">
                                  <p:stCondLst>
                                    <p:cond delay="3000"/>
                                  </p:stCondLst>
                                  <p:childTnLst>
                                    <p:set>
                                      <p:cBhvr>
                                        <p:cTn id="36" dur="1" fill="hold">
                                          <p:stCondLst>
                                            <p:cond delay="0"/>
                                          </p:stCondLst>
                                        </p:cTn>
                                        <p:tgtEl>
                                          <p:spTgt spid="13"/>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
                                            <p:txEl>
                                              <p:pRg st="0" end="0"/>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
                                            <p:txEl>
                                              <p:pRg st="1" end="1"/>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0" grpId="0" animBg="1"/>
      <p:bldP spid="10" grpId="1" animBg="1"/>
      <p:bldP spid="11" grpId="0" animBg="1"/>
      <p:bldP spid="11" grpId="1" animBg="1"/>
      <p:bldP spid="12" grpId="0" animBg="1"/>
      <p:bldP spid="12" grpId="1" animBg="1"/>
      <p:bldP spid="13" grpId="0" animBg="1"/>
      <p:bldP spid="13"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21E85B-BFA0-EF5C-EC6A-D9F94F11FFDB}"/>
              </a:ext>
            </a:extLst>
          </p:cNvPr>
          <p:cNvSpPr>
            <a:spLocks noGrp="1"/>
          </p:cNvSpPr>
          <p:nvPr>
            <p:ph type="title"/>
          </p:nvPr>
        </p:nvSpPr>
        <p:spPr/>
        <p:txBody>
          <a:bodyPr/>
          <a:lstStyle/>
          <a:p>
            <a:r>
              <a:rPr lang="de-DE" dirty="0"/>
              <a:t>Inhalt</a:t>
            </a:r>
          </a:p>
        </p:txBody>
      </p:sp>
      <p:sp>
        <p:nvSpPr>
          <p:cNvPr id="3" name="Inhaltsplatzhalter 2">
            <a:extLst>
              <a:ext uri="{FF2B5EF4-FFF2-40B4-BE49-F238E27FC236}">
                <a16:creationId xmlns:a16="http://schemas.microsoft.com/office/drawing/2014/main" id="{2EC31CBA-7A04-36C8-AAB4-418C2D54B426}"/>
              </a:ext>
            </a:extLst>
          </p:cNvPr>
          <p:cNvSpPr>
            <a:spLocks noGrp="1"/>
          </p:cNvSpPr>
          <p:nvPr>
            <p:ph idx="1"/>
          </p:nvPr>
        </p:nvSpPr>
        <p:spPr/>
        <p:txBody>
          <a:bodyPr/>
          <a:lstStyle/>
          <a:p>
            <a:pPr marL="514350" indent="-514350">
              <a:buFont typeface="+mj-lt"/>
              <a:buAutoNum type="arabicPeriod"/>
            </a:pPr>
            <a:r>
              <a:rPr lang="de-DE" dirty="0"/>
              <a:t>Was ist Videoanalyse?</a:t>
            </a:r>
          </a:p>
          <a:p>
            <a:pPr marL="514350" indent="-514350">
              <a:buFont typeface="+mj-lt"/>
              <a:buAutoNum type="arabicPeriod"/>
            </a:pPr>
            <a:r>
              <a:rPr lang="de-DE" dirty="0"/>
              <a:t>Beispiel einer Videoanalyse mit der App VIANA</a:t>
            </a:r>
          </a:p>
          <a:p>
            <a:pPr marL="514350" indent="-514350">
              <a:buFont typeface="+mj-lt"/>
              <a:buAutoNum type="arabicPeriod"/>
            </a:pPr>
            <a:r>
              <a:rPr lang="de-DE" dirty="0"/>
              <a:t>Einsatzmöglichkeiten von Videoanalyse im Physikunterricht</a:t>
            </a:r>
          </a:p>
          <a:p>
            <a:pPr lvl="1"/>
            <a:r>
              <a:rPr lang="de-DE" dirty="0"/>
              <a:t>Möglichkeiten und Potentiale</a:t>
            </a:r>
          </a:p>
          <a:p>
            <a:pPr lvl="1"/>
            <a:r>
              <a:rPr lang="de-DE" dirty="0"/>
              <a:t>Herausforderungen im Handling</a:t>
            </a:r>
          </a:p>
          <a:p>
            <a:pPr marL="514350" indent="-514350">
              <a:buFont typeface="+mj-lt"/>
              <a:buAutoNum type="arabicPeriod"/>
            </a:pPr>
            <a:r>
              <a:rPr lang="de-DE" dirty="0"/>
              <a:t>Empirische Befunde</a:t>
            </a:r>
          </a:p>
          <a:p>
            <a:pPr marL="514350" indent="-514350">
              <a:buFont typeface="+mj-lt"/>
              <a:buAutoNum type="arabicPeriod"/>
            </a:pPr>
            <a:r>
              <a:rPr lang="de-DE" dirty="0"/>
              <a:t>Materialien zu einer erprobten Unterrichtseinheit</a:t>
            </a:r>
          </a:p>
        </p:txBody>
      </p:sp>
    </p:spTree>
    <p:extLst>
      <p:ext uri="{BB962C8B-B14F-4D97-AF65-F5344CB8AC3E}">
        <p14:creationId xmlns:p14="http://schemas.microsoft.com/office/powerpoint/2010/main" val="2324298365"/>
      </p:ext>
    </p:extLst>
  </p:cSld>
  <p:clrMapOvr>
    <a:masterClrMapping/>
  </p:clrMapOvr>
  <mc:AlternateContent xmlns:mc="http://schemas.openxmlformats.org/markup-compatibility/2006" xmlns:p14="http://schemas.microsoft.com/office/powerpoint/2010/main">
    <mc:Choice Requires="p14">
      <p:transition spd="slow" p14:dur="2000" advTm="48748"/>
    </mc:Choice>
    <mc:Fallback xmlns="">
      <p:transition spd="slow" advTm="48748"/>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750FC-DEF3-E947-704E-57919665E4D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8C71F60-F51D-A683-D2E8-340456ED4844}"/>
              </a:ext>
            </a:extLst>
          </p:cNvPr>
          <p:cNvSpPr>
            <a:spLocks noGrp="1"/>
          </p:cNvSpPr>
          <p:nvPr>
            <p:ph type="ctrTitle"/>
          </p:nvPr>
        </p:nvSpPr>
        <p:spPr/>
        <p:txBody>
          <a:bodyPr anchor="t">
            <a:noAutofit/>
          </a:bodyPr>
          <a:lstStyle/>
          <a:p>
            <a:pPr algn="l"/>
            <a:r>
              <a:rPr lang="de-DE" sz="3600" dirty="0"/>
              <a:t>Einsatz digitaler Medien im Physikunterricht –Videoanalyse </a:t>
            </a:r>
            <a:r>
              <a:rPr lang="de-DE" sz="2800" dirty="0"/>
              <a:t>– 04 </a:t>
            </a:r>
            <a:endParaRPr lang="de-DE" sz="3600" dirty="0"/>
          </a:p>
        </p:txBody>
      </p:sp>
      <p:pic>
        <p:nvPicPr>
          <p:cNvPr id="6" name="Grafik 5">
            <a:extLst>
              <a:ext uri="{FF2B5EF4-FFF2-40B4-BE49-F238E27FC236}">
                <a16:creationId xmlns:a16="http://schemas.microsoft.com/office/drawing/2014/main" id="{B0BF4341-0DBC-55DA-DDF0-C074FC48891B}"/>
              </a:ext>
            </a:extLst>
          </p:cNvPr>
          <p:cNvPicPr>
            <a:picLocks noChangeAspect="1"/>
          </p:cNvPicPr>
          <p:nvPr/>
        </p:nvPicPr>
        <p:blipFill>
          <a:blip r:embed="rId3"/>
          <a:stretch>
            <a:fillRect/>
          </a:stretch>
        </p:blipFill>
        <p:spPr>
          <a:xfrm>
            <a:off x="9440589" y="4915445"/>
            <a:ext cx="1227411" cy="429442"/>
          </a:xfrm>
          <a:prstGeom prst="rect">
            <a:avLst/>
          </a:prstGeom>
        </p:spPr>
      </p:pic>
      <p:sp>
        <p:nvSpPr>
          <p:cNvPr id="7" name="Untertitel 2">
            <a:extLst>
              <a:ext uri="{FF2B5EF4-FFF2-40B4-BE49-F238E27FC236}">
                <a16:creationId xmlns:a16="http://schemas.microsoft.com/office/drawing/2014/main" id="{0FE58D6C-F852-FC0F-C960-CE4DBFB18774}"/>
              </a:ext>
            </a:extLst>
          </p:cNvPr>
          <p:cNvSpPr txBox="1">
            <a:spLocks/>
          </p:cNvSpPr>
          <p:nvPr/>
        </p:nvSpPr>
        <p:spPr>
          <a:xfrm>
            <a:off x="1463040" y="3029447"/>
            <a:ext cx="9204960" cy="2315440"/>
          </a:xfrm>
          <a:prstGeom prst="rect">
            <a:avLst/>
          </a:prstGeom>
        </p:spPr>
        <p:txBody>
          <a:bodyPr vert="horz" lIns="91440" tIns="45720" rIns="91440" bIns="45720" rtlCol="0">
            <a:normAutofit fontScale="7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0000"/>
              </a:lnSpc>
            </a:pPr>
            <a:r>
              <a:rPr lang="de-DE" sz="2800" dirty="0"/>
              <a:t>Texte: </a:t>
            </a:r>
            <a:r>
              <a:rPr lang="de-DE" sz="2800" dirty="0" err="1"/>
              <a:t>Rike</a:t>
            </a:r>
            <a:r>
              <a:rPr lang="de-DE" sz="2800" dirty="0"/>
              <a:t> </a:t>
            </a:r>
            <a:r>
              <a:rPr lang="de-DE" sz="2800" dirty="0" err="1"/>
              <a:t>Gieshoff</a:t>
            </a:r>
            <a:r>
              <a:rPr lang="de-DE" sz="2800" dirty="0"/>
              <a:t>, André </a:t>
            </a:r>
            <a:r>
              <a:rPr lang="de-DE" sz="2800" dirty="0" err="1"/>
              <a:t>Bresges</a:t>
            </a:r>
            <a:r>
              <a:rPr lang="de-DE" sz="2800" dirty="0"/>
              <a:t>, Jan-Philipp </a:t>
            </a:r>
            <a:r>
              <a:rPr lang="de-DE" sz="2800" dirty="0" err="1"/>
              <a:t>Burde</a:t>
            </a:r>
            <a:r>
              <a:rPr lang="de-DE" sz="2800" dirty="0"/>
              <a:t>, Kasim </a:t>
            </a:r>
            <a:r>
              <a:rPr lang="de-DE" sz="2800" dirty="0" err="1"/>
              <a:t>Costan</a:t>
            </a:r>
            <a:r>
              <a:rPr lang="de-DE" sz="2800" dirty="0"/>
              <a:t>, Jannik Henze, Simon </a:t>
            </a:r>
            <a:r>
              <a:rPr lang="de-DE" sz="2800" dirty="0" err="1"/>
              <a:t>Höfting</a:t>
            </a:r>
            <a:r>
              <a:rPr lang="de-DE" sz="2800" dirty="0"/>
              <a:t>, Christoph Kulgemeyer, Armin Lässer, Katja Plicht, Josef Riese, Thomas </a:t>
            </a:r>
            <a:r>
              <a:rPr lang="de-DE" sz="2800" dirty="0" err="1"/>
              <a:t>Schubatzky</a:t>
            </a:r>
            <a:r>
              <a:rPr lang="de-DE" sz="2800" dirty="0"/>
              <a:t>, Sascha Moritz </a:t>
            </a:r>
            <a:r>
              <a:rPr lang="de-DE" sz="2800" dirty="0" err="1"/>
              <a:t>Therolf</a:t>
            </a:r>
            <a:r>
              <a:rPr lang="de-DE" sz="2800" dirty="0"/>
              <a:t>, David Weiler</a:t>
            </a:r>
          </a:p>
          <a:p>
            <a:pPr algn="l">
              <a:lnSpc>
                <a:spcPct val="120000"/>
              </a:lnSpc>
            </a:pPr>
            <a:r>
              <a:rPr lang="de-DE" sz="2800" dirty="0"/>
              <a:t>Bilder, Videos, Fotos oder Icons, die nicht explizit verwiesen wurden, sind von den Autor*innen selbst erstellt oder unterliegen einer Public Domain (CC0). </a:t>
            </a:r>
          </a:p>
          <a:p>
            <a:pPr algn="l">
              <a:lnSpc>
                <a:spcPct val="120000"/>
              </a:lnSpc>
            </a:pPr>
            <a:r>
              <a:rPr lang="de-DE" sz="2800" dirty="0"/>
              <a:t>Dieses Video ist lizensiert unter </a:t>
            </a:r>
            <a:r>
              <a:rPr lang="de-DE" sz="2800" dirty="0">
                <a:hlinkClick r:id="rId4"/>
              </a:rPr>
              <a:t>CC-BY-SA 4.0</a:t>
            </a:r>
            <a:r>
              <a:rPr lang="de-DE" sz="2800" dirty="0"/>
              <a:t>.  </a:t>
            </a:r>
          </a:p>
        </p:txBody>
      </p:sp>
    </p:spTree>
    <p:extLst>
      <p:ext uri="{BB962C8B-B14F-4D97-AF65-F5344CB8AC3E}">
        <p14:creationId xmlns:p14="http://schemas.microsoft.com/office/powerpoint/2010/main" val="15470161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1175D3-DF73-7037-2A1E-DF3E64B4F899}"/>
              </a:ext>
            </a:extLst>
          </p:cNvPr>
          <p:cNvSpPr>
            <a:spLocks noGrp="1"/>
          </p:cNvSpPr>
          <p:nvPr>
            <p:ph type="title"/>
          </p:nvPr>
        </p:nvSpPr>
        <p:spPr/>
        <p:txBody>
          <a:bodyPr/>
          <a:lstStyle/>
          <a:p>
            <a:r>
              <a:rPr lang="de-DE" dirty="0"/>
              <a:t>Literatur</a:t>
            </a:r>
          </a:p>
        </p:txBody>
      </p:sp>
      <p:sp>
        <p:nvSpPr>
          <p:cNvPr id="3" name="Inhaltsplatzhalter 2">
            <a:extLst>
              <a:ext uri="{FF2B5EF4-FFF2-40B4-BE49-F238E27FC236}">
                <a16:creationId xmlns:a16="http://schemas.microsoft.com/office/drawing/2014/main" id="{A72E3CA2-75DD-B1E8-7364-0C2BA7270AA7}"/>
              </a:ext>
            </a:extLst>
          </p:cNvPr>
          <p:cNvSpPr>
            <a:spLocks noGrp="1"/>
          </p:cNvSpPr>
          <p:nvPr>
            <p:ph idx="1"/>
          </p:nvPr>
        </p:nvSpPr>
        <p:spPr/>
        <p:txBody>
          <a:bodyPr>
            <a:normAutofit/>
          </a:bodyPr>
          <a:lstStyle/>
          <a:p>
            <a:pPr marL="0" indent="0">
              <a:buNone/>
            </a:pPr>
            <a:r>
              <a:rPr lang="en-GB" sz="1800" dirty="0"/>
              <a:t>Becker, S., </a:t>
            </a:r>
            <a:r>
              <a:rPr lang="en-GB" sz="1800" dirty="0" err="1"/>
              <a:t>Gößling</a:t>
            </a:r>
            <a:r>
              <a:rPr lang="en-GB" sz="1800" dirty="0"/>
              <a:t>, A., </a:t>
            </a:r>
            <a:r>
              <a:rPr lang="en-GB" sz="1800" dirty="0" err="1"/>
              <a:t>Thees</a:t>
            </a:r>
            <a:r>
              <a:rPr lang="en-GB" sz="1800" dirty="0"/>
              <a:t>, M., Klein, P., &amp; Kuhn, J. (2020). Mobile </a:t>
            </a:r>
            <a:r>
              <a:rPr lang="en-GB" sz="1800" dirty="0" err="1"/>
              <a:t>Videoanalyse</a:t>
            </a:r>
            <a:r>
              <a:rPr lang="en-GB" sz="1800" dirty="0"/>
              <a:t> </a:t>
            </a:r>
            <a:r>
              <a:rPr lang="en-GB" sz="1800" dirty="0" err="1"/>
              <a:t>im</a:t>
            </a:r>
            <a:r>
              <a:rPr lang="en-GB" sz="1800" dirty="0"/>
              <a:t> </a:t>
            </a:r>
            <a:r>
              <a:rPr lang="en-GB" sz="1800" dirty="0" err="1"/>
              <a:t>Mechanikunterricht</a:t>
            </a:r>
            <a:r>
              <a:rPr lang="en-GB" sz="1800" dirty="0"/>
              <a:t>. </a:t>
            </a:r>
            <a:r>
              <a:rPr lang="en-GB" sz="1800" i="1" dirty="0"/>
              <a:t>Plus </a:t>
            </a:r>
            <a:r>
              <a:rPr lang="en-GB" sz="1800" i="1" dirty="0" err="1"/>
              <a:t>Lucis</a:t>
            </a:r>
            <a:r>
              <a:rPr lang="en-GB" sz="1800" dirty="0"/>
              <a:t>, </a:t>
            </a:r>
            <a:r>
              <a:rPr lang="en-GB" sz="1800" i="1" dirty="0"/>
              <a:t>1</a:t>
            </a:r>
            <a:r>
              <a:rPr lang="en-GB" sz="1800" dirty="0"/>
              <a:t>, 24-31.</a:t>
            </a:r>
            <a:endParaRPr lang="de-DE" sz="1800" b="0" dirty="0"/>
          </a:p>
          <a:p>
            <a:pPr marL="0" indent="0">
              <a:buNone/>
            </a:pPr>
            <a:r>
              <a:rPr lang="de-DE" sz="1800" b="0" dirty="0"/>
              <a:t>Becker, S., Klein, P., Gößling, A. &amp; Kuhn, J. (2019). Förderung von Konzeptverständnis und Repräsentationskompetenz durch Tablet-PC-gestützte Videoanalyse. </a:t>
            </a:r>
            <a:r>
              <a:rPr lang="de-DE" sz="1800" b="0" i="1" dirty="0"/>
              <a:t>Zeitschrift für Didaktik der Naturwissenschaften, 25</a:t>
            </a:r>
            <a:r>
              <a:rPr lang="de-DE" sz="1800" b="0" dirty="0"/>
              <a:t>(1)</a:t>
            </a:r>
            <a:r>
              <a:rPr lang="de-DE" sz="1800" b="0" i="1" dirty="0"/>
              <a:t>, </a:t>
            </a:r>
            <a:r>
              <a:rPr lang="de-DE" sz="1800" b="0" dirty="0"/>
              <a:t>1-24. </a:t>
            </a:r>
          </a:p>
          <a:p>
            <a:pPr marL="0" indent="0">
              <a:buNone/>
            </a:pPr>
            <a:r>
              <a:rPr lang="de-DE" sz="1800" dirty="0"/>
              <a:t>Fahim, S. &amp; Wilhelm, T. (2020). Videoanalyse des Schaukelns. </a:t>
            </a:r>
            <a:r>
              <a:rPr lang="de-DE" sz="1800" i="1" dirty="0"/>
              <a:t>Plus Lucis</a:t>
            </a:r>
            <a:r>
              <a:rPr lang="de-DE" sz="1800" dirty="0"/>
              <a:t>, </a:t>
            </a:r>
            <a:r>
              <a:rPr lang="de-DE" sz="1800" i="1" dirty="0"/>
              <a:t>1</a:t>
            </a:r>
            <a:r>
              <a:rPr lang="de-DE" sz="1800" dirty="0"/>
              <a:t>, 12-16.</a:t>
            </a:r>
          </a:p>
          <a:p>
            <a:pPr marL="0" marR="1000" indent="0">
              <a:buNone/>
            </a:pPr>
            <a:r>
              <a:rPr lang="de-DE" sz="1800" dirty="0"/>
              <a:t>Gröber, S., Klein, P., Kuhn, J., &amp; Fleischhauer, A. (2017). </a:t>
            </a:r>
            <a:r>
              <a:rPr lang="de-DE" sz="1800" i="1" dirty="0"/>
              <a:t>Smarte Aufgaben zur Mechanik und Wärme: Lernen mit Videoexperimenten und Co</a:t>
            </a:r>
            <a:r>
              <a:rPr lang="de-DE" sz="1800" dirty="0"/>
              <a:t>. Springer Spektrum. http://www.springer.com/ </a:t>
            </a:r>
          </a:p>
          <a:p>
            <a:pPr marL="0" indent="0">
              <a:buNone/>
            </a:pPr>
            <a:r>
              <a:rPr lang="de-DE" sz="1800" dirty="0" err="1"/>
              <a:t>Suleder</a:t>
            </a:r>
            <a:r>
              <a:rPr lang="de-DE" sz="1800" dirty="0"/>
              <a:t>, M. (2020). Eine kurze Geschichte der Videoanalyse. </a:t>
            </a:r>
            <a:r>
              <a:rPr lang="de-DE" sz="1800" i="1" dirty="0"/>
              <a:t>Plus Lucis</a:t>
            </a:r>
            <a:r>
              <a:rPr lang="de-DE" sz="1800" dirty="0"/>
              <a:t>, </a:t>
            </a:r>
            <a:r>
              <a:rPr lang="de-DE" sz="1800" i="1" dirty="0"/>
              <a:t>1</a:t>
            </a:r>
            <a:r>
              <a:rPr lang="de-DE" sz="1800" dirty="0"/>
              <a:t>, 4-6.</a:t>
            </a:r>
          </a:p>
          <a:p>
            <a:pPr marL="0" indent="0">
              <a:buNone/>
            </a:pPr>
            <a:r>
              <a:rPr lang="en-US" sz="1800" dirty="0"/>
              <a:t>Wee, L. K., Tan, K.K., Leong, T. K., &amp; Tan, C. (2015). Using tracker to understand ‘toss up’ and free fall motion: a case study. </a:t>
            </a:r>
            <a:r>
              <a:rPr lang="en-US" sz="1800" i="1" dirty="0"/>
              <a:t>Physics Education</a:t>
            </a:r>
            <a:r>
              <a:rPr lang="en-US" sz="1800" dirty="0"/>
              <a:t>, 50(4), 436–442. </a:t>
            </a:r>
            <a:r>
              <a:rPr lang="en-US" sz="1800" dirty="0">
                <a:hlinkClick r:id="rId3"/>
              </a:rPr>
              <a:t>https://doi.org/10.1088/0031-9120/50/4/436</a:t>
            </a:r>
            <a:r>
              <a:rPr lang="en-US" sz="1800" dirty="0"/>
              <a:t> </a:t>
            </a:r>
            <a:endParaRPr lang="de-DE" sz="1800" dirty="0"/>
          </a:p>
          <a:p>
            <a:pPr marL="0" indent="0">
              <a:buNone/>
            </a:pPr>
            <a:r>
              <a:rPr lang="de-DE" sz="1800" dirty="0"/>
              <a:t>Wilhelm, T. (Ed.). (2020). </a:t>
            </a:r>
            <a:r>
              <a:rPr lang="de-DE" sz="1800" i="1" dirty="0"/>
              <a:t>Plus </a:t>
            </a:r>
            <a:r>
              <a:rPr lang="de-DE" sz="1800" i="1" dirty="0" err="1"/>
              <a:t>lucis</a:t>
            </a:r>
            <a:r>
              <a:rPr lang="de-DE" sz="1800" i="1" dirty="0"/>
              <a:t>: 2020, Ausgabe 1</a:t>
            </a:r>
            <a:r>
              <a:rPr lang="de-DE" sz="1800" dirty="0"/>
              <a:t>. </a:t>
            </a:r>
            <a:r>
              <a:rPr lang="de-DE" sz="1800" i="1" dirty="0"/>
              <a:t>Videoanalyse von Bewegungen</a:t>
            </a:r>
            <a:r>
              <a:rPr lang="de-DE" sz="1800" dirty="0"/>
              <a:t>. Verein zur Förderung d. </a:t>
            </a:r>
            <a:r>
              <a:rPr lang="de-DE" sz="1800" dirty="0" err="1"/>
              <a:t>Physikal</a:t>
            </a:r>
            <a:r>
              <a:rPr lang="de-DE" sz="1800" dirty="0"/>
              <a:t>. u. Chem. Unterrichts. </a:t>
            </a:r>
          </a:p>
          <a:p>
            <a:pPr marL="0" indent="0">
              <a:buNone/>
            </a:pPr>
            <a:endParaRPr lang="de-DE" sz="1800" dirty="0"/>
          </a:p>
          <a:p>
            <a:endParaRPr lang="de-DE" sz="1800" dirty="0"/>
          </a:p>
          <a:p>
            <a:endParaRPr lang="de-DE" sz="1800" dirty="0"/>
          </a:p>
        </p:txBody>
      </p:sp>
    </p:spTree>
    <p:extLst>
      <p:ext uri="{BB962C8B-B14F-4D97-AF65-F5344CB8AC3E}">
        <p14:creationId xmlns:p14="http://schemas.microsoft.com/office/powerpoint/2010/main" val="7375281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75803E-4B26-4CC5-8013-67C477E3E07A}"/>
              </a:ext>
            </a:extLst>
          </p:cNvPr>
          <p:cNvSpPr>
            <a:spLocks noGrp="1"/>
          </p:cNvSpPr>
          <p:nvPr>
            <p:ph type="ctrTitle"/>
          </p:nvPr>
        </p:nvSpPr>
        <p:spPr/>
        <p:txBody>
          <a:bodyPr anchor="t">
            <a:noAutofit/>
          </a:bodyPr>
          <a:lstStyle/>
          <a:p>
            <a:pPr algn="l"/>
            <a:r>
              <a:rPr lang="de-DE" sz="3600" dirty="0"/>
              <a:t>Einsatz digitaler Medien im Physikunterricht –Videoanalyse </a:t>
            </a:r>
            <a:r>
              <a:rPr lang="de-DE" sz="2800" dirty="0"/>
              <a:t>– 00 </a:t>
            </a:r>
            <a:endParaRPr lang="de-DE" sz="3600" dirty="0"/>
          </a:p>
        </p:txBody>
      </p:sp>
      <p:sp>
        <p:nvSpPr>
          <p:cNvPr id="3" name="Untertitel 2">
            <a:extLst>
              <a:ext uri="{FF2B5EF4-FFF2-40B4-BE49-F238E27FC236}">
                <a16:creationId xmlns:a16="http://schemas.microsoft.com/office/drawing/2014/main" id="{98A190D0-E4C5-4477-A0A4-C70295C456E5}"/>
              </a:ext>
            </a:extLst>
          </p:cNvPr>
          <p:cNvSpPr>
            <a:spLocks noGrp="1"/>
          </p:cNvSpPr>
          <p:nvPr>
            <p:ph type="subTitle" idx="1"/>
          </p:nvPr>
        </p:nvSpPr>
        <p:spPr>
          <a:xfrm>
            <a:off x="1524000" y="2846717"/>
            <a:ext cx="9144000" cy="2498170"/>
          </a:xfrm>
        </p:spPr>
        <p:txBody>
          <a:bodyPr>
            <a:normAutofit lnSpcReduction="10000"/>
          </a:bodyPr>
          <a:lstStyle/>
          <a:p>
            <a:pPr algn="l">
              <a:lnSpc>
                <a:spcPct val="120000"/>
              </a:lnSpc>
            </a:pPr>
            <a:r>
              <a:rPr lang="de-DE" sz="1600" dirty="0"/>
              <a:t>Texte: </a:t>
            </a:r>
            <a:r>
              <a:rPr lang="de-DE" sz="1600" dirty="0" err="1"/>
              <a:t>Rike</a:t>
            </a:r>
            <a:r>
              <a:rPr lang="de-DE" sz="1600" dirty="0"/>
              <a:t> </a:t>
            </a:r>
            <a:r>
              <a:rPr lang="de-DE" sz="1600" dirty="0" err="1"/>
              <a:t>Gieshoff</a:t>
            </a:r>
            <a:r>
              <a:rPr lang="de-DE" sz="1600" dirty="0"/>
              <a:t>, André </a:t>
            </a:r>
            <a:r>
              <a:rPr lang="de-DE" sz="1600" dirty="0" err="1"/>
              <a:t>Bresges</a:t>
            </a:r>
            <a:r>
              <a:rPr lang="de-DE" sz="1600" dirty="0"/>
              <a:t>, Jan-Philipp </a:t>
            </a:r>
            <a:r>
              <a:rPr lang="de-DE" sz="1600" dirty="0" err="1"/>
              <a:t>Burde</a:t>
            </a:r>
            <a:r>
              <a:rPr lang="de-DE" sz="1600" dirty="0"/>
              <a:t>, Kasim </a:t>
            </a:r>
            <a:r>
              <a:rPr lang="de-DE" sz="1600" dirty="0" err="1"/>
              <a:t>Costan</a:t>
            </a:r>
            <a:r>
              <a:rPr lang="de-DE" sz="1600" dirty="0"/>
              <a:t>, Jannik Henze, Simon </a:t>
            </a:r>
            <a:r>
              <a:rPr lang="de-DE" sz="1600" dirty="0" err="1"/>
              <a:t>Höfting</a:t>
            </a:r>
            <a:r>
              <a:rPr lang="de-DE" sz="1600" dirty="0"/>
              <a:t>, Christoph Kulgemeyer, Armin Lässer, Katja Plicht, Josef Riese, Thomas </a:t>
            </a:r>
            <a:r>
              <a:rPr lang="de-DE" sz="1600" dirty="0" err="1"/>
              <a:t>Schubatzky</a:t>
            </a:r>
            <a:r>
              <a:rPr lang="de-DE" sz="1600" dirty="0"/>
              <a:t>, Sascha Moritz </a:t>
            </a:r>
            <a:r>
              <a:rPr lang="de-DE" sz="1600" dirty="0" err="1"/>
              <a:t>Therolf</a:t>
            </a:r>
            <a:r>
              <a:rPr lang="de-DE" sz="1600" dirty="0"/>
              <a:t>, David Weiler</a:t>
            </a:r>
          </a:p>
          <a:p>
            <a:pPr algn="l">
              <a:lnSpc>
                <a:spcPct val="120000"/>
              </a:lnSpc>
            </a:pPr>
            <a:r>
              <a:rPr lang="de-DE" sz="1600" dirty="0"/>
              <a:t>Programmierung der App Viana2: Dr. Dirk </a:t>
            </a:r>
            <a:r>
              <a:rPr lang="de-DE" sz="1600" dirty="0" err="1"/>
              <a:t>Schwarzhans</a:t>
            </a:r>
            <a:r>
              <a:rPr lang="de-DE" sz="1600" dirty="0"/>
              <a:t> unter der Leitung von Prof. Dr. Volkhard Nordmeier (FU Berlin). </a:t>
            </a:r>
          </a:p>
          <a:p>
            <a:pPr algn="l">
              <a:lnSpc>
                <a:spcPct val="120000"/>
              </a:lnSpc>
            </a:pPr>
            <a:r>
              <a:rPr lang="de-DE" sz="1600" dirty="0"/>
              <a:t>Bilder, Videos, Fotos oder Icons, die nicht explizit verwiesen wurden, sind von den Autor*innen selbst erstellt oder unterliegen einer Public Domain (CC0). </a:t>
            </a:r>
          </a:p>
          <a:p>
            <a:pPr algn="l">
              <a:lnSpc>
                <a:spcPct val="120000"/>
              </a:lnSpc>
            </a:pPr>
            <a:r>
              <a:rPr lang="de-DE" sz="1600" dirty="0"/>
              <a:t>Dieses Video ist lizensiert unter </a:t>
            </a:r>
            <a:r>
              <a:rPr lang="de-DE" sz="1600" dirty="0">
                <a:hlinkClick r:id="rId3"/>
              </a:rPr>
              <a:t>CC-BY-NC-SA 4.0</a:t>
            </a:r>
            <a:r>
              <a:rPr lang="de-DE" sz="1600" dirty="0"/>
              <a:t>   </a:t>
            </a:r>
          </a:p>
        </p:txBody>
      </p:sp>
      <p:pic>
        <p:nvPicPr>
          <p:cNvPr id="1026" name="Picture 2">
            <a:extLst>
              <a:ext uri="{FF2B5EF4-FFF2-40B4-BE49-F238E27FC236}">
                <a16:creationId xmlns:a16="http://schemas.microsoft.com/office/drawing/2014/main" id="{42FF6D0B-7EA6-9FC8-716F-58B9B0BCA9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53575" y="4954362"/>
            <a:ext cx="111442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20094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75803E-4B26-4CC5-8013-67C477E3E07A}"/>
              </a:ext>
            </a:extLst>
          </p:cNvPr>
          <p:cNvSpPr>
            <a:spLocks noGrp="1"/>
          </p:cNvSpPr>
          <p:nvPr>
            <p:ph type="ctrTitle"/>
          </p:nvPr>
        </p:nvSpPr>
        <p:spPr/>
        <p:txBody>
          <a:bodyPr/>
          <a:lstStyle/>
          <a:p>
            <a:r>
              <a:rPr lang="de-DE" dirty="0"/>
              <a:t>Was ist Videoanalyse?</a:t>
            </a:r>
          </a:p>
        </p:txBody>
      </p:sp>
      <p:sp>
        <p:nvSpPr>
          <p:cNvPr id="3" name="Untertitel 2">
            <a:extLst>
              <a:ext uri="{FF2B5EF4-FFF2-40B4-BE49-F238E27FC236}">
                <a16:creationId xmlns:a16="http://schemas.microsoft.com/office/drawing/2014/main" id="{98A190D0-E4C5-4477-A0A4-C70295C456E5}"/>
              </a:ext>
            </a:extLst>
          </p:cNvPr>
          <p:cNvSpPr>
            <a:spLocks noGrp="1"/>
          </p:cNvSpPr>
          <p:nvPr>
            <p:ph type="subTitle" idx="1"/>
          </p:nvPr>
        </p:nvSpPr>
        <p:spPr/>
        <p:txBody>
          <a:bodyPr>
            <a:normAutofit/>
          </a:bodyPr>
          <a:lstStyle/>
          <a:p>
            <a:endParaRPr lang="de-DE" sz="2800" dirty="0">
              <a:solidFill>
                <a:schemeClr val="tx1">
                  <a:lumMod val="50000"/>
                  <a:lumOff val="50000"/>
                </a:schemeClr>
              </a:solidFill>
              <a:latin typeface="+mj-lt"/>
            </a:endParaRPr>
          </a:p>
        </p:txBody>
      </p:sp>
    </p:spTree>
    <p:extLst>
      <p:ext uri="{BB962C8B-B14F-4D97-AF65-F5344CB8AC3E}">
        <p14:creationId xmlns:p14="http://schemas.microsoft.com/office/powerpoint/2010/main" val="3855273248"/>
      </p:ext>
    </p:extLst>
  </p:cSld>
  <p:clrMapOvr>
    <a:masterClrMapping/>
  </p:clrMapOvr>
  <mc:AlternateContent xmlns:mc="http://schemas.openxmlformats.org/markup-compatibility/2006" xmlns:p14="http://schemas.microsoft.com/office/powerpoint/2010/main">
    <mc:Choice Requires="p14">
      <p:transition spd="slow" p14:dur="2000" advTm="7698"/>
    </mc:Choice>
    <mc:Fallback xmlns="">
      <p:transition spd="slow" advTm="7698"/>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14FBA8-666F-7F3F-1A4C-662FAB9AB30F}"/>
              </a:ext>
            </a:extLst>
          </p:cNvPr>
          <p:cNvSpPr>
            <a:spLocks noGrp="1"/>
          </p:cNvSpPr>
          <p:nvPr>
            <p:ph type="title"/>
          </p:nvPr>
        </p:nvSpPr>
        <p:spPr/>
        <p:txBody>
          <a:bodyPr/>
          <a:lstStyle/>
          <a:p>
            <a:r>
              <a:rPr lang="de-DE" dirty="0"/>
              <a:t>Was ist Videoanalyse? </a:t>
            </a:r>
          </a:p>
        </p:txBody>
      </p:sp>
      <p:sp>
        <p:nvSpPr>
          <p:cNvPr id="3" name="Inhaltsplatzhalter 2">
            <a:extLst>
              <a:ext uri="{FF2B5EF4-FFF2-40B4-BE49-F238E27FC236}">
                <a16:creationId xmlns:a16="http://schemas.microsoft.com/office/drawing/2014/main" id="{C5B373AD-E279-9F8C-3F1B-98F26A054465}"/>
              </a:ext>
            </a:extLst>
          </p:cNvPr>
          <p:cNvSpPr>
            <a:spLocks noGrp="1"/>
          </p:cNvSpPr>
          <p:nvPr>
            <p:ph idx="1"/>
          </p:nvPr>
        </p:nvSpPr>
        <p:spPr>
          <a:xfrm>
            <a:off x="1237129" y="2005012"/>
            <a:ext cx="9769497" cy="4351338"/>
          </a:xfrm>
        </p:spPr>
        <p:txBody>
          <a:bodyPr>
            <a:normAutofit/>
          </a:bodyPr>
          <a:lstStyle/>
          <a:p>
            <a:pPr marL="0" indent="0">
              <a:lnSpc>
                <a:spcPct val="100000"/>
              </a:lnSpc>
              <a:spcBef>
                <a:spcPts val="0"/>
              </a:spcBef>
              <a:spcAft>
                <a:spcPts val="600"/>
              </a:spcAft>
              <a:buNone/>
            </a:pPr>
            <a:r>
              <a:rPr lang="de-DE" sz="2400" dirty="0"/>
              <a:t>Verfahren zur berührungslosen Messung der Orts- und Zeitkoordinaten</a:t>
            </a:r>
            <a:br>
              <a:rPr lang="de-DE" sz="2400" dirty="0"/>
            </a:br>
            <a:r>
              <a:rPr lang="de-DE" sz="2400" dirty="0"/>
              <a:t>von bewegten Objekten</a:t>
            </a:r>
          </a:p>
          <a:p>
            <a:pPr marL="342900" indent="-342900">
              <a:lnSpc>
                <a:spcPct val="100000"/>
              </a:lnSpc>
              <a:spcBef>
                <a:spcPts val="0"/>
              </a:spcBef>
              <a:spcAft>
                <a:spcPts val="600"/>
              </a:spcAft>
              <a:buFont typeface="Arial" panose="020B0604020202020204" pitchFamily="34" charset="0"/>
              <a:buChar char="•"/>
            </a:pPr>
            <a:r>
              <a:rPr lang="de-DE" sz="2400" b="0" dirty="0"/>
              <a:t>Position eines bewegten Objekts im zweidimensionalen Koordinatensystem wird in Einzelbildern gespeichert </a:t>
            </a:r>
            <a:br>
              <a:rPr lang="de-DE" sz="2400" b="0" dirty="0"/>
            </a:br>
            <a:r>
              <a:rPr lang="de-DE" sz="2400" b="0" dirty="0">
                <a:sym typeface="Wingdings" panose="05000000000000000000" pitchFamily="2" charset="2"/>
              </a:rPr>
              <a:t> durch Markierungen entsteht Bahnkurve</a:t>
            </a:r>
          </a:p>
          <a:p>
            <a:pPr marL="0" indent="0">
              <a:lnSpc>
                <a:spcPct val="100000"/>
              </a:lnSpc>
              <a:spcBef>
                <a:spcPts val="0"/>
              </a:spcBef>
              <a:spcAft>
                <a:spcPts val="600"/>
              </a:spcAft>
              <a:buNone/>
            </a:pPr>
            <a:endParaRPr lang="de-DE" sz="2400" b="0" dirty="0">
              <a:sym typeface="Wingdings" panose="05000000000000000000" pitchFamily="2" charset="2"/>
            </a:endParaRPr>
          </a:p>
          <a:p>
            <a:pPr marL="342900" indent="-342900">
              <a:lnSpc>
                <a:spcPct val="100000"/>
              </a:lnSpc>
              <a:spcBef>
                <a:spcPts val="0"/>
              </a:spcBef>
              <a:spcAft>
                <a:spcPts val="600"/>
              </a:spcAft>
              <a:buFont typeface="Arial" panose="020B0604020202020204" pitchFamily="34" charset="0"/>
              <a:buChar char="•"/>
            </a:pPr>
            <a:r>
              <a:rPr lang="de-DE" sz="2400" b="0" dirty="0"/>
              <a:t>Ermittlung von Geschwindigkeiten &amp; Beschleunigungen </a:t>
            </a:r>
          </a:p>
          <a:p>
            <a:pPr marL="342900" indent="-342900">
              <a:lnSpc>
                <a:spcPct val="100000"/>
              </a:lnSpc>
              <a:spcBef>
                <a:spcPts val="0"/>
              </a:spcBef>
              <a:spcAft>
                <a:spcPts val="600"/>
              </a:spcAft>
              <a:buFont typeface="Arial" panose="020B0604020202020204" pitchFamily="34" charset="0"/>
              <a:buChar char="•"/>
            </a:pPr>
            <a:r>
              <a:rPr lang="de-DE" sz="2400" b="0" dirty="0"/>
              <a:t>Ausgabe von Bewegungsdiagrammen (Zeit-Ort, Zeit-Geschwindigkeit usw.)</a:t>
            </a:r>
          </a:p>
          <a:p>
            <a:pPr marL="342900" indent="-342900">
              <a:lnSpc>
                <a:spcPct val="100000"/>
              </a:lnSpc>
              <a:spcBef>
                <a:spcPts val="0"/>
              </a:spcBef>
              <a:spcAft>
                <a:spcPts val="600"/>
              </a:spcAft>
              <a:buFont typeface="Arial" panose="020B0604020202020204" pitchFamily="34" charset="0"/>
              <a:buChar char="•"/>
            </a:pPr>
            <a:r>
              <a:rPr lang="de-DE" sz="2400" b="0" dirty="0"/>
              <a:t>z.T. Visualisierung mit Hilfe von Vektorpfeilen</a:t>
            </a:r>
          </a:p>
          <a:p>
            <a:pPr>
              <a:lnSpc>
                <a:spcPct val="100000"/>
              </a:lnSpc>
              <a:spcBef>
                <a:spcPts val="0"/>
              </a:spcBef>
              <a:spcAft>
                <a:spcPts val="600"/>
              </a:spcAft>
            </a:pPr>
            <a:endParaRPr lang="de-DE" sz="2400" dirty="0"/>
          </a:p>
        </p:txBody>
      </p:sp>
      <p:sp>
        <p:nvSpPr>
          <p:cNvPr id="4" name="Rechteck 3">
            <a:extLst>
              <a:ext uri="{FF2B5EF4-FFF2-40B4-BE49-F238E27FC236}">
                <a16:creationId xmlns:a16="http://schemas.microsoft.com/office/drawing/2014/main" id="{4A42C848-AB4F-BE03-800D-88B7E9A8B018}"/>
              </a:ext>
            </a:extLst>
          </p:cNvPr>
          <p:cNvSpPr/>
          <p:nvPr/>
        </p:nvSpPr>
        <p:spPr>
          <a:xfrm>
            <a:off x="7843260" y="6292056"/>
            <a:ext cx="3163366" cy="338554"/>
          </a:xfrm>
          <a:prstGeom prst="rect">
            <a:avLst/>
          </a:prstGeom>
        </p:spPr>
        <p:txBody>
          <a:bodyPr wrap="none">
            <a:spAutoFit/>
          </a:bodyPr>
          <a:lstStyle/>
          <a:p>
            <a:pPr algn="r"/>
            <a:r>
              <a:rPr lang="de-DE" sz="1600" dirty="0"/>
              <a:t>Becker et al. (2019), </a:t>
            </a:r>
            <a:r>
              <a:rPr lang="de-DE" sz="1600" dirty="0" err="1"/>
              <a:t>Suleder</a:t>
            </a:r>
            <a:r>
              <a:rPr lang="de-DE" sz="1600" dirty="0"/>
              <a:t> (2020) </a:t>
            </a:r>
          </a:p>
        </p:txBody>
      </p:sp>
    </p:spTree>
    <p:custDataLst>
      <p:tags r:id="rId1"/>
    </p:custDataLst>
    <p:extLst>
      <p:ext uri="{BB962C8B-B14F-4D97-AF65-F5344CB8AC3E}">
        <p14:creationId xmlns:p14="http://schemas.microsoft.com/office/powerpoint/2010/main" val="3288070585"/>
      </p:ext>
    </p:extLst>
  </p:cSld>
  <p:clrMapOvr>
    <a:masterClrMapping/>
  </p:clrMapOvr>
  <mc:AlternateContent xmlns:mc="http://schemas.openxmlformats.org/markup-compatibility/2006" xmlns:p14="http://schemas.microsoft.com/office/powerpoint/2010/main">
    <mc:Choice Requires="p14">
      <p:transition spd="slow" p14:dur="2000" advTm="81101"/>
    </mc:Choice>
    <mc:Fallback xmlns="">
      <p:transition spd="slow" advTm="8110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14FBA8-666F-7F3F-1A4C-662FAB9AB30F}"/>
              </a:ext>
            </a:extLst>
          </p:cNvPr>
          <p:cNvSpPr>
            <a:spLocks noGrp="1"/>
          </p:cNvSpPr>
          <p:nvPr>
            <p:ph type="title"/>
          </p:nvPr>
        </p:nvSpPr>
        <p:spPr/>
        <p:txBody>
          <a:bodyPr/>
          <a:lstStyle/>
          <a:p>
            <a:r>
              <a:rPr lang="de-DE" dirty="0"/>
              <a:t>Was ist Videoanalyse? </a:t>
            </a:r>
          </a:p>
        </p:txBody>
      </p:sp>
      <p:sp>
        <p:nvSpPr>
          <p:cNvPr id="3" name="Inhaltsplatzhalter 2">
            <a:extLst>
              <a:ext uri="{FF2B5EF4-FFF2-40B4-BE49-F238E27FC236}">
                <a16:creationId xmlns:a16="http://schemas.microsoft.com/office/drawing/2014/main" id="{C5B373AD-E279-9F8C-3F1B-98F26A054465}"/>
              </a:ext>
            </a:extLst>
          </p:cNvPr>
          <p:cNvSpPr>
            <a:spLocks noGrp="1"/>
          </p:cNvSpPr>
          <p:nvPr>
            <p:ph idx="1"/>
          </p:nvPr>
        </p:nvSpPr>
        <p:spPr>
          <a:xfrm>
            <a:off x="1237129" y="2005012"/>
            <a:ext cx="9769497" cy="4351338"/>
          </a:xfrm>
        </p:spPr>
        <p:txBody>
          <a:bodyPr>
            <a:normAutofit/>
          </a:bodyPr>
          <a:lstStyle/>
          <a:p>
            <a:pPr marL="0" indent="0">
              <a:lnSpc>
                <a:spcPct val="100000"/>
              </a:lnSpc>
              <a:spcBef>
                <a:spcPts val="0"/>
              </a:spcBef>
              <a:spcAft>
                <a:spcPts val="600"/>
              </a:spcAft>
              <a:buNone/>
            </a:pPr>
            <a:r>
              <a:rPr lang="de-DE" sz="2400" dirty="0"/>
              <a:t>Verfahren zur berührungslosen Messung der Orts- und Zeitkoordinaten </a:t>
            </a:r>
            <a:br>
              <a:rPr lang="de-DE" sz="2400" dirty="0"/>
            </a:br>
            <a:r>
              <a:rPr lang="de-DE" sz="2400" dirty="0"/>
              <a:t>von bewegten Objekten</a:t>
            </a:r>
          </a:p>
          <a:p>
            <a:pPr marL="342900" indent="-342900">
              <a:lnSpc>
                <a:spcPct val="100000"/>
              </a:lnSpc>
              <a:spcBef>
                <a:spcPts val="0"/>
              </a:spcBef>
              <a:spcAft>
                <a:spcPts val="600"/>
              </a:spcAft>
              <a:buFont typeface="Arial" panose="020B0604020202020204" pitchFamily="34" charset="0"/>
              <a:buChar char="•"/>
            </a:pPr>
            <a:r>
              <a:rPr lang="de-DE" sz="2400" b="0" dirty="0"/>
              <a:t>Position eines bewegten Objekts im zweidimensionalen Koordinatensystem wird in Einzelbildern gespeichert </a:t>
            </a:r>
            <a:br>
              <a:rPr lang="de-DE" sz="2400" b="0" dirty="0"/>
            </a:br>
            <a:r>
              <a:rPr lang="de-DE" sz="2400" b="0" dirty="0">
                <a:sym typeface="Wingdings" panose="05000000000000000000" pitchFamily="2" charset="2"/>
              </a:rPr>
              <a:t> durch Markierungen entsteht Bahnkurve</a:t>
            </a:r>
          </a:p>
          <a:p>
            <a:pPr marL="0" indent="0">
              <a:lnSpc>
                <a:spcPct val="100000"/>
              </a:lnSpc>
              <a:spcBef>
                <a:spcPts val="0"/>
              </a:spcBef>
              <a:spcAft>
                <a:spcPts val="600"/>
              </a:spcAft>
              <a:buNone/>
            </a:pPr>
            <a:endParaRPr lang="de-DE" sz="2400" b="0" dirty="0">
              <a:sym typeface="Wingdings" panose="05000000000000000000" pitchFamily="2" charset="2"/>
            </a:endParaRPr>
          </a:p>
          <a:p>
            <a:pPr marL="342900" indent="-342900">
              <a:lnSpc>
                <a:spcPct val="100000"/>
              </a:lnSpc>
              <a:spcBef>
                <a:spcPts val="0"/>
              </a:spcBef>
              <a:spcAft>
                <a:spcPts val="600"/>
              </a:spcAft>
              <a:buFont typeface="Arial" panose="020B0604020202020204" pitchFamily="34" charset="0"/>
              <a:buChar char="•"/>
            </a:pPr>
            <a:r>
              <a:rPr lang="de-DE" sz="2400" b="0" dirty="0"/>
              <a:t>Ermittlung von Geschwindigkeiten &amp; Beschleunigungen </a:t>
            </a:r>
          </a:p>
          <a:p>
            <a:pPr marL="342900" indent="-342900">
              <a:lnSpc>
                <a:spcPct val="100000"/>
              </a:lnSpc>
              <a:spcBef>
                <a:spcPts val="0"/>
              </a:spcBef>
              <a:spcAft>
                <a:spcPts val="600"/>
              </a:spcAft>
              <a:buFont typeface="Arial" panose="020B0604020202020204" pitchFamily="34" charset="0"/>
              <a:buChar char="•"/>
            </a:pPr>
            <a:r>
              <a:rPr lang="de-DE" sz="2400" b="0" dirty="0"/>
              <a:t>Ausgabe von Bewegungsdiagrammen (Zeit-Ort, Zeit-Geschwindigkeit usw.)</a:t>
            </a:r>
          </a:p>
          <a:p>
            <a:pPr marL="342900" indent="-342900">
              <a:lnSpc>
                <a:spcPct val="100000"/>
              </a:lnSpc>
              <a:spcBef>
                <a:spcPts val="0"/>
              </a:spcBef>
              <a:spcAft>
                <a:spcPts val="600"/>
              </a:spcAft>
              <a:buFont typeface="Arial" panose="020B0604020202020204" pitchFamily="34" charset="0"/>
              <a:buChar char="•"/>
            </a:pPr>
            <a:r>
              <a:rPr lang="de-DE" sz="2400" b="0" dirty="0"/>
              <a:t>z.T. Visualisierung mit Hilfe von Vektorpfeilen</a:t>
            </a:r>
          </a:p>
          <a:p>
            <a:pPr>
              <a:lnSpc>
                <a:spcPct val="100000"/>
              </a:lnSpc>
              <a:spcBef>
                <a:spcPts val="0"/>
              </a:spcBef>
              <a:spcAft>
                <a:spcPts val="600"/>
              </a:spcAft>
            </a:pPr>
            <a:endParaRPr lang="de-DE" sz="2400" dirty="0"/>
          </a:p>
        </p:txBody>
      </p:sp>
      <p:sp>
        <p:nvSpPr>
          <p:cNvPr id="4" name="Rechteck 3">
            <a:extLst>
              <a:ext uri="{FF2B5EF4-FFF2-40B4-BE49-F238E27FC236}">
                <a16:creationId xmlns:a16="http://schemas.microsoft.com/office/drawing/2014/main" id="{4A42C848-AB4F-BE03-800D-88B7E9A8B018}"/>
              </a:ext>
            </a:extLst>
          </p:cNvPr>
          <p:cNvSpPr/>
          <p:nvPr/>
        </p:nvSpPr>
        <p:spPr>
          <a:xfrm>
            <a:off x="7843260" y="6292056"/>
            <a:ext cx="3163366" cy="338554"/>
          </a:xfrm>
          <a:prstGeom prst="rect">
            <a:avLst/>
          </a:prstGeom>
        </p:spPr>
        <p:txBody>
          <a:bodyPr wrap="none">
            <a:spAutoFit/>
          </a:bodyPr>
          <a:lstStyle/>
          <a:p>
            <a:pPr algn="r"/>
            <a:r>
              <a:rPr lang="de-DE" sz="1600" dirty="0"/>
              <a:t>Becker et al. (2019), </a:t>
            </a:r>
            <a:r>
              <a:rPr lang="de-DE" sz="1600" dirty="0" err="1"/>
              <a:t>Suleder</a:t>
            </a:r>
            <a:r>
              <a:rPr lang="de-DE" sz="1600" dirty="0"/>
              <a:t> (2020) </a:t>
            </a:r>
          </a:p>
        </p:txBody>
      </p:sp>
      <p:sp>
        <p:nvSpPr>
          <p:cNvPr id="6" name="Rechteck 5">
            <a:extLst>
              <a:ext uri="{FF2B5EF4-FFF2-40B4-BE49-F238E27FC236}">
                <a16:creationId xmlns:a16="http://schemas.microsoft.com/office/drawing/2014/main" id="{ED6117E3-154C-D16E-772A-899F0789CEB3}"/>
              </a:ext>
            </a:extLst>
          </p:cNvPr>
          <p:cNvSpPr/>
          <p:nvPr/>
        </p:nvSpPr>
        <p:spPr>
          <a:xfrm>
            <a:off x="1237127" y="2797526"/>
            <a:ext cx="9717743" cy="3833084"/>
          </a:xfrm>
          <a:prstGeom prst="rect">
            <a:avLst/>
          </a:prstGeom>
          <a:solidFill>
            <a:srgbClr val="FFFFFF">
              <a:alpha val="6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Bildschirmaufzeichnung 8">
            <a:hlinkClick r:id="" action="ppaction://media"/>
            <a:extLst>
              <a:ext uri="{FF2B5EF4-FFF2-40B4-BE49-F238E27FC236}">
                <a16:creationId xmlns:a16="http://schemas.microsoft.com/office/drawing/2014/main" id="{628A95DA-8A1A-3EB5-7DC7-A293064CB14D}"/>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325880" y="2777682"/>
            <a:ext cx="7832716" cy="3514374"/>
          </a:xfrm>
          <a:prstGeom prst="rect">
            <a:avLst/>
          </a:prstGeom>
        </p:spPr>
      </p:pic>
      <p:pic>
        <p:nvPicPr>
          <p:cNvPr id="7" name="Grafik 6">
            <a:extLst>
              <a:ext uri="{FF2B5EF4-FFF2-40B4-BE49-F238E27FC236}">
                <a16:creationId xmlns:a16="http://schemas.microsoft.com/office/drawing/2014/main" id="{7AB84127-1D88-3485-763F-C3D61BF6F2EE}"/>
              </a:ext>
            </a:extLst>
          </p:cNvPr>
          <p:cNvPicPr>
            <a:picLocks noChangeAspect="1"/>
          </p:cNvPicPr>
          <p:nvPr/>
        </p:nvPicPr>
        <p:blipFill>
          <a:blip r:embed="rId7"/>
          <a:srcRect l="24821" t="71464" r="58515" b="17939"/>
          <a:stretch/>
        </p:blipFill>
        <p:spPr>
          <a:xfrm rot="10800000">
            <a:off x="3272409" y="5285231"/>
            <a:ext cx="1304925" cy="371475"/>
          </a:xfrm>
          <a:prstGeom prst="rect">
            <a:avLst/>
          </a:prstGeom>
        </p:spPr>
      </p:pic>
    </p:spTree>
    <p:custDataLst>
      <p:tags r:id="rId1"/>
    </p:custDataLst>
    <p:extLst>
      <p:ext uri="{BB962C8B-B14F-4D97-AF65-F5344CB8AC3E}">
        <p14:creationId xmlns:p14="http://schemas.microsoft.com/office/powerpoint/2010/main" val="3396143446"/>
      </p:ext>
    </p:extLst>
  </p:cSld>
  <p:clrMapOvr>
    <a:masterClrMapping/>
  </p:clrMapOvr>
  <mc:AlternateContent xmlns:mc="http://schemas.openxmlformats.org/markup-compatibility/2006" xmlns:p14="http://schemas.microsoft.com/office/powerpoint/2010/main">
    <mc:Choice Requires="p14">
      <p:transition spd="slow" p14:dur="2000" advTm="10713"/>
    </mc:Choice>
    <mc:Fallback xmlns="">
      <p:transition spd="slow" advTm="107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3000"/>
                                  </p:stCondLst>
                                  <p:childTnLst>
                                    <p:cmd type="call" cmd="playFrom(0.0)">
                                      <p:cBhvr>
                                        <p:cTn id="6" dur="3582"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extLst>
    <p:ext uri="{E180D4A7-C9FB-4DFB-919C-405C955672EB}">
      <p14:showEvtLst xmlns:p14="http://schemas.microsoft.com/office/powerpoint/2010/main">
        <p14:playEvt time="5481" objId="5"/>
        <p14:stopEvt time="8827" objId="5"/>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14FBA8-666F-7F3F-1A4C-662FAB9AB30F}"/>
              </a:ext>
            </a:extLst>
          </p:cNvPr>
          <p:cNvSpPr>
            <a:spLocks noGrp="1"/>
          </p:cNvSpPr>
          <p:nvPr>
            <p:ph type="title"/>
          </p:nvPr>
        </p:nvSpPr>
        <p:spPr/>
        <p:txBody>
          <a:bodyPr/>
          <a:lstStyle/>
          <a:p>
            <a:r>
              <a:rPr lang="de-DE" dirty="0"/>
              <a:t>Was ist Videoanalyse? </a:t>
            </a:r>
          </a:p>
        </p:txBody>
      </p:sp>
      <p:sp>
        <p:nvSpPr>
          <p:cNvPr id="4" name="Rechteck 3">
            <a:extLst>
              <a:ext uri="{FF2B5EF4-FFF2-40B4-BE49-F238E27FC236}">
                <a16:creationId xmlns:a16="http://schemas.microsoft.com/office/drawing/2014/main" id="{4A42C848-AB4F-BE03-800D-88B7E9A8B018}"/>
              </a:ext>
            </a:extLst>
          </p:cNvPr>
          <p:cNvSpPr/>
          <p:nvPr/>
        </p:nvSpPr>
        <p:spPr>
          <a:xfrm>
            <a:off x="7843260" y="6292056"/>
            <a:ext cx="3163366" cy="338554"/>
          </a:xfrm>
          <a:prstGeom prst="rect">
            <a:avLst/>
          </a:prstGeom>
        </p:spPr>
        <p:txBody>
          <a:bodyPr wrap="none">
            <a:spAutoFit/>
          </a:bodyPr>
          <a:lstStyle/>
          <a:p>
            <a:pPr algn="r"/>
            <a:r>
              <a:rPr lang="de-DE" sz="1600" dirty="0"/>
              <a:t>Becker et al. (2019), </a:t>
            </a:r>
            <a:r>
              <a:rPr lang="de-DE" sz="1600" dirty="0" err="1"/>
              <a:t>Suleder</a:t>
            </a:r>
            <a:r>
              <a:rPr lang="de-DE" sz="1600" dirty="0"/>
              <a:t> (2020) </a:t>
            </a:r>
          </a:p>
        </p:txBody>
      </p:sp>
      <p:sp>
        <p:nvSpPr>
          <p:cNvPr id="6" name="Rechteck 5">
            <a:extLst>
              <a:ext uri="{FF2B5EF4-FFF2-40B4-BE49-F238E27FC236}">
                <a16:creationId xmlns:a16="http://schemas.microsoft.com/office/drawing/2014/main" id="{ED6117E3-154C-D16E-772A-899F0789CEB3}"/>
              </a:ext>
            </a:extLst>
          </p:cNvPr>
          <p:cNvSpPr/>
          <p:nvPr/>
        </p:nvSpPr>
        <p:spPr>
          <a:xfrm>
            <a:off x="1237127" y="2797526"/>
            <a:ext cx="9717743" cy="3833084"/>
          </a:xfrm>
          <a:prstGeom prst="rect">
            <a:avLst/>
          </a:prstGeom>
          <a:solidFill>
            <a:srgbClr val="FFFFFF">
              <a:alpha val="6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Inhaltsplatzhalter 2">
            <a:extLst>
              <a:ext uri="{FF2B5EF4-FFF2-40B4-BE49-F238E27FC236}">
                <a16:creationId xmlns:a16="http://schemas.microsoft.com/office/drawing/2014/main" id="{15813D45-ABC6-A719-818F-C9FE61EB883E}"/>
              </a:ext>
            </a:extLst>
          </p:cNvPr>
          <p:cNvSpPr>
            <a:spLocks noGrp="1"/>
          </p:cNvSpPr>
          <p:nvPr>
            <p:ph idx="1"/>
          </p:nvPr>
        </p:nvSpPr>
        <p:spPr>
          <a:xfrm>
            <a:off x="1237129" y="2005012"/>
            <a:ext cx="9769497" cy="4351338"/>
          </a:xfrm>
        </p:spPr>
        <p:txBody>
          <a:bodyPr>
            <a:normAutofit/>
          </a:bodyPr>
          <a:lstStyle/>
          <a:p>
            <a:pPr marL="0" indent="0">
              <a:lnSpc>
                <a:spcPct val="100000"/>
              </a:lnSpc>
              <a:spcBef>
                <a:spcPts val="0"/>
              </a:spcBef>
              <a:spcAft>
                <a:spcPts val="600"/>
              </a:spcAft>
              <a:buNone/>
            </a:pPr>
            <a:r>
              <a:rPr lang="de-DE" sz="2400" dirty="0"/>
              <a:t>Verfahren zur berührungslosen Messung der Orts- und Zeitkoordinaten </a:t>
            </a:r>
            <a:br>
              <a:rPr lang="de-DE" sz="2400" dirty="0"/>
            </a:br>
            <a:r>
              <a:rPr lang="de-DE" sz="2400" dirty="0"/>
              <a:t>von bewegten Objekten</a:t>
            </a:r>
          </a:p>
          <a:p>
            <a:pPr marL="342900" indent="-342900">
              <a:lnSpc>
                <a:spcPct val="100000"/>
              </a:lnSpc>
              <a:spcBef>
                <a:spcPts val="0"/>
              </a:spcBef>
              <a:spcAft>
                <a:spcPts val="600"/>
              </a:spcAft>
              <a:buFont typeface="Arial" panose="020B0604020202020204" pitchFamily="34" charset="0"/>
              <a:buChar char="•"/>
            </a:pPr>
            <a:r>
              <a:rPr lang="de-DE" sz="2400" b="0" dirty="0"/>
              <a:t>Position eines bewegten Objekts im zweidimensionalen Koordinatensystem wird in Einzelbildern gespeichert </a:t>
            </a:r>
            <a:br>
              <a:rPr lang="de-DE" sz="2400" b="0" dirty="0"/>
            </a:br>
            <a:r>
              <a:rPr lang="de-DE" sz="2400" b="0" dirty="0">
                <a:sym typeface="Wingdings" panose="05000000000000000000" pitchFamily="2" charset="2"/>
              </a:rPr>
              <a:t> durch Markierungen entsteht Bahnkurve</a:t>
            </a:r>
          </a:p>
          <a:p>
            <a:pPr marL="0" indent="0">
              <a:lnSpc>
                <a:spcPct val="100000"/>
              </a:lnSpc>
              <a:spcBef>
                <a:spcPts val="0"/>
              </a:spcBef>
              <a:spcAft>
                <a:spcPts val="600"/>
              </a:spcAft>
              <a:buNone/>
            </a:pPr>
            <a:endParaRPr lang="de-DE" sz="2400" b="0" dirty="0">
              <a:sym typeface="Wingdings" panose="05000000000000000000" pitchFamily="2" charset="2"/>
            </a:endParaRPr>
          </a:p>
          <a:p>
            <a:pPr marL="342900" indent="-342900">
              <a:lnSpc>
                <a:spcPct val="100000"/>
              </a:lnSpc>
              <a:spcBef>
                <a:spcPts val="0"/>
              </a:spcBef>
              <a:spcAft>
                <a:spcPts val="600"/>
              </a:spcAft>
              <a:buFont typeface="Arial" panose="020B0604020202020204" pitchFamily="34" charset="0"/>
              <a:buChar char="•"/>
            </a:pPr>
            <a:r>
              <a:rPr lang="de-DE" sz="2400" b="0" dirty="0"/>
              <a:t>Ermittlung von Geschwindigkeiten &amp; Beschleunigungen </a:t>
            </a:r>
          </a:p>
          <a:p>
            <a:pPr marL="342900" indent="-342900">
              <a:lnSpc>
                <a:spcPct val="100000"/>
              </a:lnSpc>
              <a:spcBef>
                <a:spcPts val="0"/>
              </a:spcBef>
              <a:spcAft>
                <a:spcPts val="600"/>
              </a:spcAft>
              <a:buFont typeface="Arial" panose="020B0604020202020204" pitchFamily="34" charset="0"/>
              <a:buChar char="•"/>
            </a:pPr>
            <a:r>
              <a:rPr lang="de-DE" sz="2400" b="0" dirty="0"/>
              <a:t>Ausgabe von Bewegungsdiagrammen (Zeit-Ort, Zeit-Geschwindigkeit usw.)</a:t>
            </a:r>
          </a:p>
          <a:p>
            <a:pPr marL="342900" indent="-342900">
              <a:lnSpc>
                <a:spcPct val="100000"/>
              </a:lnSpc>
              <a:spcBef>
                <a:spcPts val="0"/>
              </a:spcBef>
              <a:spcAft>
                <a:spcPts val="600"/>
              </a:spcAft>
              <a:buFont typeface="Arial" panose="020B0604020202020204" pitchFamily="34" charset="0"/>
              <a:buChar char="•"/>
            </a:pPr>
            <a:r>
              <a:rPr lang="de-DE" sz="2400" b="0" dirty="0"/>
              <a:t>z.T. Visualisierung mit Hilfe von Vektorpfeilen</a:t>
            </a:r>
          </a:p>
          <a:p>
            <a:pPr>
              <a:lnSpc>
                <a:spcPct val="100000"/>
              </a:lnSpc>
              <a:spcBef>
                <a:spcPts val="0"/>
              </a:spcBef>
              <a:spcAft>
                <a:spcPts val="600"/>
              </a:spcAft>
            </a:pPr>
            <a:endParaRPr lang="de-DE" sz="2400" dirty="0"/>
          </a:p>
        </p:txBody>
      </p:sp>
      <p:sp>
        <p:nvSpPr>
          <p:cNvPr id="16" name="Rechteck 15">
            <a:extLst>
              <a:ext uri="{FF2B5EF4-FFF2-40B4-BE49-F238E27FC236}">
                <a16:creationId xmlns:a16="http://schemas.microsoft.com/office/drawing/2014/main" id="{8F082CED-15EE-54A7-E8EE-DCBB87984BB2}"/>
              </a:ext>
            </a:extLst>
          </p:cNvPr>
          <p:cNvSpPr/>
          <p:nvPr/>
        </p:nvSpPr>
        <p:spPr>
          <a:xfrm>
            <a:off x="1237127" y="2769218"/>
            <a:ext cx="9717743" cy="3932512"/>
          </a:xfrm>
          <a:prstGeom prst="rect">
            <a:avLst/>
          </a:prstGeom>
          <a:solidFill>
            <a:srgbClr val="FFFFFF">
              <a:alpha val="6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Bildschirmaufzeichnung 8">
            <a:hlinkClick r:id="" action="ppaction://media"/>
            <a:extLst>
              <a:ext uri="{FF2B5EF4-FFF2-40B4-BE49-F238E27FC236}">
                <a16:creationId xmlns:a16="http://schemas.microsoft.com/office/drawing/2014/main" id="{FA9B7BDE-580E-2517-CC8C-7BB10AE061D4}"/>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325880" y="2777682"/>
            <a:ext cx="7832716" cy="3514374"/>
          </a:xfrm>
          <a:prstGeom prst="rect">
            <a:avLst/>
          </a:prstGeom>
        </p:spPr>
      </p:pic>
      <p:sp>
        <p:nvSpPr>
          <p:cNvPr id="7" name="Denkblase: wolkenförmig 6">
            <a:extLst>
              <a:ext uri="{FF2B5EF4-FFF2-40B4-BE49-F238E27FC236}">
                <a16:creationId xmlns:a16="http://schemas.microsoft.com/office/drawing/2014/main" id="{BB8D56A7-EA34-46DB-92FB-7D556C25EE87}"/>
              </a:ext>
            </a:extLst>
          </p:cNvPr>
          <p:cNvSpPr/>
          <p:nvPr/>
        </p:nvSpPr>
        <p:spPr>
          <a:xfrm>
            <a:off x="8718331" y="2522482"/>
            <a:ext cx="3473669" cy="2017987"/>
          </a:xfrm>
          <a:prstGeom prst="cloudCallout">
            <a:avLst>
              <a:gd name="adj1" fmla="val 29677"/>
              <a:gd name="adj2" fmla="val 82711"/>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solidFill>
                  <a:sysClr val="windowText" lastClr="000000"/>
                </a:solidFill>
              </a:rPr>
              <a:t>Schülervorstellung: </a:t>
            </a:r>
            <a:r>
              <a:rPr lang="de-DE" sz="2000" i="1" dirty="0">
                <a:solidFill>
                  <a:sysClr val="windowText" lastClr="000000"/>
                </a:solidFill>
              </a:rPr>
              <a:t>„Ohne Kraft in Bewegungsrichtung keine Bewegung“ </a:t>
            </a:r>
          </a:p>
        </p:txBody>
      </p:sp>
      <p:cxnSp>
        <p:nvCxnSpPr>
          <p:cNvPr id="12" name="Gerader Verbinder 11">
            <a:extLst>
              <a:ext uri="{FF2B5EF4-FFF2-40B4-BE49-F238E27FC236}">
                <a16:creationId xmlns:a16="http://schemas.microsoft.com/office/drawing/2014/main" id="{360F96F6-7B76-A3AE-7BAF-E967E74CA6CE}"/>
              </a:ext>
            </a:extLst>
          </p:cNvPr>
          <p:cNvCxnSpPr>
            <a:cxnSpLocks/>
          </p:cNvCxnSpPr>
          <p:nvPr/>
        </p:nvCxnSpPr>
        <p:spPr>
          <a:xfrm flipV="1">
            <a:off x="9424943" y="2596653"/>
            <a:ext cx="1994922" cy="1742943"/>
          </a:xfrm>
          <a:prstGeom prst="line">
            <a:avLst/>
          </a:prstGeom>
          <a:ln w="28575">
            <a:solidFill>
              <a:srgbClr val="FF3300"/>
            </a:solidFill>
          </a:ln>
        </p:spPr>
        <p:style>
          <a:lnRef idx="2">
            <a:schemeClr val="accent2"/>
          </a:lnRef>
          <a:fillRef idx="0">
            <a:schemeClr val="accent2"/>
          </a:fillRef>
          <a:effectRef idx="1">
            <a:schemeClr val="accent2"/>
          </a:effectRef>
          <a:fontRef idx="minor">
            <a:schemeClr val="tx1"/>
          </a:fontRef>
        </p:style>
      </p:cxnSp>
      <p:cxnSp>
        <p:nvCxnSpPr>
          <p:cNvPr id="11" name="Gerader Verbinder 10">
            <a:extLst>
              <a:ext uri="{FF2B5EF4-FFF2-40B4-BE49-F238E27FC236}">
                <a16:creationId xmlns:a16="http://schemas.microsoft.com/office/drawing/2014/main" id="{98590C95-C730-E657-923D-972814370AA3}"/>
              </a:ext>
            </a:extLst>
          </p:cNvPr>
          <p:cNvCxnSpPr>
            <a:cxnSpLocks/>
          </p:cNvCxnSpPr>
          <p:nvPr/>
        </p:nvCxnSpPr>
        <p:spPr>
          <a:xfrm>
            <a:off x="8986345" y="2797526"/>
            <a:ext cx="2727434" cy="1522226"/>
          </a:xfrm>
          <a:prstGeom prst="line">
            <a:avLst/>
          </a:prstGeom>
          <a:ln w="28575">
            <a:solidFill>
              <a:srgbClr val="FF3300"/>
            </a:solidFill>
          </a:ln>
        </p:spPr>
        <p:style>
          <a:lnRef idx="2">
            <a:schemeClr val="accent2"/>
          </a:lnRef>
          <a:fillRef idx="0">
            <a:schemeClr val="accent2"/>
          </a:fillRef>
          <a:effectRef idx="1">
            <a:schemeClr val="accent2"/>
          </a:effectRef>
          <a:fontRef idx="minor">
            <a:schemeClr val="tx1"/>
          </a:fontRef>
        </p:style>
      </p:cxnSp>
      <p:pic>
        <p:nvPicPr>
          <p:cNvPr id="3" name="Grafik 2">
            <a:extLst>
              <a:ext uri="{FF2B5EF4-FFF2-40B4-BE49-F238E27FC236}">
                <a16:creationId xmlns:a16="http://schemas.microsoft.com/office/drawing/2014/main" id="{974A6096-8583-D4A0-191F-0D1399652B42}"/>
              </a:ext>
            </a:extLst>
          </p:cNvPr>
          <p:cNvPicPr>
            <a:picLocks noChangeAspect="1"/>
          </p:cNvPicPr>
          <p:nvPr/>
        </p:nvPicPr>
        <p:blipFill>
          <a:blip r:embed="rId7"/>
          <a:srcRect l="24821" t="71464" r="58515" b="17939"/>
          <a:stretch/>
        </p:blipFill>
        <p:spPr>
          <a:xfrm rot="10800000">
            <a:off x="3272409" y="5285231"/>
            <a:ext cx="1304925" cy="371475"/>
          </a:xfrm>
          <a:prstGeom prst="rect">
            <a:avLst/>
          </a:prstGeom>
        </p:spPr>
      </p:pic>
    </p:spTree>
    <p:custDataLst>
      <p:tags r:id="rId1"/>
    </p:custDataLst>
    <p:extLst>
      <p:ext uri="{BB962C8B-B14F-4D97-AF65-F5344CB8AC3E}">
        <p14:creationId xmlns:p14="http://schemas.microsoft.com/office/powerpoint/2010/main" val="3143401249"/>
      </p:ext>
    </p:extLst>
  </p:cSld>
  <p:clrMapOvr>
    <a:masterClrMapping/>
  </p:clrMapOvr>
  <mc:AlternateContent xmlns:mc="http://schemas.openxmlformats.org/markup-compatibility/2006" xmlns:p14="http://schemas.microsoft.com/office/powerpoint/2010/main">
    <mc:Choice Requires="p14">
      <p:transition spd="slow" p14:dur="2000" advTm="29907"/>
    </mc:Choice>
    <mc:Fallback xmlns="">
      <p:transition spd="slow" advTm="299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800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8000"/>
                            </p:stCondLst>
                            <p:childTnLst>
                              <p:par>
                                <p:cTn id="8" presetID="1" presetClass="mediacall" presetSubtype="0" fill="hold" nodeType="afterEffect">
                                  <p:stCondLst>
                                    <p:cond delay="18500"/>
                                  </p:stCondLst>
                                  <p:childTnLst>
                                    <p:cmd type="call" cmd="playFrom(0.0)">
                                      <p:cBhvr>
                                        <p:cTn id="9" dur="3582" fill="hold"/>
                                        <p:tgtEl>
                                          <p:spTgt spid="8"/>
                                        </p:tgtEl>
                                      </p:cBhvr>
                                    </p:cmd>
                                  </p:childTnLst>
                                </p:cTn>
                              </p:par>
                              <p:par>
                                <p:cTn id="10" presetID="22" presetClass="entr" presetSubtype="1" fill="hold" nodeType="withEffect">
                                  <p:stCondLst>
                                    <p:cond delay="1850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par>
                                <p:cTn id="13" presetID="22" presetClass="entr" presetSubtype="1" fill="hold" nodeType="withEffect">
                                  <p:stCondLst>
                                    <p:cond delay="1850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8"/>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8"/>
                                        </p:tgtEl>
                                      </p:cBhvr>
                                    </p:cmd>
                                  </p:childTnLst>
                                </p:cTn>
                              </p:par>
                            </p:childTnLst>
                          </p:cTn>
                        </p:par>
                      </p:childTnLst>
                    </p:cTn>
                  </p:par>
                </p:childTnLst>
              </p:cTn>
              <p:nextCondLst>
                <p:cond evt="onClick" delay="0">
                  <p:tgtEl>
                    <p:spTgt spid="8"/>
                  </p:tgtEl>
                </p:cond>
              </p:nextCondLst>
            </p:seq>
            <p:video>
              <p:cMediaNode vol="80000" mute="1">
                <p:cTn id="21" fill="hold" display="0">
                  <p:stCondLst>
                    <p:cond delay="indefinite"/>
                  </p:stCondLst>
                </p:cTn>
                <p:tgtEl>
                  <p:spTgt spid="8"/>
                </p:tgtEl>
              </p:cMediaNode>
            </p:video>
          </p:childTnLst>
        </p:cTn>
      </p:par>
    </p:tnLst>
    <p:bldLst>
      <p:bldP spid="7" grpId="0" animBg="1"/>
    </p:bldLst>
  </p:timing>
  <p:extLst>
    <p:ext uri="{E180D4A7-C9FB-4DFB-919C-405C955672EB}">
      <p14:showEvtLst xmlns:p14="http://schemas.microsoft.com/office/powerpoint/2010/main">
        <p14:playEvt time="19580" objId="5"/>
        <p14:stopEvt time="22958" objId="5"/>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4630FD-0B5D-148D-7E44-59D5C87A205B}"/>
              </a:ext>
            </a:extLst>
          </p:cNvPr>
          <p:cNvSpPr>
            <a:spLocks noGrp="1"/>
          </p:cNvSpPr>
          <p:nvPr>
            <p:ph type="title"/>
          </p:nvPr>
        </p:nvSpPr>
        <p:spPr/>
        <p:txBody>
          <a:bodyPr/>
          <a:lstStyle/>
          <a:p>
            <a:r>
              <a:rPr lang="de-DE" dirty="0"/>
              <a:t>Programme zur Videoanalyse</a:t>
            </a:r>
          </a:p>
        </p:txBody>
      </p:sp>
      <p:sp>
        <p:nvSpPr>
          <p:cNvPr id="3" name="Inhaltsplatzhalter 2">
            <a:extLst>
              <a:ext uri="{FF2B5EF4-FFF2-40B4-BE49-F238E27FC236}">
                <a16:creationId xmlns:a16="http://schemas.microsoft.com/office/drawing/2014/main" id="{16DEB0B5-4ADA-6650-EACB-CEB7A2DB1C63}"/>
              </a:ext>
            </a:extLst>
          </p:cNvPr>
          <p:cNvSpPr>
            <a:spLocks noGrp="1"/>
          </p:cNvSpPr>
          <p:nvPr>
            <p:ph idx="1"/>
          </p:nvPr>
        </p:nvSpPr>
        <p:spPr>
          <a:xfrm>
            <a:off x="1237129" y="2005011"/>
            <a:ext cx="9769497" cy="4485729"/>
          </a:xfrm>
        </p:spPr>
        <p:txBody>
          <a:bodyPr>
            <a:normAutofit fontScale="77500" lnSpcReduction="20000"/>
          </a:bodyPr>
          <a:lstStyle/>
          <a:p>
            <a:pPr marL="0" indent="0">
              <a:lnSpc>
                <a:spcPct val="120000"/>
              </a:lnSpc>
              <a:spcBef>
                <a:spcPts val="0"/>
              </a:spcBef>
              <a:spcAft>
                <a:spcPts val="600"/>
              </a:spcAft>
              <a:buNone/>
            </a:pPr>
            <a:r>
              <a:rPr lang="de-DE" b="1" dirty="0"/>
              <a:t>für den PC </a:t>
            </a:r>
          </a:p>
          <a:p>
            <a:pPr>
              <a:lnSpc>
                <a:spcPct val="120000"/>
              </a:lnSpc>
              <a:spcBef>
                <a:spcPts val="0"/>
              </a:spcBef>
              <a:spcAft>
                <a:spcPts val="600"/>
              </a:spcAft>
            </a:pPr>
            <a:r>
              <a:rPr lang="de-DE" i="1" dirty="0" err="1"/>
              <a:t>measure</a:t>
            </a:r>
            <a:r>
              <a:rPr lang="de-DE" i="1" dirty="0"/>
              <a:t> </a:t>
            </a:r>
            <a:r>
              <a:rPr lang="de-DE" i="1" dirty="0" err="1"/>
              <a:t>dynamics</a:t>
            </a:r>
            <a:r>
              <a:rPr lang="de-DE" i="1" dirty="0"/>
              <a:t> </a:t>
            </a:r>
            <a:r>
              <a:rPr lang="de-DE" dirty="0"/>
              <a:t>(kostenpflichtig)</a:t>
            </a:r>
          </a:p>
          <a:p>
            <a:pPr>
              <a:lnSpc>
                <a:spcPct val="120000"/>
              </a:lnSpc>
              <a:spcBef>
                <a:spcPts val="0"/>
              </a:spcBef>
              <a:spcAft>
                <a:spcPts val="600"/>
              </a:spcAft>
            </a:pPr>
            <a:r>
              <a:rPr lang="de-DE" i="1" dirty="0"/>
              <a:t>Tracker </a:t>
            </a:r>
            <a:r>
              <a:rPr lang="de-DE" dirty="0"/>
              <a:t>(kostenfrei)</a:t>
            </a:r>
            <a:endParaRPr lang="de-DE" i="1" dirty="0"/>
          </a:p>
          <a:p>
            <a:pPr>
              <a:lnSpc>
                <a:spcPct val="120000"/>
              </a:lnSpc>
              <a:spcBef>
                <a:spcPts val="0"/>
              </a:spcBef>
              <a:spcAft>
                <a:spcPts val="600"/>
              </a:spcAft>
            </a:pPr>
            <a:endParaRPr lang="de-DE" i="1" dirty="0"/>
          </a:p>
          <a:p>
            <a:pPr marL="0" indent="0">
              <a:lnSpc>
                <a:spcPct val="120000"/>
              </a:lnSpc>
              <a:spcBef>
                <a:spcPts val="0"/>
              </a:spcBef>
              <a:spcAft>
                <a:spcPts val="600"/>
              </a:spcAft>
              <a:buNone/>
            </a:pPr>
            <a:r>
              <a:rPr lang="de-DE" b="1" dirty="0"/>
              <a:t>Videoanalyse-Apps</a:t>
            </a:r>
          </a:p>
          <a:p>
            <a:pPr>
              <a:lnSpc>
                <a:spcPct val="120000"/>
              </a:lnSpc>
              <a:spcBef>
                <a:spcPts val="0"/>
              </a:spcBef>
              <a:spcAft>
                <a:spcPts val="600"/>
              </a:spcAft>
            </a:pPr>
            <a:r>
              <a:rPr lang="de-DE" b="0" i="1" dirty="0"/>
              <a:t>VIANA </a:t>
            </a:r>
            <a:r>
              <a:rPr lang="de-DE" dirty="0"/>
              <a:t>(iOS, kostenfrei)</a:t>
            </a:r>
            <a:endParaRPr lang="de-DE" i="1" dirty="0"/>
          </a:p>
          <a:p>
            <a:pPr>
              <a:lnSpc>
                <a:spcPct val="120000"/>
              </a:lnSpc>
              <a:spcBef>
                <a:spcPts val="0"/>
              </a:spcBef>
              <a:spcAft>
                <a:spcPts val="600"/>
              </a:spcAft>
            </a:pPr>
            <a:r>
              <a:rPr lang="de-DE" i="1" dirty="0"/>
              <a:t>Newton-DV</a:t>
            </a:r>
            <a:r>
              <a:rPr lang="de-DE" dirty="0"/>
              <a:t> (iOS, kostenpflichtig)</a:t>
            </a:r>
          </a:p>
          <a:p>
            <a:pPr>
              <a:lnSpc>
                <a:spcPct val="120000"/>
              </a:lnSpc>
              <a:spcBef>
                <a:spcPts val="0"/>
              </a:spcBef>
              <a:spcAft>
                <a:spcPts val="600"/>
              </a:spcAft>
            </a:pPr>
            <a:r>
              <a:rPr lang="de-DE" b="0" dirty="0"/>
              <a:t>Vernier</a:t>
            </a:r>
            <a:r>
              <a:rPr lang="de-DE" b="0" i="1" dirty="0"/>
              <a:t> Video Physics </a:t>
            </a:r>
            <a:r>
              <a:rPr lang="de-DE" b="0" dirty="0"/>
              <a:t>(iOS, kostenpflichtig) &amp; </a:t>
            </a:r>
            <a:r>
              <a:rPr lang="de-DE" b="0" i="1" dirty="0" err="1"/>
              <a:t>Graphical</a:t>
            </a:r>
            <a:r>
              <a:rPr lang="de-DE" b="0" i="1" dirty="0"/>
              <a:t> Analysis </a:t>
            </a:r>
            <a:r>
              <a:rPr lang="de-DE" b="0" dirty="0"/>
              <a:t>(iOS, Android, kostenfrei) </a:t>
            </a:r>
            <a:endParaRPr lang="de-DE" i="1" dirty="0"/>
          </a:p>
          <a:p>
            <a:pPr>
              <a:lnSpc>
                <a:spcPct val="120000"/>
              </a:lnSpc>
              <a:spcBef>
                <a:spcPts val="0"/>
              </a:spcBef>
              <a:spcAft>
                <a:spcPts val="600"/>
              </a:spcAft>
            </a:pPr>
            <a:r>
              <a:rPr lang="de-DE" b="0" i="1" dirty="0" err="1"/>
              <a:t>VidAnalysis</a:t>
            </a:r>
            <a:r>
              <a:rPr lang="de-DE" b="0" dirty="0"/>
              <a:t> (Android, kostenfrei)</a:t>
            </a:r>
          </a:p>
          <a:p>
            <a:pPr>
              <a:lnSpc>
                <a:spcPct val="120000"/>
              </a:lnSpc>
              <a:spcBef>
                <a:spcPts val="0"/>
              </a:spcBef>
              <a:spcAft>
                <a:spcPts val="600"/>
              </a:spcAft>
            </a:pPr>
            <a:r>
              <a:rPr lang="de-DE" i="1" dirty="0" err="1"/>
              <a:t>eXperilyser</a:t>
            </a:r>
            <a:r>
              <a:rPr lang="de-DE" dirty="0"/>
              <a:t> (Android + Windows, kostenpflichtig)</a:t>
            </a:r>
            <a:endParaRPr lang="de-DE" b="0" dirty="0"/>
          </a:p>
        </p:txBody>
      </p:sp>
    </p:spTree>
    <p:custDataLst>
      <p:tags r:id="rId1"/>
    </p:custDataLst>
    <p:extLst>
      <p:ext uri="{BB962C8B-B14F-4D97-AF65-F5344CB8AC3E}">
        <p14:creationId xmlns:p14="http://schemas.microsoft.com/office/powerpoint/2010/main" val="3739775154"/>
      </p:ext>
    </p:extLst>
  </p:cSld>
  <p:clrMapOvr>
    <a:masterClrMapping/>
  </p:clrMapOvr>
  <p:transition spd="slow" advTm="146612">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75803E-4B26-4CC5-8013-67C477E3E07A}"/>
              </a:ext>
            </a:extLst>
          </p:cNvPr>
          <p:cNvSpPr>
            <a:spLocks noGrp="1"/>
          </p:cNvSpPr>
          <p:nvPr>
            <p:ph type="ctrTitle"/>
          </p:nvPr>
        </p:nvSpPr>
        <p:spPr/>
        <p:txBody>
          <a:bodyPr anchor="t">
            <a:noAutofit/>
          </a:bodyPr>
          <a:lstStyle/>
          <a:p>
            <a:pPr algn="l"/>
            <a:r>
              <a:rPr lang="de-DE" sz="3600" dirty="0"/>
              <a:t>Einsatz digitaler Medien im Physikunterricht –Videoanalyse </a:t>
            </a:r>
            <a:r>
              <a:rPr lang="de-DE" sz="2800" dirty="0"/>
              <a:t>– 01 </a:t>
            </a:r>
            <a:endParaRPr lang="de-DE" sz="3600" dirty="0"/>
          </a:p>
        </p:txBody>
      </p:sp>
      <p:pic>
        <p:nvPicPr>
          <p:cNvPr id="6" name="Grafik 5">
            <a:extLst>
              <a:ext uri="{FF2B5EF4-FFF2-40B4-BE49-F238E27FC236}">
                <a16:creationId xmlns:a16="http://schemas.microsoft.com/office/drawing/2014/main" id="{FF869BDF-134A-8801-7ECA-C19F85E7EF24}"/>
              </a:ext>
            </a:extLst>
          </p:cNvPr>
          <p:cNvPicPr>
            <a:picLocks noChangeAspect="1"/>
          </p:cNvPicPr>
          <p:nvPr/>
        </p:nvPicPr>
        <p:blipFill>
          <a:blip r:embed="rId3"/>
          <a:stretch>
            <a:fillRect/>
          </a:stretch>
        </p:blipFill>
        <p:spPr>
          <a:xfrm>
            <a:off x="9440589" y="4915445"/>
            <a:ext cx="1227411" cy="429442"/>
          </a:xfrm>
          <a:prstGeom prst="rect">
            <a:avLst/>
          </a:prstGeom>
        </p:spPr>
      </p:pic>
      <p:sp>
        <p:nvSpPr>
          <p:cNvPr id="7" name="Untertitel 2">
            <a:extLst>
              <a:ext uri="{FF2B5EF4-FFF2-40B4-BE49-F238E27FC236}">
                <a16:creationId xmlns:a16="http://schemas.microsoft.com/office/drawing/2014/main" id="{DC60A69E-0CC8-3EF6-5154-8D18F94E9BAA}"/>
              </a:ext>
            </a:extLst>
          </p:cNvPr>
          <p:cNvSpPr txBox="1">
            <a:spLocks/>
          </p:cNvSpPr>
          <p:nvPr/>
        </p:nvSpPr>
        <p:spPr>
          <a:xfrm>
            <a:off x="1463040" y="3029447"/>
            <a:ext cx="9204960" cy="2315440"/>
          </a:xfrm>
          <a:prstGeom prst="rect">
            <a:avLst/>
          </a:prstGeom>
        </p:spPr>
        <p:txBody>
          <a:bodyPr vert="horz" lIns="91440" tIns="45720" rIns="91440" bIns="45720" rtlCol="0">
            <a:normAutofit fontScale="7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0000"/>
              </a:lnSpc>
            </a:pPr>
            <a:r>
              <a:rPr lang="de-DE" sz="2800" dirty="0"/>
              <a:t>Texte: </a:t>
            </a:r>
            <a:r>
              <a:rPr lang="de-DE" sz="2800" dirty="0" err="1"/>
              <a:t>Rike</a:t>
            </a:r>
            <a:r>
              <a:rPr lang="de-DE" sz="2800" dirty="0"/>
              <a:t> </a:t>
            </a:r>
            <a:r>
              <a:rPr lang="de-DE" sz="2800" dirty="0" err="1"/>
              <a:t>Gieshoff</a:t>
            </a:r>
            <a:r>
              <a:rPr lang="de-DE" sz="2800" dirty="0"/>
              <a:t>, André </a:t>
            </a:r>
            <a:r>
              <a:rPr lang="de-DE" sz="2800" dirty="0" err="1"/>
              <a:t>Bresges</a:t>
            </a:r>
            <a:r>
              <a:rPr lang="de-DE" sz="2800" dirty="0"/>
              <a:t>, Jan-Philipp </a:t>
            </a:r>
            <a:r>
              <a:rPr lang="de-DE" sz="2800" dirty="0" err="1"/>
              <a:t>Burde</a:t>
            </a:r>
            <a:r>
              <a:rPr lang="de-DE" sz="2800" dirty="0"/>
              <a:t>, Kasim </a:t>
            </a:r>
            <a:r>
              <a:rPr lang="de-DE" sz="2800" dirty="0" err="1"/>
              <a:t>Costan</a:t>
            </a:r>
            <a:r>
              <a:rPr lang="de-DE" sz="2800" dirty="0"/>
              <a:t>, Jannik Henze, Simon </a:t>
            </a:r>
            <a:r>
              <a:rPr lang="de-DE" sz="2800" dirty="0" err="1"/>
              <a:t>Höfting</a:t>
            </a:r>
            <a:r>
              <a:rPr lang="de-DE" sz="2800" dirty="0"/>
              <a:t>, Christoph Kulgemeyer, Armin Lässer, Katja Plicht, Josef Riese, Thomas </a:t>
            </a:r>
            <a:r>
              <a:rPr lang="de-DE" sz="2800" dirty="0" err="1"/>
              <a:t>Schubatzky</a:t>
            </a:r>
            <a:r>
              <a:rPr lang="de-DE" sz="2800" dirty="0"/>
              <a:t>, Sascha Moritz </a:t>
            </a:r>
            <a:r>
              <a:rPr lang="de-DE" sz="2800" dirty="0" err="1"/>
              <a:t>Therolf</a:t>
            </a:r>
            <a:r>
              <a:rPr lang="de-DE" sz="2800" dirty="0"/>
              <a:t>, David Weiler</a:t>
            </a:r>
          </a:p>
          <a:p>
            <a:pPr algn="l">
              <a:lnSpc>
                <a:spcPct val="120000"/>
              </a:lnSpc>
            </a:pPr>
            <a:r>
              <a:rPr lang="de-DE" sz="2800" dirty="0"/>
              <a:t>Bilder, Videos, Fotos oder Icons, die nicht explizit verwiesen wurden, sind von den Autor*innen selbst erstellt oder unterliegen einer Public Domain (CC0). </a:t>
            </a:r>
          </a:p>
          <a:p>
            <a:pPr algn="l">
              <a:lnSpc>
                <a:spcPct val="120000"/>
              </a:lnSpc>
            </a:pPr>
            <a:r>
              <a:rPr lang="de-DE" sz="2800" dirty="0"/>
              <a:t>Dieses Video ist lizensiert unter </a:t>
            </a:r>
            <a:r>
              <a:rPr lang="de-DE" sz="2800" dirty="0">
                <a:hlinkClick r:id="rId4"/>
              </a:rPr>
              <a:t>CC-BY-SA 4.0</a:t>
            </a:r>
            <a:r>
              <a:rPr lang="de-DE" sz="2800" dirty="0"/>
              <a:t>.  </a:t>
            </a:r>
          </a:p>
        </p:txBody>
      </p:sp>
    </p:spTree>
    <p:extLst>
      <p:ext uri="{BB962C8B-B14F-4D97-AF65-F5344CB8AC3E}">
        <p14:creationId xmlns:p14="http://schemas.microsoft.com/office/powerpoint/2010/main" val="32359712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14.6|29.9"/>
</p:tagLst>
</file>

<file path=ppt/tags/tag10.xml><?xml version="1.0" encoding="utf-8"?>
<p:tagLst xmlns:a="http://schemas.openxmlformats.org/drawingml/2006/main" xmlns:r="http://schemas.openxmlformats.org/officeDocument/2006/relationships" xmlns:p="http://schemas.openxmlformats.org/presentationml/2006/main">
  <p:tag name="TIMING" val="|11.8|44.8"/>
</p:tagLst>
</file>

<file path=ppt/tags/tag2.xml><?xml version="1.0" encoding="utf-8"?>
<p:tagLst xmlns:a="http://schemas.openxmlformats.org/drawingml/2006/main" xmlns:r="http://schemas.openxmlformats.org/officeDocument/2006/relationships" xmlns:p="http://schemas.openxmlformats.org/presentationml/2006/main">
  <p:tag name="TIMING" val="|5.4"/>
</p:tagLst>
</file>

<file path=ppt/tags/tag3.xml><?xml version="1.0" encoding="utf-8"?>
<p:tagLst xmlns:a="http://schemas.openxmlformats.org/drawingml/2006/main" xmlns:r="http://schemas.openxmlformats.org/officeDocument/2006/relationships" xmlns:p="http://schemas.openxmlformats.org/presentationml/2006/main">
  <p:tag name="TIMING" val="|19.5"/>
</p:tagLst>
</file>

<file path=ppt/tags/tag4.xml><?xml version="1.0" encoding="utf-8"?>
<p:tagLst xmlns:a="http://schemas.openxmlformats.org/drawingml/2006/main" xmlns:r="http://schemas.openxmlformats.org/officeDocument/2006/relationships" xmlns:p="http://schemas.openxmlformats.org/presentationml/2006/main">
  <p:tag name="TIMING" val="|15.6|5.9|31.9|48.2"/>
</p:tagLst>
</file>

<file path=ppt/tags/tag5.xml><?xml version="1.0" encoding="utf-8"?>
<p:tagLst xmlns:a="http://schemas.openxmlformats.org/drawingml/2006/main" xmlns:r="http://schemas.openxmlformats.org/officeDocument/2006/relationships" xmlns:p="http://schemas.openxmlformats.org/presentationml/2006/main">
  <p:tag name="TIMING" val="|29.2|19.8|13.6"/>
</p:tagLst>
</file>

<file path=ppt/tags/tag6.xml><?xml version="1.0" encoding="utf-8"?>
<p:tagLst xmlns:a="http://schemas.openxmlformats.org/drawingml/2006/main" xmlns:r="http://schemas.openxmlformats.org/officeDocument/2006/relationships" xmlns:p="http://schemas.openxmlformats.org/presentationml/2006/main">
  <p:tag name="TIMING" val="|116.9|2.2"/>
</p:tagLst>
</file>

<file path=ppt/tags/tag7.xml><?xml version="1.0" encoding="utf-8"?>
<p:tagLst xmlns:a="http://schemas.openxmlformats.org/drawingml/2006/main" xmlns:r="http://schemas.openxmlformats.org/officeDocument/2006/relationships" xmlns:p="http://schemas.openxmlformats.org/presentationml/2006/main">
  <p:tag name="TIMING" val="|21.1"/>
</p:tagLst>
</file>

<file path=ppt/tags/tag8.xml><?xml version="1.0" encoding="utf-8"?>
<p:tagLst xmlns:a="http://schemas.openxmlformats.org/drawingml/2006/main" xmlns:r="http://schemas.openxmlformats.org/officeDocument/2006/relationships" xmlns:p="http://schemas.openxmlformats.org/presentationml/2006/main">
  <p:tag name="TIMING" val="|15.2"/>
</p:tagLst>
</file>

<file path=ppt/tags/tag9.xml><?xml version="1.0" encoding="utf-8"?>
<p:tagLst xmlns:a="http://schemas.openxmlformats.org/drawingml/2006/main" xmlns:r="http://schemas.openxmlformats.org/officeDocument/2006/relationships" xmlns:p="http://schemas.openxmlformats.org/presentationml/2006/main">
  <p:tag name="TIMING" val="|18.8|25.3|56.9"/>
</p:tagLst>
</file>

<file path=ppt/theme/theme1.xml><?xml version="1.0" encoding="utf-8"?>
<a:theme xmlns:a="http://schemas.openxmlformats.org/drawingml/2006/main" name="ComeMINT – Folienvorlage 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meMINT – Folienvorlage 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omeMINT – Folienvorlage 3">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meMINT – Folienvorlage 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3477</Words>
  <Application>Microsoft Office PowerPoint</Application>
  <PresentationFormat>Breitbild</PresentationFormat>
  <Paragraphs>200</Paragraphs>
  <Slides>21</Slides>
  <Notes>21</Notes>
  <HiddenSlides>0</HiddenSlides>
  <MMClips>5</MMClips>
  <ScaleCrop>false</ScaleCrop>
  <HeadingPairs>
    <vt:vector size="6" baseType="variant">
      <vt:variant>
        <vt:lpstr>Verwendete Schriftarten</vt:lpstr>
      </vt:variant>
      <vt:variant>
        <vt:i4>5</vt:i4>
      </vt:variant>
      <vt:variant>
        <vt:lpstr>Design</vt:lpstr>
      </vt:variant>
      <vt:variant>
        <vt:i4>4</vt:i4>
      </vt:variant>
      <vt:variant>
        <vt:lpstr>Folientitel</vt:lpstr>
      </vt:variant>
      <vt:variant>
        <vt:i4>21</vt:i4>
      </vt:variant>
    </vt:vector>
  </HeadingPairs>
  <TitlesOfParts>
    <vt:vector size="30" baseType="lpstr">
      <vt:lpstr>Arial</vt:lpstr>
      <vt:lpstr>Arial Rounded MT Bold</vt:lpstr>
      <vt:lpstr>Calibri</vt:lpstr>
      <vt:lpstr>Calibri Light</vt:lpstr>
      <vt:lpstr>Wingdings</vt:lpstr>
      <vt:lpstr>ComeMINT – Folienvorlage 1</vt:lpstr>
      <vt:lpstr>ComeMINT – Folienvorlage 2</vt:lpstr>
      <vt:lpstr>ComeMINT – Folienvorlage 3</vt:lpstr>
      <vt:lpstr>ComeMINT – Folienvorlage 4</vt:lpstr>
      <vt:lpstr>Videoanalyse</vt:lpstr>
      <vt:lpstr>Inhalt</vt:lpstr>
      <vt:lpstr>Einsatz digitaler Medien im Physikunterricht –Videoanalyse – 00 </vt:lpstr>
      <vt:lpstr>Was ist Videoanalyse?</vt:lpstr>
      <vt:lpstr>Was ist Videoanalyse? </vt:lpstr>
      <vt:lpstr>Was ist Videoanalyse? </vt:lpstr>
      <vt:lpstr>Was ist Videoanalyse? </vt:lpstr>
      <vt:lpstr>Programme zur Videoanalyse</vt:lpstr>
      <vt:lpstr>Einsatz digitaler Medien im Physikunterricht –Videoanalyse – 01 </vt:lpstr>
      <vt:lpstr>Einsatzmöglichkeiten  von Videoanalyse  im Physikunterricht</vt:lpstr>
      <vt:lpstr>Möglichkeiten und Potentiale</vt:lpstr>
      <vt:lpstr>Was ist bei einer Videoanalyse zu beachten? </vt:lpstr>
      <vt:lpstr>Was ist bei einer Videoanalyse zu beachten? </vt:lpstr>
      <vt:lpstr>Was ist bei einer Videoanalyse zu beachten? </vt:lpstr>
      <vt:lpstr>Einsatz digitaler Medien im Physikunterricht –Videoanalyse – 03 </vt:lpstr>
      <vt:lpstr>Empirische Befunde</vt:lpstr>
      <vt:lpstr>Effekte beim Einsatz von Videoanalyse</vt:lpstr>
      <vt:lpstr>Wirksamkeit mobiler Videoanalyse (Becker et al., 2019)</vt:lpstr>
      <vt:lpstr>Wirksamkeit mobiler Videoanalyse (Becker et al., 2019)</vt:lpstr>
      <vt:lpstr>Einsatz digitaler Medien im Physikunterricht –Videoanalyse – 04 </vt:lpstr>
      <vt:lpstr>Literatur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Jannis Manuel Krieger</dc:creator>
  <cp:lastModifiedBy>Darija Becovic</cp:lastModifiedBy>
  <cp:revision>156</cp:revision>
  <dcterms:created xsi:type="dcterms:W3CDTF">2023-06-14T09:55:42Z</dcterms:created>
  <dcterms:modified xsi:type="dcterms:W3CDTF">2025-09-19T10:22:05Z</dcterms:modified>
</cp:coreProperties>
</file>