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5" r:id="rId1"/>
    <p:sldMasterId id="2147483716" r:id="rId2"/>
  </p:sldMasterIdLst>
  <p:notesMasterIdLst>
    <p:notesMasterId r:id="rId9"/>
  </p:notesMasterIdLst>
  <p:handoutMasterIdLst>
    <p:handoutMasterId r:id="rId10"/>
  </p:handoutMasterIdLst>
  <p:sldIdLst>
    <p:sldId id="2375" r:id="rId3"/>
    <p:sldId id="2376" r:id="rId4"/>
    <p:sldId id="256" r:id="rId5"/>
    <p:sldId id="2372" r:id="rId6"/>
    <p:sldId id="2373" r:id="rId7"/>
    <p:sldId id="237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869E"/>
    <a:srgbClr val="4CE5B5"/>
    <a:srgbClr val="FA6200"/>
    <a:srgbClr val="5FA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91" autoAdjust="0"/>
    <p:restoredTop sz="88571" autoAdjust="0"/>
  </p:normalViewPr>
  <p:slideViewPr>
    <p:cSldViewPr snapToGrid="0">
      <p:cViewPr varScale="1">
        <p:scale>
          <a:sx n="113" d="100"/>
          <a:sy n="113" d="100"/>
        </p:scale>
        <p:origin x="200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72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4821DE94-9534-FE84-697D-4CBB26BF5E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563A333-D1BC-C29F-DB11-5BEF5E4728D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2AAA7-3C5C-2C4F-839E-E3417D3F30DB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F487BB8-0CED-1FCB-0E62-C6AF454DC6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D9A8164-1BD3-C3CA-5EB9-29B71C7AA4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1616F-5684-5444-AE58-3AFD8F9869C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472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E3A9A-233C-A241-979A-03C8F55C20CC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621D8-2CC8-C84E-9737-43808E427A3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9730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621D8-2CC8-C84E-9737-43808E427A3D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402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66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451134-643C-CBA1-F2D9-DD40994C4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8D093D-F4B7-8F7D-852C-F44D94D05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52993D7-8E0A-4AEA-55F3-754F3AF66E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0AA0C3F-6687-46BF-8331-752EF76D6F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ACEC2D5-9C68-866D-F6A5-3091561608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2BF8F59-BD90-6AD4-A4F2-E3280BF8F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E5964FF-2FB7-7C04-8529-F08927EC7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5B988FC-F77D-3EED-E990-7AC66D881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47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80858F-E0A0-F58C-03B9-BA6B5F670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6D37911-9800-A794-E54A-025E6344D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436136B-898C-ED8C-EBFF-99109BE7F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A881C62-7621-7FC0-C171-F6AB7558E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2341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D48A25D-57C7-CDDB-19BA-778BCC02A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92706CB-E7BB-6445-4FB1-738AD7455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F7125FB-5BC4-E1A4-4710-A93EE5377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0720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7B4C68-9D38-402A-994E-B0A9E5B41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88011AD-F952-7661-D7B2-BC5638F45F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EE40242-6100-D423-FDD7-C4E6450358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D5F7B8B-A96F-98EF-AEEB-BF62C6D13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E2483DD-4AD1-BC8F-B219-D62668397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CDDDD17-5310-3825-8369-4AC3D8DE5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1093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98F32C-0B25-7C0E-A234-FAB345A61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0F6D733-6692-6C45-9D97-524A43F8EB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A0C08CC-54F7-1279-1571-AE80A7838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C45E471-96EC-A883-501B-B7D740870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F1C7A40-3B3B-E35B-8A70-2EB93DFD7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A7DA2A7-DE18-210C-A2F6-C3C551626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46553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2FB6E9-893C-5654-9A92-AFA15BCBF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DFD52F1-8664-8A1D-9295-CEF4491286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7BA0DCF-BFED-5D59-5E70-6C986DA65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275B00-3220-63DC-D676-F9F72A045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CF6162B-AC90-2CE7-BBB1-986CB2BB5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8535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1AA1647E-4845-2EC5-AFBD-01F296AD04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22F44C-4A66-5D23-662B-6522EF546A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36819DF-F48B-2BFF-7959-652044785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0C3495-06E2-7A47-97DC-F34DEC110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BABE73A-B32F-6A81-21FD-ABABBA51C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709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rat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054D0F-9003-4114-DFE2-6910F094E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800" y="147599"/>
            <a:ext cx="10072800" cy="1641600"/>
          </a:xfrm>
        </p:spPr>
        <p:txBody>
          <a:bodyPr anchor="b" anchorCtr="0">
            <a:normAutofit/>
          </a:bodyPr>
          <a:lstStyle>
            <a:lvl1pPr>
              <a:defRPr sz="3200">
                <a:latin typeface="Tw Cen MT" panose="020B0602020104020603" pitchFamily="34" charset="0"/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B71D3330-A33D-C55A-033C-60273E1B7A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300" y="2095200"/>
            <a:ext cx="10072800" cy="4071600"/>
          </a:xfrm>
        </p:spPr>
        <p:txBody>
          <a:bodyPr>
            <a:noAutofit/>
          </a:bodyPr>
          <a:lstStyle>
            <a:lvl1pPr marL="361950" indent="-361950">
              <a:spcBef>
                <a:spcPts val="0"/>
              </a:spcBef>
              <a:buNone/>
              <a:defRPr sz="1200">
                <a:latin typeface="Tw Cen MT" panose="020B0602020104020603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4" name="Picture 6" descr="Wissen schafft Zukunft: Leibniz-Institut für die Pädagogik der  Naturwissenschaften und Mathematik">
            <a:extLst>
              <a:ext uri="{FF2B5EF4-FFF2-40B4-BE49-F238E27FC236}">
                <a16:creationId xmlns:a16="http://schemas.microsoft.com/office/drawing/2014/main" id="{0C37D5E9-E2E0-840E-83BB-C7E0B9B4DE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21"/>
          <a:stretch/>
        </p:blipFill>
        <p:spPr bwMode="auto">
          <a:xfrm>
            <a:off x="0" y="0"/>
            <a:ext cx="623738" cy="638869"/>
          </a:xfrm>
          <a:prstGeom prst="rect">
            <a:avLst/>
          </a:prstGeom>
          <a:noFill/>
        </p:spPr>
      </p:pic>
      <p:pic>
        <p:nvPicPr>
          <p:cNvPr id="5" name="Grafik 4" descr="banerji-lab">
            <a:extLst>
              <a:ext uri="{FF2B5EF4-FFF2-40B4-BE49-F238E27FC236}">
                <a16:creationId xmlns:a16="http://schemas.microsoft.com/office/drawing/2014/main" id="{AA7C0410-FA4E-2663-65AF-21656DAEF3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33"/>
          <a:stretch/>
        </p:blipFill>
        <p:spPr bwMode="auto">
          <a:xfrm>
            <a:off x="623738" y="13456"/>
            <a:ext cx="659884" cy="638869"/>
          </a:xfrm>
          <a:prstGeom prst="rect">
            <a:avLst/>
          </a:prstGeom>
          <a:noFill/>
        </p:spPr>
      </p:pic>
      <p:pic>
        <p:nvPicPr>
          <p:cNvPr id="6" name="Picture 8" descr="Technische Universität München (TUM) Logo Download - AI - All Vector Logo">
            <a:extLst>
              <a:ext uri="{FF2B5EF4-FFF2-40B4-BE49-F238E27FC236}">
                <a16:creationId xmlns:a16="http://schemas.microsoft.com/office/drawing/2014/main" id="{E1130ABC-23D3-0CF3-F36D-A58C163BA2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6" r="56961" b="38973"/>
          <a:stretch/>
        </p:blipFill>
        <p:spPr bwMode="auto">
          <a:xfrm>
            <a:off x="1308598" y="108705"/>
            <a:ext cx="858365" cy="448369"/>
          </a:xfrm>
          <a:prstGeom prst="rect">
            <a:avLst/>
          </a:prstGeom>
          <a:noFill/>
        </p:spPr>
      </p:pic>
      <p:pic>
        <p:nvPicPr>
          <p:cNvPr id="7" name="Grafik 6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ABE50196-7B75-5B7E-3EB4-52CD27FD97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0602" y="15515"/>
            <a:ext cx="897648" cy="636810"/>
          </a:xfrm>
          <a:prstGeom prst="rect">
            <a:avLst/>
          </a:prstGeom>
        </p:spPr>
      </p:pic>
      <p:pic>
        <p:nvPicPr>
          <p:cNvPr id="8" name="Grafik 7" descr="Ein Bild, das Text, Schrift, Symbol, Flagge enthält.&#10;&#10;Automatisch generierte Beschreibung">
            <a:extLst>
              <a:ext uri="{FF2B5EF4-FFF2-40B4-BE49-F238E27FC236}">
                <a16:creationId xmlns:a16="http://schemas.microsoft.com/office/drawing/2014/main" id="{89A6C82E-5A8D-95B5-A11C-D78F5AEF88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2034" y="28971"/>
            <a:ext cx="657829" cy="661403"/>
          </a:xfrm>
          <a:prstGeom prst="rect">
            <a:avLst/>
          </a:prstGeom>
        </p:spPr>
      </p:pic>
      <p:pic>
        <p:nvPicPr>
          <p:cNvPr id="9" name="Grafik 8" descr="Ein Bild, das Text, Schrift, Symbol, Screenshot enthält.&#10;&#10;Automatisch generierte Beschreibung">
            <a:extLst>
              <a:ext uri="{FF2B5EF4-FFF2-40B4-BE49-F238E27FC236}">
                <a16:creationId xmlns:a16="http://schemas.microsoft.com/office/drawing/2014/main" id="{E9B1095F-7FEF-1BBF-DC38-AB81997906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8951" y="0"/>
            <a:ext cx="1491934" cy="557074"/>
          </a:xfrm>
          <a:prstGeom prst="rect">
            <a:avLst/>
          </a:prstGeom>
        </p:spPr>
      </p:pic>
      <p:pic>
        <p:nvPicPr>
          <p:cNvPr id="11" name="Grafik 10" descr="Ein Bild, das Screenshot, Text, Design enthält.&#10;&#10;Automatisch generierte Beschreibung">
            <a:extLst>
              <a:ext uri="{FF2B5EF4-FFF2-40B4-BE49-F238E27FC236}">
                <a16:creationId xmlns:a16="http://schemas.microsoft.com/office/drawing/2014/main" id="{D92376EF-4432-96F7-18F2-E4A57A9E977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" t="33673" r="45" b="39146"/>
          <a:stretch/>
        </p:blipFill>
        <p:spPr bwMode="auto">
          <a:xfrm>
            <a:off x="1945840" y="-46494"/>
            <a:ext cx="3974513" cy="7488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2" name="Gerade Verbindung 14">
            <a:extLst>
              <a:ext uri="{FF2B5EF4-FFF2-40B4-BE49-F238E27FC236}">
                <a16:creationId xmlns:a16="http://schemas.microsoft.com/office/drawing/2014/main" id="{2C9AB841-5E94-E0F5-3196-C8F433E26BE9}"/>
              </a:ext>
            </a:extLst>
          </p:cNvPr>
          <p:cNvCxnSpPr>
            <a:cxnSpLocks/>
          </p:cNvCxnSpPr>
          <p:nvPr/>
        </p:nvCxnSpPr>
        <p:spPr>
          <a:xfrm>
            <a:off x="-162234" y="958645"/>
            <a:ext cx="10722077" cy="0"/>
          </a:xfrm>
          <a:prstGeom prst="line">
            <a:avLst/>
          </a:prstGeom>
          <a:ln>
            <a:solidFill>
              <a:srgbClr val="03869E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3" name="Grafik 12" descr="Ein Bild, das Farbigkeit, Grafiken, Reihe, Kunst enthält.&#10;&#10;Automatisch generierte Beschreibung">
            <a:extLst>
              <a:ext uri="{FF2B5EF4-FFF2-40B4-BE49-F238E27FC236}">
                <a16:creationId xmlns:a16="http://schemas.microsoft.com/office/drawing/2014/main" id="{CF9A1E9A-2C74-4702-8660-3BA366ABCA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90726" y="-31747"/>
            <a:ext cx="2430770" cy="2430770"/>
          </a:xfrm>
          <a:prstGeom prst="rect">
            <a:avLst/>
          </a:prstGeom>
        </p:spPr>
      </p:pic>
      <p:sp>
        <p:nvSpPr>
          <p:cNvPr id="14" name="Pfeil nach rechts 1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661AE04-DCFA-7267-A9BE-91AE4EB80EDB}"/>
              </a:ext>
            </a:extLst>
          </p:cNvPr>
          <p:cNvSpPr/>
          <p:nvPr/>
        </p:nvSpPr>
        <p:spPr>
          <a:xfrm>
            <a:off x="11310321" y="85807"/>
            <a:ext cx="801917" cy="769590"/>
          </a:xfrm>
          <a:prstGeom prst="rightArrow">
            <a:avLst/>
          </a:prstGeom>
          <a:solidFill>
            <a:srgbClr val="03869E"/>
          </a:solidFill>
          <a:ln>
            <a:solidFill>
              <a:srgbClr val="0386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6957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Nur Titel">
    <p:bg>
      <p:bgPr>
        <a:solidFill>
          <a:srgbClr val="FA6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681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abild mit Beschriftu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3593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9D3F698-4351-44F7-B201-CD5C065BFD43}" type="datetimeFigureOut">
              <a:rPr lang="de-DE"/>
              <a:t>25.08.25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FE25AC-F020-4C4D-A88A-3C8055964B0B}" type="slidenum">
              <a:rPr lang="de-DE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5113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9D3F698-4351-44F7-B201-CD5C065BFD43}" type="datetimeFigureOut">
              <a:rPr lang="de-DE"/>
              <a:t>25.08.25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FE25AC-F020-4C4D-A88A-3C8055964B0B}" type="slidenum">
              <a:rPr lang="de-DE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5049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9EA8BB-CCD8-7CB2-FBF8-7458DF04D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0F7AD15-C4D5-4125-9A3C-0092A302F1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3A1D93F-8463-75A8-741E-62C310F6A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9ECFD45-6876-9F08-73E5-E7F478AED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910352-FA1F-C6DA-2359-49F44DAF7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3829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F99D1C-C391-F3FE-39FE-CBF14568B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0E6CED1-0C66-0039-6B8D-445FEB608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45BE714-992A-E3ED-7320-F8C4E58D7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0451343-43D3-C221-E927-3B8D16728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B695DEF-B528-B7CD-C55B-728EF2E3E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62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E53B5D-D9B3-5B71-4903-BFB3BD330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AB59481-D335-023F-4E97-7CAADB7A75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E4F6EE-47B4-D566-1108-0A8DADE25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AD272E-7B16-B702-80D0-3517C5CF5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3F32651-9F70-E447-E057-611D31C6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453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A16A43-28E1-A1EA-477B-5E1893B87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E3334D-8D9A-9A67-6093-4E44893AAE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5C3AEB5-7F53-BA38-0F0B-9B76599FD3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F823824-C0CE-676A-B294-3F65279F7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8B896EB-4C3D-4973-DBDD-D3DA343CC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2630042-B5ED-95C9-4B8E-0CEC17D34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5960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7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8/25/25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4918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11" r:id="rId2"/>
    <p:sldLayoutId id="2147483715" r:id="rId3"/>
    <p:sldLayoutId id="2147483728" r:id="rId4"/>
    <p:sldLayoutId id="214748372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FABAB02-2302-3A9B-1729-C6FFDE709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0660D6B-75B2-3647-03FA-82D0E53B1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994BF5A-0C45-F89F-68D8-BB80B803EC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FC477-7E88-1E41-AEC5-C850A8D68578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68478C9-05DD-876C-6312-64B309CA09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71A6B4-BE8F-7399-124B-6B217ADBB5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5824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3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6.png"/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hyperlink" Target="https://pixabay.com/de/" TargetMode="External"/><Relationship Id="rId5" Type="http://schemas.openxmlformats.org/officeDocument/2006/relationships/image" Target="../media/image5.png"/><Relationship Id="rId15" Type="http://schemas.openxmlformats.org/officeDocument/2006/relationships/image" Target="../media/image18.png"/><Relationship Id="rId10" Type="http://schemas.openxmlformats.org/officeDocument/2006/relationships/hyperlink" Target="https://zeoob.com/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0212A9-6A97-94CE-BF91-D093BA3AB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6551C300-1D7A-46C3-9EF6-0EAC9B1E1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EC1EDC6-1B42-4FCD-BC53-B1D05BFF2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33EFBCB-98A2-4F16-B3BB-BF9EC17846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3" name="Rectangle 5">
                <a:extLst>
                  <a:ext uri="{FF2B5EF4-FFF2-40B4-BE49-F238E27FC236}">
                    <a16:creationId xmlns:a16="http://schemas.microsoft.com/office/drawing/2014/main" id="{B399E29C-9CF8-4BD1-8750-949BA21268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CB02DFF7-56DA-42B6-B49A-C8926B841A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07F77B45-21CD-43DB-AD58-24F8145021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F0151C40-12A4-4A09-A8B6-179A062EF6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F0146EA7-EB82-410D-A6ED-7C10C525AD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20DD5C02-0C86-4FA9-B82A-254EF58D37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19ED9FD5-1147-400A-8A32-82A74F7AD8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id="{E79E6A0D-4D79-4788-8769-B98948801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A6F42038-BF59-409A-902B-AD7799149A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D8B0BD48-5982-4C95-A7C8-E0D2306453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" name="Freeform 15">
                <a:extLst>
                  <a:ext uri="{FF2B5EF4-FFF2-40B4-BE49-F238E27FC236}">
                    <a16:creationId xmlns:a16="http://schemas.microsoft.com/office/drawing/2014/main" id="{F6C539D3-C6BD-4FB0-AA91-5AF1BF14C5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" name="Line 16">
                <a:extLst>
                  <a:ext uri="{FF2B5EF4-FFF2-40B4-BE49-F238E27FC236}">
                    <a16:creationId xmlns:a16="http://schemas.microsoft.com/office/drawing/2014/main" id="{34F70AD6-B8F4-4F9D-8593-D4047107BD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Freeform 17">
                <a:extLst>
                  <a:ext uri="{FF2B5EF4-FFF2-40B4-BE49-F238E27FC236}">
                    <a16:creationId xmlns:a16="http://schemas.microsoft.com/office/drawing/2014/main" id="{51EAB0E0-5DE2-4906-80B0-211A624789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38E8B65E-526B-458D-85A5-21C0A1A74F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" name="Freeform 19">
                <a:extLst>
                  <a:ext uri="{FF2B5EF4-FFF2-40B4-BE49-F238E27FC236}">
                    <a16:creationId xmlns:a16="http://schemas.microsoft.com/office/drawing/2014/main" id="{CCE331A2-5388-42F4-A175-69310C1BEF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" name="Freeform 20">
                <a:extLst>
                  <a:ext uri="{FF2B5EF4-FFF2-40B4-BE49-F238E27FC236}">
                    <a16:creationId xmlns:a16="http://schemas.microsoft.com/office/drawing/2014/main" id="{4E758D69-ACA2-4888-84BB-B05B1FAF2A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" name="Rectangle 21">
                <a:extLst>
                  <a:ext uri="{FF2B5EF4-FFF2-40B4-BE49-F238E27FC236}">
                    <a16:creationId xmlns:a16="http://schemas.microsoft.com/office/drawing/2014/main" id="{078AAA22-796B-4F0E-85DA-B8B0E81115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" name="Freeform 22">
                <a:extLst>
                  <a:ext uri="{FF2B5EF4-FFF2-40B4-BE49-F238E27FC236}">
                    <a16:creationId xmlns:a16="http://schemas.microsoft.com/office/drawing/2014/main" id="{D1254A9A-3E31-4A25-9A91-F9BC6CF6A3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" name="Freeform 23">
                <a:extLst>
                  <a:ext uri="{FF2B5EF4-FFF2-40B4-BE49-F238E27FC236}">
                    <a16:creationId xmlns:a16="http://schemas.microsoft.com/office/drawing/2014/main" id="{18CADB3C-936C-476A-A261-28DD5ABA73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" name="Freeform 24">
                <a:extLst>
                  <a:ext uri="{FF2B5EF4-FFF2-40B4-BE49-F238E27FC236}">
                    <a16:creationId xmlns:a16="http://schemas.microsoft.com/office/drawing/2014/main" id="{771961D1-28D7-4CC1-A720-2933E8B913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" name="Freeform 25">
                <a:extLst>
                  <a:ext uri="{FF2B5EF4-FFF2-40B4-BE49-F238E27FC236}">
                    <a16:creationId xmlns:a16="http://schemas.microsoft.com/office/drawing/2014/main" id="{E7B8B616-B89E-4A1C-98DE-13B8B93947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" name="Freeform 26">
                <a:extLst>
                  <a:ext uri="{FF2B5EF4-FFF2-40B4-BE49-F238E27FC236}">
                    <a16:creationId xmlns:a16="http://schemas.microsoft.com/office/drawing/2014/main" id="{5D6CC1A1-D003-44BA-87E4-B3A7F3D300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" name="Freeform 27">
                <a:extLst>
                  <a:ext uri="{FF2B5EF4-FFF2-40B4-BE49-F238E27FC236}">
                    <a16:creationId xmlns:a16="http://schemas.microsoft.com/office/drawing/2014/main" id="{FF32749B-B34C-4FCB-A33A-0478844A93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" name="Freeform 28">
                <a:extLst>
                  <a:ext uri="{FF2B5EF4-FFF2-40B4-BE49-F238E27FC236}">
                    <a16:creationId xmlns:a16="http://schemas.microsoft.com/office/drawing/2014/main" id="{4455F261-AC57-4085-8989-4DBED747F1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7" name="Freeform 29">
                <a:extLst>
                  <a:ext uri="{FF2B5EF4-FFF2-40B4-BE49-F238E27FC236}">
                    <a16:creationId xmlns:a16="http://schemas.microsoft.com/office/drawing/2014/main" id="{57CEA90D-DB58-4EC0-A55C-15FAF59E04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" name="Freeform 30">
                <a:extLst>
                  <a:ext uri="{FF2B5EF4-FFF2-40B4-BE49-F238E27FC236}">
                    <a16:creationId xmlns:a16="http://schemas.microsoft.com/office/drawing/2014/main" id="{66BBB005-2E38-496A-A46C-FD2B0605C1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" name="Freeform 31">
                <a:extLst>
                  <a:ext uri="{FF2B5EF4-FFF2-40B4-BE49-F238E27FC236}">
                    <a16:creationId xmlns:a16="http://schemas.microsoft.com/office/drawing/2014/main" id="{E1A7618C-DE9D-401A-AD7A-784F19DA85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E441C57-A0CF-4D49-9609-55CB4646BD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3" name="Freeform 32">
                <a:extLst>
                  <a:ext uri="{FF2B5EF4-FFF2-40B4-BE49-F238E27FC236}">
                    <a16:creationId xmlns:a16="http://schemas.microsoft.com/office/drawing/2014/main" id="{2D3240AD-75B9-452B-9967-D05B40DE5F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" name="Freeform 33">
                <a:extLst>
                  <a:ext uri="{FF2B5EF4-FFF2-40B4-BE49-F238E27FC236}">
                    <a16:creationId xmlns:a16="http://schemas.microsoft.com/office/drawing/2014/main" id="{6A557EE5-4777-4655-A433-05006D8410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5" name="Freeform 34">
                <a:extLst>
                  <a:ext uri="{FF2B5EF4-FFF2-40B4-BE49-F238E27FC236}">
                    <a16:creationId xmlns:a16="http://schemas.microsoft.com/office/drawing/2014/main" id="{6B721B6E-8FF2-470B-A180-C594E82718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6" name="Freeform 35">
                <a:extLst>
                  <a:ext uri="{FF2B5EF4-FFF2-40B4-BE49-F238E27FC236}">
                    <a16:creationId xmlns:a16="http://schemas.microsoft.com/office/drawing/2014/main" id="{23E045A6-2D54-488D-B5F0-6885184308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7" name="Freeform 36">
                <a:extLst>
                  <a:ext uri="{FF2B5EF4-FFF2-40B4-BE49-F238E27FC236}">
                    <a16:creationId xmlns:a16="http://schemas.microsoft.com/office/drawing/2014/main" id="{2A4F07ED-57C7-4FF7-ABF8-793FC03A24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" name="Freeform 37">
                <a:extLst>
                  <a:ext uri="{FF2B5EF4-FFF2-40B4-BE49-F238E27FC236}">
                    <a16:creationId xmlns:a16="http://schemas.microsoft.com/office/drawing/2014/main" id="{8829D0E6-D04F-4297-A784-6837F13ECA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" name="Freeform 38">
                <a:extLst>
                  <a:ext uri="{FF2B5EF4-FFF2-40B4-BE49-F238E27FC236}">
                    <a16:creationId xmlns:a16="http://schemas.microsoft.com/office/drawing/2014/main" id="{9477D3D3-AA00-446F-B05D-EBBA25D3C9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" name="Freeform 39">
                <a:extLst>
                  <a:ext uri="{FF2B5EF4-FFF2-40B4-BE49-F238E27FC236}">
                    <a16:creationId xmlns:a16="http://schemas.microsoft.com/office/drawing/2014/main" id="{5AC450AD-A350-42FA-B7EA-103D4416B4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" name="Freeform 40">
                <a:extLst>
                  <a:ext uri="{FF2B5EF4-FFF2-40B4-BE49-F238E27FC236}">
                    <a16:creationId xmlns:a16="http://schemas.microsoft.com/office/drawing/2014/main" id="{A10F783A-EC27-47BE-A21D-3531A036FA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" name="Rectangle 41">
                <a:extLst>
                  <a:ext uri="{FF2B5EF4-FFF2-40B4-BE49-F238E27FC236}">
                    <a16:creationId xmlns:a16="http://schemas.microsoft.com/office/drawing/2014/main" id="{A2CBE444-D00C-4C80-9F29-42A250C500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5B21A968-7884-BD00-6A81-42AAD1AF8F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0" y="11"/>
            <a:ext cx="12191980" cy="685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23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FFC90F-FE31-E8D9-5C3D-01363EE9C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6551C300-1D7A-46C3-9EF6-0EAC9B1E1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EC1EDC6-1B42-4FCD-BC53-B1D05BFF2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33EFBCB-98A2-4F16-B3BB-BF9EC17846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3" name="Rectangle 5">
                <a:extLst>
                  <a:ext uri="{FF2B5EF4-FFF2-40B4-BE49-F238E27FC236}">
                    <a16:creationId xmlns:a16="http://schemas.microsoft.com/office/drawing/2014/main" id="{B399E29C-9CF8-4BD1-8750-949BA21268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CB02DFF7-56DA-42B6-B49A-C8926B841A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07F77B45-21CD-43DB-AD58-24F8145021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F0151C40-12A4-4A09-A8B6-179A062EF6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F0146EA7-EB82-410D-A6ED-7C10C525AD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20DD5C02-0C86-4FA9-B82A-254EF58D37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19ED9FD5-1147-400A-8A32-82A74F7AD8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id="{E79E6A0D-4D79-4788-8769-B98948801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A6F42038-BF59-409A-902B-AD7799149A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D8B0BD48-5982-4C95-A7C8-E0D2306453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" name="Freeform 15">
                <a:extLst>
                  <a:ext uri="{FF2B5EF4-FFF2-40B4-BE49-F238E27FC236}">
                    <a16:creationId xmlns:a16="http://schemas.microsoft.com/office/drawing/2014/main" id="{F6C539D3-C6BD-4FB0-AA91-5AF1BF14C5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" name="Line 16">
                <a:extLst>
                  <a:ext uri="{FF2B5EF4-FFF2-40B4-BE49-F238E27FC236}">
                    <a16:creationId xmlns:a16="http://schemas.microsoft.com/office/drawing/2014/main" id="{34F70AD6-B8F4-4F9D-8593-D4047107BD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Freeform 17">
                <a:extLst>
                  <a:ext uri="{FF2B5EF4-FFF2-40B4-BE49-F238E27FC236}">
                    <a16:creationId xmlns:a16="http://schemas.microsoft.com/office/drawing/2014/main" id="{51EAB0E0-5DE2-4906-80B0-211A624789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38E8B65E-526B-458D-85A5-21C0A1A74F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" name="Freeform 19">
                <a:extLst>
                  <a:ext uri="{FF2B5EF4-FFF2-40B4-BE49-F238E27FC236}">
                    <a16:creationId xmlns:a16="http://schemas.microsoft.com/office/drawing/2014/main" id="{CCE331A2-5388-42F4-A175-69310C1BEF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" name="Freeform 20">
                <a:extLst>
                  <a:ext uri="{FF2B5EF4-FFF2-40B4-BE49-F238E27FC236}">
                    <a16:creationId xmlns:a16="http://schemas.microsoft.com/office/drawing/2014/main" id="{4E758D69-ACA2-4888-84BB-B05B1FAF2A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" name="Rectangle 21">
                <a:extLst>
                  <a:ext uri="{FF2B5EF4-FFF2-40B4-BE49-F238E27FC236}">
                    <a16:creationId xmlns:a16="http://schemas.microsoft.com/office/drawing/2014/main" id="{078AAA22-796B-4F0E-85DA-B8B0E81115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" name="Freeform 22">
                <a:extLst>
                  <a:ext uri="{FF2B5EF4-FFF2-40B4-BE49-F238E27FC236}">
                    <a16:creationId xmlns:a16="http://schemas.microsoft.com/office/drawing/2014/main" id="{D1254A9A-3E31-4A25-9A91-F9BC6CF6A3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" name="Freeform 23">
                <a:extLst>
                  <a:ext uri="{FF2B5EF4-FFF2-40B4-BE49-F238E27FC236}">
                    <a16:creationId xmlns:a16="http://schemas.microsoft.com/office/drawing/2014/main" id="{18CADB3C-936C-476A-A261-28DD5ABA73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" name="Freeform 24">
                <a:extLst>
                  <a:ext uri="{FF2B5EF4-FFF2-40B4-BE49-F238E27FC236}">
                    <a16:creationId xmlns:a16="http://schemas.microsoft.com/office/drawing/2014/main" id="{771961D1-28D7-4CC1-A720-2933E8B913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" name="Freeform 25">
                <a:extLst>
                  <a:ext uri="{FF2B5EF4-FFF2-40B4-BE49-F238E27FC236}">
                    <a16:creationId xmlns:a16="http://schemas.microsoft.com/office/drawing/2014/main" id="{E7B8B616-B89E-4A1C-98DE-13B8B93947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" name="Freeform 26">
                <a:extLst>
                  <a:ext uri="{FF2B5EF4-FFF2-40B4-BE49-F238E27FC236}">
                    <a16:creationId xmlns:a16="http://schemas.microsoft.com/office/drawing/2014/main" id="{5D6CC1A1-D003-44BA-87E4-B3A7F3D300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" name="Freeform 27">
                <a:extLst>
                  <a:ext uri="{FF2B5EF4-FFF2-40B4-BE49-F238E27FC236}">
                    <a16:creationId xmlns:a16="http://schemas.microsoft.com/office/drawing/2014/main" id="{FF32749B-B34C-4FCB-A33A-0478844A93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" name="Freeform 28">
                <a:extLst>
                  <a:ext uri="{FF2B5EF4-FFF2-40B4-BE49-F238E27FC236}">
                    <a16:creationId xmlns:a16="http://schemas.microsoft.com/office/drawing/2014/main" id="{4455F261-AC57-4085-8989-4DBED747F1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7" name="Freeform 29">
                <a:extLst>
                  <a:ext uri="{FF2B5EF4-FFF2-40B4-BE49-F238E27FC236}">
                    <a16:creationId xmlns:a16="http://schemas.microsoft.com/office/drawing/2014/main" id="{57CEA90D-DB58-4EC0-A55C-15FAF59E04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" name="Freeform 30">
                <a:extLst>
                  <a:ext uri="{FF2B5EF4-FFF2-40B4-BE49-F238E27FC236}">
                    <a16:creationId xmlns:a16="http://schemas.microsoft.com/office/drawing/2014/main" id="{66BBB005-2E38-496A-A46C-FD2B0605C1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" name="Freeform 31">
                <a:extLst>
                  <a:ext uri="{FF2B5EF4-FFF2-40B4-BE49-F238E27FC236}">
                    <a16:creationId xmlns:a16="http://schemas.microsoft.com/office/drawing/2014/main" id="{E1A7618C-DE9D-401A-AD7A-784F19DA85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E441C57-A0CF-4D49-9609-55CB4646BD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3" name="Freeform 32">
                <a:extLst>
                  <a:ext uri="{FF2B5EF4-FFF2-40B4-BE49-F238E27FC236}">
                    <a16:creationId xmlns:a16="http://schemas.microsoft.com/office/drawing/2014/main" id="{2D3240AD-75B9-452B-9967-D05B40DE5F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" name="Freeform 33">
                <a:extLst>
                  <a:ext uri="{FF2B5EF4-FFF2-40B4-BE49-F238E27FC236}">
                    <a16:creationId xmlns:a16="http://schemas.microsoft.com/office/drawing/2014/main" id="{6A557EE5-4777-4655-A433-05006D8410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5" name="Freeform 34">
                <a:extLst>
                  <a:ext uri="{FF2B5EF4-FFF2-40B4-BE49-F238E27FC236}">
                    <a16:creationId xmlns:a16="http://schemas.microsoft.com/office/drawing/2014/main" id="{6B721B6E-8FF2-470B-A180-C594E82718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6" name="Freeform 35">
                <a:extLst>
                  <a:ext uri="{FF2B5EF4-FFF2-40B4-BE49-F238E27FC236}">
                    <a16:creationId xmlns:a16="http://schemas.microsoft.com/office/drawing/2014/main" id="{23E045A6-2D54-488D-B5F0-6885184308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7" name="Freeform 36">
                <a:extLst>
                  <a:ext uri="{FF2B5EF4-FFF2-40B4-BE49-F238E27FC236}">
                    <a16:creationId xmlns:a16="http://schemas.microsoft.com/office/drawing/2014/main" id="{2A4F07ED-57C7-4FF7-ABF8-793FC03A24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" name="Freeform 37">
                <a:extLst>
                  <a:ext uri="{FF2B5EF4-FFF2-40B4-BE49-F238E27FC236}">
                    <a16:creationId xmlns:a16="http://schemas.microsoft.com/office/drawing/2014/main" id="{8829D0E6-D04F-4297-A784-6837F13ECA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" name="Freeform 38">
                <a:extLst>
                  <a:ext uri="{FF2B5EF4-FFF2-40B4-BE49-F238E27FC236}">
                    <a16:creationId xmlns:a16="http://schemas.microsoft.com/office/drawing/2014/main" id="{9477D3D3-AA00-446F-B05D-EBBA25D3C9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" name="Freeform 39">
                <a:extLst>
                  <a:ext uri="{FF2B5EF4-FFF2-40B4-BE49-F238E27FC236}">
                    <a16:creationId xmlns:a16="http://schemas.microsoft.com/office/drawing/2014/main" id="{5AC450AD-A350-42FA-B7EA-103D4416B4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" name="Freeform 40">
                <a:extLst>
                  <a:ext uri="{FF2B5EF4-FFF2-40B4-BE49-F238E27FC236}">
                    <a16:creationId xmlns:a16="http://schemas.microsoft.com/office/drawing/2014/main" id="{A10F783A-EC27-47BE-A21D-3531A036FA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" name="Rectangle 41">
                <a:extLst>
                  <a:ext uri="{FF2B5EF4-FFF2-40B4-BE49-F238E27FC236}">
                    <a16:creationId xmlns:a16="http://schemas.microsoft.com/office/drawing/2014/main" id="{A2CBE444-D00C-4C80-9F29-42A250C500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3646D3FA-48CE-71B0-1451-339D228CFC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1" y="11"/>
            <a:ext cx="12191978" cy="685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696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AD579530-1077-46B3-BD5C-81BB270A1D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ACBB106A-B366-4349-B59F-E8FBDADD82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113FC03B-24E4-4A3F-9626-CC7F6356BC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3F79A5F-63B5-4802-B39B-BF0F89DDD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5895" y="2235200"/>
            <a:ext cx="10982062" cy="2396067"/>
            <a:chOff x="605895" y="2235200"/>
            <a:chExt cx="10982062" cy="2396067"/>
          </a:xfrm>
        </p:grpSpPr>
        <p:sp>
          <p:nvSpPr>
            <p:cNvPr id="19" name="Round Diagonal Corner Rectangle 7">
              <a:extLst>
                <a:ext uri="{FF2B5EF4-FFF2-40B4-BE49-F238E27FC236}">
                  <a16:creationId xmlns:a16="http://schemas.microsoft.com/office/drawing/2014/main" id="{00D14BF7-A799-4EDA-8C19-CED0B8EC52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82333" y="2235200"/>
              <a:ext cx="7027334" cy="2396067"/>
            </a:xfrm>
            <a:prstGeom prst="round2DiagRect">
              <a:avLst>
                <a:gd name="adj1" fmla="val 9246"/>
                <a:gd name="adj2" fmla="val 0"/>
              </a:avLst>
            </a:prstGeom>
            <a:solidFill>
              <a:schemeClr val="bg1">
                <a:alpha val="80000"/>
              </a:schemeClr>
            </a:solidFill>
            <a:ln w="19050" cap="sq">
              <a:solidFill>
                <a:schemeClr val="tx2">
                  <a:alpha val="60000"/>
                </a:schemeClr>
              </a:solidFill>
              <a:miter lim="800000"/>
            </a:ln>
            <a:effectLst>
              <a:outerShdw blurRad="889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F292344-73C8-4E53-85C0-8CDB23EB53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05895" y="2900097"/>
              <a:ext cx="10982062" cy="1211524"/>
              <a:chOff x="605895" y="2900097"/>
              <a:chExt cx="10982062" cy="1211524"/>
            </a:xfrm>
          </p:grpSpPr>
          <p:sp>
            <p:nvSpPr>
              <p:cNvPr id="21" name="Freeform 32">
                <a:extLst>
                  <a:ext uri="{FF2B5EF4-FFF2-40B4-BE49-F238E27FC236}">
                    <a16:creationId xmlns:a16="http://schemas.microsoft.com/office/drawing/2014/main" id="{4781E776-A0A7-4FB6-958B-8389BBA569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9653587" y="33797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" name="Freeform 33">
                <a:extLst>
                  <a:ext uri="{FF2B5EF4-FFF2-40B4-BE49-F238E27FC236}">
                    <a16:creationId xmlns:a16="http://schemas.microsoft.com/office/drawing/2014/main" id="{0F004D56-F177-45BC-8965-B72DB88A08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078244" y="33107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3" name="Freeform 34">
                <a:extLst>
                  <a:ext uri="{FF2B5EF4-FFF2-40B4-BE49-F238E27FC236}">
                    <a16:creationId xmlns:a16="http://schemas.microsoft.com/office/drawing/2014/main" id="{5F2F1F83-817B-4678-B0AE-8FFDC49FC8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1146631" y="35742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" name="Freeform 37">
                <a:extLst>
                  <a:ext uri="{FF2B5EF4-FFF2-40B4-BE49-F238E27FC236}">
                    <a16:creationId xmlns:a16="http://schemas.microsoft.com/office/drawing/2014/main" id="{F908EB47-32F4-4E82-BF56-FD25BB0747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230644" y="30345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" name="Freeform 35">
                <a:extLst>
                  <a:ext uri="{FF2B5EF4-FFF2-40B4-BE49-F238E27FC236}">
                    <a16:creationId xmlns:a16="http://schemas.microsoft.com/office/drawing/2014/main" id="{0966000D-B975-4E8A-9BF2-EACF216405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034587" y="25627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6" name="Freeform 36">
                <a:extLst>
                  <a:ext uri="{FF2B5EF4-FFF2-40B4-BE49-F238E27FC236}">
                    <a16:creationId xmlns:a16="http://schemas.microsoft.com/office/drawing/2014/main" id="{A9554499-6796-4AEE-B012-34A5B9A585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747375" y="32326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" name="Freeform 38">
                <a:extLst>
                  <a:ext uri="{FF2B5EF4-FFF2-40B4-BE49-F238E27FC236}">
                    <a16:creationId xmlns:a16="http://schemas.microsoft.com/office/drawing/2014/main" id="{9DD40864-34BD-491F-B591-180E7B32C1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1399044" y="30953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Freeform 39">
                <a:extLst>
                  <a:ext uri="{FF2B5EF4-FFF2-40B4-BE49-F238E27FC236}">
                    <a16:creationId xmlns:a16="http://schemas.microsoft.com/office/drawing/2014/main" id="{2623F54C-4373-4D30-90DB-3129BDDF54A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353675" y="21531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Freeform 40">
                <a:extLst>
                  <a:ext uri="{FF2B5EF4-FFF2-40B4-BE49-F238E27FC236}">
                    <a16:creationId xmlns:a16="http://schemas.microsoft.com/office/drawing/2014/main" id="{1FF42884-D4B2-462F-9FA7-4FA8925322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848850" y="33088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" name="Rectangle 41">
                <a:extLst>
                  <a:ext uri="{FF2B5EF4-FFF2-40B4-BE49-F238E27FC236}">
                    <a16:creationId xmlns:a16="http://schemas.microsoft.com/office/drawing/2014/main" id="{27F4D4BA-37F5-4D54-BDFF-733F621D5D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721056" y="32842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1" name="Freeform 32">
                <a:extLst>
                  <a:ext uri="{FF2B5EF4-FFF2-40B4-BE49-F238E27FC236}">
                    <a16:creationId xmlns:a16="http://schemas.microsoft.com/office/drawing/2014/main" id="{29E4A0E5-0441-4563-A947-12A5781105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2122751" y="35321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" name="Freeform 33">
                <a:extLst>
                  <a:ext uri="{FF2B5EF4-FFF2-40B4-BE49-F238E27FC236}">
                    <a16:creationId xmlns:a16="http://schemas.microsoft.com/office/drawing/2014/main" id="{4A8D89B4-AD1B-410A-870B-1042E075A0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958445" y="34631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" name="Freeform 34">
                <a:extLst>
                  <a:ext uri="{FF2B5EF4-FFF2-40B4-BE49-F238E27FC236}">
                    <a16:creationId xmlns:a16="http://schemas.microsoft.com/office/drawing/2014/main" id="{DFC54570-9F45-44E6-AC94-4B3192D44B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858308" y="37266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" name="Freeform 37">
                <a:extLst>
                  <a:ext uri="{FF2B5EF4-FFF2-40B4-BE49-F238E27FC236}">
                    <a16:creationId xmlns:a16="http://schemas.microsoft.com/office/drawing/2014/main" id="{A976F76C-4BBB-4CD4-9270-5E4E8802BF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658407" y="31869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Freeform 35">
                <a:extLst>
                  <a:ext uri="{FF2B5EF4-FFF2-40B4-BE49-F238E27FC236}">
                    <a16:creationId xmlns:a16="http://schemas.microsoft.com/office/drawing/2014/main" id="{06081E5F-35E2-4E9E-A0DA-9E2F769C4C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860814" y="27151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" name="Freeform 36">
                <a:extLst>
                  <a:ext uri="{FF2B5EF4-FFF2-40B4-BE49-F238E27FC236}">
                    <a16:creationId xmlns:a16="http://schemas.microsoft.com/office/drawing/2014/main" id="{7B7B4F78-1391-433D-AAE5-0FA8B8EE18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289314" y="33850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" name="Freeform 38">
                <a:extLst>
                  <a:ext uri="{FF2B5EF4-FFF2-40B4-BE49-F238E27FC236}">
                    <a16:creationId xmlns:a16="http://schemas.microsoft.com/office/drawing/2014/main" id="{EF63F42B-29ED-4285-99D1-5FA657DA929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605895" y="32477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" name="Freeform 39">
                <a:extLst>
                  <a:ext uri="{FF2B5EF4-FFF2-40B4-BE49-F238E27FC236}">
                    <a16:creationId xmlns:a16="http://schemas.microsoft.com/office/drawing/2014/main" id="{EB7A6053-A7CF-4785-B396-6F70D6EBE9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532202" y="23055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" name="Freeform 40">
                <a:extLst>
                  <a:ext uri="{FF2B5EF4-FFF2-40B4-BE49-F238E27FC236}">
                    <a16:creationId xmlns:a16="http://schemas.microsoft.com/office/drawing/2014/main" id="{E6337518-A10D-47A5-BD86-6D1F3FAF3C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154501" y="34612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" name="Rectangle 41">
                <a:extLst>
                  <a:ext uri="{FF2B5EF4-FFF2-40B4-BE49-F238E27FC236}">
                    <a16:creationId xmlns:a16="http://schemas.microsoft.com/office/drawing/2014/main" id="{7591C37F-6498-4992-992D-D413A84752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448983" y="34366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</p:grp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F125E6AD-14E2-B393-303A-96921C5603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89842" y="2100129"/>
            <a:ext cx="6101819" cy="1367896"/>
          </a:xfrm>
        </p:spPr>
        <p:txBody>
          <a:bodyPr>
            <a:normAutofit fontScale="90000"/>
          </a:bodyPr>
          <a:lstStyle/>
          <a:p>
            <a:pPr algn="ctr"/>
            <a:r>
              <a:rPr lang="de-DE" sz="3600" dirty="0"/>
              <a:t>Chemieunterricht mit digitalen </a:t>
            </a:r>
            <a:r>
              <a:rPr lang="de-DE" sz="3600" dirty="0" err="1"/>
              <a:t>medien</a:t>
            </a:r>
            <a:r>
              <a:rPr lang="de-DE" sz="3600" dirty="0"/>
              <a:t> Innovieren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2CBD4DB-1778-8C84-9F95-3D7F1C091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87147" y="3589950"/>
            <a:ext cx="6857999" cy="953029"/>
          </a:xfrm>
        </p:spPr>
        <p:txBody>
          <a:bodyPr>
            <a:normAutofit/>
          </a:bodyPr>
          <a:lstStyle/>
          <a:p>
            <a:pPr algn="ctr"/>
            <a:r>
              <a:rPr lang="de-DE" cap="none" dirty="0">
                <a:latin typeface="Arial" panose="020B0604020202020204" pitchFamily="34" charset="0"/>
                <a:cs typeface="Arial" panose="020B0604020202020204" pitchFamily="34" charset="0"/>
              </a:rPr>
              <a:t>Digi</a:t>
            </a:r>
            <a:r>
              <a:rPr lang="de-DE" cap="none" dirty="0">
                <a:solidFill>
                  <a:srgbClr val="FA62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</a:t>
            </a:r>
            <a:r>
              <a:rPr lang="de-DE" cap="none" dirty="0">
                <a:latin typeface="Arial" panose="020B0604020202020204" pitchFamily="34" charset="0"/>
                <a:cs typeface="Arial" panose="020B0604020202020204" pitchFamily="34" charset="0"/>
              </a:rPr>
              <a:t>MIN-Chemie Orientierungsmodul</a:t>
            </a:r>
          </a:p>
          <a:p>
            <a:pPr algn="ctr"/>
            <a:r>
              <a:rPr lang="de-DE" cap="none" dirty="0">
                <a:latin typeface="Arial" panose="020B0604020202020204" pitchFamily="34" charset="0"/>
                <a:cs typeface="Arial" panose="020B0604020202020204" pitchFamily="34" charset="0"/>
              </a:rPr>
              <a:t>- Beispielhafte </a:t>
            </a:r>
            <a:r>
              <a:rPr lang="de-DE" cap="none" dirty="0" err="1"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  <a:r>
              <a:rPr lang="de-DE" cap="none" dirty="0">
                <a:latin typeface="Arial" panose="020B0604020202020204" pitchFamily="34" charset="0"/>
                <a:cs typeface="Arial" panose="020B0604020202020204" pitchFamily="34" charset="0"/>
              </a:rPr>
              <a:t> Media Posts -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55467DE-968D-5294-5F4C-99A4BE6B738C}"/>
              </a:ext>
            </a:extLst>
          </p:cNvPr>
          <p:cNvSpPr/>
          <p:nvPr/>
        </p:nvSpPr>
        <p:spPr>
          <a:xfrm>
            <a:off x="8794228" y="72344"/>
            <a:ext cx="3230186" cy="661560"/>
          </a:xfrm>
          <a:prstGeom prst="rect">
            <a:avLst/>
          </a:prstGeom>
          <a:solidFill>
            <a:schemeClr val="bg1">
              <a:lumMod val="85000"/>
              <a:alpha val="4950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30996A6A-E5BB-888E-B0A0-F79B4A2BCA40}"/>
              </a:ext>
            </a:extLst>
          </p:cNvPr>
          <p:cNvGrpSpPr/>
          <p:nvPr/>
        </p:nvGrpSpPr>
        <p:grpSpPr>
          <a:xfrm>
            <a:off x="8815171" y="177791"/>
            <a:ext cx="3159746" cy="426942"/>
            <a:chOff x="8815171" y="177791"/>
            <a:chExt cx="3159746" cy="426942"/>
          </a:xfrm>
        </p:grpSpPr>
        <p:pic>
          <p:nvPicPr>
            <p:cNvPr id="4" name="Picture 2" descr="Information, Symbol, Hilfe, Die Info">
              <a:hlinkClick r:id="rId4" action="ppaction://hlinksldjump"/>
              <a:extLst>
                <a:ext uri="{FF2B5EF4-FFF2-40B4-BE49-F238E27FC236}">
                  <a16:creationId xmlns:a16="http://schemas.microsoft.com/office/drawing/2014/main" id="{D70FDB74-FBDF-133E-85CE-321A1B9606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47975" y="177791"/>
              <a:ext cx="426942" cy="4269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feld 4">
              <a:hlinkClick r:id="rId4" action="ppaction://hlinksldjump"/>
              <a:extLst>
                <a:ext uri="{FF2B5EF4-FFF2-40B4-BE49-F238E27FC236}">
                  <a16:creationId xmlns:a16="http://schemas.microsoft.com/office/drawing/2014/main" id="{6C7075A6-A32A-2912-1657-520A3512733F}"/>
                </a:ext>
              </a:extLst>
            </p:cNvPr>
            <p:cNvSpPr txBox="1"/>
            <p:nvPr/>
          </p:nvSpPr>
          <p:spPr>
            <a:xfrm>
              <a:off x="8815171" y="183492"/>
              <a:ext cx="2683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bg1"/>
                  </a:solidFill>
                </a:rPr>
                <a:t>Impressum &amp; Lizenzierung</a:t>
              </a:r>
            </a:p>
          </p:txBody>
        </p:sp>
      </p:grpSp>
      <p:pic>
        <p:nvPicPr>
          <p:cNvPr id="9" name="Grafik 8" descr="Ein Bild, das Text, Screenshot, Schrift, Farbigkeit enthält.&#10;&#10;Automatisch generierte Beschreibung">
            <a:extLst>
              <a:ext uri="{FF2B5EF4-FFF2-40B4-BE49-F238E27FC236}">
                <a16:creationId xmlns:a16="http://schemas.microsoft.com/office/drawing/2014/main" id="{84A546FA-CB48-B676-D97F-C55CA7D8E62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000" t="1621" r="27149" b="86863"/>
          <a:stretch/>
        </p:blipFill>
        <p:spPr>
          <a:xfrm>
            <a:off x="366548" y="1823271"/>
            <a:ext cx="3223481" cy="335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Wissen schafft Zukunft: Leibniz-Institut für die Pädagogik der  Naturwissenschaften und Mathematik">
            <a:extLst>
              <a:ext uri="{FF2B5EF4-FFF2-40B4-BE49-F238E27FC236}">
                <a16:creationId xmlns:a16="http://schemas.microsoft.com/office/drawing/2014/main" id="{60BA496F-2800-999B-8FAC-22ABFD37E7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21"/>
          <a:stretch/>
        </p:blipFill>
        <p:spPr bwMode="auto">
          <a:xfrm>
            <a:off x="0" y="0"/>
            <a:ext cx="623738" cy="638869"/>
          </a:xfrm>
          <a:prstGeom prst="rect">
            <a:avLst/>
          </a:prstGeom>
          <a:noFill/>
        </p:spPr>
      </p:pic>
      <p:pic>
        <p:nvPicPr>
          <p:cNvPr id="7" name="Grafik 6" descr="banerji-lab">
            <a:extLst>
              <a:ext uri="{FF2B5EF4-FFF2-40B4-BE49-F238E27FC236}">
                <a16:creationId xmlns:a16="http://schemas.microsoft.com/office/drawing/2014/main" id="{55F67C5B-0235-EBD2-D95D-F0F802CD25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33"/>
          <a:stretch/>
        </p:blipFill>
        <p:spPr bwMode="auto">
          <a:xfrm>
            <a:off x="623738" y="13456"/>
            <a:ext cx="659884" cy="638869"/>
          </a:xfrm>
          <a:prstGeom prst="rect">
            <a:avLst/>
          </a:prstGeom>
          <a:noFill/>
        </p:spPr>
      </p:pic>
      <p:pic>
        <p:nvPicPr>
          <p:cNvPr id="8" name="Picture 8" descr="Technische Universität München (TUM) Logo Download - AI - All Vector Logo">
            <a:extLst>
              <a:ext uri="{FF2B5EF4-FFF2-40B4-BE49-F238E27FC236}">
                <a16:creationId xmlns:a16="http://schemas.microsoft.com/office/drawing/2014/main" id="{30A1FFB3-2591-9D0E-662B-9D6CF3F3D7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6" r="56961" b="38973"/>
          <a:stretch/>
        </p:blipFill>
        <p:spPr bwMode="auto">
          <a:xfrm>
            <a:off x="1308598" y="108705"/>
            <a:ext cx="858365" cy="448369"/>
          </a:xfrm>
          <a:prstGeom prst="rect">
            <a:avLst/>
          </a:prstGeom>
          <a:noFill/>
        </p:spPr>
      </p:pic>
      <p:pic>
        <p:nvPicPr>
          <p:cNvPr id="4" name="Grafik 3" descr="Ein Bild, das Text, Schrift, Symbol, Flagge enthält.&#10;&#10;Automatisch generierte Beschreibung">
            <a:extLst>
              <a:ext uri="{FF2B5EF4-FFF2-40B4-BE49-F238E27FC236}">
                <a16:creationId xmlns:a16="http://schemas.microsoft.com/office/drawing/2014/main" id="{5B73ABC5-8EA2-4FA3-439D-A36A7373B8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23899" y="120011"/>
            <a:ext cx="657829" cy="661403"/>
          </a:xfrm>
          <a:prstGeom prst="rect">
            <a:avLst/>
          </a:prstGeom>
        </p:spPr>
      </p:pic>
      <p:pic>
        <p:nvPicPr>
          <p:cNvPr id="5" name="Grafik 4" descr="Ein Bild, das Text, Schrift, Symbol, Screenshot enthält.&#10;&#10;Automatisch generierte Beschreibung">
            <a:extLst>
              <a:ext uri="{FF2B5EF4-FFF2-40B4-BE49-F238E27FC236}">
                <a16:creationId xmlns:a16="http://schemas.microsoft.com/office/drawing/2014/main" id="{4489F2B3-8053-435A-7431-5DFFAB14A4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00816" y="91040"/>
            <a:ext cx="1491934" cy="557074"/>
          </a:xfrm>
          <a:prstGeom prst="rect">
            <a:avLst/>
          </a:prstGeom>
        </p:spPr>
      </p:pic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D6734C0F-042A-0AC3-A49B-302F1AAF3BA4}"/>
              </a:ext>
            </a:extLst>
          </p:cNvPr>
          <p:cNvCxnSpPr>
            <a:cxnSpLocks/>
          </p:cNvCxnSpPr>
          <p:nvPr/>
        </p:nvCxnSpPr>
        <p:spPr>
          <a:xfrm>
            <a:off x="-162234" y="958645"/>
            <a:ext cx="12545545" cy="0"/>
          </a:xfrm>
          <a:prstGeom prst="line">
            <a:avLst/>
          </a:prstGeom>
          <a:ln>
            <a:solidFill>
              <a:srgbClr val="4CE5B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9797D1D-6457-1BB5-F190-02E606F83D83}"/>
              </a:ext>
            </a:extLst>
          </p:cNvPr>
          <p:cNvGrpSpPr/>
          <p:nvPr/>
        </p:nvGrpSpPr>
        <p:grpSpPr>
          <a:xfrm>
            <a:off x="3485295" y="4507"/>
            <a:ext cx="3869998" cy="757859"/>
            <a:chOff x="3485295" y="4507"/>
            <a:chExt cx="3869998" cy="757859"/>
          </a:xfrm>
        </p:grpSpPr>
        <p:pic>
          <p:nvPicPr>
            <p:cNvPr id="13" name="Grafik 12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1832FF53-C31B-0FB6-6E31-89102ED0E2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5" t="33673" r="16529" b="39146"/>
            <a:stretch/>
          </p:blipFill>
          <p:spPr bwMode="auto">
            <a:xfrm>
              <a:off x="3485295" y="4507"/>
              <a:ext cx="3319350" cy="74884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4" name="Grafik 13" descr="Ein Bild, das Text, Screenshot, Schrift, Farbigkeit enthält.&#10;&#10;Automatisch generierte Beschreibung">
              <a:extLst>
                <a:ext uri="{FF2B5EF4-FFF2-40B4-BE49-F238E27FC236}">
                  <a16:creationId xmlns:a16="http://schemas.microsoft.com/office/drawing/2014/main" id="{EB490FD2-BE55-7951-3BFF-61E9A2DF20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5000" t="1621" r="27149" b="86863"/>
            <a:stretch/>
          </p:blipFill>
          <p:spPr>
            <a:xfrm>
              <a:off x="6837027" y="223657"/>
              <a:ext cx="518266" cy="538709"/>
            </a:xfrm>
            <a:prstGeom prst="rect">
              <a:avLst/>
            </a:prstGeom>
          </p:spPr>
        </p:pic>
      </p:grpSp>
      <p:sp>
        <p:nvSpPr>
          <p:cNvPr id="17" name="Textfeld 16">
            <a:extLst>
              <a:ext uri="{FF2B5EF4-FFF2-40B4-BE49-F238E27FC236}">
                <a16:creationId xmlns:a16="http://schemas.microsoft.com/office/drawing/2014/main" id="{C5BB960E-B40D-4CBB-432E-CC6B71CE7223}"/>
              </a:ext>
            </a:extLst>
          </p:cNvPr>
          <p:cNvSpPr txBox="1"/>
          <p:nvPr/>
        </p:nvSpPr>
        <p:spPr>
          <a:xfrm>
            <a:off x="6547285" y="6368657"/>
            <a:ext cx="56447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Erstellt mit </a:t>
            </a:r>
            <a:r>
              <a:rPr lang="de-DE" dirty="0">
                <a:solidFill>
                  <a:srgbClr val="03869E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https://zeoob.com</a:t>
            </a:r>
            <a:r>
              <a:rPr lang="de-DE" dirty="0"/>
              <a:t>; Bildquelle: </a:t>
            </a:r>
            <a:r>
              <a:rPr lang="de-DE" dirty="0" err="1">
                <a:solidFill>
                  <a:srgbClr val="03869E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pixabay</a:t>
            </a:r>
            <a:r>
              <a:rPr lang="de-DE" dirty="0"/>
              <a:t> (CC 0) </a:t>
            </a:r>
          </a:p>
        </p:txBody>
      </p:sp>
      <p:pic>
        <p:nvPicPr>
          <p:cNvPr id="21" name="Grafik 20" descr="Ein Bild, das Kleidung, Screenshot, Gelände, Person enthält.&#10;&#10;Automatisch generierte Beschreibung">
            <a:extLst>
              <a:ext uri="{FF2B5EF4-FFF2-40B4-BE49-F238E27FC236}">
                <a16:creationId xmlns:a16="http://schemas.microsoft.com/office/drawing/2014/main" id="{E2CE1EA9-A9AC-F2A6-BA9D-F57CE01C751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18487" y="1049685"/>
            <a:ext cx="2644566" cy="5722120"/>
          </a:xfrm>
          <a:prstGeom prst="rect">
            <a:avLst/>
          </a:prstGeom>
        </p:spPr>
      </p:pic>
      <p:pic>
        <p:nvPicPr>
          <p:cNvPr id="23" name="Grafik 22" descr="Ein Bild, das Text, Rad, Fahrzeug, Landfahrzeug enthält.&#10;&#10;Automatisch generierte Beschreibung">
            <a:extLst>
              <a:ext uri="{FF2B5EF4-FFF2-40B4-BE49-F238E27FC236}">
                <a16:creationId xmlns:a16="http://schemas.microsoft.com/office/drawing/2014/main" id="{64D7A0B8-0981-BE49-F284-CB50745F5C5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57405" y="1068686"/>
            <a:ext cx="3125142" cy="4471235"/>
          </a:xfrm>
          <a:prstGeom prst="rect">
            <a:avLst/>
          </a:prstGeom>
        </p:spPr>
      </p:pic>
      <p:pic>
        <p:nvPicPr>
          <p:cNvPr id="25" name="Grafik 24" descr="Ein Bild, das Text, Screenshot, Softdrink, Flasche enthält.&#10;&#10;Automatisch generierte Beschreibung">
            <a:extLst>
              <a:ext uri="{FF2B5EF4-FFF2-40B4-BE49-F238E27FC236}">
                <a16:creationId xmlns:a16="http://schemas.microsoft.com/office/drawing/2014/main" id="{9A8F5D74-C0B5-F708-D055-9D27EEFBA6C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022307" y="1036215"/>
            <a:ext cx="3099623" cy="4278573"/>
          </a:xfrm>
          <a:prstGeom prst="rect">
            <a:avLst/>
          </a:prstGeom>
        </p:spPr>
      </p:pic>
      <p:pic>
        <p:nvPicPr>
          <p:cNvPr id="27" name="Grafik 26" descr="Ein Bild, das Text, Screenshot, medizinische Ausrüstung enthält.&#10;&#10;Automatisch generierte Beschreibung">
            <a:extLst>
              <a:ext uri="{FF2B5EF4-FFF2-40B4-BE49-F238E27FC236}">
                <a16:creationId xmlns:a16="http://schemas.microsoft.com/office/drawing/2014/main" id="{091B7755-4129-5C39-E688-49C6C67B934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041" y="1027172"/>
            <a:ext cx="2644567" cy="572212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D7B09B9-7147-5353-D0EB-D6A9F71EBD99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 bwMode="auto">
          <a:xfrm>
            <a:off x="11058798" y="156466"/>
            <a:ext cx="1044333" cy="55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17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6551C300-1D7A-46C3-9EF6-0EAC9B1E1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EC1EDC6-1B42-4FCD-BC53-B1D05BFF2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33EFBCB-98A2-4F16-B3BB-BF9EC17846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6" name="Rectangle 5">
                <a:extLst>
                  <a:ext uri="{FF2B5EF4-FFF2-40B4-BE49-F238E27FC236}">
                    <a16:creationId xmlns:a16="http://schemas.microsoft.com/office/drawing/2014/main" id="{B399E29C-9CF8-4BD1-8750-949BA21268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id="{CB02DFF7-56DA-42B6-B49A-C8926B841A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id="{07F77B45-21CD-43DB-AD58-24F8145021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id="{F0151C40-12A4-4A09-A8B6-179A062EF6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" name="Freeform 9">
                <a:extLst>
                  <a:ext uri="{FF2B5EF4-FFF2-40B4-BE49-F238E27FC236}">
                    <a16:creationId xmlns:a16="http://schemas.microsoft.com/office/drawing/2014/main" id="{F0146EA7-EB82-410D-A6ED-7C10C525AD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1" name="Freeform 10">
                <a:extLst>
                  <a:ext uri="{FF2B5EF4-FFF2-40B4-BE49-F238E27FC236}">
                    <a16:creationId xmlns:a16="http://schemas.microsoft.com/office/drawing/2014/main" id="{20DD5C02-0C86-4FA9-B82A-254EF58D37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id="{19ED9FD5-1147-400A-8A32-82A74F7AD8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id="{E79E6A0D-4D79-4788-8769-B98948801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id="{A6F42038-BF59-409A-902B-AD7799149A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Freeform 14">
                <a:extLst>
                  <a:ext uri="{FF2B5EF4-FFF2-40B4-BE49-F238E27FC236}">
                    <a16:creationId xmlns:a16="http://schemas.microsoft.com/office/drawing/2014/main" id="{D8B0BD48-5982-4C95-A7C8-E0D2306453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" name="Freeform 15">
                <a:extLst>
                  <a:ext uri="{FF2B5EF4-FFF2-40B4-BE49-F238E27FC236}">
                    <a16:creationId xmlns:a16="http://schemas.microsoft.com/office/drawing/2014/main" id="{F6C539D3-C6BD-4FB0-AA91-5AF1BF14C5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" name="Line 16">
                <a:extLst>
                  <a:ext uri="{FF2B5EF4-FFF2-40B4-BE49-F238E27FC236}">
                    <a16:creationId xmlns:a16="http://schemas.microsoft.com/office/drawing/2014/main" id="{34F70AD6-B8F4-4F9D-8593-D4047107BD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" name="Freeform 17">
                <a:extLst>
                  <a:ext uri="{FF2B5EF4-FFF2-40B4-BE49-F238E27FC236}">
                    <a16:creationId xmlns:a16="http://schemas.microsoft.com/office/drawing/2014/main" id="{51EAB0E0-5DE2-4906-80B0-211A624789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" name="Freeform 18">
                <a:extLst>
                  <a:ext uri="{FF2B5EF4-FFF2-40B4-BE49-F238E27FC236}">
                    <a16:creationId xmlns:a16="http://schemas.microsoft.com/office/drawing/2014/main" id="{38E8B65E-526B-458D-85A5-21C0A1A74F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" name="Freeform 19">
                <a:extLst>
                  <a:ext uri="{FF2B5EF4-FFF2-40B4-BE49-F238E27FC236}">
                    <a16:creationId xmlns:a16="http://schemas.microsoft.com/office/drawing/2014/main" id="{CCE331A2-5388-42F4-A175-69310C1BEF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" name="Freeform 20">
                <a:extLst>
                  <a:ext uri="{FF2B5EF4-FFF2-40B4-BE49-F238E27FC236}">
                    <a16:creationId xmlns:a16="http://schemas.microsoft.com/office/drawing/2014/main" id="{4E758D69-ACA2-4888-84BB-B05B1FAF2A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" name="Rectangle 21">
                <a:extLst>
                  <a:ext uri="{FF2B5EF4-FFF2-40B4-BE49-F238E27FC236}">
                    <a16:creationId xmlns:a16="http://schemas.microsoft.com/office/drawing/2014/main" id="{078AAA22-796B-4F0E-85DA-B8B0E81115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" name="Freeform 22">
                <a:extLst>
                  <a:ext uri="{FF2B5EF4-FFF2-40B4-BE49-F238E27FC236}">
                    <a16:creationId xmlns:a16="http://schemas.microsoft.com/office/drawing/2014/main" id="{D1254A9A-3E31-4A25-9A91-F9BC6CF6A3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" name="Freeform 23">
                <a:extLst>
                  <a:ext uri="{FF2B5EF4-FFF2-40B4-BE49-F238E27FC236}">
                    <a16:creationId xmlns:a16="http://schemas.microsoft.com/office/drawing/2014/main" id="{18CADB3C-936C-476A-A261-28DD5ABA73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" name="Freeform 24">
                <a:extLst>
                  <a:ext uri="{FF2B5EF4-FFF2-40B4-BE49-F238E27FC236}">
                    <a16:creationId xmlns:a16="http://schemas.microsoft.com/office/drawing/2014/main" id="{771961D1-28D7-4CC1-A720-2933E8B913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" name="Freeform 25">
                <a:extLst>
                  <a:ext uri="{FF2B5EF4-FFF2-40B4-BE49-F238E27FC236}">
                    <a16:creationId xmlns:a16="http://schemas.microsoft.com/office/drawing/2014/main" id="{E7B8B616-B89E-4A1C-98DE-13B8B93947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7" name="Freeform 26">
                <a:extLst>
                  <a:ext uri="{FF2B5EF4-FFF2-40B4-BE49-F238E27FC236}">
                    <a16:creationId xmlns:a16="http://schemas.microsoft.com/office/drawing/2014/main" id="{5D6CC1A1-D003-44BA-87E4-B3A7F3D300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" name="Freeform 27">
                <a:extLst>
                  <a:ext uri="{FF2B5EF4-FFF2-40B4-BE49-F238E27FC236}">
                    <a16:creationId xmlns:a16="http://schemas.microsoft.com/office/drawing/2014/main" id="{FF32749B-B34C-4FCB-A33A-0478844A93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" name="Freeform 28">
                <a:extLst>
                  <a:ext uri="{FF2B5EF4-FFF2-40B4-BE49-F238E27FC236}">
                    <a16:creationId xmlns:a16="http://schemas.microsoft.com/office/drawing/2014/main" id="{4455F261-AC57-4085-8989-4DBED747F1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0" name="Freeform 29">
                <a:extLst>
                  <a:ext uri="{FF2B5EF4-FFF2-40B4-BE49-F238E27FC236}">
                    <a16:creationId xmlns:a16="http://schemas.microsoft.com/office/drawing/2014/main" id="{57CEA90D-DB58-4EC0-A55C-15FAF59E04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1" name="Freeform 30">
                <a:extLst>
                  <a:ext uri="{FF2B5EF4-FFF2-40B4-BE49-F238E27FC236}">
                    <a16:creationId xmlns:a16="http://schemas.microsoft.com/office/drawing/2014/main" id="{66BBB005-2E38-496A-A46C-FD2B0605C1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2" name="Freeform 31">
                <a:extLst>
                  <a:ext uri="{FF2B5EF4-FFF2-40B4-BE49-F238E27FC236}">
                    <a16:creationId xmlns:a16="http://schemas.microsoft.com/office/drawing/2014/main" id="{E1A7618C-DE9D-401A-AD7A-784F19DA85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E441C57-A0CF-4D49-9609-55CB4646BD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6" name="Freeform 32">
                <a:extLst>
                  <a:ext uri="{FF2B5EF4-FFF2-40B4-BE49-F238E27FC236}">
                    <a16:creationId xmlns:a16="http://schemas.microsoft.com/office/drawing/2014/main" id="{2D3240AD-75B9-452B-9967-D05B40DE5F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7" name="Freeform 33">
                <a:extLst>
                  <a:ext uri="{FF2B5EF4-FFF2-40B4-BE49-F238E27FC236}">
                    <a16:creationId xmlns:a16="http://schemas.microsoft.com/office/drawing/2014/main" id="{6A557EE5-4777-4655-A433-05006D8410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" name="Freeform 34">
                <a:extLst>
                  <a:ext uri="{FF2B5EF4-FFF2-40B4-BE49-F238E27FC236}">
                    <a16:creationId xmlns:a16="http://schemas.microsoft.com/office/drawing/2014/main" id="{6B721B6E-8FF2-470B-A180-C594E82718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" name="Freeform 35">
                <a:extLst>
                  <a:ext uri="{FF2B5EF4-FFF2-40B4-BE49-F238E27FC236}">
                    <a16:creationId xmlns:a16="http://schemas.microsoft.com/office/drawing/2014/main" id="{23E045A6-2D54-488D-B5F0-6885184308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" name="Freeform 36">
                <a:extLst>
                  <a:ext uri="{FF2B5EF4-FFF2-40B4-BE49-F238E27FC236}">
                    <a16:creationId xmlns:a16="http://schemas.microsoft.com/office/drawing/2014/main" id="{2A4F07ED-57C7-4FF7-ABF8-793FC03A24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" name="Freeform 37">
                <a:extLst>
                  <a:ext uri="{FF2B5EF4-FFF2-40B4-BE49-F238E27FC236}">
                    <a16:creationId xmlns:a16="http://schemas.microsoft.com/office/drawing/2014/main" id="{8829D0E6-D04F-4297-A784-6837F13ECA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" name="Freeform 38">
                <a:extLst>
                  <a:ext uri="{FF2B5EF4-FFF2-40B4-BE49-F238E27FC236}">
                    <a16:creationId xmlns:a16="http://schemas.microsoft.com/office/drawing/2014/main" id="{9477D3D3-AA00-446F-B05D-EBBA25D3C9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3" name="Freeform 39">
                <a:extLst>
                  <a:ext uri="{FF2B5EF4-FFF2-40B4-BE49-F238E27FC236}">
                    <a16:creationId xmlns:a16="http://schemas.microsoft.com/office/drawing/2014/main" id="{5AC450AD-A350-42FA-B7EA-103D4416B4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" name="Freeform 40">
                <a:extLst>
                  <a:ext uri="{FF2B5EF4-FFF2-40B4-BE49-F238E27FC236}">
                    <a16:creationId xmlns:a16="http://schemas.microsoft.com/office/drawing/2014/main" id="{A10F783A-EC27-47BE-A21D-3531A036FA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" name="Rectangle 41">
                <a:extLst>
                  <a:ext uri="{FF2B5EF4-FFF2-40B4-BE49-F238E27FC236}">
                    <a16:creationId xmlns:a16="http://schemas.microsoft.com/office/drawing/2014/main" id="{A2CBE444-D00C-4C80-9F29-42A250C500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</p:grpSp>
      <p:pic>
        <p:nvPicPr>
          <p:cNvPr id="6" name="Grafik 5">
            <a:extLst>
              <a:ext uri="{FF2B5EF4-FFF2-40B4-BE49-F238E27FC236}">
                <a16:creationId xmlns:a16="http://schemas.microsoft.com/office/drawing/2014/main" id="{57FF525C-8105-5FCC-C1B0-3F82DA5856A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2" y="11"/>
            <a:ext cx="12191976" cy="685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204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938DA0-D7D2-FB63-AAD8-67B474679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6551C300-1D7A-46C3-9EF6-0EAC9B1E1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EC1EDC6-1B42-4FCD-BC53-B1D05BFF2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33EFBCB-98A2-4F16-B3BB-BF9EC17846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3" name="Rectangle 5">
                <a:extLst>
                  <a:ext uri="{FF2B5EF4-FFF2-40B4-BE49-F238E27FC236}">
                    <a16:creationId xmlns:a16="http://schemas.microsoft.com/office/drawing/2014/main" id="{B399E29C-9CF8-4BD1-8750-949BA21268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CB02DFF7-56DA-42B6-B49A-C8926B841A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07F77B45-21CD-43DB-AD58-24F8145021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F0151C40-12A4-4A09-A8B6-179A062EF6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F0146EA7-EB82-410D-A6ED-7C10C525AD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20DD5C02-0C86-4FA9-B82A-254EF58D37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19ED9FD5-1147-400A-8A32-82A74F7AD8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id="{E79E6A0D-4D79-4788-8769-B98948801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A6F42038-BF59-409A-902B-AD7799149A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D8B0BD48-5982-4C95-A7C8-E0D2306453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" name="Freeform 15">
                <a:extLst>
                  <a:ext uri="{FF2B5EF4-FFF2-40B4-BE49-F238E27FC236}">
                    <a16:creationId xmlns:a16="http://schemas.microsoft.com/office/drawing/2014/main" id="{F6C539D3-C6BD-4FB0-AA91-5AF1BF14C5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" name="Line 16">
                <a:extLst>
                  <a:ext uri="{FF2B5EF4-FFF2-40B4-BE49-F238E27FC236}">
                    <a16:creationId xmlns:a16="http://schemas.microsoft.com/office/drawing/2014/main" id="{34F70AD6-B8F4-4F9D-8593-D4047107BD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Freeform 17">
                <a:extLst>
                  <a:ext uri="{FF2B5EF4-FFF2-40B4-BE49-F238E27FC236}">
                    <a16:creationId xmlns:a16="http://schemas.microsoft.com/office/drawing/2014/main" id="{51EAB0E0-5DE2-4906-80B0-211A624789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38E8B65E-526B-458D-85A5-21C0A1A74F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" name="Freeform 19">
                <a:extLst>
                  <a:ext uri="{FF2B5EF4-FFF2-40B4-BE49-F238E27FC236}">
                    <a16:creationId xmlns:a16="http://schemas.microsoft.com/office/drawing/2014/main" id="{CCE331A2-5388-42F4-A175-69310C1BEF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" name="Freeform 20">
                <a:extLst>
                  <a:ext uri="{FF2B5EF4-FFF2-40B4-BE49-F238E27FC236}">
                    <a16:creationId xmlns:a16="http://schemas.microsoft.com/office/drawing/2014/main" id="{4E758D69-ACA2-4888-84BB-B05B1FAF2A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" name="Rectangle 21">
                <a:extLst>
                  <a:ext uri="{FF2B5EF4-FFF2-40B4-BE49-F238E27FC236}">
                    <a16:creationId xmlns:a16="http://schemas.microsoft.com/office/drawing/2014/main" id="{078AAA22-796B-4F0E-85DA-B8B0E81115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" name="Freeform 22">
                <a:extLst>
                  <a:ext uri="{FF2B5EF4-FFF2-40B4-BE49-F238E27FC236}">
                    <a16:creationId xmlns:a16="http://schemas.microsoft.com/office/drawing/2014/main" id="{D1254A9A-3E31-4A25-9A91-F9BC6CF6A3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" name="Freeform 23">
                <a:extLst>
                  <a:ext uri="{FF2B5EF4-FFF2-40B4-BE49-F238E27FC236}">
                    <a16:creationId xmlns:a16="http://schemas.microsoft.com/office/drawing/2014/main" id="{18CADB3C-936C-476A-A261-28DD5ABA73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" name="Freeform 24">
                <a:extLst>
                  <a:ext uri="{FF2B5EF4-FFF2-40B4-BE49-F238E27FC236}">
                    <a16:creationId xmlns:a16="http://schemas.microsoft.com/office/drawing/2014/main" id="{771961D1-28D7-4CC1-A720-2933E8B913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" name="Freeform 25">
                <a:extLst>
                  <a:ext uri="{FF2B5EF4-FFF2-40B4-BE49-F238E27FC236}">
                    <a16:creationId xmlns:a16="http://schemas.microsoft.com/office/drawing/2014/main" id="{E7B8B616-B89E-4A1C-98DE-13B8B93947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" name="Freeform 26">
                <a:extLst>
                  <a:ext uri="{FF2B5EF4-FFF2-40B4-BE49-F238E27FC236}">
                    <a16:creationId xmlns:a16="http://schemas.microsoft.com/office/drawing/2014/main" id="{5D6CC1A1-D003-44BA-87E4-B3A7F3D300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" name="Freeform 27">
                <a:extLst>
                  <a:ext uri="{FF2B5EF4-FFF2-40B4-BE49-F238E27FC236}">
                    <a16:creationId xmlns:a16="http://schemas.microsoft.com/office/drawing/2014/main" id="{FF32749B-B34C-4FCB-A33A-0478844A93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" name="Freeform 28">
                <a:extLst>
                  <a:ext uri="{FF2B5EF4-FFF2-40B4-BE49-F238E27FC236}">
                    <a16:creationId xmlns:a16="http://schemas.microsoft.com/office/drawing/2014/main" id="{4455F261-AC57-4085-8989-4DBED747F1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7" name="Freeform 29">
                <a:extLst>
                  <a:ext uri="{FF2B5EF4-FFF2-40B4-BE49-F238E27FC236}">
                    <a16:creationId xmlns:a16="http://schemas.microsoft.com/office/drawing/2014/main" id="{57CEA90D-DB58-4EC0-A55C-15FAF59E04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" name="Freeform 30">
                <a:extLst>
                  <a:ext uri="{FF2B5EF4-FFF2-40B4-BE49-F238E27FC236}">
                    <a16:creationId xmlns:a16="http://schemas.microsoft.com/office/drawing/2014/main" id="{66BBB005-2E38-496A-A46C-FD2B0605C1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" name="Freeform 31">
                <a:extLst>
                  <a:ext uri="{FF2B5EF4-FFF2-40B4-BE49-F238E27FC236}">
                    <a16:creationId xmlns:a16="http://schemas.microsoft.com/office/drawing/2014/main" id="{E1A7618C-DE9D-401A-AD7A-784F19DA85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E441C57-A0CF-4D49-9609-55CB4646BD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3" name="Freeform 32">
                <a:extLst>
                  <a:ext uri="{FF2B5EF4-FFF2-40B4-BE49-F238E27FC236}">
                    <a16:creationId xmlns:a16="http://schemas.microsoft.com/office/drawing/2014/main" id="{2D3240AD-75B9-452B-9967-D05B40DE5F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" name="Freeform 33">
                <a:extLst>
                  <a:ext uri="{FF2B5EF4-FFF2-40B4-BE49-F238E27FC236}">
                    <a16:creationId xmlns:a16="http://schemas.microsoft.com/office/drawing/2014/main" id="{6A557EE5-4777-4655-A433-05006D8410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5" name="Freeform 34">
                <a:extLst>
                  <a:ext uri="{FF2B5EF4-FFF2-40B4-BE49-F238E27FC236}">
                    <a16:creationId xmlns:a16="http://schemas.microsoft.com/office/drawing/2014/main" id="{6B721B6E-8FF2-470B-A180-C594E82718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6" name="Freeform 35">
                <a:extLst>
                  <a:ext uri="{FF2B5EF4-FFF2-40B4-BE49-F238E27FC236}">
                    <a16:creationId xmlns:a16="http://schemas.microsoft.com/office/drawing/2014/main" id="{23E045A6-2D54-488D-B5F0-6885184308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7" name="Freeform 36">
                <a:extLst>
                  <a:ext uri="{FF2B5EF4-FFF2-40B4-BE49-F238E27FC236}">
                    <a16:creationId xmlns:a16="http://schemas.microsoft.com/office/drawing/2014/main" id="{2A4F07ED-57C7-4FF7-ABF8-793FC03A24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" name="Freeform 37">
                <a:extLst>
                  <a:ext uri="{FF2B5EF4-FFF2-40B4-BE49-F238E27FC236}">
                    <a16:creationId xmlns:a16="http://schemas.microsoft.com/office/drawing/2014/main" id="{8829D0E6-D04F-4297-A784-6837F13ECA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" name="Freeform 38">
                <a:extLst>
                  <a:ext uri="{FF2B5EF4-FFF2-40B4-BE49-F238E27FC236}">
                    <a16:creationId xmlns:a16="http://schemas.microsoft.com/office/drawing/2014/main" id="{9477D3D3-AA00-446F-B05D-EBBA25D3C9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" name="Freeform 39">
                <a:extLst>
                  <a:ext uri="{FF2B5EF4-FFF2-40B4-BE49-F238E27FC236}">
                    <a16:creationId xmlns:a16="http://schemas.microsoft.com/office/drawing/2014/main" id="{5AC450AD-A350-42FA-B7EA-103D4416B4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" name="Freeform 40">
                <a:extLst>
                  <a:ext uri="{FF2B5EF4-FFF2-40B4-BE49-F238E27FC236}">
                    <a16:creationId xmlns:a16="http://schemas.microsoft.com/office/drawing/2014/main" id="{A10F783A-EC27-47BE-A21D-3531A036FA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" name="Rectangle 41">
                <a:extLst>
                  <a:ext uri="{FF2B5EF4-FFF2-40B4-BE49-F238E27FC236}">
                    <a16:creationId xmlns:a16="http://schemas.microsoft.com/office/drawing/2014/main" id="{A2CBE444-D00C-4C80-9F29-42A250C500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E6E62714-EDCC-A803-38EA-7D6CDA052A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1" y="11"/>
            <a:ext cx="12191978" cy="685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8466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chaltkreis">
  <a:themeElements>
    <a:clrScheme name="DigiProMIN_VM">
      <a:dk1>
        <a:srgbClr val="000000"/>
      </a:dk1>
      <a:lt1>
        <a:srgbClr val="FFFFFF"/>
      </a:lt1>
      <a:dk2>
        <a:srgbClr val="03859D"/>
      </a:dk2>
      <a:lt2>
        <a:srgbClr val="4DA1CB"/>
      </a:lt2>
      <a:accent1>
        <a:srgbClr val="F96100"/>
      </a:accent1>
      <a:accent2>
        <a:srgbClr val="FAA93A"/>
      </a:accent2>
      <a:accent3>
        <a:srgbClr val="D35940"/>
      </a:accent3>
      <a:accent4>
        <a:srgbClr val="B258D3"/>
      </a:accent4>
      <a:accent5>
        <a:srgbClr val="86F564"/>
      </a:accent5>
      <a:accent6>
        <a:srgbClr val="8AC4A7"/>
      </a:accent6>
      <a:hlink>
        <a:srgbClr val="B8FA56"/>
      </a:hlink>
      <a:folHlink>
        <a:srgbClr val="7AF8CC"/>
      </a:folHlink>
    </a:clrScheme>
    <a:fontScheme name="Schaltkreis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chaltkreis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</Words>
  <Application>Microsoft Macintosh PowerPoint</Application>
  <PresentationFormat>Breitbild</PresentationFormat>
  <Paragraphs>6</Paragraphs>
  <Slides>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Tw Cen MT</vt:lpstr>
      <vt:lpstr>Schaltkreis</vt:lpstr>
      <vt:lpstr>Benutzerdefiniertes Design</vt:lpstr>
      <vt:lpstr>PowerPoint-Präsentation</vt:lpstr>
      <vt:lpstr>PowerPoint-Präsentation</vt:lpstr>
      <vt:lpstr>Chemieunterricht mit digitalen medien Innovieren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gestütztes Experimentieren</dc:title>
  <dc:creator>Dominik Diermann</dc:creator>
  <cp:lastModifiedBy>Dominik Diermann</cp:lastModifiedBy>
  <cp:revision>553</cp:revision>
  <dcterms:created xsi:type="dcterms:W3CDTF">2023-10-17T13:06:03Z</dcterms:created>
  <dcterms:modified xsi:type="dcterms:W3CDTF">2025-08-25T09:51:47Z</dcterms:modified>
</cp:coreProperties>
</file>