
<file path=[Content_Types].xml><?xml version="1.0" encoding="utf-8"?>
<Types xmlns="http://schemas.openxmlformats.org/package/2006/content-types">
  <Default Extension="emf" ContentType="image/x-emf"/>
  <Default Extension="jpeg" ContentType="image/jpeg"/>
  <Default Extension="jpg" ContentType="image/jpeg"/>
  <Default Extension="mp4" ContentType="video/mp4"/>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slides/slide120.xml" ContentType="application/vnd.openxmlformats-officedocument.presentationml.slide+xml"/>
  <Override PartName="/ppt/notesSlides/notesSlide80.xml" ContentType="application/vnd.openxmlformats-officedocument.presentationml.notesSlide+xml"/>
  <Override PartName="/ppt/slideLayouts/slideLayout80.xml" ContentType="application/vnd.openxmlformats-officedocument.presentationml.slideLayout+xml"/>
  <Override PartName="/ppt/notesMasters/notesMaster10.xml" ContentType="application/vnd.openxmlformats-officedocument.presentationml.notesMaster+xml"/>
  <Override PartName="/ppt/slideMasters/slideMaster10.xml" ContentType="application/vnd.openxmlformats-officedocument.presentationml.slideMaster+xml"/>
  <Override PartName="/ppt/theme/theme20.xml" ContentType="application/vnd.openxmlformats-officedocument.theme+xml"/>
  <Override PartName="/ppt/slideLayouts/slideLayout130.xml" ContentType="application/vnd.openxmlformats-officedocument.presentationml.slideLayout+xml"/>
  <Override PartName="/ppt/slideLayouts/slideLayout30.xml" ContentType="application/vnd.openxmlformats-officedocument.presentationml.slideLayout+xml"/>
  <Override PartName="/ppt/slideLayouts/slideLayout70.xml" ContentType="application/vnd.openxmlformats-officedocument.presentationml.slideLayout+xml"/>
  <Override PartName="/ppt/slideLayouts/slideLayout120.xml" ContentType="application/vnd.openxmlformats-officedocument.presentationml.slideLayout+xml"/>
  <Override PartName="/ppt/theme/theme10.xml" ContentType="application/vnd.openxmlformats-officedocument.theme+xml"/>
  <Override PartName="/ppt/slideLayouts/slideLayout20.xml" ContentType="application/vnd.openxmlformats-officedocument.presentationml.slideLayout+xml"/>
  <Override PartName="/ppt/slideLayouts/slideLayout160.xml" ContentType="application/vnd.openxmlformats-officedocument.presentationml.slideLayout+xml"/>
  <Override PartName="/ppt/slideLayouts/slideLayout17.xml" ContentType="application/vnd.openxmlformats-officedocument.presentationml.slideLayout+xml"/>
  <Override PartName="/ppt/slideLayouts/slideLayout60.xml" ContentType="application/vnd.openxmlformats-officedocument.presentationml.slideLayout+xml"/>
  <Override PartName="/ppt/slideLayouts/slideLayout110.xml" ContentType="application/vnd.openxmlformats-officedocument.presentationml.slideLayout+xml"/>
  <Override PartName="/ppt/slideLayouts/slideLayout50.xml" ContentType="application/vnd.openxmlformats-officedocument.presentationml.slideLayout+xml"/>
  <Override PartName="/ppt/slideLayouts/slideLayout150.xml" ContentType="application/vnd.openxmlformats-officedocument.presentationml.slideLayout+xml"/>
  <Override PartName="/ppt/slideLayouts/slideLayout100.xml" ContentType="application/vnd.openxmlformats-officedocument.presentationml.slideLayout+xml"/>
  <Override PartName="/ppt/slideLayouts/slideLayout40.xml" ContentType="application/vnd.openxmlformats-officedocument.presentationml.slideLayout+xml"/>
  <Override PartName="/ppt/slideLayouts/slideLayout90.xml" ContentType="application/vnd.openxmlformats-officedocument.presentationml.slideLayout+xml"/>
  <Override PartName="/ppt/slideLayouts/slideLayout140.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705" r:id="rId1"/>
  </p:sldMasterIdLst>
  <p:notesMasterIdLst>
    <p:notesMasterId r:id="rId44"/>
  </p:notesMasterIdLst>
  <p:handoutMasterIdLst>
    <p:handoutMasterId r:id="rId45"/>
  </p:handoutMasterIdLst>
  <p:sldIdLst>
    <p:sldId id="2235" r:id="rId2"/>
    <p:sldId id="2234" r:id="rId3"/>
    <p:sldId id="265" r:id="rId4"/>
    <p:sldId id="2198" r:id="rId5"/>
    <p:sldId id="2231" r:id="rId6"/>
    <p:sldId id="259" r:id="rId7"/>
    <p:sldId id="260" r:id="rId8"/>
    <p:sldId id="2195" r:id="rId9"/>
    <p:sldId id="2194" r:id="rId10"/>
    <p:sldId id="2226" r:id="rId11"/>
    <p:sldId id="2206" r:id="rId12"/>
    <p:sldId id="2199" r:id="rId13"/>
    <p:sldId id="2221" r:id="rId14"/>
    <p:sldId id="2207" r:id="rId15"/>
    <p:sldId id="2208" r:id="rId16"/>
    <p:sldId id="2196" r:id="rId17"/>
    <p:sldId id="2197" r:id="rId18"/>
    <p:sldId id="2192" r:id="rId19"/>
    <p:sldId id="2209" r:id="rId20"/>
    <p:sldId id="2210" r:id="rId21"/>
    <p:sldId id="2219" r:id="rId22"/>
    <p:sldId id="2211" r:id="rId23"/>
    <p:sldId id="2229" r:id="rId24"/>
    <p:sldId id="263" r:id="rId25"/>
    <p:sldId id="2222" r:id="rId26"/>
    <p:sldId id="2232" r:id="rId27"/>
    <p:sldId id="2155" r:id="rId28"/>
    <p:sldId id="2178" r:id="rId29"/>
    <p:sldId id="2200" r:id="rId30"/>
    <p:sldId id="2216" r:id="rId31"/>
    <p:sldId id="2239" r:id="rId32"/>
    <p:sldId id="2217" r:id="rId33"/>
    <p:sldId id="2238" r:id="rId34"/>
    <p:sldId id="2180" r:id="rId35"/>
    <p:sldId id="2203" r:id="rId36"/>
    <p:sldId id="2181" r:id="rId37"/>
    <p:sldId id="2228" r:id="rId38"/>
    <p:sldId id="2182" r:id="rId39"/>
    <p:sldId id="2185" r:id="rId40"/>
    <p:sldId id="2215" r:id="rId41"/>
    <p:sldId id="2237" r:id="rId42"/>
    <p:sldId id="2236" r:id="rId43"/>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3869E"/>
    <a:srgbClr val="FA62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ittlere Formatvorlage 2 - Akz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8715"/>
    <p:restoredTop sz="75510"/>
  </p:normalViewPr>
  <p:slideViewPr>
    <p:cSldViewPr snapToGrid="0">
      <p:cViewPr varScale="1">
        <p:scale>
          <a:sx n="95" d="100"/>
          <a:sy n="95" d="100"/>
        </p:scale>
        <p:origin x="920" y="184"/>
      </p:cViewPr>
      <p:guideLst/>
    </p:cSldViewPr>
  </p:slideViewPr>
  <p:notesTextViewPr>
    <p:cViewPr>
      <p:scale>
        <a:sx n="1" d="1"/>
        <a:sy n="1" d="1"/>
      </p:scale>
      <p:origin x="0" y="0"/>
    </p:cViewPr>
  </p:notesTextViewPr>
  <p:notesViewPr>
    <p:cSldViewPr snapToGrid="0">
      <p:cViewPr varScale="1">
        <p:scale>
          <a:sx n="86" d="100"/>
          <a:sy n="86" d="100"/>
        </p:scale>
        <p:origin x="2720" y="216"/>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a:extLst>
              <a:ext uri="{FF2B5EF4-FFF2-40B4-BE49-F238E27FC236}">
                <a16:creationId xmlns:a16="http://schemas.microsoft.com/office/drawing/2014/main" id="{4821DE94-9534-FE84-697D-4CBB26BF5E70}"/>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umsplatzhalter 2">
            <a:extLst>
              <a:ext uri="{FF2B5EF4-FFF2-40B4-BE49-F238E27FC236}">
                <a16:creationId xmlns:a16="http://schemas.microsoft.com/office/drawing/2014/main" id="{B563A333-D1BC-C29F-DB11-5BEF5E4728D9}"/>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53D2AAA7-3C5C-2C4F-839E-E3417D3F30DB}" type="datetimeFigureOut">
              <a:rPr lang="de-DE" smtClean="0"/>
              <a:t>25.08.25</a:t>
            </a:fld>
            <a:endParaRPr lang="de-DE"/>
          </a:p>
        </p:txBody>
      </p:sp>
      <p:sp>
        <p:nvSpPr>
          <p:cNvPr id="4" name="Fußzeilenplatzhalter 3">
            <a:extLst>
              <a:ext uri="{FF2B5EF4-FFF2-40B4-BE49-F238E27FC236}">
                <a16:creationId xmlns:a16="http://schemas.microsoft.com/office/drawing/2014/main" id="{DF487BB8-0CED-1FCB-0E62-C6AF454DC638}"/>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5" name="Foliennummernplatzhalter 4">
            <a:extLst>
              <a:ext uri="{FF2B5EF4-FFF2-40B4-BE49-F238E27FC236}">
                <a16:creationId xmlns:a16="http://schemas.microsoft.com/office/drawing/2014/main" id="{6D9A8164-1BD3-C3CA-5EB9-29B71C7AA411}"/>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ED1616F-5684-5444-AE58-3AFD8F9869C9}" type="slidenum">
              <a:rPr lang="de-DE" smtClean="0"/>
              <a:t>‹Nr.›</a:t>
            </a:fld>
            <a:endParaRPr lang="de-DE"/>
          </a:p>
        </p:txBody>
      </p:sp>
    </p:spTree>
    <p:extLst>
      <p:ext uri="{BB962C8B-B14F-4D97-AF65-F5344CB8AC3E}">
        <p14:creationId xmlns:p14="http://schemas.microsoft.com/office/powerpoint/2010/main" val="395472002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_rels/notesMaster10.xml.rels><?xml version="1.0" encoding="UTF-8" standalone="yes"?>
<Relationships xmlns="http://schemas.openxmlformats.org/package/2006/relationships"><Relationship Id="rId1" Type="http://schemas.openxmlformats.org/officeDocument/2006/relationships/theme" Target="../theme/theme20.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42E3A9A-233C-A241-979A-03C8F55C20CC}" type="datetimeFigureOut">
              <a:rPr lang="de-DE" smtClean="0"/>
              <a:t>25.08.25</a:t>
            </a:fld>
            <a:endParaRPr lang="de-DE"/>
          </a:p>
        </p:txBody>
      </p:sp>
      <p:sp>
        <p:nvSpPr>
          <p:cNvPr id="4" name="Folienbildplatzhalt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izenplatzhalt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6" name="Fußzeilenplatzhalt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Foliennummernplatzhalt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12621D8-2CC8-C84E-9737-43808E427A3D}" type="slidenum">
              <a:rPr lang="de-DE" smtClean="0"/>
              <a:t>‹Nr.›</a:t>
            </a:fld>
            <a:endParaRPr lang="de-DE"/>
          </a:p>
        </p:txBody>
      </p:sp>
    </p:spTree>
    <p:extLst>
      <p:ext uri="{BB962C8B-B14F-4D97-AF65-F5344CB8AC3E}">
        <p14:creationId xmlns:p14="http://schemas.microsoft.com/office/powerpoint/2010/main" val="56973056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Masters/notesMaster10.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42E3A9A-233C-A241-979A-03C8F55C20CC}" type="datetimeFigureOut">
              <a:rPr lang="de-DE" smtClean="0"/>
              <a:t>27.05.24</a:t>
            </a:fld>
            <a:endParaRPr lang="de-DE"/>
          </a:p>
        </p:txBody>
      </p:sp>
      <p:sp>
        <p:nvSpPr>
          <p:cNvPr id="4" name="Folienbildplatzhalt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izenplatzhalt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6" name="Fußzeilenplatzhalt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Foliennummernplatzhalt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12621D8-2CC8-C84E-9737-43808E427A3D}" type="slidenum">
              <a:rPr lang="de-DE" smtClean="0"/>
              <a:t>‹Nr.›</a:t>
            </a:fld>
            <a:endParaRPr lang="de-DE"/>
          </a:p>
        </p:txBody>
      </p:sp>
    </p:spTree>
    <p:extLst>
      <p:ext uri="{BB962C8B-B14F-4D97-AF65-F5344CB8AC3E}">
        <p14:creationId xmlns:p14="http://schemas.microsoft.com/office/powerpoint/2010/main" val="56973056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3" Type="http://schemas.openxmlformats.org/officeDocument/2006/relationships/hyperlink" Target="http://www.hippasus.com/rrpweblog/archives/000095.html" TargetMode="External"/><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3" Type="http://schemas.openxmlformats.org/officeDocument/2006/relationships/hyperlink" Target="http://www.hippasus.com/rrpweblog/archives/000095.html" TargetMode="External"/><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0.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712621D8-2CC8-C84E-9737-43808E427A3D}" type="slidenum">
              <a:rPr lang="de-DE" smtClean="0"/>
              <a:t>5</a:t>
            </a:fld>
            <a:endParaRPr lang="de-DE"/>
          </a:p>
        </p:txBody>
      </p:sp>
    </p:spTree>
    <p:extLst>
      <p:ext uri="{BB962C8B-B14F-4D97-AF65-F5344CB8AC3E}">
        <p14:creationId xmlns:p14="http://schemas.microsoft.com/office/powerpoint/2010/main" val="95090362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de-DE" sz="1200" b="0" i="0" dirty="0">
              <a:effectLst/>
              <a:latin typeface="Time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de-DE" sz="1800" dirty="0">
                <a:effectLst/>
                <a:latin typeface="AGaramondPro"/>
              </a:rPr>
              <a:t>Becker, S., </a:t>
            </a:r>
            <a:r>
              <a:rPr lang="de-DE" sz="1800" dirty="0" err="1">
                <a:effectLst/>
                <a:latin typeface="AGaramondPro"/>
              </a:rPr>
              <a:t>Bruckermann</a:t>
            </a:r>
            <a:r>
              <a:rPr lang="de-DE" sz="1800" dirty="0">
                <a:effectLst/>
                <a:latin typeface="AGaramondPro"/>
              </a:rPr>
              <a:t>, T., Finger, A., </a:t>
            </a:r>
            <a:r>
              <a:rPr lang="de-DE" sz="1800" dirty="0" err="1">
                <a:effectLst/>
                <a:latin typeface="AGaramondPro"/>
              </a:rPr>
              <a:t>Huwer</a:t>
            </a:r>
            <a:r>
              <a:rPr lang="de-DE" sz="1800" dirty="0">
                <a:effectLst/>
                <a:latin typeface="AGaramondPro"/>
              </a:rPr>
              <a:t>, J., Kremser, E., Meier, M., Thoms, L.-J., Thyssen, C. &amp; von Kotzebue, L. (2020). </a:t>
            </a:r>
            <a:r>
              <a:rPr lang="de-DE" sz="1800" dirty="0" err="1">
                <a:effectLst/>
                <a:latin typeface="AGaramondPro"/>
              </a:rPr>
              <a:t>DiKoLAN</a:t>
            </a:r>
            <a:r>
              <a:rPr lang="de-DE" sz="1800" dirty="0">
                <a:effectLst/>
                <a:latin typeface="AGaramondPro"/>
              </a:rPr>
              <a:t>: Digitale </a:t>
            </a:r>
            <a:r>
              <a:rPr lang="de-DE" sz="1800" dirty="0" err="1">
                <a:effectLst/>
                <a:latin typeface="AGaramondPro"/>
              </a:rPr>
              <a:t>Kompeten</a:t>
            </a:r>
            <a:r>
              <a:rPr lang="de-DE" sz="1800" dirty="0">
                <a:effectLst/>
                <a:latin typeface="AGaramondPro"/>
              </a:rPr>
              <a:t>- </a:t>
            </a:r>
            <a:r>
              <a:rPr lang="de-DE" sz="1800" dirty="0" err="1">
                <a:effectLst/>
                <a:latin typeface="AGaramondPro"/>
              </a:rPr>
              <a:t>zen</a:t>
            </a:r>
            <a:r>
              <a:rPr lang="de-DE" sz="1800" dirty="0">
                <a:effectLst/>
                <a:latin typeface="AGaramondPro"/>
              </a:rPr>
              <a:t> </a:t>
            </a:r>
            <a:r>
              <a:rPr lang="de-DE" sz="1800" dirty="0" err="1">
                <a:effectLst/>
                <a:latin typeface="AGaramondPro"/>
              </a:rPr>
              <a:t>für</a:t>
            </a:r>
            <a:r>
              <a:rPr lang="de-DE" sz="1800" dirty="0">
                <a:effectLst/>
                <a:latin typeface="AGaramondPro"/>
              </a:rPr>
              <a:t> das Lehramt in den Naturwissenschaften. Arbeitsgruppe Digitale Basis- </a:t>
            </a:r>
            <a:r>
              <a:rPr lang="de-DE" sz="1800" dirty="0" err="1">
                <a:effectLst/>
                <a:latin typeface="AGaramondPro"/>
              </a:rPr>
              <a:t>kompetenzen</a:t>
            </a:r>
            <a:r>
              <a:rPr lang="de-DE" sz="1800" dirty="0">
                <a:effectLst/>
                <a:latin typeface="AGaramondPro"/>
              </a:rPr>
              <a:t>. http://</a:t>
            </a:r>
            <a:r>
              <a:rPr lang="de-DE" sz="1800" dirty="0" err="1">
                <a:effectLst/>
                <a:latin typeface="AGaramondPro"/>
              </a:rPr>
              <a:t>dikolan.de</a:t>
            </a:r>
            <a:r>
              <a:rPr lang="de-DE" sz="1800" dirty="0">
                <a:effectLst/>
                <a:latin typeface="AGaramondPro"/>
              </a:rPr>
              <a:t>/ </a:t>
            </a:r>
            <a:endParaRPr lang="de-DE"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de-DE" sz="1200" b="0" i="0" dirty="0">
              <a:effectLst/>
              <a:latin typeface="Time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de-DE" sz="1200" b="0" i="0" dirty="0">
                <a:effectLst/>
                <a:latin typeface="Times"/>
              </a:rPr>
              <a:t>Mishra, P. &amp; Koehler, M. J. (2006). Technological </a:t>
            </a:r>
            <a:r>
              <a:rPr lang="de-DE" sz="1200" b="0" i="0" dirty="0" err="1">
                <a:effectLst/>
                <a:latin typeface="Times"/>
              </a:rPr>
              <a:t>pedagogical</a:t>
            </a:r>
            <a:r>
              <a:rPr lang="de-DE" sz="1200" b="0" i="0" dirty="0">
                <a:effectLst/>
                <a:latin typeface="Times"/>
              </a:rPr>
              <a:t> </a:t>
            </a:r>
            <a:r>
              <a:rPr lang="de-DE" sz="1200" b="0" i="0" dirty="0" err="1">
                <a:effectLst/>
                <a:latin typeface="Times"/>
              </a:rPr>
              <a:t>content</a:t>
            </a:r>
            <a:r>
              <a:rPr lang="de-DE" sz="1200" b="0" i="0" dirty="0">
                <a:effectLst/>
                <a:latin typeface="Times"/>
              </a:rPr>
              <a:t> </a:t>
            </a:r>
            <a:r>
              <a:rPr lang="de-DE" sz="1200" b="0" i="0" dirty="0" err="1">
                <a:effectLst/>
                <a:latin typeface="Times"/>
              </a:rPr>
              <a:t>knowledge</a:t>
            </a:r>
            <a:r>
              <a:rPr lang="de-DE" sz="1200" b="0" i="0" dirty="0">
                <a:effectLst/>
                <a:latin typeface="Times"/>
              </a:rPr>
              <a:t>: A </a:t>
            </a:r>
            <a:r>
              <a:rPr lang="de-DE" sz="1200" b="0" i="0" dirty="0" err="1">
                <a:effectLst/>
                <a:latin typeface="Times"/>
              </a:rPr>
              <a:t>framework</a:t>
            </a:r>
            <a:r>
              <a:rPr lang="de-DE" sz="1200" b="0" i="0" dirty="0">
                <a:effectLst/>
                <a:latin typeface="Times"/>
              </a:rPr>
              <a:t> </a:t>
            </a:r>
            <a:r>
              <a:rPr lang="de-DE" sz="1200" b="0" i="0" dirty="0" err="1">
                <a:effectLst/>
                <a:latin typeface="Times"/>
              </a:rPr>
              <a:t>for</a:t>
            </a:r>
            <a:r>
              <a:rPr lang="de-DE" sz="1200" b="0" i="0" dirty="0">
                <a:effectLst/>
                <a:latin typeface="Times"/>
              </a:rPr>
              <a:t> </a:t>
            </a:r>
            <a:r>
              <a:rPr lang="de-DE" sz="1200" b="0" i="0" dirty="0" err="1">
                <a:effectLst/>
                <a:latin typeface="Times"/>
              </a:rPr>
              <a:t>teacher</a:t>
            </a:r>
            <a:r>
              <a:rPr lang="de-DE" sz="1200" b="0" i="0" dirty="0">
                <a:effectLst/>
                <a:latin typeface="Times"/>
              </a:rPr>
              <a:t> </a:t>
            </a:r>
            <a:r>
              <a:rPr lang="de-DE" sz="1200" b="0" i="0" dirty="0" err="1">
                <a:effectLst/>
                <a:latin typeface="Times"/>
              </a:rPr>
              <a:t>knowledge</a:t>
            </a:r>
            <a:r>
              <a:rPr lang="de-DE" sz="1200" b="0" i="0" dirty="0">
                <a:effectLst/>
                <a:latin typeface="Times"/>
              </a:rPr>
              <a:t>. Teachers College </a:t>
            </a:r>
            <a:r>
              <a:rPr lang="de-DE" sz="1200" b="0" i="0" dirty="0" err="1">
                <a:effectLst/>
                <a:latin typeface="Times"/>
              </a:rPr>
              <a:t>Record</a:t>
            </a:r>
            <a:r>
              <a:rPr lang="de-DE" sz="1200" b="0" i="0" dirty="0">
                <a:effectLst/>
                <a:latin typeface="Times"/>
              </a:rPr>
              <a:t>, 108 (6), 1017-1054. </a:t>
            </a:r>
          </a:p>
          <a:p>
            <a:pPr marL="0" marR="0" lvl="0" indent="0" algn="l" defTabSz="914400" rtl="0" eaLnBrk="1" fontAlgn="auto" latinLnBrk="0" hangingPunct="1">
              <a:lnSpc>
                <a:spcPct val="100000"/>
              </a:lnSpc>
              <a:spcBef>
                <a:spcPts val="0"/>
              </a:spcBef>
              <a:spcAft>
                <a:spcPts val="0"/>
              </a:spcAft>
              <a:buClrTx/>
              <a:buSzTx/>
              <a:buFontTx/>
              <a:buNone/>
              <a:tabLst/>
              <a:defRPr/>
            </a:pPr>
            <a:endParaRPr lang="de-DE" sz="1200" b="0" i="0" dirty="0">
              <a:effectLst/>
              <a:latin typeface="Times"/>
            </a:endParaRPr>
          </a:p>
          <a:p>
            <a:r>
              <a:rPr lang="de-DE" dirty="0"/>
              <a:t>Shulman, L.: </a:t>
            </a:r>
            <a:r>
              <a:rPr lang="de-DE" dirty="0" err="1"/>
              <a:t>Those</a:t>
            </a:r>
            <a:r>
              <a:rPr lang="de-DE" dirty="0"/>
              <a:t> </a:t>
            </a:r>
            <a:r>
              <a:rPr lang="de-DE" dirty="0" err="1"/>
              <a:t>who</a:t>
            </a:r>
            <a:r>
              <a:rPr lang="de-DE" dirty="0"/>
              <a:t> </a:t>
            </a:r>
            <a:r>
              <a:rPr lang="de-DE" dirty="0" err="1"/>
              <a:t>understand</a:t>
            </a:r>
            <a:r>
              <a:rPr lang="de-DE" dirty="0"/>
              <a:t>: Knowledge </a:t>
            </a:r>
            <a:r>
              <a:rPr lang="de-DE" dirty="0" err="1"/>
              <a:t>growth</a:t>
            </a:r>
            <a:r>
              <a:rPr lang="de-DE" dirty="0"/>
              <a:t> in </a:t>
            </a:r>
            <a:r>
              <a:rPr lang="de-DE" dirty="0" err="1"/>
              <a:t>teaching</a:t>
            </a:r>
            <a:r>
              <a:rPr lang="de-DE" dirty="0"/>
              <a:t>. In: Educational Researcher 15 (1986), S. 4-14.</a:t>
            </a:r>
          </a:p>
          <a:p>
            <a:endParaRPr lang="de-DE" dirty="0"/>
          </a:p>
          <a:p>
            <a:pPr marL="0" marR="0" lvl="0" indent="0" algn="l" defTabSz="914400" rtl="0" eaLnBrk="1" fontAlgn="auto" latinLnBrk="0" hangingPunct="1">
              <a:lnSpc>
                <a:spcPct val="100000"/>
              </a:lnSpc>
              <a:spcBef>
                <a:spcPts val="0"/>
              </a:spcBef>
              <a:spcAft>
                <a:spcPts val="0"/>
              </a:spcAft>
              <a:buClrTx/>
              <a:buSzTx/>
              <a:buFontTx/>
              <a:buNone/>
              <a:tabLst/>
              <a:defRPr/>
            </a:pPr>
            <a:r>
              <a:rPr lang="de-DE" sz="1200" b="0" i="0" dirty="0">
                <a:effectLst/>
                <a:latin typeface="AGaramondPro"/>
              </a:rPr>
              <a:t>Thyssen, C., Thoms, L-J., Kremser, E. Finger, A. </a:t>
            </a:r>
            <a:r>
              <a:rPr lang="de-DE" sz="1200" b="0" i="0" dirty="0" err="1">
                <a:effectLst/>
                <a:latin typeface="AGaramondPro"/>
              </a:rPr>
              <a:t>Huwer</a:t>
            </a:r>
            <a:r>
              <a:rPr lang="de-DE" sz="1200" b="0" i="0" dirty="0">
                <a:effectLst/>
                <a:latin typeface="AGaramondPro"/>
              </a:rPr>
              <a:t>, J. &amp; Becker, S. (2020.) </a:t>
            </a:r>
            <a:r>
              <a:rPr lang="de-DE" sz="1200" b="0" i="1" dirty="0">
                <a:effectLst/>
                <a:latin typeface="AGaramondPro"/>
              </a:rPr>
              <a:t>Digitale Basiskompetenzen in der Lehrerbildung unter besonderer Berücksichtigung der Naturwissenschaften</a:t>
            </a:r>
            <a:r>
              <a:rPr lang="de-DE" sz="1200" b="0" i="0" dirty="0">
                <a:effectLst/>
                <a:latin typeface="AGaramondPro"/>
              </a:rPr>
              <a:t>. I</a:t>
            </a:r>
            <a:r>
              <a:rPr lang="de-DE" sz="1200" b="0" i="0" dirty="0">
                <a:effectLst/>
                <a:latin typeface="Times"/>
              </a:rPr>
              <a:t>n: M. Beißwenger, B. </a:t>
            </a:r>
            <a:r>
              <a:rPr lang="de-DE" sz="1200" b="0" i="0" dirty="0" err="1">
                <a:effectLst/>
                <a:latin typeface="Times"/>
              </a:rPr>
              <a:t>Bulizek</a:t>
            </a:r>
            <a:r>
              <a:rPr lang="de-DE" sz="1200" b="0" i="0" dirty="0">
                <a:effectLst/>
                <a:latin typeface="Times"/>
              </a:rPr>
              <a:t>, I. </a:t>
            </a:r>
            <a:r>
              <a:rPr lang="de-DE" sz="1200" b="0" i="0" dirty="0" err="1">
                <a:effectLst/>
                <a:latin typeface="Times"/>
              </a:rPr>
              <a:t>Gryl</a:t>
            </a:r>
            <a:r>
              <a:rPr lang="de-DE" sz="1200" b="0" i="0" dirty="0">
                <a:effectLst/>
                <a:latin typeface="Times"/>
              </a:rPr>
              <a:t> et al. (Hrsg.) Digitale Innovationen und Kompetenzen in der Lehramtsausbildung Duisburg : </a:t>
            </a:r>
            <a:r>
              <a:rPr lang="de-DE" sz="1200" b="0" i="0" dirty="0" err="1">
                <a:effectLst/>
                <a:latin typeface="Times"/>
              </a:rPr>
              <a:t>Universitätsverlag</a:t>
            </a:r>
            <a:r>
              <a:rPr lang="de-DE" sz="1200" b="0" i="0" dirty="0">
                <a:effectLst/>
                <a:latin typeface="Times"/>
              </a:rPr>
              <a:t> Rhein-Ruhr, S. 77-98. - ISBN 978-3-95605-082-4 https://</a:t>
            </a:r>
            <a:r>
              <a:rPr lang="de-DE" sz="1200" b="0" i="0" dirty="0" err="1">
                <a:effectLst/>
                <a:latin typeface="Times"/>
              </a:rPr>
              <a:t>dx.doi.org</a:t>
            </a:r>
            <a:r>
              <a:rPr lang="de-DE" sz="1200" b="0" i="0" dirty="0">
                <a:effectLst/>
                <a:latin typeface="Times"/>
              </a:rPr>
              <a:t>/10.17185/</a:t>
            </a:r>
            <a:r>
              <a:rPr lang="de-DE" sz="1200" b="0" i="0" dirty="0" err="1">
                <a:effectLst/>
                <a:latin typeface="Times"/>
              </a:rPr>
              <a:t>duepublico</a:t>
            </a:r>
            <a:r>
              <a:rPr lang="de-DE" sz="1200" b="0" i="0" dirty="0">
                <a:effectLst/>
                <a:latin typeface="Times"/>
              </a:rPr>
              <a:t>/73330 </a:t>
            </a:r>
          </a:p>
          <a:p>
            <a:endParaRPr lang="de-DE" dirty="0"/>
          </a:p>
        </p:txBody>
      </p:sp>
      <p:sp>
        <p:nvSpPr>
          <p:cNvPr id="4" name="Foliennummernplatzhalter 3"/>
          <p:cNvSpPr>
            <a:spLocks noGrp="1"/>
          </p:cNvSpPr>
          <p:nvPr>
            <p:ph type="sldNum" sz="quarter" idx="5"/>
          </p:nvPr>
        </p:nvSpPr>
        <p:spPr/>
        <p:txBody>
          <a:bodyPr/>
          <a:lstStyle/>
          <a:p>
            <a:fld id="{712621D8-2CC8-C84E-9737-43808E427A3D}" type="slidenum">
              <a:rPr lang="de-DE" smtClean="0"/>
              <a:t>15</a:t>
            </a:fld>
            <a:endParaRPr lang="de-DE"/>
          </a:p>
        </p:txBody>
      </p:sp>
    </p:spTree>
    <p:extLst>
      <p:ext uri="{BB962C8B-B14F-4D97-AF65-F5344CB8AC3E}">
        <p14:creationId xmlns:p14="http://schemas.microsoft.com/office/powerpoint/2010/main" val="144199142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200" b="0" i="0" dirty="0">
                <a:effectLst/>
                <a:latin typeface="AGaramondPro"/>
              </a:rPr>
              <a:t>Thyssen, C., Thoms, L-J., Kremser, E. Finger, A. </a:t>
            </a:r>
            <a:r>
              <a:rPr lang="de-DE" sz="1200" b="0" i="0" dirty="0" err="1">
                <a:effectLst/>
                <a:latin typeface="AGaramondPro"/>
              </a:rPr>
              <a:t>Huwer</a:t>
            </a:r>
            <a:r>
              <a:rPr lang="de-DE" sz="1200" b="0" i="0" dirty="0">
                <a:effectLst/>
                <a:latin typeface="AGaramondPro"/>
              </a:rPr>
              <a:t>, J. &amp; Becker, S. (2020.) </a:t>
            </a:r>
            <a:r>
              <a:rPr lang="de-DE" sz="1200" b="0" i="1" dirty="0">
                <a:effectLst/>
                <a:latin typeface="AGaramondPro"/>
              </a:rPr>
              <a:t>Digitale Basiskompetenzen in der Lehrerbildung unter besonderer Berücksichtigung der Naturwissenschaften</a:t>
            </a:r>
            <a:r>
              <a:rPr lang="de-DE" sz="1200" b="0" i="0" dirty="0">
                <a:effectLst/>
                <a:latin typeface="AGaramondPro"/>
              </a:rPr>
              <a:t>. I</a:t>
            </a:r>
            <a:r>
              <a:rPr lang="de-DE" sz="1200" b="0" i="0" dirty="0">
                <a:effectLst/>
                <a:latin typeface="Times"/>
              </a:rPr>
              <a:t>n: M. Beißwenger, B. </a:t>
            </a:r>
            <a:r>
              <a:rPr lang="de-DE" sz="1200" b="0" i="0" dirty="0" err="1">
                <a:effectLst/>
                <a:latin typeface="Times"/>
              </a:rPr>
              <a:t>Bulizek</a:t>
            </a:r>
            <a:r>
              <a:rPr lang="de-DE" sz="1200" b="0" i="0" dirty="0">
                <a:effectLst/>
                <a:latin typeface="Times"/>
              </a:rPr>
              <a:t>, I. </a:t>
            </a:r>
            <a:r>
              <a:rPr lang="de-DE" sz="1200" b="0" i="0" dirty="0" err="1">
                <a:effectLst/>
                <a:latin typeface="Times"/>
              </a:rPr>
              <a:t>Gryl</a:t>
            </a:r>
            <a:r>
              <a:rPr lang="de-DE" sz="1200" b="0" i="0" dirty="0">
                <a:effectLst/>
                <a:latin typeface="Times"/>
              </a:rPr>
              <a:t> et al. (Hrsg.) Digitale Innovationen und Kompetenzen in der Lehramtsausbildung Duisburg : </a:t>
            </a:r>
            <a:r>
              <a:rPr lang="de-DE" sz="1200" b="0" i="0" dirty="0" err="1">
                <a:effectLst/>
                <a:latin typeface="Times"/>
              </a:rPr>
              <a:t>Universitätsverlag</a:t>
            </a:r>
            <a:r>
              <a:rPr lang="de-DE" sz="1200" b="0" i="0" dirty="0">
                <a:effectLst/>
                <a:latin typeface="Times"/>
              </a:rPr>
              <a:t> Rhein-Ruhr, S. 77-98. - ISBN 978-3-95605-082-4 https://</a:t>
            </a:r>
            <a:r>
              <a:rPr lang="de-DE" sz="1200" b="0" i="0" dirty="0" err="1">
                <a:effectLst/>
                <a:latin typeface="Times"/>
              </a:rPr>
              <a:t>dx.doi.org</a:t>
            </a:r>
            <a:r>
              <a:rPr lang="de-DE" sz="1200" b="0" i="0" dirty="0">
                <a:effectLst/>
                <a:latin typeface="Times"/>
              </a:rPr>
              <a:t>/10.17185/</a:t>
            </a:r>
            <a:r>
              <a:rPr lang="de-DE" sz="1200" b="0" i="0" dirty="0" err="1">
                <a:effectLst/>
                <a:latin typeface="Times"/>
              </a:rPr>
              <a:t>duepublico</a:t>
            </a:r>
            <a:r>
              <a:rPr lang="de-DE" sz="1200" b="0" i="0" dirty="0">
                <a:effectLst/>
                <a:latin typeface="Times"/>
              </a:rPr>
              <a:t>/73330 </a:t>
            </a:r>
          </a:p>
          <a:p>
            <a:pPr marL="0" marR="0" lvl="0" indent="0" algn="l" defTabSz="914400" rtl="0" eaLnBrk="1" fontAlgn="auto" latinLnBrk="0" hangingPunct="1">
              <a:lnSpc>
                <a:spcPct val="100000"/>
              </a:lnSpc>
              <a:spcBef>
                <a:spcPts val="0"/>
              </a:spcBef>
              <a:spcAft>
                <a:spcPts val="0"/>
              </a:spcAft>
              <a:buClrTx/>
              <a:buSzTx/>
              <a:buFontTx/>
              <a:buNone/>
              <a:tabLst/>
              <a:defRPr/>
            </a:pPr>
            <a:endParaRPr lang="de-DE" sz="1200" b="0" i="0" dirty="0">
              <a:effectLst/>
              <a:latin typeface="Time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de-DE" sz="1800" dirty="0">
                <a:effectLst/>
                <a:latin typeface="AGaramondPro"/>
              </a:rPr>
              <a:t>Becker, S., </a:t>
            </a:r>
            <a:r>
              <a:rPr lang="de-DE" sz="1800" dirty="0" err="1">
                <a:effectLst/>
                <a:latin typeface="AGaramondPro"/>
              </a:rPr>
              <a:t>Bruckermann</a:t>
            </a:r>
            <a:r>
              <a:rPr lang="de-DE" sz="1800" dirty="0">
                <a:effectLst/>
                <a:latin typeface="AGaramondPro"/>
              </a:rPr>
              <a:t>, T., Finger, A., </a:t>
            </a:r>
            <a:r>
              <a:rPr lang="de-DE" sz="1800" dirty="0" err="1">
                <a:effectLst/>
                <a:latin typeface="AGaramondPro"/>
              </a:rPr>
              <a:t>Huwer</a:t>
            </a:r>
            <a:r>
              <a:rPr lang="de-DE" sz="1800" dirty="0">
                <a:effectLst/>
                <a:latin typeface="AGaramondPro"/>
              </a:rPr>
              <a:t>, J., Kremser, E., Meier, M., Thoms, L.-J., Thyssen, C. &amp; von Kotzebue, L. (2020). </a:t>
            </a:r>
            <a:r>
              <a:rPr lang="de-DE" sz="1800" dirty="0" err="1">
                <a:effectLst/>
                <a:latin typeface="AGaramondPro"/>
              </a:rPr>
              <a:t>DiKoLAN</a:t>
            </a:r>
            <a:r>
              <a:rPr lang="de-DE" sz="1800" dirty="0">
                <a:effectLst/>
                <a:latin typeface="AGaramondPro"/>
              </a:rPr>
              <a:t>: Digitale </a:t>
            </a:r>
            <a:r>
              <a:rPr lang="de-DE" sz="1800" dirty="0" err="1">
                <a:effectLst/>
                <a:latin typeface="AGaramondPro"/>
              </a:rPr>
              <a:t>Kompeten</a:t>
            </a:r>
            <a:r>
              <a:rPr lang="de-DE" sz="1800" dirty="0">
                <a:effectLst/>
                <a:latin typeface="AGaramondPro"/>
              </a:rPr>
              <a:t>- </a:t>
            </a:r>
            <a:r>
              <a:rPr lang="de-DE" sz="1800" dirty="0" err="1">
                <a:effectLst/>
                <a:latin typeface="AGaramondPro"/>
              </a:rPr>
              <a:t>zen</a:t>
            </a:r>
            <a:r>
              <a:rPr lang="de-DE" sz="1800" dirty="0">
                <a:effectLst/>
                <a:latin typeface="AGaramondPro"/>
              </a:rPr>
              <a:t> </a:t>
            </a:r>
            <a:r>
              <a:rPr lang="de-DE" sz="1800" dirty="0" err="1">
                <a:effectLst/>
                <a:latin typeface="AGaramondPro"/>
              </a:rPr>
              <a:t>für</a:t>
            </a:r>
            <a:r>
              <a:rPr lang="de-DE" sz="1800" dirty="0">
                <a:effectLst/>
                <a:latin typeface="AGaramondPro"/>
              </a:rPr>
              <a:t> das Lehramt in den Naturwissenschaften. Arbeitsgruppe Digitale Basis- </a:t>
            </a:r>
            <a:r>
              <a:rPr lang="de-DE" sz="1800" dirty="0" err="1">
                <a:effectLst/>
                <a:latin typeface="AGaramondPro"/>
              </a:rPr>
              <a:t>kompetenzen</a:t>
            </a:r>
            <a:r>
              <a:rPr lang="de-DE" sz="1800" dirty="0">
                <a:effectLst/>
                <a:latin typeface="AGaramondPro"/>
              </a:rPr>
              <a:t>. http://</a:t>
            </a:r>
            <a:r>
              <a:rPr lang="de-DE" sz="1800" dirty="0" err="1">
                <a:effectLst/>
                <a:latin typeface="AGaramondPro"/>
              </a:rPr>
              <a:t>dikolan.de</a:t>
            </a:r>
            <a:r>
              <a:rPr lang="de-DE" sz="1800" dirty="0">
                <a:effectLst/>
                <a:latin typeface="AGaramondPro"/>
              </a:rPr>
              <a:t>/ </a:t>
            </a:r>
            <a:endParaRPr lang="de-DE"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de-DE" sz="1200" b="0" i="0" dirty="0">
              <a:effectLst/>
              <a:latin typeface="Times"/>
            </a:endParaRPr>
          </a:p>
          <a:p>
            <a:endParaRPr lang="de-DE" dirty="0"/>
          </a:p>
        </p:txBody>
      </p:sp>
      <p:sp>
        <p:nvSpPr>
          <p:cNvPr id="4" name="Foliennummernplatzhalter 3"/>
          <p:cNvSpPr>
            <a:spLocks noGrp="1"/>
          </p:cNvSpPr>
          <p:nvPr>
            <p:ph type="sldNum" sz="quarter" idx="5"/>
          </p:nvPr>
        </p:nvSpPr>
        <p:spPr/>
        <p:txBody>
          <a:bodyPr/>
          <a:lstStyle/>
          <a:p>
            <a:fld id="{712621D8-2CC8-C84E-9737-43808E427A3D}" type="slidenum">
              <a:rPr lang="de-DE" smtClean="0"/>
              <a:t>16</a:t>
            </a:fld>
            <a:endParaRPr lang="de-DE"/>
          </a:p>
        </p:txBody>
      </p:sp>
    </p:spTree>
    <p:extLst>
      <p:ext uri="{BB962C8B-B14F-4D97-AF65-F5344CB8AC3E}">
        <p14:creationId xmlns:p14="http://schemas.microsoft.com/office/powerpoint/2010/main" val="144199142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err="1">
                <a:effectLst/>
                <a:latin typeface="Times New Roman" panose="02020603050405020304" pitchFamily="18" charset="0"/>
                <a:ea typeface="Times New Roman" panose="02020603050405020304" pitchFamily="18" charset="0"/>
              </a:rPr>
              <a:t>Caena</a:t>
            </a:r>
            <a:r>
              <a:rPr lang="en-US" sz="1800" dirty="0">
                <a:effectLst/>
                <a:latin typeface="Times New Roman" panose="02020603050405020304" pitchFamily="18" charset="0"/>
                <a:ea typeface="Times New Roman" panose="02020603050405020304" pitchFamily="18" charset="0"/>
              </a:rPr>
              <a:t>, F., &amp; </a:t>
            </a:r>
            <a:r>
              <a:rPr lang="en-US" sz="1800" dirty="0" err="1">
                <a:effectLst/>
                <a:latin typeface="Times New Roman" panose="02020603050405020304" pitchFamily="18" charset="0"/>
                <a:ea typeface="Times New Roman" panose="02020603050405020304" pitchFamily="18" charset="0"/>
              </a:rPr>
              <a:t>Redecker</a:t>
            </a:r>
            <a:r>
              <a:rPr lang="en-US" sz="1800" dirty="0">
                <a:effectLst/>
                <a:latin typeface="Times New Roman" panose="02020603050405020304" pitchFamily="18" charset="0"/>
                <a:ea typeface="Times New Roman" panose="02020603050405020304" pitchFamily="18" charset="0"/>
              </a:rPr>
              <a:t>, C. (2019). Aligning teacher competence frameworks to 21st century challenges: The case for the European Digital Competence Framework for Educators (</a:t>
            </a:r>
            <a:r>
              <a:rPr lang="en-US" sz="1800" dirty="0" err="1">
                <a:effectLst/>
                <a:latin typeface="Times New Roman" panose="02020603050405020304" pitchFamily="18" charset="0"/>
                <a:ea typeface="Times New Roman" panose="02020603050405020304" pitchFamily="18" charset="0"/>
              </a:rPr>
              <a:t>DigCompEdu</a:t>
            </a:r>
            <a:r>
              <a:rPr lang="en-US" sz="1800" dirty="0">
                <a:effectLst/>
                <a:latin typeface="Times New Roman" panose="02020603050405020304" pitchFamily="18" charset="0"/>
                <a:ea typeface="Times New Roman" panose="02020603050405020304" pitchFamily="18" charset="0"/>
              </a:rPr>
              <a:t>). </a:t>
            </a:r>
            <a:r>
              <a:rPr lang="en-US" sz="1800" i="1" dirty="0">
                <a:effectLst/>
                <a:latin typeface="Times New Roman" panose="02020603050405020304" pitchFamily="18" charset="0"/>
                <a:ea typeface="Times New Roman" panose="02020603050405020304" pitchFamily="18" charset="0"/>
              </a:rPr>
              <a:t>European Journal of Education,</a:t>
            </a:r>
            <a:r>
              <a:rPr lang="en-US" sz="1800" dirty="0">
                <a:effectLst/>
                <a:latin typeface="Times New Roman" panose="02020603050405020304" pitchFamily="18" charset="0"/>
                <a:ea typeface="Times New Roman" panose="02020603050405020304" pitchFamily="18" charset="0"/>
              </a:rPr>
              <a:t> 54, 356–369.</a:t>
            </a:r>
            <a:endParaRPr lang="de-DE" sz="1800" dirty="0">
              <a:effectLst/>
              <a:latin typeface="Times New Roman" panose="02020603050405020304" pitchFamily="18" charset="0"/>
              <a:ea typeface="Times New Roman" panose="02020603050405020304" pitchFamily="18" charset="0"/>
            </a:endParaRPr>
          </a:p>
          <a:p>
            <a:endParaRPr lang="de-DE" dirty="0"/>
          </a:p>
          <a:p>
            <a:r>
              <a:rPr lang="de-DE" sz="1800" dirty="0">
                <a:effectLst/>
                <a:latin typeface="Lato" panose="020F0502020204030204" pitchFamily="34" charset="0"/>
              </a:rPr>
              <a:t>Redecker, C. (2017). </a:t>
            </a:r>
            <a:r>
              <a:rPr lang="de-DE" sz="1800" i="1" dirty="0">
                <a:effectLst/>
                <a:latin typeface="Lato" panose="020F0502020204030203" pitchFamily="34" charset="0"/>
              </a:rPr>
              <a:t>European </a:t>
            </a:r>
            <a:r>
              <a:rPr lang="de-DE" sz="1800" i="1" dirty="0" err="1">
                <a:effectLst/>
                <a:latin typeface="Lato" panose="020F0502020204030203" pitchFamily="34" charset="0"/>
              </a:rPr>
              <a:t>framework</a:t>
            </a:r>
            <a:r>
              <a:rPr lang="de-DE" sz="1800" i="1" dirty="0">
                <a:effectLst/>
                <a:latin typeface="Lato" panose="020F0502020204030203" pitchFamily="34" charset="0"/>
              </a:rPr>
              <a:t> </a:t>
            </a:r>
            <a:r>
              <a:rPr lang="de-DE" sz="1800" i="1" dirty="0" err="1">
                <a:effectLst/>
                <a:latin typeface="Lato" panose="020F0502020204030203" pitchFamily="34" charset="0"/>
              </a:rPr>
              <a:t>for</a:t>
            </a:r>
            <a:r>
              <a:rPr lang="de-DE" sz="1800" i="1" dirty="0">
                <a:effectLst/>
                <a:latin typeface="Lato" panose="020F0502020204030203" pitchFamily="34" charset="0"/>
              </a:rPr>
              <a:t> </a:t>
            </a:r>
            <a:r>
              <a:rPr lang="de-DE" sz="1800" i="1" dirty="0" err="1">
                <a:effectLst/>
                <a:latin typeface="Lato" panose="020F0502020204030203" pitchFamily="34" charset="0"/>
              </a:rPr>
              <a:t>the</a:t>
            </a:r>
            <a:r>
              <a:rPr lang="de-DE" sz="1800" i="1" dirty="0">
                <a:effectLst/>
                <a:latin typeface="Lato" panose="020F0502020204030203" pitchFamily="34" charset="0"/>
              </a:rPr>
              <a:t> digital </a:t>
            </a:r>
            <a:r>
              <a:rPr lang="de-DE" sz="1800" i="1" dirty="0" err="1">
                <a:effectLst/>
                <a:latin typeface="Lato" panose="020F0502020204030203" pitchFamily="34" charset="0"/>
              </a:rPr>
              <a:t>competence</a:t>
            </a:r>
            <a:r>
              <a:rPr lang="de-DE" sz="1800" i="1" dirty="0">
                <a:effectLst/>
                <a:latin typeface="Lato" panose="020F0502020204030203" pitchFamily="34" charset="0"/>
              </a:rPr>
              <a:t> </a:t>
            </a:r>
            <a:r>
              <a:rPr lang="de-DE" sz="1800" i="1" dirty="0" err="1">
                <a:effectLst/>
                <a:latin typeface="Lato" panose="020F0502020204030203" pitchFamily="34" charset="0"/>
              </a:rPr>
              <a:t>of</a:t>
            </a:r>
            <a:r>
              <a:rPr lang="de-DE" sz="1800" i="1" dirty="0">
                <a:effectLst/>
                <a:latin typeface="Lato" panose="020F0502020204030203" pitchFamily="34" charset="0"/>
              </a:rPr>
              <a:t> </a:t>
            </a:r>
            <a:r>
              <a:rPr lang="de-DE" sz="1800" i="1" dirty="0" err="1">
                <a:effectLst/>
                <a:latin typeface="Lato" panose="020F0502020204030203" pitchFamily="34" charset="0"/>
              </a:rPr>
              <a:t>educators</a:t>
            </a:r>
            <a:r>
              <a:rPr lang="de-DE" sz="1800" i="1" dirty="0">
                <a:effectLst/>
                <a:latin typeface="Lato" panose="020F0502020204030203" pitchFamily="34" charset="0"/>
              </a:rPr>
              <a:t>: </a:t>
            </a:r>
            <a:r>
              <a:rPr lang="de-DE" sz="1800" i="1" dirty="0" err="1">
                <a:effectLst/>
                <a:latin typeface="Lato" panose="020F0502020204030203" pitchFamily="34" charset="0"/>
              </a:rPr>
              <a:t>DigCompEdu</a:t>
            </a:r>
            <a:r>
              <a:rPr lang="de-DE" sz="1800" i="1" dirty="0">
                <a:effectLst/>
                <a:latin typeface="Lato" panose="020F0502020204030203" pitchFamily="34" charset="0"/>
              </a:rPr>
              <a:t> </a:t>
            </a:r>
            <a:r>
              <a:rPr lang="de-DE" sz="1800" dirty="0">
                <a:effectLst/>
                <a:latin typeface="Lato" panose="020F0502020204030203" pitchFamily="34" charset="0"/>
              </a:rPr>
              <a:t>(JRC107466). </a:t>
            </a:r>
            <a:r>
              <a:rPr lang="de-DE" sz="1800" dirty="0" err="1">
                <a:effectLst/>
                <a:latin typeface="Lato" panose="020F0502020204030203" pitchFamily="34" charset="0"/>
              </a:rPr>
              <a:t>Seville</a:t>
            </a:r>
            <a:r>
              <a:rPr lang="de-DE" sz="1800" dirty="0">
                <a:effectLst/>
                <a:latin typeface="Lato" panose="020F0502020204030203" pitchFamily="34" charset="0"/>
              </a:rPr>
              <a:t>, Spain: Joint Research </a:t>
            </a:r>
            <a:r>
              <a:rPr lang="de-DE" sz="1800" dirty="0" err="1">
                <a:effectLst/>
                <a:latin typeface="Lato" panose="020F0502020204030203" pitchFamily="34" charset="0"/>
              </a:rPr>
              <a:t>Centre</a:t>
            </a:r>
            <a:r>
              <a:rPr lang="de-DE" sz="1800" dirty="0">
                <a:effectLst/>
                <a:latin typeface="Lato" panose="020F0502020204030203" pitchFamily="34" charset="0"/>
              </a:rPr>
              <a:t>. </a:t>
            </a:r>
            <a:r>
              <a:rPr lang="de-DE" sz="1800" dirty="0" err="1">
                <a:effectLst/>
                <a:latin typeface="Lato" panose="020F0502020204030203" pitchFamily="34" charset="0"/>
              </a:rPr>
              <a:t>Retrieved</a:t>
            </a:r>
            <a:r>
              <a:rPr lang="de-DE" sz="1800" dirty="0">
                <a:effectLst/>
                <a:latin typeface="Lato" panose="020F0502020204030203" pitchFamily="34" charset="0"/>
              </a:rPr>
              <a:t> </a:t>
            </a:r>
            <a:r>
              <a:rPr lang="de-DE" sz="1800" dirty="0" err="1">
                <a:effectLst/>
                <a:latin typeface="Lato" panose="020F0502020204030203" pitchFamily="34" charset="0"/>
              </a:rPr>
              <a:t>from</a:t>
            </a:r>
            <a:r>
              <a:rPr lang="de-DE" sz="1800" dirty="0">
                <a:effectLst/>
                <a:latin typeface="Lato" panose="020F0502020204030203" pitchFamily="34" charset="0"/>
              </a:rPr>
              <a:t> http://</a:t>
            </a:r>
            <a:r>
              <a:rPr lang="de-DE" sz="1800" dirty="0" err="1">
                <a:effectLst/>
                <a:latin typeface="Lato" panose="020F0502020204030203" pitchFamily="34" charset="0"/>
              </a:rPr>
              <a:t>publications.jrc.ec.europa.eu</a:t>
            </a:r>
            <a:r>
              <a:rPr lang="de-DE" sz="1800" dirty="0">
                <a:effectLst/>
                <a:latin typeface="Lato" panose="020F0502020204030203" pitchFamily="34" charset="0"/>
              </a:rPr>
              <a:t>/</a:t>
            </a:r>
            <a:r>
              <a:rPr lang="de-DE" sz="1800" dirty="0" err="1">
                <a:effectLst/>
                <a:latin typeface="Lato" panose="020F0502020204030203" pitchFamily="34" charset="0"/>
              </a:rPr>
              <a:t>repository</a:t>
            </a:r>
            <a:r>
              <a:rPr lang="de-DE" sz="1800" dirty="0">
                <a:effectLst/>
                <a:latin typeface="Lato" panose="020F0502020204030203" pitchFamily="34" charset="0"/>
              </a:rPr>
              <a:t>/handle/JRC107466 </a:t>
            </a:r>
            <a:endParaRPr lang="de-DE" dirty="0"/>
          </a:p>
          <a:p>
            <a:endParaRPr lang="de-DE" dirty="0"/>
          </a:p>
          <a:p>
            <a:endParaRPr lang="de-DE" dirty="0"/>
          </a:p>
          <a:p>
            <a:pPr marL="285750" indent="-285750">
              <a:buFont typeface="Arial" panose="020B0604020202020204" pitchFamily="34" charset="0"/>
              <a:buChar char="•"/>
            </a:pPr>
            <a:r>
              <a:rPr lang="de-DE" sz="1200" dirty="0">
                <a:effectLst/>
                <a:latin typeface="Lato" panose="020F0502020204030203" pitchFamily="34" charset="0"/>
              </a:rPr>
              <a:t>Area 1 (</a:t>
            </a:r>
            <a:r>
              <a:rPr lang="de-DE" sz="1200" i="1" dirty="0">
                <a:effectLst/>
                <a:latin typeface="Lato" panose="020F0502020204030203" pitchFamily="34" charset="0"/>
              </a:rPr>
              <a:t>Professional Engagement</a:t>
            </a:r>
            <a:r>
              <a:rPr lang="de-DE" sz="1200" dirty="0">
                <a:effectLst/>
                <a:latin typeface="Lato" panose="020F0502020204030203" pitchFamily="34" charset="0"/>
              </a:rPr>
              <a:t>) </a:t>
            </a:r>
            <a:r>
              <a:rPr lang="de-DE" sz="1200" dirty="0" err="1">
                <a:effectLst/>
                <a:latin typeface="Lato" panose="020F0502020204030203" pitchFamily="34" charset="0"/>
              </a:rPr>
              <a:t>describes</a:t>
            </a:r>
            <a:r>
              <a:rPr lang="de-DE" sz="1200" dirty="0">
                <a:effectLst/>
                <a:latin typeface="Lato" panose="020F0502020204030203" pitchFamily="34" charset="0"/>
              </a:rPr>
              <a:t> </a:t>
            </a:r>
            <a:r>
              <a:rPr lang="de-DE" sz="1200" dirty="0" err="1">
                <a:effectLst/>
                <a:latin typeface="Lato" panose="020F0502020204030203" pitchFamily="34" charset="0"/>
              </a:rPr>
              <a:t>teachers</a:t>
            </a:r>
            <a:r>
              <a:rPr lang="de-DE" sz="1200" dirty="0">
                <a:effectLst/>
                <a:latin typeface="Lato" panose="020F0502020204030203" pitchFamily="34" charset="0"/>
              </a:rPr>
              <a:t>' </a:t>
            </a:r>
            <a:r>
              <a:rPr lang="de-DE" sz="1200" dirty="0" err="1">
                <a:effectLst/>
                <a:latin typeface="Lato" panose="020F0502020204030203" pitchFamily="34" charset="0"/>
              </a:rPr>
              <a:t>efficient</a:t>
            </a:r>
            <a:r>
              <a:rPr lang="de-DE" sz="1200" dirty="0">
                <a:effectLst/>
                <a:latin typeface="Lato" panose="020F0502020204030203" pitchFamily="34" charset="0"/>
              </a:rPr>
              <a:t>, </a:t>
            </a:r>
            <a:r>
              <a:rPr lang="de-DE" sz="1200" dirty="0" err="1">
                <a:effectLst/>
                <a:latin typeface="Lato" panose="020F0502020204030203" pitchFamily="34" charset="0"/>
              </a:rPr>
              <a:t>appropriate</a:t>
            </a:r>
            <a:r>
              <a:rPr lang="de-DE" sz="1200" dirty="0">
                <a:effectLst/>
                <a:latin typeface="Lato" panose="020F0502020204030203" pitchFamily="34" charset="0"/>
              </a:rPr>
              <a:t> </a:t>
            </a:r>
            <a:r>
              <a:rPr lang="de-DE" sz="1200" b="1" dirty="0" err="1">
                <a:effectLst/>
                <a:latin typeface="Lato" panose="020F0502020204030203" pitchFamily="34" charset="0"/>
              </a:rPr>
              <a:t>use</a:t>
            </a:r>
            <a:r>
              <a:rPr lang="de-DE" sz="1200" b="1" dirty="0">
                <a:effectLst/>
                <a:latin typeface="Lato" panose="020F0502020204030203" pitchFamily="34" charset="0"/>
              </a:rPr>
              <a:t> </a:t>
            </a:r>
            <a:r>
              <a:rPr lang="de-DE" sz="1200" b="1" dirty="0" err="1">
                <a:effectLst/>
                <a:latin typeface="Lato" panose="020F0502020204030203" pitchFamily="34" charset="0"/>
              </a:rPr>
              <a:t>of</a:t>
            </a:r>
            <a:r>
              <a:rPr lang="de-DE" sz="1200" b="1" dirty="0">
                <a:effectLst/>
                <a:latin typeface="Lato" panose="020F0502020204030203" pitchFamily="34" charset="0"/>
              </a:rPr>
              <a:t> </a:t>
            </a:r>
            <a:r>
              <a:rPr lang="de-DE" sz="1200" b="1" dirty="0" err="1">
                <a:effectLst/>
                <a:latin typeface="Lato" panose="020F0502020204030203" pitchFamily="34" charset="0"/>
              </a:rPr>
              <a:t>technologies</a:t>
            </a:r>
            <a:r>
              <a:rPr lang="de-DE" sz="1200" b="1" dirty="0">
                <a:effectLst/>
                <a:latin typeface="Lato" panose="020F0502020204030203" pitchFamily="34" charset="0"/>
              </a:rPr>
              <a:t> and digital </a:t>
            </a:r>
            <a:r>
              <a:rPr lang="de-DE" sz="1200" b="1" dirty="0" err="1">
                <a:effectLst/>
                <a:latin typeface="Lato" panose="020F0502020204030203" pitchFamily="34" charset="0"/>
              </a:rPr>
              <a:t>learning</a:t>
            </a:r>
            <a:r>
              <a:rPr lang="de-DE" sz="1200" b="1" dirty="0">
                <a:effectLst/>
                <a:latin typeface="Lato" panose="020F0502020204030203" pitchFamily="34" charset="0"/>
              </a:rPr>
              <a:t> </a:t>
            </a:r>
            <a:r>
              <a:rPr lang="de-DE" sz="1200" b="1" dirty="0" err="1">
                <a:effectLst/>
                <a:latin typeface="Lato" panose="020F0502020204030203" pitchFamily="34" charset="0"/>
              </a:rPr>
              <a:t>opportunities</a:t>
            </a:r>
            <a:r>
              <a:rPr lang="de-DE" sz="1200" b="1" dirty="0">
                <a:effectLst/>
                <a:latin typeface="Lato" panose="020F0502020204030203" pitchFamily="34" charset="0"/>
              </a:rPr>
              <a:t> </a:t>
            </a:r>
            <a:r>
              <a:rPr lang="de-DE" sz="1200" b="1" dirty="0" err="1">
                <a:effectLst/>
                <a:latin typeface="Lato" panose="020F0502020204030203" pitchFamily="34" charset="0"/>
              </a:rPr>
              <a:t>for</a:t>
            </a:r>
            <a:r>
              <a:rPr lang="de-DE" sz="1200" b="1" dirty="0">
                <a:effectLst/>
                <a:latin typeface="Lato" panose="020F0502020204030203" pitchFamily="34" charset="0"/>
              </a:rPr>
              <a:t> </a:t>
            </a:r>
            <a:r>
              <a:rPr lang="de-DE" sz="1200" b="1" dirty="0" err="1">
                <a:effectLst/>
                <a:latin typeface="Lato" panose="020F0502020204030203" pitchFamily="34" charset="0"/>
              </a:rPr>
              <a:t>communication</a:t>
            </a:r>
            <a:r>
              <a:rPr lang="de-DE" sz="1200" b="1" dirty="0">
                <a:effectLst/>
                <a:latin typeface="Lato" panose="020F0502020204030203" pitchFamily="34" charset="0"/>
              </a:rPr>
              <a:t> and </a:t>
            </a:r>
            <a:r>
              <a:rPr lang="de-DE" sz="1200" b="1" dirty="0" err="1">
                <a:effectLst/>
                <a:latin typeface="Lato" panose="020F0502020204030203" pitchFamily="34" charset="0"/>
              </a:rPr>
              <a:t>collaboration</a:t>
            </a:r>
            <a:r>
              <a:rPr lang="de-DE" sz="1200" b="1" dirty="0">
                <a:effectLst/>
                <a:latin typeface="Lato" panose="020F0502020204030203" pitchFamily="34" charset="0"/>
              </a:rPr>
              <a:t> </a:t>
            </a:r>
            <a:r>
              <a:rPr lang="de-DE" sz="1200" dirty="0" err="1">
                <a:effectLst/>
                <a:latin typeface="Lato" panose="020F0502020204030203" pitchFamily="34" charset="0"/>
              </a:rPr>
              <a:t>with</a:t>
            </a:r>
            <a:r>
              <a:rPr lang="de-DE" sz="1200" dirty="0">
                <a:effectLst/>
                <a:latin typeface="Lato" panose="020F0502020204030203" pitchFamily="34" charset="0"/>
              </a:rPr>
              <a:t> </a:t>
            </a:r>
            <a:r>
              <a:rPr lang="de-DE" sz="1200" dirty="0" err="1">
                <a:effectLst/>
                <a:latin typeface="Lato" panose="020F0502020204030203" pitchFamily="34" charset="0"/>
              </a:rPr>
              <a:t>col</a:t>
            </a:r>
            <a:r>
              <a:rPr lang="de-DE" sz="1200" dirty="0">
                <a:effectLst/>
                <a:latin typeface="Lato" panose="020F0502020204030203" pitchFamily="34" charset="0"/>
              </a:rPr>
              <a:t>‐ </a:t>
            </a:r>
            <a:r>
              <a:rPr lang="de-DE" sz="1200" dirty="0" err="1">
                <a:effectLst/>
                <a:latin typeface="Lato" panose="020F0502020204030203" pitchFamily="34" charset="0"/>
              </a:rPr>
              <a:t>leagues</a:t>
            </a:r>
            <a:r>
              <a:rPr lang="de-DE" sz="1200" dirty="0">
                <a:effectLst/>
                <a:latin typeface="Lato" panose="020F0502020204030203" pitchFamily="34" charset="0"/>
              </a:rPr>
              <a:t>, </a:t>
            </a:r>
            <a:r>
              <a:rPr lang="de-DE" sz="1200" dirty="0" err="1">
                <a:effectLst/>
                <a:latin typeface="Lato" panose="020F0502020204030203" pitchFamily="34" charset="0"/>
              </a:rPr>
              <a:t>students</a:t>
            </a:r>
            <a:r>
              <a:rPr lang="de-DE" sz="1200" dirty="0">
                <a:effectLst/>
                <a:latin typeface="Lato" panose="020F0502020204030203" pitchFamily="34" charset="0"/>
              </a:rPr>
              <a:t>, </a:t>
            </a:r>
            <a:r>
              <a:rPr lang="de-DE" sz="1200" dirty="0" err="1">
                <a:effectLst/>
                <a:latin typeface="Lato" panose="020F0502020204030203" pitchFamily="34" charset="0"/>
              </a:rPr>
              <a:t>parents</a:t>
            </a:r>
            <a:r>
              <a:rPr lang="de-DE" sz="1200" dirty="0">
                <a:effectLst/>
                <a:latin typeface="Lato" panose="020F0502020204030203" pitchFamily="34" charset="0"/>
              </a:rPr>
              <a:t> and </a:t>
            </a:r>
            <a:r>
              <a:rPr lang="de-DE" sz="1200" dirty="0" err="1">
                <a:effectLst/>
                <a:latin typeface="Lato" panose="020F0502020204030203" pitchFamily="34" charset="0"/>
              </a:rPr>
              <a:t>others</a:t>
            </a:r>
            <a:r>
              <a:rPr lang="de-DE" sz="1200" dirty="0">
                <a:effectLst/>
                <a:latin typeface="Lato" panose="020F0502020204030203" pitchFamily="34" charset="0"/>
              </a:rPr>
              <a:t> </a:t>
            </a:r>
            <a:endParaRPr lang="de-DE" sz="1200" dirty="0"/>
          </a:p>
          <a:p>
            <a:pPr marL="285750" indent="-285750">
              <a:buFont typeface="Arial" panose="020B0604020202020204" pitchFamily="34" charset="0"/>
              <a:buChar char="•"/>
            </a:pPr>
            <a:r>
              <a:rPr lang="de-DE" sz="1200" dirty="0">
                <a:effectLst/>
                <a:latin typeface="Lato" panose="020F0502020204030203" pitchFamily="34" charset="0"/>
              </a:rPr>
              <a:t>Area 2 (</a:t>
            </a:r>
            <a:r>
              <a:rPr lang="de-DE" sz="1200" i="1" dirty="0">
                <a:effectLst/>
                <a:latin typeface="Lato" panose="020F0502020204030203" pitchFamily="34" charset="0"/>
              </a:rPr>
              <a:t>Digital Resources</a:t>
            </a:r>
            <a:r>
              <a:rPr lang="de-DE" sz="1200" dirty="0">
                <a:effectLst/>
                <a:latin typeface="Lato" panose="020F0502020204030203" pitchFamily="34" charset="0"/>
              </a:rPr>
              <a:t>) </a:t>
            </a:r>
            <a:r>
              <a:rPr lang="de-DE" sz="1200" dirty="0" err="1">
                <a:effectLst/>
                <a:latin typeface="Lato" panose="020F0502020204030203" pitchFamily="34" charset="0"/>
              </a:rPr>
              <a:t>focuses</a:t>
            </a:r>
            <a:r>
              <a:rPr lang="de-DE" sz="1200" dirty="0">
                <a:effectLst/>
                <a:latin typeface="Lato" panose="020F0502020204030203" pitchFamily="34" charset="0"/>
              </a:rPr>
              <a:t> on </a:t>
            </a:r>
            <a:r>
              <a:rPr lang="de-DE" sz="1200" dirty="0" err="1">
                <a:effectLst/>
                <a:latin typeface="Lato" panose="020F0502020204030203" pitchFamily="34" charset="0"/>
              </a:rPr>
              <a:t>the</a:t>
            </a:r>
            <a:r>
              <a:rPr lang="de-DE" sz="1200" dirty="0">
                <a:effectLst/>
                <a:latin typeface="Lato" panose="020F0502020204030203" pitchFamily="34" charset="0"/>
              </a:rPr>
              <a:t> </a:t>
            </a:r>
            <a:r>
              <a:rPr lang="de-DE" sz="1200" b="1" dirty="0" err="1">
                <a:effectLst/>
                <a:latin typeface="Lato" panose="020F0502020204030203" pitchFamily="34" charset="0"/>
              </a:rPr>
              <a:t>selection</a:t>
            </a:r>
            <a:r>
              <a:rPr lang="de-DE" sz="1200" b="1" dirty="0">
                <a:effectLst/>
                <a:latin typeface="Lato" panose="020F0502020204030203" pitchFamily="34" charset="0"/>
              </a:rPr>
              <a:t>, </a:t>
            </a:r>
            <a:r>
              <a:rPr lang="de-DE" sz="1200" b="1" dirty="0" err="1">
                <a:effectLst/>
                <a:latin typeface="Lato" panose="020F0502020204030203" pitchFamily="34" charset="0"/>
              </a:rPr>
              <a:t>creation</a:t>
            </a:r>
            <a:r>
              <a:rPr lang="de-DE" sz="1200" b="1" dirty="0">
                <a:effectLst/>
                <a:latin typeface="Lato" panose="020F0502020204030203" pitchFamily="34" charset="0"/>
              </a:rPr>
              <a:t>, </a:t>
            </a:r>
            <a:r>
              <a:rPr lang="de-DE" sz="1200" b="1" dirty="0" err="1">
                <a:effectLst/>
                <a:latin typeface="Lato" panose="020F0502020204030203" pitchFamily="34" charset="0"/>
              </a:rPr>
              <a:t>modification</a:t>
            </a:r>
            <a:r>
              <a:rPr lang="de-DE" sz="1200" b="1" dirty="0">
                <a:effectLst/>
                <a:latin typeface="Lato" panose="020F0502020204030203" pitchFamily="34" charset="0"/>
              </a:rPr>
              <a:t> and </a:t>
            </a:r>
            <a:r>
              <a:rPr lang="de-DE" sz="1200" b="1" dirty="0" err="1">
                <a:effectLst/>
                <a:latin typeface="Lato" panose="020F0502020204030203" pitchFamily="34" charset="0"/>
              </a:rPr>
              <a:t>management</a:t>
            </a:r>
            <a:r>
              <a:rPr lang="de-DE" sz="1200" b="1" dirty="0">
                <a:effectLst/>
                <a:latin typeface="Lato" panose="020F0502020204030203" pitchFamily="34" charset="0"/>
              </a:rPr>
              <a:t> </a:t>
            </a:r>
            <a:r>
              <a:rPr lang="de-DE" sz="1200" b="1" dirty="0" err="1">
                <a:effectLst/>
                <a:latin typeface="Lato" panose="020F0502020204030203" pitchFamily="34" charset="0"/>
              </a:rPr>
              <a:t>of</a:t>
            </a:r>
            <a:r>
              <a:rPr lang="de-DE" sz="1200" b="1" dirty="0">
                <a:effectLst/>
                <a:latin typeface="Lato" panose="020F0502020204030203" pitchFamily="34" charset="0"/>
              </a:rPr>
              <a:t> digital </a:t>
            </a:r>
            <a:r>
              <a:rPr lang="de-DE" sz="1200" b="1" dirty="0" err="1">
                <a:effectLst/>
                <a:latin typeface="Lato" panose="020F0502020204030203" pitchFamily="34" charset="0"/>
              </a:rPr>
              <a:t>educational</a:t>
            </a:r>
            <a:r>
              <a:rPr lang="de-DE" sz="1200" b="1" dirty="0">
                <a:effectLst/>
                <a:latin typeface="Lato" panose="020F0502020204030203" pitchFamily="34" charset="0"/>
              </a:rPr>
              <a:t> </a:t>
            </a:r>
            <a:r>
              <a:rPr lang="de-DE" sz="1200" b="1" dirty="0" err="1">
                <a:effectLst/>
                <a:latin typeface="Lato" panose="020F0502020204030203" pitchFamily="34" charset="0"/>
              </a:rPr>
              <a:t>resources</a:t>
            </a:r>
            <a:r>
              <a:rPr lang="de-DE" sz="1200" dirty="0">
                <a:effectLst/>
                <a:latin typeface="Lato" panose="020F0502020204030203" pitchFamily="34" charset="0"/>
              </a:rPr>
              <a:t>. This </a:t>
            </a:r>
            <a:r>
              <a:rPr lang="de-DE" sz="1200" dirty="0" err="1">
                <a:effectLst/>
                <a:latin typeface="Lato" panose="020F0502020204030203" pitchFamily="34" charset="0"/>
              </a:rPr>
              <a:t>includes</a:t>
            </a:r>
            <a:r>
              <a:rPr lang="de-DE" sz="1200" dirty="0">
                <a:effectLst/>
                <a:latin typeface="Lato" panose="020F0502020204030203" pitchFamily="34" charset="0"/>
              </a:rPr>
              <a:t> </a:t>
            </a:r>
            <a:r>
              <a:rPr lang="de-DE" sz="1200" dirty="0" err="1">
                <a:effectLst/>
                <a:latin typeface="Lato" panose="020F0502020204030203" pitchFamily="34" charset="0"/>
              </a:rPr>
              <a:t>the</a:t>
            </a:r>
            <a:r>
              <a:rPr lang="de-DE" sz="1200" dirty="0">
                <a:effectLst/>
                <a:latin typeface="Lato" panose="020F0502020204030203" pitchFamily="34" charset="0"/>
              </a:rPr>
              <a:t> </a:t>
            </a:r>
            <a:r>
              <a:rPr lang="de-DE" sz="1200" dirty="0" err="1">
                <a:effectLst/>
                <a:latin typeface="Lato" panose="020F0502020204030203" pitchFamily="34" charset="0"/>
              </a:rPr>
              <a:t>protection</a:t>
            </a:r>
            <a:r>
              <a:rPr lang="de-DE" sz="1200" dirty="0">
                <a:effectLst/>
                <a:latin typeface="Lato" panose="020F0502020204030203" pitchFamily="34" charset="0"/>
              </a:rPr>
              <a:t> </a:t>
            </a:r>
            <a:r>
              <a:rPr lang="de-DE" sz="1200" dirty="0" err="1">
                <a:effectLst/>
                <a:latin typeface="Lato" panose="020F0502020204030203" pitchFamily="34" charset="0"/>
              </a:rPr>
              <a:t>of</a:t>
            </a:r>
            <a:r>
              <a:rPr lang="de-DE" sz="1200" dirty="0">
                <a:effectLst/>
                <a:latin typeface="Lato" panose="020F0502020204030203" pitchFamily="34" charset="0"/>
              </a:rPr>
              <a:t> personal </a:t>
            </a:r>
            <a:r>
              <a:rPr lang="de-DE" sz="1200" dirty="0" err="1">
                <a:effectLst/>
                <a:latin typeface="Lato" panose="020F0502020204030203" pitchFamily="34" charset="0"/>
              </a:rPr>
              <a:t>data</a:t>
            </a:r>
            <a:r>
              <a:rPr lang="de-DE" sz="1200" dirty="0">
                <a:effectLst/>
                <a:latin typeface="Lato" panose="020F0502020204030203" pitchFamily="34" charset="0"/>
              </a:rPr>
              <a:t> in </a:t>
            </a:r>
            <a:r>
              <a:rPr lang="de-DE" sz="1200" dirty="0" err="1">
                <a:effectLst/>
                <a:latin typeface="Lato" panose="020F0502020204030203" pitchFamily="34" charset="0"/>
              </a:rPr>
              <a:t>accordance</a:t>
            </a:r>
            <a:r>
              <a:rPr lang="de-DE" sz="1200" dirty="0">
                <a:effectLst/>
                <a:latin typeface="Lato" panose="020F0502020204030203" pitchFamily="34" charset="0"/>
              </a:rPr>
              <a:t> </a:t>
            </a:r>
            <a:r>
              <a:rPr lang="de-DE" sz="1200" dirty="0" err="1">
                <a:effectLst/>
                <a:latin typeface="Lato" panose="020F0502020204030203" pitchFamily="34" charset="0"/>
              </a:rPr>
              <a:t>with</a:t>
            </a:r>
            <a:r>
              <a:rPr lang="de-DE" sz="1200" dirty="0">
                <a:effectLst/>
                <a:latin typeface="Lato" panose="020F0502020204030203" pitchFamily="34" charset="0"/>
              </a:rPr>
              <a:t> </a:t>
            </a:r>
            <a:r>
              <a:rPr lang="de-DE" sz="1200" dirty="0" err="1">
                <a:effectLst/>
                <a:latin typeface="Lato" panose="020F0502020204030203" pitchFamily="34" charset="0"/>
              </a:rPr>
              <a:t>data</a:t>
            </a:r>
            <a:r>
              <a:rPr lang="de-DE" sz="1200" dirty="0">
                <a:effectLst/>
                <a:latin typeface="Lato" panose="020F0502020204030203" pitchFamily="34" charset="0"/>
              </a:rPr>
              <a:t> </a:t>
            </a:r>
            <a:r>
              <a:rPr lang="de-DE" sz="1200" dirty="0" err="1">
                <a:effectLst/>
                <a:latin typeface="Lato" panose="020F0502020204030203" pitchFamily="34" charset="0"/>
              </a:rPr>
              <a:t>protection</a:t>
            </a:r>
            <a:r>
              <a:rPr lang="de-DE" sz="1200" dirty="0">
                <a:effectLst/>
                <a:latin typeface="Lato" panose="020F0502020204030203" pitchFamily="34" charset="0"/>
              </a:rPr>
              <a:t> </a:t>
            </a:r>
            <a:r>
              <a:rPr lang="de-DE" sz="1200" dirty="0" err="1">
                <a:effectLst/>
                <a:latin typeface="Lato" panose="020F0502020204030203" pitchFamily="34" charset="0"/>
              </a:rPr>
              <a:t>regulations</a:t>
            </a:r>
            <a:r>
              <a:rPr lang="de-DE" sz="1200" dirty="0">
                <a:effectLst/>
                <a:latin typeface="Lato" panose="020F0502020204030203" pitchFamily="34" charset="0"/>
              </a:rPr>
              <a:t> and </a:t>
            </a:r>
            <a:r>
              <a:rPr lang="de-DE" sz="1200" dirty="0" err="1">
                <a:effectLst/>
                <a:latin typeface="Lato" panose="020F0502020204030203" pitchFamily="34" charset="0"/>
              </a:rPr>
              <a:t>compliance</a:t>
            </a:r>
            <a:r>
              <a:rPr lang="de-DE" sz="1200" dirty="0">
                <a:effectLst/>
                <a:latin typeface="Lato" panose="020F0502020204030203" pitchFamily="34" charset="0"/>
              </a:rPr>
              <a:t> </a:t>
            </a:r>
            <a:r>
              <a:rPr lang="de-DE" sz="1200" dirty="0" err="1">
                <a:effectLst/>
                <a:latin typeface="Lato" panose="020F0502020204030203" pitchFamily="34" charset="0"/>
              </a:rPr>
              <a:t>with</a:t>
            </a:r>
            <a:r>
              <a:rPr lang="de-DE" sz="1200" dirty="0">
                <a:effectLst/>
                <a:latin typeface="Lato" panose="020F0502020204030203" pitchFamily="34" charset="0"/>
              </a:rPr>
              <a:t> </a:t>
            </a:r>
            <a:r>
              <a:rPr lang="de-DE" sz="1200" dirty="0" err="1">
                <a:effectLst/>
                <a:latin typeface="Lato" panose="020F0502020204030203" pitchFamily="34" charset="0"/>
              </a:rPr>
              <a:t>copyright</a:t>
            </a:r>
            <a:r>
              <a:rPr lang="de-DE" sz="1200" dirty="0">
                <a:effectLst/>
                <a:latin typeface="Lato" panose="020F0502020204030203" pitchFamily="34" charset="0"/>
              </a:rPr>
              <a:t> </a:t>
            </a:r>
            <a:r>
              <a:rPr lang="de-DE" sz="1200" dirty="0" err="1">
                <a:effectLst/>
                <a:latin typeface="Lato" panose="020F0502020204030203" pitchFamily="34" charset="0"/>
              </a:rPr>
              <a:t>laws</a:t>
            </a:r>
            <a:r>
              <a:rPr lang="de-DE" sz="1200" dirty="0">
                <a:effectLst/>
                <a:latin typeface="Lato" panose="020F0502020204030203" pitchFamily="34" charset="0"/>
              </a:rPr>
              <a:t> </a:t>
            </a:r>
            <a:r>
              <a:rPr lang="de-DE" sz="1200" dirty="0" err="1">
                <a:effectLst/>
                <a:latin typeface="Lato" panose="020F0502020204030203" pitchFamily="34" charset="0"/>
              </a:rPr>
              <a:t>when</a:t>
            </a:r>
            <a:r>
              <a:rPr lang="de-DE" sz="1200" dirty="0">
                <a:effectLst/>
                <a:latin typeface="Lato" panose="020F0502020204030203" pitchFamily="34" charset="0"/>
              </a:rPr>
              <a:t> </a:t>
            </a:r>
            <a:r>
              <a:rPr lang="de-DE" sz="1200" dirty="0" err="1">
                <a:effectLst/>
                <a:latin typeface="Lato" panose="020F0502020204030203" pitchFamily="34" charset="0"/>
              </a:rPr>
              <a:t>modifying</a:t>
            </a:r>
            <a:r>
              <a:rPr lang="de-DE" sz="1200" dirty="0">
                <a:effectLst/>
                <a:latin typeface="Lato" panose="020F0502020204030203" pitchFamily="34" charset="0"/>
              </a:rPr>
              <a:t> and </a:t>
            </a:r>
            <a:r>
              <a:rPr lang="de-DE" sz="1200" dirty="0" err="1">
                <a:effectLst/>
                <a:latin typeface="Lato" panose="020F0502020204030203" pitchFamily="34" charset="0"/>
              </a:rPr>
              <a:t>publishing</a:t>
            </a:r>
            <a:r>
              <a:rPr lang="de-DE" sz="1200" dirty="0">
                <a:effectLst/>
                <a:latin typeface="Lato" panose="020F0502020204030203" pitchFamily="34" charset="0"/>
              </a:rPr>
              <a:t> digital </a:t>
            </a:r>
            <a:r>
              <a:rPr lang="de-DE" sz="1200" dirty="0" err="1">
                <a:effectLst/>
                <a:latin typeface="Lato" panose="020F0502020204030203" pitchFamily="34" charset="0"/>
              </a:rPr>
              <a:t>resources</a:t>
            </a:r>
            <a:r>
              <a:rPr lang="de-DE" sz="1200" dirty="0">
                <a:effectLst/>
                <a:latin typeface="Lato" panose="020F0502020204030203" pitchFamily="34" charset="0"/>
              </a:rPr>
              <a:t>. </a:t>
            </a:r>
            <a:endParaRPr lang="de-DE" sz="1200" dirty="0"/>
          </a:p>
          <a:p>
            <a:pPr marL="285750" indent="-285750">
              <a:buFont typeface="Arial" panose="020B0604020202020204" pitchFamily="34" charset="0"/>
              <a:buChar char="•"/>
            </a:pPr>
            <a:r>
              <a:rPr lang="de-DE" sz="1200" dirty="0">
                <a:effectLst/>
                <a:latin typeface="Lato" panose="020F0502020204030203" pitchFamily="34" charset="0"/>
              </a:rPr>
              <a:t>The </a:t>
            </a:r>
            <a:r>
              <a:rPr lang="de-DE" sz="1200" dirty="0" err="1">
                <a:effectLst/>
                <a:latin typeface="Lato" panose="020F0502020204030203" pitchFamily="34" charset="0"/>
              </a:rPr>
              <a:t>third</a:t>
            </a:r>
            <a:r>
              <a:rPr lang="de-DE" sz="1200" dirty="0">
                <a:effectLst/>
                <a:latin typeface="Lato" panose="020F0502020204030203" pitchFamily="34" charset="0"/>
              </a:rPr>
              <a:t> </a:t>
            </a:r>
            <a:r>
              <a:rPr lang="de-DE" sz="1200" dirty="0" err="1">
                <a:effectLst/>
                <a:latin typeface="Lato" panose="020F0502020204030203" pitchFamily="34" charset="0"/>
              </a:rPr>
              <a:t>area</a:t>
            </a:r>
            <a:r>
              <a:rPr lang="de-DE" sz="1200" dirty="0">
                <a:effectLst/>
                <a:latin typeface="Lato" panose="020F0502020204030203" pitchFamily="34" charset="0"/>
              </a:rPr>
              <a:t> (</a:t>
            </a:r>
            <a:r>
              <a:rPr lang="de-DE" sz="1200" i="1" dirty="0">
                <a:effectLst/>
                <a:latin typeface="Lato" panose="020F0502020204030203" pitchFamily="34" charset="0"/>
              </a:rPr>
              <a:t>Teaching and Learning</a:t>
            </a:r>
            <a:r>
              <a:rPr lang="de-DE" sz="1200" dirty="0">
                <a:effectLst/>
                <a:latin typeface="Lato" panose="020F0502020204030203" pitchFamily="34" charset="0"/>
              </a:rPr>
              <a:t>) </a:t>
            </a:r>
            <a:r>
              <a:rPr lang="de-DE" sz="1200" dirty="0" err="1">
                <a:effectLst/>
                <a:latin typeface="Lato" panose="020F0502020204030203" pitchFamily="34" charset="0"/>
              </a:rPr>
              <a:t>deals</a:t>
            </a:r>
            <a:r>
              <a:rPr lang="de-DE" sz="1200" dirty="0">
                <a:effectLst/>
                <a:latin typeface="Lato" panose="020F0502020204030203" pitchFamily="34" charset="0"/>
              </a:rPr>
              <a:t> </a:t>
            </a:r>
            <a:r>
              <a:rPr lang="de-DE" sz="1200" dirty="0" err="1">
                <a:effectLst/>
                <a:latin typeface="Lato" panose="020F0502020204030203" pitchFamily="34" charset="0"/>
              </a:rPr>
              <a:t>with</a:t>
            </a:r>
            <a:r>
              <a:rPr lang="de-DE" sz="1200" dirty="0">
                <a:effectLst/>
                <a:latin typeface="Lato" panose="020F0502020204030203" pitchFamily="34" charset="0"/>
              </a:rPr>
              <a:t> </a:t>
            </a:r>
            <a:r>
              <a:rPr lang="de-DE" sz="1200" dirty="0" err="1">
                <a:effectLst/>
                <a:latin typeface="Lato" panose="020F0502020204030203" pitchFamily="34" charset="0"/>
              </a:rPr>
              <a:t>planning</a:t>
            </a:r>
            <a:r>
              <a:rPr lang="de-DE" sz="1200" dirty="0">
                <a:effectLst/>
                <a:latin typeface="Lato" panose="020F0502020204030203" pitchFamily="34" charset="0"/>
              </a:rPr>
              <a:t>, </a:t>
            </a:r>
            <a:r>
              <a:rPr lang="de-DE" sz="1200" dirty="0" err="1">
                <a:effectLst/>
                <a:latin typeface="Lato" panose="020F0502020204030203" pitchFamily="34" charset="0"/>
              </a:rPr>
              <a:t>designing</a:t>
            </a:r>
            <a:r>
              <a:rPr lang="de-DE" sz="1200" dirty="0">
                <a:effectLst/>
                <a:latin typeface="Lato" panose="020F0502020204030203" pitchFamily="34" charset="0"/>
              </a:rPr>
              <a:t> and </a:t>
            </a:r>
            <a:r>
              <a:rPr lang="de-DE" sz="1200" dirty="0" err="1">
                <a:effectLst/>
                <a:latin typeface="Lato" panose="020F0502020204030203" pitchFamily="34" charset="0"/>
              </a:rPr>
              <a:t>orchestrating</a:t>
            </a:r>
            <a:r>
              <a:rPr lang="de-DE" sz="1200" dirty="0">
                <a:effectLst/>
                <a:latin typeface="Lato" panose="020F0502020204030203" pitchFamily="34" charset="0"/>
              </a:rPr>
              <a:t> </a:t>
            </a:r>
            <a:r>
              <a:rPr lang="de-DE" sz="1200" dirty="0" err="1">
                <a:effectLst/>
                <a:latin typeface="Lato" panose="020F0502020204030203" pitchFamily="34" charset="0"/>
              </a:rPr>
              <a:t>the</a:t>
            </a:r>
            <a:r>
              <a:rPr lang="de-DE" sz="1200" dirty="0">
                <a:effectLst/>
                <a:latin typeface="Lato" panose="020F0502020204030203" pitchFamily="34" charset="0"/>
              </a:rPr>
              <a:t> </a:t>
            </a:r>
            <a:r>
              <a:rPr lang="de-DE" sz="1200" dirty="0" err="1">
                <a:effectLst/>
                <a:latin typeface="Lato" panose="020F0502020204030203" pitchFamily="34" charset="0"/>
              </a:rPr>
              <a:t>use</a:t>
            </a:r>
            <a:r>
              <a:rPr lang="de-DE" sz="1200" dirty="0">
                <a:effectLst/>
                <a:latin typeface="Lato" panose="020F0502020204030203" pitchFamily="34" charset="0"/>
              </a:rPr>
              <a:t> </a:t>
            </a:r>
            <a:r>
              <a:rPr lang="de-DE" sz="1200" dirty="0" err="1">
                <a:effectLst/>
                <a:latin typeface="Lato" panose="020F0502020204030203" pitchFamily="34" charset="0"/>
              </a:rPr>
              <a:t>of</a:t>
            </a:r>
            <a:r>
              <a:rPr lang="de-DE" sz="1200" dirty="0">
                <a:effectLst/>
                <a:latin typeface="Lato" panose="020F0502020204030203" pitchFamily="34" charset="0"/>
              </a:rPr>
              <a:t> </a:t>
            </a:r>
            <a:r>
              <a:rPr lang="de-DE" sz="1200" b="1" dirty="0">
                <a:effectLst/>
                <a:latin typeface="Lato" panose="020F0502020204030203" pitchFamily="34" charset="0"/>
              </a:rPr>
              <a:t>digital </a:t>
            </a:r>
            <a:r>
              <a:rPr lang="de-DE" sz="1200" b="1" dirty="0" err="1">
                <a:effectLst/>
                <a:latin typeface="Lato" panose="020F0502020204030203" pitchFamily="34" charset="0"/>
              </a:rPr>
              <a:t>technologies</a:t>
            </a:r>
            <a:r>
              <a:rPr lang="de-DE" sz="1200" b="1" dirty="0">
                <a:effectLst/>
                <a:latin typeface="Lato" panose="020F0502020204030203" pitchFamily="34" charset="0"/>
              </a:rPr>
              <a:t> in </a:t>
            </a:r>
            <a:r>
              <a:rPr lang="de-DE" sz="1200" b="1" dirty="0" err="1">
                <a:effectLst/>
                <a:latin typeface="Lato" panose="020F0502020204030203" pitchFamily="34" charset="0"/>
              </a:rPr>
              <a:t>teaching</a:t>
            </a:r>
            <a:r>
              <a:rPr lang="de-DE" sz="1200" b="1" dirty="0">
                <a:effectLst/>
                <a:latin typeface="Lato" panose="020F0502020204030203" pitchFamily="34" charset="0"/>
              </a:rPr>
              <a:t> </a:t>
            </a:r>
            <a:r>
              <a:rPr lang="de-DE" sz="1200" b="1" dirty="0" err="1">
                <a:effectLst/>
                <a:latin typeface="Lato" panose="020F0502020204030203" pitchFamily="34" charset="0"/>
              </a:rPr>
              <a:t>practice</a:t>
            </a:r>
            <a:r>
              <a:rPr lang="de-DE" sz="1200" b="1" dirty="0">
                <a:effectLst/>
                <a:latin typeface="Lato" panose="020F0502020204030203" pitchFamily="34" charset="0"/>
              </a:rPr>
              <a:t>. </a:t>
            </a:r>
          </a:p>
          <a:p>
            <a:pPr marL="285750" indent="-285750">
              <a:buFont typeface="Arial" panose="020B0604020202020204" pitchFamily="34" charset="0"/>
              <a:buChar char="•"/>
            </a:pPr>
            <a:r>
              <a:rPr lang="de-DE" sz="1200" dirty="0">
                <a:effectLst/>
                <a:latin typeface="Lato" panose="020F0502020204030203" pitchFamily="34" charset="0"/>
              </a:rPr>
              <a:t>Area 4 (</a:t>
            </a:r>
            <a:r>
              <a:rPr lang="de-DE" sz="1200" i="1" dirty="0">
                <a:effectLst/>
                <a:latin typeface="Lato" panose="020F0502020204030203" pitchFamily="34" charset="0"/>
              </a:rPr>
              <a:t>Assessment</a:t>
            </a:r>
            <a:r>
              <a:rPr lang="de-DE" sz="1200" dirty="0">
                <a:effectLst/>
                <a:latin typeface="Lato" panose="020F0502020204030203" pitchFamily="34" charset="0"/>
              </a:rPr>
              <a:t>) </a:t>
            </a:r>
            <a:r>
              <a:rPr lang="de-DE" sz="1200" dirty="0" err="1">
                <a:effectLst/>
                <a:latin typeface="Lato" panose="020F0502020204030203" pitchFamily="34" charset="0"/>
              </a:rPr>
              <a:t>addresses</a:t>
            </a:r>
            <a:r>
              <a:rPr lang="de-DE" sz="1200" dirty="0">
                <a:effectLst/>
                <a:latin typeface="Lato" panose="020F0502020204030203" pitchFamily="34" charset="0"/>
              </a:rPr>
              <a:t> </a:t>
            </a:r>
            <a:r>
              <a:rPr lang="de-DE" sz="1200" dirty="0" err="1">
                <a:effectLst/>
                <a:latin typeface="Lato" panose="020F0502020204030203" pitchFamily="34" charset="0"/>
              </a:rPr>
              <a:t>the</a:t>
            </a:r>
            <a:r>
              <a:rPr lang="de-DE" sz="1200" dirty="0">
                <a:effectLst/>
                <a:latin typeface="Lato" panose="020F0502020204030203" pitchFamily="34" charset="0"/>
              </a:rPr>
              <a:t> </a:t>
            </a:r>
            <a:r>
              <a:rPr lang="de-DE" sz="1200" dirty="0" err="1">
                <a:effectLst/>
                <a:latin typeface="Lato" panose="020F0502020204030203" pitchFamily="34" charset="0"/>
              </a:rPr>
              <a:t>concrete</a:t>
            </a:r>
            <a:r>
              <a:rPr lang="de-DE" sz="1200" dirty="0">
                <a:effectLst/>
                <a:latin typeface="Lato" panose="020F0502020204030203" pitchFamily="34" charset="0"/>
              </a:rPr>
              <a:t> </a:t>
            </a:r>
            <a:r>
              <a:rPr lang="de-DE" sz="1200" dirty="0" err="1">
                <a:effectLst/>
                <a:latin typeface="Lato" panose="020F0502020204030203" pitchFamily="34" charset="0"/>
              </a:rPr>
              <a:t>use</a:t>
            </a:r>
            <a:r>
              <a:rPr lang="de-DE" sz="1200" dirty="0">
                <a:effectLst/>
                <a:latin typeface="Lato" panose="020F0502020204030203" pitchFamily="34" charset="0"/>
              </a:rPr>
              <a:t> </a:t>
            </a:r>
            <a:r>
              <a:rPr lang="de-DE" sz="1200" dirty="0" err="1">
                <a:effectLst/>
                <a:latin typeface="Lato" panose="020F0502020204030203" pitchFamily="34" charset="0"/>
              </a:rPr>
              <a:t>of</a:t>
            </a:r>
            <a:r>
              <a:rPr lang="de-DE" sz="1200" dirty="0">
                <a:effectLst/>
                <a:latin typeface="Lato" panose="020F0502020204030203" pitchFamily="34" charset="0"/>
              </a:rPr>
              <a:t> digital </a:t>
            </a:r>
            <a:r>
              <a:rPr lang="de-DE" sz="1200" dirty="0" err="1">
                <a:effectLst/>
                <a:latin typeface="Lato" panose="020F0502020204030203" pitchFamily="34" charset="0"/>
              </a:rPr>
              <a:t>technologies</a:t>
            </a:r>
            <a:r>
              <a:rPr lang="de-DE" sz="1200" dirty="0">
                <a:effectLst/>
                <a:latin typeface="Lato" panose="020F0502020204030203" pitchFamily="34" charset="0"/>
              </a:rPr>
              <a:t> </a:t>
            </a:r>
            <a:r>
              <a:rPr lang="de-DE" sz="1200" dirty="0" err="1">
                <a:effectLst/>
                <a:latin typeface="Lato" panose="020F0502020204030203" pitchFamily="34" charset="0"/>
              </a:rPr>
              <a:t>for</a:t>
            </a:r>
            <a:r>
              <a:rPr lang="de-DE" sz="1200" dirty="0">
                <a:effectLst/>
                <a:latin typeface="Lato" panose="020F0502020204030203" pitchFamily="34" charset="0"/>
              </a:rPr>
              <a:t> </a:t>
            </a:r>
            <a:r>
              <a:rPr lang="de-DE" sz="1200" b="1" dirty="0" err="1">
                <a:effectLst/>
                <a:latin typeface="Lato" panose="020F0502020204030203" pitchFamily="34" charset="0"/>
              </a:rPr>
              <a:t>assessing</a:t>
            </a:r>
            <a:r>
              <a:rPr lang="de-DE" sz="1200" b="1" dirty="0">
                <a:effectLst/>
                <a:latin typeface="Lato" panose="020F0502020204030203" pitchFamily="34" charset="0"/>
              </a:rPr>
              <a:t> </a:t>
            </a:r>
            <a:r>
              <a:rPr lang="de-DE" sz="1200" b="1" dirty="0" err="1">
                <a:effectLst/>
                <a:latin typeface="Lato" panose="020F0502020204030203" pitchFamily="34" charset="0"/>
              </a:rPr>
              <a:t>student</a:t>
            </a:r>
            <a:r>
              <a:rPr lang="de-DE" sz="1200" b="1" dirty="0">
                <a:effectLst/>
                <a:latin typeface="Lato" panose="020F0502020204030203" pitchFamily="34" charset="0"/>
              </a:rPr>
              <a:t> </a:t>
            </a:r>
            <a:r>
              <a:rPr lang="de-DE" sz="1200" b="1" dirty="0" err="1">
                <a:effectLst/>
                <a:latin typeface="Lato" panose="020F0502020204030203" pitchFamily="34" charset="0"/>
              </a:rPr>
              <a:t>performance</a:t>
            </a:r>
            <a:r>
              <a:rPr lang="de-DE" sz="1200" b="1" dirty="0">
                <a:effectLst/>
                <a:latin typeface="Lato" panose="020F0502020204030203" pitchFamily="34" charset="0"/>
              </a:rPr>
              <a:t> </a:t>
            </a:r>
            <a:r>
              <a:rPr lang="de-DE" sz="1200" dirty="0">
                <a:effectLst/>
                <a:latin typeface="Lato" panose="020F0502020204030203" pitchFamily="34" charset="0"/>
              </a:rPr>
              <a:t>and </a:t>
            </a:r>
            <a:r>
              <a:rPr lang="de-DE" sz="1200" dirty="0" err="1">
                <a:effectLst/>
                <a:latin typeface="Lato" panose="020F0502020204030203" pitchFamily="34" charset="0"/>
              </a:rPr>
              <a:t>learning</a:t>
            </a:r>
            <a:r>
              <a:rPr lang="de-DE" sz="1200" dirty="0">
                <a:effectLst/>
                <a:latin typeface="Lato" panose="020F0502020204030203" pitchFamily="34" charset="0"/>
              </a:rPr>
              <a:t> </a:t>
            </a:r>
            <a:r>
              <a:rPr lang="de-DE" sz="1200" dirty="0" err="1">
                <a:effectLst/>
                <a:latin typeface="Lato" panose="020F0502020204030203" pitchFamily="34" charset="0"/>
              </a:rPr>
              <a:t>needs</a:t>
            </a:r>
            <a:r>
              <a:rPr lang="de-DE" sz="1200" dirty="0">
                <a:effectLst/>
                <a:latin typeface="Lato" panose="020F0502020204030203" pitchFamily="34" charset="0"/>
              </a:rPr>
              <a:t> </a:t>
            </a:r>
            <a:r>
              <a:rPr lang="de-DE" sz="1200" dirty="0" err="1">
                <a:effectLst/>
                <a:latin typeface="Lato" panose="020F0502020204030203" pitchFamily="34" charset="0"/>
              </a:rPr>
              <a:t>to</a:t>
            </a:r>
            <a:r>
              <a:rPr lang="de-DE" sz="1200" dirty="0">
                <a:effectLst/>
                <a:latin typeface="Lato" panose="020F0502020204030203" pitchFamily="34" charset="0"/>
              </a:rPr>
              <a:t> </a:t>
            </a:r>
            <a:r>
              <a:rPr lang="de-DE" sz="1200" dirty="0" err="1">
                <a:effectLst/>
                <a:latin typeface="Lato" panose="020F0502020204030203" pitchFamily="34" charset="0"/>
              </a:rPr>
              <a:t>comprehensively</a:t>
            </a:r>
            <a:r>
              <a:rPr lang="de-DE" sz="1200" dirty="0">
                <a:effectLst/>
                <a:latin typeface="Lato" panose="020F0502020204030203" pitchFamily="34" charset="0"/>
              </a:rPr>
              <a:t> </a:t>
            </a:r>
            <a:r>
              <a:rPr lang="de-DE" sz="1200" dirty="0" err="1">
                <a:effectLst/>
                <a:latin typeface="Lato" panose="020F0502020204030203" pitchFamily="34" charset="0"/>
              </a:rPr>
              <a:t>analyse</a:t>
            </a:r>
            <a:r>
              <a:rPr lang="de-DE" sz="1200" dirty="0">
                <a:effectLst/>
                <a:latin typeface="Lato" panose="020F0502020204030203" pitchFamily="34" charset="0"/>
              </a:rPr>
              <a:t> </a:t>
            </a:r>
            <a:r>
              <a:rPr lang="de-DE" sz="1200" dirty="0" err="1">
                <a:effectLst/>
                <a:latin typeface="Lato" panose="020F0502020204030203" pitchFamily="34" charset="0"/>
              </a:rPr>
              <a:t>performance</a:t>
            </a:r>
            <a:r>
              <a:rPr lang="de-DE" sz="1200" dirty="0">
                <a:effectLst/>
                <a:latin typeface="Lato" panose="020F0502020204030203" pitchFamily="34" charset="0"/>
              </a:rPr>
              <a:t> </a:t>
            </a:r>
            <a:r>
              <a:rPr lang="de-DE" sz="1200" dirty="0" err="1">
                <a:effectLst/>
                <a:latin typeface="Lato" panose="020F0502020204030203" pitchFamily="34" charset="0"/>
              </a:rPr>
              <a:t>data</a:t>
            </a:r>
            <a:r>
              <a:rPr lang="de-DE" sz="1200" dirty="0">
                <a:effectLst/>
                <a:latin typeface="Lato" panose="020F0502020204030203" pitchFamily="34" charset="0"/>
              </a:rPr>
              <a:t> and </a:t>
            </a:r>
            <a:r>
              <a:rPr lang="de-DE" sz="1200" dirty="0" err="1">
                <a:effectLst/>
                <a:latin typeface="Lato" panose="020F0502020204030203" pitchFamily="34" charset="0"/>
              </a:rPr>
              <a:t>provide</a:t>
            </a:r>
            <a:r>
              <a:rPr lang="de-DE" sz="1200" dirty="0">
                <a:effectLst/>
                <a:latin typeface="Lato" panose="020F0502020204030203" pitchFamily="34" charset="0"/>
              </a:rPr>
              <a:t> </a:t>
            </a:r>
            <a:r>
              <a:rPr lang="de-DE" sz="1200" dirty="0" err="1">
                <a:effectLst/>
                <a:latin typeface="Lato" panose="020F0502020204030203" pitchFamily="34" charset="0"/>
              </a:rPr>
              <a:t>targeted</a:t>
            </a:r>
            <a:r>
              <a:rPr lang="de-DE" sz="1200" dirty="0">
                <a:effectLst/>
                <a:latin typeface="Lato" panose="020F0502020204030203" pitchFamily="34" charset="0"/>
              </a:rPr>
              <a:t>, </a:t>
            </a:r>
            <a:r>
              <a:rPr lang="de-DE" sz="1200" dirty="0" err="1">
                <a:effectLst/>
                <a:latin typeface="Lato" panose="020F0502020204030203" pitchFamily="34" charset="0"/>
              </a:rPr>
              <a:t>timely</a:t>
            </a:r>
            <a:r>
              <a:rPr lang="de-DE" sz="1200" dirty="0">
                <a:effectLst/>
                <a:latin typeface="Lato" panose="020F0502020204030203" pitchFamily="34" charset="0"/>
              </a:rPr>
              <a:t> </a:t>
            </a:r>
            <a:r>
              <a:rPr lang="de-DE" sz="1200" dirty="0" err="1">
                <a:effectLst/>
                <a:latin typeface="Lato" panose="020F0502020204030203" pitchFamily="34" charset="0"/>
              </a:rPr>
              <a:t>feedback</a:t>
            </a:r>
            <a:r>
              <a:rPr lang="de-DE" sz="1200" dirty="0">
                <a:effectLst/>
                <a:latin typeface="Lato" panose="020F0502020204030203" pitchFamily="34" charset="0"/>
              </a:rPr>
              <a:t> </a:t>
            </a:r>
            <a:r>
              <a:rPr lang="de-DE" sz="1200" dirty="0" err="1">
                <a:effectLst/>
                <a:latin typeface="Lato" panose="020F0502020204030203" pitchFamily="34" charset="0"/>
              </a:rPr>
              <a:t>to</a:t>
            </a:r>
            <a:r>
              <a:rPr lang="de-DE" sz="1200" dirty="0">
                <a:effectLst/>
                <a:latin typeface="Lato" panose="020F0502020204030203" pitchFamily="34" charset="0"/>
              </a:rPr>
              <a:t> </a:t>
            </a:r>
            <a:r>
              <a:rPr lang="de-DE" sz="1200" dirty="0" err="1">
                <a:effectLst/>
                <a:latin typeface="Lato" panose="020F0502020204030203" pitchFamily="34" charset="0"/>
              </a:rPr>
              <a:t>learners</a:t>
            </a:r>
            <a:r>
              <a:rPr lang="de-DE" sz="1200" dirty="0">
                <a:effectLst/>
                <a:latin typeface="Lato" panose="020F0502020204030203" pitchFamily="34" charset="0"/>
              </a:rPr>
              <a:t>. </a:t>
            </a:r>
            <a:endParaRPr lang="de-DE" sz="1200" dirty="0"/>
          </a:p>
          <a:p>
            <a:pPr marL="285750" indent="-285750">
              <a:buFont typeface="Arial" panose="020B0604020202020204" pitchFamily="34" charset="0"/>
              <a:buChar char="•"/>
            </a:pPr>
            <a:r>
              <a:rPr lang="de-DE" sz="1200" dirty="0">
                <a:effectLst/>
                <a:latin typeface="Lato" panose="020F0502020204030203" pitchFamily="34" charset="0"/>
              </a:rPr>
              <a:t>Area 5, </a:t>
            </a:r>
            <a:r>
              <a:rPr lang="de-DE" sz="1200" i="1" dirty="0" err="1">
                <a:effectLst/>
                <a:latin typeface="Lato" panose="020F0502020204030203" pitchFamily="34" charset="0"/>
              </a:rPr>
              <a:t>Empowering</a:t>
            </a:r>
            <a:r>
              <a:rPr lang="de-DE" sz="1200" i="1" dirty="0">
                <a:effectLst/>
                <a:latin typeface="Lato" panose="020F0502020204030203" pitchFamily="34" charset="0"/>
              </a:rPr>
              <a:t> </a:t>
            </a:r>
            <a:r>
              <a:rPr lang="de-DE" sz="1200" i="1" dirty="0" err="1">
                <a:effectLst/>
                <a:latin typeface="Lato" panose="020F0502020204030203" pitchFamily="34" charset="0"/>
              </a:rPr>
              <a:t>Learners</a:t>
            </a:r>
            <a:r>
              <a:rPr lang="de-DE" sz="1200" dirty="0">
                <a:effectLst/>
                <a:latin typeface="Lato" panose="020F0502020204030203" pitchFamily="34" charset="0"/>
              </a:rPr>
              <a:t>, </a:t>
            </a:r>
            <a:r>
              <a:rPr lang="de-DE" sz="1200" dirty="0" err="1">
                <a:effectLst/>
                <a:latin typeface="Lato" panose="020F0502020204030203" pitchFamily="34" charset="0"/>
              </a:rPr>
              <a:t>emphasises</a:t>
            </a:r>
            <a:r>
              <a:rPr lang="de-DE" sz="1200" dirty="0">
                <a:effectLst/>
                <a:latin typeface="Lato" panose="020F0502020204030203" pitchFamily="34" charset="0"/>
              </a:rPr>
              <a:t> </a:t>
            </a:r>
            <a:r>
              <a:rPr lang="de-DE" sz="1200" dirty="0" err="1">
                <a:effectLst/>
                <a:latin typeface="Lato" panose="020F0502020204030203" pitchFamily="34" charset="0"/>
              </a:rPr>
              <a:t>the</a:t>
            </a:r>
            <a:r>
              <a:rPr lang="de-DE" sz="1200" dirty="0">
                <a:effectLst/>
                <a:latin typeface="Lato" panose="020F0502020204030203" pitchFamily="34" charset="0"/>
              </a:rPr>
              <a:t> </a:t>
            </a:r>
            <a:r>
              <a:rPr lang="de-DE" sz="1200" dirty="0" err="1">
                <a:effectLst/>
                <a:latin typeface="Lato" panose="020F0502020204030203" pitchFamily="34" charset="0"/>
              </a:rPr>
              <a:t>importance</a:t>
            </a:r>
            <a:r>
              <a:rPr lang="de-DE" sz="1200" dirty="0">
                <a:effectLst/>
                <a:latin typeface="Lato" panose="020F0502020204030203" pitchFamily="34" charset="0"/>
              </a:rPr>
              <a:t> </a:t>
            </a:r>
            <a:r>
              <a:rPr lang="de-DE" sz="1200" dirty="0" err="1">
                <a:effectLst/>
                <a:latin typeface="Lato" panose="020F0502020204030203" pitchFamily="34" charset="0"/>
              </a:rPr>
              <a:t>of</a:t>
            </a:r>
            <a:r>
              <a:rPr lang="de-DE" sz="1200" dirty="0">
                <a:effectLst/>
                <a:latin typeface="Lato" panose="020F0502020204030203" pitchFamily="34" charset="0"/>
              </a:rPr>
              <a:t> </a:t>
            </a:r>
            <a:r>
              <a:rPr lang="de-DE" sz="1200" b="1" dirty="0" err="1">
                <a:effectLst/>
                <a:latin typeface="Lato" panose="020F0502020204030203" pitchFamily="34" charset="0"/>
              </a:rPr>
              <a:t>creating</a:t>
            </a:r>
            <a:r>
              <a:rPr lang="de-DE" sz="1200" b="1" dirty="0">
                <a:effectLst/>
                <a:latin typeface="Lato" panose="020F0502020204030203" pitchFamily="34" charset="0"/>
              </a:rPr>
              <a:t> </a:t>
            </a:r>
            <a:r>
              <a:rPr lang="de-DE" sz="1200" b="1" dirty="0" err="1">
                <a:effectLst/>
                <a:latin typeface="Lato" panose="020F0502020204030203" pitchFamily="34" charset="0"/>
              </a:rPr>
              <a:t>learning</a:t>
            </a:r>
            <a:r>
              <a:rPr lang="de-DE" sz="1200" b="1" dirty="0">
                <a:effectLst/>
                <a:latin typeface="Lato" panose="020F0502020204030203" pitchFamily="34" charset="0"/>
              </a:rPr>
              <a:t> </a:t>
            </a:r>
            <a:r>
              <a:rPr lang="de-DE" sz="1200" b="1" dirty="0" err="1">
                <a:effectLst/>
                <a:latin typeface="Lato" panose="020F0502020204030203" pitchFamily="34" charset="0"/>
              </a:rPr>
              <a:t>activities</a:t>
            </a:r>
            <a:r>
              <a:rPr lang="de-DE" sz="1200" b="1" dirty="0">
                <a:effectLst/>
                <a:latin typeface="Lato" panose="020F0502020204030203" pitchFamily="34" charset="0"/>
              </a:rPr>
              <a:t> and </a:t>
            </a:r>
            <a:r>
              <a:rPr lang="de-DE" sz="1200" b="1" dirty="0" err="1">
                <a:effectLst/>
                <a:latin typeface="Lato" panose="020F0502020204030203" pitchFamily="34" charset="0"/>
              </a:rPr>
              <a:t>experiences</a:t>
            </a:r>
            <a:r>
              <a:rPr lang="de-DE" sz="1200" b="1" dirty="0">
                <a:effectLst/>
                <a:latin typeface="Lato" panose="020F0502020204030203" pitchFamily="34" charset="0"/>
              </a:rPr>
              <a:t> </a:t>
            </a:r>
            <a:r>
              <a:rPr lang="de-DE" sz="1200" b="1" dirty="0" err="1">
                <a:effectLst/>
                <a:latin typeface="Lato" panose="020F0502020204030203" pitchFamily="34" charset="0"/>
              </a:rPr>
              <a:t>that</a:t>
            </a:r>
            <a:r>
              <a:rPr lang="de-DE" sz="1200" b="1" dirty="0">
                <a:effectLst/>
                <a:latin typeface="Lato" panose="020F0502020204030203" pitchFamily="34" charset="0"/>
              </a:rPr>
              <a:t> </a:t>
            </a:r>
            <a:r>
              <a:rPr lang="de-DE" sz="1200" b="1" dirty="0" err="1">
                <a:effectLst/>
                <a:latin typeface="Lato" panose="020F0502020204030203" pitchFamily="34" charset="0"/>
              </a:rPr>
              <a:t>address</a:t>
            </a:r>
            <a:r>
              <a:rPr lang="de-DE" sz="1200" b="1" dirty="0">
                <a:effectLst/>
                <a:latin typeface="Lato" panose="020F0502020204030203" pitchFamily="34" charset="0"/>
              </a:rPr>
              <a:t> </a:t>
            </a:r>
            <a:r>
              <a:rPr lang="de-DE" sz="1200" b="1" dirty="0" err="1">
                <a:effectLst/>
                <a:latin typeface="Lato" panose="020F0502020204030203" pitchFamily="34" charset="0"/>
              </a:rPr>
              <a:t>students</a:t>
            </a:r>
            <a:r>
              <a:rPr lang="de-DE" sz="1200" b="1" dirty="0">
                <a:effectLst/>
                <a:latin typeface="Lato" panose="020F0502020204030203" pitchFamily="34" charset="0"/>
              </a:rPr>
              <a:t>' </a:t>
            </a:r>
            <a:r>
              <a:rPr lang="de-DE" sz="1200" b="1" dirty="0" err="1">
                <a:effectLst/>
                <a:latin typeface="Lato" panose="020F0502020204030203" pitchFamily="34" charset="0"/>
              </a:rPr>
              <a:t>needs</a:t>
            </a:r>
            <a:r>
              <a:rPr lang="de-DE" sz="1200" b="1" dirty="0">
                <a:effectLst/>
                <a:latin typeface="Lato" panose="020F0502020204030203" pitchFamily="34" charset="0"/>
              </a:rPr>
              <a:t> </a:t>
            </a:r>
            <a:r>
              <a:rPr lang="de-DE" sz="1200" dirty="0">
                <a:effectLst/>
                <a:latin typeface="Lato" panose="020F0502020204030203" pitchFamily="34" charset="0"/>
              </a:rPr>
              <a:t>and </a:t>
            </a:r>
            <a:r>
              <a:rPr lang="de-DE" sz="1200" dirty="0" err="1">
                <a:effectLst/>
                <a:latin typeface="Lato" panose="020F0502020204030203" pitchFamily="34" charset="0"/>
              </a:rPr>
              <a:t>allow</a:t>
            </a:r>
            <a:r>
              <a:rPr lang="de-DE" sz="1200" dirty="0">
                <a:effectLst/>
                <a:latin typeface="Lato" panose="020F0502020204030203" pitchFamily="34" charset="0"/>
              </a:rPr>
              <a:t> </a:t>
            </a:r>
            <a:r>
              <a:rPr lang="de-DE" sz="1200" dirty="0" err="1">
                <a:effectLst/>
                <a:latin typeface="Lato" panose="020F0502020204030203" pitchFamily="34" charset="0"/>
              </a:rPr>
              <a:t>them</a:t>
            </a:r>
            <a:r>
              <a:rPr lang="de-DE" sz="1200" dirty="0">
                <a:effectLst/>
                <a:latin typeface="Lato" panose="020F0502020204030203" pitchFamily="34" charset="0"/>
              </a:rPr>
              <a:t> </a:t>
            </a:r>
            <a:r>
              <a:rPr lang="de-DE" sz="1200" dirty="0" err="1">
                <a:effectLst/>
                <a:latin typeface="Lato" panose="020F0502020204030203" pitchFamily="34" charset="0"/>
              </a:rPr>
              <a:t>to</a:t>
            </a:r>
            <a:r>
              <a:rPr lang="de-DE" sz="1200" dirty="0">
                <a:effectLst/>
                <a:latin typeface="Lato" panose="020F0502020204030203" pitchFamily="34" charset="0"/>
              </a:rPr>
              <a:t> </a:t>
            </a:r>
            <a:r>
              <a:rPr lang="de-DE" sz="1200" dirty="0" err="1">
                <a:effectLst/>
                <a:latin typeface="Lato" panose="020F0502020204030203" pitchFamily="34" charset="0"/>
              </a:rPr>
              <a:t>actively</a:t>
            </a:r>
            <a:r>
              <a:rPr lang="de-DE" sz="1200" dirty="0">
                <a:effectLst/>
                <a:latin typeface="Lato" panose="020F0502020204030203" pitchFamily="34" charset="0"/>
              </a:rPr>
              <a:t> </a:t>
            </a:r>
            <a:r>
              <a:rPr lang="de-DE" sz="1200" dirty="0" err="1">
                <a:effectLst/>
                <a:latin typeface="Lato" panose="020F0502020204030203" pitchFamily="34" charset="0"/>
              </a:rPr>
              <a:t>develop</a:t>
            </a:r>
            <a:r>
              <a:rPr lang="de-DE" sz="1200" dirty="0">
                <a:effectLst/>
                <a:latin typeface="Lato" panose="020F0502020204030203" pitchFamily="34" charset="0"/>
              </a:rPr>
              <a:t> </a:t>
            </a:r>
            <a:r>
              <a:rPr lang="de-DE" sz="1200" dirty="0" err="1">
                <a:effectLst/>
                <a:latin typeface="Lato" panose="020F0502020204030203" pitchFamily="34" charset="0"/>
              </a:rPr>
              <a:t>their</a:t>
            </a:r>
            <a:r>
              <a:rPr lang="de-DE" sz="1200" dirty="0">
                <a:effectLst/>
                <a:latin typeface="Lato" panose="020F0502020204030203" pitchFamily="34" charset="0"/>
              </a:rPr>
              <a:t> </a:t>
            </a:r>
            <a:r>
              <a:rPr lang="de-DE" sz="1200" dirty="0" err="1">
                <a:effectLst/>
                <a:latin typeface="Lato" panose="020F0502020204030203" pitchFamily="34" charset="0"/>
              </a:rPr>
              <a:t>learning</a:t>
            </a:r>
            <a:r>
              <a:rPr lang="de-DE" sz="1200" dirty="0">
                <a:effectLst/>
                <a:latin typeface="Lato" panose="020F0502020204030203" pitchFamily="34" charset="0"/>
              </a:rPr>
              <a:t> </a:t>
            </a:r>
            <a:r>
              <a:rPr lang="de-DE" sz="1200" dirty="0" err="1">
                <a:effectLst/>
                <a:latin typeface="Lato" panose="020F0502020204030203" pitchFamily="34" charset="0"/>
              </a:rPr>
              <a:t>journey</a:t>
            </a:r>
            <a:r>
              <a:rPr lang="de-DE" sz="1200" dirty="0">
                <a:effectLst/>
                <a:latin typeface="Lato" panose="020F0502020204030203" pitchFamily="34" charset="0"/>
              </a:rPr>
              <a:t>. Teachers </a:t>
            </a:r>
            <a:r>
              <a:rPr lang="de-DE" sz="1200" dirty="0" err="1">
                <a:effectLst/>
                <a:latin typeface="Lato" panose="020F0502020204030203" pitchFamily="34" charset="0"/>
              </a:rPr>
              <a:t>are</a:t>
            </a:r>
            <a:r>
              <a:rPr lang="de-DE" sz="1200" dirty="0">
                <a:effectLst/>
                <a:latin typeface="Lato" panose="020F0502020204030203" pitchFamily="34" charset="0"/>
              </a:rPr>
              <a:t> </a:t>
            </a:r>
            <a:r>
              <a:rPr lang="de-DE" sz="1200" dirty="0" err="1">
                <a:effectLst/>
                <a:latin typeface="Lato" panose="020F0502020204030203" pitchFamily="34" charset="0"/>
              </a:rPr>
              <a:t>able</a:t>
            </a:r>
            <a:r>
              <a:rPr lang="de-DE" sz="1200" dirty="0">
                <a:effectLst/>
                <a:latin typeface="Lato" panose="020F0502020204030203" pitchFamily="34" charset="0"/>
              </a:rPr>
              <a:t> </a:t>
            </a:r>
            <a:r>
              <a:rPr lang="de-DE" sz="1200" dirty="0" err="1">
                <a:effectLst/>
                <a:latin typeface="Lato" panose="020F0502020204030203" pitchFamily="34" charset="0"/>
              </a:rPr>
              <a:t>to</a:t>
            </a:r>
            <a:r>
              <a:rPr lang="de-DE" sz="1200" dirty="0">
                <a:effectLst/>
                <a:latin typeface="Lato" panose="020F0502020204030203" pitchFamily="34" charset="0"/>
              </a:rPr>
              <a:t> </a:t>
            </a:r>
            <a:r>
              <a:rPr lang="de-DE" sz="1200" dirty="0" err="1">
                <a:effectLst/>
                <a:latin typeface="Lato" panose="020F0502020204030203" pitchFamily="34" charset="0"/>
              </a:rPr>
              <a:t>use</a:t>
            </a:r>
            <a:r>
              <a:rPr lang="de-DE" sz="1200" dirty="0">
                <a:effectLst/>
                <a:latin typeface="Lato" panose="020F0502020204030203" pitchFamily="34" charset="0"/>
              </a:rPr>
              <a:t> digital </a:t>
            </a:r>
            <a:r>
              <a:rPr lang="de-DE" sz="1200" dirty="0" err="1">
                <a:effectLst/>
                <a:latin typeface="Lato" panose="020F0502020204030203" pitchFamily="34" charset="0"/>
              </a:rPr>
              <a:t>technologies</a:t>
            </a:r>
            <a:r>
              <a:rPr lang="de-DE" sz="1200" dirty="0">
                <a:effectLst/>
                <a:latin typeface="Lato" panose="020F0502020204030203" pitchFamily="34" charset="0"/>
              </a:rPr>
              <a:t> </a:t>
            </a:r>
            <a:r>
              <a:rPr lang="de-DE" sz="1200" dirty="0" err="1">
                <a:effectLst/>
                <a:latin typeface="Lato" panose="020F0502020204030203" pitchFamily="34" charset="0"/>
              </a:rPr>
              <a:t>to</a:t>
            </a:r>
            <a:r>
              <a:rPr lang="de-DE" sz="1200" dirty="0">
                <a:effectLst/>
                <a:latin typeface="Lato" panose="020F0502020204030203" pitchFamily="34" charset="0"/>
              </a:rPr>
              <a:t> </a:t>
            </a:r>
            <a:r>
              <a:rPr lang="de-DE" sz="1200" dirty="0" err="1">
                <a:effectLst/>
                <a:latin typeface="Lato" panose="020F0502020204030203" pitchFamily="34" charset="0"/>
              </a:rPr>
              <a:t>foster</a:t>
            </a:r>
            <a:r>
              <a:rPr lang="de-DE" sz="1200" dirty="0">
                <a:effectLst/>
                <a:latin typeface="Lato" panose="020F0502020204030203" pitchFamily="34" charset="0"/>
              </a:rPr>
              <a:t> </a:t>
            </a:r>
            <a:r>
              <a:rPr lang="de-DE" sz="1200" dirty="0" err="1">
                <a:effectLst/>
                <a:latin typeface="Lato" panose="020F0502020204030203" pitchFamily="34" charset="0"/>
              </a:rPr>
              <a:t>differentiation</a:t>
            </a:r>
            <a:r>
              <a:rPr lang="de-DE" sz="1200" dirty="0">
                <a:effectLst/>
                <a:latin typeface="Lato" panose="020F0502020204030203" pitchFamily="34" charset="0"/>
              </a:rPr>
              <a:t> and </a:t>
            </a:r>
            <a:r>
              <a:rPr lang="de-DE" sz="1200" dirty="0" err="1">
                <a:effectLst/>
                <a:latin typeface="Lato" panose="020F0502020204030203" pitchFamily="34" charset="0"/>
              </a:rPr>
              <a:t>personalisation</a:t>
            </a:r>
            <a:r>
              <a:rPr lang="de-DE" sz="1200" dirty="0">
                <a:effectLst/>
                <a:latin typeface="Lato" panose="020F0502020204030203" pitchFamily="34" charset="0"/>
              </a:rPr>
              <a:t> </a:t>
            </a:r>
            <a:r>
              <a:rPr lang="de-DE" sz="1200" dirty="0" err="1">
                <a:effectLst/>
                <a:latin typeface="Lato" panose="020F0502020204030203" pitchFamily="34" charset="0"/>
              </a:rPr>
              <a:t>by</a:t>
            </a:r>
            <a:r>
              <a:rPr lang="de-DE" sz="1200" dirty="0">
                <a:effectLst/>
                <a:latin typeface="Lato" panose="020F0502020204030203" pitchFamily="34" charset="0"/>
              </a:rPr>
              <a:t> </a:t>
            </a:r>
            <a:r>
              <a:rPr lang="de-DE" sz="1200" dirty="0" err="1">
                <a:effectLst/>
                <a:latin typeface="Lato" panose="020F0502020204030203" pitchFamily="34" charset="0"/>
              </a:rPr>
              <a:t>allowing</a:t>
            </a:r>
            <a:r>
              <a:rPr lang="de-DE" sz="1200" dirty="0">
                <a:effectLst/>
                <a:latin typeface="Lato" panose="020F0502020204030203" pitchFamily="34" charset="0"/>
              </a:rPr>
              <a:t> different </a:t>
            </a:r>
            <a:r>
              <a:rPr lang="de-DE" sz="1200" dirty="0" err="1">
                <a:effectLst/>
                <a:latin typeface="Lato" panose="020F0502020204030203" pitchFamily="34" charset="0"/>
              </a:rPr>
              <a:t>levels</a:t>
            </a:r>
            <a:r>
              <a:rPr lang="de-DE" sz="1200" dirty="0">
                <a:effectLst/>
                <a:latin typeface="Lato" panose="020F0502020204030203" pitchFamily="34" charset="0"/>
              </a:rPr>
              <a:t> and </a:t>
            </a:r>
            <a:r>
              <a:rPr lang="de-DE" sz="1200" dirty="0" err="1">
                <a:effectLst/>
                <a:latin typeface="Lato" panose="020F0502020204030203" pitchFamily="34" charset="0"/>
              </a:rPr>
              <a:t>speeds</a:t>
            </a:r>
            <a:r>
              <a:rPr lang="de-DE" sz="1200" dirty="0">
                <a:effectLst/>
                <a:latin typeface="Lato" panose="020F0502020204030203" pitchFamily="34" charset="0"/>
              </a:rPr>
              <a:t>, individual </a:t>
            </a:r>
            <a:r>
              <a:rPr lang="de-DE" sz="1200" dirty="0" err="1">
                <a:effectLst/>
                <a:latin typeface="Lato" panose="020F0502020204030203" pitchFamily="34" charset="0"/>
              </a:rPr>
              <a:t>learn</a:t>
            </a:r>
            <a:r>
              <a:rPr lang="de-DE" sz="1200" dirty="0">
                <a:effectLst/>
                <a:latin typeface="Lato" panose="020F0502020204030203" pitchFamily="34" charset="0"/>
              </a:rPr>
              <a:t>‐ </a:t>
            </a:r>
            <a:r>
              <a:rPr lang="de-DE" sz="1200" dirty="0" err="1">
                <a:effectLst/>
                <a:latin typeface="Lato" panose="020F0502020204030203" pitchFamily="34" charset="0"/>
              </a:rPr>
              <a:t>ing</a:t>
            </a:r>
            <a:r>
              <a:rPr lang="de-DE" sz="1200" dirty="0">
                <a:effectLst/>
                <a:latin typeface="Lato" panose="020F0502020204030203" pitchFamily="34" charset="0"/>
              </a:rPr>
              <a:t> </a:t>
            </a:r>
            <a:r>
              <a:rPr lang="de-DE" sz="1200" dirty="0" err="1">
                <a:effectLst/>
                <a:latin typeface="Lato" panose="020F0502020204030203" pitchFamily="34" charset="0"/>
              </a:rPr>
              <a:t>pathways</a:t>
            </a:r>
            <a:r>
              <a:rPr lang="de-DE" sz="1200" dirty="0">
                <a:effectLst/>
                <a:latin typeface="Lato" panose="020F0502020204030203" pitchFamily="34" charset="0"/>
              </a:rPr>
              <a:t> and </a:t>
            </a:r>
            <a:r>
              <a:rPr lang="de-DE" sz="1200" dirty="0" err="1">
                <a:effectLst/>
                <a:latin typeface="Lato" panose="020F0502020204030203" pitchFamily="34" charset="0"/>
              </a:rPr>
              <a:t>objectives</a:t>
            </a:r>
            <a:r>
              <a:rPr lang="de-DE" sz="1200" dirty="0">
                <a:effectLst/>
                <a:latin typeface="Lato" panose="020F0502020204030203" pitchFamily="34" charset="0"/>
              </a:rPr>
              <a:t> </a:t>
            </a:r>
            <a:endParaRPr lang="de-DE" sz="1200" dirty="0"/>
          </a:p>
          <a:p>
            <a:pPr marL="285750" indent="-285750">
              <a:buFont typeface="Arial" panose="020B0604020202020204" pitchFamily="34" charset="0"/>
              <a:buChar char="•"/>
            </a:pPr>
            <a:r>
              <a:rPr lang="de-DE" sz="1200" dirty="0">
                <a:effectLst/>
                <a:latin typeface="Lato" panose="020F0502020204030203" pitchFamily="34" charset="0"/>
              </a:rPr>
              <a:t>Area 6 (</a:t>
            </a:r>
            <a:r>
              <a:rPr lang="de-DE" sz="1200" i="1" dirty="0" err="1">
                <a:effectLst/>
                <a:latin typeface="Lato" panose="020F0502020204030203" pitchFamily="34" charset="0"/>
              </a:rPr>
              <a:t>Facilitating</a:t>
            </a:r>
            <a:r>
              <a:rPr lang="de-DE" sz="1200" i="1" dirty="0">
                <a:effectLst/>
                <a:latin typeface="Lato" panose="020F0502020204030203" pitchFamily="34" charset="0"/>
              </a:rPr>
              <a:t> </a:t>
            </a:r>
            <a:r>
              <a:rPr lang="de-DE" sz="1200" i="1" dirty="0" err="1">
                <a:effectLst/>
                <a:latin typeface="Lato" panose="020F0502020204030203" pitchFamily="34" charset="0"/>
              </a:rPr>
              <a:t>Learners</a:t>
            </a:r>
            <a:r>
              <a:rPr lang="de-DE" sz="1200" i="1" dirty="0">
                <a:effectLst/>
                <a:latin typeface="Lato" panose="020F0502020204030203" pitchFamily="34" charset="0"/>
              </a:rPr>
              <a:t>' Digital Competence</a:t>
            </a:r>
            <a:r>
              <a:rPr lang="de-DE" sz="1200" dirty="0">
                <a:effectLst/>
                <a:latin typeface="Lato" panose="020F0502020204030203" pitchFamily="34" charset="0"/>
              </a:rPr>
              <a:t>) </a:t>
            </a:r>
            <a:r>
              <a:rPr lang="de-DE" sz="1200" dirty="0" err="1">
                <a:effectLst/>
                <a:latin typeface="Lato" panose="020F0502020204030203" pitchFamily="34" charset="0"/>
              </a:rPr>
              <a:t>maintains</a:t>
            </a:r>
            <a:r>
              <a:rPr lang="de-DE" sz="1200" dirty="0">
                <a:effectLst/>
                <a:latin typeface="Lato" panose="020F0502020204030203" pitchFamily="34" charset="0"/>
              </a:rPr>
              <a:t> </a:t>
            </a:r>
            <a:r>
              <a:rPr lang="de-DE" sz="1200" dirty="0" err="1">
                <a:effectLst/>
                <a:latin typeface="Lato" panose="020F0502020204030203" pitchFamily="34" charset="0"/>
              </a:rPr>
              <a:t>that</a:t>
            </a:r>
            <a:r>
              <a:rPr lang="de-DE" sz="1200" dirty="0">
                <a:effectLst/>
                <a:latin typeface="Lato" panose="020F0502020204030203" pitchFamily="34" charset="0"/>
              </a:rPr>
              <a:t> </a:t>
            </a:r>
            <a:r>
              <a:rPr lang="de-DE" sz="1200" dirty="0" err="1">
                <a:effectLst/>
                <a:latin typeface="Lato" panose="020F0502020204030203" pitchFamily="34" charset="0"/>
              </a:rPr>
              <a:t>digitally‐competent</a:t>
            </a:r>
            <a:r>
              <a:rPr lang="de-DE" sz="1200" dirty="0">
                <a:effectLst/>
                <a:latin typeface="Lato" panose="020F0502020204030203" pitchFamily="34" charset="0"/>
              </a:rPr>
              <a:t> </a:t>
            </a:r>
            <a:r>
              <a:rPr lang="de-DE" sz="1200" dirty="0" err="1">
                <a:effectLst/>
                <a:latin typeface="Lato" panose="020F0502020204030203" pitchFamily="34" charset="0"/>
              </a:rPr>
              <a:t>teachers</a:t>
            </a:r>
            <a:r>
              <a:rPr lang="de-DE" sz="1200" dirty="0">
                <a:effectLst/>
                <a:latin typeface="Lato" panose="020F0502020204030203" pitchFamily="34" charset="0"/>
              </a:rPr>
              <a:t> </a:t>
            </a:r>
            <a:r>
              <a:rPr lang="de-DE" sz="1200" dirty="0" err="1">
                <a:effectLst/>
                <a:latin typeface="Lato" panose="020F0502020204030203" pitchFamily="34" charset="0"/>
              </a:rPr>
              <a:t>should</a:t>
            </a:r>
            <a:r>
              <a:rPr lang="de-DE" sz="1200" dirty="0">
                <a:effectLst/>
                <a:latin typeface="Lato" panose="020F0502020204030203" pitchFamily="34" charset="0"/>
              </a:rPr>
              <a:t> </a:t>
            </a:r>
            <a:r>
              <a:rPr lang="de-DE" sz="1200" b="1" dirty="0" err="1">
                <a:effectLst/>
                <a:latin typeface="Lato" panose="020F0502020204030203" pitchFamily="34" charset="0"/>
              </a:rPr>
              <a:t>facilitate</a:t>
            </a:r>
            <a:r>
              <a:rPr lang="de-DE" sz="1200" b="1" dirty="0">
                <a:effectLst/>
                <a:latin typeface="Lato" panose="020F0502020204030203" pitchFamily="34" charset="0"/>
              </a:rPr>
              <a:t> </a:t>
            </a:r>
            <a:r>
              <a:rPr lang="de-DE" sz="1200" b="1" dirty="0" err="1">
                <a:effectLst/>
                <a:latin typeface="Lato" panose="020F0502020204030203" pitchFamily="34" charset="0"/>
              </a:rPr>
              <a:t>their</a:t>
            </a:r>
            <a:r>
              <a:rPr lang="de-DE" sz="1200" b="1" dirty="0">
                <a:effectLst/>
                <a:latin typeface="Lato" panose="020F0502020204030203" pitchFamily="34" charset="0"/>
              </a:rPr>
              <a:t> </a:t>
            </a:r>
            <a:r>
              <a:rPr lang="de-DE" sz="1200" b="1" dirty="0" err="1">
                <a:effectLst/>
                <a:latin typeface="Lato" panose="020F0502020204030203" pitchFamily="34" charset="0"/>
              </a:rPr>
              <a:t>students</a:t>
            </a:r>
            <a:r>
              <a:rPr lang="de-DE" sz="1200" b="1" dirty="0">
                <a:effectLst/>
                <a:latin typeface="Lato" panose="020F0502020204030203" pitchFamily="34" charset="0"/>
              </a:rPr>
              <a:t>' digital </a:t>
            </a:r>
            <a:r>
              <a:rPr lang="de-DE" sz="1200" b="1" dirty="0" err="1">
                <a:effectLst/>
                <a:latin typeface="Lato" panose="020F0502020204030203" pitchFamily="34" charset="0"/>
              </a:rPr>
              <a:t>competence</a:t>
            </a:r>
            <a:r>
              <a:rPr lang="de-DE" sz="1200" b="1" dirty="0">
                <a:effectLst/>
                <a:latin typeface="Lato" panose="020F0502020204030203" pitchFamily="34" charset="0"/>
              </a:rPr>
              <a:t>, </a:t>
            </a:r>
            <a:r>
              <a:rPr lang="de-DE" sz="1200" dirty="0" err="1">
                <a:effectLst/>
                <a:latin typeface="Lato" panose="020F0502020204030203" pitchFamily="34" charset="0"/>
              </a:rPr>
              <a:t>enabling</a:t>
            </a:r>
            <a:r>
              <a:rPr lang="de-DE" sz="1200" dirty="0">
                <a:effectLst/>
                <a:latin typeface="Lato" panose="020F0502020204030203" pitchFamily="34" charset="0"/>
              </a:rPr>
              <a:t> </a:t>
            </a:r>
            <a:r>
              <a:rPr lang="de-DE" sz="1200" dirty="0" err="1">
                <a:effectLst/>
                <a:latin typeface="Lato" panose="020F0502020204030203" pitchFamily="34" charset="0"/>
              </a:rPr>
              <a:t>them</a:t>
            </a:r>
            <a:r>
              <a:rPr lang="de-DE" sz="1200" dirty="0">
                <a:effectLst/>
                <a:latin typeface="Lato" panose="020F0502020204030203" pitchFamily="34" charset="0"/>
              </a:rPr>
              <a:t> </a:t>
            </a:r>
            <a:r>
              <a:rPr lang="de-DE" sz="1200" dirty="0" err="1">
                <a:effectLst/>
                <a:latin typeface="Lato" panose="020F0502020204030203" pitchFamily="34" charset="0"/>
              </a:rPr>
              <a:t>to</a:t>
            </a:r>
            <a:r>
              <a:rPr lang="de-DE" sz="1200" dirty="0">
                <a:effectLst/>
                <a:latin typeface="Lato" panose="020F0502020204030203" pitchFamily="34" charset="0"/>
              </a:rPr>
              <a:t> manage </a:t>
            </a:r>
            <a:r>
              <a:rPr lang="de-DE" sz="1200" dirty="0" err="1">
                <a:effectLst/>
                <a:latin typeface="Lato" panose="020F0502020204030203" pitchFamily="34" charset="0"/>
              </a:rPr>
              <a:t>risks</a:t>
            </a:r>
            <a:r>
              <a:rPr lang="de-DE" sz="1200" dirty="0">
                <a:effectLst/>
                <a:latin typeface="Lato" panose="020F0502020204030203" pitchFamily="34" charset="0"/>
              </a:rPr>
              <a:t> and </a:t>
            </a:r>
            <a:r>
              <a:rPr lang="de-DE" sz="1200" dirty="0" err="1">
                <a:effectLst/>
                <a:latin typeface="Lato" panose="020F0502020204030203" pitchFamily="34" charset="0"/>
              </a:rPr>
              <a:t>use</a:t>
            </a:r>
            <a:r>
              <a:rPr lang="de-DE" sz="1200" dirty="0">
                <a:effectLst/>
                <a:latin typeface="Lato" panose="020F0502020204030203" pitchFamily="34" charset="0"/>
              </a:rPr>
              <a:t> digital </a:t>
            </a:r>
            <a:r>
              <a:rPr lang="de-DE" sz="1200" dirty="0" err="1">
                <a:effectLst/>
                <a:latin typeface="Lato" panose="020F0502020204030203" pitchFamily="34" charset="0"/>
              </a:rPr>
              <a:t>technologies</a:t>
            </a:r>
            <a:r>
              <a:rPr lang="de-DE" sz="1200" dirty="0">
                <a:effectLst/>
                <a:latin typeface="Lato" panose="020F0502020204030203" pitchFamily="34" charset="0"/>
              </a:rPr>
              <a:t> </a:t>
            </a:r>
            <a:r>
              <a:rPr lang="de-DE" sz="1200" dirty="0" err="1">
                <a:effectLst/>
                <a:latin typeface="Lato" panose="020F0502020204030203" pitchFamily="34" charset="0"/>
              </a:rPr>
              <a:t>safely</a:t>
            </a:r>
            <a:r>
              <a:rPr lang="de-DE" sz="1200" dirty="0">
                <a:effectLst/>
                <a:latin typeface="Lato" panose="020F0502020204030203" pitchFamily="34" charset="0"/>
              </a:rPr>
              <a:t> and </a:t>
            </a:r>
            <a:r>
              <a:rPr lang="de-DE" sz="1200" dirty="0" err="1">
                <a:effectLst/>
                <a:latin typeface="Lato" panose="020F0502020204030203" pitchFamily="34" charset="0"/>
              </a:rPr>
              <a:t>respon</a:t>
            </a:r>
            <a:r>
              <a:rPr lang="de-DE" sz="1200" dirty="0">
                <a:effectLst/>
                <a:latin typeface="Lato" panose="020F0502020204030203" pitchFamily="34" charset="0"/>
              </a:rPr>
              <a:t>‐ </a:t>
            </a:r>
            <a:r>
              <a:rPr lang="de-DE" sz="1200" dirty="0" err="1">
                <a:effectLst/>
                <a:latin typeface="Lato" panose="020F0502020204030203" pitchFamily="34" charset="0"/>
              </a:rPr>
              <a:t>sibly</a:t>
            </a:r>
            <a:r>
              <a:rPr lang="de-DE" sz="1200" dirty="0">
                <a:effectLst/>
                <a:latin typeface="Lato" panose="020F0502020204030203" pitchFamily="34" charset="0"/>
              </a:rPr>
              <a:t>. Teachers </a:t>
            </a:r>
            <a:r>
              <a:rPr lang="de-DE" sz="1200" dirty="0" err="1">
                <a:effectLst/>
                <a:latin typeface="Lato" panose="020F0502020204030203" pitchFamily="34" charset="0"/>
              </a:rPr>
              <a:t>should</a:t>
            </a:r>
            <a:r>
              <a:rPr lang="de-DE" sz="1200" dirty="0">
                <a:effectLst/>
                <a:latin typeface="Lato" panose="020F0502020204030203" pitchFamily="34" charset="0"/>
              </a:rPr>
              <a:t> </a:t>
            </a:r>
            <a:r>
              <a:rPr lang="de-DE" sz="1200" dirty="0" err="1">
                <a:effectLst/>
                <a:latin typeface="Lato" panose="020F0502020204030203" pitchFamily="34" charset="0"/>
              </a:rPr>
              <a:t>be</a:t>
            </a:r>
            <a:r>
              <a:rPr lang="de-DE" sz="1200" dirty="0">
                <a:effectLst/>
                <a:latin typeface="Lato" panose="020F0502020204030203" pitchFamily="34" charset="0"/>
              </a:rPr>
              <a:t> </a:t>
            </a:r>
            <a:r>
              <a:rPr lang="de-DE" sz="1200" dirty="0" err="1">
                <a:effectLst/>
                <a:latin typeface="Lato" panose="020F0502020204030203" pitchFamily="34" charset="0"/>
              </a:rPr>
              <a:t>able</a:t>
            </a:r>
            <a:r>
              <a:rPr lang="de-DE" sz="1200" dirty="0">
                <a:effectLst/>
                <a:latin typeface="Lato" panose="020F0502020204030203" pitchFamily="34" charset="0"/>
              </a:rPr>
              <a:t> </a:t>
            </a:r>
            <a:r>
              <a:rPr lang="de-DE" sz="1200" dirty="0" err="1">
                <a:effectLst/>
                <a:latin typeface="Lato" panose="020F0502020204030203" pitchFamily="34" charset="0"/>
              </a:rPr>
              <a:t>to</a:t>
            </a:r>
            <a:r>
              <a:rPr lang="de-DE" sz="1200" dirty="0">
                <a:effectLst/>
                <a:latin typeface="Lato" panose="020F0502020204030203" pitchFamily="34" charset="0"/>
              </a:rPr>
              <a:t> promote </a:t>
            </a:r>
            <a:r>
              <a:rPr lang="de-DE" sz="1200" dirty="0" err="1">
                <a:effectLst/>
                <a:latin typeface="Lato" panose="020F0502020204030203" pitchFamily="34" charset="0"/>
              </a:rPr>
              <a:t>information</a:t>
            </a:r>
            <a:r>
              <a:rPr lang="de-DE" sz="1200" dirty="0">
                <a:effectLst/>
                <a:latin typeface="Lato" panose="020F0502020204030203" pitchFamily="34" charset="0"/>
              </a:rPr>
              <a:t> and </a:t>
            </a:r>
            <a:r>
              <a:rPr lang="de-DE" sz="1200" dirty="0" err="1">
                <a:effectLst/>
                <a:latin typeface="Lato" panose="020F0502020204030203" pitchFamily="34" charset="0"/>
              </a:rPr>
              <a:t>media</a:t>
            </a:r>
            <a:r>
              <a:rPr lang="de-DE" sz="1200" dirty="0">
                <a:effectLst/>
                <a:latin typeface="Lato" panose="020F0502020204030203" pitchFamily="34" charset="0"/>
              </a:rPr>
              <a:t> </a:t>
            </a:r>
            <a:r>
              <a:rPr lang="de-DE" sz="1200" dirty="0" err="1">
                <a:effectLst/>
                <a:latin typeface="Lato" panose="020F0502020204030203" pitchFamily="34" charset="0"/>
              </a:rPr>
              <a:t>literacy</a:t>
            </a:r>
            <a:r>
              <a:rPr lang="de-DE" sz="1200" dirty="0">
                <a:effectLst/>
                <a:latin typeface="Lato" panose="020F0502020204030203" pitchFamily="34" charset="0"/>
              </a:rPr>
              <a:t> and </a:t>
            </a:r>
            <a:r>
              <a:rPr lang="de-DE" sz="1200" dirty="0" err="1">
                <a:effectLst/>
                <a:latin typeface="Lato" panose="020F0502020204030203" pitchFamily="34" charset="0"/>
              </a:rPr>
              <a:t>integrate</a:t>
            </a:r>
            <a:r>
              <a:rPr lang="de-DE" sz="1200" dirty="0">
                <a:effectLst/>
                <a:latin typeface="Lato" panose="020F0502020204030203" pitchFamily="34" charset="0"/>
              </a:rPr>
              <a:t> </a:t>
            </a:r>
            <a:r>
              <a:rPr lang="de-DE" sz="1200" dirty="0" err="1">
                <a:effectLst/>
                <a:latin typeface="Lato" panose="020F0502020204030203" pitchFamily="34" charset="0"/>
              </a:rPr>
              <a:t>activities</a:t>
            </a:r>
            <a:r>
              <a:rPr lang="de-DE" sz="1200" dirty="0">
                <a:effectLst/>
                <a:latin typeface="Lato" panose="020F0502020204030203" pitchFamily="34" charset="0"/>
              </a:rPr>
              <a:t> </a:t>
            </a:r>
            <a:r>
              <a:rPr lang="de-DE" sz="1200" dirty="0" err="1">
                <a:effectLst/>
                <a:latin typeface="Lato" panose="020F0502020204030203" pitchFamily="34" charset="0"/>
              </a:rPr>
              <a:t>to</a:t>
            </a:r>
            <a:r>
              <a:rPr lang="de-DE" sz="1200" dirty="0">
                <a:effectLst/>
                <a:latin typeface="Lato" panose="020F0502020204030203" pitchFamily="34" charset="0"/>
              </a:rPr>
              <a:t> </a:t>
            </a:r>
            <a:r>
              <a:rPr lang="de-DE" sz="1200" dirty="0" err="1">
                <a:effectLst/>
                <a:latin typeface="Lato" panose="020F0502020204030203" pitchFamily="34" charset="0"/>
              </a:rPr>
              <a:t>enable</a:t>
            </a:r>
            <a:r>
              <a:rPr lang="de-DE" sz="1200" dirty="0">
                <a:effectLst/>
                <a:latin typeface="Lato" panose="020F0502020204030203" pitchFamily="34" charset="0"/>
              </a:rPr>
              <a:t> digital </a:t>
            </a:r>
            <a:r>
              <a:rPr lang="de-DE" sz="1200" dirty="0" err="1">
                <a:effectLst/>
                <a:latin typeface="Lato" panose="020F0502020204030203" pitchFamily="34" charset="0"/>
              </a:rPr>
              <a:t>problem</a:t>
            </a:r>
            <a:r>
              <a:rPr lang="de-DE" sz="1200" dirty="0">
                <a:effectLst/>
                <a:latin typeface="Lato" panose="020F0502020204030203" pitchFamily="34" charset="0"/>
              </a:rPr>
              <a:t> </a:t>
            </a:r>
            <a:r>
              <a:rPr lang="de-DE" sz="1200" dirty="0" err="1">
                <a:effectLst/>
                <a:latin typeface="Lato" panose="020F0502020204030203" pitchFamily="34" charset="0"/>
              </a:rPr>
              <a:t>solving</a:t>
            </a:r>
            <a:r>
              <a:rPr lang="de-DE" sz="1200" dirty="0">
                <a:effectLst/>
                <a:latin typeface="Lato" panose="020F0502020204030203" pitchFamily="34" charset="0"/>
              </a:rPr>
              <a:t>, digital </a:t>
            </a:r>
            <a:r>
              <a:rPr lang="de-DE" sz="1200" dirty="0" err="1">
                <a:effectLst/>
                <a:latin typeface="Lato" panose="020F0502020204030203" pitchFamily="34" charset="0"/>
              </a:rPr>
              <a:t>content</a:t>
            </a:r>
            <a:r>
              <a:rPr lang="de-DE" sz="1200" dirty="0">
                <a:effectLst/>
                <a:latin typeface="Lato" panose="020F0502020204030203" pitchFamily="34" charset="0"/>
              </a:rPr>
              <a:t> </a:t>
            </a:r>
            <a:r>
              <a:rPr lang="de-DE" sz="1200" dirty="0" err="1">
                <a:effectLst/>
                <a:latin typeface="Lato" panose="020F0502020204030203" pitchFamily="34" charset="0"/>
              </a:rPr>
              <a:t>creation</a:t>
            </a:r>
            <a:r>
              <a:rPr lang="de-DE" sz="1200" dirty="0">
                <a:effectLst/>
                <a:latin typeface="Lato" panose="020F0502020204030203" pitchFamily="34" charset="0"/>
              </a:rPr>
              <a:t> and digital </a:t>
            </a:r>
            <a:r>
              <a:rPr lang="de-DE" sz="1200" dirty="0" err="1">
                <a:effectLst/>
                <a:latin typeface="Lato" panose="020F0502020204030203" pitchFamily="34" charset="0"/>
              </a:rPr>
              <a:t>technology</a:t>
            </a:r>
            <a:r>
              <a:rPr lang="de-DE" sz="1200" dirty="0">
                <a:effectLst/>
                <a:latin typeface="Lato" panose="020F0502020204030203" pitchFamily="34" charset="0"/>
              </a:rPr>
              <a:t> </a:t>
            </a:r>
            <a:r>
              <a:rPr lang="de-DE" sz="1200" dirty="0" err="1">
                <a:effectLst/>
                <a:latin typeface="Lato" panose="020F0502020204030203" pitchFamily="34" charset="0"/>
              </a:rPr>
              <a:t>use</a:t>
            </a:r>
            <a:r>
              <a:rPr lang="de-DE" sz="1200" dirty="0">
                <a:effectLst/>
                <a:latin typeface="Lato" panose="020F0502020204030203" pitchFamily="34" charset="0"/>
              </a:rPr>
              <a:t> </a:t>
            </a:r>
            <a:r>
              <a:rPr lang="de-DE" sz="1200" dirty="0" err="1">
                <a:effectLst/>
                <a:latin typeface="Lato" panose="020F0502020204030203" pitchFamily="34" charset="0"/>
              </a:rPr>
              <a:t>for</a:t>
            </a:r>
            <a:r>
              <a:rPr lang="de-DE" sz="1200" dirty="0">
                <a:effectLst/>
                <a:latin typeface="Lato" panose="020F0502020204030203" pitchFamily="34" charset="0"/>
              </a:rPr>
              <a:t> </a:t>
            </a:r>
            <a:r>
              <a:rPr lang="de-DE" sz="1200" dirty="0" err="1">
                <a:effectLst/>
                <a:latin typeface="Lato" panose="020F0502020204030203" pitchFamily="34" charset="0"/>
              </a:rPr>
              <a:t>communication</a:t>
            </a:r>
            <a:r>
              <a:rPr lang="de-DE" sz="1200" dirty="0">
                <a:effectLst/>
                <a:latin typeface="Lato" panose="020F0502020204030203" pitchFamily="34" charset="0"/>
              </a:rPr>
              <a:t> and </a:t>
            </a:r>
            <a:r>
              <a:rPr lang="de-DE" sz="1200" dirty="0" err="1">
                <a:effectLst/>
                <a:latin typeface="Lato" panose="020F0502020204030203" pitchFamily="34" charset="0"/>
              </a:rPr>
              <a:t>cooperation</a:t>
            </a:r>
            <a:r>
              <a:rPr lang="de-DE" sz="1200" dirty="0">
                <a:effectLst/>
                <a:latin typeface="Lato" panose="020F0502020204030203" pitchFamily="34" charset="0"/>
              </a:rPr>
              <a:t>. </a:t>
            </a:r>
            <a:endParaRPr lang="de-DE" sz="1200" dirty="0"/>
          </a:p>
          <a:p>
            <a:endParaRPr lang="de-DE" dirty="0"/>
          </a:p>
        </p:txBody>
      </p:sp>
      <p:sp>
        <p:nvSpPr>
          <p:cNvPr id="4" name="Foliennummernplatzhalter 3"/>
          <p:cNvSpPr>
            <a:spLocks noGrp="1"/>
          </p:cNvSpPr>
          <p:nvPr>
            <p:ph type="sldNum" sz="quarter" idx="5"/>
          </p:nvPr>
        </p:nvSpPr>
        <p:spPr/>
        <p:txBody>
          <a:bodyPr/>
          <a:lstStyle/>
          <a:p>
            <a:fld id="{712621D8-2CC8-C84E-9737-43808E427A3D}" type="slidenum">
              <a:rPr lang="de-DE" smtClean="0"/>
              <a:t>17</a:t>
            </a:fld>
            <a:endParaRPr lang="de-DE"/>
          </a:p>
        </p:txBody>
      </p:sp>
    </p:spTree>
    <p:extLst>
      <p:ext uri="{BB962C8B-B14F-4D97-AF65-F5344CB8AC3E}">
        <p14:creationId xmlns:p14="http://schemas.microsoft.com/office/powerpoint/2010/main" val="211119390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200" b="0" i="0" dirty="0">
                <a:effectLst/>
                <a:latin typeface="AGaramondPro"/>
              </a:rPr>
              <a:t>Thyssen, C., Thoms, L-J., Kremser, E. Finger, A. </a:t>
            </a:r>
            <a:r>
              <a:rPr lang="de-DE" sz="1200" b="0" i="0" dirty="0" err="1">
                <a:effectLst/>
                <a:latin typeface="AGaramondPro"/>
              </a:rPr>
              <a:t>Huwer</a:t>
            </a:r>
            <a:r>
              <a:rPr lang="de-DE" sz="1200" b="0" i="0" dirty="0">
                <a:effectLst/>
                <a:latin typeface="AGaramondPro"/>
              </a:rPr>
              <a:t>, J. &amp; Becker, S. (2020.) </a:t>
            </a:r>
            <a:r>
              <a:rPr lang="de-DE" sz="1200" b="0" i="1" dirty="0">
                <a:effectLst/>
                <a:latin typeface="AGaramondPro"/>
              </a:rPr>
              <a:t>Digitale Basiskompetenzen in der Lehrerbildung unter besonderer Berücksichtigung der Naturwissenschaften</a:t>
            </a:r>
            <a:r>
              <a:rPr lang="de-DE" sz="1200" b="0" i="0" dirty="0">
                <a:effectLst/>
                <a:latin typeface="AGaramondPro"/>
              </a:rPr>
              <a:t>. I</a:t>
            </a:r>
            <a:r>
              <a:rPr lang="de-DE" sz="1200" b="0" i="0" dirty="0">
                <a:effectLst/>
                <a:latin typeface="Times"/>
              </a:rPr>
              <a:t>n: M. Beißwenger, B. </a:t>
            </a:r>
            <a:r>
              <a:rPr lang="de-DE" sz="1200" b="0" i="0" dirty="0" err="1">
                <a:effectLst/>
                <a:latin typeface="Times"/>
              </a:rPr>
              <a:t>Bulizek</a:t>
            </a:r>
            <a:r>
              <a:rPr lang="de-DE" sz="1200" b="0" i="0" dirty="0">
                <a:effectLst/>
                <a:latin typeface="Times"/>
              </a:rPr>
              <a:t>, I. </a:t>
            </a:r>
            <a:r>
              <a:rPr lang="de-DE" sz="1200" b="0" i="0" dirty="0" err="1">
                <a:effectLst/>
                <a:latin typeface="Times"/>
              </a:rPr>
              <a:t>Gryl</a:t>
            </a:r>
            <a:r>
              <a:rPr lang="de-DE" sz="1200" b="0" i="0" dirty="0">
                <a:effectLst/>
                <a:latin typeface="Times"/>
              </a:rPr>
              <a:t> et al. (Hrsg.) Digitale Innovationen und Kompetenzen in der Lehramtsausbildung Duisburg : </a:t>
            </a:r>
            <a:r>
              <a:rPr lang="de-DE" sz="1200" b="0" i="0" dirty="0" err="1">
                <a:effectLst/>
                <a:latin typeface="Times"/>
              </a:rPr>
              <a:t>Universitätsverlag</a:t>
            </a:r>
            <a:r>
              <a:rPr lang="de-DE" sz="1200" b="0" i="0" dirty="0">
                <a:effectLst/>
                <a:latin typeface="Times"/>
              </a:rPr>
              <a:t> Rhein-Ruhr, S. 77-98. - ISBN 978-3-95605-082-4 https://</a:t>
            </a:r>
            <a:r>
              <a:rPr lang="de-DE" sz="1200" b="0" i="0" dirty="0" err="1">
                <a:effectLst/>
                <a:latin typeface="Times"/>
              </a:rPr>
              <a:t>dx.doi.org</a:t>
            </a:r>
            <a:r>
              <a:rPr lang="de-DE" sz="1200" b="0" i="0" dirty="0">
                <a:effectLst/>
                <a:latin typeface="Times"/>
              </a:rPr>
              <a:t>/10.17185/</a:t>
            </a:r>
            <a:r>
              <a:rPr lang="de-DE" sz="1200" b="0" i="0" dirty="0" err="1">
                <a:effectLst/>
                <a:latin typeface="Times"/>
              </a:rPr>
              <a:t>duepublico</a:t>
            </a:r>
            <a:r>
              <a:rPr lang="de-DE" sz="1200" b="0" i="0" dirty="0">
                <a:effectLst/>
                <a:latin typeface="Times"/>
              </a:rPr>
              <a:t>/73330 </a:t>
            </a:r>
          </a:p>
          <a:p>
            <a:pPr marL="0" marR="0" lvl="0" indent="0" algn="l" defTabSz="914400" rtl="0" eaLnBrk="1" fontAlgn="auto" latinLnBrk="0" hangingPunct="1">
              <a:lnSpc>
                <a:spcPct val="100000"/>
              </a:lnSpc>
              <a:spcBef>
                <a:spcPts val="0"/>
              </a:spcBef>
              <a:spcAft>
                <a:spcPts val="0"/>
              </a:spcAft>
              <a:buClrTx/>
              <a:buSzTx/>
              <a:buFontTx/>
              <a:buNone/>
              <a:tabLst/>
              <a:defRPr/>
            </a:pPr>
            <a:endParaRPr lang="de-DE" sz="1200" b="0" i="0" dirty="0">
              <a:effectLst/>
              <a:latin typeface="Time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de-DE" sz="1800" dirty="0">
                <a:effectLst/>
                <a:latin typeface="AGaramondPro"/>
              </a:rPr>
              <a:t>Becker, S., </a:t>
            </a:r>
            <a:r>
              <a:rPr lang="de-DE" sz="1800" dirty="0" err="1">
                <a:effectLst/>
                <a:latin typeface="AGaramondPro"/>
              </a:rPr>
              <a:t>Bruckermann</a:t>
            </a:r>
            <a:r>
              <a:rPr lang="de-DE" sz="1800" dirty="0">
                <a:effectLst/>
                <a:latin typeface="AGaramondPro"/>
              </a:rPr>
              <a:t>, T., Finger, A., </a:t>
            </a:r>
            <a:r>
              <a:rPr lang="de-DE" sz="1800" dirty="0" err="1">
                <a:effectLst/>
                <a:latin typeface="AGaramondPro"/>
              </a:rPr>
              <a:t>Huwer</a:t>
            </a:r>
            <a:r>
              <a:rPr lang="de-DE" sz="1800" dirty="0">
                <a:effectLst/>
                <a:latin typeface="AGaramondPro"/>
              </a:rPr>
              <a:t>, J., Kremser, E., Meier, M., Thoms, L.-J., Thyssen, C. &amp; von Kotzebue, L. (2020). </a:t>
            </a:r>
            <a:r>
              <a:rPr lang="de-DE" sz="1800" dirty="0" err="1">
                <a:effectLst/>
                <a:latin typeface="AGaramondPro"/>
              </a:rPr>
              <a:t>DiKoLAN</a:t>
            </a:r>
            <a:r>
              <a:rPr lang="de-DE" sz="1800" dirty="0">
                <a:effectLst/>
                <a:latin typeface="AGaramondPro"/>
              </a:rPr>
              <a:t>: Digitale </a:t>
            </a:r>
            <a:r>
              <a:rPr lang="de-DE" sz="1800" dirty="0" err="1">
                <a:effectLst/>
                <a:latin typeface="AGaramondPro"/>
              </a:rPr>
              <a:t>Kompeten</a:t>
            </a:r>
            <a:r>
              <a:rPr lang="de-DE" sz="1800" dirty="0">
                <a:effectLst/>
                <a:latin typeface="AGaramondPro"/>
              </a:rPr>
              <a:t>- </a:t>
            </a:r>
            <a:r>
              <a:rPr lang="de-DE" sz="1800" dirty="0" err="1">
                <a:effectLst/>
                <a:latin typeface="AGaramondPro"/>
              </a:rPr>
              <a:t>zen</a:t>
            </a:r>
            <a:r>
              <a:rPr lang="de-DE" sz="1800" dirty="0">
                <a:effectLst/>
                <a:latin typeface="AGaramondPro"/>
              </a:rPr>
              <a:t> </a:t>
            </a:r>
            <a:r>
              <a:rPr lang="de-DE" sz="1800" dirty="0" err="1">
                <a:effectLst/>
                <a:latin typeface="AGaramondPro"/>
              </a:rPr>
              <a:t>für</a:t>
            </a:r>
            <a:r>
              <a:rPr lang="de-DE" sz="1800" dirty="0">
                <a:effectLst/>
                <a:latin typeface="AGaramondPro"/>
              </a:rPr>
              <a:t> das Lehramt in den Naturwissenschaften. Arbeitsgruppe Digitale Basis- </a:t>
            </a:r>
            <a:r>
              <a:rPr lang="de-DE" sz="1800" dirty="0" err="1">
                <a:effectLst/>
                <a:latin typeface="AGaramondPro"/>
              </a:rPr>
              <a:t>kompetenzen</a:t>
            </a:r>
            <a:r>
              <a:rPr lang="de-DE" sz="1800" dirty="0">
                <a:effectLst/>
                <a:latin typeface="AGaramondPro"/>
              </a:rPr>
              <a:t>. http://</a:t>
            </a:r>
            <a:r>
              <a:rPr lang="de-DE" sz="1800" dirty="0" err="1">
                <a:effectLst/>
                <a:latin typeface="AGaramondPro"/>
              </a:rPr>
              <a:t>dikolan.de</a:t>
            </a:r>
            <a:r>
              <a:rPr lang="de-DE" sz="1800" dirty="0">
                <a:effectLst/>
                <a:latin typeface="AGaramondPro"/>
              </a:rPr>
              <a:t>/ </a:t>
            </a:r>
            <a:endParaRPr lang="de-DE"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de-DE" sz="1200" b="0" i="0" dirty="0">
              <a:effectLst/>
              <a:latin typeface="Times"/>
            </a:endParaRPr>
          </a:p>
          <a:p>
            <a:endParaRPr lang="de-DE" dirty="0"/>
          </a:p>
        </p:txBody>
      </p:sp>
      <p:sp>
        <p:nvSpPr>
          <p:cNvPr id="4" name="Foliennummernplatzhalter 3"/>
          <p:cNvSpPr>
            <a:spLocks noGrp="1"/>
          </p:cNvSpPr>
          <p:nvPr>
            <p:ph type="sldNum" sz="quarter" idx="5"/>
          </p:nvPr>
        </p:nvSpPr>
        <p:spPr/>
        <p:txBody>
          <a:bodyPr/>
          <a:lstStyle/>
          <a:p>
            <a:fld id="{712621D8-2CC8-C84E-9737-43808E427A3D}" type="slidenum">
              <a:rPr lang="de-DE" smtClean="0"/>
              <a:t>18</a:t>
            </a:fld>
            <a:endParaRPr lang="de-DE"/>
          </a:p>
        </p:txBody>
      </p:sp>
    </p:spTree>
    <p:extLst>
      <p:ext uri="{BB962C8B-B14F-4D97-AF65-F5344CB8AC3E}">
        <p14:creationId xmlns:p14="http://schemas.microsoft.com/office/powerpoint/2010/main" val="332851517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200" b="0" i="0" dirty="0">
                <a:effectLst/>
                <a:latin typeface="AGaramondPro"/>
              </a:rPr>
              <a:t>Thyssen, C., Thoms, L-J., Kremser, E. Finger, A. </a:t>
            </a:r>
            <a:r>
              <a:rPr lang="de-DE" sz="1200" b="0" i="0" dirty="0" err="1">
                <a:effectLst/>
                <a:latin typeface="AGaramondPro"/>
              </a:rPr>
              <a:t>Huwer</a:t>
            </a:r>
            <a:r>
              <a:rPr lang="de-DE" sz="1200" b="0" i="0" dirty="0">
                <a:effectLst/>
                <a:latin typeface="AGaramondPro"/>
              </a:rPr>
              <a:t>, J. &amp; Becker, S. (2020.) </a:t>
            </a:r>
            <a:r>
              <a:rPr lang="de-DE" sz="1200" b="0" i="1" dirty="0">
                <a:effectLst/>
                <a:latin typeface="AGaramondPro"/>
              </a:rPr>
              <a:t>Digitale Basiskompetenzen in der Lehrerbildung unter besonderer Berücksichtigung der Naturwissenschaften</a:t>
            </a:r>
            <a:r>
              <a:rPr lang="de-DE" sz="1200" b="0" i="0" dirty="0">
                <a:effectLst/>
                <a:latin typeface="AGaramondPro"/>
              </a:rPr>
              <a:t>. I</a:t>
            </a:r>
            <a:r>
              <a:rPr lang="de-DE" sz="1200" b="0" i="0" dirty="0">
                <a:effectLst/>
                <a:latin typeface="Times"/>
              </a:rPr>
              <a:t>n: M. Beißwenger, B. </a:t>
            </a:r>
            <a:r>
              <a:rPr lang="de-DE" sz="1200" b="0" i="0" dirty="0" err="1">
                <a:effectLst/>
                <a:latin typeface="Times"/>
              </a:rPr>
              <a:t>Bulizek</a:t>
            </a:r>
            <a:r>
              <a:rPr lang="de-DE" sz="1200" b="0" i="0" dirty="0">
                <a:effectLst/>
                <a:latin typeface="Times"/>
              </a:rPr>
              <a:t>, I. </a:t>
            </a:r>
            <a:r>
              <a:rPr lang="de-DE" sz="1200" b="0" i="0" dirty="0" err="1">
                <a:effectLst/>
                <a:latin typeface="Times"/>
              </a:rPr>
              <a:t>Gryl</a:t>
            </a:r>
            <a:r>
              <a:rPr lang="de-DE" sz="1200" b="0" i="0" dirty="0">
                <a:effectLst/>
                <a:latin typeface="Times"/>
              </a:rPr>
              <a:t> et al. (Hrsg.) Digitale Innovationen und Kompetenzen in der Lehramtsausbildung Duisburg : </a:t>
            </a:r>
            <a:r>
              <a:rPr lang="de-DE" sz="1200" b="0" i="0" dirty="0" err="1">
                <a:effectLst/>
                <a:latin typeface="Times"/>
              </a:rPr>
              <a:t>Universitätsverlag</a:t>
            </a:r>
            <a:r>
              <a:rPr lang="de-DE" sz="1200" b="0" i="0" dirty="0">
                <a:effectLst/>
                <a:latin typeface="Times"/>
              </a:rPr>
              <a:t> Rhein-Ruhr, S. 77-98. - ISBN 978-3-95605-082-4 https://</a:t>
            </a:r>
            <a:r>
              <a:rPr lang="de-DE" sz="1200" b="0" i="0" dirty="0" err="1">
                <a:effectLst/>
                <a:latin typeface="Times"/>
              </a:rPr>
              <a:t>dx.doi.org</a:t>
            </a:r>
            <a:r>
              <a:rPr lang="de-DE" sz="1200" b="0" i="0" dirty="0">
                <a:effectLst/>
                <a:latin typeface="Times"/>
              </a:rPr>
              <a:t>/10.17185/</a:t>
            </a:r>
            <a:r>
              <a:rPr lang="de-DE" sz="1200" b="0" i="0" dirty="0" err="1">
                <a:effectLst/>
                <a:latin typeface="Times"/>
              </a:rPr>
              <a:t>duepublico</a:t>
            </a:r>
            <a:r>
              <a:rPr lang="de-DE" sz="1200" b="0" i="0" dirty="0">
                <a:effectLst/>
                <a:latin typeface="Times"/>
              </a:rPr>
              <a:t>/73330 </a:t>
            </a:r>
          </a:p>
          <a:p>
            <a:pPr marL="0" marR="0" lvl="0" indent="0" algn="l" defTabSz="914400" rtl="0" eaLnBrk="1" fontAlgn="auto" latinLnBrk="0" hangingPunct="1">
              <a:lnSpc>
                <a:spcPct val="100000"/>
              </a:lnSpc>
              <a:spcBef>
                <a:spcPts val="0"/>
              </a:spcBef>
              <a:spcAft>
                <a:spcPts val="0"/>
              </a:spcAft>
              <a:buClrTx/>
              <a:buSzTx/>
              <a:buFontTx/>
              <a:buNone/>
              <a:tabLst/>
              <a:defRPr/>
            </a:pPr>
            <a:endParaRPr lang="de-DE" sz="1200" b="0" i="0" dirty="0">
              <a:effectLst/>
              <a:latin typeface="Time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de-DE" sz="1800" dirty="0">
                <a:effectLst/>
                <a:latin typeface="AGaramondPro"/>
              </a:rPr>
              <a:t>Becker, S., </a:t>
            </a:r>
            <a:r>
              <a:rPr lang="de-DE" sz="1800" dirty="0" err="1">
                <a:effectLst/>
                <a:latin typeface="AGaramondPro"/>
              </a:rPr>
              <a:t>Bruckermann</a:t>
            </a:r>
            <a:r>
              <a:rPr lang="de-DE" sz="1800" dirty="0">
                <a:effectLst/>
                <a:latin typeface="AGaramondPro"/>
              </a:rPr>
              <a:t>, T., Finger, A., </a:t>
            </a:r>
            <a:r>
              <a:rPr lang="de-DE" sz="1800" dirty="0" err="1">
                <a:effectLst/>
                <a:latin typeface="AGaramondPro"/>
              </a:rPr>
              <a:t>Huwer</a:t>
            </a:r>
            <a:r>
              <a:rPr lang="de-DE" sz="1800" dirty="0">
                <a:effectLst/>
                <a:latin typeface="AGaramondPro"/>
              </a:rPr>
              <a:t>, J., Kremser, E., Meier, M., Thoms, L.-J., Thyssen, C. &amp; von Kotzebue, L. (2020). </a:t>
            </a:r>
            <a:r>
              <a:rPr lang="de-DE" sz="1800" dirty="0" err="1">
                <a:effectLst/>
                <a:latin typeface="AGaramondPro"/>
              </a:rPr>
              <a:t>DiKoLAN</a:t>
            </a:r>
            <a:r>
              <a:rPr lang="de-DE" sz="1800" dirty="0">
                <a:effectLst/>
                <a:latin typeface="AGaramondPro"/>
              </a:rPr>
              <a:t>: Digitale </a:t>
            </a:r>
            <a:r>
              <a:rPr lang="de-DE" sz="1800" dirty="0" err="1">
                <a:effectLst/>
                <a:latin typeface="AGaramondPro"/>
              </a:rPr>
              <a:t>Kompeten</a:t>
            </a:r>
            <a:r>
              <a:rPr lang="de-DE" sz="1800" dirty="0">
                <a:effectLst/>
                <a:latin typeface="AGaramondPro"/>
              </a:rPr>
              <a:t>- </a:t>
            </a:r>
            <a:r>
              <a:rPr lang="de-DE" sz="1800" dirty="0" err="1">
                <a:effectLst/>
                <a:latin typeface="AGaramondPro"/>
              </a:rPr>
              <a:t>zen</a:t>
            </a:r>
            <a:r>
              <a:rPr lang="de-DE" sz="1800" dirty="0">
                <a:effectLst/>
                <a:latin typeface="AGaramondPro"/>
              </a:rPr>
              <a:t> </a:t>
            </a:r>
            <a:r>
              <a:rPr lang="de-DE" sz="1800" dirty="0" err="1">
                <a:effectLst/>
                <a:latin typeface="AGaramondPro"/>
              </a:rPr>
              <a:t>für</a:t>
            </a:r>
            <a:r>
              <a:rPr lang="de-DE" sz="1800" dirty="0">
                <a:effectLst/>
                <a:latin typeface="AGaramondPro"/>
              </a:rPr>
              <a:t> das Lehramt in den Naturwissenschaften. Arbeitsgruppe Digitale Basis- </a:t>
            </a:r>
            <a:r>
              <a:rPr lang="de-DE" sz="1800" dirty="0" err="1">
                <a:effectLst/>
                <a:latin typeface="AGaramondPro"/>
              </a:rPr>
              <a:t>kompetenzen</a:t>
            </a:r>
            <a:r>
              <a:rPr lang="de-DE" sz="1800" dirty="0">
                <a:effectLst/>
                <a:latin typeface="AGaramondPro"/>
              </a:rPr>
              <a:t>. http://</a:t>
            </a:r>
            <a:r>
              <a:rPr lang="de-DE" sz="1800" dirty="0" err="1">
                <a:effectLst/>
                <a:latin typeface="AGaramondPro"/>
              </a:rPr>
              <a:t>dikolan.de</a:t>
            </a:r>
            <a:r>
              <a:rPr lang="de-DE" sz="1800" dirty="0">
                <a:effectLst/>
                <a:latin typeface="AGaramondPro"/>
              </a:rPr>
              <a:t>/ </a:t>
            </a:r>
            <a:endParaRPr lang="de-DE"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de-DE" sz="1200" b="0" i="0" dirty="0">
              <a:effectLst/>
              <a:latin typeface="Times"/>
            </a:endParaRPr>
          </a:p>
          <a:p>
            <a:endParaRPr lang="de-DE" dirty="0"/>
          </a:p>
        </p:txBody>
      </p:sp>
      <p:sp>
        <p:nvSpPr>
          <p:cNvPr id="4" name="Foliennummernplatzhalter 3"/>
          <p:cNvSpPr>
            <a:spLocks noGrp="1"/>
          </p:cNvSpPr>
          <p:nvPr>
            <p:ph type="sldNum" sz="quarter" idx="5"/>
          </p:nvPr>
        </p:nvSpPr>
        <p:spPr/>
        <p:txBody>
          <a:bodyPr/>
          <a:lstStyle/>
          <a:p>
            <a:fld id="{712621D8-2CC8-C84E-9737-43808E427A3D}" type="slidenum">
              <a:rPr lang="de-DE" smtClean="0"/>
              <a:t>19</a:t>
            </a:fld>
            <a:endParaRPr lang="de-DE"/>
          </a:p>
        </p:txBody>
      </p:sp>
    </p:spTree>
    <p:extLst>
      <p:ext uri="{BB962C8B-B14F-4D97-AF65-F5344CB8AC3E}">
        <p14:creationId xmlns:p14="http://schemas.microsoft.com/office/powerpoint/2010/main" val="130039364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200" b="0" i="0" dirty="0">
                <a:effectLst/>
                <a:latin typeface="AGaramondPro"/>
              </a:rPr>
              <a:t>Thyssen, C., Thoms, L-J., Kremser, E. Finger, A. </a:t>
            </a:r>
            <a:r>
              <a:rPr lang="de-DE" sz="1200" b="0" i="0" dirty="0" err="1">
                <a:effectLst/>
                <a:latin typeface="AGaramondPro"/>
              </a:rPr>
              <a:t>Huwer</a:t>
            </a:r>
            <a:r>
              <a:rPr lang="de-DE" sz="1200" b="0" i="0" dirty="0">
                <a:effectLst/>
                <a:latin typeface="AGaramondPro"/>
              </a:rPr>
              <a:t>, J. &amp; Becker, S. (2020.) </a:t>
            </a:r>
            <a:r>
              <a:rPr lang="de-DE" sz="1200" b="0" i="1" dirty="0">
                <a:effectLst/>
                <a:latin typeface="AGaramondPro"/>
              </a:rPr>
              <a:t>Digitale Basiskompetenzen in der Lehrerbildung unter besonderer Berücksichtigung der Naturwissenschaften</a:t>
            </a:r>
            <a:r>
              <a:rPr lang="de-DE" sz="1200" b="0" i="0" dirty="0">
                <a:effectLst/>
                <a:latin typeface="AGaramondPro"/>
              </a:rPr>
              <a:t>. I</a:t>
            </a:r>
            <a:r>
              <a:rPr lang="de-DE" sz="1200" b="0" i="0" dirty="0">
                <a:effectLst/>
                <a:latin typeface="Times"/>
              </a:rPr>
              <a:t>n: M. Beißwenger, B. </a:t>
            </a:r>
            <a:r>
              <a:rPr lang="de-DE" sz="1200" b="0" i="0" dirty="0" err="1">
                <a:effectLst/>
                <a:latin typeface="Times"/>
              </a:rPr>
              <a:t>Bulizek</a:t>
            </a:r>
            <a:r>
              <a:rPr lang="de-DE" sz="1200" b="0" i="0" dirty="0">
                <a:effectLst/>
                <a:latin typeface="Times"/>
              </a:rPr>
              <a:t>, I. </a:t>
            </a:r>
            <a:r>
              <a:rPr lang="de-DE" sz="1200" b="0" i="0" dirty="0" err="1">
                <a:effectLst/>
                <a:latin typeface="Times"/>
              </a:rPr>
              <a:t>Gryl</a:t>
            </a:r>
            <a:r>
              <a:rPr lang="de-DE" sz="1200" b="0" i="0" dirty="0">
                <a:effectLst/>
                <a:latin typeface="Times"/>
              </a:rPr>
              <a:t> et al. (Hrsg.) Digitale Innovationen und Kompetenzen in der Lehramtsausbildung Duisburg : </a:t>
            </a:r>
            <a:r>
              <a:rPr lang="de-DE" sz="1200" b="0" i="0" dirty="0" err="1">
                <a:effectLst/>
                <a:latin typeface="Times"/>
              </a:rPr>
              <a:t>Universitätsverlag</a:t>
            </a:r>
            <a:r>
              <a:rPr lang="de-DE" sz="1200" b="0" i="0" dirty="0">
                <a:effectLst/>
                <a:latin typeface="Times"/>
              </a:rPr>
              <a:t> Rhein-Ruhr, S. 77-98. - ISBN 978-3-95605-082-4 https://</a:t>
            </a:r>
            <a:r>
              <a:rPr lang="de-DE" sz="1200" b="0" i="0" dirty="0" err="1">
                <a:effectLst/>
                <a:latin typeface="Times"/>
              </a:rPr>
              <a:t>dx.doi.org</a:t>
            </a:r>
            <a:r>
              <a:rPr lang="de-DE" sz="1200" b="0" i="0" dirty="0">
                <a:effectLst/>
                <a:latin typeface="Times"/>
              </a:rPr>
              <a:t>/10.17185/</a:t>
            </a:r>
            <a:r>
              <a:rPr lang="de-DE" sz="1200" b="0" i="0" dirty="0" err="1">
                <a:effectLst/>
                <a:latin typeface="Times"/>
              </a:rPr>
              <a:t>duepublico</a:t>
            </a:r>
            <a:r>
              <a:rPr lang="de-DE" sz="1200" b="0" i="0" dirty="0">
                <a:effectLst/>
                <a:latin typeface="Times"/>
              </a:rPr>
              <a:t>/73330 </a:t>
            </a:r>
          </a:p>
          <a:p>
            <a:pPr marL="0" marR="0" lvl="0" indent="0" algn="l" defTabSz="914400" rtl="0" eaLnBrk="1" fontAlgn="auto" latinLnBrk="0" hangingPunct="1">
              <a:lnSpc>
                <a:spcPct val="100000"/>
              </a:lnSpc>
              <a:spcBef>
                <a:spcPts val="0"/>
              </a:spcBef>
              <a:spcAft>
                <a:spcPts val="0"/>
              </a:spcAft>
              <a:buClrTx/>
              <a:buSzTx/>
              <a:buFontTx/>
              <a:buNone/>
              <a:tabLst/>
              <a:defRPr/>
            </a:pPr>
            <a:endParaRPr lang="de-DE" sz="1200" b="0" i="0" dirty="0">
              <a:effectLst/>
              <a:latin typeface="Time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de-DE" sz="1800" dirty="0">
                <a:effectLst/>
                <a:latin typeface="AGaramondPro"/>
              </a:rPr>
              <a:t>Becker, S., </a:t>
            </a:r>
            <a:r>
              <a:rPr lang="de-DE" sz="1800" dirty="0" err="1">
                <a:effectLst/>
                <a:latin typeface="AGaramondPro"/>
              </a:rPr>
              <a:t>Bruckermann</a:t>
            </a:r>
            <a:r>
              <a:rPr lang="de-DE" sz="1800" dirty="0">
                <a:effectLst/>
                <a:latin typeface="AGaramondPro"/>
              </a:rPr>
              <a:t>, T., Finger, A., </a:t>
            </a:r>
            <a:r>
              <a:rPr lang="de-DE" sz="1800" dirty="0" err="1">
                <a:effectLst/>
                <a:latin typeface="AGaramondPro"/>
              </a:rPr>
              <a:t>Huwer</a:t>
            </a:r>
            <a:r>
              <a:rPr lang="de-DE" sz="1800" dirty="0">
                <a:effectLst/>
                <a:latin typeface="AGaramondPro"/>
              </a:rPr>
              <a:t>, J., Kremser, E., Meier, M., Thoms, L.-J., Thyssen, C. &amp; von Kotzebue, L. (2020). </a:t>
            </a:r>
            <a:r>
              <a:rPr lang="de-DE" sz="1800" dirty="0" err="1">
                <a:effectLst/>
                <a:latin typeface="AGaramondPro"/>
              </a:rPr>
              <a:t>DiKoLAN</a:t>
            </a:r>
            <a:r>
              <a:rPr lang="de-DE" sz="1800" dirty="0">
                <a:effectLst/>
                <a:latin typeface="AGaramondPro"/>
              </a:rPr>
              <a:t>: Digitale </a:t>
            </a:r>
            <a:r>
              <a:rPr lang="de-DE" sz="1800" dirty="0" err="1">
                <a:effectLst/>
                <a:latin typeface="AGaramondPro"/>
              </a:rPr>
              <a:t>Kompeten</a:t>
            </a:r>
            <a:r>
              <a:rPr lang="de-DE" sz="1800" dirty="0">
                <a:effectLst/>
                <a:latin typeface="AGaramondPro"/>
              </a:rPr>
              <a:t>- </a:t>
            </a:r>
            <a:r>
              <a:rPr lang="de-DE" sz="1800" dirty="0" err="1">
                <a:effectLst/>
                <a:latin typeface="AGaramondPro"/>
              </a:rPr>
              <a:t>zen</a:t>
            </a:r>
            <a:r>
              <a:rPr lang="de-DE" sz="1800" dirty="0">
                <a:effectLst/>
                <a:latin typeface="AGaramondPro"/>
              </a:rPr>
              <a:t> </a:t>
            </a:r>
            <a:r>
              <a:rPr lang="de-DE" sz="1800" dirty="0" err="1">
                <a:effectLst/>
                <a:latin typeface="AGaramondPro"/>
              </a:rPr>
              <a:t>für</a:t>
            </a:r>
            <a:r>
              <a:rPr lang="de-DE" sz="1800" dirty="0">
                <a:effectLst/>
                <a:latin typeface="AGaramondPro"/>
              </a:rPr>
              <a:t> das Lehramt in den Naturwissenschaften. Arbeitsgruppe Digitale Basis- </a:t>
            </a:r>
            <a:r>
              <a:rPr lang="de-DE" sz="1800" dirty="0" err="1">
                <a:effectLst/>
                <a:latin typeface="AGaramondPro"/>
              </a:rPr>
              <a:t>kompetenzen</a:t>
            </a:r>
            <a:r>
              <a:rPr lang="de-DE" sz="1800" dirty="0">
                <a:effectLst/>
                <a:latin typeface="AGaramondPro"/>
              </a:rPr>
              <a:t>. http://</a:t>
            </a:r>
            <a:r>
              <a:rPr lang="de-DE" sz="1800" dirty="0" err="1">
                <a:effectLst/>
                <a:latin typeface="AGaramondPro"/>
              </a:rPr>
              <a:t>dikolan.de</a:t>
            </a:r>
            <a:r>
              <a:rPr lang="de-DE" sz="1800" dirty="0">
                <a:effectLst/>
                <a:latin typeface="AGaramondPro"/>
              </a:rPr>
              <a:t>/ </a:t>
            </a:r>
            <a:endParaRPr lang="de-DE"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de-DE" sz="1200" b="0" i="0" dirty="0">
              <a:effectLst/>
              <a:latin typeface="Times"/>
            </a:endParaRPr>
          </a:p>
          <a:p>
            <a:endParaRPr lang="de-DE" dirty="0"/>
          </a:p>
        </p:txBody>
      </p:sp>
      <p:sp>
        <p:nvSpPr>
          <p:cNvPr id="4" name="Foliennummernplatzhalter 3"/>
          <p:cNvSpPr>
            <a:spLocks noGrp="1"/>
          </p:cNvSpPr>
          <p:nvPr>
            <p:ph type="sldNum" sz="quarter" idx="5"/>
          </p:nvPr>
        </p:nvSpPr>
        <p:spPr/>
        <p:txBody>
          <a:bodyPr/>
          <a:lstStyle/>
          <a:p>
            <a:fld id="{712621D8-2CC8-C84E-9737-43808E427A3D}" type="slidenum">
              <a:rPr lang="de-DE" smtClean="0"/>
              <a:t>20</a:t>
            </a:fld>
            <a:endParaRPr lang="de-DE"/>
          </a:p>
        </p:txBody>
      </p:sp>
    </p:spTree>
    <p:extLst>
      <p:ext uri="{BB962C8B-B14F-4D97-AF65-F5344CB8AC3E}">
        <p14:creationId xmlns:p14="http://schemas.microsoft.com/office/powerpoint/2010/main" val="157727534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200" b="0" i="0" dirty="0">
                <a:effectLst/>
                <a:latin typeface="AGaramondPro"/>
              </a:rPr>
              <a:t>Thyssen, C., Thoms, L-J., Kremser, E. Finger, A. </a:t>
            </a:r>
            <a:r>
              <a:rPr lang="de-DE" sz="1200" b="0" i="0" dirty="0" err="1">
                <a:effectLst/>
                <a:latin typeface="AGaramondPro"/>
              </a:rPr>
              <a:t>Huwer</a:t>
            </a:r>
            <a:r>
              <a:rPr lang="de-DE" sz="1200" b="0" i="0" dirty="0">
                <a:effectLst/>
                <a:latin typeface="AGaramondPro"/>
              </a:rPr>
              <a:t>, J. &amp; Becker, S. (2020.) </a:t>
            </a:r>
            <a:r>
              <a:rPr lang="de-DE" sz="1200" b="0" i="1" dirty="0">
                <a:effectLst/>
                <a:latin typeface="AGaramondPro"/>
              </a:rPr>
              <a:t>Digitale Basiskompetenzen in der Lehrerbildung unter besonderer Berücksichtigung der Naturwissenschaften</a:t>
            </a:r>
            <a:r>
              <a:rPr lang="de-DE" sz="1200" b="0" i="0" dirty="0">
                <a:effectLst/>
                <a:latin typeface="AGaramondPro"/>
              </a:rPr>
              <a:t>. I</a:t>
            </a:r>
            <a:r>
              <a:rPr lang="de-DE" sz="1200" b="0" i="0" dirty="0">
                <a:effectLst/>
                <a:latin typeface="Times"/>
              </a:rPr>
              <a:t>n: M. Beißwenger, B. </a:t>
            </a:r>
            <a:r>
              <a:rPr lang="de-DE" sz="1200" b="0" i="0" dirty="0" err="1">
                <a:effectLst/>
                <a:latin typeface="Times"/>
              </a:rPr>
              <a:t>Bulizek</a:t>
            </a:r>
            <a:r>
              <a:rPr lang="de-DE" sz="1200" b="0" i="0" dirty="0">
                <a:effectLst/>
                <a:latin typeface="Times"/>
              </a:rPr>
              <a:t>, I. </a:t>
            </a:r>
            <a:r>
              <a:rPr lang="de-DE" sz="1200" b="0" i="0" dirty="0" err="1">
                <a:effectLst/>
                <a:latin typeface="Times"/>
              </a:rPr>
              <a:t>Gryl</a:t>
            </a:r>
            <a:r>
              <a:rPr lang="de-DE" sz="1200" b="0" i="0" dirty="0">
                <a:effectLst/>
                <a:latin typeface="Times"/>
              </a:rPr>
              <a:t> et al. (Hrsg.) Digitale Innovationen und Kompetenzen in der Lehramtsausbildung Duisburg : </a:t>
            </a:r>
            <a:r>
              <a:rPr lang="de-DE" sz="1200" b="0" i="0" dirty="0" err="1">
                <a:effectLst/>
                <a:latin typeface="Times"/>
              </a:rPr>
              <a:t>Universitätsverlag</a:t>
            </a:r>
            <a:r>
              <a:rPr lang="de-DE" sz="1200" b="0" i="0" dirty="0">
                <a:effectLst/>
                <a:latin typeface="Times"/>
              </a:rPr>
              <a:t> Rhein-Ruhr, S. 77-98. - ISBN 978-3-95605-082-4 https://</a:t>
            </a:r>
            <a:r>
              <a:rPr lang="de-DE" sz="1200" b="0" i="0" dirty="0" err="1">
                <a:effectLst/>
                <a:latin typeface="Times"/>
              </a:rPr>
              <a:t>dx.doi.org</a:t>
            </a:r>
            <a:r>
              <a:rPr lang="de-DE" sz="1200" b="0" i="0" dirty="0">
                <a:effectLst/>
                <a:latin typeface="Times"/>
              </a:rPr>
              <a:t>/10.17185/</a:t>
            </a:r>
            <a:r>
              <a:rPr lang="de-DE" sz="1200" b="0" i="0" dirty="0" err="1">
                <a:effectLst/>
                <a:latin typeface="Times"/>
              </a:rPr>
              <a:t>duepublico</a:t>
            </a:r>
            <a:r>
              <a:rPr lang="de-DE" sz="1200" b="0" i="0" dirty="0">
                <a:effectLst/>
                <a:latin typeface="Times"/>
              </a:rPr>
              <a:t>/73330 </a:t>
            </a:r>
          </a:p>
          <a:p>
            <a:pPr marL="0" marR="0" lvl="0" indent="0" algn="l" defTabSz="914400" rtl="0" eaLnBrk="1" fontAlgn="auto" latinLnBrk="0" hangingPunct="1">
              <a:lnSpc>
                <a:spcPct val="100000"/>
              </a:lnSpc>
              <a:spcBef>
                <a:spcPts val="0"/>
              </a:spcBef>
              <a:spcAft>
                <a:spcPts val="0"/>
              </a:spcAft>
              <a:buClrTx/>
              <a:buSzTx/>
              <a:buFontTx/>
              <a:buNone/>
              <a:tabLst/>
              <a:defRPr/>
            </a:pPr>
            <a:endParaRPr lang="de-DE" sz="1200" b="0" i="0" dirty="0">
              <a:effectLst/>
              <a:latin typeface="Time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de-DE" sz="1800" dirty="0">
                <a:effectLst/>
                <a:latin typeface="AGaramondPro"/>
              </a:rPr>
              <a:t>Becker, S., </a:t>
            </a:r>
            <a:r>
              <a:rPr lang="de-DE" sz="1800" dirty="0" err="1">
                <a:effectLst/>
                <a:latin typeface="AGaramondPro"/>
              </a:rPr>
              <a:t>Bruckermann</a:t>
            </a:r>
            <a:r>
              <a:rPr lang="de-DE" sz="1800" dirty="0">
                <a:effectLst/>
                <a:latin typeface="AGaramondPro"/>
              </a:rPr>
              <a:t>, T., Finger, A., </a:t>
            </a:r>
            <a:r>
              <a:rPr lang="de-DE" sz="1800" dirty="0" err="1">
                <a:effectLst/>
                <a:latin typeface="AGaramondPro"/>
              </a:rPr>
              <a:t>Huwer</a:t>
            </a:r>
            <a:r>
              <a:rPr lang="de-DE" sz="1800" dirty="0">
                <a:effectLst/>
                <a:latin typeface="AGaramondPro"/>
              </a:rPr>
              <a:t>, J., Kremser, E., Meier, M., Thoms, L.-J., Thyssen, C. &amp; von Kotzebue, L. (2020). </a:t>
            </a:r>
            <a:r>
              <a:rPr lang="de-DE" sz="1800" dirty="0" err="1">
                <a:effectLst/>
                <a:latin typeface="AGaramondPro"/>
              </a:rPr>
              <a:t>DiKoLAN</a:t>
            </a:r>
            <a:r>
              <a:rPr lang="de-DE" sz="1800" dirty="0">
                <a:effectLst/>
                <a:latin typeface="AGaramondPro"/>
              </a:rPr>
              <a:t>: Digitale </a:t>
            </a:r>
            <a:r>
              <a:rPr lang="de-DE" sz="1800" dirty="0" err="1">
                <a:effectLst/>
                <a:latin typeface="AGaramondPro"/>
              </a:rPr>
              <a:t>Kompeten</a:t>
            </a:r>
            <a:r>
              <a:rPr lang="de-DE" sz="1800" dirty="0">
                <a:effectLst/>
                <a:latin typeface="AGaramondPro"/>
              </a:rPr>
              <a:t>- </a:t>
            </a:r>
            <a:r>
              <a:rPr lang="de-DE" sz="1800" dirty="0" err="1">
                <a:effectLst/>
                <a:latin typeface="AGaramondPro"/>
              </a:rPr>
              <a:t>zen</a:t>
            </a:r>
            <a:r>
              <a:rPr lang="de-DE" sz="1800" dirty="0">
                <a:effectLst/>
                <a:latin typeface="AGaramondPro"/>
              </a:rPr>
              <a:t> </a:t>
            </a:r>
            <a:r>
              <a:rPr lang="de-DE" sz="1800" dirty="0" err="1">
                <a:effectLst/>
                <a:latin typeface="AGaramondPro"/>
              </a:rPr>
              <a:t>für</a:t>
            </a:r>
            <a:r>
              <a:rPr lang="de-DE" sz="1800" dirty="0">
                <a:effectLst/>
                <a:latin typeface="AGaramondPro"/>
              </a:rPr>
              <a:t> das Lehramt in den Naturwissenschaften. Arbeitsgruppe Digitale Basis- </a:t>
            </a:r>
            <a:r>
              <a:rPr lang="de-DE" sz="1800" dirty="0" err="1">
                <a:effectLst/>
                <a:latin typeface="AGaramondPro"/>
              </a:rPr>
              <a:t>kompetenzen</a:t>
            </a:r>
            <a:r>
              <a:rPr lang="de-DE" sz="1800" dirty="0">
                <a:effectLst/>
                <a:latin typeface="AGaramondPro"/>
              </a:rPr>
              <a:t>. http://</a:t>
            </a:r>
            <a:r>
              <a:rPr lang="de-DE" sz="1800" dirty="0" err="1">
                <a:effectLst/>
                <a:latin typeface="AGaramondPro"/>
              </a:rPr>
              <a:t>dikolan.de</a:t>
            </a:r>
            <a:r>
              <a:rPr lang="de-DE" sz="1800" dirty="0">
                <a:effectLst/>
                <a:latin typeface="AGaramondPro"/>
              </a:rPr>
              <a:t>/ </a:t>
            </a:r>
            <a:endParaRPr lang="de-DE"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de-DE" sz="1200" b="0" i="0" dirty="0">
              <a:effectLst/>
              <a:latin typeface="Times"/>
            </a:endParaRPr>
          </a:p>
          <a:p>
            <a:endParaRPr lang="de-DE" dirty="0"/>
          </a:p>
        </p:txBody>
      </p:sp>
      <p:sp>
        <p:nvSpPr>
          <p:cNvPr id="4" name="Foliennummernplatzhalter 3"/>
          <p:cNvSpPr>
            <a:spLocks noGrp="1"/>
          </p:cNvSpPr>
          <p:nvPr>
            <p:ph type="sldNum" sz="quarter" idx="5"/>
          </p:nvPr>
        </p:nvSpPr>
        <p:spPr/>
        <p:txBody>
          <a:bodyPr/>
          <a:lstStyle/>
          <a:p>
            <a:fld id="{712621D8-2CC8-C84E-9737-43808E427A3D}" type="slidenum">
              <a:rPr lang="de-DE" smtClean="0"/>
              <a:t>21</a:t>
            </a:fld>
            <a:endParaRPr lang="de-DE"/>
          </a:p>
        </p:txBody>
      </p:sp>
    </p:spTree>
    <p:extLst>
      <p:ext uri="{BB962C8B-B14F-4D97-AF65-F5344CB8AC3E}">
        <p14:creationId xmlns:p14="http://schemas.microsoft.com/office/powerpoint/2010/main" val="378711854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712621D8-2CC8-C84E-9737-43808E427A3D}" type="slidenum">
              <a:rPr lang="de-DE" smtClean="0"/>
              <a:t>22</a:t>
            </a:fld>
            <a:endParaRPr lang="de-DE"/>
          </a:p>
        </p:txBody>
      </p:sp>
    </p:spTree>
    <p:extLst>
      <p:ext uri="{BB962C8B-B14F-4D97-AF65-F5344CB8AC3E}">
        <p14:creationId xmlns:p14="http://schemas.microsoft.com/office/powerpoint/2010/main" val="226257162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712621D8-2CC8-C84E-9737-43808E427A3D}" type="slidenum">
              <a:rPr lang="de-DE" smtClean="0"/>
              <a:t>23</a:t>
            </a:fld>
            <a:endParaRPr lang="de-DE"/>
          </a:p>
        </p:txBody>
      </p:sp>
    </p:spTree>
    <p:extLst>
      <p:ext uri="{BB962C8B-B14F-4D97-AF65-F5344CB8AC3E}">
        <p14:creationId xmlns:p14="http://schemas.microsoft.com/office/powerpoint/2010/main" val="161223831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800" dirty="0">
                <a:solidFill>
                  <a:srgbClr val="000000"/>
                </a:solidFill>
                <a:effectLst/>
                <a:latin typeface="Calibri" panose="020F0502020204030204" pitchFamily="34" charset="0"/>
                <a:ea typeface="Times New Roman" panose="02020603050405020304" pitchFamily="18" charset="0"/>
              </a:rPr>
              <a:t>Um die Potentiale und mögliche Lernaufgaben digitaler Medien einzuordnen, wurde zum Beispiel das SAMR-Modell (</a:t>
            </a:r>
            <a:r>
              <a:rPr lang="de-DE" sz="1800" dirty="0" err="1">
                <a:solidFill>
                  <a:srgbClr val="000000"/>
                </a:solidFill>
                <a:effectLst/>
                <a:latin typeface="Calibri" panose="020F0502020204030204" pitchFamily="34" charset="0"/>
                <a:ea typeface="Times New Roman" panose="02020603050405020304" pitchFamily="18" charset="0"/>
              </a:rPr>
              <a:t>Puentedura</a:t>
            </a:r>
            <a:r>
              <a:rPr lang="de-DE" sz="1800" dirty="0">
                <a:solidFill>
                  <a:srgbClr val="000000"/>
                </a:solidFill>
                <a:effectLst/>
                <a:latin typeface="Calibri" panose="020F0502020204030204" pitchFamily="34" charset="0"/>
                <a:ea typeface="Times New Roman" panose="02020603050405020304" pitchFamily="18" charset="0"/>
              </a:rPr>
              <a:t>, 2013) entwickelt. Es gibt an, welche Funktionen bzw. Mehrwert ein digitales Medium im Unterricht einnehmen kann und unterstützt daher beim Wechsel von analogen zu digitalen Medien. Medien auf allen vier Stufen können didaktisch sinnvoll für den Unterricht sein, tendenziell sind aber die oberen Stufen (Transformation/ Umgestaltung) den unteren Stufen (Enhancement – Verbesserung) überlegen. In der untersten Ebene findet eine Substitution von analogem zu digitalem Medium statt, allerdings werden weder Inhalte noch Funktionen verändert. Beispiele sind die simple Darstellung eines Arbeitsblattes als </a:t>
            </a:r>
            <a:r>
              <a:rPr lang="de-DE" sz="1800" dirty="0" err="1">
                <a:solidFill>
                  <a:srgbClr val="000000"/>
                </a:solidFill>
                <a:effectLst/>
                <a:latin typeface="Calibri" panose="020F0502020204030204" pitchFamily="34" charset="0"/>
                <a:ea typeface="Times New Roman" panose="02020603050405020304" pitchFamily="18" charset="0"/>
              </a:rPr>
              <a:t>pdf</a:t>
            </a:r>
            <a:r>
              <a:rPr lang="de-DE" sz="1800" dirty="0">
                <a:solidFill>
                  <a:srgbClr val="000000"/>
                </a:solidFill>
                <a:effectLst/>
                <a:latin typeface="Calibri" panose="020F0502020204030204" pitchFamily="34" charset="0"/>
                <a:ea typeface="Times New Roman" panose="02020603050405020304" pitchFamily="18" charset="0"/>
              </a:rPr>
              <a:t> oder eBook auf dem Tablet statt auf Papier. Auf der Stufe der Erweiterung (Augmentation) wird dem Medium eine oder mehrere Eigenschaften bzw. Funktionen durch die Digitalisierung hinzugefügt. Beispielsweise kann das eBook über Hyperlinks, ein Glossar oder Bewegtbilder verfügen. Das eBook kann zum Beispiel auf einem iPad auch zur Recherche und Erstellung von Lehr-Lern-Materialien eingesetzt werden, sodass sich neue Arten der Informationsbeschaffung und Darstellung ergeben. Auf der Stufe der Änderung (</a:t>
            </a:r>
            <a:r>
              <a:rPr lang="de-DE" sz="1800" dirty="0" err="1">
                <a:solidFill>
                  <a:srgbClr val="000000"/>
                </a:solidFill>
                <a:effectLst/>
                <a:latin typeface="Calibri" panose="020F0502020204030204" pitchFamily="34" charset="0"/>
                <a:ea typeface="Times New Roman" panose="02020603050405020304" pitchFamily="18" charset="0"/>
              </a:rPr>
              <a:t>Modification</a:t>
            </a:r>
            <a:r>
              <a:rPr lang="de-DE" sz="1800" dirty="0">
                <a:solidFill>
                  <a:srgbClr val="000000"/>
                </a:solidFill>
                <a:effectLst/>
                <a:latin typeface="Calibri" panose="020F0502020204030204" pitchFamily="34" charset="0"/>
                <a:ea typeface="Times New Roman" panose="02020603050405020304" pitchFamily="18" charset="0"/>
              </a:rPr>
              <a:t>) wird das Medium durch die Digitalität so verändert, dass sich neuartige, zusätzliche Lehr-Lern-Möglichkeiten ergeben, die ohne das digitale Medium nicht möglich waren. Ein Beispiel wäre das kooperative Erstellen eines interaktiven eBooks oder Erklärvideos durch die Schülerinnen.</a:t>
            </a:r>
            <a:r>
              <a:rPr lang="de-DE" sz="1800" dirty="0">
                <a:solidFill>
                  <a:srgbClr val="FF0000"/>
                </a:solidFill>
                <a:effectLst/>
                <a:latin typeface="Calibri" panose="020F0502020204030204" pitchFamily="34" charset="0"/>
                <a:ea typeface="Times New Roman" panose="02020603050405020304" pitchFamily="18" charset="0"/>
              </a:rPr>
              <a:t> </a:t>
            </a:r>
            <a:r>
              <a:rPr lang="de-DE" sz="1800" dirty="0">
                <a:solidFill>
                  <a:srgbClr val="000000"/>
                </a:solidFill>
                <a:effectLst/>
                <a:latin typeface="Calibri" panose="020F0502020204030204" pitchFamily="34" charset="0"/>
                <a:ea typeface="Times New Roman" panose="02020603050405020304" pitchFamily="18" charset="0"/>
              </a:rPr>
              <a:t>Die Neubelegung (</a:t>
            </a:r>
            <a:r>
              <a:rPr lang="de-DE" sz="1800" dirty="0" err="1">
                <a:solidFill>
                  <a:srgbClr val="000000"/>
                </a:solidFill>
                <a:effectLst/>
                <a:latin typeface="Calibri" panose="020F0502020204030204" pitchFamily="34" charset="0"/>
                <a:ea typeface="Times New Roman" panose="02020603050405020304" pitchFamily="18" charset="0"/>
              </a:rPr>
              <a:t>Redefinition</a:t>
            </a:r>
            <a:r>
              <a:rPr lang="de-DE" sz="1800" dirty="0">
                <a:solidFill>
                  <a:srgbClr val="000000"/>
                </a:solidFill>
                <a:effectLst/>
                <a:latin typeface="Calibri" panose="020F0502020204030204" pitchFamily="34" charset="0"/>
                <a:ea typeface="Times New Roman" panose="02020603050405020304" pitchFamily="18" charset="0"/>
              </a:rPr>
              <a:t>) eines digitalen Mediums beschreibt auf der höchsten Stufe dann Umstände oder Chancen, die ohne das digitale Medium, d.h. mit herkömmlichen analogen Medien nicht möglich wären. Es werden komplett neue Lernaufgaben definiert. Beispiele sind VR- oder AR-Anwendungen, interaktive Videos zur selbstständigen Unterrichtsvorbereitung oder die Arbeit mit Visualisierungssoftware.</a:t>
            </a:r>
            <a:endParaRPr lang="de-DE" sz="1800" dirty="0">
              <a:effectLst/>
              <a:latin typeface="Times New Roman" panose="02020603050405020304" pitchFamily="18" charset="0"/>
              <a:ea typeface="Times New Roman" panose="02020603050405020304" pitchFamily="18" charset="0"/>
            </a:endParaRPr>
          </a:p>
          <a:p>
            <a:endParaRPr lang="de-DE" b="0" i="0" dirty="0">
              <a:solidFill>
                <a:srgbClr val="3D474D"/>
              </a:solidFill>
              <a:effectLst/>
              <a:latin typeface="Avenir" panose="02000503020000020003" pitchFamily="2" charset="0"/>
            </a:endParaRPr>
          </a:p>
          <a:p>
            <a:endParaRPr lang="de-DE" b="0" i="0" dirty="0">
              <a:solidFill>
                <a:srgbClr val="3D474D"/>
              </a:solidFill>
              <a:effectLst/>
              <a:latin typeface="Avenir" panose="02000503020000020003" pitchFamily="2" charset="0"/>
            </a:endParaRPr>
          </a:p>
          <a:p>
            <a:endParaRPr lang="de-DE" b="0" i="0" dirty="0">
              <a:solidFill>
                <a:srgbClr val="3D474D"/>
              </a:solidFill>
              <a:effectLst/>
              <a:latin typeface="Avenir" panose="02000503020000020003" pitchFamily="2" charset="0"/>
            </a:endParaRPr>
          </a:p>
          <a:p>
            <a:endParaRPr lang="de-DE" b="0" i="0" dirty="0">
              <a:solidFill>
                <a:srgbClr val="3D474D"/>
              </a:solidFill>
              <a:effectLst/>
              <a:latin typeface="Avenir" panose="02000503020000020003" pitchFamily="2" charset="0"/>
            </a:endParaRPr>
          </a:p>
          <a:p>
            <a:endParaRPr lang="de-DE" b="0" i="0" dirty="0">
              <a:solidFill>
                <a:srgbClr val="3D474D"/>
              </a:solidFill>
              <a:effectLst/>
              <a:latin typeface="Avenir" panose="02000503020000020003" pitchFamily="2" charset="0"/>
            </a:endParaRPr>
          </a:p>
          <a:p>
            <a:r>
              <a:rPr lang="de-DE" b="0" i="0" dirty="0" err="1">
                <a:solidFill>
                  <a:srgbClr val="3D474D"/>
                </a:solidFill>
                <a:effectLst/>
                <a:latin typeface="Avenir" panose="02000503020000020003" pitchFamily="2" charset="0"/>
              </a:rPr>
              <a:t>Puentedura</a:t>
            </a:r>
            <a:r>
              <a:rPr lang="de-DE" b="0" i="0" dirty="0">
                <a:solidFill>
                  <a:srgbClr val="3D474D"/>
                </a:solidFill>
                <a:effectLst/>
                <a:latin typeface="Avenir" panose="02000503020000020003" pitchFamily="2" charset="0"/>
              </a:rPr>
              <a:t>, R. R. (2013, May 29). SAMR: Moving </a:t>
            </a:r>
            <a:r>
              <a:rPr lang="de-DE" b="0" i="0" dirty="0" err="1">
                <a:solidFill>
                  <a:srgbClr val="3D474D"/>
                </a:solidFill>
                <a:effectLst/>
                <a:latin typeface="Avenir" panose="02000503020000020003" pitchFamily="2" charset="0"/>
              </a:rPr>
              <a:t>from</a:t>
            </a:r>
            <a:r>
              <a:rPr lang="de-DE" b="0" i="0" dirty="0">
                <a:solidFill>
                  <a:srgbClr val="3D474D"/>
                </a:solidFill>
                <a:effectLst/>
                <a:latin typeface="Avenir" panose="02000503020000020003" pitchFamily="2" charset="0"/>
              </a:rPr>
              <a:t> </a:t>
            </a:r>
            <a:r>
              <a:rPr lang="de-DE" b="0" i="0" dirty="0" err="1">
                <a:solidFill>
                  <a:srgbClr val="3D474D"/>
                </a:solidFill>
                <a:effectLst/>
                <a:latin typeface="Avenir" panose="02000503020000020003" pitchFamily="2" charset="0"/>
              </a:rPr>
              <a:t>enhancement</a:t>
            </a:r>
            <a:r>
              <a:rPr lang="de-DE" b="0" i="0" dirty="0">
                <a:solidFill>
                  <a:srgbClr val="3D474D"/>
                </a:solidFill>
                <a:effectLst/>
                <a:latin typeface="Avenir" panose="02000503020000020003" pitchFamily="2" charset="0"/>
              </a:rPr>
              <a:t> </a:t>
            </a:r>
            <a:r>
              <a:rPr lang="de-DE" b="0" i="0" dirty="0" err="1">
                <a:solidFill>
                  <a:srgbClr val="3D474D"/>
                </a:solidFill>
                <a:effectLst/>
                <a:latin typeface="Avenir" panose="02000503020000020003" pitchFamily="2" charset="0"/>
              </a:rPr>
              <a:t>to</a:t>
            </a:r>
            <a:r>
              <a:rPr lang="de-DE" b="0" i="0" dirty="0">
                <a:solidFill>
                  <a:srgbClr val="3D474D"/>
                </a:solidFill>
                <a:effectLst/>
                <a:latin typeface="Avenir" panose="02000503020000020003" pitchFamily="2" charset="0"/>
              </a:rPr>
              <a:t> </a:t>
            </a:r>
            <a:r>
              <a:rPr lang="de-DE" b="0" i="0" dirty="0" err="1">
                <a:solidFill>
                  <a:srgbClr val="3D474D"/>
                </a:solidFill>
                <a:effectLst/>
                <a:latin typeface="Avenir" panose="02000503020000020003" pitchFamily="2" charset="0"/>
              </a:rPr>
              <a:t>transformation</a:t>
            </a:r>
            <a:r>
              <a:rPr lang="de-DE" b="0" i="0" dirty="0">
                <a:solidFill>
                  <a:srgbClr val="3D474D"/>
                </a:solidFill>
                <a:effectLst/>
                <a:latin typeface="Avenir" panose="02000503020000020003" pitchFamily="2" charset="0"/>
              </a:rPr>
              <a:t> [Web log </a:t>
            </a:r>
            <a:r>
              <a:rPr lang="de-DE" b="0" i="0" dirty="0" err="1">
                <a:solidFill>
                  <a:srgbClr val="3D474D"/>
                </a:solidFill>
                <a:effectLst/>
                <a:latin typeface="Avenir" panose="02000503020000020003" pitchFamily="2" charset="0"/>
              </a:rPr>
              <a:t>post</a:t>
            </a:r>
            <a:r>
              <a:rPr lang="de-DE" b="0" i="0" dirty="0">
                <a:solidFill>
                  <a:srgbClr val="3D474D"/>
                </a:solidFill>
                <a:effectLst/>
                <a:latin typeface="Avenir" panose="02000503020000020003" pitchFamily="2" charset="0"/>
              </a:rPr>
              <a:t>]. </a:t>
            </a:r>
            <a:r>
              <a:rPr lang="de-DE" b="0" i="0" dirty="0" err="1">
                <a:solidFill>
                  <a:srgbClr val="3D474D"/>
                </a:solidFill>
                <a:effectLst/>
                <a:latin typeface="Avenir" panose="02000503020000020003" pitchFamily="2" charset="0"/>
              </a:rPr>
              <a:t>Retrieved</a:t>
            </a:r>
            <a:r>
              <a:rPr lang="de-DE" b="0" i="0" dirty="0">
                <a:solidFill>
                  <a:srgbClr val="3D474D"/>
                </a:solidFill>
                <a:effectLst/>
                <a:latin typeface="Avenir" panose="02000503020000020003" pitchFamily="2" charset="0"/>
              </a:rPr>
              <a:t> </a:t>
            </a:r>
            <a:r>
              <a:rPr lang="de-DE" b="0" i="0" dirty="0" err="1">
                <a:solidFill>
                  <a:srgbClr val="3D474D"/>
                </a:solidFill>
                <a:effectLst/>
                <a:latin typeface="Avenir" panose="02000503020000020003" pitchFamily="2" charset="0"/>
              </a:rPr>
              <a:t>from</a:t>
            </a:r>
            <a:r>
              <a:rPr lang="de-DE" b="0" i="0" dirty="0">
                <a:solidFill>
                  <a:srgbClr val="3D474D"/>
                </a:solidFill>
                <a:effectLst/>
                <a:latin typeface="Avenir" panose="02000503020000020003" pitchFamily="2" charset="0"/>
              </a:rPr>
              <a:t> </a:t>
            </a:r>
            <a:r>
              <a:rPr lang="de-DE" b="0" i="0" u="sng" dirty="0">
                <a:solidFill>
                  <a:srgbClr val="00AAFF"/>
                </a:solidFill>
                <a:effectLst/>
                <a:latin typeface="Avenir" panose="02000503020000020003" pitchFamily="2" charset="0"/>
                <a:hlinkClick r:id="rId3"/>
              </a:rPr>
              <a:t>http://www.hippasus.com/rrpweblog/archives/000095.html</a:t>
            </a:r>
            <a:endParaRPr lang="de-DE" b="0" i="0" u="sng" dirty="0">
              <a:solidFill>
                <a:srgbClr val="00AAFF"/>
              </a:solidFill>
              <a:effectLst/>
              <a:latin typeface="Avenir" panose="02000503020000020003" pitchFamily="2" charset="0"/>
            </a:endParaRPr>
          </a:p>
          <a:p>
            <a:endParaRPr lang="de-DE" b="0" i="0" u="sng" dirty="0">
              <a:solidFill>
                <a:srgbClr val="00AAFF"/>
              </a:solidFill>
              <a:effectLst/>
              <a:latin typeface="Avenir" panose="02000503020000020003" pitchFamily="2" charset="0"/>
            </a:endParaRPr>
          </a:p>
          <a:p>
            <a:endParaRPr lang="de-DE" b="0" i="0" u="sng" dirty="0">
              <a:solidFill>
                <a:srgbClr val="00AAFF"/>
              </a:solidFill>
              <a:effectLst/>
              <a:latin typeface="Avenir" panose="02000503020000020003" pitchFamily="2"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de-DE" sz="1200" kern="1200" dirty="0">
                <a:solidFill>
                  <a:schemeClr val="tx1"/>
                </a:solidFill>
                <a:effectLst/>
                <a:latin typeface="Arial" pitchFamily="34" charset="0"/>
                <a:ea typeface="+mn-ea"/>
                <a:cs typeface="Arial" pitchFamily="34" charset="0"/>
              </a:rPr>
              <a:t>Das SARM-Modell ist in vier Ebenen gegliedert. In der untersten Ebene findet eine 1:1 </a:t>
            </a:r>
            <a:r>
              <a:rPr lang="de-DE" sz="1200" kern="1200" dirty="0" err="1">
                <a:solidFill>
                  <a:schemeClr val="tx1"/>
                </a:solidFill>
                <a:effectLst/>
                <a:latin typeface="Arial" pitchFamily="34" charset="0"/>
                <a:ea typeface="+mn-ea"/>
                <a:cs typeface="Arial" pitchFamily="34" charset="0"/>
              </a:rPr>
              <a:t>Übertragung</a:t>
            </a:r>
            <a:r>
              <a:rPr lang="de-DE" sz="1200" kern="1200" dirty="0">
                <a:solidFill>
                  <a:schemeClr val="tx1"/>
                </a:solidFill>
                <a:effectLst/>
                <a:latin typeface="Arial" pitchFamily="34" charset="0"/>
                <a:ea typeface="+mn-ea"/>
                <a:cs typeface="Arial" pitchFamily="34" charset="0"/>
              </a:rPr>
              <a:t> von Unterricht in die digitale Welt statt, keine </a:t>
            </a:r>
            <a:r>
              <a:rPr lang="de-DE" sz="1200" kern="1200" dirty="0" err="1">
                <a:solidFill>
                  <a:schemeClr val="tx1"/>
                </a:solidFill>
                <a:effectLst/>
                <a:latin typeface="Arial" pitchFamily="34" charset="0"/>
                <a:ea typeface="+mn-ea"/>
                <a:cs typeface="Arial" pitchFamily="34" charset="0"/>
              </a:rPr>
              <a:t>Veränderung</a:t>
            </a:r>
            <a:r>
              <a:rPr lang="de-DE" sz="1200" kern="1200" dirty="0">
                <a:solidFill>
                  <a:schemeClr val="tx1"/>
                </a:solidFill>
                <a:effectLst/>
                <a:latin typeface="Arial" pitchFamily="34" charset="0"/>
                <a:ea typeface="+mn-ea"/>
                <a:cs typeface="Arial" pitchFamily="34" charset="0"/>
              </a:rPr>
              <a:t> der Inhalte nur das Medium </a:t>
            </a:r>
            <a:r>
              <a:rPr lang="de-DE" sz="1200" kern="1200" dirty="0" err="1">
                <a:solidFill>
                  <a:schemeClr val="tx1"/>
                </a:solidFill>
                <a:effectLst/>
                <a:latin typeface="Arial" pitchFamily="34" charset="0"/>
                <a:ea typeface="+mn-ea"/>
                <a:cs typeface="Arial" pitchFamily="34" charset="0"/>
              </a:rPr>
              <a:t>ändert</a:t>
            </a:r>
            <a:r>
              <a:rPr lang="de-DE" sz="1200" kern="1200" dirty="0">
                <a:solidFill>
                  <a:schemeClr val="tx1"/>
                </a:solidFill>
                <a:effectLst/>
                <a:latin typeface="Arial" pitchFamily="34" charset="0"/>
                <a:ea typeface="+mn-ea"/>
                <a:cs typeface="Arial" pitchFamily="34" charset="0"/>
              </a:rPr>
              <a:t> sich, Lesen eines Buches als E-Book, Suchen einer Stadt mit Atlas oder Maps. Eine reine Ersetzung ist nur wegen der Digitalisierung nicht notwendig und nur </a:t>
            </a:r>
            <a:r>
              <a:rPr lang="de-DE" sz="1200" kern="1200" dirty="0" err="1">
                <a:solidFill>
                  <a:schemeClr val="tx1"/>
                </a:solidFill>
                <a:effectLst/>
                <a:latin typeface="Arial" pitchFamily="34" charset="0"/>
                <a:ea typeface="+mn-ea"/>
                <a:cs typeface="Arial" pitchFamily="34" charset="0"/>
              </a:rPr>
              <a:t>begründet</a:t>
            </a:r>
            <a:r>
              <a:rPr lang="de-DE" sz="1200" kern="1200" dirty="0">
                <a:solidFill>
                  <a:schemeClr val="tx1"/>
                </a:solidFill>
                <a:effectLst/>
                <a:latin typeface="Arial" pitchFamily="34" charset="0"/>
                <a:ea typeface="+mn-ea"/>
                <a:cs typeface="Arial" pitchFamily="34" charset="0"/>
              </a:rPr>
              <a:t> </a:t>
            </a:r>
            <a:r>
              <a:rPr lang="de-DE" sz="1200" kern="1200" dirty="0" err="1">
                <a:solidFill>
                  <a:schemeClr val="tx1"/>
                </a:solidFill>
                <a:effectLst/>
                <a:latin typeface="Arial" pitchFamily="34" charset="0"/>
                <a:ea typeface="+mn-ea"/>
                <a:cs typeface="Arial" pitchFamily="34" charset="0"/>
              </a:rPr>
              <a:t>durchzuführen</a:t>
            </a:r>
            <a:r>
              <a:rPr lang="de-DE" sz="1200" kern="1200" dirty="0">
                <a:solidFill>
                  <a:schemeClr val="tx1"/>
                </a:solidFill>
                <a:effectLst/>
                <a:latin typeface="Arial" pitchFamily="34" charset="0"/>
                <a:ea typeface="+mn-ea"/>
                <a:cs typeface="Arial" pitchFamily="34" charset="0"/>
              </a:rPr>
              <a:t>. In der </a:t>
            </a:r>
            <a:r>
              <a:rPr lang="de-DE" sz="1200" kern="1200" dirty="0" err="1">
                <a:solidFill>
                  <a:schemeClr val="tx1"/>
                </a:solidFill>
                <a:effectLst/>
                <a:latin typeface="Arial" pitchFamily="34" charset="0"/>
                <a:ea typeface="+mn-ea"/>
                <a:cs typeface="Arial" pitchFamily="34" charset="0"/>
              </a:rPr>
              <a:t>höchsten</a:t>
            </a:r>
            <a:r>
              <a:rPr lang="de-DE" sz="1200" kern="1200" dirty="0">
                <a:solidFill>
                  <a:schemeClr val="tx1"/>
                </a:solidFill>
                <a:effectLst/>
                <a:latin typeface="Arial" pitchFamily="34" charset="0"/>
                <a:ea typeface="+mn-ea"/>
                <a:cs typeface="Arial" pitchFamily="34" charset="0"/>
              </a:rPr>
              <a:t> Stufe findet die Digitalisierung satt, in einer Umgebung, die ohne Medien/Internet nicht </a:t>
            </a:r>
            <a:r>
              <a:rPr lang="de-DE" sz="1200" kern="1200" dirty="0" err="1">
                <a:solidFill>
                  <a:schemeClr val="tx1"/>
                </a:solidFill>
                <a:effectLst/>
                <a:latin typeface="Arial" pitchFamily="34" charset="0"/>
                <a:ea typeface="+mn-ea"/>
                <a:cs typeface="Arial" pitchFamily="34" charset="0"/>
              </a:rPr>
              <a:t>möglich</a:t>
            </a:r>
            <a:r>
              <a:rPr lang="de-DE" sz="1200" kern="1200" dirty="0">
                <a:solidFill>
                  <a:schemeClr val="tx1"/>
                </a:solidFill>
                <a:effectLst/>
                <a:latin typeface="Arial" pitchFamily="34" charset="0"/>
                <a:ea typeface="+mn-ea"/>
                <a:cs typeface="Arial" pitchFamily="34" charset="0"/>
              </a:rPr>
              <a:t> </a:t>
            </a:r>
            <a:r>
              <a:rPr lang="de-DE" sz="1200" kern="1200" dirty="0" err="1">
                <a:solidFill>
                  <a:schemeClr val="tx1"/>
                </a:solidFill>
                <a:effectLst/>
                <a:latin typeface="Arial" pitchFamily="34" charset="0"/>
                <a:ea typeface="+mn-ea"/>
                <a:cs typeface="Arial" pitchFamily="34" charset="0"/>
              </a:rPr>
              <a:t>wäre</a:t>
            </a:r>
            <a:r>
              <a:rPr lang="de-DE" sz="1200" kern="1200" dirty="0">
                <a:solidFill>
                  <a:schemeClr val="tx1"/>
                </a:solidFill>
                <a:effectLst/>
                <a:latin typeface="Arial" pitchFamily="34" charset="0"/>
                <a:ea typeface="+mn-ea"/>
                <a:cs typeface="Arial" pitchFamily="34" charset="0"/>
              </a:rPr>
              <a:t> – Erstellen eines gemeinsamen interaktiven E-Books; Serviceleistung; Erkundung eines Reisezieles durch </a:t>
            </a:r>
            <a:r>
              <a:rPr lang="de-DE" sz="1200" kern="1200" dirty="0" err="1">
                <a:solidFill>
                  <a:schemeClr val="tx1"/>
                </a:solidFill>
                <a:effectLst/>
                <a:latin typeface="Arial" pitchFamily="34" charset="0"/>
                <a:ea typeface="+mn-ea"/>
                <a:cs typeface="Arial" pitchFamily="34" charset="0"/>
              </a:rPr>
              <a:t>VirtuelleRealität</a:t>
            </a:r>
            <a:r>
              <a:rPr lang="de-DE" sz="1200" kern="1200" dirty="0">
                <a:solidFill>
                  <a:schemeClr val="tx1"/>
                </a:solidFill>
                <a:effectLst/>
                <a:latin typeface="Arial" pitchFamily="34" charset="0"/>
                <a:ea typeface="+mn-ea"/>
                <a:cs typeface="Arial" pitchFamily="34" charset="0"/>
              </a:rPr>
              <a:t>. Ebenso wird die Aufgabenstellung angepasst – </a:t>
            </a:r>
            <a:r>
              <a:rPr lang="de-DE" sz="1200" kern="1200" dirty="0" err="1">
                <a:solidFill>
                  <a:schemeClr val="tx1"/>
                </a:solidFill>
                <a:effectLst/>
                <a:latin typeface="Arial" pitchFamily="34" charset="0"/>
                <a:ea typeface="+mn-ea"/>
                <a:cs typeface="Arial" pitchFamily="34" charset="0"/>
              </a:rPr>
              <a:t>Verkaufsgespräch</a:t>
            </a:r>
            <a:r>
              <a:rPr lang="de-DE" sz="1200" kern="1200" dirty="0">
                <a:solidFill>
                  <a:schemeClr val="tx1"/>
                </a:solidFill>
                <a:effectLst/>
                <a:latin typeface="Arial" pitchFamily="34" charset="0"/>
                <a:ea typeface="+mn-ea"/>
                <a:cs typeface="Arial" pitchFamily="34" charset="0"/>
              </a:rPr>
              <a:t> via Skype. </a:t>
            </a:r>
            <a:endParaRPr lang="de-DE" dirty="0"/>
          </a:p>
          <a:p>
            <a:endParaRPr lang="de-DE" dirty="0"/>
          </a:p>
        </p:txBody>
      </p:sp>
      <p:sp>
        <p:nvSpPr>
          <p:cNvPr id="4" name="Foliennummernplatzhalter 3"/>
          <p:cNvSpPr>
            <a:spLocks noGrp="1"/>
          </p:cNvSpPr>
          <p:nvPr>
            <p:ph type="sldNum" sz="quarter" idx="5"/>
          </p:nvPr>
        </p:nvSpPr>
        <p:spPr/>
        <p:txBody>
          <a:bodyPr/>
          <a:lstStyle/>
          <a:p>
            <a:fld id="{712621D8-2CC8-C84E-9737-43808E427A3D}" type="slidenum">
              <a:rPr lang="de-DE" smtClean="0"/>
              <a:t>24</a:t>
            </a:fld>
            <a:endParaRPr lang="de-DE"/>
          </a:p>
        </p:txBody>
      </p:sp>
    </p:spTree>
    <p:extLst>
      <p:ext uri="{BB962C8B-B14F-4D97-AF65-F5344CB8AC3E}">
        <p14:creationId xmlns:p14="http://schemas.microsoft.com/office/powerpoint/2010/main" val="223370617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712621D8-2CC8-C84E-9737-43808E427A3D}" type="slidenum">
              <a:rPr lang="de-DE" smtClean="0"/>
              <a:t>6</a:t>
            </a:fld>
            <a:endParaRPr lang="de-DE"/>
          </a:p>
        </p:txBody>
      </p:sp>
    </p:spTree>
    <p:extLst>
      <p:ext uri="{BB962C8B-B14F-4D97-AF65-F5344CB8AC3E}">
        <p14:creationId xmlns:p14="http://schemas.microsoft.com/office/powerpoint/2010/main" val="41368036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b="0" i="0" dirty="0" err="1">
                <a:solidFill>
                  <a:srgbClr val="3D474D"/>
                </a:solidFill>
                <a:effectLst/>
                <a:latin typeface="Avenir" panose="02000503020000020003" pitchFamily="2" charset="0"/>
              </a:rPr>
              <a:t>Puentedura</a:t>
            </a:r>
            <a:r>
              <a:rPr lang="de-DE" b="0" i="0" dirty="0">
                <a:solidFill>
                  <a:srgbClr val="3D474D"/>
                </a:solidFill>
                <a:effectLst/>
                <a:latin typeface="Avenir" panose="02000503020000020003" pitchFamily="2" charset="0"/>
              </a:rPr>
              <a:t>, R. R. (2013, May 29). SAMR: Moving </a:t>
            </a:r>
            <a:r>
              <a:rPr lang="de-DE" b="0" i="0" dirty="0" err="1">
                <a:solidFill>
                  <a:srgbClr val="3D474D"/>
                </a:solidFill>
                <a:effectLst/>
                <a:latin typeface="Avenir" panose="02000503020000020003" pitchFamily="2" charset="0"/>
              </a:rPr>
              <a:t>from</a:t>
            </a:r>
            <a:r>
              <a:rPr lang="de-DE" b="0" i="0" dirty="0">
                <a:solidFill>
                  <a:srgbClr val="3D474D"/>
                </a:solidFill>
                <a:effectLst/>
                <a:latin typeface="Avenir" panose="02000503020000020003" pitchFamily="2" charset="0"/>
              </a:rPr>
              <a:t> </a:t>
            </a:r>
            <a:r>
              <a:rPr lang="de-DE" b="0" i="0" dirty="0" err="1">
                <a:solidFill>
                  <a:srgbClr val="3D474D"/>
                </a:solidFill>
                <a:effectLst/>
                <a:latin typeface="Avenir" panose="02000503020000020003" pitchFamily="2" charset="0"/>
              </a:rPr>
              <a:t>enhancement</a:t>
            </a:r>
            <a:r>
              <a:rPr lang="de-DE" b="0" i="0" dirty="0">
                <a:solidFill>
                  <a:srgbClr val="3D474D"/>
                </a:solidFill>
                <a:effectLst/>
                <a:latin typeface="Avenir" panose="02000503020000020003" pitchFamily="2" charset="0"/>
              </a:rPr>
              <a:t> </a:t>
            </a:r>
            <a:r>
              <a:rPr lang="de-DE" b="0" i="0" dirty="0" err="1">
                <a:solidFill>
                  <a:srgbClr val="3D474D"/>
                </a:solidFill>
                <a:effectLst/>
                <a:latin typeface="Avenir" panose="02000503020000020003" pitchFamily="2" charset="0"/>
              </a:rPr>
              <a:t>to</a:t>
            </a:r>
            <a:r>
              <a:rPr lang="de-DE" b="0" i="0" dirty="0">
                <a:solidFill>
                  <a:srgbClr val="3D474D"/>
                </a:solidFill>
                <a:effectLst/>
                <a:latin typeface="Avenir" panose="02000503020000020003" pitchFamily="2" charset="0"/>
              </a:rPr>
              <a:t> </a:t>
            </a:r>
            <a:r>
              <a:rPr lang="de-DE" b="0" i="0" dirty="0" err="1">
                <a:solidFill>
                  <a:srgbClr val="3D474D"/>
                </a:solidFill>
                <a:effectLst/>
                <a:latin typeface="Avenir" panose="02000503020000020003" pitchFamily="2" charset="0"/>
              </a:rPr>
              <a:t>transformation</a:t>
            </a:r>
            <a:r>
              <a:rPr lang="de-DE" b="0" i="0" dirty="0">
                <a:solidFill>
                  <a:srgbClr val="3D474D"/>
                </a:solidFill>
                <a:effectLst/>
                <a:latin typeface="Avenir" panose="02000503020000020003" pitchFamily="2" charset="0"/>
              </a:rPr>
              <a:t> [Web log </a:t>
            </a:r>
            <a:r>
              <a:rPr lang="de-DE" b="0" i="0" dirty="0" err="1">
                <a:solidFill>
                  <a:srgbClr val="3D474D"/>
                </a:solidFill>
                <a:effectLst/>
                <a:latin typeface="Avenir" panose="02000503020000020003" pitchFamily="2" charset="0"/>
              </a:rPr>
              <a:t>post</a:t>
            </a:r>
            <a:r>
              <a:rPr lang="de-DE" b="0" i="0" dirty="0">
                <a:solidFill>
                  <a:srgbClr val="3D474D"/>
                </a:solidFill>
                <a:effectLst/>
                <a:latin typeface="Avenir" panose="02000503020000020003" pitchFamily="2" charset="0"/>
              </a:rPr>
              <a:t>]. </a:t>
            </a:r>
            <a:r>
              <a:rPr lang="de-DE" b="0" i="0" dirty="0" err="1">
                <a:solidFill>
                  <a:srgbClr val="3D474D"/>
                </a:solidFill>
                <a:effectLst/>
                <a:latin typeface="Avenir" panose="02000503020000020003" pitchFamily="2" charset="0"/>
              </a:rPr>
              <a:t>Retrieved</a:t>
            </a:r>
            <a:r>
              <a:rPr lang="de-DE" b="0" i="0" dirty="0">
                <a:solidFill>
                  <a:srgbClr val="3D474D"/>
                </a:solidFill>
                <a:effectLst/>
                <a:latin typeface="Avenir" panose="02000503020000020003" pitchFamily="2" charset="0"/>
              </a:rPr>
              <a:t> </a:t>
            </a:r>
            <a:r>
              <a:rPr lang="de-DE" b="0" i="0" dirty="0" err="1">
                <a:solidFill>
                  <a:srgbClr val="3D474D"/>
                </a:solidFill>
                <a:effectLst/>
                <a:latin typeface="Avenir" panose="02000503020000020003" pitchFamily="2" charset="0"/>
              </a:rPr>
              <a:t>from</a:t>
            </a:r>
            <a:r>
              <a:rPr lang="de-DE" b="0" i="0" dirty="0">
                <a:solidFill>
                  <a:srgbClr val="3D474D"/>
                </a:solidFill>
                <a:effectLst/>
                <a:latin typeface="Avenir" panose="02000503020000020003" pitchFamily="2" charset="0"/>
              </a:rPr>
              <a:t> </a:t>
            </a:r>
            <a:r>
              <a:rPr lang="de-DE" b="0" i="0" u="sng" dirty="0">
                <a:solidFill>
                  <a:srgbClr val="00AAFF"/>
                </a:solidFill>
                <a:effectLst/>
                <a:latin typeface="Avenir" panose="02000503020000020003" pitchFamily="2" charset="0"/>
                <a:hlinkClick r:id="rId3"/>
              </a:rPr>
              <a:t>http://www.hippasus.com/rrpweblog/archives/000095.html</a:t>
            </a:r>
            <a:endParaRPr lang="de-DE" b="0" i="0" u="sng" dirty="0">
              <a:solidFill>
                <a:srgbClr val="00AAFF"/>
              </a:solidFill>
              <a:effectLst/>
              <a:latin typeface="Avenir" panose="02000503020000020003" pitchFamily="2" charset="0"/>
            </a:endParaRPr>
          </a:p>
          <a:p>
            <a:endParaRPr lang="de-DE" b="0" i="0" u="sng" dirty="0">
              <a:solidFill>
                <a:srgbClr val="00AAFF"/>
              </a:solidFill>
              <a:effectLst/>
              <a:latin typeface="Avenir" panose="02000503020000020003" pitchFamily="2" charset="0"/>
            </a:endParaRPr>
          </a:p>
          <a:p>
            <a:endParaRPr lang="de-DE" b="0" i="0" u="sng" dirty="0">
              <a:solidFill>
                <a:srgbClr val="00AAFF"/>
              </a:solidFill>
              <a:effectLst/>
              <a:latin typeface="Avenir" panose="02000503020000020003" pitchFamily="2"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de-DE" sz="1200" kern="1200" dirty="0">
                <a:solidFill>
                  <a:schemeClr val="tx1"/>
                </a:solidFill>
                <a:effectLst/>
                <a:latin typeface="Arial" pitchFamily="34" charset="0"/>
                <a:ea typeface="+mn-ea"/>
                <a:cs typeface="Arial" pitchFamily="34" charset="0"/>
              </a:rPr>
              <a:t>Das SARM-Modell ist in vier Ebenen gegliedert. In der untersten Ebene findet eine 1:1 </a:t>
            </a:r>
            <a:r>
              <a:rPr lang="de-DE" sz="1200" kern="1200" dirty="0" err="1">
                <a:solidFill>
                  <a:schemeClr val="tx1"/>
                </a:solidFill>
                <a:effectLst/>
                <a:latin typeface="Arial" pitchFamily="34" charset="0"/>
                <a:ea typeface="+mn-ea"/>
                <a:cs typeface="Arial" pitchFamily="34" charset="0"/>
              </a:rPr>
              <a:t>Übertragung</a:t>
            </a:r>
            <a:r>
              <a:rPr lang="de-DE" sz="1200" kern="1200" dirty="0">
                <a:solidFill>
                  <a:schemeClr val="tx1"/>
                </a:solidFill>
                <a:effectLst/>
                <a:latin typeface="Arial" pitchFamily="34" charset="0"/>
                <a:ea typeface="+mn-ea"/>
                <a:cs typeface="Arial" pitchFamily="34" charset="0"/>
              </a:rPr>
              <a:t> von Unterricht in die digitale Welt statt, keine </a:t>
            </a:r>
            <a:r>
              <a:rPr lang="de-DE" sz="1200" kern="1200" dirty="0" err="1">
                <a:solidFill>
                  <a:schemeClr val="tx1"/>
                </a:solidFill>
                <a:effectLst/>
                <a:latin typeface="Arial" pitchFamily="34" charset="0"/>
                <a:ea typeface="+mn-ea"/>
                <a:cs typeface="Arial" pitchFamily="34" charset="0"/>
              </a:rPr>
              <a:t>Veränderung</a:t>
            </a:r>
            <a:r>
              <a:rPr lang="de-DE" sz="1200" kern="1200" dirty="0">
                <a:solidFill>
                  <a:schemeClr val="tx1"/>
                </a:solidFill>
                <a:effectLst/>
                <a:latin typeface="Arial" pitchFamily="34" charset="0"/>
                <a:ea typeface="+mn-ea"/>
                <a:cs typeface="Arial" pitchFamily="34" charset="0"/>
              </a:rPr>
              <a:t> der Inhalte nur das Medium </a:t>
            </a:r>
            <a:r>
              <a:rPr lang="de-DE" sz="1200" kern="1200" dirty="0" err="1">
                <a:solidFill>
                  <a:schemeClr val="tx1"/>
                </a:solidFill>
                <a:effectLst/>
                <a:latin typeface="Arial" pitchFamily="34" charset="0"/>
                <a:ea typeface="+mn-ea"/>
                <a:cs typeface="Arial" pitchFamily="34" charset="0"/>
              </a:rPr>
              <a:t>ändert</a:t>
            </a:r>
            <a:r>
              <a:rPr lang="de-DE" sz="1200" kern="1200" dirty="0">
                <a:solidFill>
                  <a:schemeClr val="tx1"/>
                </a:solidFill>
                <a:effectLst/>
                <a:latin typeface="Arial" pitchFamily="34" charset="0"/>
                <a:ea typeface="+mn-ea"/>
                <a:cs typeface="Arial" pitchFamily="34" charset="0"/>
              </a:rPr>
              <a:t> sich, Lesen eines Buches als E-Book, Suchen einer Stadt mit Atlas oder Maps. Eine reine Ersetzung ist nur wegen der Digitalisierung nicht notwendig und nur </a:t>
            </a:r>
            <a:r>
              <a:rPr lang="de-DE" sz="1200" kern="1200" dirty="0" err="1">
                <a:solidFill>
                  <a:schemeClr val="tx1"/>
                </a:solidFill>
                <a:effectLst/>
                <a:latin typeface="Arial" pitchFamily="34" charset="0"/>
                <a:ea typeface="+mn-ea"/>
                <a:cs typeface="Arial" pitchFamily="34" charset="0"/>
              </a:rPr>
              <a:t>begründet</a:t>
            </a:r>
            <a:r>
              <a:rPr lang="de-DE" sz="1200" kern="1200" dirty="0">
                <a:solidFill>
                  <a:schemeClr val="tx1"/>
                </a:solidFill>
                <a:effectLst/>
                <a:latin typeface="Arial" pitchFamily="34" charset="0"/>
                <a:ea typeface="+mn-ea"/>
                <a:cs typeface="Arial" pitchFamily="34" charset="0"/>
              </a:rPr>
              <a:t> </a:t>
            </a:r>
            <a:r>
              <a:rPr lang="de-DE" sz="1200" kern="1200" dirty="0" err="1">
                <a:solidFill>
                  <a:schemeClr val="tx1"/>
                </a:solidFill>
                <a:effectLst/>
                <a:latin typeface="Arial" pitchFamily="34" charset="0"/>
                <a:ea typeface="+mn-ea"/>
                <a:cs typeface="Arial" pitchFamily="34" charset="0"/>
              </a:rPr>
              <a:t>durchzuführen</a:t>
            </a:r>
            <a:r>
              <a:rPr lang="de-DE" sz="1200" kern="1200" dirty="0">
                <a:solidFill>
                  <a:schemeClr val="tx1"/>
                </a:solidFill>
                <a:effectLst/>
                <a:latin typeface="Arial" pitchFamily="34" charset="0"/>
                <a:ea typeface="+mn-ea"/>
                <a:cs typeface="Arial" pitchFamily="34" charset="0"/>
              </a:rPr>
              <a:t>. In der </a:t>
            </a:r>
            <a:r>
              <a:rPr lang="de-DE" sz="1200" kern="1200" dirty="0" err="1">
                <a:solidFill>
                  <a:schemeClr val="tx1"/>
                </a:solidFill>
                <a:effectLst/>
                <a:latin typeface="Arial" pitchFamily="34" charset="0"/>
                <a:ea typeface="+mn-ea"/>
                <a:cs typeface="Arial" pitchFamily="34" charset="0"/>
              </a:rPr>
              <a:t>höchsten</a:t>
            </a:r>
            <a:r>
              <a:rPr lang="de-DE" sz="1200" kern="1200" dirty="0">
                <a:solidFill>
                  <a:schemeClr val="tx1"/>
                </a:solidFill>
                <a:effectLst/>
                <a:latin typeface="Arial" pitchFamily="34" charset="0"/>
                <a:ea typeface="+mn-ea"/>
                <a:cs typeface="Arial" pitchFamily="34" charset="0"/>
              </a:rPr>
              <a:t> Stufe findet die Digitalisierung satt, in einer Umgebung, die ohne Medien/Internet nicht </a:t>
            </a:r>
            <a:r>
              <a:rPr lang="de-DE" sz="1200" kern="1200" dirty="0" err="1">
                <a:solidFill>
                  <a:schemeClr val="tx1"/>
                </a:solidFill>
                <a:effectLst/>
                <a:latin typeface="Arial" pitchFamily="34" charset="0"/>
                <a:ea typeface="+mn-ea"/>
                <a:cs typeface="Arial" pitchFamily="34" charset="0"/>
              </a:rPr>
              <a:t>möglich</a:t>
            </a:r>
            <a:r>
              <a:rPr lang="de-DE" sz="1200" kern="1200" dirty="0">
                <a:solidFill>
                  <a:schemeClr val="tx1"/>
                </a:solidFill>
                <a:effectLst/>
                <a:latin typeface="Arial" pitchFamily="34" charset="0"/>
                <a:ea typeface="+mn-ea"/>
                <a:cs typeface="Arial" pitchFamily="34" charset="0"/>
              </a:rPr>
              <a:t> </a:t>
            </a:r>
            <a:r>
              <a:rPr lang="de-DE" sz="1200" kern="1200" dirty="0" err="1">
                <a:solidFill>
                  <a:schemeClr val="tx1"/>
                </a:solidFill>
                <a:effectLst/>
                <a:latin typeface="Arial" pitchFamily="34" charset="0"/>
                <a:ea typeface="+mn-ea"/>
                <a:cs typeface="Arial" pitchFamily="34" charset="0"/>
              </a:rPr>
              <a:t>wäre</a:t>
            </a:r>
            <a:r>
              <a:rPr lang="de-DE" sz="1200" kern="1200" dirty="0">
                <a:solidFill>
                  <a:schemeClr val="tx1"/>
                </a:solidFill>
                <a:effectLst/>
                <a:latin typeface="Arial" pitchFamily="34" charset="0"/>
                <a:ea typeface="+mn-ea"/>
                <a:cs typeface="Arial" pitchFamily="34" charset="0"/>
              </a:rPr>
              <a:t> – Erstellen eines gemeinsamen interaktiven E-Books; Serviceleistung; Erkundung eines Reisezieles durch </a:t>
            </a:r>
            <a:r>
              <a:rPr lang="de-DE" sz="1200" kern="1200" dirty="0" err="1">
                <a:solidFill>
                  <a:schemeClr val="tx1"/>
                </a:solidFill>
                <a:effectLst/>
                <a:latin typeface="Arial" pitchFamily="34" charset="0"/>
                <a:ea typeface="+mn-ea"/>
                <a:cs typeface="Arial" pitchFamily="34" charset="0"/>
              </a:rPr>
              <a:t>VirtuelleRealität</a:t>
            </a:r>
            <a:r>
              <a:rPr lang="de-DE" sz="1200" kern="1200" dirty="0">
                <a:solidFill>
                  <a:schemeClr val="tx1"/>
                </a:solidFill>
                <a:effectLst/>
                <a:latin typeface="Arial" pitchFamily="34" charset="0"/>
                <a:ea typeface="+mn-ea"/>
                <a:cs typeface="Arial" pitchFamily="34" charset="0"/>
              </a:rPr>
              <a:t>. Ebenso wird die Aufgabenstellung angepasst – </a:t>
            </a:r>
            <a:r>
              <a:rPr lang="de-DE" sz="1200" kern="1200" dirty="0" err="1">
                <a:solidFill>
                  <a:schemeClr val="tx1"/>
                </a:solidFill>
                <a:effectLst/>
                <a:latin typeface="Arial" pitchFamily="34" charset="0"/>
                <a:ea typeface="+mn-ea"/>
                <a:cs typeface="Arial" pitchFamily="34" charset="0"/>
              </a:rPr>
              <a:t>Verkaufsgespräch</a:t>
            </a:r>
            <a:r>
              <a:rPr lang="de-DE" sz="1200" kern="1200" dirty="0">
                <a:solidFill>
                  <a:schemeClr val="tx1"/>
                </a:solidFill>
                <a:effectLst/>
                <a:latin typeface="Arial" pitchFamily="34" charset="0"/>
                <a:ea typeface="+mn-ea"/>
                <a:cs typeface="Arial" pitchFamily="34" charset="0"/>
              </a:rPr>
              <a:t> via Skype. </a:t>
            </a:r>
            <a:endParaRPr lang="de-DE" dirty="0"/>
          </a:p>
          <a:p>
            <a:endParaRPr lang="de-DE" dirty="0"/>
          </a:p>
        </p:txBody>
      </p:sp>
      <p:sp>
        <p:nvSpPr>
          <p:cNvPr id="4" name="Foliennummernplatzhalter 3"/>
          <p:cNvSpPr>
            <a:spLocks noGrp="1"/>
          </p:cNvSpPr>
          <p:nvPr>
            <p:ph type="sldNum" sz="quarter" idx="5"/>
          </p:nvPr>
        </p:nvSpPr>
        <p:spPr/>
        <p:txBody>
          <a:bodyPr/>
          <a:lstStyle/>
          <a:p>
            <a:fld id="{712621D8-2CC8-C84E-9737-43808E427A3D}" type="slidenum">
              <a:rPr lang="de-DE" smtClean="0"/>
              <a:t>25</a:t>
            </a:fld>
            <a:endParaRPr lang="de-DE"/>
          </a:p>
        </p:txBody>
      </p:sp>
    </p:spTree>
    <p:extLst>
      <p:ext uri="{BB962C8B-B14F-4D97-AF65-F5344CB8AC3E}">
        <p14:creationId xmlns:p14="http://schemas.microsoft.com/office/powerpoint/2010/main" val="96035771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lgn="just"/>
            <a:r>
              <a:rPr lang="de-DE" sz="1800" dirty="0">
                <a:solidFill>
                  <a:srgbClr val="000000"/>
                </a:solidFill>
                <a:effectLst/>
                <a:latin typeface="Calibri" panose="020F0502020204030204" pitchFamily="34" charset="0"/>
                <a:ea typeface="Times New Roman" panose="02020603050405020304" pitchFamily="18" charset="0"/>
              </a:rPr>
              <a:t>Nach </a:t>
            </a:r>
            <a:r>
              <a:rPr lang="de-DE" sz="1800" dirty="0" err="1">
                <a:solidFill>
                  <a:srgbClr val="000000"/>
                </a:solidFill>
                <a:effectLst/>
                <a:latin typeface="Calibri" panose="020F0502020204030204" pitchFamily="34" charset="0"/>
                <a:ea typeface="Times New Roman" panose="02020603050405020304" pitchFamily="18" charset="0"/>
              </a:rPr>
              <a:t>Höttecke</a:t>
            </a:r>
            <a:r>
              <a:rPr lang="de-DE" sz="1800" dirty="0">
                <a:solidFill>
                  <a:srgbClr val="000000"/>
                </a:solidFill>
                <a:effectLst/>
                <a:latin typeface="Calibri" panose="020F0502020204030204" pitchFamily="34" charset="0"/>
                <a:ea typeface="Times New Roman" panose="02020603050405020304" pitchFamily="18" charset="0"/>
              </a:rPr>
              <a:t> (2010, S. 5) zielt der Ansatz des forschenden Lernens darauf ab „[…] </a:t>
            </a:r>
            <a:r>
              <a:rPr lang="de-DE" sz="1800" i="1" dirty="0">
                <a:solidFill>
                  <a:srgbClr val="000000"/>
                </a:solidFill>
                <a:effectLst/>
                <a:latin typeface="Calibri" panose="020F0502020204030204" pitchFamily="34" charset="0"/>
                <a:ea typeface="Times New Roman" panose="02020603050405020304" pitchFamily="18" charset="0"/>
              </a:rPr>
              <a:t>Lehr-Lernprozesse forschungsähnlich zu gestalten. Die Betonung liegt auf dem Prozess des Forschens als Lernhandeln, das im Hinblick auf das Ergebnis offen gestaltet wird, und auf seiner Qualität</a:t>
            </a:r>
            <a:r>
              <a:rPr lang="de-DE" sz="1800" dirty="0">
                <a:solidFill>
                  <a:srgbClr val="000000"/>
                </a:solidFill>
                <a:effectLst/>
                <a:latin typeface="Calibri" panose="020F0502020204030204" pitchFamily="34" charset="0"/>
                <a:ea typeface="Times New Roman" panose="02020603050405020304" pitchFamily="18" charset="0"/>
              </a:rPr>
              <a:t>“. Die Lernenden stellen dabei eigenständig Fragen, explorieren Phänomene, planen Untersuchungen, führen diese unter Beobachtung durch, experimentieren eigenständig, gewinnen neue Erkenntnisse, sammeln und bereiten Daten auf und integrieren das neu erworbene Wissen in bisherige Wissensstrukturen. Final führt dieses Vorgehen – analog zum realistischen naturwissenschaftlichen Arbeiten zu einem Wissenstransfer, begründeten Vorhersagen und weiteren forschend-entdeckenden Lerneinheiten. (</a:t>
            </a:r>
            <a:r>
              <a:rPr lang="de-DE" sz="1800" dirty="0" err="1">
                <a:solidFill>
                  <a:srgbClr val="000000"/>
                </a:solidFill>
                <a:effectLst/>
                <a:latin typeface="Calibri" panose="020F0502020204030204" pitchFamily="34" charset="0"/>
                <a:ea typeface="Times New Roman" panose="02020603050405020304" pitchFamily="18" charset="0"/>
              </a:rPr>
              <a:t>Höttecke</a:t>
            </a:r>
            <a:r>
              <a:rPr lang="de-DE" sz="1800" dirty="0">
                <a:solidFill>
                  <a:srgbClr val="000000"/>
                </a:solidFill>
                <a:effectLst/>
                <a:latin typeface="Calibri" panose="020F0502020204030204" pitchFamily="34" charset="0"/>
                <a:ea typeface="Times New Roman" panose="02020603050405020304" pitchFamily="18" charset="0"/>
              </a:rPr>
              <a:t>, 2010).</a:t>
            </a:r>
            <a:endParaRPr lang="de-DE" sz="1800" dirty="0">
              <a:effectLst/>
              <a:latin typeface="Times New Roman" panose="02020603050405020304" pitchFamily="18" charset="0"/>
              <a:ea typeface="Times New Roman" panose="02020603050405020304" pitchFamily="18" charset="0"/>
            </a:endParaRPr>
          </a:p>
          <a:p>
            <a:pPr algn="just"/>
            <a:r>
              <a:rPr lang="de-DE" sz="1800" dirty="0">
                <a:solidFill>
                  <a:srgbClr val="FF0000"/>
                </a:solidFill>
                <a:effectLst/>
                <a:latin typeface="Calibri" panose="020F0502020204030204" pitchFamily="34" charset="0"/>
                <a:ea typeface="Times New Roman" panose="02020603050405020304" pitchFamily="18" charset="0"/>
              </a:rPr>
              <a:t> </a:t>
            </a:r>
            <a:endParaRPr lang="de-DE" sz="1800" dirty="0">
              <a:effectLst/>
              <a:latin typeface="Times New Roman" panose="02020603050405020304" pitchFamily="18" charset="0"/>
              <a:ea typeface="Times New Roman" panose="02020603050405020304" pitchFamily="18" charset="0"/>
            </a:endParaRPr>
          </a:p>
          <a:p>
            <a:pPr algn="just"/>
            <a:r>
              <a:rPr lang="de-DE" sz="1800" dirty="0">
                <a:solidFill>
                  <a:srgbClr val="000000"/>
                </a:solidFill>
                <a:effectLst/>
                <a:latin typeface="Calibri" panose="020F0502020204030204" pitchFamily="34" charset="0"/>
                <a:ea typeface="Times New Roman" panose="02020603050405020304" pitchFamily="18" charset="0"/>
              </a:rPr>
              <a:t>Empirisch lassen sich positive Effekte dieses Ansatzes auf Lernerfolge und Motivation belegen:</a:t>
            </a:r>
            <a:endParaRPr lang="de-DE" sz="1800" dirty="0">
              <a:effectLst/>
              <a:latin typeface="Times New Roman" panose="02020603050405020304" pitchFamily="18" charset="0"/>
              <a:ea typeface="Times New Roman" panose="02020603050405020304" pitchFamily="18" charset="0"/>
            </a:endParaRPr>
          </a:p>
          <a:p>
            <a:pPr algn="just"/>
            <a:r>
              <a:rPr lang="de-DE" sz="1800" dirty="0">
                <a:solidFill>
                  <a:srgbClr val="000000"/>
                </a:solidFill>
                <a:effectLst/>
                <a:latin typeface="Calibri" panose="020F0502020204030204" pitchFamily="34" charset="0"/>
                <a:ea typeface="Times New Roman" panose="02020603050405020304" pitchFamily="18" charset="0"/>
              </a:rPr>
              <a:t>Meta-Analysen finden bessere Lerneffekte (im Vergleich zu klassischen, lehrerzentrierten Ansätzen wie direkter Instruktion) mit mittleren Effektstärken von </a:t>
            </a:r>
            <a:r>
              <a:rPr lang="de-DE" sz="1800" i="1" dirty="0">
                <a:solidFill>
                  <a:srgbClr val="000000"/>
                </a:solidFill>
                <a:effectLst/>
                <a:latin typeface="Calibri" panose="020F0502020204030204" pitchFamily="34" charset="0"/>
                <a:ea typeface="Times New Roman" panose="02020603050405020304" pitchFamily="18" charset="0"/>
              </a:rPr>
              <a:t>d = .30</a:t>
            </a:r>
            <a:r>
              <a:rPr lang="de-DE" sz="1800" dirty="0">
                <a:solidFill>
                  <a:srgbClr val="000000"/>
                </a:solidFill>
                <a:effectLst/>
                <a:latin typeface="Calibri" panose="020F0502020204030204" pitchFamily="34" charset="0"/>
                <a:ea typeface="Times New Roman" panose="02020603050405020304" pitchFamily="18" charset="0"/>
              </a:rPr>
              <a:t> bei Alfieri, Brooks, Aldrich und </a:t>
            </a:r>
            <a:r>
              <a:rPr lang="de-DE" sz="1800" dirty="0" err="1">
                <a:solidFill>
                  <a:srgbClr val="000000"/>
                </a:solidFill>
                <a:effectLst/>
                <a:latin typeface="Calibri" panose="020F0502020204030204" pitchFamily="34" charset="0"/>
                <a:ea typeface="Times New Roman" panose="02020603050405020304" pitchFamily="18" charset="0"/>
              </a:rPr>
              <a:t>Tenenbaum</a:t>
            </a:r>
            <a:r>
              <a:rPr lang="de-DE" sz="1800" dirty="0">
                <a:solidFill>
                  <a:srgbClr val="000000"/>
                </a:solidFill>
                <a:effectLst/>
                <a:latin typeface="Calibri" panose="020F0502020204030204" pitchFamily="34" charset="0"/>
                <a:ea typeface="Times New Roman" panose="02020603050405020304" pitchFamily="18" charset="0"/>
              </a:rPr>
              <a:t> (2011) bis </a:t>
            </a:r>
            <a:r>
              <a:rPr lang="de-DE" sz="1800" i="1" dirty="0">
                <a:solidFill>
                  <a:srgbClr val="000000"/>
                </a:solidFill>
                <a:effectLst/>
                <a:latin typeface="Calibri" panose="020F0502020204030204" pitchFamily="34" charset="0"/>
                <a:ea typeface="Times New Roman" panose="02020603050405020304" pitchFamily="18" charset="0"/>
              </a:rPr>
              <a:t>d = .50</a:t>
            </a:r>
            <a:r>
              <a:rPr lang="de-DE" sz="1800" dirty="0">
                <a:solidFill>
                  <a:srgbClr val="000000"/>
                </a:solidFill>
                <a:effectLst/>
                <a:latin typeface="Calibri" panose="020F0502020204030204" pitchFamily="34" charset="0"/>
                <a:ea typeface="Times New Roman" panose="02020603050405020304" pitchFamily="18" charset="0"/>
              </a:rPr>
              <a:t> bei </a:t>
            </a:r>
            <a:r>
              <a:rPr lang="de-DE" sz="1800" dirty="0" err="1">
                <a:solidFill>
                  <a:srgbClr val="000000"/>
                </a:solidFill>
                <a:effectLst/>
                <a:latin typeface="Calibri" panose="020F0502020204030204" pitchFamily="34" charset="0"/>
                <a:ea typeface="Times New Roman" panose="02020603050405020304" pitchFamily="18" charset="0"/>
              </a:rPr>
              <a:t>Furtak</a:t>
            </a:r>
            <a:r>
              <a:rPr lang="de-DE" sz="1800" dirty="0">
                <a:solidFill>
                  <a:srgbClr val="000000"/>
                </a:solidFill>
                <a:effectLst/>
                <a:latin typeface="Calibri" panose="020F0502020204030204" pitchFamily="34" charset="0"/>
                <a:ea typeface="Times New Roman" panose="02020603050405020304" pitchFamily="18" charset="0"/>
              </a:rPr>
              <a:t>, Seidel, </a:t>
            </a:r>
            <a:r>
              <a:rPr lang="de-DE" sz="1800" dirty="0" err="1">
                <a:solidFill>
                  <a:srgbClr val="000000"/>
                </a:solidFill>
                <a:effectLst/>
                <a:latin typeface="Calibri" panose="020F0502020204030204" pitchFamily="34" charset="0"/>
                <a:ea typeface="Times New Roman" panose="02020603050405020304" pitchFamily="18" charset="0"/>
              </a:rPr>
              <a:t>Iverson</a:t>
            </a:r>
            <a:r>
              <a:rPr lang="de-DE" sz="1800" dirty="0">
                <a:solidFill>
                  <a:srgbClr val="000000"/>
                </a:solidFill>
                <a:effectLst/>
                <a:latin typeface="Calibri" panose="020F0502020204030204" pitchFamily="34" charset="0"/>
                <a:ea typeface="Times New Roman" panose="02020603050405020304" pitchFamily="18" charset="0"/>
              </a:rPr>
              <a:t> und Briggs (2012). Letztere geben zu bedenken, dass die Lernwirksamkeit von Anregungen, den Inhalt zu hinterfragen und Steuerung durch die Lehrkraft positiv mitbestimmt wird. Zudem finden sie, dass vor allem epistemisch orientierte (</a:t>
            </a:r>
            <a:r>
              <a:rPr lang="de-DE" sz="1800" i="1" dirty="0">
                <a:solidFill>
                  <a:srgbClr val="000000"/>
                </a:solidFill>
                <a:effectLst/>
                <a:latin typeface="Calibri" panose="020F0502020204030204" pitchFamily="34" charset="0"/>
                <a:ea typeface="Times New Roman" panose="02020603050405020304" pitchFamily="18" charset="0"/>
              </a:rPr>
              <a:t>d = .75</a:t>
            </a:r>
            <a:r>
              <a:rPr lang="de-DE" sz="1800" dirty="0">
                <a:solidFill>
                  <a:srgbClr val="000000"/>
                </a:solidFill>
                <a:effectLst/>
                <a:latin typeface="Calibri" panose="020F0502020204030204" pitchFamily="34" charset="0"/>
                <a:ea typeface="Times New Roman" panose="02020603050405020304" pitchFamily="18" charset="0"/>
              </a:rPr>
              <a:t>) sowie prozedurale und soziale Aktivitäten, wie kooperatives Arbeiten und diskutieren (</a:t>
            </a:r>
            <a:r>
              <a:rPr lang="de-DE" sz="1800" i="1" dirty="0">
                <a:solidFill>
                  <a:srgbClr val="000000"/>
                </a:solidFill>
                <a:effectLst/>
                <a:latin typeface="Calibri" panose="020F0502020204030204" pitchFamily="34" charset="0"/>
                <a:ea typeface="Times New Roman" panose="02020603050405020304" pitchFamily="18" charset="0"/>
              </a:rPr>
              <a:t>d = .72</a:t>
            </a:r>
            <a:r>
              <a:rPr lang="de-DE" sz="1800" dirty="0">
                <a:solidFill>
                  <a:srgbClr val="000000"/>
                </a:solidFill>
                <a:effectLst/>
                <a:latin typeface="Calibri" panose="020F0502020204030204" pitchFamily="34" charset="0"/>
                <a:ea typeface="Times New Roman" panose="02020603050405020304" pitchFamily="18" charset="0"/>
              </a:rPr>
              <a:t>) besonders hilfreich sind. Auch </a:t>
            </a:r>
            <a:r>
              <a:rPr lang="de-DE" sz="1800" dirty="0" err="1">
                <a:solidFill>
                  <a:srgbClr val="000000"/>
                </a:solidFill>
                <a:effectLst/>
                <a:latin typeface="Calibri" panose="020F0502020204030204" pitchFamily="34" charset="0"/>
                <a:ea typeface="Times New Roman" panose="02020603050405020304" pitchFamily="18" charset="0"/>
              </a:rPr>
              <a:t>Lazonder</a:t>
            </a:r>
            <a:r>
              <a:rPr lang="de-DE" sz="1800" dirty="0">
                <a:solidFill>
                  <a:srgbClr val="000000"/>
                </a:solidFill>
                <a:effectLst/>
                <a:latin typeface="Calibri" panose="020F0502020204030204" pitchFamily="34" charset="0"/>
                <a:ea typeface="Times New Roman" panose="02020603050405020304" pitchFamily="18" charset="0"/>
              </a:rPr>
              <a:t> und Harmsen (2016) fassen mehrere Studien zum forschend-entdeckenden Lernen zusammen und begründen die Lernwirksamkeit des Ansatzes vor allem mit der aktiven Beteiligung der Lernenden (positive Einflüsse auf Lernaktivitäten, Durchführungserfolg und Lernerfolg, </a:t>
            </a:r>
            <a:r>
              <a:rPr lang="de-DE" sz="1800" i="1" dirty="0">
                <a:solidFill>
                  <a:srgbClr val="000000"/>
                </a:solidFill>
                <a:effectLst/>
                <a:latin typeface="Calibri" panose="020F0502020204030204" pitchFamily="34" charset="0"/>
                <a:ea typeface="Times New Roman" panose="02020603050405020304" pitchFamily="18" charset="0"/>
              </a:rPr>
              <a:t>d = .50 - .71</a:t>
            </a:r>
            <a:r>
              <a:rPr lang="de-DE" sz="1800" dirty="0">
                <a:solidFill>
                  <a:srgbClr val="000000"/>
                </a:solidFill>
                <a:effectLst/>
                <a:latin typeface="Calibri" panose="020F0502020204030204" pitchFamily="34" charset="0"/>
                <a:ea typeface="Times New Roman" panose="02020603050405020304" pitchFamily="18" charset="0"/>
              </a:rPr>
              <a:t>). Dabei konnten keine besonderen Maßnahmen zur Unterstützung festgestellt werden, die den Lernerfolg signifikanter erhöhen als andere. Die Vermutung liegt nahe, dass auch digitale Medien zum forschend-entdeckenden Lernen beitragen können.</a:t>
            </a:r>
            <a:endParaRPr lang="de-DE" sz="1800" dirty="0">
              <a:effectLst/>
              <a:latin typeface="Times New Roman" panose="02020603050405020304" pitchFamily="18" charset="0"/>
              <a:ea typeface="Times New Roman" panose="02020603050405020304" pitchFamily="18" charset="0"/>
            </a:endParaRPr>
          </a:p>
          <a:p>
            <a:pPr algn="just"/>
            <a:r>
              <a:rPr lang="de-DE" sz="1800" dirty="0">
                <a:solidFill>
                  <a:srgbClr val="000000"/>
                </a:solidFill>
                <a:effectLst/>
                <a:latin typeface="Calibri" panose="020F0502020204030204" pitchFamily="34" charset="0"/>
                <a:ea typeface="Times New Roman" panose="02020603050405020304" pitchFamily="18" charset="0"/>
              </a:rPr>
              <a:t>Weitere Metaanalysen weisen darauf hin, dass das forschende bzw. problemorientierte Lernen ebenfalls positive Auswirkungen auf die Kompetenzen der Erkenntnisgewinnung und speziell des Experimentierens (Rieß &amp; Robin, 2012) haben können (</a:t>
            </a:r>
            <a:r>
              <a:rPr lang="de-DE" sz="1800" dirty="0" err="1">
                <a:solidFill>
                  <a:srgbClr val="000000"/>
                </a:solidFill>
                <a:effectLst/>
                <a:latin typeface="Calibri" panose="020F0502020204030204" pitchFamily="34" charset="0"/>
                <a:ea typeface="Times New Roman" panose="02020603050405020304" pitchFamily="18" charset="0"/>
              </a:rPr>
              <a:t>Dochy</a:t>
            </a:r>
            <a:r>
              <a:rPr lang="de-DE" sz="1800" dirty="0">
                <a:solidFill>
                  <a:srgbClr val="000000"/>
                </a:solidFill>
                <a:effectLst/>
                <a:latin typeface="Calibri" panose="020F0502020204030204" pitchFamily="34" charset="0"/>
                <a:ea typeface="Times New Roman" panose="02020603050405020304" pitchFamily="18" charset="0"/>
              </a:rPr>
              <a:t>, </a:t>
            </a:r>
            <a:r>
              <a:rPr lang="de-DE" sz="1800" dirty="0" err="1">
                <a:solidFill>
                  <a:srgbClr val="000000"/>
                </a:solidFill>
                <a:effectLst/>
                <a:latin typeface="Calibri" panose="020F0502020204030204" pitchFamily="34" charset="0"/>
                <a:ea typeface="Times New Roman" panose="02020603050405020304" pitchFamily="18" charset="0"/>
              </a:rPr>
              <a:t>Mien</a:t>
            </a:r>
            <a:r>
              <a:rPr lang="de-DE" sz="1800" dirty="0">
                <a:solidFill>
                  <a:srgbClr val="000000"/>
                </a:solidFill>
                <a:effectLst/>
                <a:latin typeface="Calibri" panose="020F0502020204030204" pitchFamily="34" charset="0"/>
                <a:ea typeface="Times New Roman" panose="02020603050405020304" pitchFamily="18" charset="0"/>
              </a:rPr>
              <a:t>, Van den Bossche &amp; </a:t>
            </a:r>
            <a:r>
              <a:rPr lang="de-DE" sz="1800" dirty="0" err="1">
                <a:solidFill>
                  <a:srgbClr val="000000"/>
                </a:solidFill>
                <a:effectLst/>
                <a:latin typeface="Calibri" panose="020F0502020204030204" pitchFamily="34" charset="0"/>
                <a:ea typeface="Times New Roman" panose="02020603050405020304" pitchFamily="18" charset="0"/>
              </a:rPr>
              <a:t>Gijbels</a:t>
            </a:r>
            <a:r>
              <a:rPr lang="de-DE" sz="1800" dirty="0">
                <a:solidFill>
                  <a:srgbClr val="000000"/>
                </a:solidFill>
                <a:effectLst/>
                <a:latin typeface="Calibri" panose="020F0502020204030204" pitchFamily="34" charset="0"/>
                <a:ea typeface="Times New Roman" panose="02020603050405020304" pitchFamily="18" charset="0"/>
              </a:rPr>
              <a:t>, 2003; </a:t>
            </a:r>
            <a:r>
              <a:rPr lang="de-DE" sz="1800" dirty="0" err="1">
                <a:solidFill>
                  <a:srgbClr val="000000"/>
                </a:solidFill>
                <a:effectLst/>
                <a:latin typeface="Calibri" panose="020F0502020204030204" pitchFamily="34" charset="0"/>
                <a:ea typeface="Times New Roman" panose="02020603050405020304" pitchFamily="18" charset="0"/>
              </a:rPr>
              <a:t>Furtak</a:t>
            </a:r>
            <a:r>
              <a:rPr lang="de-DE" sz="1800" dirty="0">
                <a:solidFill>
                  <a:srgbClr val="000000"/>
                </a:solidFill>
                <a:effectLst/>
                <a:latin typeface="Calibri" panose="020F0502020204030204" pitchFamily="34" charset="0"/>
                <a:ea typeface="Times New Roman" panose="02020603050405020304" pitchFamily="18" charset="0"/>
              </a:rPr>
              <a:t>, Seidel, </a:t>
            </a:r>
            <a:r>
              <a:rPr lang="de-DE" sz="1800" dirty="0" err="1">
                <a:solidFill>
                  <a:srgbClr val="000000"/>
                </a:solidFill>
                <a:effectLst/>
                <a:latin typeface="Calibri" panose="020F0502020204030204" pitchFamily="34" charset="0"/>
                <a:ea typeface="Times New Roman" panose="02020603050405020304" pitchFamily="18" charset="0"/>
              </a:rPr>
              <a:t>Iverson</a:t>
            </a:r>
            <a:r>
              <a:rPr lang="de-DE" sz="1800" dirty="0">
                <a:solidFill>
                  <a:srgbClr val="000000"/>
                </a:solidFill>
                <a:effectLst/>
                <a:latin typeface="Calibri" panose="020F0502020204030204" pitchFamily="34" charset="0"/>
                <a:ea typeface="Times New Roman" panose="02020603050405020304" pitchFamily="18" charset="0"/>
              </a:rPr>
              <a:t> &amp; Briggs, 2009).</a:t>
            </a:r>
            <a:endParaRPr lang="de-DE" sz="1800" dirty="0">
              <a:effectLst/>
              <a:latin typeface="Times New Roman" panose="02020603050405020304" pitchFamily="18" charset="0"/>
              <a:ea typeface="Times New Roman" panose="02020603050405020304" pitchFamily="18" charset="0"/>
            </a:endParaRPr>
          </a:p>
          <a:p>
            <a:pPr algn="just"/>
            <a:r>
              <a:rPr lang="de-DE" sz="1800" dirty="0">
                <a:solidFill>
                  <a:srgbClr val="000000"/>
                </a:solidFill>
                <a:effectLst/>
                <a:latin typeface="Calibri" panose="020F0502020204030204" pitchFamily="34" charset="0"/>
                <a:ea typeface="Times New Roman" panose="02020603050405020304" pitchFamily="18" charset="0"/>
              </a:rPr>
              <a:t>Das forschend-entdeckende Lernen (</a:t>
            </a:r>
            <a:r>
              <a:rPr lang="de-DE" sz="1800" dirty="0" err="1">
                <a:solidFill>
                  <a:srgbClr val="000000"/>
                </a:solidFill>
                <a:effectLst/>
                <a:latin typeface="Calibri" panose="020F0502020204030204" pitchFamily="34" charset="0"/>
                <a:ea typeface="Times New Roman" panose="02020603050405020304" pitchFamily="18" charset="0"/>
              </a:rPr>
              <a:t>inquiry</a:t>
            </a:r>
            <a:r>
              <a:rPr lang="de-DE" sz="1800" dirty="0">
                <a:solidFill>
                  <a:srgbClr val="000000"/>
                </a:solidFill>
                <a:effectLst/>
                <a:latin typeface="Calibri" panose="020F0502020204030204" pitchFamily="34" charset="0"/>
                <a:ea typeface="Times New Roman" panose="02020603050405020304" pitchFamily="18" charset="0"/>
              </a:rPr>
              <a:t> </a:t>
            </a:r>
            <a:r>
              <a:rPr lang="de-DE" sz="1800" dirty="0" err="1">
                <a:solidFill>
                  <a:srgbClr val="000000"/>
                </a:solidFill>
                <a:effectLst/>
                <a:latin typeface="Calibri" panose="020F0502020204030204" pitchFamily="34" charset="0"/>
                <a:ea typeface="Times New Roman" panose="02020603050405020304" pitchFamily="18" charset="0"/>
              </a:rPr>
              <a:t>based</a:t>
            </a:r>
            <a:r>
              <a:rPr lang="de-DE" sz="1800" dirty="0">
                <a:solidFill>
                  <a:srgbClr val="000000"/>
                </a:solidFill>
                <a:effectLst/>
                <a:latin typeface="Calibri" panose="020F0502020204030204" pitchFamily="34" charset="0"/>
                <a:ea typeface="Times New Roman" panose="02020603050405020304" pitchFamily="18" charset="0"/>
              </a:rPr>
              <a:t> </a:t>
            </a:r>
            <a:r>
              <a:rPr lang="de-DE" sz="1800" dirty="0" err="1">
                <a:solidFill>
                  <a:srgbClr val="000000"/>
                </a:solidFill>
                <a:effectLst/>
                <a:latin typeface="Calibri" panose="020F0502020204030204" pitchFamily="34" charset="0"/>
                <a:ea typeface="Times New Roman" panose="02020603050405020304" pitchFamily="18" charset="0"/>
              </a:rPr>
              <a:t>learning</a:t>
            </a:r>
            <a:r>
              <a:rPr lang="de-DE" sz="1800" dirty="0">
                <a:solidFill>
                  <a:srgbClr val="000000"/>
                </a:solidFill>
                <a:effectLst/>
                <a:latin typeface="Calibri" panose="020F0502020204030204" pitchFamily="34" charset="0"/>
                <a:ea typeface="Times New Roman" panose="02020603050405020304" pitchFamily="18" charset="0"/>
              </a:rPr>
              <a:t>) vermittelt SchülerInnen zukunftsfähige (21</a:t>
            </a:r>
            <a:r>
              <a:rPr lang="de-DE" sz="1800" baseline="30000" dirty="0">
                <a:solidFill>
                  <a:srgbClr val="000000"/>
                </a:solidFill>
                <a:effectLst/>
                <a:latin typeface="Calibri" panose="020F0502020204030204" pitchFamily="34" charset="0"/>
                <a:ea typeface="Times New Roman" panose="02020603050405020304" pitchFamily="18" charset="0"/>
              </a:rPr>
              <a:t>st</a:t>
            </a:r>
            <a:r>
              <a:rPr lang="de-DE" sz="1800" dirty="0">
                <a:solidFill>
                  <a:srgbClr val="000000"/>
                </a:solidFill>
                <a:effectLst/>
                <a:latin typeface="Calibri" panose="020F0502020204030204" pitchFamily="34" charset="0"/>
                <a:ea typeface="Times New Roman" panose="02020603050405020304" pitchFamily="18" charset="0"/>
              </a:rPr>
              <a:t> </a:t>
            </a:r>
            <a:r>
              <a:rPr lang="de-DE" sz="1800" dirty="0" err="1">
                <a:solidFill>
                  <a:srgbClr val="000000"/>
                </a:solidFill>
                <a:effectLst/>
                <a:latin typeface="Calibri" panose="020F0502020204030204" pitchFamily="34" charset="0"/>
                <a:ea typeface="Times New Roman" panose="02020603050405020304" pitchFamily="18" charset="0"/>
              </a:rPr>
              <a:t>century</a:t>
            </a:r>
            <a:r>
              <a:rPr lang="de-DE" sz="1800" dirty="0">
                <a:solidFill>
                  <a:srgbClr val="000000"/>
                </a:solidFill>
                <a:effectLst/>
                <a:latin typeface="Calibri" panose="020F0502020204030204" pitchFamily="34" charset="0"/>
                <a:ea typeface="Times New Roman" panose="02020603050405020304" pitchFamily="18" charset="0"/>
              </a:rPr>
              <a:t>) Kompetenzen zum kritischen Denken und Argumentieren, dem eigenständigen Wissenserwerb, Problemlösen, Scientific </a:t>
            </a:r>
            <a:r>
              <a:rPr lang="de-DE" sz="1800" dirty="0" err="1">
                <a:solidFill>
                  <a:srgbClr val="000000"/>
                </a:solidFill>
                <a:effectLst/>
                <a:latin typeface="Calibri" panose="020F0502020204030204" pitchFamily="34" charset="0"/>
                <a:ea typeface="Times New Roman" panose="02020603050405020304" pitchFamily="18" charset="0"/>
              </a:rPr>
              <a:t>Literacy</a:t>
            </a:r>
            <a:r>
              <a:rPr lang="de-DE" sz="1800" dirty="0">
                <a:solidFill>
                  <a:srgbClr val="000000"/>
                </a:solidFill>
                <a:effectLst/>
                <a:latin typeface="Calibri" panose="020F0502020204030204" pitchFamily="34" charset="0"/>
                <a:ea typeface="Times New Roman" panose="02020603050405020304" pitchFamily="18" charset="0"/>
              </a:rPr>
              <a:t> und dem sozialen Umgang, die auch im digitalen Zeitalter relevant sind.</a:t>
            </a:r>
            <a:endParaRPr lang="de-DE" sz="1800" dirty="0">
              <a:effectLst/>
              <a:latin typeface="Times New Roman" panose="02020603050405020304" pitchFamily="18" charset="0"/>
              <a:ea typeface="Times New Roman" panose="02020603050405020304" pitchFamily="18" charset="0"/>
            </a:endParaRPr>
          </a:p>
          <a:p>
            <a:endParaRPr lang="de-DE" dirty="0"/>
          </a:p>
        </p:txBody>
      </p:sp>
      <p:sp>
        <p:nvSpPr>
          <p:cNvPr id="4" name="Foliennummernplatzhalter 3"/>
          <p:cNvSpPr>
            <a:spLocks noGrp="1"/>
          </p:cNvSpPr>
          <p:nvPr>
            <p:ph type="sldNum" sz="quarter" idx="5"/>
          </p:nvPr>
        </p:nvSpPr>
        <p:spPr/>
        <p:txBody>
          <a:bodyPr/>
          <a:lstStyle/>
          <a:p>
            <a:fld id="{712621D8-2CC8-C84E-9737-43808E427A3D}" type="slidenum">
              <a:rPr lang="de-DE" smtClean="0"/>
              <a:t>26</a:t>
            </a:fld>
            <a:endParaRPr lang="de-DE"/>
          </a:p>
        </p:txBody>
      </p:sp>
    </p:spTree>
    <p:extLst>
      <p:ext uri="{BB962C8B-B14F-4D97-AF65-F5344CB8AC3E}">
        <p14:creationId xmlns:p14="http://schemas.microsoft.com/office/powerpoint/2010/main" val="200293988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712621D8-2CC8-C84E-9737-43808E427A3D}" type="slidenum">
              <a:rPr lang="de-DE" smtClean="0"/>
              <a:t>27</a:t>
            </a:fld>
            <a:endParaRPr lang="de-DE"/>
          </a:p>
        </p:txBody>
      </p:sp>
    </p:spTree>
    <p:extLst>
      <p:ext uri="{BB962C8B-B14F-4D97-AF65-F5344CB8AC3E}">
        <p14:creationId xmlns:p14="http://schemas.microsoft.com/office/powerpoint/2010/main" val="256242919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712621D8-2CC8-C84E-9737-43808E427A3D}" type="slidenum">
              <a:rPr lang="de-DE" smtClean="0"/>
              <a:t>29</a:t>
            </a:fld>
            <a:endParaRPr lang="de-DE"/>
          </a:p>
        </p:txBody>
      </p:sp>
    </p:spTree>
    <p:extLst>
      <p:ext uri="{BB962C8B-B14F-4D97-AF65-F5344CB8AC3E}">
        <p14:creationId xmlns:p14="http://schemas.microsoft.com/office/powerpoint/2010/main" val="378474025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712621D8-2CC8-C84E-9737-43808E427A3D}" type="slidenum">
              <a:rPr lang="de-DE" smtClean="0"/>
              <a:t>30</a:t>
            </a:fld>
            <a:endParaRPr lang="de-DE"/>
          </a:p>
        </p:txBody>
      </p:sp>
    </p:spTree>
    <p:extLst>
      <p:ext uri="{BB962C8B-B14F-4D97-AF65-F5344CB8AC3E}">
        <p14:creationId xmlns:p14="http://schemas.microsoft.com/office/powerpoint/2010/main" val="378474025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36F053-F435-F485-1BA0-900D27B0F6CC}"/>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4E3124AA-C7DD-BE43-A5C0-F33AE6727C7E}"/>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A0718A9D-48B9-E3F3-44B0-9BC0CE3E506B}"/>
              </a:ext>
            </a:extLst>
          </p:cNvPr>
          <p:cNvSpPr>
            <a:spLocks noGrp="1"/>
          </p:cNvSpPr>
          <p:nvPr>
            <p:ph type="body" idx="1"/>
          </p:nvPr>
        </p:nvSpPr>
        <p:spPr/>
        <p:txBody>
          <a:bodyPr/>
          <a:lstStyle/>
          <a:p>
            <a:endParaRPr lang="de-DE" dirty="0"/>
          </a:p>
        </p:txBody>
      </p:sp>
      <p:sp>
        <p:nvSpPr>
          <p:cNvPr id="4" name="Foliennummernplatzhalter 3">
            <a:extLst>
              <a:ext uri="{FF2B5EF4-FFF2-40B4-BE49-F238E27FC236}">
                <a16:creationId xmlns:a16="http://schemas.microsoft.com/office/drawing/2014/main" id="{2018FBE4-4929-03F9-A732-3FF996E16598}"/>
              </a:ext>
            </a:extLst>
          </p:cNvPr>
          <p:cNvSpPr>
            <a:spLocks noGrp="1"/>
          </p:cNvSpPr>
          <p:nvPr>
            <p:ph type="sldNum" sz="quarter" idx="5"/>
          </p:nvPr>
        </p:nvSpPr>
        <p:spPr/>
        <p:txBody>
          <a:bodyPr/>
          <a:lstStyle/>
          <a:p>
            <a:fld id="{712621D8-2CC8-C84E-9737-43808E427A3D}" type="slidenum">
              <a:rPr lang="de-DE" smtClean="0"/>
              <a:t>31</a:t>
            </a:fld>
            <a:endParaRPr lang="de-DE"/>
          </a:p>
        </p:txBody>
      </p:sp>
    </p:spTree>
    <p:extLst>
      <p:ext uri="{BB962C8B-B14F-4D97-AF65-F5344CB8AC3E}">
        <p14:creationId xmlns:p14="http://schemas.microsoft.com/office/powerpoint/2010/main" val="285006960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712621D8-2CC8-C84E-9737-43808E427A3D}" type="slidenum">
              <a:rPr lang="de-DE" smtClean="0"/>
              <a:t>32</a:t>
            </a:fld>
            <a:endParaRPr lang="de-DE"/>
          </a:p>
        </p:txBody>
      </p:sp>
    </p:spTree>
    <p:extLst>
      <p:ext uri="{BB962C8B-B14F-4D97-AF65-F5344CB8AC3E}">
        <p14:creationId xmlns:p14="http://schemas.microsoft.com/office/powerpoint/2010/main" val="359941093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889D59-0208-E420-C109-6EA8B074944D}"/>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BF578E3C-FC6C-ADDD-7A61-0E38E91BD395}"/>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526D6E05-25C8-BE54-21A8-CCAF40938D91}"/>
              </a:ext>
            </a:extLst>
          </p:cNvPr>
          <p:cNvSpPr>
            <a:spLocks noGrp="1"/>
          </p:cNvSpPr>
          <p:nvPr>
            <p:ph type="body" idx="1"/>
          </p:nvPr>
        </p:nvSpPr>
        <p:spPr/>
        <p:txBody>
          <a:bodyPr/>
          <a:lstStyle/>
          <a:p>
            <a:endParaRPr lang="de-DE" dirty="0"/>
          </a:p>
        </p:txBody>
      </p:sp>
      <p:sp>
        <p:nvSpPr>
          <p:cNvPr id="4" name="Foliennummernplatzhalter 3">
            <a:extLst>
              <a:ext uri="{FF2B5EF4-FFF2-40B4-BE49-F238E27FC236}">
                <a16:creationId xmlns:a16="http://schemas.microsoft.com/office/drawing/2014/main" id="{10A9B018-2F27-CC28-5978-2BDC19168739}"/>
              </a:ext>
            </a:extLst>
          </p:cNvPr>
          <p:cNvSpPr>
            <a:spLocks noGrp="1"/>
          </p:cNvSpPr>
          <p:nvPr>
            <p:ph type="sldNum" sz="quarter" idx="5"/>
          </p:nvPr>
        </p:nvSpPr>
        <p:spPr/>
        <p:txBody>
          <a:bodyPr/>
          <a:lstStyle/>
          <a:p>
            <a:fld id="{712621D8-2CC8-C84E-9737-43808E427A3D}" type="slidenum">
              <a:rPr lang="de-DE" smtClean="0"/>
              <a:t>33</a:t>
            </a:fld>
            <a:endParaRPr lang="de-DE"/>
          </a:p>
        </p:txBody>
      </p:sp>
    </p:spTree>
    <p:extLst>
      <p:ext uri="{BB962C8B-B14F-4D97-AF65-F5344CB8AC3E}">
        <p14:creationId xmlns:p14="http://schemas.microsoft.com/office/powerpoint/2010/main" val="68023016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Ggf. nicht notwendig, wenn in den Gruppen (in Präsenz) schon genügend inhaltlich diskutiert wurde</a:t>
            </a:r>
          </a:p>
        </p:txBody>
      </p:sp>
      <p:sp>
        <p:nvSpPr>
          <p:cNvPr id="4" name="Foliennummernplatzhalter 3"/>
          <p:cNvSpPr>
            <a:spLocks noGrp="1"/>
          </p:cNvSpPr>
          <p:nvPr>
            <p:ph type="sldNum" sz="quarter" idx="5"/>
          </p:nvPr>
        </p:nvSpPr>
        <p:spPr/>
        <p:txBody>
          <a:bodyPr/>
          <a:lstStyle/>
          <a:p>
            <a:fld id="{712621D8-2CC8-C84E-9737-43808E427A3D}" type="slidenum">
              <a:rPr lang="de-DE" smtClean="0"/>
              <a:t>35</a:t>
            </a:fld>
            <a:endParaRPr lang="de-DE"/>
          </a:p>
        </p:txBody>
      </p:sp>
    </p:spTree>
    <p:extLst>
      <p:ext uri="{BB962C8B-B14F-4D97-AF65-F5344CB8AC3E}">
        <p14:creationId xmlns:p14="http://schemas.microsoft.com/office/powerpoint/2010/main" val="375297904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712621D8-2CC8-C84E-9737-43808E427A3D}" type="slidenum">
              <a:rPr lang="de-DE" smtClean="0"/>
              <a:t>36</a:t>
            </a:fld>
            <a:endParaRPr lang="de-DE"/>
          </a:p>
        </p:txBody>
      </p:sp>
    </p:spTree>
    <p:extLst>
      <p:ext uri="{BB962C8B-B14F-4D97-AF65-F5344CB8AC3E}">
        <p14:creationId xmlns:p14="http://schemas.microsoft.com/office/powerpoint/2010/main" val="95426233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712621D8-2CC8-C84E-9737-43808E427A3D}" type="slidenum">
              <a:rPr lang="de-DE" smtClean="0"/>
              <a:t>7</a:t>
            </a:fld>
            <a:endParaRPr lang="de-DE"/>
          </a:p>
        </p:txBody>
      </p:sp>
    </p:spTree>
    <p:extLst>
      <p:ext uri="{BB962C8B-B14F-4D97-AF65-F5344CB8AC3E}">
        <p14:creationId xmlns:p14="http://schemas.microsoft.com/office/powerpoint/2010/main" val="169641114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712621D8-2CC8-C84E-9737-43808E427A3D}" type="slidenum">
              <a:rPr lang="de-DE" smtClean="0"/>
              <a:t>37</a:t>
            </a:fld>
            <a:endParaRPr lang="de-DE"/>
          </a:p>
        </p:txBody>
      </p:sp>
    </p:spTree>
    <p:extLst>
      <p:ext uri="{BB962C8B-B14F-4D97-AF65-F5344CB8AC3E}">
        <p14:creationId xmlns:p14="http://schemas.microsoft.com/office/powerpoint/2010/main" val="388811588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712621D8-2CC8-C84E-9737-43808E427A3D}" type="slidenum">
              <a:rPr lang="de-DE" smtClean="0"/>
              <a:t>38</a:t>
            </a:fld>
            <a:endParaRPr lang="de-DE"/>
          </a:p>
        </p:txBody>
      </p:sp>
    </p:spTree>
    <p:extLst>
      <p:ext uri="{BB962C8B-B14F-4D97-AF65-F5344CB8AC3E}">
        <p14:creationId xmlns:p14="http://schemas.microsoft.com/office/powerpoint/2010/main" val="268998305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712621D8-2CC8-C84E-9737-43808E427A3D}" type="slidenum">
              <a:rPr lang="de-DE" smtClean="0"/>
              <a:t>39</a:t>
            </a:fld>
            <a:endParaRPr lang="de-DE"/>
          </a:p>
        </p:txBody>
      </p:sp>
    </p:spTree>
    <p:extLst>
      <p:ext uri="{BB962C8B-B14F-4D97-AF65-F5344CB8AC3E}">
        <p14:creationId xmlns:p14="http://schemas.microsoft.com/office/powerpoint/2010/main" val="51728004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solidFill>
                  <a:srgbClr val="03869E"/>
                </a:solidFill>
                <a:latin typeface="Tw Cen MT" panose="020B0602020104020603" pitchFamily="34" charset="77"/>
              </a:rPr>
              <a:t>Quellen:</a:t>
            </a:r>
          </a:p>
          <a:p>
            <a:endParaRPr lang="de-DE" sz="1200" dirty="0">
              <a:solidFill>
                <a:srgbClr val="000000"/>
              </a:solidFill>
              <a:effectLst/>
              <a:latin typeface="Tw Cen MT" panose="020B0602020104020603" pitchFamily="34" charset="77"/>
              <a:ea typeface="Times New Roman" panose="02020603050405020304" pitchFamily="18" charset="0"/>
            </a:endParaRPr>
          </a:p>
          <a:p>
            <a:endParaRPr lang="de-DE" dirty="0"/>
          </a:p>
        </p:txBody>
      </p:sp>
      <p:sp>
        <p:nvSpPr>
          <p:cNvPr id="4" name="Foliennummernplatzhalter 3"/>
          <p:cNvSpPr>
            <a:spLocks noGrp="1"/>
          </p:cNvSpPr>
          <p:nvPr>
            <p:ph type="sldNum" sz="quarter" idx="5"/>
          </p:nvPr>
        </p:nvSpPr>
        <p:spPr/>
        <p:txBody>
          <a:bodyPr/>
          <a:lstStyle/>
          <a:p>
            <a:fld id="{712621D8-2CC8-C84E-9737-43808E427A3D}" type="slidenum">
              <a:rPr lang="de-DE" smtClean="0"/>
              <a:t>40</a:t>
            </a:fld>
            <a:endParaRPr lang="de-DE"/>
          </a:p>
        </p:txBody>
      </p:sp>
    </p:spTree>
    <p:extLst>
      <p:ext uri="{BB962C8B-B14F-4D97-AF65-F5344CB8AC3E}">
        <p14:creationId xmlns:p14="http://schemas.microsoft.com/office/powerpoint/2010/main" val="192655027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712621D8-2CC8-C84E-9737-43808E427A3D}" type="slidenum">
              <a:rPr lang="de-DE" smtClean="0"/>
              <a:t>9</a:t>
            </a:fld>
            <a:endParaRPr lang="de-DE"/>
          </a:p>
        </p:txBody>
      </p:sp>
    </p:spTree>
    <p:extLst>
      <p:ext uri="{BB962C8B-B14F-4D97-AF65-F5344CB8AC3E}">
        <p14:creationId xmlns:p14="http://schemas.microsoft.com/office/powerpoint/2010/main" val="52086817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712621D8-2CC8-C84E-9737-43808E427A3D}" type="slidenum">
              <a:rPr lang="de-DE" smtClean="0"/>
              <a:t>10</a:t>
            </a:fld>
            <a:endParaRPr lang="de-DE"/>
          </a:p>
        </p:txBody>
      </p:sp>
    </p:spTree>
    <p:extLst>
      <p:ext uri="{BB962C8B-B14F-4D97-AF65-F5344CB8AC3E}">
        <p14:creationId xmlns:p14="http://schemas.microsoft.com/office/powerpoint/2010/main" val="124890102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712621D8-2CC8-C84E-9737-43808E427A3D}" type="slidenum">
              <a:rPr lang="de-DE" smtClean="0"/>
              <a:t>11</a:t>
            </a:fld>
            <a:endParaRPr lang="de-DE"/>
          </a:p>
        </p:txBody>
      </p:sp>
    </p:spTree>
    <p:extLst>
      <p:ext uri="{BB962C8B-B14F-4D97-AF65-F5344CB8AC3E}">
        <p14:creationId xmlns:p14="http://schemas.microsoft.com/office/powerpoint/2010/main" val="168467231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712621D8-2CC8-C84E-9737-43808E427A3D}" type="slidenum">
              <a:rPr lang="de-DE" smtClean="0"/>
              <a:t>12</a:t>
            </a:fld>
            <a:endParaRPr lang="de-DE"/>
          </a:p>
        </p:txBody>
      </p:sp>
    </p:spTree>
    <p:extLst>
      <p:ext uri="{BB962C8B-B14F-4D97-AF65-F5344CB8AC3E}">
        <p14:creationId xmlns:p14="http://schemas.microsoft.com/office/powerpoint/2010/main" val="70782450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712621D8-2CC8-C84E-9737-43808E427A3D}" type="slidenum">
              <a:rPr lang="de-DE" smtClean="0"/>
              <a:t>13</a:t>
            </a:fld>
            <a:endParaRPr lang="de-DE"/>
          </a:p>
        </p:txBody>
      </p:sp>
    </p:spTree>
    <p:extLst>
      <p:ext uri="{BB962C8B-B14F-4D97-AF65-F5344CB8AC3E}">
        <p14:creationId xmlns:p14="http://schemas.microsoft.com/office/powerpoint/2010/main" val="2261700343"/>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200" b="0" i="0" dirty="0">
                <a:effectLst/>
                <a:latin typeface="AGaramondPro"/>
              </a:rPr>
              <a:t>Thyssen, C., Thoms, L-J., Kremser, E. Finger, A. </a:t>
            </a:r>
            <a:r>
              <a:rPr lang="de-DE" sz="1200" b="0" i="0" dirty="0" err="1">
                <a:effectLst/>
                <a:latin typeface="AGaramondPro"/>
              </a:rPr>
              <a:t>Huwer</a:t>
            </a:r>
            <a:r>
              <a:rPr lang="de-DE" sz="1200" b="0" i="0" dirty="0">
                <a:effectLst/>
                <a:latin typeface="AGaramondPro"/>
              </a:rPr>
              <a:t>, J. &amp; Becker, S. (2020.) </a:t>
            </a:r>
            <a:r>
              <a:rPr lang="de-DE" sz="1200" b="0" i="1" dirty="0">
                <a:effectLst/>
                <a:latin typeface="AGaramondPro"/>
              </a:rPr>
              <a:t>Digitale Basiskompetenzen in der Lehrerbildung unter besonderer Berücksichtigung der Naturwissenschaften</a:t>
            </a:r>
            <a:r>
              <a:rPr lang="de-DE" sz="1200" b="0" i="0" dirty="0">
                <a:effectLst/>
                <a:latin typeface="AGaramondPro"/>
              </a:rPr>
              <a:t>. I</a:t>
            </a:r>
            <a:r>
              <a:rPr lang="de-DE" sz="1200" b="0" i="0" dirty="0">
                <a:effectLst/>
                <a:latin typeface="Times"/>
              </a:rPr>
              <a:t>n: M. Beißwenger, B. </a:t>
            </a:r>
            <a:r>
              <a:rPr lang="de-DE" sz="1200" b="0" i="0" dirty="0" err="1">
                <a:effectLst/>
                <a:latin typeface="Times"/>
              </a:rPr>
              <a:t>Bulizek</a:t>
            </a:r>
            <a:r>
              <a:rPr lang="de-DE" sz="1200" b="0" i="0" dirty="0">
                <a:effectLst/>
                <a:latin typeface="Times"/>
              </a:rPr>
              <a:t>, I. </a:t>
            </a:r>
            <a:r>
              <a:rPr lang="de-DE" sz="1200" b="0" i="0" dirty="0" err="1">
                <a:effectLst/>
                <a:latin typeface="Times"/>
              </a:rPr>
              <a:t>Gryl</a:t>
            </a:r>
            <a:r>
              <a:rPr lang="de-DE" sz="1200" b="0" i="0" dirty="0">
                <a:effectLst/>
                <a:latin typeface="Times"/>
              </a:rPr>
              <a:t> et al. (Hrsg.) Digitale Innovationen und Kompetenzen in der Lehramtsausbildung Duisburg : </a:t>
            </a:r>
            <a:r>
              <a:rPr lang="de-DE" sz="1200" b="0" i="0" dirty="0" err="1">
                <a:effectLst/>
                <a:latin typeface="Times"/>
              </a:rPr>
              <a:t>Universitätsverlag</a:t>
            </a:r>
            <a:r>
              <a:rPr lang="de-DE" sz="1200" b="0" i="0" dirty="0">
                <a:effectLst/>
                <a:latin typeface="Times"/>
              </a:rPr>
              <a:t> Rhein-Ruhr, S. 77-98. - ISBN 978-3-95605-082-4 https://</a:t>
            </a:r>
            <a:r>
              <a:rPr lang="de-DE" sz="1200" b="0" i="0" dirty="0" err="1">
                <a:effectLst/>
                <a:latin typeface="Times"/>
              </a:rPr>
              <a:t>dx.doi.org</a:t>
            </a:r>
            <a:r>
              <a:rPr lang="de-DE" sz="1200" b="0" i="0" dirty="0">
                <a:effectLst/>
                <a:latin typeface="Times"/>
              </a:rPr>
              <a:t>/10.17185/</a:t>
            </a:r>
            <a:r>
              <a:rPr lang="de-DE" sz="1200" b="0" i="0" dirty="0" err="1">
                <a:effectLst/>
                <a:latin typeface="Times"/>
              </a:rPr>
              <a:t>duepublico</a:t>
            </a:r>
            <a:r>
              <a:rPr lang="de-DE" sz="1200" b="0" i="0" dirty="0">
                <a:effectLst/>
                <a:latin typeface="Times"/>
              </a:rPr>
              <a:t>/73330 </a:t>
            </a:r>
          </a:p>
          <a:p>
            <a:pPr marL="0" marR="0" lvl="0" indent="0" algn="l" defTabSz="914400" rtl="0" eaLnBrk="1" fontAlgn="auto" latinLnBrk="0" hangingPunct="1">
              <a:lnSpc>
                <a:spcPct val="100000"/>
              </a:lnSpc>
              <a:spcBef>
                <a:spcPts val="0"/>
              </a:spcBef>
              <a:spcAft>
                <a:spcPts val="0"/>
              </a:spcAft>
              <a:buClrTx/>
              <a:buSzTx/>
              <a:buFontTx/>
              <a:buNone/>
              <a:tabLst/>
              <a:defRPr/>
            </a:pPr>
            <a:endParaRPr lang="de-DE" sz="1200" b="0" i="0" dirty="0">
              <a:effectLst/>
              <a:latin typeface="Time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de-DE" sz="1800" dirty="0">
                <a:effectLst/>
                <a:latin typeface="AGaramondPro"/>
              </a:rPr>
              <a:t>Becker, S., </a:t>
            </a:r>
            <a:r>
              <a:rPr lang="de-DE" sz="1800" dirty="0" err="1">
                <a:effectLst/>
                <a:latin typeface="AGaramondPro"/>
              </a:rPr>
              <a:t>Bruckermann</a:t>
            </a:r>
            <a:r>
              <a:rPr lang="de-DE" sz="1800" dirty="0">
                <a:effectLst/>
                <a:latin typeface="AGaramondPro"/>
              </a:rPr>
              <a:t>, T., Finger, A., </a:t>
            </a:r>
            <a:r>
              <a:rPr lang="de-DE" sz="1800" dirty="0" err="1">
                <a:effectLst/>
                <a:latin typeface="AGaramondPro"/>
              </a:rPr>
              <a:t>Huwer</a:t>
            </a:r>
            <a:r>
              <a:rPr lang="de-DE" sz="1800" dirty="0">
                <a:effectLst/>
                <a:latin typeface="AGaramondPro"/>
              </a:rPr>
              <a:t>, J., Kremser, E., Meier, M., Thoms, L.-J., Thyssen, C. &amp; von Kotzebue, L. (2020). </a:t>
            </a:r>
            <a:r>
              <a:rPr lang="de-DE" sz="1800" dirty="0" err="1">
                <a:effectLst/>
                <a:latin typeface="AGaramondPro"/>
              </a:rPr>
              <a:t>DiKoLAN</a:t>
            </a:r>
            <a:r>
              <a:rPr lang="de-DE" sz="1800" dirty="0">
                <a:effectLst/>
                <a:latin typeface="AGaramondPro"/>
              </a:rPr>
              <a:t>: Digitale </a:t>
            </a:r>
            <a:r>
              <a:rPr lang="de-DE" sz="1800" dirty="0" err="1">
                <a:effectLst/>
                <a:latin typeface="AGaramondPro"/>
              </a:rPr>
              <a:t>Kompeten</a:t>
            </a:r>
            <a:r>
              <a:rPr lang="de-DE" sz="1800" dirty="0">
                <a:effectLst/>
                <a:latin typeface="AGaramondPro"/>
              </a:rPr>
              <a:t>- </a:t>
            </a:r>
            <a:r>
              <a:rPr lang="de-DE" sz="1800" dirty="0" err="1">
                <a:effectLst/>
                <a:latin typeface="AGaramondPro"/>
              </a:rPr>
              <a:t>zen</a:t>
            </a:r>
            <a:r>
              <a:rPr lang="de-DE" sz="1800" dirty="0">
                <a:effectLst/>
                <a:latin typeface="AGaramondPro"/>
              </a:rPr>
              <a:t> </a:t>
            </a:r>
            <a:r>
              <a:rPr lang="de-DE" sz="1800" dirty="0" err="1">
                <a:effectLst/>
                <a:latin typeface="AGaramondPro"/>
              </a:rPr>
              <a:t>für</a:t>
            </a:r>
            <a:r>
              <a:rPr lang="de-DE" sz="1800" dirty="0">
                <a:effectLst/>
                <a:latin typeface="AGaramondPro"/>
              </a:rPr>
              <a:t> das Lehramt in den Naturwissenschaften. Arbeitsgruppe Digitale Basis- </a:t>
            </a:r>
            <a:r>
              <a:rPr lang="de-DE" sz="1800" dirty="0" err="1">
                <a:effectLst/>
                <a:latin typeface="AGaramondPro"/>
              </a:rPr>
              <a:t>kompetenzen</a:t>
            </a:r>
            <a:r>
              <a:rPr lang="de-DE" sz="1800" dirty="0">
                <a:effectLst/>
                <a:latin typeface="AGaramondPro"/>
              </a:rPr>
              <a:t>. http://</a:t>
            </a:r>
            <a:r>
              <a:rPr lang="de-DE" sz="1800" dirty="0" err="1">
                <a:effectLst/>
                <a:latin typeface="AGaramondPro"/>
              </a:rPr>
              <a:t>dikolan.de</a:t>
            </a:r>
            <a:r>
              <a:rPr lang="de-DE" sz="1800" dirty="0">
                <a:effectLst/>
                <a:latin typeface="AGaramondPro"/>
              </a:rPr>
              <a:t>/ </a:t>
            </a:r>
            <a:endParaRPr lang="de-DE"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de-DE" sz="1200" b="0" i="0" dirty="0">
              <a:effectLst/>
              <a:latin typeface="Times"/>
            </a:endParaRPr>
          </a:p>
          <a:p>
            <a:endParaRPr lang="de-DE" dirty="0"/>
          </a:p>
        </p:txBody>
      </p:sp>
      <p:sp>
        <p:nvSpPr>
          <p:cNvPr id="4" name="Foliennummernplatzhalter 3"/>
          <p:cNvSpPr>
            <a:spLocks noGrp="1"/>
          </p:cNvSpPr>
          <p:nvPr>
            <p:ph type="sldNum" sz="quarter" idx="5"/>
          </p:nvPr>
        </p:nvSpPr>
        <p:spPr/>
        <p:txBody>
          <a:bodyPr/>
          <a:lstStyle/>
          <a:p>
            <a:fld id="{712621D8-2CC8-C84E-9737-43808E427A3D}" type="slidenum">
              <a:rPr lang="de-DE" smtClean="0"/>
              <a:t>12</a:t>
            </a:fld>
            <a:endParaRPr lang="de-DE"/>
          </a:p>
        </p:txBody>
      </p:sp>
    </p:spTree>
    <p:extLst>
      <p:ext uri="{BB962C8B-B14F-4D97-AF65-F5344CB8AC3E}">
        <p14:creationId xmlns:p14="http://schemas.microsoft.com/office/powerpoint/2010/main" val="157727534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712621D8-2CC8-C84E-9737-43808E427A3D}" type="slidenum">
              <a:rPr lang="de-DE" smtClean="0"/>
              <a:t>14</a:t>
            </a:fld>
            <a:endParaRPr lang="de-DE"/>
          </a:p>
        </p:txBody>
      </p:sp>
    </p:spTree>
    <p:extLst>
      <p:ext uri="{BB962C8B-B14F-4D97-AF65-F5344CB8AC3E}">
        <p14:creationId xmlns:p14="http://schemas.microsoft.com/office/powerpoint/2010/main" val="209772768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0.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0.xml"/><Relationship Id="rId4" Type="http://schemas.openxmlformats.org/officeDocument/2006/relationships/image" Target="../media/image5.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7.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7.png"/><Relationship Id="rId7" Type="http://schemas.openxmlformats.org/officeDocument/2006/relationships/image" Target="../media/image11.png"/><Relationship Id="rId2" Type="http://schemas.openxmlformats.org/officeDocument/2006/relationships/image" Target="../media/image6.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jpeg"/></Relationships>
</file>

<file path=ppt/slideLayouts/_rels/slideLayout70.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image" Target="../media/image16.jpg"/><Relationship Id="rId1" Type="http://schemas.openxmlformats.org/officeDocument/2006/relationships/slideMaster" Target="../slideMasters/slideMaster10.xml"/><Relationship Id="rId6" Type="http://schemas.openxmlformats.org/officeDocument/2006/relationships/image" Target="../media/image9.png"/><Relationship Id="rId5" Type="http://schemas.openxmlformats.org/officeDocument/2006/relationships/image" Target="../media/image8.jpeg"/><Relationship Id="rId4" Type="http://schemas.openxmlformats.org/officeDocument/2006/relationships/image" Target="../media/image7.png"/></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7.png"/><Relationship Id="rId7" Type="http://schemas.openxmlformats.org/officeDocument/2006/relationships/image" Target="../media/image11.png"/><Relationship Id="rId2" Type="http://schemas.openxmlformats.org/officeDocument/2006/relationships/image" Target="../media/image6.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jpeg"/></Relationships>
</file>

<file path=ppt/slideLayouts/_rels/slideLayout80.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image" Target="../media/image16.jpg"/><Relationship Id="rId1" Type="http://schemas.openxmlformats.org/officeDocument/2006/relationships/slideMaster" Target="../slideMasters/slideMaster10.xml"/><Relationship Id="rId6" Type="http://schemas.openxmlformats.org/officeDocument/2006/relationships/image" Target="../media/image9.png"/><Relationship Id="rId5" Type="http://schemas.openxmlformats.org/officeDocument/2006/relationships/image" Target="../media/image8.jpeg"/><Relationship Id="rId4" Type="http://schemas.openxmlformats.org/officeDocument/2006/relationships/image" Target="../media/image7.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elfolie">
    <p:spTree>
      <p:nvGrpSpPr>
        <p:cNvPr id="1" name=""/>
        <p:cNvGrpSpPr/>
        <p:nvPr/>
      </p:nvGrpSpPr>
      <p:grpSpPr>
        <a:xfrm>
          <a:off x="0" y="0"/>
          <a:ext cx="0" cy="0"/>
          <a:chOff x="0" y="0"/>
          <a:chExt cx="0" cy="0"/>
        </a:xfrm>
      </p:grpSpPr>
      <p:pic>
        <p:nvPicPr>
          <p:cNvPr id="66" name="Picture 2" descr="\\DROBO-FS\QuickDrops\JB\PPTX NG\Droplets\LightingOverlay.png"/>
          <p:cNvPicPr>
            <a:picLocks noChangeAspect="1" noChangeArrowheads="1"/>
          </p:cNvPicPr>
          <p:nvPr/>
        </p:nvPicPr>
        <p:blipFill>
          <a:blip r:embed="rId2">
            <a:alphaModFix amt="30000"/>
            <a:extLst>
              <a:ext uri="{28A0092B-C50C-407E-A947-70E740481C1C}">
                <a14:useLocalDpi xmlns:a14="http://schemas.microsoft.com/office/drawing/2010/main" val="0"/>
              </a:ext>
            </a:extLst>
          </a:blip>
          <a:srcRect/>
          <a:stretch>
            <a:fillRect/>
          </a:stretch>
        </p:blipFill>
        <p:spPr bwMode="auto">
          <a:xfrm>
            <a:off x="0" y="-1"/>
            <a:ext cx="12192003" cy="6858001"/>
          </a:xfrm>
          <a:prstGeom prst="rect">
            <a:avLst/>
          </a:prstGeom>
          <a:noFill/>
          <a:extLst>
            <a:ext uri="{909E8E84-426E-40dd-AFC4-6F175D3DCCD1}">
              <a14:hiddenFill xmlns="" xmlns:a14="http://schemas.microsoft.com/office/drawing/2010/main">
                <a:solidFill>
                  <a:srgbClr val="FFFFFF"/>
                </a:solidFill>
              </a14:hiddenFill>
            </a:ext>
          </a:extLst>
        </p:spPr>
      </p:pic>
      <p:grpSp>
        <p:nvGrpSpPr>
          <p:cNvPr id="11" name="Group 10"/>
          <p:cNvGrpSpPr/>
          <p:nvPr/>
        </p:nvGrpSpPr>
        <p:grpSpPr>
          <a:xfrm>
            <a:off x="0" y="0"/>
            <a:ext cx="2305051" cy="6858001"/>
            <a:chOff x="0" y="0"/>
            <a:chExt cx="2305051" cy="6858001"/>
          </a:xfrm>
          <a:gradFill flip="none" rotWithShape="1">
            <a:gsLst>
              <a:gs pos="0">
                <a:schemeClr val="tx2"/>
              </a:gs>
              <a:gs pos="100000">
                <a:schemeClr val="bg2">
                  <a:lumMod val="60000"/>
                  <a:lumOff val="40000"/>
                </a:schemeClr>
              </a:gs>
            </a:gsLst>
            <a:lin ang="5400000" scaled="0"/>
            <a:tileRect/>
          </a:gradFill>
        </p:grpSpPr>
        <p:sp>
          <p:nvSpPr>
            <p:cNvPr id="12" name="Rectangle 5"/>
            <p:cNvSpPr>
              <a:spLocks noChangeArrowheads="1"/>
            </p:cNvSpPr>
            <p:nvPr/>
          </p:nvSpPr>
          <p:spPr bwMode="auto">
            <a:xfrm>
              <a:off x="1209675" y="4763"/>
              <a:ext cx="23813" cy="218122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sp>
        <p:sp>
          <p:nvSpPr>
            <p:cNvPr id="13" name="Freeform 6"/>
            <p:cNvSpPr>
              <a:spLocks noEditPoints="1"/>
            </p:cNvSpPr>
            <p:nvPr/>
          </p:nvSpPr>
          <p:spPr bwMode="auto">
            <a:xfrm>
              <a:off x="1128713" y="21764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4" name="Freeform 7"/>
            <p:cNvSpPr>
              <a:spLocks noEditPoints="1"/>
            </p:cNvSpPr>
            <p:nvPr/>
          </p:nvSpPr>
          <p:spPr bwMode="auto">
            <a:xfrm>
              <a:off x="1123950" y="4021138"/>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5" name="Rectangle 8"/>
            <p:cNvSpPr>
              <a:spLocks noChangeArrowheads="1"/>
            </p:cNvSpPr>
            <p:nvPr/>
          </p:nvSpPr>
          <p:spPr bwMode="auto">
            <a:xfrm>
              <a:off x="414338" y="9525"/>
              <a:ext cx="28575" cy="4481513"/>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sp>
        <p:sp>
          <p:nvSpPr>
            <p:cNvPr id="16" name="Freeform 9"/>
            <p:cNvSpPr>
              <a:spLocks noEditPoints="1"/>
            </p:cNvSpPr>
            <p:nvPr/>
          </p:nvSpPr>
          <p:spPr bwMode="auto">
            <a:xfrm>
              <a:off x="333375"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7" name="Freeform 10"/>
            <p:cNvSpPr/>
            <p:nvPr/>
          </p:nvSpPr>
          <p:spPr bwMode="auto">
            <a:xfrm>
              <a:off x="190500" y="9525"/>
              <a:ext cx="152400" cy="908050"/>
            </a:xfrm>
            <a:custGeom>
              <a:avLst/>
              <a:gdLst/>
              <a:ahLst/>
              <a:cxnLst/>
              <a:rect l="0" t="0" r="r" b="b"/>
              <a:pathLst>
                <a:path w="96" h="572">
                  <a:moveTo>
                    <a:pt x="15" y="572"/>
                  </a:moveTo>
                  <a:lnTo>
                    <a:pt x="0" y="566"/>
                  </a:lnTo>
                  <a:lnTo>
                    <a:pt x="81" y="380"/>
                  </a:lnTo>
                  <a:lnTo>
                    <a:pt x="81" y="0"/>
                  </a:lnTo>
                  <a:lnTo>
                    <a:pt x="96" y="0"/>
                  </a:lnTo>
                  <a:lnTo>
                    <a:pt x="96" y="383"/>
                  </a:lnTo>
                  <a:lnTo>
                    <a:pt x="15" y="57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8" name="Freeform 11"/>
            <p:cNvSpPr/>
            <p:nvPr/>
          </p:nvSpPr>
          <p:spPr bwMode="auto">
            <a:xfrm>
              <a:off x="1290638" y="14288"/>
              <a:ext cx="376238" cy="1801813"/>
            </a:xfrm>
            <a:custGeom>
              <a:avLst/>
              <a:gdLst/>
              <a:ahLst/>
              <a:cxnLst/>
              <a:rect l="0" t="0" r="r" b="b"/>
              <a:pathLst>
                <a:path w="237" h="1135">
                  <a:moveTo>
                    <a:pt x="222" y="1135"/>
                  </a:moveTo>
                  <a:lnTo>
                    <a:pt x="0" y="620"/>
                  </a:lnTo>
                  <a:lnTo>
                    <a:pt x="0" y="0"/>
                  </a:lnTo>
                  <a:lnTo>
                    <a:pt x="18" y="0"/>
                  </a:lnTo>
                  <a:lnTo>
                    <a:pt x="18" y="617"/>
                  </a:lnTo>
                  <a:lnTo>
                    <a:pt x="237" y="1129"/>
                  </a:lnTo>
                  <a:lnTo>
                    <a:pt x="222" y="113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9" name="Freeform 12"/>
            <p:cNvSpPr>
              <a:spLocks noEditPoints="1"/>
            </p:cNvSpPr>
            <p:nvPr/>
          </p:nvSpPr>
          <p:spPr bwMode="auto">
            <a:xfrm>
              <a:off x="1600200" y="180181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0" name="Freeform 13"/>
            <p:cNvSpPr/>
            <p:nvPr/>
          </p:nvSpPr>
          <p:spPr bwMode="auto">
            <a:xfrm>
              <a:off x="1381125" y="9525"/>
              <a:ext cx="371475" cy="1425575"/>
            </a:xfrm>
            <a:custGeom>
              <a:avLst/>
              <a:gdLst/>
              <a:ahLst/>
              <a:cxnLst/>
              <a:rect l="0" t="0" r="r" b="b"/>
              <a:pathLst>
                <a:path w="234" h="898">
                  <a:moveTo>
                    <a:pt x="219" y="898"/>
                  </a:moveTo>
                  <a:lnTo>
                    <a:pt x="0" y="383"/>
                  </a:lnTo>
                  <a:lnTo>
                    <a:pt x="0" y="0"/>
                  </a:lnTo>
                  <a:lnTo>
                    <a:pt x="15" y="0"/>
                  </a:lnTo>
                  <a:lnTo>
                    <a:pt x="15" y="380"/>
                  </a:lnTo>
                  <a:lnTo>
                    <a:pt x="234" y="892"/>
                  </a:lnTo>
                  <a:lnTo>
                    <a:pt x="219" y="89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1" name="Freeform 14"/>
            <p:cNvSpPr/>
            <p:nvPr/>
          </p:nvSpPr>
          <p:spPr bwMode="auto">
            <a:xfrm>
              <a:off x="1643063" y="0"/>
              <a:ext cx="152400" cy="912813"/>
            </a:xfrm>
            <a:custGeom>
              <a:avLst/>
              <a:gdLst/>
              <a:ahLst/>
              <a:cxnLst/>
              <a:rect l="0" t="0" r="r" b="b"/>
              <a:pathLst>
                <a:path w="96" h="575">
                  <a:moveTo>
                    <a:pt x="96" y="575"/>
                  </a:moveTo>
                  <a:lnTo>
                    <a:pt x="78" y="575"/>
                  </a:lnTo>
                  <a:lnTo>
                    <a:pt x="78" y="192"/>
                  </a:lnTo>
                  <a:lnTo>
                    <a:pt x="0" y="6"/>
                  </a:lnTo>
                  <a:lnTo>
                    <a:pt x="15" y="0"/>
                  </a:lnTo>
                  <a:lnTo>
                    <a:pt x="96" y="189"/>
                  </a:lnTo>
                  <a:lnTo>
                    <a:pt x="96" y="57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2" name="Freeform 15"/>
            <p:cNvSpPr>
              <a:spLocks noEditPoints="1"/>
            </p:cNvSpPr>
            <p:nvPr/>
          </p:nvSpPr>
          <p:spPr bwMode="auto">
            <a:xfrm>
              <a:off x="1685925" y="14208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3" name="Freeform 16"/>
            <p:cNvSpPr>
              <a:spLocks noEditPoints="1"/>
            </p:cNvSpPr>
            <p:nvPr/>
          </p:nvSpPr>
          <p:spPr bwMode="auto">
            <a:xfrm>
              <a:off x="1685925"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4" name="Freeform 17"/>
            <p:cNvSpPr/>
            <p:nvPr/>
          </p:nvSpPr>
          <p:spPr bwMode="auto">
            <a:xfrm>
              <a:off x="1743075" y="4763"/>
              <a:ext cx="419100" cy="522288"/>
            </a:xfrm>
            <a:custGeom>
              <a:avLst/>
              <a:gdLst/>
              <a:ahLst/>
              <a:cxnLst/>
              <a:rect l="0" t="0" r="r" b="b"/>
              <a:pathLst>
                <a:path w="264" h="329">
                  <a:moveTo>
                    <a:pt x="252" y="329"/>
                  </a:moveTo>
                  <a:lnTo>
                    <a:pt x="45" y="120"/>
                  </a:lnTo>
                  <a:lnTo>
                    <a:pt x="0" y="6"/>
                  </a:lnTo>
                  <a:lnTo>
                    <a:pt x="15" y="0"/>
                  </a:lnTo>
                  <a:lnTo>
                    <a:pt x="60" y="111"/>
                  </a:lnTo>
                  <a:lnTo>
                    <a:pt x="264" y="317"/>
                  </a:lnTo>
                  <a:lnTo>
                    <a:pt x="252" y="32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5" name="Freeform 18"/>
            <p:cNvSpPr>
              <a:spLocks noEditPoints="1"/>
            </p:cNvSpPr>
            <p:nvPr/>
          </p:nvSpPr>
          <p:spPr bwMode="auto">
            <a:xfrm>
              <a:off x="2119313" y="488950"/>
              <a:ext cx="161925" cy="147638"/>
            </a:xfrm>
            <a:custGeom>
              <a:avLst/>
              <a:gdLst/>
              <a:ahLst/>
              <a:cxnLst/>
              <a:rect l="0" t="0" r="r" b="b"/>
              <a:pathLst>
                <a:path w="34" h="31">
                  <a:moveTo>
                    <a:pt x="17" y="31"/>
                  </a:moveTo>
                  <a:cubicBezTo>
                    <a:pt x="13" y="31"/>
                    <a:pt x="9" y="30"/>
                    <a:pt x="6" y="27"/>
                  </a:cubicBezTo>
                  <a:cubicBezTo>
                    <a:pt x="0" y="20"/>
                    <a:pt x="0" y="10"/>
                    <a:pt x="6" y="4"/>
                  </a:cubicBezTo>
                  <a:cubicBezTo>
                    <a:pt x="9" y="1"/>
                    <a:pt x="13" y="0"/>
                    <a:pt x="17" y="0"/>
                  </a:cubicBezTo>
                  <a:cubicBezTo>
                    <a:pt x="21" y="0"/>
                    <a:pt x="25" y="1"/>
                    <a:pt x="28" y="4"/>
                  </a:cubicBezTo>
                  <a:cubicBezTo>
                    <a:pt x="34" y="10"/>
                    <a:pt x="34" y="20"/>
                    <a:pt x="28" y="27"/>
                  </a:cubicBezTo>
                  <a:cubicBezTo>
                    <a:pt x="25" y="30"/>
                    <a:pt x="21" y="31"/>
                    <a:pt x="17" y="31"/>
                  </a:cubicBezTo>
                  <a:close/>
                  <a:moveTo>
                    <a:pt x="17" y="4"/>
                  </a:moveTo>
                  <a:cubicBezTo>
                    <a:pt x="14" y="4"/>
                    <a:pt x="11" y="5"/>
                    <a:pt x="9" y="7"/>
                  </a:cubicBezTo>
                  <a:cubicBezTo>
                    <a:pt x="4" y="12"/>
                    <a:pt x="4" y="19"/>
                    <a:pt x="9" y="24"/>
                  </a:cubicBezTo>
                  <a:cubicBezTo>
                    <a:pt x="11" y="26"/>
                    <a:pt x="14" y="27"/>
                    <a:pt x="17" y="27"/>
                  </a:cubicBezTo>
                  <a:cubicBezTo>
                    <a:pt x="20" y="27"/>
                    <a:pt x="23" y="26"/>
                    <a:pt x="25" y="24"/>
                  </a:cubicBezTo>
                  <a:cubicBezTo>
                    <a:pt x="30" y="19"/>
                    <a:pt x="30" y="12"/>
                    <a:pt x="25" y="7"/>
                  </a:cubicBezTo>
                  <a:cubicBezTo>
                    <a:pt x="23" y="5"/>
                    <a:pt x="20" y="4"/>
                    <a:pt x="17"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6" name="Freeform 19"/>
            <p:cNvSpPr/>
            <p:nvPr/>
          </p:nvSpPr>
          <p:spPr bwMode="auto">
            <a:xfrm>
              <a:off x="952500" y="4763"/>
              <a:ext cx="152400" cy="908050"/>
            </a:xfrm>
            <a:custGeom>
              <a:avLst/>
              <a:gdLst/>
              <a:ahLst/>
              <a:cxnLst/>
              <a:rect l="0" t="0" r="r" b="b"/>
              <a:pathLst>
                <a:path w="96" h="572">
                  <a:moveTo>
                    <a:pt x="15" y="572"/>
                  </a:moveTo>
                  <a:lnTo>
                    <a:pt x="0" y="572"/>
                  </a:lnTo>
                  <a:lnTo>
                    <a:pt x="0" y="189"/>
                  </a:lnTo>
                  <a:lnTo>
                    <a:pt x="81" y="0"/>
                  </a:lnTo>
                  <a:lnTo>
                    <a:pt x="96" y="6"/>
                  </a:lnTo>
                  <a:lnTo>
                    <a:pt x="15" y="192"/>
                  </a:lnTo>
                  <a:lnTo>
                    <a:pt x="15" y="57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7" name="Freeform 20"/>
            <p:cNvSpPr>
              <a:spLocks noEditPoints="1"/>
            </p:cNvSpPr>
            <p:nvPr/>
          </p:nvSpPr>
          <p:spPr bwMode="auto">
            <a:xfrm>
              <a:off x="866775"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2"/>
                    <a:pt x="4" y="20"/>
                  </a:cubicBezTo>
                  <a:cubicBezTo>
                    <a:pt x="4" y="29"/>
                    <a:pt x="11" y="36"/>
                    <a:pt x="20" y="36"/>
                  </a:cubicBezTo>
                  <a:cubicBezTo>
                    <a:pt x="29" y="36"/>
                    <a:pt x="36" y="29"/>
                    <a:pt x="36" y="20"/>
                  </a:cubicBezTo>
                  <a:cubicBezTo>
                    <a:pt x="36" y="12"/>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8" name="Freeform 21"/>
            <p:cNvSpPr>
              <a:spLocks noEditPoints="1"/>
            </p:cNvSpPr>
            <p:nvPr/>
          </p:nvSpPr>
          <p:spPr bwMode="auto">
            <a:xfrm>
              <a:off x="890588" y="15541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9" name="Freeform 22"/>
            <p:cNvSpPr/>
            <p:nvPr/>
          </p:nvSpPr>
          <p:spPr bwMode="auto">
            <a:xfrm>
              <a:off x="738188" y="5622925"/>
              <a:ext cx="338138" cy="1216025"/>
            </a:xfrm>
            <a:custGeom>
              <a:avLst/>
              <a:gdLst/>
              <a:ahLst/>
              <a:cxnLst/>
              <a:rect l="0" t="0" r="r" b="b"/>
              <a:pathLst>
                <a:path w="213" h="766">
                  <a:moveTo>
                    <a:pt x="213" y="766"/>
                  </a:moveTo>
                  <a:lnTo>
                    <a:pt x="195" y="766"/>
                  </a:lnTo>
                  <a:lnTo>
                    <a:pt x="195" y="464"/>
                  </a:lnTo>
                  <a:lnTo>
                    <a:pt x="0" y="6"/>
                  </a:lnTo>
                  <a:lnTo>
                    <a:pt x="12" y="0"/>
                  </a:lnTo>
                  <a:lnTo>
                    <a:pt x="213" y="461"/>
                  </a:lnTo>
                  <a:lnTo>
                    <a:pt x="213" y="76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0" name="Freeform 23"/>
            <p:cNvSpPr>
              <a:spLocks noEditPoints="1"/>
            </p:cNvSpPr>
            <p:nvPr/>
          </p:nvSpPr>
          <p:spPr bwMode="auto">
            <a:xfrm>
              <a:off x="647700" y="5480050"/>
              <a:ext cx="157163" cy="157163"/>
            </a:xfrm>
            <a:custGeom>
              <a:avLst/>
              <a:gdLst/>
              <a:ahLst/>
              <a:cxnLst/>
              <a:rect l="0" t="0" r="r" b="b"/>
              <a:pathLst>
                <a:path w="33" h="33">
                  <a:moveTo>
                    <a:pt x="17" y="33"/>
                  </a:moveTo>
                  <a:cubicBezTo>
                    <a:pt x="8" y="33"/>
                    <a:pt x="0" y="26"/>
                    <a:pt x="0" y="17"/>
                  </a:cubicBezTo>
                  <a:cubicBezTo>
                    <a:pt x="0" y="8"/>
                    <a:pt x="8" y="0"/>
                    <a:pt x="17" y="0"/>
                  </a:cubicBezTo>
                  <a:cubicBezTo>
                    <a:pt x="26" y="0"/>
                    <a:pt x="33" y="8"/>
                    <a:pt x="33" y="17"/>
                  </a:cubicBezTo>
                  <a:cubicBezTo>
                    <a:pt x="33" y="26"/>
                    <a:pt x="26" y="33"/>
                    <a:pt x="17" y="33"/>
                  </a:cubicBezTo>
                  <a:close/>
                  <a:moveTo>
                    <a:pt x="17" y="4"/>
                  </a:moveTo>
                  <a:cubicBezTo>
                    <a:pt x="10" y="4"/>
                    <a:pt x="4" y="10"/>
                    <a:pt x="4" y="17"/>
                  </a:cubicBezTo>
                  <a:cubicBezTo>
                    <a:pt x="4" y="24"/>
                    <a:pt x="10" y="29"/>
                    <a:pt x="17" y="29"/>
                  </a:cubicBezTo>
                  <a:cubicBezTo>
                    <a:pt x="23" y="29"/>
                    <a:pt x="29" y="24"/>
                    <a:pt x="29" y="17"/>
                  </a:cubicBezTo>
                  <a:cubicBezTo>
                    <a:pt x="29" y="10"/>
                    <a:pt x="23" y="4"/>
                    <a:pt x="17"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1" name="Freeform 24"/>
            <p:cNvSpPr>
              <a:spLocks noEditPoints="1"/>
            </p:cNvSpPr>
            <p:nvPr/>
          </p:nvSpPr>
          <p:spPr bwMode="auto">
            <a:xfrm>
              <a:off x="66675" y="903288"/>
              <a:ext cx="190500" cy="190500"/>
            </a:xfrm>
            <a:custGeom>
              <a:avLst/>
              <a:gdLst/>
              <a:ahLst/>
              <a:cxnLst/>
              <a:rect l="0" t="0" r="r" b="b"/>
              <a:pathLst>
                <a:path w="40" h="40">
                  <a:moveTo>
                    <a:pt x="20" y="40"/>
                  </a:moveTo>
                  <a:cubicBezTo>
                    <a:pt x="9" y="40"/>
                    <a:pt x="0" y="31"/>
                    <a:pt x="0" y="20"/>
                  </a:cubicBezTo>
                  <a:cubicBezTo>
                    <a:pt x="0" y="9"/>
                    <a:pt x="9" y="0"/>
                    <a:pt x="20" y="0"/>
                  </a:cubicBezTo>
                  <a:cubicBezTo>
                    <a:pt x="32" y="0"/>
                    <a:pt x="40" y="9"/>
                    <a:pt x="40" y="20"/>
                  </a:cubicBezTo>
                  <a:cubicBezTo>
                    <a:pt x="40" y="31"/>
                    <a:pt x="32" y="40"/>
                    <a:pt x="20" y="40"/>
                  </a:cubicBezTo>
                  <a:close/>
                  <a:moveTo>
                    <a:pt x="20" y="4"/>
                  </a:moveTo>
                  <a:cubicBezTo>
                    <a:pt x="12" y="4"/>
                    <a:pt x="4" y="12"/>
                    <a:pt x="4" y="20"/>
                  </a:cubicBezTo>
                  <a:cubicBezTo>
                    <a:pt x="4" y="29"/>
                    <a:pt x="12" y="36"/>
                    <a:pt x="20" y="36"/>
                  </a:cubicBezTo>
                  <a:cubicBezTo>
                    <a:pt x="29" y="36"/>
                    <a:pt x="36" y="29"/>
                    <a:pt x="36" y="20"/>
                  </a:cubicBezTo>
                  <a:cubicBezTo>
                    <a:pt x="36" y="12"/>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2" name="Freeform 25"/>
            <p:cNvSpPr/>
            <p:nvPr/>
          </p:nvSpPr>
          <p:spPr bwMode="auto">
            <a:xfrm>
              <a:off x="0" y="3897313"/>
              <a:ext cx="133350" cy="266700"/>
            </a:xfrm>
            <a:custGeom>
              <a:avLst/>
              <a:gdLst/>
              <a:ahLst/>
              <a:cxnLst/>
              <a:rect l="0" t="0" r="r" b="b"/>
              <a:pathLst>
                <a:path w="84" h="168">
                  <a:moveTo>
                    <a:pt x="69" y="168"/>
                  </a:moveTo>
                  <a:lnTo>
                    <a:pt x="0" y="6"/>
                  </a:lnTo>
                  <a:lnTo>
                    <a:pt x="12" y="0"/>
                  </a:lnTo>
                  <a:lnTo>
                    <a:pt x="84" y="162"/>
                  </a:lnTo>
                  <a:lnTo>
                    <a:pt x="69" y="16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3" name="Freeform 26"/>
            <p:cNvSpPr>
              <a:spLocks noEditPoints="1"/>
            </p:cNvSpPr>
            <p:nvPr/>
          </p:nvSpPr>
          <p:spPr bwMode="auto">
            <a:xfrm>
              <a:off x="66675" y="414972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4" name="Freeform 27"/>
            <p:cNvSpPr/>
            <p:nvPr/>
          </p:nvSpPr>
          <p:spPr bwMode="auto">
            <a:xfrm>
              <a:off x="0" y="1644650"/>
              <a:ext cx="133350" cy="269875"/>
            </a:xfrm>
            <a:custGeom>
              <a:avLst/>
              <a:gdLst/>
              <a:ahLst/>
              <a:cxnLst/>
              <a:rect l="0" t="0" r="r" b="b"/>
              <a:pathLst>
                <a:path w="84" h="170">
                  <a:moveTo>
                    <a:pt x="12" y="170"/>
                  </a:moveTo>
                  <a:lnTo>
                    <a:pt x="0" y="164"/>
                  </a:lnTo>
                  <a:lnTo>
                    <a:pt x="69" y="0"/>
                  </a:lnTo>
                  <a:lnTo>
                    <a:pt x="84" y="6"/>
                  </a:lnTo>
                  <a:lnTo>
                    <a:pt x="12" y="17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5" name="Freeform 28"/>
            <p:cNvSpPr>
              <a:spLocks noEditPoints="1"/>
            </p:cNvSpPr>
            <p:nvPr/>
          </p:nvSpPr>
          <p:spPr bwMode="auto">
            <a:xfrm>
              <a:off x="66675" y="146843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6" name="Freeform 29"/>
            <p:cNvSpPr/>
            <p:nvPr/>
          </p:nvSpPr>
          <p:spPr bwMode="auto">
            <a:xfrm>
              <a:off x="695325" y="4763"/>
              <a:ext cx="309563" cy="1558925"/>
            </a:xfrm>
            <a:custGeom>
              <a:avLst/>
              <a:gdLst/>
              <a:ahLst/>
              <a:cxnLst/>
              <a:rect l="0" t="0" r="r" b="b"/>
              <a:pathLst>
                <a:path w="195" h="982">
                  <a:moveTo>
                    <a:pt x="195" y="982"/>
                  </a:moveTo>
                  <a:lnTo>
                    <a:pt x="177" y="982"/>
                  </a:lnTo>
                  <a:lnTo>
                    <a:pt x="177" y="805"/>
                  </a:lnTo>
                  <a:lnTo>
                    <a:pt x="0" y="629"/>
                  </a:lnTo>
                  <a:lnTo>
                    <a:pt x="0" y="0"/>
                  </a:lnTo>
                  <a:lnTo>
                    <a:pt x="18" y="0"/>
                  </a:lnTo>
                  <a:lnTo>
                    <a:pt x="18" y="623"/>
                  </a:lnTo>
                  <a:lnTo>
                    <a:pt x="195" y="796"/>
                  </a:lnTo>
                  <a:lnTo>
                    <a:pt x="195" y="98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7" name="Freeform 30"/>
            <p:cNvSpPr>
              <a:spLocks noEditPoints="1"/>
            </p:cNvSpPr>
            <p:nvPr/>
          </p:nvSpPr>
          <p:spPr bwMode="auto">
            <a:xfrm>
              <a:off x="57150" y="488156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8" name="Freeform 31"/>
            <p:cNvSpPr/>
            <p:nvPr/>
          </p:nvSpPr>
          <p:spPr bwMode="auto">
            <a:xfrm>
              <a:off x="138113" y="5060950"/>
              <a:ext cx="304800" cy="1778000"/>
            </a:xfrm>
            <a:custGeom>
              <a:avLst/>
              <a:gdLst/>
              <a:ahLst/>
              <a:cxnLst/>
              <a:rect l="0" t="0" r="r" b="b"/>
              <a:pathLst>
                <a:path w="192" h="1120">
                  <a:moveTo>
                    <a:pt x="192" y="1120"/>
                  </a:moveTo>
                  <a:lnTo>
                    <a:pt x="177" y="1120"/>
                  </a:lnTo>
                  <a:lnTo>
                    <a:pt x="177" y="360"/>
                  </a:lnTo>
                  <a:lnTo>
                    <a:pt x="0" y="183"/>
                  </a:lnTo>
                  <a:lnTo>
                    <a:pt x="0" y="0"/>
                  </a:lnTo>
                  <a:lnTo>
                    <a:pt x="15" y="0"/>
                  </a:lnTo>
                  <a:lnTo>
                    <a:pt x="15" y="177"/>
                  </a:lnTo>
                  <a:lnTo>
                    <a:pt x="192" y="354"/>
                  </a:lnTo>
                  <a:lnTo>
                    <a:pt x="192" y="112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9" name="Freeform 32"/>
            <p:cNvSpPr>
              <a:spLocks noEditPoints="1"/>
            </p:cNvSpPr>
            <p:nvPr/>
          </p:nvSpPr>
          <p:spPr bwMode="auto">
            <a:xfrm>
              <a:off x="561975" y="643096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0" name="Rectangle 33"/>
            <p:cNvSpPr>
              <a:spLocks noChangeArrowheads="1"/>
            </p:cNvSpPr>
            <p:nvPr/>
          </p:nvSpPr>
          <p:spPr bwMode="auto">
            <a:xfrm>
              <a:off x="642938" y="6610350"/>
              <a:ext cx="23813" cy="2428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sp>
        <p:sp>
          <p:nvSpPr>
            <p:cNvPr id="41" name="Freeform 34"/>
            <p:cNvSpPr>
              <a:spLocks noEditPoints="1"/>
            </p:cNvSpPr>
            <p:nvPr/>
          </p:nvSpPr>
          <p:spPr bwMode="auto">
            <a:xfrm>
              <a:off x="76200" y="6430963"/>
              <a:ext cx="190500" cy="188913"/>
            </a:xfrm>
            <a:custGeom>
              <a:avLst/>
              <a:gdLst/>
              <a:ahLst/>
              <a:cxnLst/>
              <a:rect l="0" t="0" r="r" b="b"/>
              <a:pathLst>
                <a:path w="40" h="40">
                  <a:moveTo>
                    <a:pt x="20" y="40"/>
                  </a:moveTo>
                  <a:cubicBezTo>
                    <a:pt x="9" y="40"/>
                    <a:pt x="0" y="31"/>
                    <a:pt x="0" y="20"/>
                  </a:cubicBezTo>
                  <a:cubicBezTo>
                    <a:pt x="0" y="9"/>
                    <a:pt x="9" y="0"/>
                    <a:pt x="20" y="0"/>
                  </a:cubicBezTo>
                  <a:cubicBezTo>
                    <a:pt x="32" y="0"/>
                    <a:pt x="40" y="9"/>
                    <a:pt x="40" y="20"/>
                  </a:cubicBezTo>
                  <a:cubicBezTo>
                    <a:pt x="40" y="31"/>
                    <a:pt x="32"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2" name="Freeform 35"/>
            <p:cNvSpPr/>
            <p:nvPr/>
          </p:nvSpPr>
          <p:spPr bwMode="auto">
            <a:xfrm>
              <a:off x="0" y="5978525"/>
              <a:ext cx="190500" cy="461963"/>
            </a:xfrm>
            <a:custGeom>
              <a:avLst/>
              <a:gdLst/>
              <a:ahLst/>
              <a:cxnLst/>
              <a:rect l="0" t="0" r="r" b="b"/>
              <a:pathLst>
                <a:path w="120" h="291">
                  <a:moveTo>
                    <a:pt x="120" y="291"/>
                  </a:moveTo>
                  <a:lnTo>
                    <a:pt x="105" y="291"/>
                  </a:lnTo>
                  <a:lnTo>
                    <a:pt x="105" y="114"/>
                  </a:lnTo>
                  <a:lnTo>
                    <a:pt x="0" y="9"/>
                  </a:lnTo>
                  <a:lnTo>
                    <a:pt x="12" y="0"/>
                  </a:lnTo>
                  <a:lnTo>
                    <a:pt x="120" y="108"/>
                  </a:lnTo>
                  <a:lnTo>
                    <a:pt x="120" y="291"/>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3" name="Freeform 36"/>
            <p:cNvSpPr/>
            <p:nvPr/>
          </p:nvSpPr>
          <p:spPr bwMode="auto">
            <a:xfrm>
              <a:off x="1014413" y="1801813"/>
              <a:ext cx="214313" cy="755650"/>
            </a:xfrm>
            <a:custGeom>
              <a:avLst/>
              <a:gdLst/>
              <a:ahLst/>
              <a:cxnLst/>
              <a:rect l="0" t="0" r="r" b="b"/>
              <a:pathLst>
                <a:path w="135" h="476">
                  <a:moveTo>
                    <a:pt x="12" y="476"/>
                  </a:moveTo>
                  <a:lnTo>
                    <a:pt x="0" y="476"/>
                  </a:lnTo>
                  <a:lnTo>
                    <a:pt x="0" y="128"/>
                  </a:lnTo>
                  <a:lnTo>
                    <a:pt x="126" y="0"/>
                  </a:lnTo>
                  <a:lnTo>
                    <a:pt x="135" y="9"/>
                  </a:lnTo>
                  <a:lnTo>
                    <a:pt x="12" y="131"/>
                  </a:lnTo>
                  <a:lnTo>
                    <a:pt x="12" y="47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4" name="Freeform 37"/>
            <p:cNvSpPr>
              <a:spLocks noEditPoints="1"/>
            </p:cNvSpPr>
            <p:nvPr/>
          </p:nvSpPr>
          <p:spPr bwMode="auto">
            <a:xfrm>
              <a:off x="938213" y="2547938"/>
              <a:ext cx="166688" cy="160338"/>
            </a:xfrm>
            <a:custGeom>
              <a:avLst/>
              <a:gdLst/>
              <a:ahLst/>
              <a:cxnLst/>
              <a:rect l="0" t="0" r="r" b="b"/>
              <a:pathLst>
                <a:path w="35" h="34">
                  <a:moveTo>
                    <a:pt x="18" y="34"/>
                  </a:moveTo>
                  <a:cubicBezTo>
                    <a:pt x="8" y="34"/>
                    <a:pt x="0" y="26"/>
                    <a:pt x="0" y="17"/>
                  </a:cubicBezTo>
                  <a:cubicBezTo>
                    <a:pt x="0" y="7"/>
                    <a:pt x="8" y="0"/>
                    <a:pt x="18" y="0"/>
                  </a:cubicBezTo>
                  <a:cubicBezTo>
                    <a:pt x="27" y="0"/>
                    <a:pt x="35" y="7"/>
                    <a:pt x="35" y="17"/>
                  </a:cubicBezTo>
                  <a:cubicBezTo>
                    <a:pt x="35" y="26"/>
                    <a:pt x="27" y="34"/>
                    <a:pt x="18" y="34"/>
                  </a:cubicBezTo>
                  <a:close/>
                  <a:moveTo>
                    <a:pt x="18" y="4"/>
                  </a:moveTo>
                  <a:cubicBezTo>
                    <a:pt x="10" y="4"/>
                    <a:pt x="4" y="10"/>
                    <a:pt x="4" y="17"/>
                  </a:cubicBezTo>
                  <a:cubicBezTo>
                    <a:pt x="4" y="24"/>
                    <a:pt x="10" y="30"/>
                    <a:pt x="18" y="30"/>
                  </a:cubicBezTo>
                  <a:cubicBezTo>
                    <a:pt x="25" y="30"/>
                    <a:pt x="31" y="24"/>
                    <a:pt x="31" y="17"/>
                  </a:cubicBezTo>
                  <a:cubicBezTo>
                    <a:pt x="31" y="10"/>
                    <a:pt x="25" y="4"/>
                    <a:pt x="18"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5" name="Freeform 38"/>
            <p:cNvSpPr/>
            <p:nvPr/>
          </p:nvSpPr>
          <p:spPr bwMode="auto">
            <a:xfrm>
              <a:off x="595313" y="4763"/>
              <a:ext cx="638175" cy="4025900"/>
            </a:xfrm>
            <a:custGeom>
              <a:avLst/>
              <a:gdLst/>
              <a:ahLst/>
              <a:cxnLst/>
              <a:rect l="0" t="0" r="r" b="b"/>
              <a:pathLst>
                <a:path w="402" h="2536">
                  <a:moveTo>
                    <a:pt x="402" y="2536"/>
                  </a:moveTo>
                  <a:lnTo>
                    <a:pt x="387" y="2536"/>
                  </a:lnTo>
                  <a:lnTo>
                    <a:pt x="387" y="2311"/>
                  </a:lnTo>
                  <a:lnTo>
                    <a:pt x="0" y="1925"/>
                  </a:lnTo>
                  <a:lnTo>
                    <a:pt x="0" y="0"/>
                  </a:lnTo>
                  <a:lnTo>
                    <a:pt x="15" y="0"/>
                  </a:lnTo>
                  <a:lnTo>
                    <a:pt x="15" y="1916"/>
                  </a:lnTo>
                  <a:lnTo>
                    <a:pt x="402" y="2302"/>
                  </a:lnTo>
                  <a:lnTo>
                    <a:pt x="402" y="253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6" name="Freeform 39"/>
            <p:cNvSpPr/>
            <p:nvPr/>
          </p:nvSpPr>
          <p:spPr bwMode="auto">
            <a:xfrm>
              <a:off x="1223963" y="1382713"/>
              <a:ext cx="142875" cy="476250"/>
            </a:xfrm>
            <a:custGeom>
              <a:avLst/>
              <a:gdLst/>
              <a:ahLst/>
              <a:cxnLst/>
              <a:rect l="0" t="0" r="r" b="b"/>
              <a:pathLst>
                <a:path w="90" h="300">
                  <a:moveTo>
                    <a:pt x="90" y="300"/>
                  </a:moveTo>
                  <a:lnTo>
                    <a:pt x="78" y="300"/>
                  </a:lnTo>
                  <a:lnTo>
                    <a:pt x="78" y="84"/>
                  </a:lnTo>
                  <a:lnTo>
                    <a:pt x="0" y="9"/>
                  </a:lnTo>
                  <a:lnTo>
                    <a:pt x="9" y="0"/>
                  </a:lnTo>
                  <a:lnTo>
                    <a:pt x="90" y="81"/>
                  </a:lnTo>
                  <a:lnTo>
                    <a:pt x="90" y="30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7" name="Freeform 40"/>
            <p:cNvSpPr>
              <a:spLocks noEditPoints="1"/>
            </p:cNvSpPr>
            <p:nvPr/>
          </p:nvSpPr>
          <p:spPr bwMode="auto">
            <a:xfrm>
              <a:off x="1300163" y="1849438"/>
              <a:ext cx="109538" cy="107950"/>
            </a:xfrm>
            <a:custGeom>
              <a:avLst/>
              <a:gdLst/>
              <a:ahLst/>
              <a:cxnLst/>
              <a:rect l="0" t="0" r="r" b="b"/>
              <a:pathLst>
                <a:path w="23" h="23">
                  <a:moveTo>
                    <a:pt x="12" y="23"/>
                  </a:moveTo>
                  <a:cubicBezTo>
                    <a:pt x="5" y="23"/>
                    <a:pt x="0" y="18"/>
                    <a:pt x="0" y="12"/>
                  </a:cubicBezTo>
                  <a:cubicBezTo>
                    <a:pt x="0" y="5"/>
                    <a:pt x="5" y="0"/>
                    <a:pt x="12" y="0"/>
                  </a:cubicBezTo>
                  <a:cubicBezTo>
                    <a:pt x="18" y="0"/>
                    <a:pt x="23" y="5"/>
                    <a:pt x="23" y="12"/>
                  </a:cubicBezTo>
                  <a:cubicBezTo>
                    <a:pt x="23" y="18"/>
                    <a:pt x="18" y="23"/>
                    <a:pt x="12" y="23"/>
                  </a:cubicBezTo>
                  <a:close/>
                  <a:moveTo>
                    <a:pt x="12" y="4"/>
                  </a:moveTo>
                  <a:cubicBezTo>
                    <a:pt x="8" y="4"/>
                    <a:pt x="4" y="8"/>
                    <a:pt x="4" y="12"/>
                  </a:cubicBezTo>
                  <a:cubicBezTo>
                    <a:pt x="4" y="16"/>
                    <a:pt x="8" y="19"/>
                    <a:pt x="12" y="19"/>
                  </a:cubicBezTo>
                  <a:cubicBezTo>
                    <a:pt x="16" y="19"/>
                    <a:pt x="19" y="16"/>
                    <a:pt x="19" y="12"/>
                  </a:cubicBezTo>
                  <a:cubicBezTo>
                    <a:pt x="19" y="8"/>
                    <a:pt x="16" y="4"/>
                    <a:pt x="12"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8" name="Freeform 41"/>
            <p:cNvSpPr/>
            <p:nvPr/>
          </p:nvSpPr>
          <p:spPr bwMode="auto">
            <a:xfrm>
              <a:off x="280988" y="3417888"/>
              <a:ext cx="142875" cy="474663"/>
            </a:xfrm>
            <a:custGeom>
              <a:avLst/>
              <a:gdLst/>
              <a:ahLst/>
              <a:cxnLst/>
              <a:rect l="0" t="0" r="r" b="b"/>
              <a:pathLst>
                <a:path w="90" h="299">
                  <a:moveTo>
                    <a:pt x="12" y="299"/>
                  </a:moveTo>
                  <a:lnTo>
                    <a:pt x="0" y="299"/>
                  </a:lnTo>
                  <a:lnTo>
                    <a:pt x="0" y="80"/>
                  </a:lnTo>
                  <a:lnTo>
                    <a:pt x="81" y="0"/>
                  </a:lnTo>
                  <a:lnTo>
                    <a:pt x="90" y="8"/>
                  </a:lnTo>
                  <a:lnTo>
                    <a:pt x="12" y="83"/>
                  </a:lnTo>
                  <a:lnTo>
                    <a:pt x="12" y="29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9" name="Freeform 42"/>
            <p:cNvSpPr>
              <a:spLocks noEditPoints="1"/>
            </p:cNvSpPr>
            <p:nvPr/>
          </p:nvSpPr>
          <p:spPr bwMode="auto">
            <a:xfrm>
              <a:off x="238125" y="3883025"/>
              <a:ext cx="109538" cy="109538"/>
            </a:xfrm>
            <a:custGeom>
              <a:avLst/>
              <a:gdLst/>
              <a:ahLst/>
              <a:cxnLst/>
              <a:rect l="0" t="0" r="r" b="b"/>
              <a:pathLst>
                <a:path w="23" h="23">
                  <a:moveTo>
                    <a:pt x="11" y="23"/>
                  </a:moveTo>
                  <a:cubicBezTo>
                    <a:pt x="5" y="23"/>
                    <a:pt x="0" y="18"/>
                    <a:pt x="0" y="12"/>
                  </a:cubicBezTo>
                  <a:cubicBezTo>
                    <a:pt x="0" y="5"/>
                    <a:pt x="5" y="0"/>
                    <a:pt x="11" y="0"/>
                  </a:cubicBezTo>
                  <a:cubicBezTo>
                    <a:pt x="17" y="0"/>
                    <a:pt x="23" y="5"/>
                    <a:pt x="23" y="12"/>
                  </a:cubicBezTo>
                  <a:cubicBezTo>
                    <a:pt x="23" y="18"/>
                    <a:pt x="17" y="23"/>
                    <a:pt x="11" y="23"/>
                  </a:cubicBezTo>
                  <a:close/>
                  <a:moveTo>
                    <a:pt x="11" y="4"/>
                  </a:moveTo>
                  <a:cubicBezTo>
                    <a:pt x="7" y="4"/>
                    <a:pt x="4" y="8"/>
                    <a:pt x="4" y="12"/>
                  </a:cubicBezTo>
                  <a:cubicBezTo>
                    <a:pt x="4" y="16"/>
                    <a:pt x="7" y="19"/>
                    <a:pt x="11" y="19"/>
                  </a:cubicBezTo>
                  <a:cubicBezTo>
                    <a:pt x="15" y="19"/>
                    <a:pt x="19" y="16"/>
                    <a:pt x="19" y="12"/>
                  </a:cubicBezTo>
                  <a:cubicBezTo>
                    <a:pt x="19" y="8"/>
                    <a:pt x="15" y="4"/>
                    <a:pt x="11"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50" name="Freeform 43"/>
            <p:cNvSpPr/>
            <p:nvPr/>
          </p:nvSpPr>
          <p:spPr bwMode="auto">
            <a:xfrm>
              <a:off x="4763" y="2166938"/>
              <a:ext cx="114300" cy="452438"/>
            </a:xfrm>
            <a:custGeom>
              <a:avLst/>
              <a:gdLst/>
              <a:ahLst/>
              <a:cxnLst/>
              <a:rect l="0" t="0" r="r" b="b"/>
              <a:pathLst>
                <a:path w="72" h="285">
                  <a:moveTo>
                    <a:pt x="6" y="285"/>
                  </a:moveTo>
                  <a:lnTo>
                    <a:pt x="0" y="276"/>
                  </a:lnTo>
                  <a:lnTo>
                    <a:pt x="60" y="216"/>
                  </a:lnTo>
                  <a:lnTo>
                    <a:pt x="60" y="0"/>
                  </a:lnTo>
                  <a:lnTo>
                    <a:pt x="72" y="0"/>
                  </a:lnTo>
                  <a:lnTo>
                    <a:pt x="72" y="222"/>
                  </a:lnTo>
                  <a:lnTo>
                    <a:pt x="6" y="28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51" name="Freeform 44"/>
            <p:cNvSpPr>
              <a:spLocks noEditPoints="1"/>
            </p:cNvSpPr>
            <p:nvPr/>
          </p:nvSpPr>
          <p:spPr bwMode="auto">
            <a:xfrm>
              <a:off x="52388" y="2066925"/>
              <a:ext cx="109538" cy="109538"/>
            </a:xfrm>
            <a:custGeom>
              <a:avLst/>
              <a:gdLst/>
              <a:ahLst/>
              <a:cxnLst/>
              <a:rect l="0" t="0" r="r" b="b"/>
              <a:pathLst>
                <a:path w="23" h="23">
                  <a:moveTo>
                    <a:pt x="12" y="23"/>
                  </a:moveTo>
                  <a:cubicBezTo>
                    <a:pt x="5" y="23"/>
                    <a:pt x="0" y="18"/>
                    <a:pt x="0" y="12"/>
                  </a:cubicBezTo>
                  <a:cubicBezTo>
                    <a:pt x="0" y="5"/>
                    <a:pt x="5" y="0"/>
                    <a:pt x="12" y="0"/>
                  </a:cubicBezTo>
                  <a:cubicBezTo>
                    <a:pt x="18" y="0"/>
                    <a:pt x="23" y="5"/>
                    <a:pt x="23" y="12"/>
                  </a:cubicBezTo>
                  <a:cubicBezTo>
                    <a:pt x="23" y="18"/>
                    <a:pt x="18" y="23"/>
                    <a:pt x="12" y="23"/>
                  </a:cubicBezTo>
                  <a:close/>
                  <a:moveTo>
                    <a:pt x="12" y="4"/>
                  </a:moveTo>
                  <a:cubicBezTo>
                    <a:pt x="8" y="4"/>
                    <a:pt x="4" y="8"/>
                    <a:pt x="4" y="12"/>
                  </a:cubicBezTo>
                  <a:cubicBezTo>
                    <a:pt x="4" y="16"/>
                    <a:pt x="8" y="19"/>
                    <a:pt x="12" y="19"/>
                  </a:cubicBezTo>
                  <a:cubicBezTo>
                    <a:pt x="16" y="19"/>
                    <a:pt x="19" y="16"/>
                    <a:pt x="19" y="12"/>
                  </a:cubicBezTo>
                  <a:cubicBezTo>
                    <a:pt x="19" y="8"/>
                    <a:pt x="16" y="4"/>
                    <a:pt x="12"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52" name="Rectangle 45"/>
            <p:cNvSpPr>
              <a:spLocks noChangeArrowheads="1"/>
            </p:cNvSpPr>
            <p:nvPr/>
          </p:nvSpPr>
          <p:spPr bwMode="auto">
            <a:xfrm>
              <a:off x="1228725" y="4662488"/>
              <a:ext cx="23813" cy="218122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sp>
        <p:sp>
          <p:nvSpPr>
            <p:cNvPr id="53" name="Freeform 46"/>
            <p:cNvSpPr/>
            <p:nvPr/>
          </p:nvSpPr>
          <p:spPr bwMode="auto">
            <a:xfrm>
              <a:off x="1319213" y="5041900"/>
              <a:ext cx="371475" cy="1801813"/>
            </a:xfrm>
            <a:custGeom>
              <a:avLst/>
              <a:gdLst/>
              <a:ahLst/>
              <a:cxnLst/>
              <a:rect l="0" t="0" r="r" b="b"/>
              <a:pathLst>
                <a:path w="234" h="1135">
                  <a:moveTo>
                    <a:pt x="15" y="1135"/>
                  </a:moveTo>
                  <a:lnTo>
                    <a:pt x="0" y="1135"/>
                  </a:lnTo>
                  <a:lnTo>
                    <a:pt x="0" y="515"/>
                  </a:lnTo>
                  <a:lnTo>
                    <a:pt x="0" y="512"/>
                  </a:lnTo>
                  <a:lnTo>
                    <a:pt x="219" y="0"/>
                  </a:lnTo>
                  <a:lnTo>
                    <a:pt x="234" y="6"/>
                  </a:lnTo>
                  <a:lnTo>
                    <a:pt x="15" y="518"/>
                  </a:lnTo>
                  <a:lnTo>
                    <a:pt x="15" y="113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54" name="Freeform 47"/>
            <p:cNvSpPr>
              <a:spLocks noEditPoints="1"/>
            </p:cNvSpPr>
            <p:nvPr/>
          </p:nvSpPr>
          <p:spPr bwMode="auto">
            <a:xfrm>
              <a:off x="1147763"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55" name="Freeform 48"/>
            <p:cNvSpPr/>
            <p:nvPr/>
          </p:nvSpPr>
          <p:spPr bwMode="auto">
            <a:xfrm>
              <a:off x="819150" y="3983038"/>
              <a:ext cx="347663" cy="2860675"/>
            </a:xfrm>
            <a:custGeom>
              <a:avLst/>
              <a:gdLst/>
              <a:ahLst/>
              <a:cxnLst/>
              <a:rect l="0" t="0" r="r" b="b"/>
              <a:pathLst>
                <a:path w="219" h="1802">
                  <a:moveTo>
                    <a:pt x="219" y="1802"/>
                  </a:moveTo>
                  <a:lnTo>
                    <a:pt x="201" y="1802"/>
                  </a:lnTo>
                  <a:lnTo>
                    <a:pt x="201" y="1185"/>
                  </a:lnTo>
                  <a:lnTo>
                    <a:pt x="0" y="3"/>
                  </a:lnTo>
                  <a:lnTo>
                    <a:pt x="15" y="0"/>
                  </a:lnTo>
                  <a:lnTo>
                    <a:pt x="219" y="1185"/>
                  </a:lnTo>
                  <a:lnTo>
                    <a:pt x="219" y="180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56" name="Freeform 49"/>
            <p:cNvSpPr>
              <a:spLocks noEditPoints="1"/>
            </p:cNvSpPr>
            <p:nvPr/>
          </p:nvSpPr>
          <p:spPr bwMode="auto">
            <a:xfrm>
              <a:off x="728663" y="3806825"/>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57" name="Freeform 50"/>
            <p:cNvSpPr>
              <a:spLocks noEditPoints="1"/>
            </p:cNvSpPr>
            <p:nvPr/>
          </p:nvSpPr>
          <p:spPr bwMode="auto">
            <a:xfrm>
              <a:off x="1624013" y="48672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58" name="Freeform 51"/>
            <p:cNvSpPr/>
            <p:nvPr/>
          </p:nvSpPr>
          <p:spPr bwMode="auto">
            <a:xfrm>
              <a:off x="1404938" y="5422900"/>
              <a:ext cx="371475" cy="1425575"/>
            </a:xfrm>
            <a:custGeom>
              <a:avLst/>
              <a:gdLst/>
              <a:ahLst/>
              <a:cxnLst/>
              <a:rect l="0" t="0" r="r" b="b"/>
              <a:pathLst>
                <a:path w="234" h="898">
                  <a:moveTo>
                    <a:pt x="18" y="898"/>
                  </a:moveTo>
                  <a:lnTo>
                    <a:pt x="0" y="898"/>
                  </a:lnTo>
                  <a:lnTo>
                    <a:pt x="0" y="515"/>
                  </a:lnTo>
                  <a:lnTo>
                    <a:pt x="0" y="512"/>
                  </a:lnTo>
                  <a:lnTo>
                    <a:pt x="222" y="0"/>
                  </a:lnTo>
                  <a:lnTo>
                    <a:pt x="234" y="6"/>
                  </a:lnTo>
                  <a:lnTo>
                    <a:pt x="18" y="518"/>
                  </a:lnTo>
                  <a:lnTo>
                    <a:pt x="18" y="89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59" name="Freeform 52"/>
            <p:cNvSpPr/>
            <p:nvPr/>
          </p:nvSpPr>
          <p:spPr bwMode="auto">
            <a:xfrm>
              <a:off x="1666875" y="5945188"/>
              <a:ext cx="152400" cy="912813"/>
            </a:xfrm>
            <a:custGeom>
              <a:avLst/>
              <a:gdLst/>
              <a:ahLst/>
              <a:cxnLst/>
              <a:rect l="0" t="0" r="r" b="b"/>
              <a:pathLst>
                <a:path w="96" h="575">
                  <a:moveTo>
                    <a:pt x="15" y="575"/>
                  </a:moveTo>
                  <a:lnTo>
                    <a:pt x="0" y="569"/>
                  </a:lnTo>
                  <a:lnTo>
                    <a:pt x="81" y="383"/>
                  </a:lnTo>
                  <a:lnTo>
                    <a:pt x="81" y="0"/>
                  </a:lnTo>
                  <a:lnTo>
                    <a:pt x="96" y="0"/>
                  </a:lnTo>
                  <a:lnTo>
                    <a:pt x="96" y="386"/>
                  </a:lnTo>
                  <a:lnTo>
                    <a:pt x="15" y="57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60" name="Freeform 53"/>
            <p:cNvSpPr>
              <a:spLocks noEditPoints="1"/>
            </p:cNvSpPr>
            <p:nvPr/>
          </p:nvSpPr>
          <p:spPr bwMode="auto">
            <a:xfrm>
              <a:off x="1709738" y="52466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61" name="Freeform 54"/>
            <p:cNvSpPr>
              <a:spLocks noEditPoints="1"/>
            </p:cNvSpPr>
            <p:nvPr/>
          </p:nvSpPr>
          <p:spPr bwMode="auto">
            <a:xfrm>
              <a:off x="1709738" y="57642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62" name="Freeform 55"/>
            <p:cNvSpPr/>
            <p:nvPr/>
          </p:nvSpPr>
          <p:spPr bwMode="auto">
            <a:xfrm>
              <a:off x="1766888" y="6330950"/>
              <a:ext cx="419100" cy="527050"/>
            </a:xfrm>
            <a:custGeom>
              <a:avLst/>
              <a:gdLst/>
              <a:ahLst/>
              <a:cxnLst/>
              <a:rect l="0" t="0" r="r" b="b"/>
              <a:pathLst>
                <a:path w="264" h="332">
                  <a:moveTo>
                    <a:pt x="12" y="332"/>
                  </a:moveTo>
                  <a:lnTo>
                    <a:pt x="0" y="326"/>
                  </a:lnTo>
                  <a:lnTo>
                    <a:pt x="45" y="206"/>
                  </a:lnTo>
                  <a:lnTo>
                    <a:pt x="255" y="0"/>
                  </a:lnTo>
                  <a:lnTo>
                    <a:pt x="264" y="12"/>
                  </a:lnTo>
                  <a:lnTo>
                    <a:pt x="60" y="215"/>
                  </a:lnTo>
                  <a:lnTo>
                    <a:pt x="12" y="33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63" name="Freeform 56"/>
            <p:cNvSpPr>
              <a:spLocks noEditPoints="1"/>
            </p:cNvSpPr>
            <p:nvPr/>
          </p:nvSpPr>
          <p:spPr bwMode="auto">
            <a:xfrm>
              <a:off x="2147888" y="6221413"/>
              <a:ext cx="157163" cy="147638"/>
            </a:xfrm>
            <a:custGeom>
              <a:avLst/>
              <a:gdLst/>
              <a:ahLst/>
              <a:cxnLst/>
              <a:rect l="0" t="0" r="r" b="b"/>
              <a:pathLst>
                <a:path w="33" h="31">
                  <a:moveTo>
                    <a:pt x="16" y="31"/>
                  </a:moveTo>
                  <a:cubicBezTo>
                    <a:pt x="12" y="31"/>
                    <a:pt x="8" y="29"/>
                    <a:pt x="5" y="26"/>
                  </a:cubicBezTo>
                  <a:cubicBezTo>
                    <a:pt x="2" y="24"/>
                    <a:pt x="0" y="20"/>
                    <a:pt x="0" y="15"/>
                  </a:cubicBezTo>
                  <a:cubicBezTo>
                    <a:pt x="0" y="11"/>
                    <a:pt x="2" y="7"/>
                    <a:pt x="5" y="4"/>
                  </a:cubicBezTo>
                  <a:cubicBezTo>
                    <a:pt x="8" y="1"/>
                    <a:pt x="12" y="0"/>
                    <a:pt x="16" y="0"/>
                  </a:cubicBezTo>
                  <a:cubicBezTo>
                    <a:pt x="20" y="0"/>
                    <a:pt x="24" y="1"/>
                    <a:pt x="27" y="4"/>
                  </a:cubicBezTo>
                  <a:cubicBezTo>
                    <a:pt x="33" y="10"/>
                    <a:pt x="33" y="20"/>
                    <a:pt x="27" y="26"/>
                  </a:cubicBezTo>
                  <a:cubicBezTo>
                    <a:pt x="24" y="29"/>
                    <a:pt x="20" y="31"/>
                    <a:pt x="16" y="31"/>
                  </a:cubicBezTo>
                  <a:close/>
                  <a:moveTo>
                    <a:pt x="16" y="4"/>
                  </a:moveTo>
                  <a:cubicBezTo>
                    <a:pt x="13" y="4"/>
                    <a:pt x="10" y="5"/>
                    <a:pt x="8" y="7"/>
                  </a:cubicBezTo>
                  <a:cubicBezTo>
                    <a:pt x="6" y="9"/>
                    <a:pt x="4" y="12"/>
                    <a:pt x="4" y="15"/>
                  </a:cubicBezTo>
                  <a:cubicBezTo>
                    <a:pt x="4" y="19"/>
                    <a:pt x="6" y="21"/>
                    <a:pt x="8" y="24"/>
                  </a:cubicBezTo>
                  <a:cubicBezTo>
                    <a:pt x="10" y="26"/>
                    <a:pt x="13" y="27"/>
                    <a:pt x="16" y="27"/>
                  </a:cubicBezTo>
                  <a:cubicBezTo>
                    <a:pt x="19" y="27"/>
                    <a:pt x="22" y="26"/>
                    <a:pt x="24" y="24"/>
                  </a:cubicBezTo>
                  <a:cubicBezTo>
                    <a:pt x="29" y="19"/>
                    <a:pt x="29" y="12"/>
                    <a:pt x="24" y="7"/>
                  </a:cubicBezTo>
                  <a:cubicBezTo>
                    <a:pt x="22" y="5"/>
                    <a:pt x="19" y="4"/>
                    <a:pt x="16"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64" name="Freeform 57"/>
            <p:cNvSpPr/>
            <p:nvPr/>
          </p:nvSpPr>
          <p:spPr bwMode="auto">
            <a:xfrm>
              <a:off x="504825" y="9525"/>
              <a:ext cx="233363" cy="5103813"/>
            </a:xfrm>
            <a:custGeom>
              <a:avLst/>
              <a:gdLst/>
              <a:ahLst/>
              <a:cxnLst/>
              <a:rect l="0" t="0" r="r" b="b"/>
              <a:pathLst>
                <a:path w="147" h="3215">
                  <a:moveTo>
                    <a:pt x="132" y="3215"/>
                  </a:moveTo>
                  <a:lnTo>
                    <a:pt x="129" y="2754"/>
                  </a:lnTo>
                  <a:lnTo>
                    <a:pt x="0" y="1901"/>
                  </a:lnTo>
                  <a:lnTo>
                    <a:pt x="0" y="0"/>
                  </a:lnTo>
                  <a:lnTo>
                    <a:pt x="15" y="0"/>
                  </a:lnTo>
                  <a:lnTo>
                    <a:pt x="15" y="1898"/>
                  </a:lnTo>
                  <a:lnTo>
                    <a:pt x="144" y="2754"/>
                  </a:lnTo>
                  <a:lnTo>
                    <a:pt x="147" y="3215"/>
                  </a:lnTo>
                  <a:lnTo>
                    <a:pt x="132" y="321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65" name="Freeform 58"/>
            <p:cNvSpPr>
              <a:spLocks noEditPoints="1"/>
            </p:cNvSpPr>
            <p:nvPr/>
          </p:nvSpPr>
          <p:spPr bwMode="auto">
            <a:xfrm>
              <a:off x="633413" y="5103813"/>
              <a:ext cx="185738" cy="185738"/>
            </a:xfrm>
            <a:custGeom>
              <a:avLst/>
              <a:gdLst/>
              <a:ahLst/>
              <a:cxnLst/>
              <a:rect l="0" t="0" r="r" b="b"/>
              <a:pathLst>
                <a:path w="39" h="39">
                  <a:moveTo>
                    <a:pt x="20" y="39"/>
                  </a:moveTo>
                  <a:cubicBezTo>
                    <a:pt x="9" y="39"/>
                    <a:pt x="0" y="30"/>
                    <a:pt x="0" y="19"/>
                  </a:cubicBezTo>
                  <a:cubicBezTo>
                    <a:pt x="0" y="9"/>
                    <a:pt x="9" y="0"/>
                    <a:pt x="20" y="0"/>
                  </a:cubicBezTo>
                  <a:cubicBezTo>
                    <a:pt x="30" y="0"/>
                    <a:pt x="39" y="9"/>
                    <a:pt x="39" y="19"/>
                  </a:cubicBezTo>
                  <a:cubicBezTo>
                    <a:pt x="39" y="30"/>
                    <a:pt x="30" y="39"/>
                    <a:pt x="20" y="39"/>
                  </a:cubicBezTo>
                  <a:close/>
                  <a:moveTo>
                    <a:pt x="20" y="4"/>
                  </a:moveTo>
                  <a:cubicBezTo>
                    <a:pt x="11" y="4"/>
                    <a:pt x="4" y="11"/>
                    <a:pt x="4" y="19"/>
                  </a:cubicBezTo>
                  <a:cubicBezTo>
                    <a:pt x="4" y="28"/>
                    <a:pt x="11" y="35"/>
                    <a:pt x="20" y="35"/>
                  </a:cubicBezTo>
                  <a:cubicBezTo>
                    <a:pt x="28" y="35"/>
                    <a:pt x="35" y="28"/>
                    <a:pt x="35" y="19"/>
                  </a:cubicBezTo>
                  <a:cubicBezTo>
                    <a:pt x="35" y="11"/>
                    <a:pt x="28"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grpSp>
      <p:sp>
        <p:nvSpPr>
          <p:cNvPr id="2" name="Title 1"/>
          <p:cNvSpPr>
            <a:spLocks noGrp="1"/>
          </p:cNvSpPr>
          <p:nvPr>
            <p:ph type="ctrTitle"/>
          </p:nvPr>
        </p:nvSpPr>
        <p:spPr>
          <a:xfrm>
            <a:off x="1876424" y="1122363"/>
            <a:ext cx="8791575" cy="2387600"/>
          </a:xfrm>
        </p:spPr>
        <p:txBody>
          <a:bodyPr anchor="b">
            <a:normAutofit/>
          </a:bodyPr>
          <a:lstStyle>
            <a:lvl1pPr algn="l">
              <a:defRPr sz="4800"/>
            </a:lvl1pPr>
          </a:lstStyle>
          <a:p>
            <a:r>
              <a:rPr lang="de-DE"/>
              <a:t>Mastertitelformat bearbeiten</a:t>
            </a:r>
            <a:endParaRPr lang="en-US" dirty="0"/>
          </a:p>
        </p:txBody>
      </p:sp>
      <p:sp>
        <p:nvSpPr>
          <p:cNvPr id="3" name="Subtitle 2"/>
          <p:cNvSpPr>
            <a:spLocks noGrp="1"/>
          </p:cNvSpPr>
          <p:nvPr>
            <p:ph type="subTitle" idx="1"/>
          </p:nvPr>
        </p:nvSpPr>
        <p:spPr>
          <a:xfrm>
            <a:off x="1876424" y="3602038"/>
            <a:ext cx="8791575" cy="1655762"/>
          </a:xfrm>
        </p:spPr>
        <p:txBody>
          <a:bodyPr>
            <a:normAutofit/>
          </a:bodyPr>
          <a:lstStyle>
            <a:lvl1pPr marL="0" indent="0" algn="l">
              <a:buNone/>
              <a:defRPr sz="2000" cap="all" baseline="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a:t>Master-Untertitelformat bearbeiten</a:t>
            </a:r>
            <a:endParaRPr lang="en-US" dirty="0"/>
          </a:p>
        </p:txBody>
      </p:sp>
      <p:sp>
        <p:nvSpPr>
          <p:cNvPr id="4" name="Date Placeholder 3"/>
          <p:cNvSpPr>
            <a:spLocks noGrp="1"/>
          </p:cNvSpPr>
          <p:nvPr>
            <p:ph type="dt" sz="half" idx="10"/>
          </p:nvPr>
        </p:nvSpPr>
        <p:spPr>
          <a:xfrm>
            <a:off x="7077511" y="5410201"/>
            <a:ext cx="2743200" cy="365125"/>
          </a:xfrm>
        </p:spPr>
        <p:txBody>
          <a:bodyPr/>
          <a:lstStyle/>
          <a:p>
            <a:fld id="{48A87A34-81AB-432B-8DAE-1953F412C126}" type="datetimeFigureOut">
              <a:rPr lang="en-US" smtClean="0"/>
              <a:t>8/25/25</a:t>
            </a:fld>
            <a:endParaRPr lang="en-US" dirty="0"/>
          </a:p>
        </p:txBody>
      </p:sp>
      <p:sp>
        <p:nvSpPr>
          <p:cNvPr id="5" name="Footer Placeholder 4"/>
          <p:cNvSpPr>
            <a:spLocks noGrp="1"/>
          </p:cNvSpPr>
          <p:nvPr>
            <p:ph type="ftr" sz="quarter" idx="11"/>
          </p:nvPr>
        </p:nvSpPr>
        <p:spPr>
          <a:xfrm>
            <a:off x="1876424" y="5410201"/>
            <a:ext cx="5124886" cy="365125"/>
          </a:xfrm>
        </p:spPr>
        <p:txBody>
          <a:bodyPr/>
          <a:lstStyle/>
          <a:p>
            <a:endParaRPr lang="en-US" dirty="0"/>
          </a:p>
        </p:txBody>
      </p:sp>
      <p:sp>
        <p:nvSpPr>
          <p:cNvPr id="6" name="Slide Number Placeholder 5"/>
          <p:cNvSpPr>
            <a:spLocks noGrp="1"/>
          </p:cNvSpPr>
          <p:nvPr>
            <p:ph type="sldNum" sz="quarter" idx="12"/>
          </p:nvPr>
        </p:nvSpPr>
        <p:spPr>
          <a:xfrm>
            <a:off x="9896911" y="5410199"/>
            <a:ext cx="771089" cy="365125"/>
          </a:xfrm>
        </p:spPr>
        <p:txBody>
          <a:bodyPr/>
          <a:lstStyle/>
          <a:p>
            <a:fld id="{6D22F896-40B5-4ADD-8801-0D06FADFA095}" type="slidenum">
              <a:rPr lang="en-US" smtClean="0"/>
              <a:t>‹Nr.›</a:t>
            </a:fld>
            <a:endParaRPr lang="en-US" dirty="0"/>
          </a:p>
        </p:txBody>
      </p:sp>
    </p:spTree>
    <p:extLst>
      <p:ext uri="{BB962C8B-B14F-4D97-AF65-F5344CB8AC3E}">
        <p14:creationId xmlns:p14="http://schemas.microsoft.com/office/powerpoint/2010/main" val="20796652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el und Beschriftung">
    <p:spTree>
      <p:nvGrpSpPr>
        <p:cNvPr id="1" name=""/>
        <p:cNvGrpSpPr/>
        <p:nvPr/>
      </p:nvGrpSpPr>
      <p:grpSpPr>
        <a:xfrm>
          <a:off x="0" y="0"/>
          <a:ext cx="0" cy="0"/>
          <a:chOff x="0" y="0"/>
          <a:chExt cx="0" cy="0"/>
        </a:xfrm>
      </p:grpSpPr>
      <p:sp>
        <p:nvSpPr>
          <p:cNvPr id="2" name="Title 1"/>
          <p:cNvSpPr>
            <a:spLocks noGrp="1"/>
          </p:cNvSpPr>
          <p:nvPr>
            <p:ph type="title"/>
          </p:nvPr>
        </p:nvSpPr>
        <p:spPr>
          <a:xfrm>
            <a:off x="1141456" y="609600"/>
            <a:ext cx="9905955" cy="3429000"/>
          </a:xfrm>
        </p:spPr>
        <p:txBody>
          <a:bodyPr anchor="ctr">
            <a:normAutofit/>
          </a:bodyPr>
          <a:lstStyle>
            <a:lvl1pPr>
              <a:defRPr sz="3600"/>
            </a:lvl1pPr>
          </a:lstStyle>
          <a:p>
            <a:r>
              <a:rPr lang="de-DE"/>
              <a:t>Mastertitelformat bearbeiten</a:t>
            </a:r>
            <a:endParaRPr lang="en-US" dirty="0"/>
          </a:p>
        </p:txBody>
      </p:sp>
      <p:sp>
        <p:nvSpPr>
          <p:cNvPr id="4" name="Text Placeholder 3"/>
          <p:cNvSpPr>
            <a:spLocks noGrp="1"/>
          </p:cNvSpPr>
          <p:nvPr>
            <p:ph type="body" sz="half" idx="2"/>
          </p:nvPr>
        </p:nvSpPr>
        <p:spPr>
          <a:xfrm>
            <a:off x="1141410" y="4419599"/>
            <a:ext cx="9904459" cy="1371599"/>
          </a:xfrm>
        </p:spPr>
        <p:txBody>
          <a:bodyPr anchor="ct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Mastertextformat bearbeiten</a:t>
            </a:r>
          </a:p>
        </p:txBody>
      </p:sp>
      <p:sp>
        <p:nvSpPr>
          <p:cNvPr id="5" name="Date Placeholder 4"/>
          <p:cNvSpPr>
            <a:spLocks noGrp="1"/>
          </p:cNvSpPr>
          <p:nvPr>
            <p:ph type="dt" sz="half" idx="10"/>
          </p:nvPr>
        </p:nvSpPr>
        <p:spPr/>
        <p:txBody>
          <a:bodyPr/>
          <a:lstStyle/>
          <a:p>
            <a:fld id="{48A87A34-81AB-432B-8DAE-1953F412C126}" type="datetimeFigureOut">
              <a:rPr lang="en-US" smtClean="0"/>
              <a:t>8/25/25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smtClean="0"/>
              <a:t>‹Nr.›</a:t>
            </a:fld>
            <a:endParaRPr lang="en-US" dirty="0"/>
          </a:p>
        </p:txBody>
      </p:sp>
    </p:spTree>
    <p:extLst>
      <p:ext uri="{BB962C8B-B14F-4D97-AF65-F5344CB8AC3E}">
        <p14:creationId xmlns:p14="http://schemas.microsoft.com/office/powerpoint/2010/main" val="1766532586"/>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p:cSld name="Titel und Beschriftung">
    <p:spTree>
      <p:nvGrpSpPr>
        <p:cNvPr id="1" name=""/>
        <p:cNvGrpSpPr/>
        <p:nvPr/>
      </p:nvGrpSpPr>
      <p:grpSpPr>
        <a:xfrm>
          <a:off x="0" y="0"/>
          <a:ext cx="0" cy="0"/>
          <a:chOff x="0" y="0"/>
          <a:chExt cx="0" cy="0"/>
        </a:xfrm>
      </p:grpSpPr>
      <p:sp>
        <p:nvSpPr>
          <p:cNvPr id="2" name="Title 1"/>
          <p:cNvSpPr>
            <a:spLocks noGrp="1"/>
          </p:cNvSpPr>
          <p:nvPr>
            <p:ph type="title"/>
          </p:nvPr>
        </p:nvSpPr>
        <p:spPr>
          <a:xfrm>
            <a:off x="1141456" y="609600"/>
            <a:ext cx="9905955" cy="3429000"/>
          </a:xfrm>
        </p:spPr>
        <p:txBody>
          <a:bodyPr anchor="ctr">
            <a:normAutofit/>
          </a:bodyPr>
          <a:lstStyle>
            <a:lvl1pPr>
              <a:defRPr sz="3600"/>
            </a:lvl1pPr>
          </a:lstStyle>
          <a:p>
            <a:r>
              <a:rPr lang="de-DE"/>
              <a:t>Mastertitelformat bearbeiten</a:t>
            </a:r>
            <a:endParaRPr lang="en-US" dirty="0"/>
          </a:p>
        </p:txBody>
      </p:sp>
      <p:sp>
        <p:nvSpPr>
          <p:cNvPr id="4" name="Text Placeholder 3"/>
          <p:cNvSpPr>
            <a:spLocks noGrp="1"/>
          </p:cNvSpPr>
          <p:nvPr>
            <p:ph type="body" sz="half" idx="2"/>
          </p:nvPr>
        </p:nvSpPr>
        <p:spPr>
          <a:xfrm>
            <a:off x="1141410" y="4419599"/>
            <a:ext cx="9904459" cy="1371599"/>
          </a:xfrm>
        </p:spPr>
        <p:txBody>
          <a:bodyPr anchor="ct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Mastertextformat bearbeiten</a:t>
            </a:r>
          </a:p>
        </p:txBody>
      </p:sp>
      <p:sp>
        <p:nvSpPr>
          <p:cNvPr id="5" name="Date Placeholder 4"/>
          <p:cNvSpPr>
            <a:spLocks noGrp="1"/>
          </p:cNvSpPr>
          <p:nvPr>
            <p:ph type="dt" sz="half" idx="10"/>
          </p:nvPr>
        </p:nvSpPr>
        <p:spPr/>
        <p:txBody>
          <a:bodyPr/>
          <a:lstStyle/>
          <a:p>
            <a:fld id="{48A87A34-81AB-432B-8DAE-1953F412C126}" type="datetimeFigureOut">
              <a:rPr lang="en-US" smtClean="0"/>
              <a:t>5/27/24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smtClean="0"/>
              <a:t>‹Nr.›</a:t>
            </a:fld>
            <a:endParaRPr lang="en-US" dirty="0"/>
          </a:p>
        </p:txBody>
      </p:sp>
    </p:spTree>
    <p:extLst>
      <p:ext uri="{BB962C8B-B14F-4D97-AF65-F5344CB8AC3E}">
        <p14:creationId xmlns:p14="http://schemas.microsoft.com/office/powerpoint/2010/main" val="176653258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Zitat mit Beschriftung">
    <p:spTree>
      <p:nvGrpSpPr>
        <p:cNvPr id="1" name=""/>
        <p:cNvGrpSpPr/>
        <p:nvPr/>
      </p:nvGrpSpPr>
      <p:grpSpPr>
        <a:xfrm>
          <a:off x="0" y="0"/>
          <a:ext cx="0" cy="0"/>
          <a:chOff x="0" y="0"/>
          <a:chExt cx="0" cy="0"/>
        </a:xfrm>
      </p:grpSpPr>
      <p:sp>
        <p:nvSpPr>
          <p:cNvPr id="2" name="Title 1"/>
          <p:cNvSpPr>
            <a:spLocks noGrp="1"/>
          </p:cNvSpPr>
          <p:nvPr>
            <p:ph type="title"/>
          </p:nvPr>
        </p:nvSpPr>
        <p:spPr>
          <a:xfrm>
            <a:off x="1446212" y="609599"/>
            <a:ext cx="9302752" cy="2748429"/>
          </a:xfrm>
        </p:spPr>
        <p:txBody>
          <a:bodyPr anchor="ctr">
            <a:normAutofit/>
          </a:bodyPr>
          <a:lstStyle>
            <a:lvl1pPr>
              <a:defRPr sz="3600"/>
            </a:lvl1pPr>
          </a:lstStyle>
          <a:p>
            <a:r>
              <a:rPr lang="de-DE"/>
              <a:t>Mastertitelformat bearbeiten</a:t>
            </a:r>
            <a:endParaRPr lang="en-US" dirty="0"/>
          </a:p>
        </p:txBody>
      </p:sp>
      <p:sp>
        <p:nvSpPr>
          <p:cNvPr id="12" name="Text Placeholder 3"/>
          <p:cNvSpPr>
            <a:spLocks noGrp="1"/>
          </p:cNvSpPr>
          <p:nvPr>
            <p:ph type="body" sz="half" idx="13"/>
          </p:nvPr>
        </p:nvSpPr>
        <p:spPr>
          <a:xfrm>
            <a:off x="1720644" y="3365557"/>
            <a:ext cx="8752299" cy="548968"/>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Mastertextformat bearbeiten</a:t>
            </a:r>
          </a:p>
        </p:txBody>
      </p:sp>
      <p:sp>
        <p:nvSpPr>
          <p:cNvPr id="4" name="Text Placeholder 3"/>
          <p:cNvSpPr>
            <a:spLocks noGrp="1"/>
          </p:cNvSpPr>
          <p:nvPr>
            <p:ph type="body" sz="half" idx="2"/>
          </p:nvPr>
        </p:nvSpPr>
        <p:spPr>
          <a:xfrm>
            <a:off x="1141411" y="4309919"/>
            <a:ext cx="9906002" cy="1489496"/>
          </a:xfrm>
        </p:spPr>
        <p:txBody>
          <a:bodyPr anchor="ct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Mastertextformat bearbeiten</a:t>
            </a:r>
          </a:p>
        </p:txBody>
      </p:sp>
      <p:sp>
        <p:nvSpPr>
          <p:cNvPr id="5" name="Date Placeholder 4"/>
          <p:cNvSpPr>
            <a:spLocks noGrp="1"/>
          </p:cNvSpPr>
          <p:nvPr>
            <p:ph type="dt" sz="half" idx="10"/>
          </p:nvPr>
        </p:nvSpPr>
        <p:spPr/>
        <p:txBody>
          <a:bodyPr/>
          <a:lstStyle/>
          <a:p>
            <a:fld id="{48A87A34-81AB-432B-8DAE-1953F412C126}" type="datetimeFigureOut">
              <a:rPr lang="en-US" smtClean="0"/>
              <a:t>8/25/25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smtClean="0"/>
              <a:t>‹Nr.›</a:t>
            </a:fld>
            <a:endParaRPr lang="en-US" dirty="0"/>
          </a:p>
        </p:txBody>
      </p:sp>
      <p:sp>
        <p:nvSpPr>
          <p:cNvPr id="60" name="TextBox 59"/>
          <p:cNvSpPr txBox="1"/>
          <p:nvPr/>
        </p:nvSpPr>
        <p:spPr>
          <a:xfrm>
            <a:off x="903512" y="732394"/>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latin typeface="+mj-lt"/>
                <a:ea typeface="+mj-ea"/>
                <a:cs typeface="Trebuchet MS"/>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61" name="TextBox 60"/>
          <p:cNvSpPr txBox="1"/>
          <p:nvPr/>
        </p:nvSpPr>
        <p:spPr>
          <a:xfrm>
            <a:off x="10537370" y="2764972"/>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latin typeface="+mj-lt"/>
                <a:ea typeface="+mj-ea"/>
                <a:cs typeface="Trebuchet MS"/>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extLst>
      <p:ext uri="{BB962C8B-B14F-4D97-AF65-F5344CB8AC3E}">
        <p14:creationId xmlns:p14="http://schemas.microsoft.com/office/powerpoint/2010/main" val="1293567638"/>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p:cSld name="Zitat mit Beschriftung">
    <p:spTree>
      <p:nvGrpSpPr>
        <p:cNvPr id="1" name=""/>
        <p:cNvGrpSpPr/>
        <p:nvPr/>
      </p:nvGrpSpPr>
      <p:grpSpPr>
        <a:xfrm>
          <a:off x="0" y="0"/>
          <a:ext cx="0" cy="0"/>
          <a:chOff x="0" y="0"/>
          <a:chExt cx="0" cy="0"/>
        </a:xfrm>
      </p:grpSpPr>
      <p:sp>
        <p:nvSpPr>
          <p:cNvPr id="2" name="Title 1"/>
          <p:cNvSpPr>
            <a:spLocks noGrp="1"/>
          </p:cNvSpPr>
          <p:nvPr>
            <p:ph type="title"/>
          </p:nvPr>
        </p:nvSpPr>
        <p:spPr>
          <a:xfrm>
            <a:off x="1446212" y="609599"/>
            <a:ext cx="9302752" cy="2748429"/>
          </a:xfrm>
        </p:spPr>
        <p:txBody>
          <a:bodyPr anchor="ctr">
            <a:normAutofit/>
          </a:bodyPr>
          <a:lstStyle>
            <a:lvl1pPr>
              <a:defRPr sz="3600"/>
            </a:lvl1pPr>
          </a:lstStyle>
          <a:p>
            <a:r>
              <a:rPr lang="de-DE"/>
              <a:t>Mastertitelformat bearbeiten</a:t>
            </a:r>
            <a:endParaRPr lang="en-US" dirty="0"/>
          </a:p>
        </p:txBody>
      </p:sp>
      <p:sp>
        <p:nvSpPr>
          <p:cNvPr id="12" name="Text Placeholder 3"/>
          <p:cNvSpPr>
            <a:spLocks noGrp="1"/>
          </p:cNvSpPr>
          <p:nvPr>
            <p:ph type="body" sz="half" idx="13"/>
          </p:nvPr>
        </p:nvSpPr>
        <p:spPr>
          <a:xfrm>
            <a:off x="1720644" y="3365557"/>
            <a:ext cx="8752299" cy="548968"/>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Mastertextformat bearbeiten</a:t>
            </a:r>
          </a:p>
        </p:txBody>
      </p:sp>
      <p:sp>
        <p:nvSpPr>
          <p:cNvPr id="4" name="Text Placeholder 3"/>
          <p:cNvSpPr>
            <a:spLocks noGrp="1"/>
          </p:cNvSpPr>
          <p:nvPr>
            <p:ph type="body" sz="half" idx="2"/>
          </p:nvPr>
        </p:nvSpPr>
        <p:spPr>
          <a:xfrm>
            <a:off x="1141411" y="4309919"/>
            <a:ext cx="9906002" cy="1489496"/>
          </a:xfrm>
        </p:spPr>
        <p:txBody>
          <a:bodyPr anchor="ct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Mastertextformat bearbeiten</a:t>
            </a:r>
          </a:p>
        </p:txBody>
      </p:sp>
      <p:sp>
        <p:nvSpPr>
          <p:cNvPr id="5" name="Date Placeholder 4"/>
          <p:cNvSpPr>
            <a:spLocks noGrp="1"/>
          </p:cNvSpPr>
          <p:nvPr>
            <p:ph type="dt" sz="half" idx="10"/>
          </p:nvPr>
        </p:nvSpPr>
        <p:spPr/>
        <p:txBody>
          <a:bodyPr/>
          <a:lstStyle/>
          <a:p>
            <a:fld id="{48A87A34-81AB-432B-8DAE-1953F412C126}" type="datetimeFigureOut">
              <a:rPr lang="en-US" smtClean="0"/>
              <a:t>5/27/24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smtClean="0"/>
              <a:t>‹Nr.›</a:t>
            </a:fld>
            <a:endParaRPr lang="en-US" dirty="0"/>
          </a:p>
        </p:txBody>
      </p:sp>
      <p:sp>
        <p:nvSpPr>
          <p:cNvPr id="60" name="TextBox 59"/>
          <p:cNvSpPr txBox="1"/>
          <p:nvPr/>
        </p:nvSpPr>
        <p:spPr>
          <a:xfrm>
            <a:off x="903512" y="732394"/>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latin typeface="+mj-lt"/>
                <a:ea typeface="+mj-ea"/>
                <a:cs typeface="Trebuchet MS"/>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61" name="TextBox 60"/>
          <p:cNvSpPr txBox="1"/>
          <p:nvPr/>
        </p:nvSpPr>
        <p:spPr>
          <a:xfrm>
            <a:off x="10537370" y="2764972"/>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latin typeface="+mj-lt"/>
                <a:ea typeface="+mj-ea"/>
                <a:cs typeface="Trebuchet MS"/>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extLst>
      <p:ext uri="{BB962C8B-B14F-4D97-AF65-F5344CB8AC3E}">
        <p14:creationId xmlns:p14="http://schemas.microsoft.com/office/powerpoint/2010/main" val="129356763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nskarte">
    <p:spTree>
      <p:nvGrpSpPr>
        <p:cNvPr id="1" name=""/>
        <p:cNvGrpSpPr/>
        <p:nvPr/>
      </p:nvGrpSpPr>
      <p:grpSpPr>
        <a:xfrm>
          <a:off x="0" y="0"/>
          <a:ext cx="0" cy="0"/>
          <a:chOff x="0" y="0"/>
          <a:chExt cx="0" cy="0"/>
        </a:xfrm>
      </p:grpSpPr>
      <p:sp>
        <p:nvSpPr>
          <p:cNvPr id="2" name="Title 1"/>
          <p:cNvSpPr>
            <a:spLocks noGrp="1"/>
          </p:cNvSpPr>
          <p:nvPr>
            <p:ph type="title"/>
          </p:nvPr>
        </p:nvSpPr>
        <p:spPr>
          <a:xfrm>
            <a:off x="1141410" y="2134041"/>
            <a:ext cx="9906001" cy="2511835"/>
          </a:xfrm>
        </p:spPr>
        <p:txBody>
          <a:bodyPr anchor="b">
            <a:normAutofit/>
          </a:bodyPr>
          <a:lstStyle>
            <a:lvl1pPr>
              <a:defRPr sz="3600"/>
            </a:lvl1pPr>
          </a:lstStyle>
          <a:p>
            <a:r>
              <a:rPr lang="de-DE"/>
              <a:t>Mastertitelformat bearbeiten</a:t>
            </a:r>
            <a:endParaRPr lang="en-US" dirty="0"/>
          </a:p>
        </p:txBody>
      </p:sp>
      <p:sp>
        <p:nvSpPr>
          <p:cNvPr id="4" name="Text Placeholder 3"/>
          <p:cNvSpPr>
            <a:spLocks noGrp="1"/>
          </p:cNvSpPr>
          <p:nvPr>
            <p:ph type="body" sz="half" idx="2"/>
          </p:nvPr>
        </p:nvSpPr>
        <p:spPr>
          <a:xfrm>
            <a:off x="1141364" y="4657655"/>
            <a:ext cx="9904505" cy="1140644"/>
          </a:xfrm>
        </p:spPr>
        <p:txBody>
          <a:bodyPr anchor="t">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Mastertextformat bearbeiten</a:t>
            </a:r>
          </a:p>
        </p:txBody>
      </p:sp>
      <p:sp>
        <p:nvSpPr>
          <p:cNvPr id="5" name="Date Placeholder 4"/>
          <p:cNvSpPr>
            <a:spLocks noGrp="1"/>
          </p:cNvSpPr>
          <p:nvPr>
            <p:ph type="dt" sz="half" idx="10"/>
          </p:nvPr>
        </p:nvSpPr>
        <p:spPr/>
        <p:txBody>
          <a:bodyPr/>
          <a:lstStyle/>
          <a:p>
            <a:fld id="{48A87A34-81AB-432B-8DAE-1953F412C126}" type="datetimeFigureOut">
              <a:rPr lang="en-US" smtClean="0"/>
              <a:t>8/25/25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smtClean="0"/>
              <a:t>‹Nr.›</a:t>
            </a:fld>
            <a:endParaRPr lang="en-US" dirty="0"/>
          </a:p>
        </p:txBody>
      </p:sp>
    </p:spTree>
    <p:extLst>
      <p:ext uri="{BB962C8B-B14F-4D97-AF65-F5344CB8AC3E}">
        <p14:creationId xmlns:p14="http://schemas.microsoft.com/office/powerpoint/2010/main" val="2977203119"/>
      </p:ext>
    </p:extLst>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p:cSld name="Namenskarte">
    <p:spTree>
      <p:nvGrpSpPr>
        <p:cNvPr id="1" name=""/>
        <p:cNvGrpSpPr/>
        <p:nvPr/>
      </p:nvGrpSpPr>
      <p:grpSpPr>
        <a:xfrm>
          <a:off x="0" y="0"/>
          <a:ext cx="0" cy="0"/>
          <a:chOff x="0" y="0"/>
          <a:chExt cx="0" cy="0"/>
        </a:xfrm>
      </p:grpSpPr>
      <p:sp>
        <p:nvSpPr>
          <p:cNvPr id="2" name="Title 1"/>
          <p:cNvSpPr>
            <a:spLocks noGrp="1"/>
          </p:cNvSpPr>
          <p:nvPr>
            <p:ph type="title"/>
          </p:nvPr>
        </p:nvSpPr>
        <p:spPr>
          <a:xfrm>
            <a:off x="1141410" y="2134041"/>
            <a:ext cx="9906001" cy="2511835"/>
          </a:xfrm>
        </p:spPr>
        <p:txBody>
          <a:bodyPr anchor="b">
            <a:normAutofit/>
          </a:bodyPr>
          <a:lstStyle>
            <a:lvl1pPr>
              <a:defRPr sz="3600"/>
            </a:lvl1pPr>
          </a:lstStyle>
          <a:p>
            <a:r>
              <a:rPr lang="de-DE"/>
              <a:t>Mastertitelformat bearbeiten</a:t>
            </a:r>
            <a:endParaRPr lang="en-US" dirty="0"/>
          </a:p>
        </p:txBody>
      </p:sp>
      <p:sp>
        <p:nvSpPr>
          <p:cNvPr id="4" name="Text Placeholder 3"/>
          <p:cNvSpPr>
            <a:spLocks noGrp="1"/>
          </p:cNvSpPr>
          <p:nvPr>
            <p:ph type="body" sz="half" idx="2"/>
          </p:nvPr>
        </p:nvSpPr>
        <p:spPr>
          <a:xfrm>
            <a:off x="1141364" y="4657655"/>
            <a:ext cx="9904505" cy="1140644"/>
          </a:xfrm>
        </p:spPr>
        <p:txBody>
          <a:bodyPr anchor="t">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Mastertextformat bearbeiten</a:t>
            </a:r>
          </a:p>
        </p:txBody>
      </p:sp>
      <p:sp>
        <p:nvSpPr>
          <p:cNvPr id="5" name="Date Placeholder 4"/>
          <p:cNvSpPr>
            <a:spLocks noGrp="1"/>
          </p:cNvSpPr>
          <p:nvPr>
            <p:ph type="dt" sz="half" idx="10"/>
          </p:nvPr>
        </p:nvSpPr>
        <p:spPr/>
        <p:txBody>
          <a:bodyPr/>
          <a:lstStyle/>
          <a:p>
            <a:fld id="{48A87A34-81AB-432B-8DAE-1953F412C126}" type="datetimeFigureOut">
              <a:rPr lang="en-US" smtClean="0"/>
              <a:t>5/27/24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smtClean="0"/>
              <a:t>‹Nr.›</a:t>
            </a:fld>
            <a:endParaRPr lang="en-US" dirty="0"/>
          </a:p>
        </p:txBody>
      </p:sp>
    </p:spTree>
    <p:extLst>
      <p:ext uri="{BB962C8B-B14F-4D97-AF65-F5344CB8AC3E}">
        <p14:creationId xmlns:p14="http://schemas.microsoft.com/office/powerpoint/2010/main" val="297720311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3 Spalte">
    <p:spTree>
      <p:nvGrpSpPr>
        <p:cNvPr id="1" name=""/>
        <p:cNvGrpSpPr/>
        <p:nvPr/>
      </p:nvGrpSpPr>
      <p:grpSpPr>
        <a:xfrm>
          <a:off x="0" y="0"/>
          <a:ext cx="0" cy="0"/>
          <a:chOff x="0" y="0"/>
          <a:chExt cx="0" cy="0"/>
        </a:xfrm>
      </p:grpSpPr>
      <p:sp>
        <p:nvSpPr>
          <p:cNvPr id="15" name="Title 1"/>
          <p:cNvSpPr>
            <a:spLocks noGrp="1"/>
          </p:cNvSpPr>
          <p:nvPr>
            <p:ph type="title"/>
          </p:nvPr>
        </p:nvSpPr>
        <p:spPr>
          <a:xfrm>
            <a:off x="1141413" y="609600"/>
            <a:ext cx="9905998" cy="1905000"/>
          </a:xfrm>
        </p:spPr>
        <p:txBody>
          <a:bodyPr/>
          <a:lstStyle/>
          <a:p>
            <a:r>
              <a:rPr lang="de-DE"/>
              <a:t>Mastertitelformat bearbeiten</a:t>
            </a:r>
            <a:endParaRPr lang="en-US" dirty="0"/>
          </a:p>
        </p:txBody>
      </p:sp>
      <p:sp>
        <p:nvSpPr>
          <p:cNvPr id="7" name="Text Placeholder 2"/>
          <p:cNvSpPr>
            <a:spLocks noGrp="1"/>
          </p:cNvSpPr>
          <p:nvPr>
            <p:ph type="body" idx="1"/>
          </p:nvPr>
        </p:nvSpPr>
        <p:spPr>
          <a:xfrm>
            <a:off x="1141410" y="2674463"/>
            <a:ext cx="3196899" cy="685800"/>
          </a:xfrm>
        </p:spPr>
        <p:txBody>
          <a:bodyPr anchor="b">
            <a:noAutofit/>
          </a:bodyPr>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8" name="Text Placeholder 3"/>
          <p:cNvSpPr>
            <a:spLocks noGrp="1"/>
          </p:cNvSpPr>
          <p:nvPr>
            <p:ph type="body" sz="half" idx="15"/>
          </p:nvPr>
        </p:nvSpPr>
        <p:spPr>
          <a:xfrm>
            <a:off x="1127918" y="3360263"/>
            <a:ext cx="3208735" cy="243093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a:t>Mastertextformat bearbeiten</a:t>
            </a:r>
          </a:p>
        </p:txBody>
      </p:sp>
      <p:sp>
        <p:nvSpPr>
          <p:cNvPr id="9" name="Text Placeholder 4"/>
          <p:cNvSpPr>
            <a:spLocks noGrp="1"/>
          </p:cNvSpPr>
          <p:nvPr>
            <p:ph type="body" sz="quarter" idx="3"/>
          </p:nvPr>
        </p:nvSpPr>
        <p:spPr>
          <a:xfrm>
            <a:off x="4514766" y="2677635"/>
            <a:ext cx="3184385" cy="685800"/>
          </a:xfrm>
        </p:spPr>
        <p:txBody>
          <a:bodyPr anchor="b">
            <a:noAutofit/>
          </a:bodyPr>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10" name="Text Placeholder 3"/>
          <p:cNvSpPr>
            <a:spLocks noGrp="1"/>
          </p:cNvSpPr>
          <p:nvPr>
            <p:ph type="body" sz="half" idx="16"/>
          </p:nvPr>
        </p:nvSpPr>
        <p:spPr>
          <a:xfrm>
            <a:off x="4504213" y="3363435"/>
            <a:ext cx="3195830" cy="243093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a:t>Mastertextformat bearbeiten</a:t>
            </a:r>
          </a:p>
        </p:txBody>
      </p:sp>
      <p:sp>
        <p:nvSpPr>
          <p:cNvPr id="11" name="Text Placeholder 4"/>
          <p:cNvSpPr>
            <a:spLocks noGrp="1"/>
          </p:cNvSpPr>
          <p:nvPr>
            <p:ph type="body" sz="quarter" idx="13"/>
          </p:nvPr>
        </p:nvSpPr>
        <p:spPr>
          <a:xfrm>
            <a:off x="7852442" y="2674463"/>
            <a:ext cx="3194968" cy="685800"/>
          </a:xfrm>
        </p:spPr>
        <p:txBody>
          <a:bodyPr anchor="b">
            <a:noAutofit/>
          </a:bodyPr>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12" name="Text Placeholder 3"/>
          <p:cNvSpPr>
            <a:spLocks noGrp="1"/>
          </p:cNvSpPr>
          <p:nvPr>
            <p:ph type="body" sz="half" idx="17"/>
          </p:nvPr>
        </p:nvSpPr>
        <p:spPr>
          <a:xfrm>
            <a:off x="7852442" y="3360263"/>
            <a:ext cx="3194968" cy="243093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a:t>Mastertextformat bearbeiten</a:t>
            </a:r>
          </a:p>
        </p:txBody>
      </p:sp>
      <p:sp>
        <p:nvSpPr>
          <p:cNvPr id="3" name="Date Placeholder 2"/>
          <p:cNvSpPr>
            <a:spLocks noGrp="1"/>
          </p:cNvSpPr>
          <p:nvPr>
            <p:ph type="dt" sz="half" idx="10"/>
          </p:nvPr>
        </p:nvSpPr>
        <p:spPr/>
        <p:txBody>
          <a:bodyPr/>
          <a:lstStyle/>
          <a:p>
            <a:fld id="{48A87A34-81AB-432B-8DAE-1953F412C126}" type="datetimeFigureOut">
              <a:rPr lang="en-US" smtClean="0"/>
              <a:t>8/25/25</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smtClean="0"/>
              <a:t>‹Nr.›</a:t>
            </a:fld>
            <a:endParaRPr lang="en-US" dirty="0"/>
          </a:p>
        </p:txBody>
      </p:sp>
    </p:spTree>
    <p:extLst>
      <p:ext uri="{BB962C8B-B14F-4D97-AF65-F5344CB8AC3E}">
        <p14:creationId xmlns:p14="http://schemas.microsoft.com/office/powerpoint/2010/main" val="1758176196"/>
      </p:ext>
    </p:extLst>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p:cSld name="3 Spalte">
    <p:spTree>
      <p:nvGrpSpPr>
        <p:cNvPr id="1" name=""/>
        <p:cNvGrpSpPr/>
        <p:nvPr/>
      </p:nvGrpSpPr>
      <p:grpSpPr>
        <a:xfrm>
          <a:off x="0" y="0"/>
          <a:ext cx="0" cy="0"/>
          <a:chOff x="0" y="0"/>
          <a:chExt cx="0" cy="0"/>
        </a:xfrm>
      </p:grpSpPr>
      <p:sp>
        <p:nvSpPr>
          <p:cNvPr id="15" name="Title 1"/>
          <p:cNvSpPr>
            <a:spLocks noGrp="1"/>
          </p:cNvSpPr>
          <p:nvPr>
            <p:ph type="title"/>
          </p:nvPr>
        </p:nvSpPr>
        <p:spPr>
          <a:xfrm>
            <a:off x="1141413" y="609600"/>
            <a:ext cx="9905998" cy="1905000"/>
          </a:xfrm>
        </p:spPr>
        <p:txBody>
          <a:bodyPr/>
          <a:lstStyle/>
          <a:p>
            <a:r>
              <a:rPr lang="de-DE"/>
              <a:t>Mastertitelformat bearbeiten</a:t>
            </a:r>
            <a:endParaRPr lang="en-US" dirty="0"/>
          </a:p>
        </p:txBody>
      </p:sp>
      <p:sp>
        <p:nvSpPr>
          <p:cNvPr id="7" name="Text Placeholder 2"/>
          <p:cNvSpPr>
            <a:spLocks noGrp="1"/>
          </p:cNvSpPr>
          <p:nvPr>
            <p:ph type="body" idx="1"/>
          </p:nvPr>
        </p:nvSpPr>
        <p:spPr>
          <a:xfrm>
            <a:off x="1141410" y="2674463"/>
            <a:ext cx="3196899" cy="685800"/>
          </a:xfrm>
        </p:spPr>
        <p:txBody>
          <a:bodyPr anchor="b">
            <a:noAutofit/>
          </a:bodyPr>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8" name="Text Placeholder 3"/>
          <p:cNvSpPr>
            <a:spLocks noGrp="1"/>
          </p:cNvSpPr>
          <p:nvPr>
            <p:ph type="body" sz="half" idx="15"/>
          </p:nvPr>
        </p:nvSpPr>
        <p:spPr>
          <a:xfrm>
            <a:off x="1127918" y="3360263"/>
            <a:ext cx="3208735" cy="243093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a:t>Mastertextformat bearbeiten</a:t>
            </a:r>
          </a:p>
        </p:txBody>
      </p:sp>
      <p:sp>
        <p:nvSpPr>
          <p:cNvPr id="9" name="Text Placeholder 4"/>
          <p:cNvSpPr>
            <a:spLocks noGrp="1"/>
          </p:cNvSpPr>
          <p:nvPr>
            <p:ph type="body" sz="quarter" idx="3"/>
          </p:nvPr>
        </p:nvSpPr>
        <p:spPr>
          <a:xfrm>
            <a:off x="4514766" y="2677635"/>
            <a:ext cx="3184385" cy="685800"/>
          </a:xfrm>
        </p:spPr>
        <p:txBody>
          <a:bodyPr anchor="b">
            <a:noAutofit/>
          </a:bodyPr>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10" name="Text Placeholder 3"/>
          <p:cNvSpPr>
            <a:spLocks noGrp="1"/>
          </p:cNvSpPr>
          <p:nvPr>
            <p:ph type="body" sz="half" idx="16"/>
          </p:nvPr>
        </p:nvSpPr>
        <p:spPr>
          <a:xfrm>
            <a:off x="4504213" y="3363435"/>
            <a:ext cx="3195830" cy="243093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a:t>Mastertextformat bearbeiten</a:t>
            </a:r>
          </a:p>
        </p:txBody>
      </p:sp>
      <p:sp>
        <p:nvSpPr>
          <p:cNvPr id="11" name="Text Placeholder 4"/>
          <p:cNvSpPr>
            <a:spLocks noGrp="1"/>
          </p:cNvSpPr>
          <p:nvPr>
            <p:ph type="body" sz="quarter" idx="13"/>
          </p:nvPr>
        </p:nvSpPr>
        <p:spPr>
          <a:xfrm>
            <a:off x="7852442" y="2674463"/>
            <a:ext cx="3194968" cy="685800"/>
          </a:xfrm>
        </p:spPr>
        <p:txBody>
          <a:bodyPr anchor="b">
            <a:noAutofit/>
          </a:bodyPr>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12" name="Text Placeholder 3"/>
          <p:cNvSpPr>
            <a:spLocks noGrp="1"/>
          </p:cNvSpPr>
          <p:nvPr>
            <p:ph type="body" sz="half" idx="17"/>
          </p:nvPr>
        </p:nvSpPr>
        <p:spPr>
          <a:xfrm>
            <a:off x="7852442" y="3360263"/>
            <a:ext cx="3194968" cy="243093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a:t>Mastertextformat bearbeiten</a:t>
            </a:r>
          </a:p>
        </p:txBody>
      </p:sp>
      <p:sp>
        <p:nvSpPr>
          <p:cNvPr id="3" name="Date Placeholder 2"/>
          <p:cNvSpPr>
            <a:spLocks noGrp="1"/>
          </p:cNvSpPr>
          <p:nvPr>
            <p:ph type="dt" sz="half" idx="10"/>
          </p:nvPr>
        </p:nvSpPr>
        <p:spPr/>
        <p:txBody>
          <a:bodyPr/>
          <a:lstStyle/>
          <a:p>
            <a:fld id="{48A87A34-81AB-432B-8DAE-1953F412C126}" type="datetimeFigureOut">
              <a:rPr lang="en-US" smtClean="0"/>
              <a:t>5/27/24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smtClean="0"/>
              <a:t>‹Nr.›</a:t>
            </a:fld>
            <a:endParaRPr lang="en-US" dirty="0"/>
          </a:p>
        </p:txBody>
      </p:sp>
    </p:spTree>
    <p:extLst>
      <p:ext uri="{BB962C8B-B14F-4D97-AF65-F5344CB8AC3E}">
        <p14:creationId xmlns:p14="http://schemas.microsoft.com/office/powerpoint/2010/main" val="175817619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Bildspalte">
    <p:spTree>
      <p:nvGrpSpPr>
        <p:cNvPr id="1" name=""/>
        <p:cNvGrpSpPr/>
        <p:nvPr/>
      </p:nvGrpSpPr>
      <p:grpSpPr>
        <a:xfrm>
          <a:off x="0" y="0"/>
          <a:ext cx="0" cy="0"/>
          <a:chOff x="0" y="0"/>
          <a:chExt cx="0" cy="0"/>
        </a:xfrm>
      </p:grpSpPr>
      <p:sp>
        <p:nvSpPr>
          <p:cNvPr id="30" name="Title 1"/>
          <p:cNvSpPr>
            <a:spLocks noGrp="1"/>
          </p:cNvSpPr>
          <p:nvPr>
            <p:ph type="title"/>
          </p:nvPr>
        </p:nvSpPr>
        <p:spPr>
          <a:xfrm>
            <a:off x="1141411" y="609600"/>
            <a:ext cx="9905999" cy="1905000"/>
          </a:xfrm>
        </p:spPr>
        <p:txBody>
          <a:bodyPr/>
          <a:lstStyle/>
          <a:p>
            <a:r>
              <a:rPr lang="de-DE"/>
              <a:t>Mastertitelformat bearbeiten</a:t>
            </a:r>
            <a:endParaRPr lang="en-US" dirty="0"/>
          </a:p>
        </p:txBody>
      </p:sp>
      <p:sp>
        <p:nvSpPr>
          <p:cNvPr id="19" name="Text Placeholder 2"/>
          <p:cNvSpPr>
            <a:spLocks noGrp="1"/>
          </p:cNvSpPr>
          <p:nvPr>
            <p:ph type="body" idx="1"/>
          </p:nvPr>
        </p:nvSpPr>
        <p:spPr>
          <a:xfrm>
            <a:off x="1141413" y="4404596"/>
            <a:ext cx="3195240" cy="576262"/>
          </a:xfrm>
        </p:spPr>
        <p:txBody>
          <a:bodyPr anchor="b">
            <a:noAutofit/>
          </a:bodyPr>
          <a:lstStyle>
            <a:lvl1pPr marL="0" indent="0">
              <a:lnSpc>
                <a:spcPct val="90000"/>
              </a:lnSpc>
              <a:buNone/>
              <a:defRPr sz="20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20" name="Picture Placeholder 2"/>
          <p:cNvSpPr>
            <a:spLocks noGrp="1" noChangeAspect="1"/>
          </p:cNvSpPr>
          <p:nvPr>
            <p:ph type="pic" idx="15"/>
          </p:nvPr>
        </p:nvSpPr>
        <p:spPr>
          <a:xfrm>
            <a:off x="1141413" y="2666998"/>
            <a:ext cx="3195240" cy="1524000"/>
          </a:xfrm>
          <a:prstGeom prst="round2DiagRect">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2000" dirty="0"/>
            </a:lvl1pPr>
          </a:lstStyle>
          <a:p>
            <a:pPr marL="0" lvl="0" indent="0">
              <a:buNone/>
            </a:pPr>
            <a:r>
              <a:rPr lang="de-DE"/>
              <a:t>Bild durch Klicken auf Symbol hinzufügen</a:t>
            </a:r>
            <a:endParaRPr lang="en-US" dirty="0"/>
          </a:p>
        </p:txBody>
      </p:sp>
      <p:sp>
        <p:nvSpPr>
          <p:cNvPr id="21" name="Text Placeholder 3"/>
          <p:cNvSpPr>
            <a:spLocks noGrp="1"/>
          </p:cNvSpPr>
          <p:nvPr>
            <p:ph type="body" sz="half" idx="18"/>
          </p:nvPr>
        </p:nvSpPr>
        <p:spPr>
          <a:xfrm>
            <a:off x="1141413" y="4980858"/>
            <a:ext cx="3195240" cy="81784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a:t>Mastertextformat bearbeiten</a:t>
            </a:r>
          </a:p>
        </p:txBody>
      </p:sp>
      <p:sp>
        <p:nvSpPr>
          <p:cNvPr id="22" name="Text Placeholder 4"/>
          <p:cNvSpPr>
            <a:spLocks noGrp="1"/>
          </p:cNvSpPr>
          <p:nvPr>
            <p:ph type="body" sz="quarter" idx="3"/>
          </p:nvPr>
        </p:nvSpPr>
        <p:spPr>
          <a:xfrm>
            <a:off x="4489053" y="4404596"/>
            <a:ext cx="3200400" cy="576262"/>
          </a:xfrm>
        </p:spPr>
        <p:txBody>
          <a:bodyPr anchor="b">
            <a:noAutofit/>
          </a:bodyPr>
          <a:lstStyle>
            <a:lvl1pPr marL="0" indent="0">
              <a:lnSpc>
                <a:spcPct val="90000"/>
              </a:lnSpc>
              <a:buNone/>
              <a:defRPr sz="20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23" name="Picture Placeholder 2"/>
          <p:cNvSpPr>
            <a:spLocks noGrp="1" noChangeAspect="1"/>
          </p:cNvSpPr>
          <p:nvPr>
            <p:ph type="pic" idx="21"/>
          </p:nvPr>
        </p:nvSpPr>
        <p:spPr>
          <a:xfrm>
            <a:off x="4489053" y="2666998"/>
            <a:ext cx="3198940" cy="1524000"/>
          </a:xfrm>
          <a:prstGeom prst="round2DiagRect">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2000" dirty="0"/>
            </a:lvl1pPr>
          </a:lstStyle>
          <a:p>
            <a:pPr marL="0" lvl="0" indent="0">
              <a:buNone/>
            </a:pPr>
            <a:r>
              <a:rPr lang="de-DE"/>
              <a:t>Bild durch Klicken auf Symbol hinzufügen</a:t>
            </a:r>
            <a:endParaRPr lang="en-US" dirty="0"/>
          </a:p>
        </p:txBody>
      </p:sp>
      <p:sp>
        <p:nvSpPr>
          <p:cNvPr id="24" name="Text Placeholder 3"/>
          <p:cNvSpPr>
            <a:spLocks noGrp="1"/>
          </p:cNvSpPr>
          <p:nvPr>
            <p:ph type="body" sz="half" idx="19"/>
          </p:nvPr>
        </p:nvSpPr>
        <p:spPr>
          <a:xfrm>
            <a:off x="4487593" y="4980857"/>
            <a:ext cx="3200400" cy="81034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a:t>Mastertextformat bearbeiten</a:t>
            </a:r>
          </a:p>
        </p:txBody>
      </p:sp>
      <p:sp>
        <p:nvSpPr>
          <p:cNvPr id="25" name="Text Placeholder 4"/>
          <p:cNvSpPr>
            <a:spLocks noGrp="1"/>
          </p:cNvSpPr>
          <p:nvPr>
            <p:ph type="body" sz="quarter" idx="13"/>
          </p:nvPr>
        </p:nvSpPr>
        <p:spPr>
          <a:xfrm>
            <a:off x="7852567" y="4404595"/>
            <a:ext cx="3190741" cy="576262"/>
          </a:xfrm>
        </p:spPr>
        <p:txBody>
          <a:bodyPr anchor="b">
            <a:noAutofit/>
          </a:bodyPr>
          <a:lstStyle>
            <a:lvl1pPr marL="0" indent="0">
              <a:lnSpc>
                <a:spcPct val="90000"/>
              </a:lnSpc>
              <a:buNone/>
              <a:defRPr sz="20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26" name="Picture Placeholder 2"/>
          <p:cNvSpPr>
            <a:spLocks noGrp="1" noChangeAspect="1"/>
          </p:cNvSpPr>
          <p:nvPr>
            <p:ph type="pic" idx="22"/>
          </p:nvPr>
        </p:nvSpPr>
        <p:spPr>
          <a:xfrm>
            <a:off x="7852442" y="2666998"/>
            <a:ext cx="3194969" cy="1524000"/>
          </a:xfrm>
          <a:prstGeom prst="round2DiagRect">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2000" dirty="0"/>
            </a:lvl1pPr>
          </a:lstStyle>
          <a:p>
            <a:pPr marL="0" lvl="0" indent="0">
              <a:buNone/>
            </a:pPr>
            <a:r>
              <a:rPr lang="de-DE"/>
              <a:t>Bild durch Klicken auf Symbol hinzufügen</a:t>
            </a:r>
            <a:endParaRPr lang="en-US" dirty="0"/>
          </a:p>
        </p:txBody>
      </p:sp>
      <p:sp>
        <p:nvSpPr>
          <p:cNvPr id="27" name="Text Placeholder 3"/>
          <p:cNvSpPr>
            <a:spLocks noGrp="1"/>
          </p:cNvSpPr>
          <p:nvPr>
            <p:ph type="body" sz="half" idx="20"/>
          </p:nvPr>
        </p:nvSpPr>
        <p:spPr>
          <a:xfrm>
            <a:off x="7852442" y="4980854"/>
            <a:ext cx="3194968" cy="810345"/>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a:t>Mastertextformat bearbeiten</a:t>
            </a:r>
          </a:p>
        </p:txBody>
      </p:sp>
      <p:sp>
        <p:nvSpPr>
          <p:cNvPr id="3" name="Date Placeholder 2"/>
          <p:cNvSpPr>
            <a:spLocks noGrp="1"/>
          </p:cNvSpPr>
          <p:nvPr>
            <p:ph type="dt" sz="half" idx="10"/>
          </p:nvPr>
        </p:nvSpPr>
        <p:spPr/>
        <p:txBody>
          <a:bodyPr/>
          <a:lstStyle/>
          <a:p>
            <a:fld id="{48A87A34-81AB-432B-8DAE-1953F412C126}" type="datetimeFigureOut">
              <a:rPr lang="en-US" smtClean="0"/>
              <a:t>8/25/25</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smtClean="0"/>
              <a:t>‹Nr.›</a:t>
            </a:fld>
            <a:endParaRPr lang="en-US" dirty="0"/>
          </a:p>
        </p:txBody>
      </p:sp>
    </p:spTree>
    <p:extLst>
      <p:ext uri="{BB962C8B-B14F-4D97-AF65-F5344CB8AC3E}">
        <p14:creationId xmlns:p14="http://schemas.microsoft.com/office/powerpoint/2010/main" val="1854213330"/>
      </p:ext>
    </p:extLst>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preserve="1">
  <p:cSld name="3 Bildspalte">
    <p:spTree>
      <p:nvGrpSpPr>
        <p:cNvPr id="1" name=""/>
        <p:cNvGrpSpPr/>
        <p:nvPr/>
      </p:nvGrpSpPr>
      <p:grpSpPr>
        <a:xfrm>
          <a:off x="0" y="0"/>
          <a:ext cx="0" cy="0"/>
          <a:chOff x="0" y="0"/>
          <a:chExt cx="0" cy="0"/>
        </a:xfrm>
      </p:grpSpPr>
      <p:sp>
        <p:nvSpPr>
          <p:cNvPr id="30" name="Title 1"/>
          <p:cNvSpPr>
            <a:spLocks noGrp="1"/>
          </p:cNvSpPr>
          <p:nvPr>
            <p:ph type="title"/>
          </p:nvPr>
        </p:nvSpPr>
        <p:spPr>
          <a:xfrm>
            <a:off x="1141411" y="609600"/>
            <a:ext cx="9905999" cy="1905000"/>
          </a:xfrm>
        </p:spPr>
        <p:txBody>
          <a:bodyPr/>
          <a:lstStyle/>
          <a:p>
            <a:r>
              <a:rPr lang="de-DE"/>
              <a:t>Mastertitelformat bearbeiten</a:t>
            </a:r>
            <a:endParaRPr lang="en-US" dirty="0"/>
          </a:p>
        </p:txBody>
      </p:sp>
      <p:sp>
        <p:nvSpPr>
          <p:cNvPr id="19" name="Text Placeholder 2"/>
          <p:cNvSpPr>
            <a:spLocks noGrp="1"/>
          </p:cNvSpPr>
          <p:nvPr>
            <p:ph type="body" idx="1"/>
          </p:nvPr>
        </p:nvSpPr>
        <p:spPr>
          <a:xfrm>
            <a:off x="1141413" y="4404596"/>
            <a:ext cx="3195240" cy="576262"/>
          </a:xfrm>
        </p:spPr>
        <p:txBody>
          <a:bodyPr anchor="b">
            <a:noAutofit/>
          </a:bodyPr>
          <a:lstStyle>
            <a:lvl1pPr marL="0" indent="0">
              <a:lnSpc>
                <a:spcPct val="90000"/>
              </a:lnSpc>
              <a:buNone/>
              <a:defRPr sz="20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20" name="Picture Placeholder 2"/>
          <p:cNvSpPr>
            <a:spLocks noGrp="1" noChangeAspect="1"/>
          </p:cNvSpPr>
          <p:nvPr>
            <p:ph type="pic" idx="15"/>
          </p:nvPr>
        </p:nvSpPr>
        <p:spPr>
          <a:xfrm>
            <a:off x="1141413" y="2666998"/>
            <a:ext cx="3195240" cy="1524000"/>
          </a:xfrm>
          <a:prstGeom prst="round2DiagRect">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2000" dirty="0"/>
            </a:lvl1pPr>
          </a:lstStyle>
          <a:p>
            <a:pPr marL="0" lvl="0" indent="0">
              <a:buNone/>
            </a:pPr>
            <a:r>
              <a:rPr lang="de-DE"/>
              <a:t>Bild durch Klicken auf Symbol hinzufügen</a:t>
            </a:r>
            <a:endParaRPr lang="en-US" dirty="0"/>
          </a:p>
        </p:txBody>
      </p:sp>
      <p:sp>
        <p:nvSpPr>
          <p:cNvPr id="21" name="Text Placeholder 3"/>
          <p:cNvSpPr>
            <a:spLocks noGrp="1"/>
          </p:cNvSpPr>
          <p:nvPr>
            <p:ph type="body" sz="half" idx="18"/>
          </p:nvPr>
        </p:nvSpPr>
        <p:spPr>
          <a:xfrm>
            <a:off x="1141413" y="4980858"/>
            <a:ext cx="3195240" cy="81784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a:t>Mastertextformat bearbeiten</a:t>
            </a:r>
          </a:p>
        </p:txBody>
      </p:sp>
      <p:sp>
        <p:nvSpPr>
          <p:cNvPr id="22" name="Text Placeholder 4"/>
          <p:cNvSpPr>
            <a:spLocks noGrp="1"/>
          </p:cNvSpPr>
          <p:nvPr>
            <p:ph type="body" sz="quarter" idx="3"/>
          </p:nvPr>
        </p:nvSpPr>
        <p:spPr>
          <a:xfrm>
            <a:off x="4489053" y="4404596"/>
            <a:ext cx="3200400" cy="576262"/>
          </a:xfrm>
        </p:spPr>
        <p:txBody>
          <a:bodyPr anchor="b">
            <a:noAutofit/>
          </a:bodyPr>
          <a:lstStyle>
            <a:lvl1pPr marL="0" indent="0">
              <a:lnSpc>
                <a:spcPct val="90000"/>
              </a:lnSpc>
              <a:buNone/>
              <a:defRPr sz="20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23" name="Picture Placeholder 2"/>
          <p:cNvSpPr>
            <a:spLocks noGrp="1" noChangeAspect="1"/>
          </p:cNvSpPr>
          <p:nvPr>
            <p:ph type="pic" idx="21"/>
          </p:nvPr>
        </p:nvSpPr>
        <p:spPr>
          <a:xfrm>
            <a:off x="4489053" y="2666998"/>
            <a:ext cx="3198940" cy="1524000"/>
          </a:xfrm>
          <a:prstGeom prst="round2DiagRect">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2000" dirty="0"/>
            </a:lvl1pPr>
          </a:lstStyle>
          <a:p>
            <a:pPr marL="0" lvl="0" indent="0">
              <a:buNone/>
            </a:pPr>
            <a:r>
              <a:rPr lang="de-DE"/>
              <a:t>Bild durch Klicken auf Symbol hinzufügen</a:t>
            </a:r>
            <a:endParaRPr lang="en-US" dirty="0"/>
          </a:p>
        </p:txBody>
      </p:sp>
      <p:sp>
        <p:nvSpPr>
          <p:cNvPr id="24" name="Text Placeholder 3"/>
          <p:cNvSpPr>
            <a:spLocks noGrp="1"/>
          </p:cNvSpPr>
          <p:nvPr>
            <p:ph type="body" sz="half" idx="19"/>
          </p:nvPr>
        </p:nvSpPr>
        <p:spPr>
          <a:xfrm>
            <a:off x="4487593" y="4980857"/>
            <a:ext cx="3200400" cy="81034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a:t>Mastertextformat bearbeiten</a:t>
            </a:r>
          </a:p>
        </p:txBody>
      </p:sp>
      <p:sp>
        <p:nvSpPr>
          <p:cNvPr id="25" name="Text Placeholder 4"/>
          <p:cNvSpPr>
            <a:spLocks noGrp="1"/>
          </p:cNvSpPr>
          <p:nvPr>
            <p:ph type="body" sz="quarter" idx="13"/>
          </p:nvPr>
        </p:nvSpPr>
        <p:spPr>
          <a:xfrm>
            <a:off x="7852567" y="4404595"/>
            <a:ext cx="3190741" cy="576262"/>
          </a:xfrm>
        </p:spPr>
        <p:txBody>
          <a:bodyPr anchor="b">
            <a:noAutofit/>
          </a:bodyPr>
          <a:lstStyle>
            <a:lvl1pPr marL="0" indent="0">
              <a:lnSpc>
                <a:spcPct val="90000"/>
              </a:lnSpc>
              <a:buNone/>
              <a:defRPr sz="20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26" name="Picture Placeholder 2"/>
          <p:cNvSpPr>
            <a:spLocks noGrp="1" noChangeAspect="1"/>
          </p:cNvSpPr>
          <p:nvPr>
            <p:ph type="pic" idx="22"/>
          </p:nvPr>
        </p:nvSpPr>
        <p:spPr>
          <a:xfrm>
            <a:off x="7852442" y="2666998"/>
            <a:ext cx="3194969" cy="1524000"/>
          </a:xfrm>
          <a:prstGeom prst="round2DiagRect">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2000" dirty="0"/>
            </a:lvl1pPr>
          </a:lstStyle>
          <a:p>
            <a:pPr marL="0" lvl="0" indent="0">
              <a:buNone/>
            </a:pPr>
            <a:r>
              <a:rPr lang="de-DE"/>
              <a:t>Bild durch Klicken auf Symbol hinzufügen</a:t>
            </a:r>
            <a:endParaRPr lang="en-US" dirty="0"/>
          </a:p>
        </p:txBody>
      </p:sp>
      <p:sp>
        <p:nvSpPr>
          <p:cNvPr id="27" name="Text Placeholder 3"/>
          <p:cNvSpPr>
            <a:spLocks noGrp="1"/>
          </p:cNvSpPr>
          <p:nvPr>
            <p:ph type="body" sz="half" idx="20"/>
          </p:nvPr>
        </p:nvSpPr>
        <p:spPr>
          <a:xfrm>
            <a:off x="7852442" y="4980854"/>
            <a:ext cx="3194968" cy="810345"/>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a:t>Mastertextformat bearbeiten</a:t>
            </a:r>
          </a:p>
        </p:txBody>
      </p:sp>
      <p:sp>
        <p:nvSpPr>
          <p:cNvPr id="3" name="Date Placeholder 2"/>
          <p:cNvSpPr>
            <a:spLocks noGrp="1"/>
          </p:cNvSpPr>
          <p:nvPr>
            <p:ph type="dt" sz="half" idx="10"/>
          </p:nvPr>
        </p:nvSpPr>
        <p:spPr/>
        <p:txBody>
          <a:bodyPr/>
          <a:lstStyle/>
          <a:p>
            <a:fld id="{48A87A34-81AB-432B-8DAE-1953F412C126}" type="datetimeFigureOut">
              <a:rPr lang="en-US" smtClean="0"/>
              <a:t>5/27/24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smtClean="0"/>
              <a:t>‹Nr.›</a:t>
            </a:fld>
            <a:endParaRPr lang="en-US" dirty="0"/>
          </a:p>
        </p:txBody>
      </p:sp>
    </p:spTree>
    <p:extLst>
      <p:ext uri="{BB962C8B-B14F-4D97-AF65-F5344CB8AC3E}">
        <p14:creationId xmlns:p14="http://schemas.microsoft.com/office/powerpoint/2010/main" val="185421333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a:t>Mastertitelformat bearbeiten</a:t>
            </a:r>
            <a:endParaRPr lang="en-US" dirty="0"/>
          </a:p>
        </p:txBody>
      </p:sp>
      <p:sp>
        <p:nvSpPr>
          <p:cNvPr id="3" name="Vertical Text Placeholder 2"/>
          <p:cNvSpPr>
            <a:spLocks noGrp="1"/>
          </p:cNvSpPr>
          <p:nvPr>
            <p:ph type="body" orient="vert" idx="1"/>
          </p:nvPr>
        </p:nvSpPr>
        <p:spPr/>
        <p:txBody>
          <a:bodyPr vert="eaVert" ancho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smtClean="0"/>
              <a:t>8/25/25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t>‹Nr.›</a:t>
            </a:fld>
            <a:endParaRPr lang="en-US" dirty="0"/>
          </a:p>
        </p:txBody>
      </p:sp>
    </p:spTree>
    <p:extLst>
      <p:ext uri="{BB962C8B-B14F-4D97-AF65-F5344CB8AC3E}">
        <p14:creationId xmlns:p14="http://schemas.microsoft.com/office/powerpoint/2010/main" val="3342242345"/>
      </p:ext>
    </p:extLst>
  </p:cSld>
  <p:clrMapOvr>
    <a:masterClrMapping/>
  </p:clrMapOvr>
</p:sldLayout>
</file>

<file path=ppt/slideLayouts/slideLayout15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a:t>Mastertitelformat bearbeiten</a:t>
            </a:r>
            <a:endParaRPr lang="en-US" dirty="0"/>
          </a:p>
        </p:txBody>
      </p:sp>
      <p:sp>
        <p:nvSpPr>
          <p:cNvPr id="3" name="Vertical Text Placeholder 2"/>
          <p:cNvSpPr>
            <a:spLocks noGrp="1"/>
          </p:cNvSpPr>
          <p:nvPr>
            <p:ph type="body" orient="vert" idx="1"/>
          </p:nvPr>
        </p:nvSpPr>
        <p:spPr/>
        <p:txBody>
          <a:bodyPr vert="eaVert" ancho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smtClean="0"/>
              <a:t>5/27/24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t>‹Nr.›</a:t>
            </a:fld>
            <a:endParaRPr lang="en-US" dirty="0"/>
          </a:p>
        </p:txBody>
      </p:sp>
    </p:spTree>
    <p:extLst>
      <p:ext uri="{BB962C8B-B14F-4D97-AF65-F5344CB8AC3E}">
        <p14:creationId xmlns:p14="http://schemas.microsoft.com/office/powerpoint/2010/main" val="334224234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042400" y="609599"/>
            <a:ext cx="2005011" cy="5181601"/>
          </a:xfrm>
        </p:spPr>
        <p:txBody>
          <a:bodyPr vert="eaVert"/>
          <a:lstStyle/>
          <a:p>
            <a:r>
              <a:rPr lang="de-DE"/>
              <a:t>Mastertitelformat bearbeiten</a:t>
            </a:r>
            <a:endParaRPr lang="en-US" dirty="0"/>
          </a:p>
        </p:txBody>
      </p:sp>
      <p:sp>
        <p:nvSpPr>
          <p:cNvPr id="3" name="Vertical Text Placeholder 2"/>
          <p:cNvSpPr>
            <a:spLocks noGrp="1"/>
          </p:cNvSpPr>
          <p:nvPr>
            <p:ph type="body" orient="vert" idx="1"/>
          </p:nvPr>
        </p:nvSpPr>
        <p:spPr>
          <a:xfrm>
            <a:off x="1141410" y="609599"/>
            <a:ext cx="7748590" cy="5181601"/>
          </a:xfrm>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smtClean="0"/>
              <a:t>8/25/25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t>‹Nr.›</a:t>
            </a:fld>
            <a:endParaRPr lang="en-US" dirty="0"/>
          </a:p>
        </p:txBody>
      </p:sp>
    </p:spTree>
    <p:extLst>
      <p:ext uri="{BB962C8B-B14F-4D97-AF65-F5344CB8AC3E}">
        <p14:creationId xmlns:p14="http://schemas.microsoft.com/office/powerpoint/2010/main" val="2717008626"/>
      </p:ext>
    </p:extLst>
  </p:cSld>
  <p:clrMapOvr>
    <a:masterClrMapping/>
  </p:clrMapOvr>
</p:sldLayout>
</file>

<file path=ppt/slideLayouts/slideLayout160.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042400" y="609599"/>
            <a:ext cx="2005011" cy="5181601"/>
          </a:xfrm>
        </p:spPr>
        <p:txBody>
          <a:bodyPr vert="eaVert"/>
          <a:lstStyle/>
          <a:p>
            <a:r>
              <a:rPr lang="de-DE"/>
              <a:t>Mastertitelformat bearbeiten</a:t>
            </a:r>
            <a:endParaRPr lang="en-US" dirty="0"/>
          </a:p>
        </p:txBody>
      </p:sp>
      <p:sp>
        <p:nvSpPr>
          <p:cNvPr id="3" name="Vertical Text Placeholder 2"/>
          <p:cNvSpPr>
            <a:spLocks noGrp="1"/>
          </p:cNvSpPr>
          <p:nvPr>
            <p:ph type="body" orient="vert" idx="1"/>
          </p:nvPr>
        </p:nvSpPr>
        <p:spPr>
          <a:xfrm>
            <a:off x="1141410" y="609599"/>
            <a:ext cx="7748590" cy="5181601"/>
          </a:xfrm>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smtClean="0"/>
              <a:t>5/27/24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t>‹Nr.›</a:t>
            </a:fld>
            <a:endParaRPr lang="en-US" dirty="0"/>
          </a:p>
        </p:txBody>
      </p:sp>
    </p:spTree>
    <p:extLst>
      <p:ext uri="{BB962C8B-B14F-4D97-AF65-F5344CB8AC3E}">
        <p14:creationId xmlns:p14="http://schemas.microsoft.com/office/powerpoint/2010/main" val="271700862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title" preserve="1">
  <p:cSld name="Titelfolie">
    <p:spTree>
      <p:nvGrpSpPr>
        <p:cNvPr id="1" name=""/>
        <p:cNvGrpSpPr/>
        <p:nvPr/>
      </p:nvGrpSpPr>
      <p:grpSpPr>
        <a:xfrm>
          <a:off x="0" y="0"/>
          <a:ext cx="0" cy="0"/>
          <a:chOff x="0" y="0"/>
          <a:chExt cx="0" cy="0"/>
        </a:xfrm>
      </p:grpSpPr>
      <p:pic>
        <p:nvPicPr>
          <p:cNvPr id="66" name="Picture 2" descr="\\DROBO-FS\QuickDrops\JB\PPTX NG\Droplets\LightingOverlay.png"/>
          <p:cNvPicPr>
            <a:picLocks noChangeAspect="1" noChangeArrowheads="1"/>
          </p:cNvPicPr>
          <p:nvPr/>
        </p:nvPicPr>
        <p:blipFill>
          <a:blip r:embed="rId2">
            <a:alphaModFix amt="30000"/>
            <a:extLst>
              <a:ext uri="{28A0092B-C50C-407E-A947-70E740481C1C}">
                <a14:useLocalDpi xmlns:a14="http://schemas.microsoft.com/office/drawing/2010/main" val="0"/>
              </a:ext>
            </a:extLst>
          </a:blip>
          <a:srcRect/>
          <a:stretch>
            <a:fillRect/>
          </a:stretch>
        </p:blipFill>
        <p:spPr bwMode="auto">
          <a:xfrm>
            <a:off x="0" y="-1"/>
            <a:ext cx="12192003" cy="6858001"/>
          </a:xfrm>
          <a:prstGeom prst="rect">
            <a:avLst/>
          </a:prstGeom>
          <a:noFill/>
          <a:extLst>
            <a:ext uri="{909E8E84-426E-40dd-AFC4-6F175D3DCCD1}">
              <a14:hiddenFill xmlns="" xmlns:a14="http://schemas.microsoft.com/office/drawing/2010/main">
                <a:solidFill>
                  <a:srgbClr val="FFFFFF"/>
                </a:solidFill>
              </a14:hiddenFill>
            </a:ext>
          </a:extLst>
        </p:spPr>
      </p:pic>
      <p:grpSp>
        <p:nvGrpSpPr>
          <p:cNvPr id="11" name="Group 10"/>
          <p:cNvGrpSpPr/>
          <p:nvPr/>
        </p:nvGrpSpPr>
        <p:grpSpPr>
          <a:xfrm>
            <a:off x="0" y="0"/>
            <a:ext cx="2305051" cy="6858001"/>
            <a:chOff x="0" y="0"/>
            <a:chExt cx="2305051" cy="6858001"/>
          </a:xfrm>
          <a:gradFill flip="none" rotWithShape="1">
            <a:gsLst>
              <a:gs pos="0">
                <a:schemeClr val="tx2"/>
              </a:gs>
              <a:gs pos="100000">
                <a:schemeClr val="bg2">
                  <a:lumMod val="60000"/>
                  <a:lumOff val="40000"/>
                </a:schemeClr>
              </a:gs>
            </a:gsLst>
            <a:lin ang="5400000" scaled="0"/>
            <a:tileRect/>
          </a:gradFill>
        </p:grpSpPr>
        <p:sp>
          <p:nvSpPr>
            <p:cNvPr id="12" name="Rectangle 5"/>
            <p:cNvSpPr>
              <a:spLocks noChangeArrowheads="1"/>
            </p:cNvSpPr>
            <p:nvPr/>
          </p:nvSpPr>
          <p:spPr bwMode="auto">
            <a:xfrm>
              <a:off x="1209675" y="4763"/>
              <a:ext cx="23813" cy="218122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sp>
        <p:sp>
          <p:nvSpPr>
            <p:cNvPr id="13" name="Freeform 6"/>
            <p:cNvSpPr>
              <a:spLocks noEditPoints="1"/>
            </p:cNvSpPr>
            <p:nvPr/>
          </p:nvSpPr>
          <p:spPr bwMode="auto">
            <a:xfrm>
              <a:off x="1128713" y="21764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4" name="Freeform 7"/>
            <p:cNvSpPr>
              <a:spLocks noEditPoints="1"/>
            </p:cNvSpPr>
            <p:nvPr/>
          </p:nvSpPr>
          <p:spPr bwMode="auto">
            <a:xfrm>
              <a:off x="1123950" y="4021138"/>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5" name="Rectangle 8"/>
            <p:cNvSpPr>
              <a:spLocks noChangeArrowheads="1"/>
            </p:cNvSpPr>
            <p:nvPr/>
          </p:nvSpPr>
          <p:spPr bwMode="auto">
            <a:xfrm>
              <a:off x="414338" y="9525"/>
              <a:ext cx="28575" cy="4481513"/>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sp>
        <p:sp>
          <p:nvSpPr>
            <p:cNvPr id="16" name="Freeform 9"/>
            <p:cNvSpPr>
              <a:spLocks noEditPoints="1"/>
            </p:cNvSpPr>
            <p:nvPr/>
          </p:nvSpPr>
          <p:spPr bwMode="auto">
            <a:xfrm>
              <a:off x="333375"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7" name="Freeform 10"/>
            <p:cNvSpPr/>
            <p:nvPr/>
          </p:nvSpPr>
          <p:spPr bwMode="auto">
            <a:xfrm>
              <a:off x="190500" y="9525"/>
              <a:ext cx="152400" cy="908050"/>
            </a:xfrm>
            <a:custGeom>
              <a:avLst/>
              <a:gdLst/>
              <a:ahLst/>
              <a:cxnLst/>
              <a:rect l="0" t="0" r="r" b="b"/>
              <a:pathLst>
                <a:path w="96" h="572">
                  <a:moveTo>
                    <a:pt x="15" y="572"/>
                  </a:moveTo>
                  <a:lnTo>
                    <a:pt x="0" y="566"/>
                  </a:lnTo>
                  <a:lnTo>
                    <a:pt x="81" y="380"/>
                  </a:lnTo>
                  <a:lnTo>
                    <a:pt x="81" y="0"/>
                  </a:lnTo>
                  <a:lnTo>
                    <a:pt x="96" y="0"/>
                  </a:lnTo>
                  <a:lnTo>
                    <a:pt x="96" y="383"/>
                  </a:lnTo>
                  <a:lnTo>
                    <a:pt x="15" y="57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8" name="Freeform 11"/>
            <p:cNvSpPr/>
            <p:nvPr/>
          </p:nvSpPr>
          <p:spPr bwMode="auto">
            <a:xfrm>
              <a:off x="1290638" y="14288"/>
              <a:ext cx="376238" cy="1801813"/>
            </a:xfrm>
            <a:custGeom>
              <a:avLst/>
              <a:gdLst/>
              <a:ahLst/>
              <a:cxnLst/>
              <a:rect l="0" t="0" r="r" b="b"/>
              <a:pathLst>
                <a:path w="237" h="1135">
                  <a:moveTo>
                    <a:pt x="222" y="1135"/>
                  </a:moveTo>
                  <a:lnTo>
                    <a:pt x="0" y="620"/>
                  </a:lnTo>
                  <a:lnTo>
                    <a:pt x="0" y="0"/>
                  </a:lnTo>
                  <a:lnTo>
                    <a:pt x="18" y="0"/>
                  </a:lnTo>
                  <a:lnTo>
                    <a:pt x="18" y="617"/>
                  </a:lnTo>
                  <a:lnTo>
                    <a:pt x="237" y="1129"/>
                  </a:lnTo>
                  <a:lnTo>
                    <a:pt x="222" y="113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9" name="Freeform 12"/>
            <p:cNvSpPr>
              <a:spLocks noEditPoints="1"/>
            </p:cNvSpPr>
            <p:nvPr/>
          </p:nvSpPr>
          <p:spPr bwMode="auto">
            <a:xfrm>
              <a:off x="1600200" y="180181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0" name="Freeform 13"/>
            <p:cNvSpPr/>
            <p:nvPr/>
          </p:nvSpPr>
          <p:spPr bwMode="auto">
            <a:xfrm>
              <a:off x="1381125" y="9525"/>
              <a:ext cx="371475" cy="1425575"/>
            </a:xfrm>
            <a:custGeom>
              <a:avLst/>
              <a:gdLst/>
              <a:ahLst/>
              <a:cxnLst/>
              <a:rect l="0" t="0" r="r" b="b"/>
              <a:pathLst>
                <a:path w="234" h="898">
                  <a:moveTo>
                    <a:pt x="219" y="898"/>
                  </a:moveTo>
                  <a:lnTo>
                    <a:pt x="0" y="383"/>
                  </a:lnTo>
                  <a:lnTo>
                    <a:pt x="0" y="0"/>
                  </a:lnTo>
                  <a:lnTo>
                    <a:pt x="15" y="0"/>
                  </a:lnTo>
                  <a:lnTo>
                    <a:pt x="15" y="380"/>
                  </a:lnTo>
                  <a:lnTo>
                    <a:pt x="234" y="892"/>
                  </a:lnTo>
                  <a:lnTo>
                    <a:pt x="219" y="89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1" name="Freeform 14"/>
            <p:cNvSpPr/>
            <p:nvPr/>
          </p:nvSpPr>
          <p:spPr bwMode="auto">
            <a:xfrm>
              <a:off x="1643063" y="0"/>
              <a:ext cx="152400" cy="912813"/>
            </a:xfrm>
            <a:custGeom>
              <a:avLst/>
              <a:gdLst/>
              <a:ahLst/>
              <a:cxnLst/>
              <a:rect l="0" t="0" r="r" b="b"/>
              <a:pathLst>
                <a:path w="96" h="575">
                  <a:moveTo>
                    <a:pt x="96" y="575"/>
                  </a:moveTo>
                  <a:lnTo>
                    <a:pt x="78" y="575"/>
                  </a:lnTo>
                  <a:lnTo>
                    <a:pt x="78" y="192"/>
                  </a:lnTo>
                  <a:lnTo>
                    <a:pt x="0" y="6"/>
                  </a:lnTo>
                  <a:lnTo>
                    <a:pt x="15" y="0"/>
                  </a:lnTo>
                  <a:lnTo>
                    <a:pt x="96" y="189"/>
                  </a:lnTo>
                  <a:lnTo>
                    <a:pt x="96" y="57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2" name="Freeform 15"/>
            <p:cNvSpPr>
              <a:spLocks noEditPoints="1"/>
            </p:cNvSpPr>
            <p:nvPr/>
          </p:nvSpPr>
          <p:spPr bwMode="auto">
            <a:xfrm>
              <a:off x="1685925" y="14208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3" name="Freeform 16"/>
            <p:cNvSpPr>
              <a:spLocks noEditPoints="1"/>
            </p:cNvSpPr>
            <p:nvPr/>
          </p:nvSpPr>
          <p:spPr bwMode="auto">
            <a:xfrm>
              <a:off x="1685925"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4" name="Freeform 17"/>
            <p:cNvSpPr/>
            <p:nvPr/>
          </p:nvSpPr>
          <p:spPr bwMode="auto">
            <a:xfrm>
              <a:off x="1743075" y="4763"/>
              <a:ext cx="419100" cy="522288"/>
            </a:xfrm>
            <a:custGeom>
              <a:avLst/>
              <a:gdLst/>
              <a:ahLst/>
              <a:cxnLst/>
              <a:rect l="0" t="0" r="r" b="b"/>
              <a:pathLst>
                <a:path w="264" h="329">
                  <a:moveTo>
                    <a:pt x="252" y="329"/>
                  </a:moveTo>
                  <a:lnTo>
                    <a:pt x="45" y="120"/>
                  </a:lnTo>
                  <a:lnTo>
                    <a:pt x="0" y="6"/>
                  </a:lnTo>
                  <a:lnTo>
                    <a:pt x="15" y="0"/>
                  </a:lnTo>
                  <a:lnTo>
                    <a:pt x="60" y="111"/>
                  </a:lnTo>
                  <a:lnTo>
                    <a:pt x="264" y="317"/>
                  </a:lnTo>
                  <a:lnTo>
                    <a:pt x="252" y="32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5" name="Freeform 18"/>
            <p:cNvSpPr>
              <a:spLocks noEditPoints="1"/>
            </p:cNvSpPr>
            <p:nvPr/>
          </p:nvSpPr>
          <p:spPr bwMode="auto">
            <a:xfrm>
              <a:off x="2119313" y="488950"/>
              <a:ext cx="161925" cy="147638"/>
            </a:xfrm>
            <a:custGeom>
              <a:avLst/>
              <a:gdLst/>
              <a:ahLst/>
              <a:cxnLst/>
              <a:rect l="0" t="0" r="r" b="b"/>
              <a:pathLst>
                <a:path w="34" h="31">
                  <a:moveTo>
                    <a:pt x="17" y="31"/>
                  </a:moveTo>
                  <a:cubicBezTo>
                    <a:pt x="13" y="31"/>
                    <a:pt x="9" y="30"/>
                    <a:pt x="6" y="27"/>
                  </a:cubicBezTo>
                  <a:cubicBezTo>
                    <a:pt x="0" y="20"/>
                    <a:pt x="0" y="10"/>
                    <a:pt x="6" y="4"/>
                  </a:cubicBezTo>
                  <a:cubicBezTo>
                    <a:pt x="9" y="1"/>
                    <a:pt x="13" y="0"/>
                    <a:pt x="17" y="0"/>
                  </a:cubicBezTo>
                  <a:cubicBezTo>
                    <a:pt x="21" y="0"/>
                    <a:pt x="25" y="1"/>
                    <a:pt x="28" y="4"/>
                  </a:cubicBezTo>
                  <a:cubicBezTo>
                    <a:pt x="34" y="10"/>
                    <a:pt x="34" y="20"/>
                    <a:pt x="28" y="27"/>
                  </a:cubicBezTo>
                  <a:cubicBezTo>
                    <a:pt x="25" y="30"/>
                    <a:pt x="21" y="31"/>
                    <a:pt x="17" y="31"/>
                  </a:cubicBezTo>
                  <a:close/>
                  <a:moveTo>
                    <a:pt x="17" y="4"/>
                  </a:moveTo>
                  <a:cubicBezTo>
                    <a:pt x="14" y="4"/>
                    <a:pt x="11" y="5"/>
                    <a:pt x="9" y="7"/>
                  </a:cubicBezTo>
                  <a:cubicBezTo>
                    <a:pt x="4" y="12"/>
                    <a:pt x="4" y="19"/>
                    <a:pt x="9" y="24"/>
                  </a:cubicBezTo>
                  <a:cubicBezTo>
                    <a:pt x="11" y="26"/>
                    <a:pt x="14" y="27"/>
                    <a:pt x="17" y="27"/>
                  </a:cubicBezTo>
                  <a:cubicBezTo>
                    <a:pt x="20" y="27"/>
                    <a:pt x="23" y="26"/>
                    <a:pt x="25" y="24"/>
                  </a:cubicBezTo>
                  <a:cubicBezTo>
                    <a:pt x="30" y="19"/>
                    <a:pt x="30" y="12"/>
                    <a:pt x="25" y="7"/>
                  </a:cubicBezTo>
                  <a:cubicBezTo>
                    <a:pt x="23" y="5"/>
                    <a:pt x="20" y="4"/>
                    <a:pt x="17"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6" name="Freeform 19"/>
            <p:cNvSpPr/>
            <p:nvPr/>
          </p:nvSpPr>
          <p:spPr bwMode="auto">
            <a:xfrm>
              <a:off x="952500" y="4763"/>
              <a:ext cx="152400" cy="908050"/>
            </a:xfrm>
            <a:custGeom>
              <a:avLst/>
              <a:gdLst/>
              <a:ahLst/>
              <a:cxnLst/>
              <a:rect l="0" t="0" r="r" b="b"/>
              <a:pathLst>
                <a:path w="96" h="572">
                  <a:moveTo>
                    <a:pt x="15" y="572"/>
                  </a:moveTo>
                  <a:lnTo>
                    <a:pt x="0" y="572"/>
                  </a:lnTo>
                  <a:lnTo>
                    <a:pt x="0" y="189"/>
                  </a:lnTo>
                  <a:lnTo>
                    <a:pt x="81" y="0"/>
                  </a:lnTo>
                  <a:lnTo>
                    <a:pt x="96" y="6"/>
                  </a:lnTo>
                  <a:lnTo>
                    <a:pt x="15" y="192"/>
                  </a:lnTo>
                  <a:lnTo>
                    <a:pt x="15" y="57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7" name="Freeform 20"/>
            <p:cNvSpPr>
              <a:spLocks noEditPoints="1"/>
            </p:cNvSpPr>
            <p:nvPr/>
          </p:nvSpPr>
          <p:spPr bwMode="auto">
            <a:xfrm>
              <a:off x="866775"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2"/>
                    <a:pt x="4" y="20"/>
                  </a:cubicBezTo>
                  <a:cubicBezTo>
                    <a:pt x="4" y="29"/>
                    <a:pt x="11" y="36"/>
                    <a:pt x="20" y="36"/>
                  </a:cubicBezTo>
                  <a:cubicBezTo>
                    <a:pt x="29" y="36"/>
                    <a:pt x="36" y="29"/>
                    <a:pt x="36" y="20"/>
                  </a:cubicBezTo>
                  <a:cubicBezTo>
                    <a:pt x="36" y="12"/>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8" name="Freeform 21"/>
            <p:cNvSpPr>
              <a:spLocks noEditPoints="1"/>
            </p:cNvSpPr>
            <p:nvPr/>
          </p:nvSpPr>
          <p:spPr bwMode="auto">
            <a:xfrm>
              <a:off x="890588" y="15541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9" name="Freeform 22"/>
            <p:cNvSpPr/>
            <p:nvPr/>
          </p:nvSpPr>
          <p:spPr bwMode="auto">
            <a:xfrm>
              <a:off x="738188" y="5622925"/>
              <a:ext cx="338138" cy="1216025"/>
            </a:xfrm>
            <a:custGeom>
              <a:avLst/>
              <a:gdLst/>
              <a:ahLst/>
              <a:cxnLst/>
              <a:rect l="0" t="0" r="r" b="b"/>
              <a:pathLst>
                <a:path w="213" h="766">
                  <a:moveTo>
                    <a:pt x="213" y="766"/>
                  </a:moveTo>
                  <a:lnTo>
                    <a:pt x="195" y="766"/>
                  </a:lnTo>
                  <a:lnTo>
                    <a:pt x="195" y="464"/>
                  </a:lnTo>
                  <a:lnTo>
                    <a:pt x="0" y="6"/>
                  </a:lnTo>
                  <a:lnTo>
                    <a:pt x="12" y="0"/>
                  </a:lnTo>
                  <a:lnTo>
                    <a:pt x="213" y="461"/>
                  </a:lnTo>
                  <a:lnTo>
                    <a:pt x="213" y="76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0" name="Freeform 23"/>
            <p:cNvSpPr>
              <a:spLocks noEditPoints="1"/>
            </p:cNvSpPr>
            <p:nvPr/>
          </p:nvSpPr>
          <p:spPr bwMode="auto">
            <a:xfrm>
              <a:off x="647700" y="5480050"/>
              <a:ext cx="157163" cy="157163"/>
            </a:xfrm>
            <a:custGeom>
              <a:avLst/>
              <a:gdLst/>
              <a:ahLst/>
              <a:cxnLst/>
              <a:rect l="0" t="0" r="r" b="b"/>
              <a:pathLst>
                <a:path w="33" h="33">
                  <a:moveTo>
                    <a:pt x="17" y="33"/>
                  </a:moveTo>
                  <a:cubicBezTo>
                    <a:pt x="8" y="33"/>
                    <a:pt x="0" y="26"/>
                    <a:pt x="0" y="17"/>
                  </a:cubicBezTo>
                  <a:cubicBezTo>
                    <a:pt x="0" y="8"/>
                    <a:pt x="8" y="0"/>
                    <a:pt x="17" y="0"/>
                  </a:cubicBezTo>
                  <a:cubicBezTo>
                    <a:pt x="26" y="0"/>
                    <a:pt x="33" y="8"/>
                    <a:pt x="33" y="17"/>
                  </a:cubicBezTo>
                  <a:cubicBezTo>
                    <a:pt x="33" y="26"/>
                    <a:pt x="26" y="33"/>
                    <a:pt x="17" y="33"/>
                  </a:cubicBezTo>
                  <a:close/>
                  <a:moveTo>
                    <a:pt x="17" y="4"/>
                  </a:moveTo>
                  <a:cubicBezTo>
                    <a:pt x="10" y="4"/>
                    <a:pt x="4" y="10"/>
                    <a:pt x="4" y="17"/>
                  </a:cubicBezTo>
                  <a:cubicBezTo>
                    <a:pt x="4" y="24"/>
                    <a:pt x="10" y="29"/>
                    <a:pt x="17" y="29"/>
                  </a:cubicBezTo>
                  <a:cubicBezTo>
                    <a:pt x="23" y="29"/>
                    <a:pt x="29" y="24"/>
                    <a:pt x="29" y="17"/>
                  </a:cubicBezTo>
                  <a:cubicBezTo>
                    <a:pt x="29" y="10"/>
                    <a:pt x="23" y="4"/>
                    <a:pt x="17"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1" name="Freeform 24"/>
            <p:cNvSpPr>
              <a:spLocks noEditPoints="1"/>
            </p:cNvSpPr>
            <p:nvPr/>
          </p:nvSpPr>
          <p:spPr bwMode="auto">
            <a:xfrm>
              <a:off x="66675" y="903288"/>
              <a:ext cx="190500" cy="190500"/>
            </a:xfrm>
            <a:custGeom>
              <a:avLst/>
              <a:gdLst/>
              <a:ahLst/>
              <a:cxnLst/>
              <a:rect l="0" t="0" r="r" b="b"/>
              <a:pathLst>
                <a:path w="40" h="40">
                  <a:moveTo>
                    <a:pt x="20" y="40"/>
                  </a:moveTo>
                  <a:cubicBezTo>
                    <a:pt x="9" y="40"/>
                    <a:pt x="0" y="31"/>
                    <a:pt x="0" y="20"/>
                  </a:cubicBezTo>
                  <a:cubicBezTo>
                    <a:pt x="0" y="9"/>
                    <a:pt x="9" y="0"/>
                    <a:pt x="20" y="0"/>
                  </a:cubicBezTo>
                  <a:cubicBezTo>
                    <a:pt x="32" y="0"/>
                    <a:pt x="40" y="9"/>
                    <a:pt x="40" y="20"/>
                  </a:cubicBezTo>
                  <a:cubicBezTo>
                    <a:pt x="40" y="31"/>
                    <a:pt x="32" y="40"/>
                    <a:pt x="20" y="40"/>
                  </a:cubicBezTo>
                  <a:close/>
                  <a:moveTo>
                    <a:pt x="20" y="4"/>
                  </a:moveTo>
                  <a:cubicBezTo>
                    <a:pt x="12" y="4"/>
                    <a:pt x="4" y="12"/>
                    <a:pt x="4" y="20"/>
                  </a:cubicBezTo>
                  <a:cubicBezTo>
                    <a:pt x="4" y="29"/>
                    <a:pt x="12" y="36"/>
                    <a:pt x="20" y="36"/>
                  </a:cubicBezTo>
                  <a:cubicBezTo>
                    <a:pt x="29" y="36"/>
                    <a:pt x="36" y="29"/>
                    <a:pt x="36" y="20"/>
                  </a:cubicBezTo>
                  <a:cubicBezTo>
                    <a:pt x="36" y="12"/>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2" name="Freeform 25"/>
            <p:cNvSpPr/>
            <p:nvPr/>
          </p:nvSpPr>
          <p:spPr bwMode="auto">
            <a:xfrm>
              <a:off x="0" y="3897313"/>
              <a:ext cx="133350" cy="266700"/>
            </a:xfrm>
            <a:custGeom>
              <a:avLst/>
              <a:gdLst/>
              <a:ahLst/>
              <a:cxnLst/>
              <a:rect l="0" t="0" r="r" b="b"/>
              <a:pathLst>
                <a:path w="84" h="168">
                  <a:moveTo>
                    <a:pt x="69" y="168"/>
                  </a:moveTo>
                  <a:lnTo>
                    <a:pt x="0" y="6"/>
                  </a:lnTo>
                  <a:lnTo>
                    <a:pt x="12" y="0"/>
                  </a:lnTo>
                  <a:lnTo>
                    <a:pt x="84" y="162"/>
                  </a:lnTo>
                  <a:lnTo>
                    <a:pt x="69" y="16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3" name="Freeform 26"/>
            <p:cNvSpPr>
              <a:spLocks noEditPoints="1"/>
            </p:cNvSpPr>
            <p:nvPr/>
          </p:nvSpPr>
          <p:spPr bwMode="auto">
            <a:xfrm>
              <a:off x="66675" y="414972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4" name="Freeform 27"/>
            <p:cNvSpPr/>
            <p:nvPr/>
          </p:nvSpPr>
          <p:spPr bwMode="auto">
            <a:xfrm>
              <a:off x="0" y="1644650"/>
              <a:ext cx="133350" cy="269875"/>
            </a:xfrm>
            <a:custGeom>
              <a:avLst/>
              <a:gdLst/>
              <a:ahLst/>
              <a:cxnLst/>
              <a:rect l="0" t="0" r="r" b="b"/>
              <a:pathLst>
                <a:path w="84" h="170">
                  <a:moveTo>
                    <a:pt x="12" y="170"/>
                  </a:moveTo>
                  <a:lnTo>
                    <a:pt x="0" y="164"/>
                  </a:lnTo>
                  <a:lnTo>
                    <a:pt x="69" y="0"/>
                  </a:lnTo>
                  <a:lnTo>
                    <a:pt x="84" y="6"/>
                  </a:lnTo>
                  <a:lnTo>
                    <a:pt x="12" y="17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5" name="Freeform 28"/>
            <p:cNvSpPr>
              <a:spLocks noEditPoints="1"/>
            </p:cNvSpPr>
            <p:nvPr/>
          </p:nvSpPr>
          <p:spPr bwMode="auto">
            <a:xfrm>
              <a:off x="66675" y="146843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6" name="Freeform 29"/>
            <p:cNvSpPr/>
            <p:nvPr/>
          </p:nvSpPr>
          <p:spPr bwMode="auto">
            <a:xfrm>
              <a:off x="695325" y="4763"/>
              <a:ext cx="309563" cy="1558925"/>
            </a:xfrm>
            <a:custGeom>
              <a:avLst/>
              <a:gdLst/>
              <a:ahLst/>
              <a:cxnLst/>
              <a:rect l="0" t="0" r="r" b="b"/>
              <a:pathLst>
                <a:path w="195" h="982">
                  <a:moveTo>
                    <a:pt x="195" y="982"/>
                  </a:moveTo>
                  <a:lnTo>
                    <a:pt x="177" y="982"/>
                  </a:lnTo>
                  <a:lnTo>
                    <a:pt x="177" y="805"/>
                  </a:lnTo>
                  <a:lnTo>
                    <a:pt x="0" y="629"/>
                  </a:lnTo>
                  <a:lnTo>
                    <a:pt x="0" y="0"/>
                  </a:lnTo>
                  <a:lnTo>
                    <a:pt x="18" y="0"/>
                  </a:lnTo>
                  <a:lnTo>
                    <a:pt x="18" y="623"/>
                  </a:lnTo>
                  <a:lnTo>
                    <a:pt x="195" y="796"/>
                  </a:lnTo>
                  <a:lnTo>
                    <a:pt x="195" y="98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7" name="Freeform 30"/>
            <p:cNvSpPr>
              <a:spLocks noEditPoints="1"/>
            </p:cNvSpPr>
            <p:nvPr/>
          </p:nvSpPr>
          <p:spPr bwMode="auto">
            <a:xfrm>
              <a:off x="57150" y="488156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8" name="Freeform 31"/>
            <p:cNvSpPr/>
            <p:nvPr/>
          </p:nvSpPr>
          <p:spPr bwMode="auto">
            <a:xfrm>
              <a:off x="138113" y="5060950"/>
              <a:ext cx="304800" cy="1778000"/>
            </a:xfrm>
            <a:custGeom>
              <a:avLst/>
              <a:gdLst/>
              <a:ahLst/>
              <a:cxnLst/>
              <a:rect l="0" t="0" r="r" b="b"/>
              <a:pathLst>
                <a:path w="192" h="1120">
                  <a:moveTo>
                    <a:pt x="192" y="1120"/>
                  </a:moveTo>
                  <a:lnTo>
                    <a:pt x="177" y="1120"/>
                  </a:lnTo>
                  <a:lnTo>
                    <a:pt x="177" y="360"/>
                  </a:lnTo>
                  <a:lnTo>
                    <a:pt x="0" y="183"/>
                  </a:lnTo>
                  <a:lnTo>
                    <a:pt x="0" y="0"/>
                  </a:lnTo>
                  <a:lnTo>
                    <a:pt x="15" y="0"/>
                  </a:lnTo>
                  <a:lnTo>
                    <a:pt x="15" y="177"/>
                  </a:lnTo>
                  <a:lnTo>
                    <a:pt x="192" y="354"/>
                  </a:lnTo>
                  <a:lnTo>
                    <a:pt x="192" y="112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9" name="Freeform 32"/>
            <p:cNvSpPr>
              <a:spLocks noEditPoints="1"/>
            </p:cNvSpPr>
            <p:nvPr/>
          </p:nvSpPr>
          <p:spPr bwMode="auto">
            <a:xfrm>
              <a:off x="561975" y="643096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0" name="Rectangle 33"/>
            <p:cNvSpPr>
              <a:spLocks noChangeArrowheads="1"/>
            </p:cNvSpPr>
            <p:nvPr/>
          </p:nvSpPr>
          <p:spPr bwMode="auto">
            <a:xfrm>
              <a:off x="642938" y="6610350"/>
              <a:ext cx="23813" cy="2428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sp>
        <p:sp>
          <p:nvSpPr>
            <p:cNvPr id="41" name="Freeform 34"/>
            <p:cNvSpPr>
              <a:spLocks noEditPoints="1"/>
            </p:cNvSpPr>
            <p:nvPr/>
          </p:nvSpPr>
          <p:spPr bwMode="auto">
            <a:xfrm>
              <a:off x="76200" y="6430963"/>
              <a:ext cx="190500" cy="188913"/>
            </a:xfrm>
            <a:custGeom>
              <a:avLst/>
              <a:gdLst/>
              <a:ahLst/>
              <a:cxnLst/>
              <a:rect l="0" t="0" r="r" b="b"/>
              <a:pathLst>
                <a:path w="40" h="40">
                  <a:moveTo>
                    <a:pt x="20" y="40"/>
                  </a:moveTo>
                  <a:cubicBezTo>
                    <a:pt x="9" y="40"/>
                    <a:pt x="0" y="31"/>
                    <a:pt x="0" y="20"/>
                  </a:cubicBezTo>
                  <a:cubicBezTo>
                    <a:pt x="0" y="9"/>
                    <a:pt x="9" y="0"/>
                    <a:pt x="20" y="0"/>
                  </a:cubicBezTo>
                  <a:cubicBezTo>
                    <a:pt x="32" y="0"/>
                    <a:pt x="40" y="9"/>
                    <a:pt x="40" y="20"/>
                  </a:cubicBezTo>
                  <a:cubicBezTo>
                    <a:pt x="40" y="31"/>
                    <a:pt x="32"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2" name="Freeform 35"/>
            <p:cNvSpPr/>
            <p:nvPr/>
          </p:nvSpPr>
          <p:spPr bwMode="auto">
            <a:xfrm>
              <a:off x="0" y="5978525"/>
              <a:ext cx="190500" cy="461963"/>
            </a:xfrm>
            <a:custGeom>
              <a:avLst/>
              <a:gdLst/>
              <a:ahLst/>
              <a:cxnLst/>
              <a:rect l="0" t="0" r="r" b="b"/>
              <a:pathLst>
                <a:path w="120" h="291">
                  <a:moveTo>
                    <a:pt x="120" y="291"/>
                  </a:moveTo>
                  <a:lnTo>
                    <a:pt x="105" y="291"/>
                  </a:lnTo>
                  <a:lnTo>
                    <a:pt x="105" y="114"/>
                  </a:lnTo>
                  <a:lnTo>
                    <a:pt x="0" y="9"/>
                  </a:lnTo>
                  <a:lnTo>
                    <a:pt x="12" y="0"/>
                  </a:lnTo>
                  <a:lnTo>
                    <a:pt x="120" y="108"/>
                  </a:lnTo>
                  <a:lnTo>
                    <a:pt x="120" y="291"/>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3" name="Freeform 36"/>
            <p:cNvSpPr/>
            <p:nvPr/>
          </p:nvSpPr>
          <p:spPr bwMode="auto">
            <a:xfrm>
              <a:off x="1014413" y="1801813"/>
              <a:ext cx="214313" cy="755650"/>
            </a:xfrm>
            <a:custGeom>
              <a:avLst/>
              <a:gdLst/>
              <a:ahLst/>
              <a:cxnLst/>
              <a:rect l="0" t="0" r="r" b="b"/>
              <a:pathLst>
                <a:path w="135" h="476">
                  <a:moveTo>
                    <a:pt x="12" y="476"/>
                  </a:moveTo>
                  <a:lnTo>
                    <a:pt x="0" y="476"/>
                  </a:lnTo>
                  <a:lnTo>
                    <a:pt x="0" y="128"/>
                  </a:lnTo>
                  <a:lnTo>
                    <a:pt x="126" y="0"/>
                  </a:lnTo>
                  <a:lnTo>
                    <a:pt x="135" y="9"/>
                  </a:lnTo>
                  <a:lnTo>
                    <a:pt x="12" y="131"/>
                  </a:lnTo>
                  <a:lnTo>
                    <a:pt x="12" y="47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4" name="Freeform 37"/>
            <p:cNvSpPr>
              <a:spLocks noEditPoints="1"/>
            </p:cNvSpPr>
            <p:nvPr/>
          </p:nvSpPr>
          <p:spPr bwMode="auto">
            <a:xfrm>
              <a:off x="938213" y="2547938"/>
              <a:ext cx="166688" cy="160338"/>
            </a:xfrm>
            <a:custGeom>
              <a:avLst/>
              <a:gdLst/>
              <a:ahLst/>
              <a:cxnLst/>
              <a:rect l="0" t="0" r="r" b="b"/>
              <a:pathLst>
                <a:path w="35" h="34">
                  <a:moveTo>
                    <a:pt x="18" y="34"/>
                  </a:moveTo>
                  <a:cubicBezTo>
                    <a:pt x="8" y="34"/>
                    <a:pt x="0" y="26"/>
                    <a:pt x="0" y="17"/>
                  </a:cubicBezTo>
                  <a:cubicBezTo>
                    <a:pt x="0" y="7"/>
                    <a:pt x="8" y="0"/>
                    <a:pt x="18" y="0"/>
                  </a:cubicBezTo>
                  <a:cubicBezTo>
                    <a:pt x="27" y="0"/>
                    <a:pt x="35" y="7"/>
                    <a:pt x="35" y="17"/>
                  </a:cubicBezTo>
                  <a:cubicBezTo>
                    <a:pt x="35" y="26"/>
                    <a:pt x="27" y="34"/>
                    <a:pt x="18" y="34"/>
                  </a:cubicBezTo>
                  <a:close/>
                  <a:moveTo>
                    <a:pt x="18" y="4"/>
                  </a:moveTo>
                  <a:cubicBezTo>
                    <a:pt x="10" y="4"/>
                    <a:pt x="4" y="10"/>
                    <a:pt x="4" y="17"/>
                  </a:cubicBezTo>
                  <a:cubicBezTo>
                    <a:pt x="4" y="24"/>
                    <a:pt x="10" y="30"/>
                    <a:pt x="18" y="30"/>
                  </a:cubicBezTo>
                  <a:cubicBezTo>
                    <a:pt x="25" y="30"/>
                    <a:pt x="31" y="24"/>
                    <a:pt x="31" y="17"/>
                  </a:cubicBezTo>
                  <a:cubicBezTo>
                    <a:pt x="31" y="10"/>
                    <a:pt x="25" y="4"/>
                    <a:pt x="18"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5" name="Freeform 38"/>
            <p:cNvSpPr/>
            <p:nvPr/>
          </p:nvSpPr>
          <p:spPr bwMode="auto">
            <a:xfrm>
              <a:off x="595313" y="4763"/>
              <a:ext cx="638175" cy="4025900"/>
            </a:xfrm>
            <a:custGeom>
              <a:avLst/>
              <a:gdLst/>
              <a:ahLst/>
              <a:cxnLst/>
              <a:rect l="0" t="0" r="r" b="b"/>
              <a:pathLst>
                <a:path w="402" h="2536">
                  <a:moveTo>
                    <a:pt x="402" y="2536"/>
                  </a:moveTo>
                  <a:lnTo>
                    <a:pt x="387" y="2536"/>
                  </a:lnTo>
                  <a:lnTo>
                    <a:pt x="387" y="2311"/>
                  </a:lnTo>
                  <a:lnTo>
                    <a:pt x="0" y="1925"/>
                  </a:lnTo>
                  <a:lnTo>
                    <a:pt x="0" y="0"/>
                  </a:lnTo>
                  <a:lnTo>
                    <a:pt x="15" y="0"/>
                  </a:lnTo>
                  <a:lnTo>
                    <a:pt x="15" y="1916"/>
                  </a:lnTo>
                  <a:lnTo>
                    <a:pt x="402" y="2302"/>
                  </a:lnTo>
                  <a:lnTo>
                    <a:pt x="402" y="253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6" name="Freeform 39"/>
            <p:cNvSpPr/>
            <p:nvPr/>
          </p:nvSpPr>
          <p:spPr bwMode="auto">
            <a:xfrm>
              <a:off x="1223963" y="1382713"/>
              <a:ext cx="142875" cy="476250"/>
            </a:xfrm>
            <a:custGeom>
              <a:avLst/>
              <a:gdLst/>
              <a:ahLst/>
              <a:cxnLst/>
              <a:rect l="0" t="0" r="r" b="b"/>
              <a:pathLst>
                <a:path w="90" h="300">
                  <a:moveTo>
                    <a:pt x="90" y="300"/>
                  </a:moveTo>
                  <a:lnTo>
                    <a:pt x="78" y="300"/>
                  </a:lnTo>
                  <a:lnTo>
                    <a:pt x="78" y="84"/>
                  </a:lnTo>
                  <a:lnTo>
                    <a:pt x="0" y="9"/>
                  </a:lnTo>
                  <a:lnTo>
                    <a:pt x="9" y="0"/>
                  </a:lnTo>
                  <a:lnTo>
                    <a:pt x="90" y="81"/>
                  </a:lnTo>
                  <a:lnTo>
                    <a:pt x="90" y="30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7" name="Freeform 40"/>
            <p:cNvSpPr>
              <a:spLocks noEditPoints="1"/>
            </p:cNvSpPr>
            <p:nvPr/>
          </p:nvSpPr>
          <p:spPr bwMode="auto">
            <a:xfrm>
              <a:off x="1300163" y="1849438"/>
              <a:ext cx="109538" cy="107950"/>
            </a:xfrm>
            <a:custGeom>
              <a:avLst/>
              <a:gdLst/>
              <a:ahLst/>
              <a:cxnLst/>
              <a:rect l="0" t="0" r="r" b="b"/>
              <a:pathLst>
                <a:path w="23" h="23">
                  <a:moveTo>
                    <a:pt x="12" y="23"/>
                  </a:moveTo>
                  <a:cubicBezTo>
                    <a:pt x="5" y="23"/>
                    <a:pt x="0" y="18"/>
                    <a:pt x="0" y="12"/>
                  </a:cubicBezTo>
                  <a:cubicBezTo>
                    <a:pt x="0" y="5"/>
                    <a:pt x="5" y="0"/>
                    <a:pt x="12" y="0"/>
                  </a:cubicBezTo>
                  <a:cubicBezTo>
                    <a:pt x="18" y="0"/>
                    <a:pt x="23" y="5"/>
                    <a:pt x="23" y="12"/>
                  </a:cubicBezTo>
                  <a:cubicBezTo>
                    <a:pt x="23" y="18"/>
                    <a:pt x="18" y="23"/>
                    <a:pt x="12" y="23"/>
                  </a:cubicBezTo>
                  <a:close/>
                  <a:moveTo>
                    <a:pt x="12" y="4"/>
                  </a:moveTo>
                  <a:cubicBezTo>
                    <a:pt x="8" y="4"/>
                    <a:pt x="4" y="8"/>
                    <a:pt x="4" y="12"/>
                  </a:cubicBezTo>
                  <a:cubicBezTo>
                    <a:pt x="4" y="16"/>
                    <a:pt x="8" y="19"/>
                    <a:pt x="12" y="19"/>
                  </a:cubicBezTo>
                  <a:cubicBezTo>
                    <a:pt x="16" y="19"/>
                    <a:pt x="19" y="16"/>
                    <a:pt x="19" y="12"/>
                  </a:cubicBezTo>
                  <a:cubicBezTo>
                    <a:pt x="19" y="8"/>
                    <a:pt x="16" y="4"/>
                    <a:pt x="12"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8" name="Freeform 41"/>
            <p:cNvSpPr/>
            <p:nvPr/>
          </p:nvSpPr>
          <p:spPr bwMode="auto">
            <a:xfrm>
              <a:off x="280988" y="3417888"/>
              <a:ext cx="142875" cy="474663"/>
            </a:xfrm>
            <a:custGeom>
              <a:avLst/>
              <a:gdLst/>
              <a:ahLst/>
              <a:cxnLst/>
              <a:rect l="0" t="0" r="r" b="b"/>
              <a:pathLst>
                <a:path w="90" h="299">
                  <a:moveTo>
                    <a:pt x="12" y="299"/>
                  </a:moveTo>
                  <a:lnTo>
                    <a:pt x="0" y="299"/>
                  </a:lnTo>
                  <a:lnTo>
                    <a:pt x="0" y="80"/>
                  </a:lnTo>
                  <a:lnTo>
                    <a:pt x="81" y="0"/>
                  </a:lnTo>
                  <a:lnTo>
                    <a:pt x="90" y="8"/>
                  </a:lnTo>
                  <a:lnTo>
                    <a:pt x="12" y="83"/>
                  </a:lnTo>
                  <a:lnTo>
                    <a:pt x="12" y="29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9" name="Freeform 42"/>
            <p:cNvSpPr>
              <a:spLocks noEditPoints="1"/>
            </p:cNvSpPr>
            <p:nvPr/>
          </p:nvSpPr>
          <p:spPr bwMode="auto">
            <a:xfrm>
              <a:off x="238125" y="3883025"/>
              <a:ext cx="109538" cy="109538"/>
            </a:xfrm>
            <a:custGeom>
              <a:avLst/>
              <a:gdLst/>
              <a:ahLst/>
              <a:cxnLst/>
              <a:rect l="0" t="0" r="r" b="b"/>
              <a:pathLst>
                <a:path w="23" h="23">
                  <a:moveTo>
                    <a:pt x="11" y="23"/>
                  </a:moveTo>
                  <a:cubicBezTo>
                    <a:pt x="5" y="23"/>
                    <a:pt x="0" y="18"/>
                    <a:pt x="0" y="12"/>
                  </a:cubicBezTo>
                  <a:cubicBezTo>
                    <a:pt x="0" y="5"/>
                    <a:pt x="5" y="0"/>
                    <a:pt x="11" y="0"/>
                  </a:cubicBezTo>
                  <a:cubicBezTo>
                    <a:pt x="17" y="0"/>
                    <a:pt x="23" y="5"/>
                    <a:pt x="23" y="12"/>
                  </a:cubicBezTo>
                  <a:cubicBezTo>
                    <a:pt x="23" y="18"/>
                    <a:pt x="17" y="23"/>
                    <a:pt x="11" y="23"/>
                  </a:cubicBezTo>
                  <a:close/>
                  <a:moveTo>
                    <a:pt x="11" y="4"/>
                  </a:moveTo>
                  <a:cubicBezTo>
                    <a:pt x="7" y="4"/>
                    <a:pt x="4" y="8"/>
                    <a:pt x="4" y="12"/>
                  </a:cubicBezTo>
                  <a:cubicBezTo>
                    <a:pt x="4" y="16"/>
                    <a:pt x="7" y="19"/>
                    <a:pt x="11" y="19"/>
                  </a:cubicBezTo>
                  <a:cubicBezTo>
                    <a:pt x="15" y="19"/>
                    <a:pt x="19" y="16"/>
                    <a:pt x="19" y="12"/>
                  </a:cubicBezTo>
                  <a:cubicBezTo>
                    <a:pt x="19" y="8"/>
                    <a:pt x="15" y="4"/>
                    <a:pt x="11"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50" name="Freeform 43"/>
            <p:cNvSpPr/>
            <p:nvPr/>
          </p:nvSpPr>
          <p:spPr bwMode="auto">
            <a:xfrm>
              <a:off x="4763" y="2166938"/>
              <a:ext cx="114300" cy="452438"/>
            </a:xfrm>
            <a:custGeom>
              <a:avLst/>
              <a:gdLst/>
              <a:ahLst/>
              <a:cxnLst/>
              <a:rect l="0" t="0" r="r" b="b"/>
              <a:pathLst>
                <a:path w="72" h="285">
                  <a:moveTo>
                    <a:pt x="6" y="285"/>
                  </a:moveTo>
                  <a:lnTo>
                    <a:pt x="0" y="276"/>
                  </a:lnTo>
                  <a:lnTo>
                    <a:pt x="60" y="216"/>
                  </a:lnTo>
                  <a:lnTo>
                    <a:pt x="60" y="0"/>
                  </a:lnTo>
                  <a:lnTo>
                    <a:pt x="72" y="0"/>
                  </a:lnTo>
                  <a:lnTo>
                    <a:pt x="72" y="222"/>
                  </a:lnTo>
                  <a:lnTo>
                    <a:pt x="6" y="28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51" name="Freeform 44"/>
            <p:cNvSpPr>
              <a:spLocks noEditPoints="1"/>
            </p:cNvSpPr>
            <p:nvPr/>
          </p:nvSpPr>
          <p:spPr bwMode="auto">
            <a:xfrm>
              <a:off x="52388" y="2066925"/>
              <a:ext cx="109538" cy="109538"/>
            </a:xfrm>
            <a:custGeom>
              <a:avLst/>
              <a:gdLst/>
              <a:ahLst/>
              <a:cxnLst/>
              <a:rect l="0" t="0" r="r" b="b"/>
              <a:pathLst>
                <a:path w="23" h="23">
                  <a:moveTo>
                    <a:pt x="12" y="23"/>
                  </a:moveTo>
                  <a:cubicBezTo>
                    <a:pt x="5" y="23"/>
                    <a:pt x="0" y="18"/>
                    <a:pt x="0" y="12"/>
                  </a:cubicBezTo>
                  <a:cubicBezTo>
                    <a:pt x="0" y="5"/>
                    <a:pt x="5" y="0"/>
                    <a:pt x="12" y="0"/>
                  </a:cubicBezTo>
                  <a:cubicBezTo>
                    <a:pt x="18" y="0"/>
                    <a:pt x="23" y="5"/>
                    <a:pt x="23" y="12"/>
                  </a:cubicBezTo>
                  <a:cubicBezTo>
                    <a:pt x="23" y="18"/>
                    <a:pt x="18" y="23"/>
                    <a:pt x="12" y="23"/>
                  </a:cubicBezTo>
                  <a:close/>
                  <a:moveTo>
                    <a:pt x="12" y="4"/>
                  </a:moveTo>
                  <a:cubicBezTo>
                    <a:pt x="8" y="4"/>
                    <a:pt x="4" y="8"/>
                    <a:pt x="4" y="12"/>
                  </a:cubicBezTo>
                  <a:cubicBezTo>
                    <a:pt x="4" y="16"/>
                    <a:pt x="8" y="19"/>
                    <a:pt x="12" y="19"/>
                  </a:cubicBezTo>
                  <a:cubicBezTo>
                    <a:pt x="16" y="19"/>
                    <a:pt x="19" y="16"/>
                    <a:pt x="19" y="12"/>
                  </a:cubicBezTo>
                  <a:cubicBezTo>
                    <a:pt x="19" y="8"/>
                    <a:pt x="16" y="4"/>
                    <a:pt x="12"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52" name="Rectangle 45"/>
            <p:cNvSpPr>
              <a:spLocks noChangeArrowheads="1"/>
            </p:cNvSpPr>
            <p:nvPr/>
          </p:nvSpPr>
          <p:spPr bwMode="auto">
            <a:xfrm>
              <a:off x="1228725" y="4662488"/>
              <a:ext cx="23813" cy="218122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sp>
        <p:sp>
          <p:nvSpPr>
            <p:cNvPr id="53" name="Freeform 46"/>
            <p:cNvSpPr/>
            <p:nvPr/>
          </p:nvSpPr>
          <p:spPr bwMode="auto">
            <a:xfrm>
              <a:off x="1319213" y="5041900"/>
              <a:ext cx="371475" cy="1801813"/>
            </a:xfrm>
            <a:custGeom>
              <a:avLst/>
              <a:gdLst/>
              <a:ahLst/>
              <a:cxnLst/>
              <a:rect l="0" t="0" r="r" b="b"/>
              <a:pathLst>
                <a:path w="234" h="1135">
                  <a:moveTo>
                    <a:pt x="15" y="1135"/>
                  </a:moveTo>
                  <a:lnTo>
                    <a:pt x="0" y="1135"/>
                  </a:lnTo>
                  <a:lnTo>
                    <a:pt x="0" y="515"/>
                  </a:lnTo>
                  <a:lnTo>
                    <a:pt x="0" y="512"/>
                  </a:lnTo>
                  <a:lnTo>
                    <a:pt x="219" y="0"/>
                  </a:lnTo>
                  <a:lnTo>
                    <a:pt x="234" y="6"/>
                  </a:lnTo>
                  <a:lnTo>
                    <a:pt x="15" y="518"/>
                  </a:lnTo>
                  <a:lnTo>
                    <a:pt x="15" y="113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54" name="Freeform 47"/>
            <p:cNvSpPr>
              <a:spLocks noEditPoints="1"/>
            </p:cNvSpPr>
            <p:nvPr/>
          </p:nvSpPr>
          <p:spPr bwMode="auto">
            <a:xfrm>
              <a:off x="1147763"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55" name="Freeform 48"/>
            <p:cNvSpPr/>
            <p:nvPr/>
          </p:nvSpPr>
          <p:spPr bwMode="auto">
            <a:xfrm>
              <a:off x="819150" y="3983038"/>
              <a:ext cx="347663" cy="2860675"/>
            </a:xfrm>
            <a:custGeom>
              <a:avLst/>
              <a:gdLst/>
              <a:ahLst/>
              <a:cxnLst/>
              <a:rect l="0" t="0" r="r" b="b"/>
              <a:pathLst>
                <a:path w="219" h="1802">
                  <a:moveTo>
                    <a:pt x="219" y="1802"/>
                  </a:moveTo>
                  <a:lnTo>
                    <a:pt x="201" y="1802"/>
                  </a:lnTo>
                  <a:lnTo>
                    <a:pt x="201" y="1185"/>
                  </a:lnTo>
                  <a:lnTo>
                    <a:pt x="0" y="3"/>
                  </a:lnTo>
                  <a:lnTo>
                    <a:pt x="15" y="0"/>
                  </a:lnTo>
                  <a:lnTo>
                    <a:pt x="219" y="1185"/>
                  </a:lnTo>
                  <a:lnTo>
                    <a:pt x="219" y="180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56" name="Freeform 49"/>
            <p:cNvSpPr>
              <a:spLocks noEditPoints="1"/>
            </p:cNvSpPr>
            <p:nvPr/>
          </p:nvSpPr>
          <p:spPr bwMode="auto">
            <a:xfrm>
              <a:off x="728663" y="3806825"/>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57" name="Freeform 50"/>
            <p:cNvSpPr>
              <a:spLocks noEditPoints="1"/>
            </p:cNvSpPr>
            <p:nvPr/>
          </p:nvSpPr>
          <p:spPr bwMode="auto">
            <a:xfrm>
              <a:off x="1624013" y="48672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58" name="Freeform 51"/>
            <p:cNvSpPr/>
            <p:nvPr/>
          </p:nvSpPr>
          <p:spPr bwMode="auto">
            <a:xfrm>
              <a:off x="1404938" y="5422900"/>
              <a:ext cx="371475" cy="1425575"/>
            </a:xfrm>
            <a:custGeom>
              <a:avLst/>
              <a:gdLst/>
              <a:ahLst/>
              <a:cxnLst/>
              <a:rect l="0" t="0" r="r" b="b"/>
              <a:pathLst>
                <a:path w="234" h="898">
                  <a:moveTo>
                    <a:pt x="18" y="898"/>
                  </a:moveTo>
                  <a:lnTo>
                    <a:pt x="0" y="898"/>
                  </a:lnTo>
                  <a:lnTo>
                    <a:pt x="0" y="515"/>
                  </a:lnTo>
                  <a:lnTo>
                    <a:pt x="0" y="512"/>
                  </a:lnTo>
                  <a:lnTo>
                    <a:pt x="222" y="0"/>
                  </a:lnTo>
                  <a:lnTo>
                    <a:pt x="234" y="6"/>
                  </a:lnTo>
                  <a:lnTo>
                    <a:pt x="18" y="518"/>
                  </a:lnTo>
                  <a:lnTo>
                    <a:pt x="18" y="89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59" name="Freeform 52"/>
            <p:cNvSpPr/>
            <p:nvPr/>
          </p:nvSpPr>
          <p:spPr bwMode="auto">
            <a:xfrm>
              <a:off x="1666875" y="5945188"/>
              <a:ext cx="152400" cy="912813"/>
            </a:xfrm>
            <a:custGeom>
              <a:avLst/>
              <a:gdLst/>
              <a:ahLst/>
              <a:cxnLst/>
              <a:rect l="0" t="0" r="r" b="b"/>
              <a:pathLst>
                <a:path w="96" h="575">
                  <a:moveTo>
                    <a:pt x="15" y="575"/>
                  </a:moveTo>
                  <a:lnTo>
                    <a:pt x="0" y="569"/>
                  </a:lnTo>
                  <a:lnTo>
                    <a:pt x="81" y="383"/>
                  </a:lnTo>
                  <a:lnTo>
                    <a:pt x="81" y="0"/>
                  </a:lnTo>
                  <a:lnTo>
                    <a:pt x="96" y="0"/>
                  </a:lnTo>
                  <a:lnTo>
                    <a:pt x="96" y="386"/>
                  </a:lnTo>
                  <a:lnTo>
                    <a:pt x="15" y="57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60" name="Freeform 53"/>
            <p:cNvSpPr>
              <a:spLocks noEditPoints="1"/>
            </p:cNvSpPr>
            <p:nvPr/>
          </p:nvSpPr>
          <p:spPr bwMode="auto">
            <a:xfrm>
              <a:off x="1709738" y="52466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61" name="Freeform 54"/>
            <p:cNvSpPr>
              <a:spLocks noEditPoints="1"/>
            </p:cNvSpPr>
            <p:nvPr/>
          </p:nvSpPr>
          <p:spPr bwMode="auto">
            <a:xfrm>
              <a:off x="1709738" y="57642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62" name="Freeform 55"/>
            <p:cNvSpPr/>
            <p:nvPr/>
          </p:nvSpPr>
          <p:spPr bwMode="auto">
            <a:xfrm>
              <a:off x="1766888" y="6330950"/>
              <a:ext cx="419100" cy="527050"/>
            </a:xfrm>
            <a:custGeom>
              <a:avLst/>
              <a:gdLst/>
              <a:ahLst/>
              <a:cxnLst/>
              <a:rect l="0" t="0" r="r" b="b"/>
              <a:pathLst>
                <a:path w="264" h="332">
                  <a:moveTo>
                    <a:pt x="12" y="332"/>
                  </a:moveTo>
                  <a:lnTo>
                    <a:pt x="0" y="326"/>
                  </a:lnTo>
                  <a:lnTo>
                    <a:pt x="45" y="206"/>
                  </a:lnTo>
                  <a:lnTo>
                    <a:pt x="255" y="0"/>
                  </a:lnTo>
                  <a:lnTo>
                    <a:pt x="264" y="12"/>
                  </a:lnTo>
                  <a:lnTo>
                    <a:pt x="60" y="215"/>
                  </a:lnTo>
                  <a:lnTo>
                    <a:pt x="12" y="33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63" name="Freeform 56"/>
            <p:cNvSpPr>
              <a:spLocks noEditPoints="1"/>
            </p:cNvSpPr>
            <p:nvPr/>
          </p:nvSpPr>
          <p:spPr bwMode="auto">
            <a:xfrm>
              <a:off x="2147888" y="6221413"/>
              <a:ext cx="157163" cy="147638"/>
            </a:xfrm>
            <a:custGeom>
              <a:avLst/>
              <a:gdLst/>
              <a:ahLst/>
              <a:cxnLst/>
              <a:rect l="0" t="0" r="r" b="b"/>
              <a:pathLst>
                <a:path w="33" h="31">
                  <a:moveTo>
                    <a:pt x="16" y="31"/>
                  </a:moveTo>
                  <a:cubicBezTo>
                    <a:pt x="12" y="31"/>
                    <a:pt x="8" y="29"/>
                    <a:pt x="5" y="26"/>
                  </a:cubicBezTo>
                  <a:cubicBezTo>
                    <a:pt x="2" y="24"/>
                    <a:pt x="0" y="20"/>
                    <a:pt x="0" y="15"/>
                  </a:cubicBezTo>
                  <a:cubicBezTo>
                    <a:pt x="0" y="11"/>
                    <a:pt x="2" y="7"/>
                    <a:pt x="5" y="4"/>
                  </a:cubicBezTo>
                  <a:cubicBezTo>
                    <a:pt x="8" y="1"/>
                    <a:pt x="12" y="0"/>
                    <a:pt x="16" y="0"/>
                  </a:cubicBezTo>
                  <a:cubicBezTo>
                    <a:pt x="20" y="0"/>
                    <a:pt x="24" y="1"/>
                    <a:pt x="27" y="4"/>
                  </a:cubicBezTo>
                  <a:cubicBezTo>
                    <a:pt x="33" y="10"/>
                    <a:pt x="33" y="20"/>
                    <a:pt x="27" y="26"/>
                  </a:cubicBezTo>
                  <a:cubicBezTo>
                    <a:pt x="24" y="29"/>
                    <a:pt x="20" y="31"/>
                    <a:pt x="16" y="31"/>
                  </a:cubicBezTo>
                  <a:close/>
                  <a:moveTo>
                    <a:pt x="16" y="4"/>
                  </a:moveTo>
                  <a:cubicBezTo>
                    <a:pt x="13" y="4"/>
                    <a:pt x="10" y="5"/>
                    <a:pt x="8" y="7"/>
                  </a:cubicBezTo>
                  <a:cubicBezTo>
                    <a:pt x="6" y="9"/>
                    <a:pt x="4" y="12"/>
                    <a:pt x="4" y="15"/>
                  </a:cubicBezTo>
                  <a:cubicBezTo>
                    <a:pt x="4" y="19"/>
                    <a:pt x="6" y="21"/>
                    <a:pt x="8" y="24"/>
                  </a:cubicBezTo>
                  <a:cubicBezTo>
                    <a:pt x="10" y="26"/>
                    <a:pt x="13" y="27"/>
                    <a:pt x="16" y="27"/>
                  </a:cubicBezTo>
                  <a:cubicBezTo>
                    <a:pt x="19" y="27"/>
                    <a:pt x="22" y="26"/>
                    <a:pt x="24" y="24"/>
                  </a:cubicBezTo>
                  <a:cubicBezTo>
                    <a:pt x="29" y="19"/>
                    <a:pt x="29" y="12"/>
                    <a:pt x="24" y="7"/>
                  </a:cubicBezTo>
                  <a:cubicBezTo>
                    <a:pt x="22" y="5"/>
                    <a:pt x="19" y="4"/>
                    <a:pt x="16"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64" name="Freeform 57"/>
            <p:cNvSpPr/>
            <p:nvPr/>
          </p:nvSpPr>
          <p:spPr bwMode="auto">
            <a:xfrm>
              <a:off x="504825" y="9525"/>
              <a:ext cx="233363" cy="5103813"/>
            </a:xfrm>
            <a:custGeom>
              <a:avLst/>
              <a:gdLst/>
              <a:ahLst/>
              <a:cxnLst/>
              <a:rect l="0" t="0" r="r" b="b"/>
              <a:pathLst>
                <a:path w="147" h="3215">
                  <a:moveTo>
                    <a:pt x="132" y="3215"/>
                  </a:moveTo>
                  <a:lnTo>
                    <a:pt x="129" y="2754"/>
                  </a:lnTo>
                  <a:lnTo>
                    <a:pt x="0" y="1901"/>
                  </a:lnTo>
                  <a:lnTo>
                    <a:pt x="0" y="0"/>
                  </a:lnTo>
                  <a:lnTo>
                    <a:pt x="15" y="0"/>
                  </a:lnTo>
                  <a:lnTo>
                    <a:pt x="15" y="1898"/>
                  </a:lnTo>
                  <a:lnTo>
                    <a:pt x="144" y="2754"/>
                  </a:lnTo>
                  <a:lnTo>
                    <a:pt x="147" y="3215"/>
                  </a:lnTo>
                  <a:lnTo>
                    <a:pt x="132" y="321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65" name="Freeform 58"/>
            <p:cNvSpPr>
              <a:spLocks noEditPoints="1"/>
            </p:cNvSpPr>
            <p:nvPr/>
          </p:nvSpPr>
          <p:spPr bwMode="auto">
            <a:xfrm>
              <a:off x="633413" y="5103813"/>
              <a:ext cx="185738" cy="185738"/>
            </a:xfrm>
            <a:custGeom>
              <a:avLst/>
              <a:gdLst/>
              <a:ahLst/>
              <a:cxnLst/>
              <a:rect l="0" t="0" r="r" b="b"/>
              <a:pathLst>
                <a:path w="39" h="39">
                  <a:moveTo>
                    <a:pt x="20" y="39"/>
                  </a:moveTo>
                  <a:cubicBezTo>
                    <a:pt x="9" y="39"/>
                    <a:pt x="0" y="30"/>
                    <a:pt x="0" y="19"/>
                  </a:cubicBezTo>
                  <a:cubicBezTo>
                    <a:pt x="0" y="9"/>
                    <a:pt x="9" y="0"/>
                    <a:pt x="20" y="0"/>
                  </a:cubicBezTo>
                  <a:cubicBezTo>
                    <a:pt x="30" y="0"/>
                    <a:pt x="39" y="9"/>
                    <a:pt x="39" y="19"/>
                  </a:cubicBezTo>
                  <a:cubicBezTo>
                    <a:pt x="39" y="30"/>
                    <a:pt x="30" y="39"/>
                    <a:pt x="20" y="39"/>
                  </a:cubicBezTo>
                  <a:close/>
                  <a:moveTo>
                    <a:pt x="20" y="4"/>
                  </a:moveTo>
                  <a:cubicBezTo>
                    <a:pt x="11" y="4"/>
                    <a:pt x="4" y="11"/>
                    <a:pt x="4" y="19"/>
                  </a:cubicBezTo>
                  <a:cubicBezTo>
                    <a:pt x="4" y="28"/>
                    <a:pt x="11" y="35"/>
                    <a:pt x="20" y="35"/>
                  </a:cubicBezTo>
                  <a:cubicBezTo>
                    <a:pt x="28" y="35"/>
                    <a:pt x="35" y="28"/>
                    <a:pt x="35" y="19"/>
                  </a:cubicBezTo>
                  <a:cubicBezTo>
                    <a:pt x="35" y="11"/>
                    <a:pt x="28"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grpSp>
      <p:sp>
        <p:nvSpPr>
          <p:cNvPr id="2" name="Title 1"/>
          <p:cNvSpPr>
            <a:spLocks noGrp="1"/>
          </p:cNvSpPr>
          <p:nvPr>
            <p:ph type="ctrTitle"/>
          </p:nvPr>
        </p:nvSpPr>
        <p:spPr>
          <a:xfrm>
            <a:off x="1876424" y="1122363"/>
            <a:ext cx="8791575" cy="2387600"/>
          </a:xfrm>
        </p:spPr>
        <p:txBody>
          <a:bodyPr anchor="b">
            <a:normAutofit/>
          </a:bodyPr>
          <a:lstStyle>
            <a:lvl1pPr algn="l">
              <a:defRPr sz="4800"/>
            </a:lvl1pPr>
          </a:lstStyle>
          <a:p>
            <a:r>
              <a:rPr lang="de-DE"/>
              <a:t>Mastertitelformat bearbeiten</a:t>
            </a:r>
            <a:endParaRPr lang="en-US" dirty="0"/>
          </a:p>
        </p:txBody>
      </p:sp>
      <p:sp>
        <p:nvSpPr>
          <p:cNvPr id="3" name="Subtitle 2"/>
          <p:cNvSpPr>
            <a:spLocks noGrp="1"/>
          </p:cNvSpPr>
          <p:nvPr>
            <p:ph type="subTitle" idx="1"/>
          </p:nvPr>
        </p:nvSpPr>
        <p:spPr>
          <a:xfrm>
            <a:off x="1876424" y="3602038"/>
            <a:ext cx="8791575" cy="1655762"/>
          </a:xfrm>
        </p:spPr>
        <p:txBody>
          <a:bodyPr>
            <a:normAutofit/>
          </a:bodyPr>
          <a:lstStyle>
            <a:lvl1pPr marL="0" indent="0" algn="l">
              <a:buNone/>
              <a:defRPr sz="2000" cap="all" baseline="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a:t>Master-Untertitelformat bearbeiten</a:t>
            </a:r>
            <a:endParaRPr lang="en-US" dirty="0"/>
          </a:p>
        </p:txBody>
      </p:sp>
      <p:sp>
        <p:nvSpPr>
          <p:cNvPr id="4" name="Date Placeholder 3"/>
          <p:cNvSpPr>
            <a:spLocks noGrp="1"/>
          </p:cNvSpPr>
          <p:nvPr>
            <p:ph type="dt" sz="half" idx="10"/>
          </p:nvPr>
        </p:nvSpPr>
        <p:spPr>
          <a:xfrm>
            <a:off x="7077511" y="5410201"/>
            <a:ext cx="2743200" cy="365125"/>
          </a:xfrm>
        </p:spPr>
        <p:txBody>
          <a:bodyPr/>
          <a:lstStyle/>
          <a:p>
            <a:fld id="{48A87A34-81AB-432B-8DAE-1953F412C126}" type="datetimeFigureOut">
              <a:rPr lang="en-US" smtClean="0"/>
              <a:t>5/27/24</a:t>
            </a:fld>
            <a:endParaRPr lang="en-US" dirty="0"/>
          </a:p>
        </p:txBody>
      </p:sp>
      <p:sp>
        <p:nvSpPr>
          <p:cNvPr id="5" name="Footer Placeholder 4"/>
          <p:cNvSpPr>
            <a:spLocks noGrp="1"/>
          </p:cNvSpPr>
          <p:nvPr>
            <p:ph type="ftr" sz="quarter" idx="11"/>
          </p:nvPr>
        </p:nvSpPr>
        <p:spPr>
          <a:xfrm>
            <a:off x="1876424" y="5410201"/>
            <a:ext cx="5124886" cy="365125"/>
          </a:xfrm>
        </p:spPr>
        <p:txBody>
          <a:bodyPr/>
          <a:lstStyle/>
          <a:p>
            <a:endParaRPr lang="en-US" dirty="0"/>
          </a:p>
        </p:txBody>
      </p:sp>
      <p:sp>
        <p:nvSpPr>
          <p:cNvPr id="6" name="Slide Number Placeholder 5"/>
          <p:cNvSpPr>
            <a:spLocks noGrp="1"/>
          </p:cNvSpPr>
          <p:nvPr>
            <p:ph type="sldNum" sz="quarter" idx="12"/>
          </p:nvPr>
        </p:nvSpPr>
        <p:spPr>
          <a:xfrm>
            <a:off x="9896911" y="5410199"/>
            <a:ext cx="771089" cy="365125"/>
          </a:xfrm>
        </p:spPr>
        <p:txBody>
          <a:bodyPr/>
          <a:lstStyle/>
          <a:p>
            <a:fld id="{6D22F896-40B5-4ADD-8801-0D06FADFA095}" type="slidenum">
              <a:rPr lang="en-US" smtClean="0"/>
              <a:t>‹Nr.›</a:t>
            </a:fld>
            <a:endParaRPr lang="en-US" dirty="0"/>
          </a:p>
        </p:txBody>
      </p:sp>
    </p:spTree>
    <p:extLst>
      <p:ext uri="{BB962C8B-B14F-4D97-AF65-F5344CB8AC3E}">
        <p14:creationId xmlns:p14="http://schemas.microsoft.com/office/powerpoint/2010/main" val="20796652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el und Inhalt">
    <p:bg>
      <p:bgRef idx="1001">
        <a:schemeClr val="bg1"/>
      </p:bgRef>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1141412" y="3114198"/>
            <a:ext cx="9905999" cy="3541714"/>
          </a:xfrm>
        </p:spPr>
        <p:txBody>
          <a:body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endParaRPr lang="en-US" dirty="0"/>
          </a:p>
        </p:txBody>
      </p:sp>
      <p:sp>
        <p:nvSpPr>
          <p:cNvPr id="7" name="Datumsplatzhalter 6">
            <a:extLst>
              <a:ext uri="{FF2B5EF4-FFF2-40B4-BE49-F238E27FC236}">
                <a16:creationId xmlns:a16="http://schemas.microsoft.com/office/drawing/2014/main" id="{18339978-D518-2449-4568-4253D506BAC1}"/>
              </a:ext>
            </a:extLst>
          </p:cNvPr>
          <p:cNvSpPr>
            <a:spLocks noGrp="1"/>
          </p:cNvSpPr>
          <p:nvPr>
            <p:ph type="dt" sz="half" idx="10"/>
          </p:nvPr>
        </p:nvSpPr>
        <p:spPr/>
        <p:txBody>
          <a:bodyPr/>
          <a:lstStyle/>
          <a:p>
            <a:fld id="{48A87A34-81AB-432B-8DAE-1953F412C126}" type="datetimeFigureOut">
              <a:rPr lang="en-US" smtClean="0"/>
              <a:pPr/>
              <a:t>8/25/25</a:t>
            </a:fld>
            <a:endParaRPr lang="en-US" dirty="0"/>
          </a:p>
        </p:txBody>
      </p:sp>
      <p:sp>
        <p:nvSpPr>
          <p:cNvPr id="8" name="Fußzeilenplatzhalter 7">
            <a:extLst>
              <a:ext uri="{FF2B5EF4-FFF2-40B4-BE49-F238E27FC236}">
                <a16:creationId xmlns:a16="http://schemas.microsoft.com/office/drawing/2014/main" id="{EADB1954-DDCA-2590-4E60-5F363923416E}"/>
              </a:ext>
            </a:extLst>
          </p:cNvPr>
          <p:cNvSpPr>
            <a:spLocks noGrp="1"/>
          </p:cNvSpPr>
          <p:nvPr>
            <p:ph type="ftr" sz="quarter" idx="11"/>
          </p:nvPr>
        </p:nvSpPr>
        <p:spPr/>
        <p:txBody>
          <a:bodyPr/>
          <a:lstStyle/>
          <a:p>
            <a:endParaRPr lang="en-US" dirty="0"/>
          </a:p>
        </p:txBody>
      </p:sp>
      <p:sp>
        <p:nvSpPr>
          <p:cNvPr id="9" name="Foliennummernplatzhalter 8">
            <a:extLst>
              <a:ext uri="{FF2B5EF4-FFF2-40B4-BE49-F238E27FC236}">
                <a16:creationId xmlns:a16="http://schemas.microsoft.com/office/drawing/2014/main" id="{70F2AC36-B948-3067-056E-41759BD6798F}"/>
              </a:ext>
            </a:extLst>
          </p:cNvPr>
          <p:cNvSpPr>
            <a:spLocks noGrp="1"/>
          </p:cNvSpPr>
          <p:nvPr>
            <p:ph type="sldNum" sz="quarter" idx="12"/>
          </p:nvPr>
        </p:nvSpPr>
        <p:spPr/>
        <p:txBody>
          <a:bodyPr/>
          <a:lstStyle/>
          <a:p>
            <a:fld id="{6D22F896-40B5-4ADD-8801-0D06FADFA095}" type="slidenum">
              <a:rPr lang="en-US" smtClean="0"/>
              <a:pPr/>
              <a:t>‹Nr.›</a:t>
            </a:fld>
            <a:endParaRPr lang="en-US" dirty="0"/>
          </a:p>
        </p:txBody>
      </p:sp>
      <p:sp>
        <p:nvSpPr>
          <p:cNvPr id="10" name="Titel 9">
            <a:extLst>
              <a:ext uri="{FF2B5EF4-FFF2-40B4-BE49-F238E27FC236}">
                <a16:creationId xmlns:a16="http://schemas.microsoft.com/office/drawing/2014/main" id="{404DF6C1-3DC1-C545-EAF2-95CEEEDC9DC9}"/>
              </a:ext>
            </a:extLst>
          </p:cNvPr>
          <p:cNvSpPr>
            <a:spLocks noGrp="1"/>
          </p:cNvSpPr>
          <p:nvPr>
            <p:ph type="title"/>
          </p:nvPr>
        </p:nvSpPr>
        <p:spPr/>
        <p:txBody>
          <a:bodyPr/>
          <a:lstStyle/>
          <a:p>
            <a:r>
              <a:rPr lang="de-DE"/>
              <a:t>Mastertitelformat bearbeiten</a:t>
            </a:r>
          </a:p>
        </p:txBody>
      </p:sp>
      <p:pic>
        <p:nvPicPr>
          <p:cNvPr id="11" name="Grafik 10" descr="Ein Bild, das Text, Schrift, Logo, Screenshot enthält.&#10;&#10;Automatisch generierte Beschreibung">
            <a:extLst>
              <a:ext uri="{FF2B5EF4-FFF2-40B4-BE49-F238E27FC236}">
                <a16:creationId xmlns:a16="http://schemas.microsoft.com/office/drawing/2014/main" id="{09CCC750-18AA-2159-1C56-6130E4A757DD}"/>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605395" y="3023235"/>
            <a:ext cx="1429385" cy="1014095"/>
          </a:xfrm>
          <a:prstGeom prst="rect">
            <a:avLst/>
          </a:prstGeom>
        </p:spPr>
      </p:pic>
      <p:pic>
        <p:nvPicPr>
          <p:cNvPr id="12" name="Grafik 11" descr="Ein Bild, das Text, Schrift, Symbol, Flagge enthält.&#10;&#10;Automatisch generierte Beschreibung">
            <a:extLst>
              <a:ext uri="{FF2B5EF4-FFF2-40B4-BE49-F238E27FC236}">
                <a16:creationId xmlns:a16="http://schemas.microsoft.com/office/drawing/2014/main" id="{E63F55E3-73D0-F908-9690-F9BFCEB9BE6F}"/>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5471795" y="2818765"/>
            <a:ext cx="1214120" cy="1220470"/>
          </a:xfrm>
          <a:prstGeom prst="rect">
            <a:avLst/>
          </a:prstGeom>
        </p:spPr>
      </p:pic>
      <p:pic>
        <p:nvPicPr>
          <p:cNvPr id="13" name="Grafik 12" descr="Ein Bild, das Text, Schrift, Symbol, Screenshot enthält.&#10;&#10;Automatisch generierte Beschreibung">
            <a:extLst>
              <a:ext uri="{FF2B5EF4-FFF2-40B4-BE49-F238E27FC236}">
                <a16:creationId xmlns:a16="http://schemas.microsoft.com/office/drawing/2014/main" id="{FFEFC790-4ACE-CA5D-E03A-B30E22ADD2FD}"/>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3157220" y="3378200"/>
            <a:ext cx="1771650" cy="661035"/>
          </a:xfrm>
          <a:prstGeom prst="rect">
            <a:avLst/>
          </a:prstGeom>
        </p:spPr>
      </p:pic>
      <p:pic>
        <p:nvPicPr>
          <p:cNvPr id="14" name="Grafik 13" descr="Ein Bild, das Text, Schrift, Logo, Screenshot enthält.&#10;&#10;Automatisch generierte Beschreibung">
            <a:extLst>
              <a:ext uri="{FF2B5EF4-FFF2-40B4-BE49-F238E27FC236}">
                <a16:creationId xmlns:a16="http://schemas.microsoft.com/office/drawing/2014/main" id="{1F575B0D-1D91-10F2-F7EB-1427BCCF2314}"/>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757795" y="3175635"/>
            <a:ext cx="1429385" cy="1014095"/>
          </a:xfrm>
          <a:prstGeom prst="rect">
            <a:avLst/>
          </a:prstGeom>
        </p:spPr>
      </p:pic>
      <p:pic>
        <p:nvPicPr>
          <p:cNvPr id="15" name="Grafik 14" descr="Ein Bild, das Text, Schrift, Symbol, Flagge enthält.&#10;&#10;Automatisch generierte Beschreibung">
            <a:extLst>
              <a:ext uri="{FF2B5EF4-FFF2-40B4-BE49-F238E27FC236}">
                <a16:creationId xmlns:a16="http://schemas.microsoft.com/office/drawing/2014/main" id="{91BC03F5-BED8-C7D7-3211-803885E17C37}"/>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5624195" y="2971165"/>
            <a:ext cx="1214120" cy="1220470"/>
          </a:xfrm>
          <a:prstGeom prst="rect">
            <a:avLst/>
          </a:prstGeom>
        </p:spPr>
      </p:pic>
      <p:pic>
        <p:nvPicPr>
          <p:cNvPr id="16" name="Grafik 15" descr="Ein Bild, das Text, Schrift, Symbol, Screenshot enthält.&#10;&#10;Automatisch generierte Beschreibung">
            <a:extLst>
              <a:ext uri="{FF2B5EF4-FFF2-40B4-BE49-F238E27FC236}">
                <a16:creationId xmlns:a16="http://schemas.microsoft.com/office/drawing/2014/main" id="{FFD09793-4F1A-0040-5530-0CE361067E0C}"/>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3309620" y="3530600"/>
            <a:ext cx="1771650" cy="661035"/>
          </a:xfrm>
          <a:prstGeom prst="rect">
            <a:avLst/>
          </a:prstGeom>
        </p:spPr>
      </p:pic>
      <p:pic>
        <p:nvPicPr>
          <p:cNvPr id="17" name="Grafik 16" descr="Ein Bild, das Text, Schrift, Logo, Screenshot enthält.&#10;&#10;Automatisch generierte Beschreibung">
            <a:extLst>
              <a:ext uri="{FF2B5EF4-FFF2-40B4-BE49-F238E27FC236}">
                <a16:creationId xmlns:a16="http://schemas.microsoft.com/office/drawing/2014/main" id="{A9407D74-6C33-2023-4BF2-AD107913F01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910195" y="3328035"/>
            <a:ext cx="1429385" cy="1014095"/>
          </a:xfrm>
          <a:prstGeom prst="rect">
            <a:avLst/>
          </a:prstGeom>
        </p:spPr>
      </p:pic>
      <p:pic>
        <p:nvPicPr>
          <p:cNvPr id="18" name="Grafik 17" descr="Ein Bild, das Text, Schrift, Symbol, Flagge enthält.&#10;&#10;Automatisch generierte Beschreibung">
            <a:extLst>
              <a:ext uri="{FF2B5EF4-FFF2-40B4-BE49-F238E27FC236}">
                <a16:creationId xmlns:a16="http://schemas.microsoft.com/office/drawing/2014/main" id="{5B6C9F49-03FF-04C0-A1D9-4CEF9DA2A0A4}"/>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5776595" y="3123565"/>
            <a:ext cx="1214120" cy="1220470"/>
          </a:xfrm>
          <a:prstGeom prst="rect">
            <a:avLst/>
          </a:prstGeom>
        </p:spPr>
      </p:pic>
      <p:pic>
        <p:nvPicPr>
          <p:cNvPr id="19" name="Grafik 18" descr="Ein Bild, das Text, Schrift, Symbol, Screenshot enthält.&#10;&#10;Automatisch generierte Beschreibung">
            <a:extLst>
              <a:ext uri="{FF2B5EF4-FFF2-40B4-BE49-F238E27FC236}">
                <a16:creationId xmlns:a16="http://schemas.microsoft.com/office/drawing/2014/main" id="{C53F7590-AE7F-BE35-AC47-51301BD6DB8E}"/>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3462020" y="3683000"/>
            <a:ext cx="1771650" cy="661035"/>
          </a:xfrm>
          <a:prstGeom prst="rect">
            <a:avLst/>
          </a:prstGeom>
        </p:spPr>
      </p:pic>
    </p:spTree>
    <p:extLst>
      <p:ext uri="{BB962C8B-B14F-4D97-AF65-F5344CB8AC3E}">
        <p14:creationId xmlns:p14="http://schemas.microsoft.com/office/powerpoint/2010/main" val="662251077"/>
      </p:ext>
    </p:extLst>
  </p:cSld>
  <p:clrMapOvr>
    <a:overrideClrMapping bg1="lt1" tx1="dk1" bg2="lt2" tx2="dk2" accent1="accent1" accent2="accent2" accent3="accent3" accent4="accent4" accent5="accent5" accent6="accent6" hlink="hlink" folHlink="folHlink"/>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itel und Inhalt">
    <p:bg>
      <p:bgRef idx="1001">
        <a:schemeClr val="bg1"/>
      </p:bgRef>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1141412" y="3114198"/>
            <a:ext cx="9905999" cy="3541714"/>
          </a:xfrm>
        </p:spPr>
        <p:txBody>
          <a:body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endParaRPr lang="en-US" dirty="0"/>
          </a:p>
        </p:txBody>
      </p:sp>
      <p:sp>
        <p:nvSpPr>
          <p:cNvPr id="7" name="Datumsplatzhalter 6">
            <a:extLst>
              <a:ext uri="{FF2B5EF4-FFF2-40B4-BE49-F238E27FC236}">
                <a16:creationId xmlns:a16="http://schemas.microsoft.com/office/drawing/2014/main" id="{18339978-D518-2449-4568-4253D506BAC1}"/>
              </a:ext>
            </a:extLst>
          </p:cNvPr>
          <p:cNvSpPr>
            <a:spLocks noGrp="1"/>
          </p:cNvSpPr>
          <p:nvPr>
            <p:ph type="dt" sz="half" idx="10"/>
          </p:nvPr>
        </p:nvSpPr>
        <p:spPr/>
        <p:txBody>
          <a:bodyPr/>
          <a:lstStyle/>
          <a:p>
            <a:fld id="{48A87A34-81AB-432B-8DAE-1953F412C126}" type="datetimeFigureOut">
              <a:rPr lang="en-US" smtClean="0"/>
              <a:pPr/>
              <a:t>5/27/24</a:t>
            </a:fld>
            <a:endParaRPr lang="en-US" dirty="0"/>
          </a:p>
        </p:txBody>
      </p:sp>
      <p:sp>
        <p:nvSpPr>
          <p:cNvPr id="8" name="Fußzeilenplatzhalter 7">
            <a:extLst>
              <a:ext uri="{FF2B5EF4-FFF2-40B4-BE49-F238E27FC236}">
                <a16:creationId xmlns:a16="http://schemas.microsoft.com/office/drawing/2014/main" id="{EADB1954-DDCA-2590-4E60-5F363923416E}"/>
              </a:ext>
            </a:extLst>
          </p:cNvPr>
          <p:cNvSpPr>
            <a:spLocks noGrp="1"/>
          </p:cNvSpPr>
          <p:nvPr>
            <p:ph type="ftr" sz="quarter" idx="11"/>
          </p:nvPr>
        </p:nvSpPr>
        <p:spPr/>
        <p:txBody>
          <a:bodyPr/>
          <a:lstStyle/>
          <a:p>
            <a:endParaRPr lang="en-US" dirty="0"/>
          </a:p>
        </p:txBody>
      </p:sp>
      <p:sp>
        <p:nvSpPr>
          <p:cNvPr id="9" name="Foliennummernplatzhalter 8">
            <a:extLst>
              <a:ext uri="{FF2B5EF4-FFF2-40B4-BE49-F238E27FC236}">
                <a16:creationId xmlns:a16="http://schemas.microsoft.com/office/drawing/2014/main" id="{70F2AC36-B948-3067-056E-41759BD6798F}"/>
              </a:ext>
            </a:extLst>
          </p:cNvPr>
          <p:cNvSpPr>
            <a:spLocks noGrp="1"/>
          </p:cNvSpPr>
          <p:nvPr>
            <p:ph type="sldNum" sz="quarter" idx="12"/>
          </p:nvPr>
        </p:nvSpPr>
        <p:spPr/>
        <p:txBody>
          <a:bodyPr/>
          <a:lstStyle/>
          <a:p>
            <a:fld id="{6D22F896-40B5-4ADD-8801-0D06FADFA095}" type="slidenum">
              <a:rPr lang="en-US" smtClean="0"/>
              <a:pPr/>
              <a:t>‹Nr.›</a:t>
            </a:fld>
            <a:endParaRPr lang="en-US" dirty="0"/>
          </a:p>
        </p:txBody>
      </p:sp>
      <p:sp>
        <p:nvSpPr>
          <p:cNvPr id="10" name="Titel 9">
            <a:extLst>
              <a:ext uri="{FF2B5EF4-FFF2-40B4-BE49-F238E27FC236}">
                <a16:creationId xmlns:a16="http://schemas.microsoft.com/office/drawing/2014/main" id="{404DF6C1-3DC1-C545-EAF2-95CEEEDC9DC9}"/>
              </a:ext>
            </a:extLst>
          </p:cNvPr>
          <p:cNvSpPr>
            <a:spLocks noGrp="1"/>
          </p:cNvSpPr>
          <p:nvPr>
            <p:ph type="title"/>
          </p:nvPr>
        </p:nvSpPr>
        <p:spPr/>
        <p:txBody>
          <a:bodyPr/>
          <a:lstStyle/>
          <a:p>
            <a:r>
              <a:rPr lang="de-DE"/>
              <a:t>Mastertitelformat bearbeiten</a:t>
            </a:r>
          </a:p>
        </p:txBody>
      </p:sp>
      <p:pic>
        <p:nvPicPr>
          <p:cNvPr id="11" name="Grafik 10" descr="Ein Bild, das Text, Schrift, Logo, Screenshot enthält.&#10;&#10;Automatisch generierte Beschreibung">
            <a:extLst>
              <a:ext uri="{FF2B5EF4-FFF2-40B4-BE49-F238E27FC236}">
                <a16:creationId xmlns:a16="http://schemas.microsoft.com/office/drawing/2014/main" id="{09CCC750-18AA-2159-1C56-6130E4A757DD}"/>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605395" y="3023235"/>
            <a:ext cx="1429385" cy="1014095"/>
          </a:xfrm>
          <a:prstGeom prst="rect">
            <a:avLst/>
          </a:prstGeom>
        </p:spPr>
      </p:pic>
      <p:pic>
        <p:nvPicPr>
          <p:cNvPr id="12" name="Grafik 11" descr="Ein Bild, das Text, Schrift, Symbol, Flagge enthält.&#10;&#10;Automatisch generierte Beschreibung">
            <a:extLst>
              <a:ext uri="{FF2B5EF4-FFF2-40B4-BE49-F238E27FC236}">
                <a16:creationId xmlns:a16="http://schemas.microsoft.com/office/drawing/2014/main" id="{E63F55E3-73D0-F908-9690-F9BFCEB9BE6F}"/>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5471795" y="2818765"/>
            <a:ext cx="1214120" cy="1220470"/>
          </a:xfrm>
          <a:prstGeom prst="rect">
            <a:avLst/>
          </a:prstGeom>
        </p:spPr>
      </p:pic>
      <p:pic>
        <p:nvPicPr>
          <p:cNvPr id="13" name="Grafik 12" descr="Ein Bild, das Text, Schrift, Symbol, Screenshot enthält.&#10;&#10;Automatisch generierte Beschreibung">
            <a:extLst>
              <a:ext uri="{FF2B5EF4-FFF2-40B4-BE49-F238E27FC236}">
                <a16:creationId xmlns:a16="http://schemas.microsoft.com/office/drawing/2014/main" id="{FFEFC790-4ACE-CA5D-E03A-B30E22ADD2FD}"/>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3157220" y="3378200"/>
            <a:ext cx="1771650" cy="661035"/>
          </a:xfrm>
          <a:prstGeom prst="rect">
            <a:avLst/>
          </a:prstGeom>
        </p:spPr>
      </p:pic>
      <p:pic>
        <p:nvPicPr>
          <p:cNvPr id="14" name="Grafik 13" descr="Ein Bild, das Text, Schrift, Logo, Screenshot enthält.&#10;&#10;Automatisch generierte Beschreibung">
            <a:extLst>
              <a:ext uri="{FF2B5EF4-FFF2-40B4-BE49-F238E27FC236}">
                <a16:creationId xmlns:a16="http://schemas.microsoft.com/office/drawing/2014/main" id="{1F575B0D-1D91-10F2-F7EB-1427BCCF2314}"/>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757795" y="3175635"/>
            <a:ext cx="1429385" cy="1014095"/>
          </a:xfrm>
          <a:prstGeom prst="rect">
            <a:avLst/>
          </a:prstGeom>
        </p:spPr>
      </p:pic>
      <p:pic>
        <p:nvPicPr>
          <p:cNvPr id="15" name="Grafik 14" descr="Ein Bild, das Text, Schrift, Symbol, Flagge enthält.&#10;&#10;Automatisch generierte Beschreibung">
            <a:extLst>
              <a:ext uri="{FF2B5EF4-FFF2-40B4-BE49-F238E27FC236}">
                <a16:creationId xmlns:a16="http://schemas.microsoft.com/office/drawing/2014/main" id="{91BC03F5-BED8-C7D7-3211-803885E17C37}"/>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5624195" y="2971165"/>
            <a:ext cx="1214120" cy="1220470"/>
          </a:xfrm>
          <a:prstGeom prst="rect">
            <a:avLst/>
          </a:prstGeom>
        </p:spPr>
      </p:pic>
      <p:pic>
        <p:nvPicPr>
          <p:cNvPr id="16" name="Grafik 15" descr="Ein Bild, das Text, Schrift, Symbol, Screenshot enthält.&#10;&#10;Automatisch generierte Beschreibung">
            <a:extLst>
              <a:ext uri="{FF2B5EF4-FFF2-40B4-BE49-F238E27FC236}">
                <a16:creationId xmlns:a16="http://schemas.microsoft.com/office/drawing/2014/main" id="{FFD09793-4F1A-0040-5530-0CE361067E0C}"/>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3309620" y="3530600"/>
            <a:ext cx="1771650" cy="661035"/>
          </a:xfrm>
          <a:prstGeom prst="rect">
            <a:avLst/>
          </a:prstGeom>
        </p:spPr>
      </p:pic>
      <p:pic>
        <p:nvPicPr>
          <p:cNvPr id="17" name="Grafik 16" descr="Ein Bild, das Text, Schrift, Logo, Screenshot enthält.&#10;&#10;Automatisch generierte Beschreibung">
            <a:extLst>
              <a:ext uri="{FF2B5EF4-FFF2-40B4-BE49-F238E27FC236}">
                <a16:creationId xmlns:a16="http://schemas.microsoft.com/office/drawing/2014/main" id="{A9407D74-6C33-2023-4BF2-AD107913F01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910195" y="3328035"/>
            <a:ext cx="1429385" cy="1014095"/>
          </a:xfrm>
          <a:prstGeom prst="rect">
            <a:avLst/>
          </a:prstGeom>
        </p:spPr>
      </p:pic>
      <p:pic>
        <p:nvPicPr>
          <p:cNvPr id="18" name="Grafik 17" descr="Ein Bild, das Text, Schrift, Symbol, Flagge enthält.&#10;&#10;Automatisch generierte Beschreibung">
            <a:extLst>
              <a:ext uri="{FF2B5EF4-FFF2-40B4-BE49-F238E27FC236}">
                <a16:creationId xmlns:a16="http://schemas.microsoft.com/office/drawing/2014/main" id="{5B6C9F49-03FF-04C0-A1D9-4CEF9DA2A0A4}"/>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5776595" y="3123565"/>
            <a:ext cx="1214120" cy="1220470"/>
          </a:xfrm>
          <a:prstGeom prst="rect">
            <a:avLst/>
          </a:prstGeom>
        </p:spPr>
      </p:pic>
      <p:pic>
        <p:nvPicPr>
          <p:cNvPr id="19" name="Grafik 18" descr="Ein Bild, das Text, Schrift, Symbol, Screenshot enthält.&#10;&#10;Automatisch generierte Beschreibung">
            <a:extLst>
              <a:ext uri="{FF2B5EF4-FFF2-40B4-BE49-F238E27FC236}">
                <a16:creationId xmlns:a16="http://schemas.microsoft.com/office/drawing/2014/main" id="{C53F7590-AE7F-BE35-AC47-51301BD6DB8E}"/>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3462020" y="3683000"/>
            <a:ext cx="1771650" cy="661035"/>
          </a:xfrm>
          <a:prstGeom prst="rect">
            <a:avLst/>
          </a:prstGeom>
        </p:spPr>
      </p:pic>
    </p:spTree>
    <p:extLst>
      <p:ext uri="{BB962C8B-B14F-4D97-AF65-F5344CB8AC3E}">
        <p14:creationId xmlns:p14="http://schemas.microsoft.com/office/powerpoint/2010/main" val="662251077"/>
      </p:ext>
    </p:extLst>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Abschnitts-&#10;überschrift">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1141411" y="1419226"/>
            <a:ext cx="9906000" cy="2852737"/>
          </a:xfrm>
        </p:spPr>
        <p:txBody>
          <a:bodyPr anchor="b">
            <a:normAutofit/>
          </a:bodyPr>
          <a:lstStyle>
            <a:lvl1pPr>
              <a:defRPr sz="3600"/>
            </a:lvl1pPr>
          </a:lstStyle>
          <a:p>
            <a:r>
              <a:rPr lang="de-DE"/>
              <a:t>Mastertitelformat bearbeiten</a:t>
            </a:r>
            <a:endParaRPr lang="en-US" dirty="0"/>
          </a:p>
        </p:txBody>
      </p:sp>
      <p:sp>
        <p:nvSpPr>
          <p:cNvPr id="3" name="Text Placeholder 2"/>
          <p:cNvSpPr>
            <a:spLocks noGrp="1"/>
          </p:cNvSpPr>
          <p:nvPr>
            <p:ph type="body" idx="1"/>
          </p:nvPr>
        </p:nvSpPr>
        <p:spPr>
          <a:xfrm>
            <a:off x="1141411" y="4424362"/>
            <a:ext cx="9906000" cy="1374776"/>
          </a:xfrm>
        </p:spPr>
        <p:txBody>
          <a:bodyPr>
            <a:normAutofit/>
          </a:bodyPr>
          <a:lstStyle>
            <a:lvl1pPr marL="0" indent="0">
              <a:buNone/>
              <a:defRPr sz="1800" cap="all" baseline="0">
                <a:solidFill>
                  <a:schemeClr val="tx1">
                    <a:tint val="75000"/>
                  </a:schemeClr>
                </a:solidFill>
              </a:defRPr>
            </a:lvl1pPr>
            <a:lvl2pPr marL="457200" indent="0">
              <a:buNone/>
              <a:defRPr sz="18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e-DE"/>
              <a:t>Mastertextformat bearbeiten</a:t>
            </a:r>
          </a:p>
        </p:txBody>
      </p:sp>
      <p:sp>
        <p:nvSpPr>
          <p:cNvPr id="4" name="Date Placeholder 3"/>
          <p:cNvSpPr>
            <a:spLocks noGrp="1"/>
          </p:cNvSpPr>
          <p:nvPr>
            <p:ph type="dt" sz="half" idx="10"/>
          </p:nvPr>
        </p:nvSpPr>
        <p:spPr/>
        <p:txBody>
          <a:bodyPr/>
          <a:lstStyle/>
          <a:p>
            <a:fld id="{48A87A34-81AB-432B-8DAE-1953F412C126}" type="datetimeFigureOut">
              <a:rPr lang="en-US" smtClean="0"/>
              <a:t>8/25/25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t>‹Nr.›</a:t>
            </a:fld>
            <a:endParaRPr lang="en-US" dirty="0"/>
          </a:p>
        </p:txBody>
      </p:sp>
    </p:spTree>
    <p:extLst>
      <p:ext uri="{BB962C8B-B14F-4D97-AF65-F5344CB8AC3E}">
        <p14:creationId xmlns:p14="http://schemas.microsoft.com/office/powerpoint/2010/main" val="103386118"/>
      </p:ext>
    </p:extLst>
  </p:cSld>
  <p:clrMapOvr>
    <a:overrideClrMapping bg1="lt1" tx1="dk1" bg2="lt2" tx2="dk2" accent1="accent1" accent2="accent2" accent3="accent3" accent4="accent4" accent5="accent5" accent6="accent6" hlink="hlink" folHlink="folHlink"/>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type="secHead" preserve="1">
  <p:cSld name="Abschnitts-&#10;überschrift">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1141411" y="1419226"/>
            <a:ext cx="9906000" cy="2852737"/>
          </a:xfrm>
        </p:spPr>
        <p:txBody>
          <a:bodyPr anchor="b">
            <a:normAutofit/>
          </a:bodyPr>
          <a:lstStyle>
            <a:lvl1pPr>
              <a:defRPr sz="3600"/>
            </a:lvl1pPr>
          </a:lstStyle>
          <a:p>
            <a:r>
              <a:rPr lang="de-DE"/>
              <a:t>Mastertitelformat bearbeiten</a:t>
            </a:r>
            <a:endParaRPr lang="en-US" dirty="0"/>
          </a:p>
        </p:txBody>
      </p:sp>
      <p:sp>
        <p:nvSpPr>
          <p:cNvPr id="3" name="Text Placeholder 2"/>
          <p:cNvSpPr>
            <a:spLocks noGrp="1"/>
          </p:cNvSpPr>
          <p:nvPr>
            <p:ph type="body" idx="1"/>
          </p:nvPr>
        </p:nvSpPr>
        <p:spPr>
          <a:xfrm>
            <a:off x="1141411" y="4424362"/>
            <a:ext cx="9906000" cy="1374776"/>
          </a:xfrm>
        </p:spPr>
        <p:txBody>
          <a:bodyPr>
            <a:normAutofit/>
          </a:bodyPr>
          <a:lstStyle>
            <a:lvl1pPr marL="0" indent="0">
              <a:buNone/>
              <a:defRPr sz="1800" cap="all" baseline="0">
                <a:solidFill>
                  <a:schemeClr val="tx1">
                    <a:tint val="75000"/>
                  </a:schemeClr>
                </a:solidFill>
              </a:defRPr>
            </a:lvl1pPr>
            <a:lvl2pPr marL="457200" indent="0">
              <a:buNone/>
              <a:defRPr sz="18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e-DE"/>
              <a:t>Mastertextformat bearbeiten</a:t>
            </a:r>
          </a:p>
        </p:txBody>
      </p:sp>
      <p:sp>
        <p:nvSpPr>
          <p:cNvPr id="4" name="Date Placeholder 3"/>
          <p:cNvSpPr>
            <a:spLocks noGrp="1"/>
          </p:cNvSpPr>
          <p:nvPr>
            <p:ph type="dt" sz="half" idx="10"/>
          </p:nvPr>
        </p:nvSpPr>
        <p:spPr/>
        <p:txBody>
          <a:bodyPr/>
          <a:lstStyle/>
          <a:p>
            <a:fld id="{48A87A34-81AB-432B-8DAE-1953F412C126}" type="datetimeFigureOut">
              <a:rPr lang="en-US" smtClean="0"/>
              <a:t>5/27/24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t>‹Nr.›</a:t>
            </a:fld>
            <a:endParaRPr lang="en-US" dirty="0"/>
          </a:p>
        </p:txBody>
      </p:sp>
    </p:spTree>
    <p:extLst>
      <p:ext uri="{BB962C8B-B14F-4D97-AF65-F5344CB8AC3E}">
        <p14:creationId xmlns:p14="http://schemas.microsoft.com/office/powerpoint/2010/main" val="103386118"/>
      </p:ext>
    </p:extLst>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a:t>Mastertitelformat bearbeiten</a:t>
            </a:r>
            <a:endParaRPr lang="en-US" dirty="0"/>
          </a:p>
        </p:txBody>
      </p:sp>
      <p:sp>
        <p:nvSpPr>
          <p:cNvPr id="3" name="Content Placeholder 2"/>
          <p:cNvSpPr>
            <a:spLocks noGrp="1"/>
          </p:cNvSpPr>
          <p:nvPr>
            <p:ph sz="half" idx="1"/>
          </p:nvPr>
        </p:nvSpPr>
        <p:spPr>
          <a:xfrm>
            <a:off x="1141410" y="2249486"/>
            <a:ext cx="4878389" cy="3541714"/>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4" name="Content Placeholder 3"/>
          <p:cNvSpPr>
            <a:spLocks noGrp="1"/>
          </p:cNvSpPr>
          <p:nvPr>
            <p:ph sz="half" idx="2"/>
          </p:nvPr>
        </p:nvSpPr>
        <p:spPr>
          <a:xfrm>
            <a:off x="6172200" y="2249486"/>
            <a:ext cx="4875211" cy="3541714"/>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5" name="Date Placeholder 4"/>
          <p:cNvSpPr>
            <a:spLocks noGrp="1"/>
          </p:cNvSpPr>
          <p:nvPr>
            <p:ph type="dt" sz="half" idx="10"/>
          </p:nvPr>
        </p:nvSpPr>
        <p:spPr/>
        <p:txBody>
          <a:bodyPr/>
          <a:lstStyle/>
          <a:p>
            <a:fld id="{48A87A34-81AB-432B-8DAE-1953F412C126}" type="datetimeFigureOut">
              <a:rPr lang="en-US" smtClean="0"/>
              <a:t>8/25/25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smtClean="0"/>
              <a:t>‹Nr.›</a:t>
            </a:fld>
            <a:endParaRPr lang="en-US" dirty="0"/>
          </a:p>
        </p:txBody>
      </p:sp>
    </p:spTree>
    <p:extLst>
      <p:ext uri="{BB962C8B-B14F-4D97-AF65-F5344CB8AC3E}">
        <p14:creationId xmlns:p14="http://schemas.microsoft.com/office/powerpoint/2010/main" val="4254529272"/>
      </p:ext>
    </p:extLst>
  </p:cSld>
  <p:clrMapOvr>
    <a:overrideClrMapping bg1="dk1" tx1="lt1" bg2="dk2" tx2="lt2" accent1="accent1" accent2="accent2" accent3="accent3" accent4="accent4" accent5="accent5" accent6="accent6" hlink="hlink" folHlink="folHlink"/>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Obj" preserve="1">
  <p:cSld name="Zwei Inhalte">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a:t>Mastertitelformat bearbeiten</a:t>
            </a:r>
            <a:endParaRPr lang="en-US" dirty="0"/>
          </a:p>
        </p:txBody>
      </p:sp>
      <p:sp>
        <p:nvSpPr>
          <p:cNvPr id="3" name="Content Placeholder 2"/>
          <p:cNvSpPr>
            <a:spLocks noGrp="1"/>
          </p:cNvSpPr>
          <p:nvPr>
            <p:ph sz="half" idx="1"/>
          </p:nvPr>
        </p:nvSpPr>
        <p:spPr>
          <a:xfrm>
            <a:off x="1141410" y="2249486"/>
            <a:ext cx="4878389" cy="3541714"/>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4" name="Content Placeholder 3"/>
          <p:cNvSpPr>
            <a:spLocks noGrp="1"/>
          </p:cNvSpPr>
          <p:nvPr>
            <p:ph sz="half" idx="2"/>
          </p:nvPr>
        </p:nvSpPr>
        <p:spPr>
          <a:xfrm>
            <a:off x="6172200" y="2249486"/>
            <a:ext cx="4875211" cy="3541714"/>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5" name="Date Placeholder 4"/>
          <p:cNvSpPr>
            <a:spLocks noGrp="1"/>
          </p:cNvSpPr>
          <p:nvPr>
            <p:ph type="dt" sz="half" idx="10"/>
          </p:nvPr>
        </p:nvSpPr>
        <p:spPr/>
        <p:txBody>
          <a:bodyPr/>
          <a:lstStyle/>
          <a:p>
            <a:fld id="{48A87A34-81AB-432B-8DAE-1953F412C126}" type="datetimeFigureOut">
              <a:rPr lang="en-US" smtClean="0"/>
              <a:t>5/27/24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smtClean="0"/>
              <a:t>‹Nr.›</a:t>
            </a:fld>
            <a:endParaRPr lang="en-US" dirty="0"/>
          </a:p>
        </p:txBody>
      </p:sp>
    </p:spTree>
    <p:extLst>
      <p:ext uri="{BB962C8B-B14F-4D97-AF65-F5344CB8AC3E}">
        <p14:creationId xmlns:p14="http://schemas.microsoft.com/office/powerpoint/2010/main" val="4254529272"/>
      </p:ext>
    </p:extLst>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bg>
      <p:bgPr>
        <a:solidFill>
          <a:srgbClr val="FA62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141411" y="619126"/>
            <a:ext cx="9906000" cy="1477961"/>
          </a:xfrm>
        </p:spPr>
        <p:txBody>
          <a:bodyPr/>
          <a:lstStyle/>
          <a:p>
            <a:r>
              <a:rPr lang="de-DE"/>
              <a:t>Mastertitelformat bearbeiten</a:t>
            </a:r>
            <a:endParaRPr lang="en-US" dirty="0"/>
          </a:p>
        </p:txBody>
      </p:sp>
      <p:sp>
        <p:nvSpPr>
          <p:cNvPr id="3" name="Text Placeholder 2"/>
          <p:cNvSpPr>
            <a:spLocks noGrp="1"/>
          </p:cNvSpPr>
          <p:nvPr>
            <p:ph type="body" idx="1"/>
          </p:nvPr>
        </p:nvSpPr>
        <p:spPr>
          <a:xfrm>
            <a:off x="1370019" y="2249486"/>
            <a:ext cx="4649783" cy="823912"/>
          </a:xfrm>
        </p:spPr>
        <p:txBody>
          <a:bodyPr anchor="b"/>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4" name="Content Placeholder 3"/>
          <p:cNvSpPr>
            <a:spLocks noGrp="1"/>
          </p:cNvSpPr>
          <p:nvPr>
            <p:ph sz="half" idx="2"/>
          </p:nvPr>
        </p:nvSpPr>
        <p:spPr>
          <a:xfrm>
            <a:off x="1141410" y="3073397"/>
            <a:ext cx="4878391" cy="2717801"/>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5" name="Text Placeholder 4"/>
          <p:cNvSpPr>
            <a:spLocks noGrp="1"/>
          </p:cNvSpPr>
          <p:nvPr>
            <p:ph type="body" sz="quarter" idx="3"/>
          </p:nvPr>
        </p:nvSpPr>
        <p:spPr>
          <a:xfrm>
            <a:off x="6400808" y="2249485"/>
            <a:ext cx="4646602" cy="823912"/>
          </a:xfrm>
        </p:spPr>
        <p:txBody>
          <a:bodyPr anchor="b"/>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6" name="Content Placeholder 5"/>
          <p:cNvSpPr>
            <a:spLocks noGrp="1"/>
          </p:cNvSpPr>
          <p:nvPr>
            <p:ph sz="quarter" idx="4"/>
          </p:nvPr>
        </p:nvSpPr>
        <p:spPr>
          <a:xfrm>
            <a:off x="6172200" y="3073397"/>
            <a:ext cx="4875210" cy="2717801"/>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7" name="Date Placeholder 6"/>
          <p:cNvSpPr>
            <a:spLocks noGrp="1"/>
          </p:cNvSpPr>
          <p:nvPr>
            <p:ph type="dt" sz="half" idx="10"/>
          </p:nvPr>
        </p:nvSpPr>
        <p:spPr/>
        <p:txBody>
          <a:bodyPr/>
          <a:lstStyle/>
          <a:p>
            <a:fld id="{48A87A34-81AB-432B-8DAE-1953F412C126}" type="datetimeFigureOut">
              <a:rPr lang="en-US" smtClean="0"/>
              <a:t>8/25/25</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D22F896-40B5-4ADD-8801-0D06FADFA095}" type="slidenum">
              <a:rPr lang="en-US" smtClean="0"/>
              <a:t>‹Nr.›</a:t>
            </a:fld>
            <a:endParaRPr lang="en-US" dirty="0"/>
          </a:p>
        </p:txBody>
      </p:sp>
    </p:spTree>
    <p:extLst>
      <p:ext uri="{BB962C8B-B14F-4D97-AF65-F5344CB8AC3E}">
        <p14:creationId xmlns:p14="http://schemas.microsoft.com/office/powerpoint/2010/main" val="228830816"/>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woTxTwoObj" preserve="1">
  <p:cSld name="Vergleich">
    <p:bg>
      <p:bgPr>
        <a:solidFill>
          <a:srgbClr val="FA62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141411" y="619126"/>
            <a:ext cx="9906000" cy="1477961"/>
          </a:xfrm>
        </p:spPr>
        <p:txBody>
          <a:bodyPr/>
          <a:lstStyle/>
          <a:p>
            <a:r>
              <a:rPr lang="de-DE"/>
              <a:t>Mastertitelformat bearbeiten</a:t>
            </a:r>
            <a:endParaRPr lang="en-US" dirty="0"/>
          </a:p>
        </p:txBody>
      </p:sp>
      <p:sp>
        <p:nvSpPr>
          <p:cNvPr id="3" name="Text Placeholder 2"/>
          <p:cNvSpPr>
            <a:spLocks noGrp="1"/>
          </p:cNvSpPr>
          <p:nvPr>
            <p:ph type="body" idx="1"/>
          </p:nvPr>
        </p:nvSpPr>
        <p:spPr>
          <a:xfrm>
            <a:off x="1370019" y="2249486"/>
            <a:ext cx="4649783" cy="823912"/>
          </a:xfrm>
        </p:spPr>
        <p:txBody>
          <a:bodyPr anchor="b"/>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4" name="Content Placeholder 3"/>
          <p:cNvSpPr>
            <a:spLocks noGrp="1"/>
          </p:cNvSpPr>
          <p:nvPr>
            <p:ph sz="half" idx="2"/>
          </p:nvPr>
        </p:nvSpPr>
        <p:spPr>
          <a:xfrm>
            <a:off x="1141410" y="3073397"/>
            <a:ext cx="4878391" cy="2717801"/>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5" name="Text Placeholder 4"/>
          <p:cNvSpPr>
            <a:spLocks noGrp="1"/>
          </p:cNvSpPr>
          <p:nvPr>
            <p:ph type="body" sz="quarter" idx="3"/>
          </p:nvPr>
        </p:nvSpPr>
        <p:spPr>
          <a:xfrm>
            <a:off x="6400808" y="2249485"/>
            <a:ext cx="4646602" cy="823912"/>
          </a:xfrm>
        </p:spPr>
        <p:txBody>
          <a:bodyPr anchor="b"/>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6" name="Content Placeholder 5"/>
          <p:cNvSpPr>
            <a:spLocks noGrp="1"/>
          </p:cNvSpPr>
          <p:nvPr>
            <p:ph sz="quarter" idx="4"/>
          </p:nvPr>
        </p:nvSpPr>
        <p:spPr>
          <a:xfrm>
            <a:off x="6172200" y="3073397"/>
            <a:ext cx="4875210" cy="2717801"/>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7" name="Date Placeholder 6"/>
          <p:cNvSpPr>
            <a:spLocks noGrp="1"/>
          </p:cNvSpPr>
          <p:nvPr>
            <p:ph type="dt" sz="half" idx="10"/>
          </p:nvPr>
        </p:nvSpPr>
        <p:spPr/>
        <p:txBody>
          <a:bodyPr/>
          <a:lstStyle/>
          <a:p>
            <a:fld id="{48A87A34-81AB-432B-8DAE-1953F412C126}" type="datetimeFigureOut">
              <a:rPr lang="en-US" smtClean="0"/>
              <a:t>5/27/24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D22F896-40B5-4ADD-8801-0D06FADFA095}" type="slidenum">
              <a:rPr lang="en-US" smtClean="0"/>
              <a:t>‹Nr.›</a:t>
            </a:fld>
            <a:endParaRPr lang="en-US" dirty="0"/>
          </a:p>
        </p:txBody>
      </p:sp>
    </p:spTree>
    <p:extLst>
      <p:ext uri="{BB962C8B-B14F-4D97-AF65-F5344CB8AC3E}">
        <p14:creationId xmlns:p14="http://schemas.microsoft.com/office/powerpoint/2010/main" val="22883081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Nur Titel">
    <p:bg>
      <p:bgPr>
        <a:solidFill>
          <a:srgbClr val="FA62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a:t>Mastertitelformat bearbeiten</a:t>
            </a:r>
            <a:endParaRPr lang="en-US" dirty="0"/>
          </a:p>
        </p:txBody>
      </p:sp>
      <p:sp>
        <p:nvSpPr>
          <p:cNvPr id="3" name="Date Placeholder 2"/>
          <p:cNvSpPr>
            <a:spLocks noGrp="1"/>
          </p:cNvSpPr>
          <p:nvPr>
            <p:ph type="dt" sz="half" idx="10"/>
          </p:nvPr>
        </p:nvSpPr>
        <p:spPr/>
        <p:txBody>
          <a:bodyPr/>
          <a:lstStyle/>
          <a:p>
            <a:fld id="{48A87A34-81AB-432B-8DAE-1953F412C126}" type="datetimeFigureOut">
              <a:rPr lang="en-US" smtClean="0"/>
              <a:t>8/25/25</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smtClean="0"/>
              <a:t>‹Nr.›</a:t>
            </a:fld>
            <a:endParaRPr lang="en-US" dirty="0"/>
          </a:p>
        </p:txBody>
      </p:sp>
    </p:spTree>
    <p:extLst>
      <p:ext uri="{BB962C8B-B14F-4D97-AF65-F5344CB8AC3E}">
        <p14:creationId xmlns:p14="http://schemas.microsoft.com/office/powerpoint/2010/main" val="2304681934"/>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showMasterSp="0" type="titleOnly" preserve="1">
  <p:cSld name="Nur Titel">
    <p:bg>
      <p:bgPr>
        <a:solidFill>
          <a:srgbClr val="FA62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a:t>Mastertitelformat bearbeiten</a:t>
            </a:r>
            <a:endParaRPr lang="en-US" dirty="0"/>
          </a:p>
        </p:txBody>
      </p:sp>
      <p:sp>
        <p:nvSpPr>
          <p:cNvPr id="3" name="Date Placeholder 2"/>
          <p:cNvSpPr>
            <a:spLocks noGrp="1"/>
          </p:cNvSpPr>
          <p:nvPr>
            <p:ph type="dt" sz="half" idx="10"/>
          </p:nvPr>
        </p:nvSpPr>
        <p:spPr/>
        <p:txBody>
          <a:bodyPr/>
          <a:lstStyle/>
          <a:p>
            <a:fld id="{48A87A34-81AB-432B-8DAE-1953F412C126}" type="datetimeFigureOut">
              <a:rPr lang="en-US" smtClean="0"/>
              <a:t>5/27/24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smtClean="0"/>
              <a:t>‹Nr.›</a:t>
            </a:fld>
            <a:endParaRPr lang="en-US" dirty="0"/>
          </a:p>
        </p:txBody>
      </p:sp>
    </p:spTree>
    <p:extLst>
      <p:ext uri="{BB962C8B-B14F-4D97-AF65-F5344CB8AC3E}">
        <p14:creationId xmlns:p14="http://schemas.microsoft.com/office/powerpoint/2010/main" val="230468193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objTx" preserve="1">
  <p:cSld name="Inhalt mit Überschrift">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1146705" y="609601"/>
            <a:ext cx="3856037" cy="1639884"/>
          </a:xfrm>
        </p:spPr>
        <p:txBody>
          <a:bodyPr anchor="b"/>
          <a:lstStyle>
            <a:lvl1pPr>
              <a:defRPr sz="3200"/>
            </a:lvl1pPr>
          </a:lstStyle>
          <a:p>
            <a:r>
              <a:rPr lang="de-DE"/>
              <a:t>Mastertitelformat bearbeiten</a:t>
            </a:r>
            <a:endParaRPr lang="en-US" dirty="0"/>
          </a:p>
        </p:txBody>
      </p:sp>
      <p:sp>
        <p:nvSpPr>
          <p:cNvPr id="3" name="Content Placeholder 2"/>
          <p:cNvSpPr>
            <a:spLocks noGrp="1"/>
          </p:cNvSpPr>
          <p:nvPr>
            <p:ph idx="1"/>
          </p:nvPr>
        </p:nvSpPr>
        <p:spPr>
          <a:xfrm>
            <a:off x="5156200" y="592666"/>
            <a:ext cx="5891209" cy="5198534"/>
          </a:xfrm>
        </p:spPr>
        <p:txBody>
          <a:bodyPr anchor="ct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4" name="Text Placeholder 3"/>
          <p:cNvSpPr>
            <a:spLocks noGrp="1"/>
          </p:cNvSpPr>
          <p:nvPr>
            <p:ph type="body" sz="half" idx="2"/>
          </p:nvPr>
        </p:nvSpPr>
        <p:spPr>
          <a:xfrm>
            <a:off x="1146705" y="2249486"/>
            <a:ext cx="3856037" cy="3541714"/>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Mastertextformat bearbeiten</a:t>
            </a:r>
          </a:p>
        </p:txBody>
      </p:sp>
      <p:sp>
        <p:nvSpPr>
          <p:cNvPr id="5" name="Date Placeholder 4"/>
          <p:cNvSpPr>
            <a:spLocks noGrp="1"/>
          </p:cNvSpPr>
          <p:nvPr>
            <p:ph type="dt" sz="half" idx="10"/>
          </p:nvPr>
        </p:nvSpPr>
        <p:spPr/>
        <p:txBody>
          <a:bodyPr/>
          <a:lstStyle/>
          <a:p>
            <a:fld id="{48A87A34-81AB-432B-8DAE-1953F412C126}" type="datetimeFigureOut">
              <a:rPr lang="en-US" smtClean="0"/>
              <a:t>8/25/25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smtClean="0"/>
              <a:t>‹Nr.›</a:t>
            </a:fld>
            <a:endParaRPr lang="en-US" dirty="0"/>
          </a:p>
        </p:txBody>
      </p:sp>
      <p:pic>
        <p:nvPicPr>
          <p:cNvPr id="16" name="Grafik 15" descr="Ein Bild, das Text, Schrift, Symbol, Flagge enthält.&#10;&#10;Automatisch generierte Beschreibung">
            <a:extLst>
              <a:ext uri="{FF2B5EF4-FFF2-40B4-BE49-F238E27FC236}">
                <a16:creationId xmlns:a16="http://schemas.microsoft.com/office/drawing/2014/main" id="{4D645C4C-DCB2-7964-84AE-072212873F52}"/>
              </a:ext>
            </a:extLst>
          </p:cNvPr>
          <p:cNvPicPr>
            <a:picLocks noChangeAspect="1"/>
          </p:cNvPicPr>
          <p:nvPr userDrawn="1"/>
        </p:nvPicPr>
        <p:blipFill>
          <a:blip r:embed="rId2"/>
          <a:stretch>
            <a:fillRect/>
          </a:stretch>
        </p:blipFill>
        <p:spPr>
          <a:xfrm>
            <a:off x="8644576" y="6007806"/>
            <a:ext cx="749302" cy="753374"/>
          </a:xfrm>
          <a:prstGeom prst="rect">
            <a:avLst/>
          </a:prstGeom>
        </p:spPr>
      </p:pic>
      <p:pic>
        <p:nvPicPr>
          <p:cNvPr id="17" name="Grafik 16" descr="Ein Bild, das Text, Schrift, Symbol, Screenshot enthält.&#10;&#10;Automatisch generierte Beschreibung">
            <a:extLst>
              <a:ext uri="{FF2B5EF4-FFF2-40B4-BE49-F238E27FC236}">
                <a16:creationId xmlns:a16="http://schemas.microsoft.com/office/drawing/2014/main" id="{C01EB65B-24D6-B336-2BCE-4C9FB2DDEC38}"/>
              </a:ext>
            </a:extLst>
          </p:cNvPr>
          <p:cNvPicPr>
            <a:picLocks noChangeAspect="1"/>
          </p:cNvPicPr>
          <p:nvPr userDrawn="1"/>
        </p:nvPicPr>
        <p:blipFill>
          <a:blip r:embed="rId3"/>
          <a:stretch>
            <a:fillRect/>
          </a:stretch>
        </p:blipFill>
        <p:spPr>
          <a:xfrm>
            <a:off x="10612161" y="6196813"/>
            <a:ext cx="1511466" cy="564367"/>
          </a:xfrm>
          <a:prstGeom prst="rect">
            <a:avLst/>
          </a:prstGeom>
        </p:spPr>
      </p:pic>
      <p:pic>
        <p:nvPicPr>
          <p:cNvPr id="18" name="Picture 6" descr="Wissen schafft Zukunft: Leibniz-Institut für die Pädagogik der  Naturwissenschaften und Mathematik">
            <a:extLst>
              <a:ext uri="{FF2B5EF4-FFF2-40B4-BE49-F238E27FC236}">
                <a16:creationId xmlns:a16="http://schemas.microsoft.com/office/drawing/2014/main" id="{4C09776F-62F5-C04D-070E-51AECD405834}"/>
              </a:ext>
            </a:extLst>
          </p:cNvPr>
          <p:cNvPicPr>
            <a:picLocks noChangeAspect="1"/>
          </p:cNvPicPr>
          <p:nvPr userDrawn="1"/>
        </p:nvPicPr>
        <p:blipFill rotWithShape="1">
          <a:blip r:embed="rId4">
            <a:extLst>
              <a:ext uri="{28A0092B-C50C-407E-A947-70E740481C1C}">
                <a14:useLocalDpi xmlns:a14="http://schemas.microsoft.com/office/drawing/2010/main" val="0"/>
              </a:ext>
            </a:extLst>
          </a:blip>
          <a:srcRect r="71521"/>
          <a:stretch/>
        </p:blipFill>
        <p:spPr bwMode="auto">
          <a:xfrm>
            <a:off x="9681267" y="122642"/>
            <a:ext cx="623738" cy="638869"/>
          </a:xfrm>
          <a:prstGeom prst="rect">
            <a:avLst/>
          </a:prstGeom>
          <a:noFill/>
        </p:spPr>
      </p:pic>
      <p:pic>
        <p:nvPicPr>
          <p:cNvPr id="19" name="Grafik 18" descr="banerji-lab">
            <a:extLst>
              <a:ext uri="{FF2B5EF4-FFF2-40B4-BE49-F238E27FC236}">
                <a16:creationId xmlns:a16="http://schemas.microsoft.com/office/drawing/2014/main" id="{C77CDD49-96AB-D708-691C-79DD150F9C54}"/>
              </a:ext>
            </a:extLst>
          </p:cNvPr>
          <p:cNvPicPr>
            <a:picLocks noChangeAspect="1"/>
          </p:cNvPicPr>
          <p:nvPr userDrawn="1"/>
        </p:nvPicPr>
        <p:blipFill rotWithShape="1">
          <a:blip r:embed="rId5">
            <a:extLst>
              <a:ext uri="{28A0092B-C50C-407E-A947-70E740481C1C}">
                <a14:useLocalDpi xmlns:a14="http://schemas.microsoft.com/office/drawing/2010/main" val="0"/>
              </a:ext>
            </a:extLst>
          </a:blip>
          <a:srcRect r="69033"/>
          <a:stretch/>
        </p:blipFill>
        <p:spPr bwMode="auto">
          <a:xfrm>
            <a:off x="10422994" y="122642"/>
            <a:ext cx="659884" cy="638869"/>
          </a:xfrm>
          <a:prstGeom prst="rect">
            <a:avLst/>
          </a:prstGeom>
          <a:noFill/>
        </p:spPr>
      </p:pic>
      <p:pic>
        <p:nvPicPr>
          <p:cNvPr id="20" name="Picture 8" descr="Technische Universität München (TUM) Logo Download - AI - All Vector Logo">
            <a:extLst>
              <a:ext uri="{FF2B5EF4-FFF2-40B4-BE49-F238E27FC236}">
                <a16:creationId xmlns:a16="http://schemas.microsoft.com/office/drawing/2014/main" id="{CF8FF53D-943E-537C-4969-66D20574CD70}"/>
              </a:ext>
            </a:extLst>
          </p:cNvPr>
          <p:cNvPicPr>
            <a:picLocks noChangeAspect="1"/>
          </p:cNvPicPr>
          <p:nvPr userDrawn="1"/>
        </p:nvPicPr>
        <p:blipFill rotWithShape="1">
          <a:blip r:embed="rId6">
            <a:extLst>
              <a:ext uri="{28A0092B-C50C-407E-A947-70E740481C1C}">
                <a14:useLocalDpi xmlns:a14="http://schemas.microsoft.com/office/drawing/2010/main" val="0"/>
              </a:ext>
            </a:extLst>
          </a:blip>
          <a:srcRect t="19646" r="56961" b="38973"/>
          <a:stretch/>
        </p:blipFill>
        <p:spPr bwMode="auto">
          <a:xfrm>
            <a:off x="11200867" y="187053"/>
            <a:ext cx="858365" cy="448369"/>
          </a:xfrm>
          <a:prstGeom prst="rect">
            <a:avLst/>
          </a:prstGeom>
          <a:noFill/>
        </p:spPr>
      </p:pic>
      <p:pic>
        <p:nvPicPr>
          <p:cNvPr id="21" name="Grafik 20" descr="Ein Bild, das Screenshot, Text, Design enthält.&#10;&#10;Automatisch generierte Beschreibung">
            <a:extLst>
              <a:ext uri="{FF2B5EF4-FFF2-40B4-BE49-F238E27FC236}">
                <a16:creationId xmlns:a16="http://schemas.microsoft.com/office/drawing/2014/main" id="{7F18504E-0CA2-D40F-4E48-A55884539B6C}"/>
              </a:ext>
            </a:extLst>
          </p:cNvPr>
          <p:cNvPicPr>
            <a:picLocks noChangeAspect="1"/>
          </p:cNvPicPr>
          <p:nvPr userDrawn="1"/>
        </p:nvPicPr>
        <p:blipFill rotWithShape="1">
          <a:blip r:embed="rId7">
            <a:extLst>
              <a:ext uri="{28A0092B-C50C-407E-A947-70E740481C1C}">
                <a14:useLocalDpi xmlns:a14="http://schemas.microsoft.com/office/drawing/2010/main" val="0"/>
              </a:ext>
            </a:extLst>
          </a:blip>
          <a:srcRect l="-45" t="33673" r="45" b="39146"/>
          <a:stretch/>
        </p:blipFill>
        <p:spPr bwMode="auto">
          <a:xfrm>
            <a:off x="-197697" y="-77597"/>
            <a:ext cx="4914896" cy="926024"/>
          </a:xfrm>
          <a:prstGeom prst="rect">
            <a:avLst/>
          </a:prstGeom>
          <a:ln>
            <a:noFill/>
          </a:ln>
          <a:extLst>
            <a:ext uri="{53640926-AAD7-44D8-BBD7-CCE9431645EC}">
              <a14:shadowObscured xmlns:a14="http://schemas.microsoft.com/office/drawing/2010/main"/>
            </a:ext>
          </a:extLst>
        </p:spPr>
      </p:pic>
      <p:pic>
        <p:nvPicPr>
          <p:cNvPr id="8" name="Grafik 7">
            <a:extLst>
              <a:ext uri="{FF2B5EF4-FFF2-40B4-BE49-F238E27FC236}">
                <a16:creationId xmlns:a16="http://schemas.microsoft.com/office/drawing/2014/main" id="{601B9EF0-F537-69D6-617C-C0C77289AB1B}"/>
              </a:ext>
            </a:extLst>
          </p:cNvPr>
          <p:cNvPicPr>
            <a:picLocks noChangeAspect="1"/>
          </p:cNvPicPr>
          <p:nvPr userDrawn="1"/>
        </p:nvPicPr>
        <p:blipFill>
          <a:blip r:embed="rId8"/>
          <a:srcRect/>
          <a:stretch/>
        </p:blipFill>
        <p:spPr bwMode="auto">
          <a:xfrm>
            <a:off x="9410748" y="6065478"/>
            <a:ext cx="1201413" cy="638030"/>
          </a:xfrm>
          <a:prstGeom prst="rect">
            <a:avLst/>
          </a:prstGeom>
        </p:spPr>
      </p:pic>
    </p:spTree>
    <p:extLst>
      <p:ext uri="{BB962C8B-B14F-4D97-AF65-F5344CB8AC3E}">
        <p14:creationId xmlns:p14="http://schemas.microsoft.com/office/powerpoint/2010/main" val="77339618"/>
      </p:ext>
    </p:extLst>
  </p:cSld>
  <p:clrMapOvr>
    <a:overrideClrMapping bg1="lt1" tx1="dk1" bg2="lt2" tx2="dk2" accent1="accent1" accent2="accent2" accent3="accent3" accent4="accent4" accent5="accent5" accent6="accent6" hlink="hlink" folHlink="folHlink"/>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showMasterSp="0" type="objTx" preserve="1">
  <p:cSld name="Inhalt mit Überschrift">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1146705" y="609601"/>
            <a:ext cx="3856037" cy="1639884"/>
          </a:xfrm>
        </p:spPr>
        <p:txBody>
          <a:bodyPr anchor="b"/>
          <a:lstStyle>
            <a:lvl1pPr>
              <a:defRPr sz="3200"/>
            </a:lvl1pPr>
          </a:lstStyle>
          <a:p>
            <a:r>
              <a:rPr lang="de-DE"/>
              <a:t>Mastertitelformat bearbeiten</a:t>
            </a:r>
            <a:endParaRPr lang="en-US" dirty="0"/>
          </a:p>
        </p:txBody>
      </p:sp>
      <p:sp>
        <p:nvSpPr>
          <p:cNvPr id="3" name="Content Placeholder 2"/>
          <p:cNvSpPr>
            <a:spLocks noGrp="1"/>
          </p:cNvSpPr>
          <p:nvPr>
            <p:ph idx="1"/>
          </p:nvPr>
        </p:nvSpPr>
        <p:spPr>
          <a:xfrm>
            <a:off x="5156200" y="592666"/>
            <a:ext cx="5891209" cy="5198534"/>
          </a:xfrm>
        </p:spPr>
        <p:txBody>
          <a:bodyPr anchor="ct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4" name="Text Placeholder 3"/>
          <p:cNvSpPr>
            <a:spLocks noGrp="1"/>
          </p:cNvSpPr>
          <p:nvPr>
            <p:ph type="body" sz="half" idx="2"/>
          </p:nvPr>
        </p:nvSpPr>
        <p:spPr>
          <a:xfrm>
            <a:off x="1146705" y="2249486"/>
            <a:ext cx="3856037" cy="3541714"/>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Mastertextformat bearbeiten</a:t>
            </a:r>
          </a:p>
        </p:txBody>
      </p:sp>
      <p:sp>
        <p:nvSpPr>
          <p:cNvPr id="5" name="Date Placeholder 4"/>
          <p:cNvSpPr>
            <a:spLocks noGrp="1"/>
          </p:cNvSpPr>
          <p:nvPr>
            <p:ph type="dt" sz="half" idx="10"/>
          </p:nvPr>
        </p:nvSpPr>
        <p:spPr/>
        <p:txBody>
          <a:bodyPr/>
          <a:lstStyle/>
          <a:p>
            <a:fld id="{48A87A34-81AB-432B-8DAE-1953F412C126}" type="datetimeFigureOut">
              <a:rPr lang="en-US" smtClean="0"/>
              <a:t>5/27/24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smtClean="0"/>
              <a:t>‹Nr.›</a:t>
            </a:fld>
            <a:endParaRPr lang="en-US" dirty="0"/>
          </a:p>
        </p:txBody>
      </p:sp>
      <p:pic>
        <p:nvPicPr>
          <p:cNvPr id="15" name="Grafik 14" descr="Ein Bild, das Text, Schrift, Logo, Screenshot enthält.&#10;&#10;Automatisch generierte Beschreibung">
            <a:extLst>
              <a:ext uri="{FF2B5EF4-FFF2-40B4-BE49-F238E27FC236}">
                <a16:creationId xmlns:a16="http://schemas.microsoft.com/office/drawing/2014/main" id="{797EAD77-EE54-054C-D12D-50659DF61A79}"/>
              </a:ext>
            </a:extLst>
          </p:cNvPr>
          <p:cNvPicPr>
            <a:picLocks noChangeAspect="1"/>
          </p:cNvPicPr>
          <p:nvPr userDrawn="1"/>
        </p:nvPicPr>
        <p:blipFill>
          <a:blip r:embed="rId2"/>
          <a:stretch>
            <a:fillRect/>
          </a:stretch>
        </p:blipFill>
        <p:spPr>
          <a:xfrm>
            <a:off x="9550205" y="6007806"/>
            <a:ext cx="1061956" cy="753374"/>
          </a:xfrm>
          <a:prstGeom prst="rect">
            <a:avLst/>
          </a:prstGeom>
        </p:spPr>
      </p:pic>
      <p:pic>
        <p:nvPicPr>
          <p:cNvPr id="16" name="Grafik 15" descr="Ein Bild, das Text, Schrift, Symbol, Flagge enthält.&#10;&#10;Automatisch generierte Beschreibung">
            <a:extLst>
              <a:ext uri="{FF2B5EF4-FFF2-40B4-BE49-F238E27FC236}">
                <a16:creationId xmlns:a16="http://schemas.microsoft.com/office/drawing/2014/main" id="{4D645C4C-DCB2-7964-84AE-072212873F52}"/>
              </a:ext>
            </a:extLst>
          </p:cNvPr>
          <p:cNvPicPr>
            <a:picLocks noChangeAspect="1"/>
          </p:cNvPicPr>
          <p:nvPr userDrawn="1"/>
        </p:nvPicPr>
        <p:blipFill>
          <a:blip r:embed="rId3"/>
          <a:stretch>
            <a:fillRect/>
          </a:stretch>
        </p:blipFill>
        <p:spPr>
          <a:xfrm>
            <a:off x="8644576" y="6007806"/>
            <a:ext cx="749302" cy="753374"/>
          </a:xfrm>
          <a:prstGeom prst="rect">
            <a:avLst/>
          </a:prstGeom>
        </p:spPr>
      </p:pic>
      <p:pic>
        <p:nvPicPr>
          <p:cNvPr id="17" name="Grafik 16" descr="Ein Bild, das Text, Schrift, Symbol, Screenshot enthält.&#10;&#10;Automatisch generierte Beschreibung">
            <a:extLst>
              <a:ext uri="{FF2B5EF4-FFF2-40B4-BE49-F238E27FC236}">
                <a16:creationId xmlns:a16="http://schemas.microsoft.com/office/drawing/2014/main" id="{C01EB65B-24D6-B336-2BCE-4C9FB2DDEC38}"/>
              </a:ext>
            </a:extLst>
          </p:cNvPr>
          <p:cNvPicPr>
            <a:picLocks noChangeAspect="1"/>
          </p:cNvPicPr>
          <p:nvPr userDrawn="1"/>
        </p:nvPicPr>
        <p:blipFill>
          <a:blip r:embed="rId4"/>
          <a:stretch>
            <a:fillRect/>
          </a:stretch>
        </p:blipFill>
        <p:spPr>
          <a:xfrm>
            <a:off x="10612161" y="6196813"/>
            <a:ext cx="1511466" cy="564367"/>
          </a:xfrm>
          <a:prstGeom prst="rect">
            <a:avLst/>
          </a:prstGeom>
        </p:spPr>
      </p:pic>
      <p:pic>
        <p:nvPicPr>
          <p:cNvPr id="18" name="Picture 6" descr="Wissen schafft Zukunft: Leibniz-Institut für die Pädagogik der  Naturwissenschaften und Mathematik">
            <a:extLst>
              <a:ext uri="{FF2B5EF4-FFF2-40B4-BE49-F238E27FC236}">
                <a16:creationId xmlns:a16="http://schemas.microsoft.com/office/drawing/2014/main" id="{4C09776F-62F5-C04D-070E-51AECD405834}"/>
              </a:ext>
            </a:extLst>
          </p:cNvPr>
          <p:cNvPicPr>
            <a:picLocks noChangeAspect="1"/>
          </p:cNvPicPr>
          <p:nvPr userDrawn="1"/>
        </p:nvPicPr>
        <p:blipFill rotWithShape="1">
          <a:blip r:embed="rId5">
            <a:extLst>
              <a:ext uri="{28A0092B-C50C-407E-A947-70E740481C1C}">
                <a14:useLocalDpi xmlns:a14="http://schemas.microsoft.com/office/drawing/2010/main" val="0"/>
              </a:ext>
            </a:extLst>
          </a:blip>
          <a:srcRect r="71521"/>
          <a:stretch/>
        </p:blipFill>
        <p:spPr bwMode="auto">
          <a:xfrm>
            <a:off x="9681267" y="122642"/>
            <a:ext cx="623738" cy="638869"/>
          </a:xfrm>
          <a:prstGeom prst="rect">
            <a:avLst/>
          </a:prstGeom>
          <a:noFill/>
        </p:spPr>
      </p:pic>
      <p:pic>
        <p:nvPicPr>
          <p:cNvPr id="19" name="Grafik 18" descr="banerji-lab">
            <a:extLst>
              <a:ext uri="{FF2B5EF4-FFF2-40B4-BE49-F238E27FC236}">
                <a16:creationId xmlns:a16="http://schemas.microsoft.com/office/drawing/2014/main" id="{C77CDD49-96AB-D708-691C-79DD150F9C54}"/>
              </a:ext>
            </a:extLst>
          </p:cNvPr>
          <p:cNvPicPr>
            <a:picLocks noChangeAspect="1"/>
          </p:cNvPicPr>
          <p:nvPr userDrawn="1"/>
        </p:nvPicPr>
        <p:blipFill rotWithShape="1">
          <a:blip r:embed="rId6">
            <a:extLst>
              <a:ext uri="{28A0092B-C50C-407E-A947-70E740481C1C}">
                <a14:useLocalDpi xmlns:a14="http://schemas.microsoft.com/office/drawing/2010/main" val="0"/>
              </a:ext>
            </a:extLst>
          </a:blip>
          <a:srcRect r="69033"/>
          <a:stretch/>
        </p:blipFill>
        <p:spPr bwMode="auto">
          <a:xfrm>
            <a:off x="10422994" y="122642"/>
            <a:ext cx="659884" cy="638869"/>
          </a:xfrm>
          <a:prstGeom prst="rect">
            <a:avLst/>
          </a:prstGeom>
          <a:noFill/>
        </p:spPr>
      </p:pic>
      <p:pic>
        <p:nvPicPr>
          <p:cNvPr id="20" name="Picture 8" descr="Technische Universität München (TUM) Logo Download - AI - All Vector Logo">
            <a:extLst>
              <a:ext uri="{FF2B5EF4-FFF2-40B4-BE49-F238E27FC236}">
                <a16:creationId xmlns:a16="http://schemas.microsoft.com/office/drawing/2014/main" id="{CF8FF53D-943E-537C-4969-66D20574CD70}"/>
              </a:ext>
            </a:extLst>
          </p:cNvPr>
          <p:cNvPicPr>
            <a:picLocks noChangeAspect="1"/>
          </p:cNvPicPr>
          <p:nvPr userDrawn="1"/>
        </p:nvPicPr>
        <p:blipFill rotWithShape="1">
          <a:blip r:embed="rId7">
            <a:extLst>
              <a:ext uri="{28A0092B-C50C-407E-A947-70E740481C1C}">
                <a14:useLocalDpi xmlns:a14="http://schemas.microsoft.com/office/drawing/2010/main" val="0"/>
              </a:ext>
            </a:extLst>
          </a:blip>
          <a:srcRect t="19646" r="56961" b="38973"/>
          <a:stretch/>
        </p:blipFill>
        <p:spPr bwMode="auto">
          <a:xfrm>
            <a:off x="11200867" y="187053"/>
            <a:ext cx="858365" cy="448369"/>
          </a:xfrm>
          <a:prstGeom prst="rect">
            <a:avLst/>
          </a:prstGeom>
          <a:noFill/>
        </p:spPr>
      </p:pic>
      <p:pic>
        <p:nvPicPr>
          <p:cNvPr id="21" name="Grafik 20" descr="Ein Bild, das Screenshot, Text, Design enthält.&#10;&#10;Automatisch generierte Beschreibung">
            <a:extLst>
              <a:ext uri="{FF2B5EF4-FFF2-40B4-BE49-F238E27FC236}">
                <a16:creationId xmlns:a16="http://schemas.microsoft.com/office/drawing/2014/main" id="{7F18504E-0CA2-D40F-4E48-A55884539B6C}"/>
              </a:ext>
            </a:extLst>
          </p:cNvPr>
          <p:cNvPicPr>
            <a:picLocks noChangeAspect="1"/>
          </p:cNvPicPr>
          <p:nvPr userDrawn="1"/>
        </p:nvPicPr>
        <p:blipFill rotWithShape="1">
          <a:blip r:embed="rId8">
            <a:extLst>
              <a:ext uri="{28A0092B-C50C-407E-A947-70E740481C1C}">
                <a14:useLocalDpi xmlns:a14="http://schemas.microsoft.com/office/drawing/2010/main" val="0"/>
              </a:ext>
            </a:extLst>
          </a:blip>
          <a:srcRect l="-45" t="33673" r="45" b="39146"/>
          <a:stretch/>
        </p:blipFill>
        <p:spPr bwMode="auto">
          <a:xfrm>
            <a:off x="-197697" y="-77597"/>
            <a:ext cx="4914896" cy="926024"/>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77339618"/>
      </p:ext>
    </p:extLst>
  </p:cSld>
  <p:clrMapOvr>
    <a:overrideClrMapping bg1="lt1" tx1="dk1" bg2="lt2" tx2="dk2" accent1="accent1" accent2="accent2" accent3="accent3" accent4="accent4" accent5="accent5" accent6="accent6" hlink="hlink" folHlink="folHlink"/>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Bild mit Überschrift">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1141413" y="609600"/>
            <a:ext cx="5934508" cy="1639886"/>
          </a:xfrm>
        </p:spPr>
        <p:txBody>
          <a:bodyPr anchor="b"/>
          <a:lstStyle>
            <a:lvl1pPr>
              <a:defRPr sz="3200"/>
            </a:lvl1pPr>
          </a:lstStyle>
          <a:p>
            <a:r>
              <a:rPr lang="de-DE"/>
              <a:t>Mastertitelformat bearbeiten</a:t>
            </a:r>
            <a:endParaRPr lang="en-US" dirty="0"/>
          </a:p>
        </p:txBody>
      </p:sp>
      <p:sp>
        <p:nvSpPr>
          <p:cNvPr id="3" name="Picture Placeholder 2"/>
          <p:cNvSpPr>
            <a:spLocks noGrp="1" noChangeAspect="1"/>
          </p:cNvSpPr>
          <p:nvPr>
            <p:ph type="pic" idx="1"/>
          </p:nvPr>
        </p:nvSpPr>
        <p:spPr>
          <a:xfrm>
            <a:off x="7380721" y="609601"/>
            <a:ext cx="3666690" cy="5181599"/>
          </a:xfrm>
          <a:prstGeom prst="round2DiagRect">
            <a:avLst>
              <a:gd name="adj1" fmla="val 5608"/>
              <a:gd name="adj2" fmla="val 0"/>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de-DE"/>
              <a:t>Bild durch Klicken auf Symbol hinzufügen</a:t>
            </a:r>
            <a:endParaRPr lang="en-US" dirty="0"/>
          </a:p>
        </p:txBody>
      </p:sp>
      <p:sp>
        <p:nvSpPr>
          <p:cNvPr id="4" name="Text Placeholder 3"/>
          <p:cNvSpPr>
            <a:spLocks noGrp="1"/>
          </p:cNvSpPr>
          <p:nvPr>
            <p:ph type="body" sz="half" idx="2"/>
          </p:nvPr>
        </p:nvSpPr>
        <p:spPr>
          <a:xfrm>
            <a:off x="1141410" y="2249486"/>
            <a:ext cx="5934511" cy="3541714"/>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Mastertextformat bearbeiten</a:t>
            </a:r>
          </a:p>
        </p:txBody>
      </p:sp>
      <p:sp>
        <p:nvSpPr>
          <p:cNvPr id="5" name="Date Placeholder 4"/>
          <p:cNvSpPr>
            <a:spLocks noGrp="1"/>
          </p:cNvSpPr>
          <p:nvPr>
            <p:ph type="dt" sz="half" idx="10"/>
          </p:nvPr>
        </p:nvSpPr>
        <p:spPr/>
        <p:txBody>
          <a:bodyPr/>
          <a:lstStyle/>
          <a:p>
            <a:fld id="{48A87A34-81AB-432B-8DAE-1953F412C126}" type="datetimeFigureOut">
              <a:rPr lang="en-US" smtClean="0"/>
              <a:t>8/25/25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smtClean="0"/>
              <a:t>‹Nr.›</a:t>
            </a:fld>
            <a:endParaRPr lang="en-US" dirty="0"/>
          </a:p>
        </p:txBody>
      </p:sp>
      <p:pic>
        <p:nvPicPr>
          <p:cNvPr id="16" name="Grafik 15" descr="Ein Bild, das Text, Schrift, Symbol, Flagge enthält.&#10;&#10;Automatisch generierte Beschreibung">
            <a:extLst>
              <a:ext uri="{FF2B5EF4-FFF2-40B4-BE49-F238E27FC236}">
                <a16:creationId xmlns:a16="http://schemas.microsoft.com/office/drawing/2014/main" id="{7694D032-C0C7-2CBD-3328-38AC048DA4F4}"/>
              </a:ext>
            </a:extLst>
          </p:cNvPr>
          <p:cNvPicPr>
            <a:picLocks noChangeAspect="1"/>
          </p:cNvPicPr>
          <p:nvPr userDrawn="1"/>
        </p:nvPicPr>
        <p:blipFill>
          <a:blip r:embed="rId2"/>
          <a:stretch>
            <a:fillRect/>
          </a:stretch>
        </p:blipFill>
        <p:spPr>
          <a:xfrm>
            <a:off x="8644576" y="6007806"/>
            <a:ext cx="749302" cy="753374"/>
          </a:xfrm>
          <a:prstGeom prst="rect">
            <a:avLst/>
          </a:prstGeom>
        </p:spPr>
      </p:pic>
      <p:pic>
        <p:nvPicPr>
          <p:cNvPr id="17" name="Grafik 16" descr="Ein Bild, das Text, Schrift, Symbol, Screenshot enthält.&#10;&#10;Automatisch generierte Beschreibung">
            <a:extLst>
              <a:ext uri="{FF2B5EF4-FFF2-40B4-BE49-F238E27FC236}">
                <a16:creationId xmlns:a16="http://schemas.microsoft.com/office/drawing/2014/main" id="{709EB3DC-3BDA-B7FA-564E-053A034D0677}"/>
              </a:ext>
            </a:extLst>
          </p:cNvPr>
          <p:cNvPicPr>
            <a:picLocks noChangeAspect="1"/>
          </p:cNvPicPr>
          <p:nvPr userDrawn="1"/>
        </p:nvPicPr>
        <p:blipFill>
          <a:blip r:embed="rId3"/>
          <a:stretch>
            <a:fillRect/>
          </a:stretch>
        </p:blipFill>
        <p:spPr>
          <a:xfrm>
            <a:off x="10612161" y="6196813"/>
            <a:ext cx="1511466" cy="564367"/>
          </a:xfrm>
          <a:prstGeom prst="rect">
            <a:avLst/>
          </a:prstGeom>
        </p:spPr>
      </p:pic>
      <p:pic>
        <p:nvPicPr>
          <p:cNvPr id="18" name="Picture 6" descr="Wissen schafft Zukunft: Leibniz-Institut für die Pädagogik der  Naturwissenschaften und Mathematik">
            <a:extLst>
              <a:ext uri="{FF2B5EF4-FFF2-40B4-BE49-F238E27FC236}">
                <a16:creationId xmlns:a16="http://schemas.microsoft.com/office/drawing/2014/main" id="{72BC014C-96DB-E3A7-8F9C-2E4588BB6DDF}"/>
              </a:ext>
            </a:extLst>
          </p:cNvPr>
          <p:cNvPicPr>
            <a:picLocks noChangeAspect="1"/>
          </p:cNvPicPr>
          <p:nvPr userDrawn="1"/>
        </p:nvPicPr>
        <p:blipFill rotWithShape="1">
          <a:blip r:embed="rId4">
            <a:extLst>
              <a:ext uri="{28A0092B-C50C-407E-A947-70E740481C1C}">
                <a14:useLocalDpi xmlns:a14="http://schemas.microsoft.com/office/drawing/2010/main" val="0"/>
              </a:ext>
            </a:extLst>
          </a:blip>
          <a:srcRect r="71521"/>
          <a:stretch/>
        </p:blipFill>
        <p:spPr bwMode="auto">
          <a:xfrm>
            <a:off x="8895704" y="96820"/>
            <a:ext cx="623738" cy="638869"/>
          </a:xfrm>
          <a:prstGeom prst="rect">
            <a:avLst/>
          </a:prstGeom>
          <a:noFill/>
        </p:spPr>
      </p:pic>
      <p:pic>
        <p:nvPicPr>
          <p:cNvPr id="19" name="Grafik 18" descr="banerji-lab">
            <a:extLst>
              <a:ext uri="{FF2B5EF4-FFF2-40B4-BE49-F238E27FC236}">
                <a16:creationId xmlns:a16="http://schemas.microsoft.com/office/drawing/2014/main" id="{52CD44C2-45E1-55CC-3A75-B06700349511}"/>
              </a:ext>
            </a:extLst>
          </p:cNvPr>
          <p:cNvPicPr>
            <a:picLocks noChangeAspect="1"/>
          </p:cNvPicPr>
          <p:nvPr userDrawn="1"/>
        </p:nvPicPr>
        <p:blipFill rotWithShape="1">
          <a:blip r:embed="rId5">
            <a:extLst>
              <a:ext uri="{28A0092B-C50C-407E-A947-70E740481C1C}">
                <a14:useLocalDpi xmlns:a14="http://schemas.microsoft.com/office/drawing/2010/main" val="0"/>
              </a:ext>
            </a:extLst>
          </a:blip>
          <a:srcRect r="69033"/>
          <a:stretch/>
        </p:blipFill>
        <p:spPr bwMode="auto">
          <a:xfrm>
            <a:off x="9637431" y="96820"/>
            <a:ext cx="659884" cy="638869"/>
          </a:xfrm>
          <a:prstGeom prst="rect">
            <a:avLst/>
          </a:prstGeom>
          <a:noFill/>
        </p:spPr>
      </p:pic>
      <p:pic>
        <p:nvPicPr>
          <p:cNvPr id="20" name="Picture 8" descr="Technische Universität München (TUM) Logo Download - AI - All Vector Logo">
            <a:extLst>
              <a:ext uri="{FF2B5EF4-FFF2-40B4-BE49-F238E27FC236}">
                <a16:creationId xmlns:a16="http://schemas.microsoft.com/office/drawing/2014/main" id="{8810DB3E-27DF-79F6-DC0E-3ECD01AFBF6F}"/>
              </a:ext>
            </a:extLst>
          </p:cNvPr>
          <p:cNvPicPr>
            <a:picLocks noChangeAspect="1"/>
          </p:cNvPicPr>
          <p:nvPr userDrawn="1"/>
        </p:nvPicPr>
        <p:blipFill rotWithShape="1">
          <a:blip r:embed="rId6">
            <a:extLst>
              <a:ext uri="{28A0092B-C50C-407E-A947-70E740481C1C}">
                <a14:useLocalDpi xmlns:a14="http://schemas.microsoft.com/office/drawing/2010/main" val="0"/>
              </a:ext>
            </a:extLst>
          </a:blip>
          <a:srcRect t="19646" r="56961" b="38973"/>
          <a:stretch/>
        </p:blipFill>
        <p:spPr bwMode="auto">
          <a:xfrm>
            <a:off x="10415304" y="161231"/>
            <a:ext cx="858365" cy="448369"/>
          </a:xfrm>
          <a:prstGeom prst="rect">
            <a:avLst/>
          </a:prstGeom>
          <a:noFill/>
        </p:spPr>
      </p:pic>
      <p:pic>
        <p:nvPicPr>
          <p:cNvPr id="21" name="Grafik 20" descr="Ein Bild, das Screenshot, Text, Design enthält.&#10;&#10;Automatisch generierte Beschreibung">
            <a:extLst>
              <a:ext uri="{FF2B5EF4-FFF2-40B4-BE49-F238E27FC236}">
                <a16:creationId xmlns:a16="http://schemas.microsoft.com/office/drawing/2014/main" id="{F09687C2-03F5-FC95-FE65-721A060EE7D3}"/>
              </a:ext>
            </a:extLst>
          </p:cNvPr>
          <p:cNvPicPr>
            <a:picLocks noChangeAspect="1"/>
          </p:cNvPicPr>
          <p:nvPr userDrawn="1"/>
        </p:nvPicPr>
        <p:blipFill rotWithShape="1">
          <a:blip r:embed="rId7">
            <a:extLst>
              <a:ext uri="{28A0092B-C50C-407E-A947-70E740481C1C}">
                <a14:useLocalDpi xmlns:a14="http://schemas.microsoft.com/office/drawing/2010/main" val="0"/>
              </a:ext>
            </a:extLst>
          </a:blip>
          <a:srcRect l="-45" t="33673" r="45" b="39146"/>
          <a:stretch/>
        </p:blipFill>
        <p:spPr bwMode="auto">
          <a:xfrm>
            <a:off x="984332" y="-77597"/>
            <a:ext cx="4914896" cy="926024"/>
          </a:xfrm>
          <a:prstGeom prst="rect">
            <a:avLst/>
          </a:prstGeom>
          <a:ln>
            <a:noFill/>
          </a:ln>
          <a:extLst>
            <a:ext uri="{53640926-AAD7-44D8-BBD7-CCE9431645EC}">
              <a14:shadowObscured xmlns:a14="http://schemas.microsoft.com/office/drawing/2010/main"/>
            </a:ext>
          </a:extLst>
        </p:spPr>
      </p:pic>
      <p:pic>
        <p:nvPicPr>
          <p:cNvPr id="8" name="Grafik 7">
            <a:extLst>
              <a:ext uri="{FF2B5EF4-FFF2-40B4-BE49-F238E27FC236}">
                <a16:creationId xmlns:a16="http://schemas.microsoft.com/office/drawing/2014/main" id="{955D21A0-CC48-EF78-EC18-4660B00A521C}"/>
              </a:ext>
            </a:extLst>
          </p:cNvPr>
          <p:cNvPicPr>
            <a:picLocks noChangeAspect="1"/>
          </p:cNvPicPr>
          <p:nvPr userDrawn="1"/>
        </p:nvPicPr>
        <p:blipFill>
          <a:blip r:embed="rId8"/>
          <a:srcRect/>
          <a:stretch/>
        </p:blipFill>
        <p:spPr bwMode="auto">
          <a:xfrm>
            <a:off x="9410748" y="6065478"/>
            <a:ext cx="1201413" cy="638030"/>
          </a:xfrm>
          <a:prstGeom prst="rect">
            <a:avLst/>
          </a:prstGeom>
        </p:spPr>
      </p:pic>
    </p:spTree>
    <p:extLst>
      <p:ext uri="{BB962C8B-B14F-4D97-AF65-F5344CB8AC3E}">
        <p14:creationId xmlns:p14="http://schemas.microsoft.com/office/powerpoint/2010/main" val="4148923591"/>
      </p:ext>
    </p:extLst>
  </p:cSld>
  <p:clrMapOvr>
    <a:overrideClrMapping bg1="lt1" tx1="dk1" bg2="lt2" tx2="dk2" accent1="accent1" accent2="accent2" accent3="accent3" accent4="accent4" accent5="accent5" accent6="accent6" hlink="hlink" folHlink="folHlink"/>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picTx" preserve="1">
  <p:cSld name="Bild mit Überschrift">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1141413" y="609600"/>
            <a:ext cx="5934508" cy="1639886"/>
          </a:xfrm>
        </p:spPr>
        <p:txBody>
          <a:bodyPr anchor="b"/>
          <a:lstStyle>
            <a:lvl1pPr>
              <a:defRPr sz="3200"/>
            </a:lvl1pPr>
          </a:lstStyle>
          <a:p>
            <a:r>
              <a:rPr lang="de-DE"/>
              <a:t>Mastertitelformat bearbeiten</a:t>
            </a:r>
            <a:endParaRPr lang="en-US" dirty="0"/>
          </a:p>
        </p:txBody>
      </p:sp>
      <p:sp>
        <p:nvSpPr>
          <p:cNvPr id="3" name="Picture Placeholder 2"/>
          <p:cNvSpPr>
            <a:spLocks noGrp="1" noChangeAspect="1"/>
          </p:cNvSpPr>
          <p:nvPr>
            <p:ph type="pic" idx="1"/>
          </p:nvPr>
        </p:nvSpPr>
        <p:spPr>
          <a:xfrm>
            <a:off x="7380721" y="609601"/>
            <a:ext cx="3666690" cy="5181599"/>
          </a:xfrm>
          <a:prstGeom prst="round2DiagRect">
            <a:avLst>
              <a:gd name="adj1" fmla="val 5608"/>
              <a:gd name="adj2" fmla="val 0"/>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de-DE"/>
              <a:t>Bild durch Klicken auf Symbol hinzufügen</a:t>
            </a:r>
            <a:endParaRPr lang="en-US" dirty="0"/>
          </a:p>
        </p:txBody>
      </p:sp>
      <p:sp>
        <p:nvSpPr>
          <p:cNvPr id="4" name="Text Placeholder 3"/>
          <p:cNvSpPr>
            <a:spLocks noGrp="1"/>
          </p:cNvSpPr>
          <p:nvPr>
            <p:ph type="body" sz="half" idx="2"/>
          </p:nvPr>
        </p:nvSpPr>
        <p:spPr>
          <a:xfrm>
            <a:off x="1141410" y="2249486"/>
            <a:ext cx="5934511" cy="3541714"/>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Mastertextformat bearbeiten</a:t>
            </a:r>
          </a:p>
        </p:txBody>
      </p:sp>
      <p:sp>
        <p:nvSpPr>
          <p:cNvPr id="5" name="Date Placeholder 4"/>
          <p:cNvSpPr>
            <a:spLocks noGrp="1"/>
          </p:cNvSpPr>
          <p:nvPr>
            <p:ph type="dt" sz="half" idx="10"/>
          </p:nvPr>
        </p:nvSpPr>
        <p:spPr/>
        <p:txBody>
          <a:bodyPr/>
          <a:lstStyle/>
          <a:p>
            <a:fld id="{48A87A34-81AB-432B-8DAE-1953F412C126}" type="datetimeFigureOut">
              <a:rPr lang="en-US" smtClean="0"/>
              <a:t>5/27/24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smtClean="0"/>
              <a:t>‹Nr.›</a:t>
            </a:fld>
            <a:endParaRPr lang="en-US" dirty="0"/>
          </a:p>
        </p:txBody>
      </p:sp>
      <p:pic>
        <p:nvPicPr>
          <p:cNvPr id="15" name="Grafik 14" descr="Ein Bild, das Text, Schrift, Logo, Screenshot enthält.&#10;&#10;Automatisch generierte Beschreibung">
            <a:extLst>
              <a:ext uri="{FF2B5EF4-FFF2-40B4-BE49-F238E27FC236}">
                <a16:creationId xmlns:a16="http://schemas.microsoft.com/office/drawing/2014/main" id="{5EA1C738-66F2-CFBE-004A-CED4F3AFBC0C}"/>
              </a:ext>
            </a:extLst>
          </p:cNvPr>
          <p:cNvPicPr>
            <a:picLocks noChangeAspect="1"/>
          </p:cNvPicPr>
          <p:nvPr userDrawn="1"/>
        </p:nvPicPr>
        <p:blipFill>
          <a:blip r:embed="rId2"/>
          <a:stretch>
            <a:fillRect/>
          </a:stretch>
        </p:blipFill>
        <p:spPr>
          <a:xfrm>
            <a:off x="9550205" y="6007806"/>
            <a:ext cx="1061956" cy="753374"/>
          </a:xfrm>
          <a:prstGeom prst="rect">
            <a:avLst/>
          </a:prstGeom>
        </p:spPr>
      </p:pic>
      <p:pic>
        <p:nvPicPr>
          <p:cNvPr id="16" name="Grafik 15" descr="Ein Bild, das Text, Schrift, Symbol, Flagge enthält.&#10;&#10;Automatisch generierte Beschreibung">
            <a:extLst>
              <a:ext uri="{FF2B5EF4-FFF2-40B4-BE49-F238E27FC236}">
                <a16:creationId xmlns:a16="http://schemas.microsoft.com/office/drawing/2014/main" id="{7694D032-C0C7-2CBD-3328-38AC048DA4F4}"/>
              </a:ext>
            </a:extLst>
          </p:cNvPr>
          <p:cNvPicPr>
            <a:picLocks noChangeAspect="1"/>
          </p:cNvPicPr>
          <p:nvPr userDrawn="1"/>
        </p:nvPicPr>
        <p:blipFill>
          <a:blip r:embed="rId3"/>
          <a:stretch>
            <a:fillRect/>
          </a:stretch>
        </p:blipFill>
        <p:spPr>
          <a:xfrm>
            <a:off x="8644576" y="6007806"/>
            <a:ext cx="749302" cy="753374"/>
          </a:xfrm>
          <a:prstGeom prst="rect">
            <a:avLst/>
          </a:prstGeom>
        </p:spPr>
      </p:pic>
      <p:pic>
        <p:nvPicPr>
          <p:cNvPr id="17" name="Grafik 16" descr="Ein Bild, das Text, Schrift, Symbol, Screenshot enthält.&#10;&#10;Automatisch generierte Beschreibung">
            <a:extLst>
              <a:ext uri="{FF2B5EF4-FFF2-40B4-BE49-F238E27FC236}">
                <a16:creationId xmlns:a16="http://schemas.microsoft.com/office/drawing/2014/main" id="{709EB3DC-3BDA-B7FA-564E-053A034D0677}"/>
              </a:ext>
            </a:extLst>
          </p:cNvPr>
          <p:cNvPicPr>
            <a:picLocks noChangeAspect="1"/>
          </p:cNvPicPr>
          <p:nvPr userDrawn="1"/>
        </p:nvPicPr>
        <p:blipFill>
          <a:blip r:embed="rId4"/>
          <a:stretch>
            <a:fillRect/>
          </a:stretch>
        </p:blipFill>
        <p:spPr>
          <a:xfrm>
            <a:off x="10612161" y="6196813"/>
            <a:ext cx="1511466" cy="564367"/>
          </a:xfrm>
          <a:prstGeom prst="rect">
            <a:avLst/>
          </a:prstGeom>
        </p:spPr>
      </p:pic>
      <p:pic>
        <p:nvPicPr>
          <p:cNvPr id="18" name="Picture 6" descr="Wissen schafft Zukunft: Leibniz-Institut für die Pädagogik der  Naturwissenschaften und Mathematik">
            <a:extLst>
              <a:ext uri="{FF2B5EF4-FFF2-40B4-BE49-F238E27FC236}">
                <a16:creationId xmlns:a16="http://schemas.microsoft.com/office/drawing/2014/main" id="{72BC014C-96DB-E3A7-8F9C-2E4588BB6DDF}"/>
              </a:ext>
            </a:extLst>
          </p:cNvPr>
          <p:cNvPicPr>
            <a:picLocks noChangeAspect="1"/>
          </p:cNvPicPr>
          <p:nvPr userDrawn="1"/>
        </p:nvPicPr>
        <p:blipFill rotWithShape="1">
          <a:blip r:embed="rId5">
            <a:extLst>
              <a:ext uri="{28A0092B-C50C-407E-A947-70E740481C1C}">
                <a14:useLocalDpi xmlns:a14="http://schemas.microsoft.com/office/drawing/2010/main" val="0"/>
              </a:ext>
            </a:extLst>
          </a:blip>
          <a:srcRect r="71521"/>
          <a:stretch/>
        </p:blipFill>
        <p:spPr bwMode="auto">
          <a:xfrm>
            <a:off x="8895704" y="96820"/>
            <a:ext cx="623738" cy="638869"/>
          </a:xfrm>
          <a:prstGeom prst="rect">
            <a:avLst/>
          </a:prstGeom>
          <a:noFill/>
        </p:spPr>
      </p:pic>
      <p:pic>
        <p:nvPicPr>
          <p:cNvPr id="19" name="Grafik 18" descr="banerji-lab">
            <a:extLst>
              <a:ext uri="{FF2B5EF4-FFF2-40B4-BE49-F238E27FC236}">
                <a16:creationId xmlns:a16="http://schemas.microsoft.com/office/drawing/2014/main" id="{52CD44C2-45E1-55CC-3A75-B06700349511}"/>
              </a:ext>
            </a:extLst>
          </p:cNvPr>
          <p:cNvPicPr>
            <a:picLocks noChangeAspect="1"/>
          </p:cNvPicPr>
          <p:nvPr userDrawn="1"/>
        </p:nvPicPr>
        <p:blipFill rotWithShape="1">
          <a:blip r:embed="rId6">
            <a:extLst>
              <a:ext uri="{28A0092B-C50C-407E-A947-70E740481C1C}">
                <a14:useLocalDpi xmlns:a14="http://schemas.microsoft.com/office/drawing/2010/main" val="0"/>
              </a:ext>
            </a:extLst>
          </a:blip>
          <a:srcRect r="69033"/>
          <a:stretch/>
        </p:blipFill>
        <p:spPr bwMode="auto">
          <a:xfrm>
            <a:off x="9637431" y="96820"/>
            <a:ext cx="659884" cy="638869"/>
          </a:xfrm>
          <a:prstGeom prst="rect">
            <a:avLst/>
          </a:prstGeom>
          <a:noFill/>
        </p:spPr>
      </p:pic>
      <p:pic>
        <p:nvPicPr>
          <p:cNvPr id="20" name="Picture 8" descr="Technische Universität München (TUM) Logo Download - AI - All Vector Logo">
            <a:extLst>
              <a:ext uri="{FF2B5EF4-FFF2-40B4-BE49-F238E27FC236}">
                <a16:creationId xmlns:a16="http://schemas.microsoft.com/office/drawing/2014/main" id="{8810DB3E-27DF-79F6-DC0E-3ECD01AFBF6F}"/>
              </a:ext>
            </a:extLst>
          </p:cNvPr>
          <p:cNvPicPr>
            <a:picLocks noChangeAspect="1"/>
          </p:cNvPicPr>
          <p:nvPr userDrawn="1"/>
        </p:nvPicPr>
        <p:blipFill rotWithShape="1">
          <a:blip r:embed="rId7">
            <a:extLst>
              <a:ext uri="{28A0092B-C50C-407E-A947-70E740481C1C}">
                <a14:useLocalDpi xmlns:a14="http://schemas.microsoft.com/office/drawing/2010/main" val="0"/>
              </a:ext>
            </a:extLst>
          </a:blip>
          <a:srcRect t="19646" r="56961" b="38973"/>
          <a:stretch/>
        </p:blipFill>
        <p:spPr bwMode="auto">
          <a:xfrm>
            <a:off x="10415304" y="161231"/>
            <a:ext cx="858365" cy="448369"/>
          </a:xfrm>
          <a:prstGeom prst="rect">
            <a:avLst/>
          </a:prstGeom>
          <a:noFill/>
        </p:spPr>
      </p:pic>
      <p:pic>
        <p:nvPicPr>
          <p:cNvPr id="21" name="Grafik 20" descr="Ein Bild, das Screenshot, Text, Design enthält.&#10;&#10;Automatisch generierte Beschreibung">
            <a:extLst>
              <a:ext uri="{FF2B5EF4-FFF2-40B4-BE49-F238E27FC236}">
                <a16:creationId xmlns:a16="http://schemas.microsoft.com/office/drawing/2014/main" id="{F09687C2-03F5-FC95-FE65-721A060EE7D3}"/>
              </a:ext>
            </a:extLst>
          </p:cNvPr>
          <p:cNvPicPr>
            <a:picLocks noChangeAspect="1"/>
          </p:cNvPicPr>
          <p:nvPr userDrawn="1"/>
        </p:nvPicPr>
        <p:blipFill rotWithShape="1">
          <a:blip r:embed="rId8">
            <a:extLst>
              <a:ext uri="{28A0092B-C50C-407E-A947-70E740481C1C}">
                <a14:useLocalDpi xmlns:a14="http://schemas.microsoft.com/office/drawing/2010/main" val="0"/>
              </a:ext>
            </a:extLst>
          </a:blip>
          <a:srcRect l="-45" t="33673" r="45" b="39146"/>
          <a:stretch/>
        </p:blipFill>
        <p:spPr bwMode="auto">
          <a:xfrm>
            <a:off x="984332" y="-77597"/>
            <a:ext cx="4914896" cy="926024"/>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4148923591"/>
      </p:ext>
    </p:extLst>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p:cSld name="Panoramabild mit Beschriftung">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1141410" y="4304664"/>
            <a:ext cx="9912355" cy="819355"/>
          </a:xfrm>
        </p:spPr>
        <p:txBody>
          <a:bodyPr anchor="b">
            <a:normAutofit/>
          </a:bodyPr>
          <a:lstStyle>
            <a:lvl1pPr>
              <a:defRPr sz="3200"/>
            </a:lvl1pPr>
          </a:lstStyle>
          <a:p>
            <a:r>
              <a:rPr lang="de-DE"/>
              <a:t>Mastertitelformat bearbeiten</a:t>
            </a:r>
            <a:endParaRPr lang="en-US" dirty="0"/>
          </a:p>
        </p:txBody>
      </p:sp>
      <p:sp>
        <p:nvSpPr>
          <p:cNvPr id="3" name="Picture Placeholder 2"/>
          <p:cNvSpPr>
            <a:spLocks noGrp="1" noChangeAspect="1"/>
          </p:cNvSpPr>
          <p:nvPr>
            <p:ph type="pic" idx="1"/>
          </p:nvPr>
        </p:nvSpPr>
        <p:spPr>
          <a:xfrm>
            <a:off x="1141411" y="606426"/>
            <a:ext cx="9912354" cy="3299778"/>
          </a:xfrm>
          <a:prstGeom prst="round2DiagRect">
            <a:avLst>
              <a:gd name="adj1" fmla="val 4860"/>
              <a:gd name="adj2" fmla="val 0"/>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3200"/>
            </a:lvl1pPr>
          </a:lstStyle>
          <a:p>
            <a:pPr marL="0" lvl="0" indent="0">
              <a:buNone/>
            </a:pPr>
            <a:r>
              <a:rPr lang="de-DE"/>
              <a:t>Bild durch Klicken auf Symbol hinzufügen</a:t>
            </a:r>
            <a:endParaRPr lang="en-US" dirty="0"/>
          </a:p>
        </p:txBody>
      </p:sp>
      <p:sp>
        <p:nvSpPr>
          <p:cNvPr id="4" name="Text Placeholder 3"/>
          <p:cNvSpPr>
            <a:spLocks noGrp="1"/>
          </p:cNvSpPr>
          <p:nvPr>
            <p:ph type="body" sz="half" idx="2"/>
          </p:nvPr>
        </p:nvSpPr>
        <p:spPr>
          <a:xfrm>
            <a:off x="1141364" y="5124020"/>
            <a:ext cx="9910859" cy="682472"/>
          </a:xfrm>
        </p:spPr>
        <p:txBody>
          <a:bodyPr>
            <a:norm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Mastertextformat bearbeiten</a:t>
            </a:r>
          </a:p>
        </p:txBody>
      </p:sp>
      <p:sp>
        <p:nvSpPr>
          <p:cNvPr id="5" name="Date Placeholder 4"/>
          <p:cNvSpPr>
            <a:spLocks noGrp="1"/>
          </p:cNvSpPr>
          <p:nvPr>
            <p:ph type="dt" sz="half" idx="10"/>
          </p:nvPr>
        </p:nvSpPr>
        <p:spPr/>
        <p:txBody>
          <a:bodyPr/>
          <a:lstStyle/>
          <a:p>
            <a:fld id="{48A87A34-81AB-432B-8DAE-1953F412C126}" type="datetimeFigureOut">
              <a:rPr lang="en-US" smtClean="0"/>
              <a:t>8/25/25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smtClean="0"/>
              <a:t>‹Nr.›</a:t>
            </a:fld>
            <a:endParaRPr lang="en-US" dirty="0"/>
          </a:p>
        </p:txBody>
      </p:sp>
    </p:spTree>
    <p:extLst>
      <p:ext uri="{BB962C8B-B14F-4D97-AF65-F5344CB8AC3E}">
        <p14:creationId xmlns:p14="http://schemas.microsoft.com/office/powerpoint/2010/main" val="2218359311"/>
      </p:ext>
    </p:extLst>
  </p:cSld>
  <p:clrMapOvr>
    <a:overrideClrMapping bg1="lt1" tx1="dk1" bg2="lt2" tx2="dk2" accent1="accent1" accent2="accent2" accent3="accent3" accent4="accent4" accent5="accent5" accent6="accent6" hlink="hlink" folHlink="folHlink"/>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showMasterSp="0" preserve="1">
  <p:cSld name="Panoramabild mit Beschriftung">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1141410" y="4304664"/>
            <a:ext cx="9912355" cy="819355"/>
          </a:xfrm>
        </p:spPr>
        <p:txBody>
          <a:bodyPr anchor="b">
            <a:normAutofit/>
          </a:bodyPr>
          <a:lstStyle>
            <a:lvl1pPr>
              <a:defRPr sz="3200"/>
            </a:lvl1pPr>
          </a:lstStyle>
          <a:p>
            <a:r>
              <a:rPr lang="de-DE"/>
              <a:t>Mastertitelformat bearbeiten</a:t>
            </a:r>
            <a:endParaRPr lang="en-US" dirty="0"/>
          </a:p>
        </p:txBody>
      </p:sp>
      <p:sp>
        <p:nvSpPr>
          <p:cNvPr id="3" name="Picture Placeholder 2"/>
          <p:cNvSpPr>
            <a:spLocks noGrp="1" noChangeAspect="1"/>
          </p:cNvSpPr>
          <p:nvPr>
            <p:ph type="pic" idx="1"/>
          </p:nvPr>
        </p:nvSpPr>
        <p:spPr>
          <a:xfrm>
            <a:off x="1141411" y="606426"/>
            <a:ext cx="9912354" cy="3299778"/>
          </a:xfrm>
          <a:prstGeom prst="round2DiagRect">
            <a:avLst>
              <a:gd name="adj1" fmla="val 4860"/>
              <a:gd name="adj2" fmla="val 0"/>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3200"/>
            </a:lvl1pPr>
          </a:lstStyle>
          <a:p>
            <a:pPr marL="0" lvl="0" indent="0">
              <a:buNone/>
            </a:pPr>
            <a:r>
              <a:rPr lang="de-DE"/>
              <a:t>Bild durch Klicken auf Symbol hinzufügen</a:t>
            </a:r>
            <a:endParaRPr lang="en-US" dirty="0"/>
          </a:p>
        </p:txBody>
      </p:sp>
      <p:sp>
        <p:nvSpPr>
          <p:cNvPr id="4" name="Text Placeholder 3"/>
          <p:cNvSpPr>
            <a:spLocks noGrp="1"/>
          </p:cNvSpPr>
          <p:nvPr>
            <p:ph type="body" sz="half" idx="2"/>
          </p:nvPr>
        </p:nvSpPr>
        <p:spPr>
          <a:xfrm>
            <a:off x="1141364" y="5124020"/>
            <a:ext cx="9910859" cy="682472"/>
          </a:xfrm>
        </p:spPr>
        <p:txBody>
          <a:bodyPr>
            <a:norm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Mastertextformat bearbeiten</a:t>
            </a:r>
          </a:p>
        </p:txBody>
      </p:sp>
      <p:sp>
        <p:nvSpPr>
          <p:cNvPr id="5" name="Date Placeholder 4"/>
          <p:cNvSpPr>
            <a:spLocks noGrp="1"/>
          </p:cNvSpPr>
          <p:nvPr>
            <p:ph type="dt" sz="half" idx="10"/>
          </p:nvPr>
        </p:nvSpPr>
        <p:spPr/>
        <p:txBody>
          <a:bodyPr/>
          <a:lstStyle/>
          <a:p>
            <a:fld id="{48A87A34-81AB-432B-8DAE-1953F412C126}" type="datetimeFigureOut">
              <a:rPr lang="en-US" smtClean="0"/>
              <a:t>5/27/24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smtClean="0"/>
              <a:t>‹Nr.›</a:t>
            </a:fld>
            <a:endParaRPr lang="en-US" dirty="0"/>
          </a:p>
        </p:txBody>
      </p:sp>
    </p:spTree>
    <p:extLst>
      <p:ext uri="{BB962C8B-B14F-4D97-AF65-F5344CB8AC3E}">
        <p14:creationId xmlns:p14="http://schemas.microsoft.com/office/powerpoint/2010/main" val="2218359311"/>
      </p:ext>
    </p:extLst>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80.xml"/><Relationship Id="rId13" Type="http://schemas.openxmlformats.org/officeDocument/2006/relationships/slideLayout" Target="../slideLayouts/slideLayout130.xml"/><Relationship Id="rId18" Type="http://schemas.openxmlformats.org/officeDocument/2006/relationships/image" Target="../media/image2.png"/><Relationship Id="rId3" Type="http://schemas.openxmlformats.org/officeDocument/2006/relationships/slideLayout" Target="../slideLayouts/slideLayout30.xml"/><Relationship Id="rId7" Type="http://schemas.openxmlformats.org/officeDocument/2006/relationships/slideLayout" Target="../slideLayouts/slideLayout70.xml"/><Relationship Id="rId12" Type="http://schemas.openxmlformats.org/officeDocument/2006/relationships/slideLayout" Target="../slideLayouts/slideLayout120.xml"/><Relationship Id="rId17" Type="http://schemas.openxmlformats.org/officeDocument/2006/relationships/theme" Target="../theme/theme10.xml"/><Relationship Id="rId2" Type="http://schemas.openxmlformats.org/officeDocument/2006/relationships/slideLayout" Target="../slideLayouts/slideLayout20.xml"/><Relationship Id="rId16" Type="http://schemas.openxmlformats.org/officeDocument/2006/relationships/slideLayout" Target="../slideLayouts/slideLayout160.xml"/><Relationship Id="rId1" Type="http://schemas.openxmlformats.org/officeDocument/2006/relationships/slideLayout" Target="../slideLayouts/slideLayout17.xml"/><Relationship Id="rId6" Type="http://schemas.openxmlformats.org/officeDocument/2006/relationships/slideLayout" Target="../slideLayouts/slideLayout60.xml"/><Relationship Id="rId11" Type="http://schemas.openxmlformats.org/officeDocument/2006/relationships/slideLayout" Target="../slideLayouts/slideLayout110.xml"/><Relationship Id="rId5" Type="http://schemas.openxmlformats.org/officeDocument/2006/relationships/slideLayout" Target="../slideLayouts/slideLayout50.xml"/><Relationship Id="rId15" Type="http://schemas.openxmlformats.org/officeDocument/2006/relationships/slideLayout" Target="../slideLayouts/slideLayout150.xml"/><Relationship Id="rId10" Type="http://schemas.openxmlformats.org/officeDocument/2006/relationships/slideLayout" Target="../slideLayouts/slideLayout100.xml"/><Relationship Id="rId4" Type="http://schemas.openxmlformats.org/officeDocument/2006/relationships/slideLayout" Target="../slideLayouts/slideLayout40.xml"/><Relationship Id="rId9" Type="http://schemas.openxmlformats.org/officeDocument/2006/relationships/slideLayout" Target="../slideLayouts/slideLayout90.xml"/><Relationship Id="rId14" Type="http://schemas.openxmlformats.org/officeDocument/2006/relationships/slideLayout" Target="../slideLayouts/slideLayout14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7" name="Picture 2" descr="\\DROBO-FS\QuickDrops\JB\PPTX NG\Droplets\LightingOverlay.png"/>
          <p:cNvPicPr>
            <a:picLocks noChangeAspect="1" noChangeArrowheads="1"/>
          </p:cNvPicPr>
          <p:nvPr/>
        </p:nvPicPr>
        <p:blipFill>
          <a:blip r:embed="rId18">
            <a:alphaModFix amt="30000"/>
            <a:extLst>
              <a:ext uri="{28A0092B-C50C-407E-A947-70E740481C1C}">
                <a14:useLocalDpi xmlns:a14="http://schemas.microsoft.com/office/drawing/2010/main" val="0"/>
              </a:ext>
            </a:extLst>
          </a:blip>
          <a:srcRect/>
          <a:stretch>
            <a:fillRect/>
          </a:stretch>
        </p:blipFill>
        <p:spPr bwMode="auto">
          <a:xfrm>
            <a:off x="0" y="-1"/>
            <a:ext cx="12192003" cy="6858001"/>
          </a:xfrm>
          <a:prstGeom prst="rect">
            <a:avLst/>
          </a:prstGeom>
          <a:noFill/>
          <a:extLst>
            <a:ext uri="{909E8E84-426E-40dd-AFC4-6F175D3DCCD1}">
              <a14:hiddenFill xmlns="" xmlns:a14="http://schemas.microsoft.com/office/drawing/2010/main">
                <a:solidFill>
                  <a:srgbClr val="FFFFFF"/>
                </a:solidFill>
              </a14:hiddenFill>
            </a:ext>
          </a:extLst>
        </p:spPr>
      </p:pic>
      <p:grpSp>
        <p:nvGrpSpPr>
          <p:cNvPr id="8" name="Group 7"/>
          <p:cNvGrpSpPr/>
          <p:nvPr/>
        </p:nvGrpSpPr>
        <p:grpSpPr>
          <a:xfrm>
            <a:off x="-14288" y="0"/>
            <a:ext cx="12053888" cy="6858001"/>
            <a:chOff x="-14288" y="0"/>
            <a:chExt cx="12053888" cy="6858001"/>
          </a:xfrm>
        </p:grpSpPr>
        <p:grpSp>
          <p:nvGrpSpPr>
            <p:cNvPr id="9" name="Group 8"/>
            <p:cNvGrpSpPr/>
            <p:nvPr/>
          </p:nvGrpSpPr>
          <p:grpSpPr>
            <a:xfrm>
              <a:off x="-14288" y="0"/>
              <a:ext cx="1220788" cy="6858001"/>
              <a:chOff x="-14288" y="0"/>
              <a:chExt cx="1220788" cy="6858001"/>
            </a:xfrm>
            <a:gradFill flip="none" rotWithShape="1">
              <a:gsLst>
                <a:gs pos="0">
                  <a:schemeClr val="tx2"/>
                </a:gs>
                <a:gs pos="100000">
                  <a:schemeClr val="bg2">
                    <a:lumMod val="60000"/>
                    <a:lumOff val="40000"/>
                  </a:schemeClr>
                </a:gs>
              </a:gsLst>
              <a:lin ang="5400000" scaled="0"/>
              <a:tileRect/>
            </a:gradFill>
          </p:grpSpPr>
          <p:sp>
            <p:nvSpPr>
              <p:cNvPr id="21" name="Rectangle 5"/>
              <p:cNvSpPr>
                <a:spLocks noChangeArrowheads="1"/>
              </p:cNvSpPr>
              <p:nvPr/>
            </p:nvSpPr>
            <p:spPr bwMode="auto">
              <a:xfrm>
                <a:off x="114300" y="4763"/>
                <a:ext cx="23813" cy="218122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sp>
          <p:sp>
            <p:nvSpPr>
              <p:cNvPr id="22" name="Freeform 6"/>
              <p:cNvSpPr>
                <a:spLocks noEditPoints="1"/>
              </p:cNvSpPr>
              <p:nvPr/>
            </p:nvSpPr>
            <p:spPr bwMode="auto">
              <a:xfrm>
                <a:off x="33337" y="21764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3" name="Freeform 7"/>
              <p:cNvSpPr>
                <a:spLocks noEditPoints="1"/>
              </p:cNvSpPr>
              <p:nvPr/>
            </p:nvSpPr>
            <p:spPr bwMode="auto">
              <a:xfrm>
                <a:off x="28575" y="4021138"/>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4" name="Freeform 8"/>
              <p:cNvSpPr/>
              <p:nvPr/>
            </p:nvSpPr>
            <p:spPr bwMode="auto">
              <a:xfrm>
                <a:off x="200025" y="4763"/>
                <a:ext cx="369888" cy="1811338"/>
              </a:xfrm>
              <a:custGeom>
                <a:avLst/>
                <a:gdLst/>
                <a:ahLst/>
                <a:cxnLst/>
                <a:rect l="0" t="0" r="r" b="b"/>
                <a:pathLst>
                  <a:path w="233" h="1141">
                    <a:moveTo>
                      <a:pt x="218" y="1141"/>
                    </a:moveTo>
                    <a:lnTo>
                      <a:pt x="0" y="626"/>
                    </a:lnTo>
                    <a:lnTo>
                      <a:pt x="0" y="0"/>
                    </a:lnTo>
                    <a:lnTo>
                      <a:pt x="15" y="0"/>
                    </a:lnTo>
                    <a:lnTo>
                      <a:pt x="15" y="623"/>
                    </a:lnTo>
                    <a:lnTo>
                      <a:pt x="233" y="1135"/>
                    </a:lnTo>
                    <a:lnTo>
                      <a:pt x="218" y="1141"/>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5" name="Freeform 9"/>
              <p:cNvSpPr>
                <a:spLocks noEditPoints="1"/>
              </p:cNvSpPr>
              <p:nvPr/>
            </p:nvSpPr>
            <p:spPr bwMode="auto">
              <a:xfrm>
                <a:off x="503237" y="1801813"/>
                <a:ext cx="190500" cy="188913"/>
              </a:xfrm>
              <a:custGeom>
                <a:avLst/>
                <a:gdLst/>
                <a:ahLst/>
                <a:cxnLst/>
                <a:rect l="0" t="0" r="r" b="b"/>
                <a:pathLst>
                  <a:path w="40" h="40">
                    <a:moveTo>
                      <a:pt x="20" y="40"/>
                    </a:moveTo>
                    <a:cubicBezTo>
                      <a:pt x="9" y="40"/>
                      <a:pt x="0" y="31"/>
                      <a:pt x="0" y="20"/>
                    </a:cubicBezTo>
                    <a:cubicBezTo>
                      <a:pt x="0" y="9"/>
                      <a:pt x="9" y="0"/>
                      <a:pt x="20" y="0"/>
                    </a:cubicBezTo>
                    <a:cubicBezTo>
                      <a:pt x="33" y="0"/>
                      <a:pt x="40" y="6"/>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9"/>
                      <a:pt x="31"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6" name="Freeform 10"/>
              <p:cNvSpPr/>
              <p:nvPr/>
            </p:nvSpPr>
            <p:spPr bwMode="auto">
              <a:xfrm>
                <a:off x="285750" y="4763"/>
                <a:ext cx="369888" cy="1430338"/>
              </a:xfrm>
              <a:custGeom>
                <a:avLst/>
                <a:gdLst/>
                <a:ahLst/>
                <a:cxnLst/>
                <a:rect l="0" t="0" r="r" b="b"/>
                <a:pathLst>
                  <a:path w="233" h="901">
                    <a:moveTo>
                      <a:pt x="221" y="901"/>
                    </a:moveTo>
                    <a:lnTo>
                      <a:pt x="0" y="383"/>
                    </a:lnTo>
                    <a:lnTo>
                      <a:pt x="0" y="0"/>
                    </a:lnTo>
                    <a:lnTo>
                      <a:pt x="18" y="0"/>
                    </a:lnTo>
                    <a:lnTo>
                      <a:pt x="18" y="380"/>
                    </a:lnTo>
                    <a:lnTo>
                      <a:pt x="233" y="895"/>
                    </a:lnTo>
                    <a:lnTo>
                      <a:pt x="221" y="901"/>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7" name="Freeform 11"/>
              <p:cNvSpPr/>
              <p:nvPr/>
            </p:nvSpPr>
            <p:spPr bwMode="auto">
              <a:xfrm>
                <a:off x="546100" y="0"/>
                <a:ext cx="152400" cy="912813"/>
              </a:xfrm>
              <a:custGeom>
                <a:avLst/>
                <a:gdLst/>
                <a:ahLst/>
                <a:cxnLst/>
                <a:rect l="0" t="0" r="r" b="b"/>
                <a:pathLst>
                  <a:path w="96" h="575">
                    <a:moveTo>
                      <a:pt x="96" y="575"/>
                    </a:moveTo>
                    <a:lnTo>
                      <a:pt x="78" y="575"/>
                    </a:lnTo>
                    <a:lnTo>
                      <a:pt x="78" y="192"/>
                    </a:lnTo>
                    <a:lnTo>
                      <a:pt x="0" y="6"/>
                    </a:lnTo>
                    <a:lnTo>
                      <a:pt x="15" y="0"/>
                    </a:lnTo>
                    <a:lnTo>
                      <a:pt x="96" y="189"/>
                    </a:lnTo>
                    <a:lnTo>
                      <a:pt x="96" y="57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8" name="Freeform 12"/>
              <p:cNvSpPr>
                <a:spLocks noEditPoints="1"/>
              </p:cNvSpPr>
              <p:nvPr/>
            </p:nvSpPr>
            <p:spPr bwMode="auto">
              <a:xfrm>
                <a:off x="588962" y="1420813"/>
                <a:ext cx="190500" cy="190500"/>
              </a:xfrm>
              <a:custGeom>
                <a:avLst/>
                <a:gdLst/>
                <a:ahLst/>
                <a:cxnLst/>
                <a:rect l="0" t="0" r="r" b="b"/>
                <a:pathLst>
                  <a:path w="40" h="40">
                    <a:moveTo>
                      <a:pt x="20" y="40"/>
                    </a:moveTo>
                    <a:cubicBezTo>
                      <a:pt x="9" y="40"/>
                      <a:pt x="0" y="31"/>
                      <a:pt x="0" y="20"/>
                    </a:cubicBezTo>
                    <a:cubicBezTo>
                      <a:pt x="0" y="9"/>
                      <a:pt x="9" y="0"/>
                      <a:pt x="20" y="0"/>
                    </a:cubicBezTo>
                    <a:cubicBezTo>
                      <a:pt x="33" y="0"/>
                      <a:pt x="40" y="7"/>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9"/>
                      <a:pt x="31"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9" name="Freeform 13"/>
              <p:cNvSpPr>
                <a:spLocks noEditPoints="1"/>
              </p:cNvSpPr>
              <p:nvPr/>
            </p:nvSpPr>
            <p:spPr bwMode="auto">
              <a:xfrm>
                <a:off x="588962"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0" name="Freeform 14"/>
              <p:cNvSpPr/>
              <p:nvPr/>
            </p:nvSpPr>
            <p:spPr bwMode="auto">
              <a:xfrm>
                <a:off x="641350" y="0"/>
                <a:ext cx="422275" cy="527050"/>
              </a:xfrm>
              <a:custGeom>
                <a:avLst/>
                <a:gdLst/>
                <a:ahLst/>
                <a:cxnLst/>
                <a:rect l="0" t="0" r="r" b="b"/>
                <a:pathLst>
                  <a:path w="266" h="332">
                    <a:moveTo>
                      <a:pt x="257" y="332"/>
                    </a:moveTo>
                    <a:lnTo>
                      <a:pt x="48" y="123"/>
                    </a:lnTo>
                    <a:lnTo>
                      <a:pt x="0" y="6"/>
                    </a:lnTo>
                    <a:lnTo>
                      <a:pt x="15" y="0"/>
                    </a:lnTo>
                    <a:lnTo>
                      <a:pt x="63" y="114"/>
                    </a:lnTo>
                    <a:lnTo>
                      <a:pt x="266" y="320"/>
                    </a:lnTo>
                    <a:lnTo>
                      <a:pt x="257" y="33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1" name="Freeform 15"/>
              <p:cNvSpPr>
                <a:spLocks noEditPoints="1"/>
              </p:cNvSpPr>
              <p:nvPr/>
            </p:nvSpPr>
            <p:spPr bwMode="auto">
              <a:xfrm>
                <a:off x="1020762" y="488950"/>
                <a:ext cx="161925" cy="147638"/>
              </a:xfrm>
              <a:custGeom>
                <a:avLst/>
                <a:gdLst/>
                <a:ahLst/>
                <a:cxnLst/>
                <a:rect l="0" t="0" r="r" b="b"/>
                <a:pathLst>
                  <a:path w="34" h="31">
                    <a:moveTo>
                      <a:pt x="17" y="31"/>
                    </a:moveTo>
                    <a:cubicBezTo>
                      <a:pt x="13" y="31"/>
                      <a:pt x="9" y="30"/>
                      <a:pt x="6" y="27"/>
                    </a:cubicBezTo>
                    <a:cubicBezTo>
                      <a:pt x="0" y="20"/>
                      <a:pt x="0" y="10"/>
                      <a:pt x="6" y="4"/>
                    </a:cubicBezTo>
                    <a:cubicBezTo>
                      <a:pt x="9" y="1"/>
                      <a:pt x="13" y="0"/>
                      <a:pt x="17" y="0"/>
                    </a:cubicBezTo>
                    <a:cubicBezTo>
                      <a:pt x="21" y="0"/>
                      <a:pt x="25" y="1"/>
                      <a:pt x="28" y="4"/>
                    </a:cubicBezTo>
                    <a:cubicBezTo>
                      <a:pt x="34" y="10"/>
                      <a:pt x="34" y="20"/>
                      <a:pt x="28" y="27"/>
                    </a:cubicBezTo>
                    <a:cubicBezTo>
                      <a:pt x="25" y="30"/>
                      <a:pt x="21" y="31"/>
                      <a:pt x="17" y="31"/>
                    </a:cubicBezTo>
                    <a:close/>
                    <a:moveTo>
                      <a:pt x="17" y="4"/>
                    </a:moveTo>
                    <a:cubicBezTo>
                      <a:pt x="14" y="4"/>
                      <a:pt x="11" y="5"/>
                      <a:pt x="9" y="7"/>
                    </a:cubicBezTo>
                    <a:cubicBezTo>
                      <a:pt x="4" y="12"/>
                      <a:pt x="4" y="19"/>
                      <a:pt x="9" y="24"/>
                    </a:cubicBezTo>
                    <a:cubicBezTo>
                      <a:pt x="11" y="26"/>
                      <a:pt x="14" y="27"/>
                      <a:pt x="17" y="27"/>
                    </a:cubicBezTo>
                    <a:cubicBezTo>
                      <a:pt x="20" y="27"/>
                      <a:pt x="23" y="26"/>
                      <a:pt x="25" y="24"/>
                    </a:cubicBezTo>
                    <a:cubicBezTo>
                      <a:pt x="30" y="19"/>
                      <a:pt x="30" y="12"/>
                      <a:pt x="25" y="7"/>
                    </a:cubicBezTo>
                    <a:cubicBezTo>
                      <a:pt x="23" y="5"/>
                      <a:pt x="20" y="4"/>
                      <a:pt x="17"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2" name="Line 16"/>
              <p:cNvSpPr>
                <a:spLocks noChangeShapeType="1"/>
              </p:cNvSpPr>
              <p:nvPr/>
            </p:nvSpPr>
            <p:spPr bwMode="auto">
              <a:xfrm>
                <a:off x="-4763" y="9525"/>
                <a:ext cx="0" cy="0"/>
              </a:xfrm>
              <a:prstGeom prst="line">
                <a:avLst/>
              </a:prstGeom>
              <a:grpFill/>
              <a:ln w="15" cap="flat">
                <a:solidFill>
                  <a:srgbClr val="FFFFFF"/>
                </a:solidFill>
                <a:prstDash val="solid"/>
                <a:miter lim="800000"/>
                <a:headEnd/>
                <a:tailEnd/>
              </a:ln>
            </p:spPr>
          </p:sp>
          <p:sp>
            <p:nvSpPr>
              <p:cNvPr id="33" name="Freeform 17"/>
              <p:cNvSpPr/>
              <p:nvPr/>
            </p:nvSpPr>
            <p:spPr bwMode="auto">
              <a:xfrm>
                <a:off x="9525" y="1801813"/>
                <a:ext cx="123825" cy="127000"/>
              </a:xfrm>
              <a:custGeom>
                <a:avLst/>
                <a:gdLst/>
                <a:ahLst/>
                <a:cxnLst/>
                <a:rect l="0" t="0" r="r" b="b"/>
                <a:pathLst>
                  <a:path w="78" h="80">
                    <a:moveTo>
                      <a:pt x="6" y="80"/>
                    </a:moveTo>
                    <a:lnTo>
                      <a:pt x="0" y="71"/>
                    </a:lnTo>
                    <a:lnTo>
                      <a:pt x="69" y="0"/>
                    </a:lnTo>
                    <a:lnTo>
                      <a:pt x="78" y="9"/>
                    </a:lnTo>
                    <a:lnTo>
                      <a:pt x="6" y="8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4" name="Freeform 18"/>
              <p:cNvSpPr/>
              <p:nvPr/>
            </p:nvSpPr>
            <p:spPr bwMode="auto">
              <a:xfrm>
                <a:off x="-9525" y="3549650"/>
                <a:ext cx="147638" cy="481013"/>
              </a:xfrm>
              <a:custGeom>
                <a:avLst/>
                <a:gdLst/>
                <a:ahLst/>
                <a:cxnLst/>
                <a:rect l="0" t="0" r="r" b="b"/>
                <a:pathLst>
                  <a:path w="93" h="303">
                    <a:moveTo>
                      <a:pt x="93" y="303"/>
                    </a:moveTo>
                    <a:lnTo>
                      <a:pt x="78" y="303"/>
                    </a:lnTo>
                    <a:lnTo>
                      <a:pt x="78" y="78"/>
                    </a:lnTo>
                    <a:lnTo>
                      <a:pt x="0" y="12"/>
                    </a:lnTo>
                    <a:lnTo>
                      <a:pt x="12" y="0"/>
                    </a:lnTo>
                    <a:lnTo>
                      <a:pt x="93" y="69"/>
                    </a:lnTo>
                    <a:lnTo>
                      <a:pt x="93" y="303"/>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5" name="Freeform 19"/>
              <p:cNvSpPr/>
              <p:nvPr/>
            </p:nvSpPr>
            <p:spPr bwMode="auto">
              <a:xfrm>
                <a:off x="128587" y="1382713"/>
                <a:ext cx="142875" cy="476250"/>
              </a:xfrm>
              <a:custGeom>
                <a:avLst/>
                <a:gdLst/>
                <a:ahLst/>
                <a:cxnLst/>
                <a:rect l="0" t="0" r="r" b="b"/>
                <a:pathLst>
                  <a:path w="90" h="300">
                    <a:moveTo>
                      <a:pt x="90" y="300"/>
                    </a:moveTo>
                    <a:lnTo>
                      <a:pt x="78" y="300"/>
                    </a:lnTo>
                    <a:lnTo>
                      <a:pt x="78" y="84"/>
                    </a:lnTo>
                    <a:lnTo>
                      <a:pt x="0" y="9"/>
                    </a:lnTo>
                    <a:lnTo>
                      <a:pt x="9" y="0"/>
                    </a:lnTo>
                    <a:lnTo>
                      <a:pt x="90" y="81"/>
                    </a:lnTo>
                    <a:lnTo>
                      <a:pt x="90" y="30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6" name="Freeform 20"/>
              <p:cNvSpPr>
                <a:spLocks noEditPoints="1"/>
              </p:cNvSpPr>
              <p:nvPr/>
            </p:nvSpPr>
            <p:spPr bwMode="auto">
              <a:xfrm>
                <a:off x="204787" y="1849438"/>
                <a:ext cx="114300" cy="107950"/>
              </a:xfrm>
              <a:custGeom>
                <a:avLst/>
                <a:gdLst/>
                <a:ahLst/>
                <a:cxnLst/>
                <a:rect l="0" t="0" r="r" b="b"/>
                <a:pathLst>
                  <a:path w="24" h="23">
                    <a:moveTo>
                      <a:pt x="12" y="23"/>
                    </a:moveTo>
                    <a:cubicBezTo>
                      <a:pt x="6" y="23"/>
                      <a:pt x="0" y="18"/>
                      <a:pt x="0" y="12"/>
                    </a:cubicBezTo>
                    <a:cubicBezTo>
                      <a:pt x="0" y="5"/>
                      <a:pt x="6" y="0"/>
                      <a:pt x="12" y="0"/>
                    </a:cubicBezTo>
                    <a:cubicBezTo>
                      <a:pt x="18" y="0"/>
                      <a:pt x="24" y="5"/>
                      <a:pt x="24" y="12"/>
                    </a:cubicBezTo>
                    <a:cubicBezTo>
                      <a:pt x="24" y="18"/>
                      <a:pt x="18" y="23"/>
                      <a:pt x="12" y="23"/>
                    </a:cubicBezTo>
                    <a:close/>
                    <a:moveTo>
                      <a:pt x="12" y="4"/>
                    </a:moveTo>
                    <a:cubicBezTo>
                      <a:pt x="8" y="4"/>
                      <a:pt x="4" y="8"/>
                      <a:pt x="4" y="12"/>
                    </a:cubicBezTo>
                    <a:cubicBezTo>
                      <a:pt x="4" y="16"/>
                      <a:pt x="8" y="19"/>
                      <a:pt x="12" y="19"/>
                    </a:cubicBezTo>
                    <a:cubicBezTo>
                      <a:pt x="16" y="19"/>
                      <a:pt x="20" y="16"/>
                      <a:pt x="20" y="12"/>
                    </a:cubicBezTo>
                    <a:cubicBezTo>
                      <a:pt x="20" y="8"/>
                      <a:pt x="16" y="4"/>
                      <a:pt x="12"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7" name="Rectangle 21"/>
              <p:cNvSpPr>
                <a:spLocks noChangeArrowheads="1"/>
              </p:cNvSpPr>
              <p:nvPr/>
            </p:nvSpPr>
            <p:spPr bwMode="auto">
              <a:xfrm>
                <a:off x="133350" y="4662488"/>
                <a:ext cx="23813" cy="218122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sp>
          <p:sp>
            <p:nvSpPr>
              <p:cNvPr id="38" name="Freeform 22"/>
              <p:cNvSpPr/>
              <p:nvPr/>
            </p:nvSpPr>
            <p:spPr bwMode="auto">
              <a:xfrm>
                <a:off x="223837" y="5041900"/>
                <a:ext cx="369888" cy="1801813"/>
              </a:xfrm>
              <a:custGeom>
                <a:avLst/>
                <a:gdLst/>
                <a:ahLst/>
                <a:cxnLst/>
                <a:rect l="0" t="0" r="r" b="b"/>
                <a:pathLst>
                  <a:path w="233" h="1135">
                    <a:moveTo>
                      <a:pt x="15" y="1135"/>
                    </a:moveTo>
                    <a:lnTo>
                      <a:pt x="0" y="1135"/>
                    </a:lnTo>
                    <a:lnTo>
                      <a:pt x="0" y="515"/>
                    </a:lnTo>
                    <a:lnTo>
                      <a:pt x="0" y="512"/>
                    </a:lnTo>
                    <a:lnTo>
                      <a:pt x="218" y="0"/>
                    </a:lnTo>
                    <a:lnTo>
                      <a:pt x="233" y="6"/>
                    </a:lnTo>
                    <a:lnTo>
                      <a:pt x="15" y="518"/>
                    </a:lnTo>
                    <a:lnTo>
                      <a:pt x="15" y="113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9" name="Freeform 23"/>
              <p:cNvSpPr>
                <a:spLocks noEditPoints="1"/>
              </p:cNvSpPr>
              <p:nvPr/>
            </p:nvSpPr>
            <p:spPr bwMode="auto">
              <a:xfrm>
                <a:off x="52387"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0" name="Freeform 24"/>
              <p:cNvSpPr/>
              <p:nvPr/>
            </p:nvSpPr>
            <p:spPr bwMode="auto">
              <a:xfrm>
                <a:off x="-14288" y="5627688"/>
                <a:ext cx="85725" cy="1216025"/>
              </a:xfrm>
              <a:custGeom>
                <a:avLst/>
                <a:gdLst/>
                <a:ahLst/>
                <a:cxnLst/>
                <a:rect l="0" t="0" r="r" b="b"/>
                <a:pathLst>
                  <a:path w="54" h="766">
                    <a:moveTo>
                      <a:pt x="54" y="766"/>
                    </a:moveTo>
                    <a:lnTo>
                      <a:pt x="36" y="766"/>
                    </a:lnTo>
                    <a:lnTo>
                      <a:pt x="36" y="149"/>
                    </a:lnTo>
                    <a:lnTo>
                      <a:pt x="0" y="3"/>
                    </a:lnTo>
                    <a:lnTo>
                      <a:pt x="18" y="0"/>
                    </a:lnTo>
                    <a:lnTo>
                      <a:pt x="54" y="146"/>
                    </a:lnTo>
                    <a:lnTo>
                      <a:pt x="54" y="76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1" name="Freeform 25"/>
              <p:cNvSpPr>
                <a:spLocks noEditPoints="1"/>
              </p:cNvSpPr>
              <p:nvPr/>
            </p:nvSpPr>
            <p:spPr bwMode="auto">
              <a:xfrm>
                <a:off x="527050" y="48672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2" name="Freeform 26"/>
              <p:cNvSpPr/>
              <p:nvPr/>
            </p:nvSpPr>
            <p:spPr bwMode="auto">
              <a:xfrm>
                <a:off x="309562" y="5422900"/>
                <a:ext cx="374650" cy="1425575"/>
              </a:xfrm>
              <a:custGeom>
                <a:avLst/>
                <a:gdLst/>
                <a:ahLst/>
                <a:cxnLst/>
                <a:rect l="0" t="0" r="r" b="b"/>
                <a:pathLst>
                  <a:path w="236" h="898">
                    <a:moveTo>
                      <a:pt x="18" y="898"/>
                    </a:moveTo>
                    <a:lnTo>
                      <a:pt x="0" y="898"/>
                    </a:lnTo>
                    <a:lnTo>
                      <a:pt x="0" y="515"/>
                    </a:lnTo>
                    <a:lnTo>
                      <a:pt x="3" y="512"/>
                    </a:lnTo>
                    <a:lnTo>
                      <a:pt x="221" y="0"/>
                    </a:lnTo>
                    <a:lnTo>
                      <a:pt x="236" y="6"/>
                    </a:lnTo>
                    <a:lnTo>
                      <a:pt x="18" y="518"/>
                    </a:lnTo>
                    <a:lnTo>
                      <a:pt x="18" y="89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3" name="Freeform 27"/>
              <p:cNvSpPr/>
              <p:nvPr/>
            </p:nvSpPr>
            <p:spPr bwMode="auto">
              <a:xfrm>
                <a:off x="569912" y="5945188"/>
                <a:ext cx="152400" cy="912813"/>
              </a:xfrm>
              <a:custGeom>
                <a:avLst/>
                <a:gdLst/>
                <a:ahLst/>
                <a:cxnLst/>
                <a:rect l="0" t="0" r="r" b="b"/>
                <a:pathLst>
                  <a:path w="96" h="575">
                    <a:moveTo>
                      <a:pt x="15" y="575"/>
                    </a:moveTo>
                    <a:lnTo>
                      <a:pt x="0" y="569"/>
                    </a:lnTo>
                    <a:lnTo>
                      <a:pt x="81" y="383"/>
                    </a:lnTo>
                    <a:lnTo>
                      <a:pt x="81" y="0"/>
                    </a:lnTo>
                    <a:lnTo>
                      <a:pt x="96" y="0"/>
                    </a:lnTo>
                    <a:lnTo>
                      <a:pt x="96" y="386"/>
                    </a:lnTo>
                    <a:lnTo>
                      <a:pt x="15" y="57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4" name="Freeform 28"/>
              <p:cNvSpPr>
                <a:spLocks noEditPoints="1"/>
              </p:cNvSpPr>
              <p:nvPr/>
            </p:nvSpPr>
            <p:spPr bwMode="auto">
              <a:xfrm>
                <a:off x="612775" y="52466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5" name="Freeform 29"/>
              <p:cNvSpPr>
                <a:spLocks noEditPoints="1"/>
              </p:cNvSpPr>
              <p:nvPr/>
            </p:nvSpPr>
            <p:spPr bwMode="auto">
              <a:xfrm>
                <a:off x="612775" y="57642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6" name="Freeform 30"/>
              <p:cNvSpPr/>
              <p:nvPr/>
            </p:nvSpPr>
            <p:spPr bwMode="auto">
              <a:xfrm>
                <a:off x="669925" y="6330950"/>
                <a:ext cx="417513" cy="517525"/>
              </a:xfrm>
              <a:custGeom>
                <a:avLst/>
                <a:gdLst/>
                <a:ahLst/>
                <a:cxnLst/>
                <a:rect l="0" t="0" r="r" b="b"/>
                <a:pathLst>
                  <a:path w="263" h="326">
                    <a:moveTo>
                      <a:pt x="15" y="326"/>
                    </a:moveTo>
                    <a:lnTo>
                      <a:pt x="0" y="320"/>
                    </a:lnTo>
                    <a:lnTo>
                      <a:pt x="45" y="206"/>
                    </a:lnTo>
                    <a:lnTo>
                      <a:pt x="48" y="206"/>
                    </a:lnTo>
                    <a:lnTo>
                      <a:pt x="254" y="0"/>
                    </a:lnTo>
                    <a:lnTo>
                      <a:pt x="263" y="12"/>
                    </a:lnTo>
                    <a:lnTo>
                      <a:pt x="60" y="215"/>
                    </a:lnTo>
                    <a:lnTo>
                      <a:pt x="15" y="32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7" name="Freeform 31"/>
              <p:cNvSpPr>
                <a:spLocks noEditPoints="1"/>
              </p:cNvSpPr>
              <p:nvPr/>
            </p:nvSpPr>
            <p:spPr bwMode="auto">
              <a:xfrm>
                <a:off x="1049337" y="6221413"/>
                <a:ext cx="157163" cy="147638"/>
              </a:xfrm>
              <a:custGeom>
                <a:avLst/>
                <a:gdLst/>
                <a:ahLst/>
                <a:cxnLst/>
                <a:rect l="0" t="0" r="r" b="b"/>
                <a:pathLst>
                  <a:path w="33" h="31">
                    <a:moveTo>
                      <a:pt x="16" y="31"/>
                    </a:moveTo>
                    <a:cubicBezTo>
                      <a:pt x="12" y="31"/>
                      <a:pt x="8" y="29"/>
                      <a:pt x="5" y="26"/>
                    </a:cubicBezTo>
                    <a:cubicBezTo>
                      <a:pt x="2" y="24"/>
                      <a:pt x="0" y="20"/>
                      <a:pt x="0" y="15"/>
                    </a:cubicBezTo>
                    <a:cubicBezTo>
                      <a:pt x="0" y="11"/>
                      <a:pt x="2" y="7"/>
                      <a:pt x="5" y="4"/>
                    </a:cubicBezTo>
                    <a:cubicBezTo>
                      <a:pt x="8" y="1"/>
                      <a:pt x="12" y="0"/>
                      <a:pt x="16" y="0"/>
                    </a:cubicBezTo>
                    <a:cubicBezTo>
                      <a:pt x="20" y="0"/>
                      <a:pt x="24" y="1"/>
                      <a:pt x="27" y="4"/>
                    </a:cubicBezTo>
                    <a:cubicBezTo>
                      <a:pt x="33" y="10"/>
                      <a:pt x="33" y="20"/>
                      <a:pt x="27" y="26"/>
                    </a:cubicBezTo>
                    <a:cubicBezTo>
                      <a:pt x="24" y="29"/>
                      <a:pt x="20" y="31"/>
                      <a:pt x="16" y="31"/>
                    </a:cubicBezTo>
                    <a:close/>
                    <a:moveTo>
                      <a:pt x="16" y="4"/>
                    </a:moveTo>
                    <a:cubicBezTo>
                      <a:pt x="13" y="4"/>
                      <a:pt x="10" y="5"/>
                      <a:pt x="8" y="7"/>
                    </a:cubicBezTo>
                    <a:cubicBezTo>
                      <a:pt x="6" y="9"/>
                      <a:pt x="4" y="12"/>
                      <a:pt x="4" y="15"/>
                    </a:cubicBezTo>
                    <a:cubicBezTo>
                      <a:pt x="4" y="19"/>
                      <a:pt x="6" y="21"/>
                      <a:pt x="8" y="24"/>
                    </a:cubicBezTo>
                    <a:cubicBezTo>
                      <a:pt x="10" y="26"/>
                      <a:pt x="13" y="27"/>
                      <a:pt x="16" y="27"/>
                    </a:cubicBezTo>
                    <a:cubicBezTo>
                      <a:pt x="19" y="27"/>
                      <a:pt x="22" y="26"/>
                      <a:pt x="24" y="24"/>
                    </a:cubicBezTo>
                    <a:cubicBezTo>
                      <a:pt x="29" y="19"/>
                      <a:pt x="29" y="12"/>
                      <a:pt x="24" y="7"/>
                    </a:cubicBezTo>
                    <a:cubicBezTo>
                      <a:pt x="22" y="5"/>
                      <a:pt x="19" y="4"/>
                      <a:pt x="16"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grpSp>
        <p:grpSp>
          <p:nvGrpSpPr>
            <p:cNvPr id="10" name="Group 9"/>
            <p:cNvGrpSpPr/>
            <p:nvPr/>
          </p:nvGrpSpPr>
          <p:grpSpPr>
            <a:xfrm>
              <a:off x="11364912" y="0"/>
              <a:ext cx="674688" cy="6848476"/>
              <a:chOff x="11364912" y="0"/>
              <a:chExt cx="674688" cy="6848476"/>
            </a:xfrm>
            <a:gradFill flip="none" rotWithShape="1">
              <a:gsLst>
                <a:gs pos="0">
                  <a:schemeClr val="tx2">
                    <a:alpha val="80000"/>
                  </a:schemeClr>
                </a:gs>
                <a:gs pos="100000">
                  <a:schemeClr val="bg2">
                    <a:lumMod val="60000"/>
                    <a:lumOff val="40000"/>
                    <a:alpha val="60000"/>
                  </a:schemeClr>
                </a:gs>
              </a:gsLst>
              <a:lin ang="5400000" scaled="0"/>
              <a:tileRect/>
            </a:gradFill>
          </p:grpSpPr>
          <p:sp>
            <p:nvSpPr>
              <p:cNvPr id="11" name="Freeform 32"/>
              <p:cNvSpPr/>
              <p:nvPr/>
            </p:nvSpPr>
            <p:spPr bwMode="auto">
              <a:xfrm>
                <a:off x="11483975" y="0"/>
                <a:ext cx="417513" cy="512763"/>
              </a:xfrm>
              <a:custGeom>
                <a:avLst/>
                <a:gdLst/>
                <a:ahLst/>
                <a:cxnLst/>
                <a:rect l="0" t="0" r="r" b="b"/>
                <a:pathLst>
                  <a:path w="263" h="323">
                    <a:moveTo>
                      <a:pt x="12" y="323"/>
                    </a:moveTo>
                    <a:lnTo>
                      <a:pt x="0" y="314"/>
                    </a:lnTo>
                    <a:lnTo>
                      <a:pt x="203" y="108"/>
                    </a:lnTo>
                    <a:lnTo>
                      <a:pt x="248" y="0"/>
                    </a:lnTo>
                    <a:lnTo>
                      <a:pt x="263" y="6"/>
                    </a:lnTo>
                    <a:lnTo>
                      <a:pt x="218" y="117"/>
                    </a:lnTo>
                    <a:lnTo>
                      <a:pt x="218" y="117"/>
                    </a:lnTo>
                    <a:lnTo>
                      <a:pt x="12" y="323"/>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2" name="Freeform 33"/>
              <p:cNvSpPr>
                <a:spLocks noEditPoints="1"/>
              </p:cNvSpPr>
              <p:nvPr/>
            </p:nvSpPr>
            <p:spPr bwMode="auto">
              <a:xfrm>
                <a:off x="11364912" y="474663"/>
                <a:ext cx="157163" cy="152400"/>
              </a:xfrm>
              <a:custGeom>
                <a:avLst/>
                <a:gdLst/>
                <a:ahLst/>
                <a:cxnLst/>
                <a:rect l="0" t="0" r="r" b="b"/>
                <a:pathLst>
                  <a:path w="33" h="32">
                    <a:moveTo>
                      <a:pt x="17" y="32"/>
                    </a:moveTo>
                    <a:cubicBezTo>
                      <a:pt x="13" y="32"/>
                      <a:pt x="9" y="30"/>
                      <a:pt x="6" y="27"/>
                    </a:cubicBezTo>
                    <a:cubicBezTo>
                      <a:pt x="0" y="21"/>
                      <a:pt x="0" y="11"/>
                      <a:pt x="6" y="5"/>
                    </a:cubicBezTo>
                    <a:cubicBezTo>
                      <a:pt x="9" y="2"/>
                      <a:pt x="13" y="0"/>
                      <a:pt x="17" y="0"/>
                    </a:cubicBezTo>
                    <a:cubicBezTo>
                      <a:pt x="21" y="0"/>
                      <a:pt x="25" y="2"/>
                      <a:pt x="28" y="5"/>
                    </a:cubicBezTo>
                    <a:cubicBezTo>
                      <a:pt x="31" y="8"/>
                      <a:pt x="33" y="12"/>
                      <a:pt x="33" y="16"/>
                    </a:cubicBezTo>
                    <a:cubicBezTo>
                      <a:pt x="33" y="20"/>
                      <a:pt x="31" y="24"/>
                      <a:pt x="28" y="27"/>
                    </a:cubicBezTo>
                    <a:cubicBezTo>
                      <a:pt x="25" y="30"/>
                      <a:pt x="21" y="32"/>
                      <a:pt x="17" y="32"/>
                    </a:cubicBezTo>
                    <a:close/>
                    <a:moveTo>
                      <a:pt x="17" y="4"/>
                    </a:moveTo>
                    <a:cubicBezTo>
                      <a:pt x="14" y="4"/>
                      <a:pt x="11" y="6"/>
                      <a:pt x="9" y="8"/>
                    </a:cubicBezTo>
                    <a:cubicBezTo>
                      <a:pt x="4" y="12"/>
                      <a:pt x="4" y="20"/>
                      <a:pt x="9" y="24"/>
                    </a:cubicBezTo>
                    <a:cubicBezTo>
                      <a:pt x="11" y="27"/>
                      <a:pt x="14" y="28"/>
                      <a:pt x="17" y="28"/>
                    </a:cubicBezTo>
                    <a:cubicBezTo>
                      <a:pt x="20" y="28"/>
                      <a:pt x="23" y="27"/>
                      <a:pt x="26" y="24"/>
                    </a:cubicBezTo>
                    <a:cubicBezTo>
                      <a:pt x="30" y="20"/>
                      <a:pt x="30" y="12"/>
                      <a:pt x="26" y="8"/>
                    </a:cubicBezTo>
                    <a:cubicBezTo>
                      <a:pt x="23" y="6"/>
                      <a:pt x="20" y="4"/>
                      <a:pt x="17"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3" name="Freeform 34"/>
              <p:cNvSpPr>
                <a:spLocks noEditPoints="1"/>
              </p:cNvSpPr>
              <p:nvPr/>
            </p:nvSpPr>
            <p:spPr bwMode="auto">
              <a:xfrm>
                <a:off x="11631612" y="1539875"/>
                <a:ext cx="188913"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4" name="Freeform 35"/>
              <p:cNvSpPr/>
              <p:nvPr/>
            </p:nvSpPr>
            <p:spPr bwMode="auto">
              <a:xfrm>
                <a:off x="11531600" y="5694363"/>
                <a:ext cx="298450" cy="1154113"/>
              </a:xfrm>
              <a:custGeom>
                <a:avLst/>
                <a:gdLst/>
                <a:ahLst/>
                <a:cxnLst/>
                <a:rect l="0" t="0" r="r" b="b"/>
                <a:pathLst>
                  <a:path w="188" h="727">
                    <a:moveTo>
                      <a:pt x="15" y="727"/>
                    </a:moveTo>
                    <a:lnTo>
                      <a:pt x="0" y="727"/>
                    </a:lnTo>
                    <a:lnTo>
                      <a:pt x="0" y="407"/>
                    </a:lnTo>
                    <a:lnTo>
                      <a:pt x="0" y="407"/>
                    </a:lnTo>
                    <a:lnTo>
                      <a:pt x="176" y="0"/>
                    </a:lnTo>
                    <a:lnTo>
                      <a:pt x="188" y="6"/>
                    </a:lnTo>
                    <a:lnTo>
                      <a:pt x="15" y="410"/>
                    </a:lnTo>
                    <a:lnTo>
                      <a:pt x="15" y="727"/>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5" name="Freeform 36"/>
              <p:cNvSpPr>
                <a:spLocks noEditPoints="1"/>
              </p:cNvSpPr>
              <p:nvPr/>
            </p:nvSpPr>
            <p:spPr bwMode="auto">
              <a:xfrm>
                <a:off x="11772900" y="5551488"/>
                <a:ext cx="157163" cy="155575"/>
              </a:xfrm>
              <a:custGeom>
                <a:avLst/>
                <a:gdLst/>
                <a:ahLst/>
                <a:cxnLst/>
                <a:rect l="0" t="0" r="r" b="b"/>
                <a:pathLst>
                  <a:path w="33" h="33">
                    <a:moveTo>
                      <a:pt x="17" y="33"/>
                    </a:moveTo>
                    <a:cubicBezTo>
                      <a:pt x="8" y="33"/>
                      <a:pt x="0" y="25"/>
                      <a:pt x="0" y="16"/>
                    </a:cubicBezTo>
                    <a:cubicBezTo>
                      <a:pt x="0" y="7"/>
                      <a:pt x="8" y="0"/>
                      <a:pt x="17" y="0"/>
                    </a:cubicBezTo>
                    <a:cubicBezTo>
                      <a:pt x="26" y="0"/>
                      <a:pt x="33" y="7"/>
                      <a:pt x="33" y="16"/>
                    </a:cubicBezTo>
                    <a:cubicBezTo>
                      <a:pt x="33" y="25"/>
                      <a:pt x="26" y="33"/>
                      <a:pt x="17" y="33"/>
                    </a:cubicBezTo>
                    <a:close/>
                    <a:moveTo>
                      <a:pt x="17" y="4"/>
                    </a:moveTo>
                    <a:cubicBezTo>
                      <a:pt x="10" y="4"/>
                      <a:pt x="4" y="9"/>
                      <a:pt x="4" y="16"/>
                    </a:cubicBezTo>
                    <a:cubicBezTo>
                      <a:pt x="4" y="23"/>
                      <a:pt x="10" y="29"/>
                      <a:pt x="17" y="29"/>
                    </a:cubicBezTo>
                    <a:cubicBezTo>
                      <a:pt x="23" y="29"/>
                      <a:pt x="29" y="23"/>
                      <a:pt x="29" y="16"/>
                    </a:cubicBezTo>
                    <a:cubicBezTo>
                      <a:pt x="29" y="9"/>
                      <a:pt x="23" y="4"/>
                      <a:pt x="17"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6" name="Freeform 37"/>
              <p:cNvSpPr/>
              <p:nvPr/>
            </p:nvSpPr>
            <p:spPr bwMode="auto">
              <a:xfrm>
                <a:off x="11710987" y="4763"/>
                <a:ext cx="304800" cy="1544638"/>
              </a:xfrm>
              <a:custGeom>
                <a:avLst/>
                <a:gdLst/>
                <a:ahLst/>
                <a:cxnLst/>
                <a:rect l="0" t="0" r="r" b="b"/>
                <a:pathLst>
                  <a:path w="192" h="973">
                    <a:moveTo>
                      <a:pt x="15" y="973"/>
                    </a:moveTo>
                    <a:lnTo>
                      <a:pt x="0" y="973"/>
                    </a:lnTo>
                    <a:lnTo>
                      <a:pt x="0" y="790"/>
                    </a:lnTo>
                    <a:lnTo>
                      <a:pt x="174" y="614"/>
                    </a:lnTo>
                    <a:lnTo>
                      <a:pt x="174" y="0"/>
                    </a:lnTo>
                    <a:lnTo>
                      <a:pt x="192" y="0"/>
                    </a:lnTo>
                    <a:lnTo>
                      <a:pt x="192" y="620"/>
                    </a:lnTo>
                    <a:lnTo>
                      <a:pt x="15" y="796"/>
                    </a:lnTo>
                    <a:lnTo>
                      <a:pt x="15" y="973"/>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7" name="Freeform 38"/>
              <p:cNvSpPr>
                <a:spLocks noEditPoints="1"/>
              </p:cNvSpPr>
              <p:nvPr/>
            </p:nvSpPr>
            <p:spPr bwMode="auto">
              <a:xfrm>
                <a:off x="11636375" y="4867275"/>
                <a:ext cx="188913"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8" name="Freeform 39"/>
              <p:cNvSpPr/>
              <p:nvPr/>
            </p:nvSpPr>
            <p:spPr bwMode="auto">
              <a:xfrm>
                <a:off x="11441112" y="5046663"/>
                <a:ext cx="307975" cy="1801813"/>
              </a:xfrm>
              <a:custGeom>
                <a:avLst/>
                <a:gdLst/>
                <a:ahLst/>
                <a:cxnLst/>
                <a:rect l="0" t="0" r="r" b="b"/>
                <a:pathLst>
                  <a:path w="194" h="1135">
                    <a:moveTo>
                      <a:pt x="18" y="1135"/>
                    </a:moveTo>
                    <a:lnTo>
                      <a:pt x="0" y="1135"/>
                    </a:lnTo>
                    <a:lnTo>
                      <a:pt x="0" y="354"/>
                    </a:lnTo>
                    <a:lnTo>
                      <a:pt x="176" y="177"/>
                    </a:lnTo>
                    <a:lnTo>
                      <a:pt x="176" y="0"/>
                    </a:lnTo>
                    <a:lnTo>
                      <a:pt x="194" y="0"/>
                    </a:lnTo>
                    <a:lnTo>
                      <a:pt x="194" y="183"/>
                    </a:lnTo>
                    <a:lnTo>
                      <a:pt x="18" y="360"/>
                    </a:lnTo>
                    <a:lnTo>
                      <a:pt x="18" y="113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9" name="Freeform 40"/>
              <p:cNvSpPr>
                <a:spLocks noEditPoints="1"/>
              </p:cNvSpPr>
              <p:nvPr/>
            </p:nvSpPr>
            <p:spPr bwMode="auto">
              <a:xfrm>
                <a:off x="11849100" y="64166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0" name="Rectangle 41"/>
              <p:cNvSpPr>
                <a:spLocks noChangeArrowheads="1"/>
              </p:cNvSpPr>
              <p:nvPr/>
            </p:nvSpPr>
            <p:spPr bwMode="auto">
              <a:xfrm>
                <a:off x="11939587" y="6596063"/>
                <a:ext cx="23813" cy="252413"/>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sp>
        </p:grpSp>
      </p:grpSp>
      <p:sp>
        <p:nvSpPr>
          <p:cNvPr id="2" name="Title Placeholder 1"/>
          <p:cNvSpPr>
            <a:spLocks noGrp="1"/>
          </p:cNvSpPr>
          <p:nvPr>
            <p:ph type="title"/>
          </p:nvPr>
        </p:nvSpPr>
        <p:spPr>
          <a:xfrm>
            <a:off x="1141413" y="618518"/>
            <a:ext cx="9905998" cy="1478570"/>
          </a:xfrm>
          <a:prstGeom prst="rect">
            <a:avLst/>
          </a:prstGeom>
        </p:spPr>
        <p:txBody>
          <a:bodyPr vert="horz" lIns="91440" tIns="45720" rIns="91440" bIns="45720" rtlCol="0" anchor="ctr">
            <a:normAutofit/>
          </a:bodyPr>
          <a:lstStyle/>
          <a:p>
            <a:endParaRPr lang="en-US" dirty="0"/>
          </a:p>
        </p:txBody>
      </p:sp>
      <p:sp>
        <p:nvSpPr>
          <p:cNvPr id="3" name="Text Placeholder 2"/>
          <p:cNvSpPr>
            <a:spLocks noGrp="1"/>
          </p:cNvSpPr>
          <p:nvPr>
            <p:ph type="body" idx="1"/>
          </p:nvPr>
        </p:nvSpPr>
        <p:spPr>
          <a:xfrm>
            <a:off x="1141412" y="2249487"/>
            <a:ext cx="9905999" cy="3541714"/>
          </a:xfrm>
          <a:prstGeom prst="rect">
            <a:avLst/>
          </a:prstGeom>
        </p:spPr>
        <p:txBody>
          <a:bodyPr vert="horz" lIns="91440" tIns="45720" rIns="91440" bIns="45720" rtlCol="0">
            <a:normAutofit/>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4" name="Date Placeholder 3"/>
          <p:cNvSpPr>
            <a:spLocks noGrp="1"/>
          </p:cNvSpPr>
          <p:nvPr>
            <p:ph type="dt" sz="half" idx="2"/>
          </p:nvPr>
        </p:nvSpPr>
        <p:spPr>
          <a:xfrm>
            <a:off x="7456921" y="5883276"/>
            <a:ext cx="2743200" cy="365125"/>
          </a:xfrm>
          <a:prstGeom prst="rect">
            <a:avLst/>
          </a:prstGeom>
        </p:spPr>
        <p:txBody>
          <a:bodyPr vert="horz" lIns="91440" tIns="45720" rIns="91440" bIns="45720" rtlCol="0" anchor="ctr"/>
          <a:lstStyle>
            <a:lvl1pPr algn="r">
              <a:defRPr sz="1050">
                <a:solidFill>
                  <a:schemeClr val="tx1">
                    <a:tint val="75000"/>
                  </a:schemeClr>
                </a:solidFill>
              </a:defRPr>
            </a:lvl1pPr>
          </a:lstStyle>
          <a:p>
            <a:fld id="{48A87A34-81AB-432B-8DAE-1953F412C126}" type="datetimeFigureOut">
              <a:rPr lang="en-US" smtClean="0"/>
              <a:pPr/>
              <a:t>8/25/25</a:t>
            </a:fld>
            <a:endParaRPr lang="en-US" dirty="0"/>
          </a:p>
        </p:txBody>
      </p:sp>
      <p:sp>
        <p:nvSpPr>
          <p:cNvPr id="5" name="Footer Placeholder 4"/>
          <p:cNvSpPr>
            <a:spLocks noGrp="1"/>
          </p:cNvSpPr>
          <p:nvPr>
            <p:ph type="ftr" sz="quarter" idx="3"/>
          </p:nvPr>
        </p:nvSpPr>
        <p:spPr>
          <a:xfrm>
            <a:off x="1141411" y="5883275"/>
            <a:ext cx="6239309" cy="365125"/>
          </a:xfrm>
          <a:prstGeom prst="rect">
            <a:avLst/>
          </a:prstGeom>
        </p:spPr>
        <p:txBody>
          <a:bodyPr vert="horz" lIns="91440" tIns="45720" rIns="91440" bIns="45720" rtlCol="0" anchor="ctr"/>
          <a:lstStyle>
            <a:lvl1pPr algn="l">
              <a:defRPr sz="1050" cap="all" baseline="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10276321" y="5883274"/>
            <a:ext cx="771089" cy="365125"/>
          </a:xfrm>
          <a:prstGeom prst="rect">
            <a:avLst/>
          </a:prstGeom>
        </p:spPr>
        <p:txBody>
          <a:bodyPr vert="horz" lIns="91440" tIns="45720" rIns="91440" bIns="45720" rtlCol="0" anchor="ctr"/>
          <a:lstStyle>
            <a:lvl1pPr algn="r">
              <a:defRPr sz="1050">
                <a:solidFill>
                  <a:schemeClr val="tx1">
                    <a:tint val="75000"/>
                  </a:schemeClr>
                </a:solidFill>
              </a:defRPr>
            </a:lvl1pPr>
          </a:lstStyle>
          <a:p>
            <a:fld id="{6D22F896-40B5-4ADD-8801-0D06FADFA095}" type="slidenum">
              <a:rPr lang="en-US" smtClean="0"/>
              <a:pPr/>
              <a:t>‹Nr.›</a:t>
            </a:fld>
            <a:endParaRPr lang="en-US" dirty="0"/>
          </a:p>
        </p:txBody>
      </p:sp>
    </p:spTree>
    <p:extLst>
      <p:ext uri="{BB962C8B-B14F-4D97-AF65-F5344CB8AC3E}">
        <p14:creationId xmlns:p14="http://schemas.microsoft.com/office/powerpoint/2010/main" val="2955491874"/>
      </p:ext>
    </p:extLst>
  </p:cSld>
  <p:clrMap bg1="dk1" tx1="lt1" bg2="dk2" tx2="lt2" accent1="accent1" accent2="accent2" accent3="accent3" accent4="accent4" accent5="accent5" accent6="accent6" hlink="hlink" folHlink="folHlink"/>
  <p:sldLayoutIdLst>
    <p:sldLayoutId id="2147483706" r:id="rId1"/>
    <p:sldLayoutId id="2147483707" r:id="rId2"/>
    <p:sldLayoutId id="2147483708" r:id="rId3"/>
    <p:sldLayoutId id="2147483709" r:id="rId4"/>
    <p:sldLayoutId id="2147483710" r:id="rId5"/>
    <p:sldLayoutId id="2147483711" r:id="rId6"/>
    <p:sldLayoutId id="2147483713" r:id="rId7"/>
    <p:sldLayoutId id="2147483714" r:id="rId8"/>
    <p:sldLayoutId id="2147483715" r:id="rId9"/>
    <p:sldLayoutId id="2147483716" r:id="rId10"/>
    <p:sldLayoutId id="2147483717" r:id="rId11"/>
    <p:sldLayoutId id="2147483718" r:id="rId12"/>
    <p:sldLayoutId id="2147483719" r:id="rId13"/>
    <p:sldLayoutId id="2147483720" r:id="rId14"/>
    <p:sldLayoutId id="2147483721" r:id="rId15"/>
    <p:sldLayoutId id="2147483722" r:id="rId16"/>
  </p:sldLayoutIdLst>
  <p:txStyles>
    <p:titleStyle>
      <a:lvl1pPr algn="l" defTabSz="914400" rtl="0" eaLnBrk="1" latinLnBrk="0" hangingPunct="1">
        <a:lnSpc>
          <a:spcPct val="90000"/>
        </a:lnSpc>
        <a:spcBef>
          <a:spcPct val="0"/>
        </a:spcBef>
        <a:buNone/>
        <a:defRPr sz="3600" kern="1200" cap="all" baseline="0">
          <a:solidFill>
            <a:schemeClr val="tx1"/>
          </a:solidFill>
          <a:latin typeface="+mj-lt"/>
          <a:ea typeface="+mj-ea"/>
          <a:cs typeface="+mj-cs"/>
        </a:defRPr>
      </a:lvl1pPr>
    </p:titleStyle>
    <p:bodyStyle>
      <a:lvl1pPr marL="228600" indent="-228600" algn="l" defTabSz="914400" rtl="0" eaLnBrk="1" latinLnBrk="0" hangingPunct="1">
        <a:lnSpc>
          <a:spcPct val="120000"/>
        </a:lnSpc>
        <a:spcBef>
          <a:spcPts val="1000"/>
        </a:spcBef>
        <a:buSzPct val="125000"/>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20000"/>
        </a:lnSpc>
        <a:spcBef>
          <a:spcPts val="500"/>
        </a:spcBef>
        <a:buSzPct val="125000"/>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20000"/>
        </a:lnSpc>
        <a:spcBef>
          <a:spcPts val="500"/>
        </a:spcBef>
        <a:buSzPct val="125000"/>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20000"/>
        </a:lnSpc>
        <a:spcBef>
          <a:spcPts val="500"/>
        </a:spcBef>
        <a:buSzPct val="125000"/>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20000"/>
        </a:lnSpc>
        <a:spcBef>
          <a:spcPts val="500"/>
        </a:spcBef>
        <a:buSzPct val="125000"/>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6pPr>
      <a:lvl7pPr marL="29718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7pPr>
      <a:lvl8pPr marL="34290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8pPr>
      <a:lvl9pPr marL="38862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7" name="Picture 2" descr="\\DROBO-FS\QuickDrops\JB\PPTX NG\Droplets\LightingOverlay.png"/>
          <p:cNvPicPr>
            <a:picLocks noChangeAspect="1" noChangeArrowheads="1"/>
          </p:cNvPicPr>
          <p:nvPr/>
        </p:nvPicPr>
        <p:blipFill>
          <a:blip r:embed="rId18">
            <a:alphaModFix amt="30000"/>
            <a:extLst>
              <a:ext uri="{28A0092B-C50C-407E-A947-70E740481C1C}">
                <a14:useLocalDpi xmlns:a14="http://schemas.microsoft.com/office/drawing/2010/main" val="0"/>
              </a:ext>
            </a:extLst>
          </a:blip>
          <a:srcRect/>
          <a:stretch>
            <a:fillRect/>
          </a:stretch>
        </p:blipFill>
        <p:spPr bwMode="auto">
          <a:xfrm>
            <a:off x="0" y="-1"/>
            <a:ext cx="12192003" cy="6858001"/>
          </a:xfrm>
          <a:prstGeom prst="rect">
            <a:avLst/>
          </a:prstGeom>
          <a:noFill/>
          <a:extLst>
            <a:ext uri="{909E8E84-426E-40dd-AFC4-6F175D3DCCD1}">
              <a14:hiddenFill xmlns="" xmlns:a14="http://schemas.microsoft.com/office/drawing/2010/main">
                <a:solidFill>
                  <a:srgbClr val="FFFFFF"/>
                </a:solidFill>
              </a14:hiddenFill>
            </a:ext>
          </a:extLst>
        </p:spPr>
      </p:pic>
      <p:grpSp>
        <p:nvGrpSpPr>
          <p:cNvPr id="8" name="Group 7"/>
          <p:cNvGrpSpPr/>
          <p:nvPr/>
        </p:nvGrpSpPr>
        <p:grpSpPr>
          <a:xfrm>
            <a:off x="-14288" y="0"/>
            <a:ext cx="12053888" cy="6858001"/>
            <a:chOff x="-14288" y="0"/>
            <a:chExt cx="12053888" cy="6858001"/>
          </a:xfrm>
        </p:grpSpPr>
        <p:grpSp>
          <p:nvGrpSpPr>
            <p:cNvPr id="9" name="Group 8"/>
            <p:cNvGrpSpPr/>
            <p:nvPr/>
          </p:nvGrpSpPr>
          <p:grpSpPr>
            <a:xfrm>
              <a:off x="-14288" y="0"/>
              <a:ext cx="1220788" cy="6858001"/>
              <a:chOff x="-14288" y="0"/>
              <a:chExt cx="1220788" cy="6858001"/>
            </a:xfrm>
            <a:gradFill flip="none" rotWithShape="1">
              <a:gsLst>
                <a:gs pos="0">
                  <a:schemeClr val="tx2"/>
                </a:gs>
                <a:gs pos="100000">
                  <a:schemeClr val="bg2">
                    <a:lumMod val="60000"/>
                    <a:lumOff val="40000"/>
                  </a:schemeClr>
                </a:gs>
              </a:gsLst>
              <a:lin ang="5400000" scaled="0"/>
              <a:tileRect/>
            </a:gradFill>
          </p:grpSpPr>
          <p:sp>
            <p:nvSpPr>
              <p:cNvPr id="21" name="Rectangle 5"/>
              <p:cNvSpPr>
                <a:spLocks noChangeArrowheads="1"/>
              </p:cNvSpPr>
              <p:nvPr/>
            </p:nvSpPr>
            <p:spPr bwMode="auto">
              <a:xfrm>
                <a:off x="114300" y="4763"/>
                <a:ext cx="23813" cy="218122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sp>
          <p:sp>
            <p:nvSpPr>
              <p:cNvPr id="22" name="Freeform 6"/>
              <p:cNvSpPr>
                <a:spLocks noEditPoints="1"/>
              </p:cNvSpPr>
              <p:nvPr/>
            </p:nvSpPr>
            <p:spPr bwMode="auto">
              <a:xfrm>
                <a:off x="33337" y="21764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3" name="Freeform 7"/>
              <p:cNvSpPr>
                <a:spLocks noEditPoints="1"/>
              </p:cNvSpPr>
              <p:nvPr/>
            </p:nvSpPr>
            <p:spPr bwMode="auto">
              <a:xfrm>
                <a:off x="28575" y="4021138"/>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4" name="Freeform 8"/>
              <p:cNvSpPr/>
              <p:nvPr/>
            </p:nvSpPr>
            <p:spPr bwMode="auto">
              <a:xfrm>
                <a:off x="200025" y="4763"/>
                <a:ext cx="369888" cy="1811338"/>
              </a:xfrm>
              <a:custGeom>
                <a:avLst/>
                <a:gdLst/>
                <a:ahLst/>
                <a:cxnLst/>
                <a:rect l="0" t="0" r="r" b="b"/>
                <a:pathLst>
                  <a:path w="233" h="1141">
                    <a:moveTo>
                      <a:pt x="218" y="1141"/>
                    </a:moveTo>
                    <a:lnTo>
                      <a:pt x="0" y="626"/>
                    </a:lnTo>
                    <a:lnTo>
                      <a:pt x="0" y="0"/>
                    </a:lnTo>
                    <a:lnTo>
                      <a:pt x="15" y="0"/>
                    </a:lnTo>
                    <a:lnTo>
                      <a:pt x="15" y="623"/>
                    </a:lnTo>
                    <a:lnTo>
                      <a:pt x="233" y="1135"/>
                    </a:lnTo>
                    <a:lnTo>
                      <a:pt x="218" y="1141"/>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5" name="Freeform 9"/>
              <p:cNvSpPr>
                <a:spLocks noEditPoints="1"/>
              </p:cNvSpPr>
              <p:nvPr/>
            </p:nvSpPr>
            <p:spPr bwMode="auto">
              <a:xfrm>
                <a:off x="503237" y="1801813"/>
                <a:ext cx="190500" cy="188913"/>
              </a:xfrm>
              <a:custGeom>
                <a:avLst/>
                <a:gdLst/>
                <a:ahLst/>
                <a:cxnLst/>
                <a:rect l="0" t="0" r="r" b="b"/>
                <a:pathLst>
                  <a:path w="40" h="40">
                    <a:moveTo>
                      <a:pt x="20" y="40"/>
                    </a:moveTo>
                    <a:cubicBezTo>
                      <a:pt x="9" y="40"/>
                      <a:pt x="0" y="31"/>
                      <a:pt x="0" y="20"/>
                    </a:cubicBezTo>
                    <a:cubicBezTo>
                      <a:pt x="0" y="9"/>
                      <a:pt x="9" y="0"/>
                      <a:pt x="20" y="0"/>
                    </a:cubicBezTo>
                    <a:cubicBezTo>
                      <a:pt x="33" y="0"/>
                      <a:pt x="40" y="6"/>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9"/>
                      <a:pt x="31"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6" name="Freeform 10"/>
              <p:cNvSpPr/>
              <p:nvPr/>
            </p:nvSpPr>
            <p:spPr bwMode="auto">
              <a:xfrm>
                <a:off x="285750" y="4763"/>
                <a:ext cx="369888" cy="1430338"/>
              </a:xfrm>
              <a:custGeom>
                <a:avLst/>
                <a:gdLst/>
                <a:ahLst/>
                <a:cxnLst/>
                <a:rect l="0" t="0" r="r" b="b"/>
                <a:pathLst>
                  <a:path w="233" h="901">
                    <a:moveTo>
                      <a:pt x="221" y="901"/>
                    </a:moveTo>
                    <a:lnTo>
                      <a:pt x="0" y="383"/>
                    </a:lnTo>
                    <a:lnTo>
                      <a:pt x="0" y="0"/>
                    </a:lnTo>
                    <a:lnTo>
                      <a:pt x="18" y="0"/>
                    </a:lnTo>
                    <a:lnTo>
                      <a:pt x="18" y="380"/>
                    </a:lnTo>
                    <a:lnTo>
                      <a:pt x="233" y="895"/>
                    </a:lnTo>
                    <a:lnTo>
                      <a:pt x="221" y="901"/>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7" name="Freeform 11"/>
              <p:cNvSpPr/>
              <p:nvPr/>
            </p:nvSpPr>
            <p:spPr bwMode="auto">
              <a:xfrm>
                <a:off x="546100" y="0"/>
                <a:ext cx="152400" cy="912813"/>
              </a:xfrm>
              <a:custGeom>
                <a:avLst/>
                <a:gdLst/>
                <a:ahLst/>
                <a:cxnLst/>
                <a:rect l="0" t="0" r="r" b="b"/>
                <a:pathLst>
                  <a:path w="96" h="575">
                    <a:moveTo>
                      <a:pt x="96" y="575"/>
                    </a:moveTo>
                    <a:lnTo>
                      <a:pt x="78" y="575"/>
                    </a:lnTo>
                    <a:lnTo>
                      <a:pt x="78" y="192"/>
                    </a:lnTo>
                    <a:lnTo>
                      <a:pt x="0" y="6"/>
                    </a:lnTo>
                    <a:lnTo>
                      <a:pt x="15" y="0"/>
                    </a:lnTo>
                    <a:lnTo>
                      <a:pt x="96" y="189"/>
                    </a:lnTo>
                    <a:lnTo>
                      <a:pt x="96" y="57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8" name="Freeform 12"/>
              <p:cNvSpPr>
                <a:spLocks noEditPoints="1"/>
              </p:cNvSpPr>
              <p:nvPr/>
            </p:nvSpPr>
            <p:spPr bwMode="auto">
              <a:xfrm>
                <a:off x="588962" y="1420813"/>
                <a:ext cx="190500" cy="190500"/>
              </a:xfrm>
              <a:custGeom>
                <a:avLst/>
                <a:gdLst/>
                <a:ahLst/>
                <a:cxnLst/>
                <a:rect l="0" t="0" r="r" b="b"/>
                <a:pathLst>
                  <a:path w="40" h="40">
                    <a:moveTo>
                      <a:pt x="20" y="40"/>
                    </a:moveTo>
                    <a:cubicBezTo>
                      <a:pt x="9" y="40"/>
                      <a:pt x="0" y="31"/>
                      <a:pt x="0" y="20"/>
                    </a:cubicBezTo>
                    <a:cubicBezTo>
                      <a:pt x="0" y="9"/>
                      <a:pt x="9" y="0"/>
                      <a:pt x="20" y="0"/>
                    </a:cubicBezTo>
                    <a:cubicBezTo>
                      <a:pt x="33" y="0"/>
                      <a:pt x="40" y="7"/>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9"/>
                      <a:pt x="31"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9" name="Freeform 13"/>
              <p:cNvSpPr>
                <a:spLocks noEditPoints="1"/>
              </p:cNvSpPr>
              <p:nvPr/>
            </p:nvSpPr>
            <p:spPr bwMode="auto">
              <a:xfrm>
                <a:off x="588962"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0" name="Freeform 14"/>
              <p:cNvSpPr/>
              <p:nvPr/>
            </p:nvSpPr>
            <p:spPr bwMode="auto">
              <a:xfrm>
                <a:off x="641350" y="0"/>
                <a:ext cx="422275" cy="527050"/>
              </a:xfrm>
              <a:custGeom>
                <a:avLst/>
                <a:gdLst/>
                <a:ahLst/>
                <a:cxnLst/>
                <a:rect l="0" t="0" r="r" b="b"/>
                <a:pathLst>
                  <a:path w="266" h="332">
                    <a:moveTo>
                      <a:pt x="257" y="332"/>
                    </a:moveTo>
                    <a:lnTo>
                      <a:pt x="48" y="123"/>
                    </a:lnTo>
                    <a:lnTo>
                      <a:pt x="0" y="6"/>
                    </a:lnTo>
                    <a:lnTo>
                      <a:pt x="15" y="0"/>
                    </a:lnTo>
                    <a:lnTo>
                      <a:pt x="63" y="114"/>
                    </a:lnTo>
                    <a:lnTo>
                      <a:pt x="266" y="320"/>
                    </a:lnTo>
                    <a:lnTo>
                      <a:pt x="257" y="33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1" name="Freeform 15"/>
              <p:cNvSpPr>
                <a:spLocks noEditPoints="1"/>
              </p:cNvSpPr>
              <p:nvPr/>
            </p:nvSpPr>
            <p:spPr bwMode="auto">
              <a:xfrm>
                <a:off x="1020762" y="488950"/>
                <a:ext cx="161925" cy="147638"/>
              </a:xfrm>
              <a:custGeom>
                <a:avLst/>
                <a:gdLst/>
                <a:ahLst/>
                <a:cxnLst/>
                <a:rect l="0" t="0" r="r" b="b"/>
                <a:pathLst>
                  <a:path w="34" h="31">
                    <a:moveTo>
                      <a:pt x="17" y="31"/>
                    </a:moveTo>
                    <a:cubicBezTo>
                      <a:pt x="13" y="31"/>
                      <a:pt x="9" y="30"/>
                      <a:pt x="6" y="27"/>
                    </a:cubicBezTo>
                    <a:cubicBezTo>
                      <a:pt x="0" y="20"/>
                      <a:pt x="0" y="10"/>
                      <a:pt x="6" y="4"/>
                    </a:cubicBezTo>
                    <a:cubicBezTo>
                      <a:pt x="9" y="1"/>
                      <a:pt x="13" y="0"/>
                      <a:pt x="17" y="0"/>
                    </a:cubicBezTo>
                    <a:cubicBezTo>
                      <a:pt x="21" y="0"/>
                      <a:pt x="25" y="1"/>
                      <a:pt x="28" y="4"/>
                    </a:cubicBezTo>
                    <a:cubicBezTo>
                      <a:pt x="34" y="10"/>
                      <a:pt x="34" y="20"/>
                      <a:pt x="28" y="27"/>
                    </a:cubicBezTo>
                    <a:cubicBezTo>
                      <a:pt x="25" y="30"/>
                      <a:pt x="21" y="31"/>
                      <a:pt x="17" y="31"/>
                    </a:cubicBezTo>
                    <a:close/>
                    <a:moveTo>
                      <a:pt x="17" y="4"/>
                    </a:moveTo>
                    <a:cubicBezTo>
                      <a:pt x="14" y="4"/>
                      <a:pt x="11" y="5"/>
                      <a:pt x="9" y="7"/>
                    </a:cubicBezTo>
                    <a:cubicBezTo>
                      <a:pt x="4" y="12"/>
                      <a:pt x="4" y="19"/>
                      <a:pt x="9" y="24"/>
                    </a:cubicBezTo>
                    <a:cubicBezTo>
                      <a:pt x="11" y="26"/>
                      <a:pt x="14" y="27"/>
                      <a:pt x="17" y="27"/>
                    </a:cubicBezTo>
                    <a:cubicBezTo>
                      <a:pt x="20" y="27"/>
                      <a:pt x="23" y="26"/>
                      <a:pt x="25" y="24"/>
                    </a:cubicBezTo>
                    <a:cubicBezTo>
                      <a:pt x="30" y="19"/>
                      <a:pt x="30" y="12"/>
                      <a:pt x="25" y="7"/>
                    </a:cubicBezTo>
                    <a:cubicBezTo>
                      <a:pt x="23" y="5"/>
                      <a:pt x="20" y="4"/>
                      <a:pt x="17"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2" name="Line 16"/>
              <p:cNvSpPr>
                <a:spLocks noChangeShapeType="1"/>
              </p:cNvSpPr>
              <p:nvPr/>
            </p:nvSpPr>
            <p:spPr bwMode="auto">
              <a:xfrm>
                <a:off x="-4763" y="9525"/>
                <a:ext cx="0" cy="0"/>
              </a:xfrm>
              <a:prstGeom prst="line">
                <a:avLst/>
              </a:prstGeom>
              <a:grpFill/>
              <a:ln w="15" cap="flat">
                <a:solidFill>
                  <a:srgbClr val="FFFFFF"/>
                </a:solidFill>
                <a:prstDash val="solid"/>
                <a:miter lim="800000"/>
                <a:headEnd/>
                <a:tailEnd/>
              </a:ln>
            </p:spPr>
          </p:sp>
          <p:sp>
            <p:nvSpPr>
              <p:cNvPr id="33" name="Freeform 17"/>
              <p:cNvSpPr/>
              <p:nvPr/>
            </p:nvSpPr>
            <p:spPr bwMode="auto">
              <a:xfrm>
                <a:off x="9525" y="1801813"/>
                <a:ext cx="123825" cy="127000"/>
              </a:xfrm>
              <a:custGeom>
                <a:avLst/>
                <a:gdLst/>
                <a:ahLst/>
                <a:cxnLst/>
                <a:rect l="0" t="0" r="r" b="b"/>
                <a:pathLst>
                  <a:path w="78" h="80">
                    <a:moveTo>
                      <a:pt x="6" y="80"/>
                    </a:moveTo>
                    <a:lnTo>
                      <a:pt x="0" y="71"/>
                    </a:lnTo>
                    <a:lnTo>
                      <a:pt x="69" y="0"/>
                    </a:lnTo>
                    <a:lnTo>
                      <a:pt x="78" y="9"/>
                    </a:lnTo>
                    <a:lnTo>
                      <a:pt x="6" y="8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4" name="Freeform 18"/>
              <p:cNvSpPr/>
              <p:nvPr/>
            </p:nvSpPr>
            <p:spPr bwMode="auto">
              <a:xfrm>
                <a:off x="-9525" y="3549650"/>
                <a:ext cx="147638" cy="481013"/>
              </a:xfrm>
              <a:custGeom>
                <a:avLst/>
                <a:gdLst/>
                <a:ahLst/>
                <a:cxnLst/>
                <a:rect l="0" t="0" r="r" b="b"/>
                <a:pathLst>
                  <a:path w="93" h="303">
                    <a:moveTo>
                      <a:pt x="93" y="303"/>
                    </a:moveTo>
                    <a:lnTo>
                      <a:pt x="78" y="303"/>
                    </a:lnTo>
                    <a:lnTo>
                      <a:pt x="78" y="78"/>
                    </a:lnTo>
                    <a:lnTo>
                      <a:pt x="0" y="12"/>
                    </a:lnTo>
                    <a:lnTo>
                      <a:pt x="12" y="0"/>
                    </a:lnTo>
                    <a:lnTo>
                      <a:pt x="93" y="69"/>
                    </a:lnTo>
                    <a:lnTo>
                      <a:pt x="93" y="303"/>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5" name="Freeform 19"/>
              <p:cNvSpPr/>
              <p:nvPr/>
            </p:nvSpPr>
            <p:spPr bwMode="auto">
              <a:xfrm>
                <a:off x="128587" y="1382713"/>
                <a:ext cx="142875" cy="476250"/>
              </a:xfrm>
              <a:custGeom>
                <a:avLst/>
                <a:gdLst/>
                <a:ahLst/>
                <a:cxnLst/>
                <a:rect l="0" t="0" r="r" b="b"/>
                <a:pathLst>
                  <a:path w="90" h="300">
                    <a:moveTo>
                      <a:pt x="90" y="300"/>
                    </a:moveTo>
                    <a:lnTo>
                      <a:pt x="78" y="300"/>
                    </a:lnTo>
                    <a:lnTo>
                      <a:pt x="78" y="84"/>
                    </a:lnTo>
                    <a:lnTo>
                      <a:pt x="0" y="9"/>
                    </a:lnTo>
                    <a:lnTo>
                      <a:pt x="9" y="0"/>
                    </a:lnTo>
                    <a:lnTo>
                      <a:pt x="90" y="81"/>
                    </a:lnTo>
                    <a:lnTo>
                      <a:pt x="90" y="30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6" name="Freeform 20"/>
              <p:cNvSpPr>
                <a:spLocks noEditPoints="1"/>
              </p:cNvSpPr>
              <p:nvPr/>
            </p:nvSpPr>
            <p:spPr bwMode="auto">
              <a:xfrm>
                <a:off x="204787" y="1849438"/>
                <a:ext cx="114300" cy="107950"/>
              </a:xfrm>
              <a:custGeom>
                <a:avLst/>
                <a:gdLst/>
                <a:ahLst/>
                <a:cxnLst/>
                <a:rect l="0" t="0" r="r" b="b"/>
                <a:pathLst>
                  <a:path w="24" h="23">
                    <a:moveTo>
                      <a:pt x="12" y="23"/>
                    </a:moveTo>
                    <a:cubicBezTo>
                      <a:pt x="6" y="23"/>
                      <a:pt x="0" y="18"/>
                      <a:pt x="0" y="12"/>
                    </a:cubicBezTo>
                    <a:cubicBezTo>
                      <a:pt x="0" y="5"/>
                      <a:pt x="6" y="0"/>
                      <a:pt x="12" y="0"/>
                    </a:cubicBezTo>
                    <a:cubicBezTo>
                      <a:pt x="18" y="0"/>
                      <a:pt x="24" y="5"/>
                      <a:pt x="24" y="12"/>
                    </a:cubicBezTo>
                    <a:cubicBezTo>
                      <a:pt x="24" y="18"/>
                      <a:pt x="18" y="23"/>
                      <a:pt x="12" y="23"/>
                    </a:cubicBezTo>
                    <a:close/>
                    <a:moveTo>
                      <a:pt x="12" y="4"/>
                    </a:moveTo>
                    <a:cubicBezTo>
                      <a:pt x="8" y="4"/>
                      <a:pt x="4" y="8"/>
                      <a:pt x="4" y="12"/>
                    </a:cubicBezTo>
                    <a:cubicBezTo>
                      <a:pt x="4" y="16"/>
                      <a:pt x="8" y="19"/>
                      <a:pt x="12" y="19"/>
                    </a:cubicBezTo>
                    <a:cubicBezTo>
                      <a:pt x="16" y="19"/>
                      <a:pt x="20" y="16"/>
                      <a:pt x="20" y="12"/>
                    </a:cubicBezTo>
                    <a:cubicBezTo>
                      <a:pt x="20" y="8"/>
                      <a:pt x="16" y="4"/>
                      <a:pt x="12"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7" name="Rectangle 21"/>
              <p:cNvSpPr>
                <a:spLocks noChangeArrowheads="1"/>
              </p:cNvSpPr>
              <p:nvPr/>
            </p:nvSpPr>
            <p:spPr bwMode="auto">
              <a:xfrm>
                <a:off x="133350" y="4662488"/>
                <a:ext cx="23813" cy="218122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sp>
          <p:sp>
            <p:nvSpPr>
              <p:cNvPr id="38" name="Freeform 22"/>
              <p:cNvSpPr/>
              <p:nvPr/>
            </p:nvSpPr>
            <p:spPr bwMode="auto">
              <a:xfrm>
                <a:off x="223837" y="5041900"/>
                <a:ext cx="369888" cy="1801813"/>
              </a:xfrm>
              <a:custGeom>
                <a:avLst/>
                <a:gdLst/>
                <a:ahLst/>
                <a:cxnLst/>
                <a:rect l="0" t="0" r="r" b="b"/>
                <a:pathLst>
                  <a:path w="233" h="1135">
                    <a:moveTo>
                      <a:pt x="15" y="1135"/>
                    </a:moveTo>
                    <a:lnTo>
                      <a:pt x="0" y="1135"/>
                    </a:lnTo>
                    <a:lnTo>
                      <a:pt x="0" y="515"/>
                    </a:lnTo>
                    <a:lnTo>
                      <a:pt x="0" y="512"/>
                    </a:lnTo>
                    <a:lnTo>
                      <a:pt x="218" y="0"/>
                    </a:lnTo>
                    <a:lnTo>
                      <a:pt x="233" y="6"/>
                    </a:lnTo>
                    <a:lnTo>
                      <a:pt x="15" y="518"/>
                    </a:lnTo>
                    <a:lnTo>
                      <a:pt x="15" y="113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9" name="Freeform 23"/>
              <p:cNvSpPr>
                <a:spLocks noEditPoints="1"/>
              </p:cNvSpPr>
              <p:nvPr/>
            </p:nvSpPr>
            <p:spPr bwMode="auto">
              <a:xfrm>
                <a:off x="52387"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0" name="Freeform 24"/>
              <p:cNvSpPr/>
              <p:nvPr/>
            </p:nvSpPr>
            <p:spPr bwMode="auto">
              <a:xfrm>
                <a:off x="-14288" y="5627688"/>
                <a:ext cx="85725" cy="1216025"/>
              </a:xfrm>
              <a:custGeom>
                <a:avLst/>
                <a:gdLst/>
                <a:ahLst/>
                <a:cxnLst/>
                <a:rect l="0" t="0" r="r" b="b"/>
                <a:pathLst>
                  <a:path w="54" h="766">
                    <a:moveTo>
                      <a:pt x="54" y="766"/>
                    </a:moveTo>
                    <a:lnTo>
                      <a:pt x="36" y="766"/>
                    </a:lnTo>
                    <a:lnTo>
                      <a:pt x="36" y="149"/>
                    </a:lnTo>
                    <a:lnTo>
                      <a:pt x="0" y="3"/>
                    </a:lnTo>
                    <a:lnTo>
                      <a:pt x="18" y="0"/>
                    </a:lnTo>
                    <a:lnTo>
                      <a:pt x="54" y="146"/>
                    </a:lnTo>
                    <a:lnTo>
                      <a:pt x="54" y="76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1" name="Freeform 25"/>
              <p:cNvSpPr>
                <a:spLocks noEditPoints="1"/>
              </p:cNvSpPr>
              <p:nvPr/>
            </p:nvSpPr>
            <p:spPr bwMode="auto">
              <a:xfrm>
                <a:off x="527050" y="48672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2" name="Freeform 26"/>
              <p:cNvSpPr/>
              <p:nvPr/>
            </p:nvSpPr>
            <p:spPr bwMode="auto">
              <a:xfrm>
                <a:off x="309562" y="5422900"/>
                <a:ext cx="374650" cy="1425575"/>
              </a:xfrm>
              <a:custGeom>
                <a:avLst/>
                <a:gdLst/>
                <a:ahLst/>
                <a:cxnLst/>
                <a:rect l="0" t="0" r="r" b="b"/>
                <a:pathLst>
                  <a:path w="236" h="898">
                    <a:moveTo>
                      <a:pt x="18" y="898"/>
                    </a:moveTo>
                    <a:lnTo>
                      <a:pt x="0" y="898"/>
                    </a:lnTo>
                    <a:lnTo>
                      <a:pt x="0" y="515"/>
                    </a:lnTo>
                    <a:lnTo>
                      <a:pt x="3" y="512"/>
                    </a:lnTo>
                    <a:lnTo>
                      <a:pt x="221" y="0"/>
                    </a:lnTo>
                    <a:lnTo>
                      <a:pt x="236" y="6"/>
                    </a:lnTo>
                    <a:lnTo>
                      <a:pt x="18" y="518"/>
                    </a:lnTo>
                    <a:lnTo>
                      <a:pt x="18" y="89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3" name="Freeform 27"/>
              <p:cNvSpPr/>
              <p:nvPr/>
            </p:nvSpPr>
            <p:spPr bwMode="auto">
              <a:xfrm>
                <a:off x="569912" y="5945188"/>
                <a:ext cx="152400" cy="912813"/>
              </a:xfrm>
              <a:custGeom>
                <a:avLst/>
                <a:gdLst/>
                <a:ahLst/>
                <a:cxnLst/>
                <a:rect l="0" t="0" r="r" b="b"/>
                <a:pathLst>
                  <a:path w="96" h="575">
                    <a:moveTo>
                      <a:pt x="15" y="575"/>
                    </a:moveTo>
                    <a:lnTo>
                      <a:pt x="0" y="569"/>
                    </a:lnTo>
                    <a:lnTo>
                      <a:pt x="81" y="383"/>
                    </a:lnTo>
                    <a:lnTo>
                      <a:pt x="81" y="0"/>
                    </a:lnTo>
                    <a:lnTo>
                      <a:pt x="96" y="0"/>
                    </a:lnTo>
                    <a:lnTo>
                      <a:pt x="96" y="386"/>
                    </a:lnTo>
                    <a:lnTo>
                      <a:pt x="15" y="57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4" name="Freeform 28"/>
              <p:cNvSpPr>
                <a:spLocks noEditPoints="1"/>
              </p:cNvSpPr>
              <p:nvPr/>
            </p:nvSpPr>
            <p:spPr bwMode="auto">
              <a:xfrm>
                <a:off x="612775" y="52466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5" name="Freeform 29"/>
              <p:cNvSpPr>
                <a:spLocks noEditPoints="1"/>
              </p:cNvSpPr>
              <p:nvPr/>
            </p:nvSpPr>
            <p:spPr bwMode="auto">
              <a:xfrm>
                <a:off x="612775" y="57642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6" name="Freeform 30"/>
              <p:cNvSpPr/>
              <p:nvPr/>
            </p:nvSpPr>
            <p:spPr bwMode="auto">
              <a:xfrm>
                <a:off x="669925" y="6330950"/>
                <a:ext cx="417513" cy="517525"/>
              </a:xfrm>
              <a:custGeom>
                <a:avLst/>
                <a:gdLst/>
                <a:ahLst/>
                <a:cxnLst/>
                <a:rect l="0" t="0" r="r" b="b"/>
                <a:pathLst>
                  <a:path w="263" h="326">
                    <a:moveTo>
                      <a:pt x="15" y="326"/>
                    </a:moveTo>
                    <a:lnTo>
                      <a:pt x="0" y="320"/>
                    </a:lnTo>
                    <a:lnTo>
                      <a:pt x="45" y="206"/>
                    </a:lnTo>
                    <a:lnTo>
                      <a:pt x="48" y="206"/>
                    </a:lnTo>
                    <a:lnTo>
                      <a:pt x="254" y="0"/>
                    </a:lnTo>
                    <a:lnTo>
                      <a:pt x="263" y="12"/>
                    </a:lnTo>
                    <a:lnTo>
                      <a:pt x="60" y="215"/>
                    </a:lnTo>
                    <a:lnTo>
                      <a:pt x="15" y="32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7" name="Freeform 31"/>
              <p:cNvSpPr>
                <a:spLocks noEditPoints="1"/>
              </p:cNvSpPr>
              <p:nvPr/>
            </p:nvSpPr>
            <p:spPr bwMode="auto">
              <a:xfrm>
                <a:off x="1049337" y="6221413"/>
                <a:ext cx="157163" cy="147638"/>
              </a:xfrm>
              <a:custGeom>
                <a:avLst/>
                <a:gdLst/>
                <a:ahLst/>
                <a:cxnLst/>
                <a:rect l="0" t="0" r="r" b="b"/>
                <a:pathLst>
                  <a:path w="33" h="31">
                    <a:moveTo>
                      <a:pt x="16" y="31"/>
                    </a:moveTo>
                    <a:cubicBezTo>
                      <a:pt x="12" y="31"/>
                      <a:pt x="8" y="29"/>
                      <a:pt x="5" y="26"/>
                    </a:cubicBezTo>
                    <a:cubicBezTo>
                      <a:pt x="2" y="24"/>
                      <a:pt x="0" y="20"/>
                      <a:pt x="0" y="15"/>
                    </a:cubicBezTo>
                    <a:cubicBezTo>
                      <a:pt x="0" y="11"/>
                      <a:pt x="2" y="7"/>
                      <a:pt x="5" y="4"/>
                    </a:cubicBezTo>
                    <a:cubicBezTo>
                      <a:pt x="8" y="1"/>
                      <a:pt x="12" y="0"/>
                      <a:pt x="16" y="0"/>
                    </a:cubicBezTo>
                    <a:cubicBezTo>
                      <a:pt x="20" y="0"/>
                      <a:pt x="24" y="1"/>
                      <a:pt x="27" y="4"/>
                    </a:cubicBezTo>
                    <a:cubicBezTo>
                      <a:pt x="33" y="10"/>
                      <a:pt x="33" y="20"/>
                      <a:pt x="27" y="26"/>
                    </a:cubicBezTo>
                    <a:cubicBezTo>
                      <a:pt x="24" y="29"/>
                      <a:pt x="20" y="31"/>
                      <a:pt x="16" y="31"/>
                    </a:cubicBezTo>
                    <a:close/>
                    <a:moveTo>
                      <a:pt x="16" y="4"/>
                    </a:moveTo>
                    <a:cubicBezTo>
                      <a:pt x="13" y="4"/>
                      <a:pt x="10" y="5"/>
                      <a:pt x="8" y="7"/>
                    </a:cubicBezTo>
                    <a:cubicBezTo>
                      <a:pt x="6" y="9"/>
                      <a:pt x="4" y="12"/>
                      <a:pt x="4" y="15"/>
                    </a:cubicBezTo>
                    <a:cubicBezTo>
                      <a:pt x="4" y="19"/>
                      <a:pt x="6" y="21"/>
                      <a:pt x="8" y="24"/>
                    </a:cubicBezTo>
                    <a:cubicBezTo>
                      <a:pt x="10" y="26"/>
                      <a:pt x="13" y="27"/>
                      <a:pt x="16" y="27"/>
                    </a:cubicBezTo>
                    <a:cubicBezTo>
                      <a:pt x="19" y="27"/>
                      <a:pt x="22" y="26"/>
                      <a:pt x="24" y="24"/>
                    </a:cubicBezTo>
                    <a:cubicBezTo>
                      <a:pt x="29" y="19"/>
                      <a:pt x="29" y="12"/>
                      <a:pt x="24" y="7"/>
                    </a:cubicBezTo>
                    <a:cubicBezTo>
                      <a:pt x="22" y="5"/>
                      <a:pt x="19" y="4"/>
                      <a:pt x="16"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grpSp>
        <p:grpSp>
          <p:nvGrpSpPr>
            <p:cNvPr id="10" name="Group 9"/>
            <p:cNvGrpSpPr/>
            <p:nvPr/>
          </p:nvGrpSpPr>
          <p:grpSpPr>
            <a:xfrm>
              <a:off x="11364912" y="0"/>
              <a:ext cx="674688" cy="6848476"/>
              <a:chOff x="11364912" y="0"/>
              <a:chExt cx="674688" cy="6848476"/>
            </a:xfrm>
            <a:gradFill flip="none" rotWithShape="1">
              <a:gsLst>
                <a:gs pos="0">
                  <a:schemeClr val="tx2">
                    <a:alpha val="80000"/>
                  </a:schemeClr>
                </a:gs>
                <a:gs pos="100000">
                  <a:schemeClr val="bg2">
                    <a:lumMod val="60000"/>
                    <a:lumOff val="40000"/>
                    <a:alpha val="60000"/>
                  </a:schemeClr>
                </a:gs>
              </a:gsLst>
              <a:lin ang="5400000" scaled="0"/>
              <a:tileRect/>
            </a:gradFill>
          </p:grpSpPr>
          <p:sp>
            <p:nvSpPr>
              <p:cNvPr id="11" name="Freeform 32"/>
              <p:cNvSpPr/>
              <p:nvPr/>
            </p:nvSpPr>
            <p:spPr bwMode="auto">
              <a:xfrm>
                <a:off x="11483975" y="0"/>
                <a:ext cx="417513" cy="512763"/>
              </a:xfrm>
              <a:custGeom>
                <a:avLst/>
                <a:gdLst/>
                <a:ahLst/>
                <a:cxnLst/>
                <a:rect l="0" t="0" r="r" b="b"/>
                <a:pathLst>
                  <a:path w="263" h="323">
                    <a:moveTo>
                      <a:pt x="12" y="323"/>
                    </a:moveTo>
                    <a:lnTo>
                      <a:pt x="0" y="314"/>
                    </a:lnTo>
                    <a:lnTo>
                      <a:pt x="203" y="108"/>
                    </a:lnTo>
                    <a:lnTo>
                      <a:pt x="248" y="0"/>
                    </a:lnTo>
                    <a:lnTo>
                      <a:pt x="263" y="6"/>
                    </a:lnTo>
                    <a:lnTo>
                      <a:pt x="218" y="117"/>
                    </a:lnTo>
                    <a:lnTo>
                      <a:pt x="218" y="117"/>
                    </a:lnTo>
                    <a:lnTo>
                      <a:pt x="12" y="323"/>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2" name="Freeform 33"/>
              <p:cNvSpPr>
                <a:spLocks noEditPoints="1"/>
              </p:cNvSpPr>
              <p:nvPr/>
            </p:nvSpPr>
            <p:spPr bwMode="auto">
              <a:xfrm>
                <a:off x="11364912" y="474663"/>
                <a:ext cx="157163" cy="152400"/>
              </a:xfrm>
              <a:custGeom>
                <a:avLst/>
                <a:gdLst/>
                <a:ahLst/>
                <a:cxnLst/>
                <a:rect l="0" t="0" r="r" b="b"/>
                <a:pathLst>
                  <a:path w="33" h="32">
                    <a:moveTo>
                      <a:pt x="17" y="32"/>
                    </a:moveTo>
                    <a:cubicBezTo>
                      <a:pt x="13" y="32"/>
                      <a:pt x="9" y="30"/>
                      <a:pt x="6" y="27"/>
                    </a:cubicBezTo>
                    <a:cubicBezTo>
                      <a:pt x="0" y="21"/>
                      <a:pt x="0" y="11"/>
                      <a:pt x="6" y="5"/>
                    </a:cubicBezTo>
                    <a:cubicBezTo>
                      <a:pt x="9" y="2"/>
                      <a:pt x="13" y="0"/>
                      <a:pt x="17" y="0"/>
                    </a:cubicBezTo>
                    <a:cubicBezTo>
                      <a:pt x="21" y="0"/>
                      <a:pt x="25" y="2"/>
                      <a:pt x="28" y="5"/>
                    </a:cubicBezTo>
                    <a:cubicBezTo>
                      <a:pt x="31" y="8"/>
                      <a:pt x="33" y="12"/>
                      <a:pt x="33" y="16"/>
                    </a:cubicBezTo>
                    <a:cubicBezTo>
                      <a:pt x="33" y="20"/>
                      <a:pt x="31" y="24"/>
                      <a:pt x="28" y="27"/>
                    </a:cubicBezTo>
                    <a:cubicBezTo>
                      <a:pt x="25" y="30"/>
                      <a:pt x="21" y="32"/>
                      <a:pt x="17" y="32"/>
                    </a:cubicBezTo>
                    <a:close/>
                    <a:moveTo>
                      <a:pt x="17" y="4"/>
                    </a:moveTo>
                    <a:cubicBezTo>
                      <a:pt x="14" y="4"/>
                      <a:pt x="11" y="6"/>
                      <a:pt x="9" y="8"/>
                    </a:cubicBezTo>
                    <a:cubicBezTo>
                      <a:pt x="4" y="12"/>
                      <a:pt x="4" y="20"/>
                      <a:pt x="9" y="24"/>
                    </a:cubicBezTo>
                    <a:cubicBezTo>
                      <a:pt x="11" y="27"/>
                      <a:pt x="14" y="28"/>
                      <a:pt x="17" y="28"/>
                    </a:cubicBezTo>
                    <a:cubicBezTo>
                      <a:pt x="20" y="28"/>
                      <a:pt x="23" y="27"/>
                      <a:pt x="26" y="24"/>
                    </a:cubicBezTo>
                    <a:cubicBezTo>
                      <a:pt x="30" y="20"/>
                      <a:pt x="30" y="12"/>
                      <a:pt x="26" y="8"/>
                    </a:cubicBezTo>
                    <a:cubicBezTo>
                      <a:pt x="23" y="6"/>
                      <a:pt x="20" y="4"/>
                      <a:pt x="17"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3" name="Freeform 34"/>
              <p:cNvSpPr>
                <a:spLocks noEditPoints="1"/>
              </p:cNvSpPr>
              <p:nvPr/>
            </p:nvSpPr>
            <p:spPr bwMode="auto">
              <a:xfrm>
                <a:off x="11631612" y="1539875"/>
                <a:ext cx="188913"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4" name="Freeform 35"/>
              <p:cNvSpPr/>
              <p:nvPr/>
            </p:nvSpPr>
            <p:spPr bwMode="auto">
              <a:xfrm>
                <a:off x="11531600" y="5694363"/>
                <a:ext cx="298450" cy="1154113"/>
              </a:xfrm>
              <a:custGeom>
                <a:avLst/>
                <a:gdLst/>
                <a:ahLst/>
                <a:cxnLst/>
                <a:rect l="0" t="0" r="r" b="b"/>
                <a:pathLst>
                  <a:path w="188" h="727">
                    <a:moveTo>
                      <a:pt x="15" y="727"/>
                    </a:moveTo>
                    <a:lnTo>
                      <a:pt x="0" y="727"/>
                    </a:lnTo>
                    <a:lnTo>
                      <a:pt x="0" y="407"/>
                    </a:lnTo>
                    <a:lnTo>
                      <a:pt x="0" y="407"/>
                    </a:lnTo>
                    <a:lnTo>
                      <a:pt x="176" y="0"/>
                    </a:lnTo>
                    <a:lnTo>
                      <a:pt x="188" y="6"/>
                    </a:lnTo>
                    <a:lnTo>
                      <a:pt x="15" y="410"/>
                    </a:lnTo>
                    <a:lnTo>
                      <a:pt x="15" y="727"/>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5" name="Freeform 36"/>
              <p:cNvSpPr>
                <a:spLocks noEditPoints="1"/>
              </p:cNvSpPr>
              <p:nvPr/>
            </p:nvSpPr>
            <p:spPr bwMode="auto">
              <a:xfrm>
                <a:off x="11772900" y="5551488"/>
                <a:ext cx="157163" cy="155575"/>
              </a:xfrm>
              <a:custGeom>
                <a:avLst/>
                <a:gdLst/>
                <a:ahLst/>
                <a:cxnLst/>
                <a:rect l="0" t="0" r="r" b="b"/>
                <a:pathLst>
                  <a:path w="33" h="33">
                    <a:moveTo>
                      <a:pt x="17" y="33"/>
                    </a:moveTo>
                    <a:cubicBezTo>
                      <a:pt x="8" y="33"/>
                      <a:pt x="0" y="25"/>
                      <a:pt x="0" y="16"/>
                    </a:cubicBezTo>
                    <a:cubicBezTo>
                      <a:pt x="0" y="7"/>
                      <a:pt x="8" y="0"/>
                      <a:pt x="17" y="0"/>
                    </a:cubicBezTo>
                    <a:cubicBezTo>
                      <a:pt x="26" y="0"/>
                      <a:pt x="33" y="7"/>
                      <a:pt x="33" y="16"/>
                    </a:cubicBezTo>
                    <a:cubicBezTo>
                      <a:pt x="33" y="25"/>
                      <a:pt x="26" y="33"/>
                      <a:pt x="17" y="33"/>
                    </a:cubicBezTo>
                    <a:close/>
                    <a:moveTo>
                      <a:pt x="17" y="4"/>
                    </a:moveTo>
                    <a:cubicBezTo>
                      <a:pt x="10" y="4"/>
                      <a:pt x="4" y="9"/>
                      <a:pt x="4" y="16"/>
                    </a:cubicBezTo>
                    <a:cubicBezTo>
                      <a:pt x="4" y="23"/>
                      <a:pt x="10" y="29"/>
                      <a:pt x="17" y="29"/>
                    </a:cubicBezTo>
                    <a:cubicBezTo>
                      <a:pt x="23" y="29"/>
                      <a:pt x="29" y="23"/>
                      <a:pt x="29" y="16"/>
                    </a:cubicBezTo>
                    <a:cubicBezTo>
                      <a:pt x="29" y="9"/>
                      <a:pt x="23" y="4"/>
                      <a:pt x="17"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6" name="Freeform 37"/>
              <p:cNvSpPr/>
              <p:nvPr/>
            </p:nvSpPr>
            <p:spPr bwMode="auto">
              <a:xfrm>
                <a:off x="11710987" y="4763"/>
                <a:ext cx="304800" cy="1544638"/>
              </a:xfrm>
              <a:custGeom>
                <a:avLst/>
                <a:gdLst/>
                <a:ahLst/>
                <a:cxnLst/>
                <a:rect l="0" t="0" r="r" b="b"/>
                <a:pathLst>
                  <a:path w="192" h="973">
                    <a:moveTo>
                      <a:pt x="15" y="973"/>
                    </a:moveTo>
                    <a:lnTo>
                      <a:pt x="0" y="973"/>
                    </a:lnTo>
                    <a:lnTo>
                      <a:pt x="0" y="790"/>
                    </a:lnTo>
                    <a:lnTo>
                      <a:pt x="174" y="614"/>
                    </a:lnTo>
                    <a:lnTo>
                      <a:pt x="174" y="0"/>
                    </a:lnTo>
                    <a:lnTo>
                      <a:pt x="192" y="0"/>
                    </a:lnTo>
                    <a:lnTo>
                      <a:pt x="192" y="620"/>
                    </a:lnTo>
                    <a:lnTo>
                      <a:pt x="15" y="796"/>
                    </a:lnTo>
                    <a:lnTo>
                      <a:pt x="15" y="973"/>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7" name="Freeform 38"/>
              <p:cNvSpPr>
                <a:spLocks noEditPoints="1"/>
              </p:cNvSpPr>
              <p:nvPr/>
            </p:nvSpPr>
            <p:spPr bwMode="auto">
              <a:xfrm>
                <a:off x="11636375" y="4867275"/>
                <a:ext cx="188913"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8" name="Freeform 39"/>
              <p:cNvSpPr/>
              <p:nvPr/>
            </p:nvSpPr>
            <p:spPr bwMode="auto">
              <a:xfrm>
                <a:off x="11441112" y="5046663"/>
                <a:ext cx="307975" cy="1801813"/>
              </a:xfrm>
              <a:custGeom>
                <a:avLst/>
                <a:gdLst/>
                <a:ahLst/>
                <a:cxnLst/>
                <a:rect l="0" t="0" r="r" b="b"/>
                <a:pathLst>
                  <a:path w="194" h="1135">
                    <a:moveTo>
                      <a:pt x="18" y="1135"/>
                    </a:moveTo>
                    <a:lnTo>
                      <a:pt x="0" y="1135"/>
                    </a:lnTo>
                    <a:lnTo>
                      <a:pt x="0" y="354"/>
                    </a:lnTo>
                    <a:lnTo>
                      <a:pt x="176" y="177"/>
                    </a:lnTo>
                    <a:lnTo>
                      <a:pt x="176" y="0"/>
                    </a:lnTo>
                    <a:lnTo>
                      <a:pt x="194" y="0"/>
                    </a:lnTo>
                    <a:lnTo>
                      <a:pt x="194" y="183"/>
                    </a:lnTo>
                    <a:lnTo>
                      <a:pt x="18" y="360"/>
                    </a:lnTo>
                    <a:lnTo>
                      <a:pt x="18" y="113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9" name="Freeform 40"/>
              <p:cNvSpPr>
                <a:spLocks noEditPoints="1"/>
              </p:cNvSpPr>
              <p:nvPr/>
            </p:nvSpPr>
            <p:spPr bwMode="auto">
              <a:xfrm>
                <a:off x="11849100" y="64166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0" name="Rectangle 41"/>
              <p:cNvSpPr>
                <a:spLocks noChangeArrowheads="1"/>
              </p:cNvSpPr>
              <p:nvPr/>
            </p:nvSpPr>
            <p:spPr bwMode="auto">
              <a:xfrm>
                <a:off x="11939587" y="6596063"/>
                <a:ext cx="23813" cy="252413"/>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sp>
        </p:grpSp>
      </p:grpSp>
      <p:sp>
        <p:nvSpPr>
          <p:cNvPr id="2" name="Title Placeholder 1"/>
          <p:cNvSpPr>
            <a:spLocks noGrp="1"/>
          </p:cNvSpPr>
          <p:nvPr>
            <p:ph type="title"/>
          </p:nvPr>
        </p:nvSpPr>
        <p:spPr>
          <a:xfrm>
            <a:off x="1141413" y="618518"/>
            <a:ext cx="9905998" cy="1478570"/>
          </a:xfrm>
          <a:prstGeom prst="rect">
            <a:avLst/>
          </a:prstGeom>
        </p:spPr>
        <p:txBody>
          <a:bodyPr vert="horz" lIns="91440" tIns="45720" rIns="91440" bIns="45720" rtlCol="0" anchor="ctr">
            <a:normAutofit/>
          </a:bodyPr>
          <a:lstStyle/>
          <a:p>
            <a:endParaRPr lang="en-US" dirty="0"/>
          </a:p>
        </p:txBody>
      </p:sp>
      <p:sp>
        <p:nvSpPr>
          <p:cNvPr id="3" name="Text Placeholder 2"/>
          <p:cNvSpPr>
            <a:spLocks noGrp="1"/>
          </p:cNvSpPr>
          <p:nvPr>
            <p:ph type="body" idx="1"/>
          </p:nvPr>
        </p:nvSpPr>
        <p:spPr>
          <a:xfrm>
            <a:off x="1141412" y="2249487"/>
            <a:ext cx="9905999" cy="3541714"/>
          </a:xfrm>
          <a:prstGeom prst="rect">
            <a:avLst/>
          </a:prstGeom>
        </p:spPr>
        <p:txBody>
          <a:bodyPr vert="horz" lIns="91440" tIns="45720" rIns="91440" bIns="45720" rtlCol="0">
            <a:normAutofit/>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4" name="Date Placeholder 3"/>
          <p:cNvSpPr>
            <a:spLocks noGrp="1"/>
          </p:cNvSpPr>
          <p:nvPr>
            <p:ph type="dt" sz="half" idx="2"/>
          </p:nvPr>
        </p:nvSpPr>
        <p:spPr>
          <a:xfrm>
            <a:off x="7456921" y="5883276"/>
            <a:ext cx="2743200" cy="365125"/>
          </a:xfrm>
          <a:prstGeom prst="rect">
            <a:avLst/>
          </a:prstGeom>
        </p:spPr>
        <p:txBody>
          <a:bodyPr vert="horz" lIns="91440" tIns="45720" rIns="91440" bIns="45720" rtlCol="0" anchor="ctr"/>
          <a:lstStyle>
            <a:lvl1pPr algn="r">
              <a:defRPr sz="1050">
                <a:solidFill>
                  <a:schemeClr val="tx1">
                    <a:tint val="75000"/>
                  </a:schemeClr>
                </a:solidFill>
              </a:defRPr>
            </a:lvl1pPr>
          </a:lstStyle>
          <a:p>
            <a:fld id="{48A87A34-81AB-432B-8DAE-1953F412C126}" type="datetimeFigureOut">
              <a:rPr lang="en-US" smtClean="0"/>
              <a:pPr/>
              <a:t>5/27/24</a:t>
            </a:fld>
            <a:endParaRPr lang="en-US" dirty="0"/>
          </a:p>
        </p:txBody>
      </p:sp>
      <p:sp>
        <p:nvSpPr>
          <p:cNvPr id="5" name="Footer Placeholder 4"/>
          <p:cNvSpPr>
            <a:spLocks noGrp="1"/>
          </p:cNvSpPr>
          <p:nvPr>
            <p:ph type="ftr" sz="quarter" idx="3"/>
          </p:nvPr>
        </p:nvSpPr>
        <p:spPr>
          <a:xfrm>
            <a:off x="1141411" y="5883275"/>
            <a:ext cx="6239309" cy="365125"/>
          </a:xfrm>
          <a:prstGeom prst="rect">
            <a:avLst/>
          </a:prstGeom>
        </p:spPr>
        <p:txBody>
          <a:bodyPr vert="horz" lIns="91440" tIns="45720" rIns="91440" bIns="45720" rtlCol="0" anchor="ctr"/>
          <a:lstStyle>
            <a:lvl1pPr algn="l">
              <a:defRPr sz="1050" cap="all" baseline="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10276321" y="5883274"/>
            <a:ext cx="771089" cy="365125"/>
          </a:xfrm>
          <a:prstGeom prst="rect">
            <a:avLst/>
          </a:prstGeom>
        </p:spPr>
        <p:txBody>
          <a:bodyPr vert="horz" lIns="91440" tIns="45720" rIns="91440" bIns="45720" rtlCol="0" anchor="ctr"/>
          <a:lstStyle>
            <a:lvl1pPr algn="r">
              <a:defRPr sz="1050">
                <a:solidFill>
                  <a:schemeClr val="tx1">
                    <a:tint val="75000"/>
                  </a:schemeClr>
                </a:solidFill>
              </a:defRPr>
            </a:lvl1pPr>
          </a:lstStyle>
          <a:p>
            <a:fld id="{6D22F896-40B5-4ADD-8801-0D06FADFA095}" type="slidenum">
              <a:rPr lang="en-US" smtClean="0"/>
              <a:pPr/>
              <a:t>‹Nr.›</a:t>
            </a:fld>
            <a:endParaRPr lang="en-US" dirty="0"/>
          </a:p>
        </p:txBody>
      </p:sp>
    </p:spTree>
    <p:extLst>
      <p:ext uri="{BB962C8B-B14F-4D97-AF65-F5344CB8AC3E}">
        <p14:creationId xmlns:p14="http://schemas.microsoft.com/office/powerpoint/2010/main" val="2955491874"/>
      </p:ext>
    </p:extLst>
  </p:cSld>
  <p:clrMap bg1="dk1" tx1="lt1" bg2="dk2" tx2="lt2" accent1="accent1" accent2="accent2" accent3="accent3" accent4="accent4" accent5="accent5" accent6="accent6" hlink="hlink" folHlink="folHlink"/>
  <p:sldLayoutIdLst>
    <p:sldLayoutId id="2147483706" r:id="rId1"/>
    <p:sldLayoutId id="2147483707" r:id="rId2"/>
    <p:sldLayoutId id="2147483708" r:id="rId3"/>
    <p:sldLayoutId id="2147483709" r:id="rId4"/>
    <p:sldLayoutId id="2147483710" r:id="rId5"/>
    <p:sldLayoutId id="2147483711" r:id="rId6"/>
    <p:sldLayoutId id="2147483713" r:id="rId7"/>
    <p:sldLayoutId id="2147483714" r:id="rId8"/>
    <p:sldLayoutId id="2147483715" r:id="rId9"/>
    <p:sldLayoutId id="2147483716" r:id="rId10"/>
    <p:sldLayoutId id="2147483717" r:id="rId11"/>
    <p:sldLayoutId id="2147483718" r:id="rId12"/>
    <p:sldLayoutId id="2147483719" r:id="rId13"/>
    <p:sldLayoutId id="2147483720" r:id="rId14"/>
    <p:sldLayoutId id="2147483721" r:id="rId15"/>
    <p:sldLayoutId id="2147483722" r:id="rId16"/>
  </p:sldLayoutIdLst>
  <p:txStyles>
    <p:titleStyle>
      <a:lvl1pPr algn="l" defTabSz="914400" rtl="0" eaLnBrk="1" latinLnBrk="0" hangingPunct="1">
        <a:lnSpc>
          <a:spcPct val="90000"/>
        </a:lnSpc>
        <a:spcBef>
          <a:spcPct val="0"/>
        </a:spcBef>
        <a:buNone/>
        <a:defRPr sz="3600" kern="1200" cap="all" baseline="0">
          <a:solidFill>
            <a:schemeClr val="tx1"/>
          </a:solidFill>
          <a:latin typeface="+mj-lt"/>
          <a:ea typeface="+mj-ea"/>
          <a:cs typeface="+mj-cs"/>
        </a:defRPr>
      </a:lvl1pPr>
    </p:titleStyle>
    <p:bodyStyle>
      <a:lvl1pPr marL="228600" indent="-228600" algn="l" defTabSz="914400" rtl="0" eaLnBrk="1" latinLnBrk="0" hangingPunct="1">
        <a:lnSpc>
          <a:spcPct val="120000"/>
        </a:lnSpc>
        <a:spcBef>
          <a:spcPts val="1000"/>
        </a:spcBef>
        <a:buSzPct val="125000"/>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20000"/>
        </a:lnSpc>
        <a:spcBef>
          <a:spcPts val="500"/>
        </a:spcBef>
        <a:buSzPct val="125000"/>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20000"/>
        </a:lnSpc>
        <a:spcBef>
          <a:spcPts val="500"/>
        </a:spcBef>
        <a:buSzPct val="125000"/>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20000"/>
        </a:lnSpc>
        <a:spcBef>
          <a:spcPts val="500"/>
        </a:spcBef>
        <a:buSzPct val="125000"/>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20000"/>
        </a:lnSpc>
        <a:spcBef>
          <a:spcPts val="500"/>
        </a:spcBef>
        <a:buSzPct val="125000"/>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6pPr>
      <a:lvl7pPr marL="29718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7pPr>
      <a:lvl8pPr marL="34290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8pPr>
      <a:lvl9pPr marL="38862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8.xml"/><Relationship Id="rId4" Type="http://schemas.openxmlformats.org/officeDocument/2006/relationships/image" Target="../media/image13.emf"/></Relationships>
</file>

<file path=ppt/slides/_rels/slide1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5.xml"/><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6.xml"/><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7.xml"/><Relationship Id="rId1" Type="http://schemas.openxmlformats.org/officeDocument/2006/relationships/slideLayout" Target="../slideLayouts/slideLayout8.xml"/></Relationships>
</file>

<file path=ppt/slides/_rels/slide120.xml.rels><?xml version="1.0" encoding="UTF-8" standalone="yes"?>
<Relationships xmlns="http://schemas.openxmlformats.org/package/2006/relationships"><Relationship Id="rId3" Type="http://schemas.openxmlformats.org/officeDocument/2006/relationships/hyperlink" Target="https://dikolan.de/kompetenzen" TargetMode="External"/><Relationship Id="rId2" Type="http://schemas.openxmlformats.org/officeDocument/2006/relationships/notesSlide" Target="../notesSlides/notesSlide80.xml"/><Relationship Id="rId1" Type="http://schemas.openxmlformats.org/officeDocument/2006/relationships/slideLayout" Target="../slideLayouts/slideLayout80.xml"/><Relationship Id="rId4" Type="http://schemas.openxmlformats.org/officeDocument/2006/relationships/image" Target="../media/image41.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8" Type="http://schemas.openxmlformats.org/officeDocument/2006/relationships/image" Target="../media/image35.svg"/><Relationship Id="rId3" Type="http://schemas.openxmlformats.org/officeDocument/2006/relationships/image" Target="../media/image30.png"/><Relationship Id="rId7" Type="http://schemas.openxmlformats.org/officeDocument/2006/relationships/image" Target="../media/image34.png"/><Relationship Id="rId2" Type="http://schemas.openxmlformats.org/officeDocument/2006/relationships/notesSlide" Target="../notesSlides/notesSlide9.xml"/><Relationship Id="rId1" Type="http://schemas.openxmlformats.org/officeDocument/2006/relationships/slideLayout" Target="../slideLayouts/slideLayout8.xml"/><Relationship Id="rId6" Type="http://schemas.openxmlformats.org/officeDocument/2006/relationships/image" Target="../media/image33.svg"/><Relationship Id="rId5" Type="http://schemas.openxmlformats.org/officeDocument/2006/relationships/image" Target="../media/image32.png"/><Relationship Id="rId4" Type="http://schemas.openxmlformats.org/officeDocument/2006/relationships/image" Target="../media/image31.svg"/></Relationships>
</file>

<file path=ppt/slides/_rels/slide15.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0.xml"/><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1.xml"/><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2.xml"/><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3.xml"/><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3" Type="http://schemas.openxmlformats.org/officeDocument/2006/relationships/image" Target="../media/image39.png"/><Relationship Id="rId7" Type="http://schemas.openxmlformats.org/officeDocument/2006/relationships/image" Target="../media/image360.png"/><Relationship Id="rId2" Type="http://schemas.openxmlformats.org/officeDocument/2006/relationships/notesSlide" Target="../notesSlides/notesSlide14.xml"/><Relationship Id="rId1" Type="http://schemas.openxmlformats.org/officeDocument/2006/relationships/slideLayout" Target="../slideLayouts/slideLayout8.xml"/><Relationship Id="rId6" Type="http://schemas.openxmlformats.org/officeDocument/2006/relationships/slide" Target="slide120.xml"/><Relationship Id="rId5" Type="http://schemas.openxmlformats.org/officeDocument/2006/relationships/image" Target="../media/image40.png"/><Relationship Id="rId4" Type="http://schemas.openxmlformats.org/officeDocument/2006/relationships/hyperlink" Target="https://dikolan.de/kompetenzen"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8.xml"/><Relationship Id="rId4" Type="http://schemas.openxmlformats.org/officeDocument/2006/relationships/image" Target="../media/image14.emf"/></Relationships>
</file>

<file path=ppt/slides/_rels/slide20.xml.rels><?xml version="1.0" encoding="UTF-8" standalone="yes"?>
<Relationships xmlns="http://schemas.openxmlformats.org/package/2006/relationships"><Relationship Id="rId3" Type="http://schemas.openxmlformats.org/officeDocument/2006/relationships/hyperlink" Target="https://dikolan.de/kompetenzen" TargetMode="External"/><Relationship Id="rId2" Type="http://schemas.openxmlformats.org/officeDocument/2006/relationships/notesSlide" Target="../notesSlides/notesSlide15.xml"/><Relationship Id="rId1" Type="http://schemas.openxmlformats.org/officeDocument/2006/relationships/slideLayout" Target="../slideLayouts/slideLayout8.xml"/><Relationship Id="rId4" Type="http://schemas.openxmlformats.org/officeDocument/2006/relationships/image" Target="../media/image41.png"/></Relationships>
</file>

<file path=ppt/slides/_rels/slide21.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6.xml"/><Relationship Id="rId1" Type="http://schemas.openxmlformats.org/officeDocument/2006/relationships/slideLayout" Target="../slideLayouts/slideLayout8.xml"/><Relationship Id="rId6" Type="http://schemas.openxmlformats.org/officeDocument/2006/relationships/image" Target="../media/image33.svg"/><Relationship Id="rId5" Type="http://schemas.openxmlformats.org/officeDocument/2006/relationships/image" Target="../media/image32.png"/><Relationship Id="rId4" Type="http://schemas.openxmlformats.org/officeDocument/2006/relationships/hyperlink" Target="https://dikolan.de/kompetenzen" TargetMode="External"/></Relationships>
</file>

<file path=ppt/slides/_rels/slide22.xml.rels><?xml version="1.0" encoding="UTF-8" standalone="yes"?>
<Relationships xmlns="http://schemas.openxmlformats.org/package/2006/relationships"><Relationship Id="rId8" Type="http://schemas.openxmlformats.org/officeDocument/2006/relationships/image" Target="../media/image33.svg"/><Relationship Id="rId3" Type="http://schemas.openxmlformats.org/officeDocument/2006/relationships/image" Target="../media/image42.png"/><Relationship Id="rId7" Type="http://schemas.openxmlformats.org/officeDocument/2006/relationships/image" Target="../media/image32.png"/><Relationship Id="rId2" Type="http://schemas.openxmlformats.org/officeDocument/2006/relationships/notesSlide" Target="../notesSlides/notesSlide17.xml"/><Relationship Id="rId1" Type="http://schemas.openxmlformats.org/officeDocument/2006/relationships/slideLayout" Target="../slideLayouts/slideLayout8.xml"/><Relationship Id="rId6" Type="http://schemas.openxmlformats.org/officeDocument/2006/relationships/image" Target="../media/image35.svg"/><Relationship Id="rId5" Type="http://schemas.openxmlformats.org/officeDocument/2006/relationships/image" Target="../media/image34.png"/><Relationship Id="rId4" Type="http://schemas.openxmlformats.org/officeDocument/2006/relationships/image" Target="../media/image43.svg"/></Relationships>
</file>

<file path=ppt/slides/_rels/slide23.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18.xml"/><Relationship Id="rId1" Type="http://schemas.openxmlformats.org/officeDocument/2006/relationships/slideLayout" Target="../slideLayouts/slideLayout8.xml"/><Relationship Id="rId4" Type="http://schemas.openxmlformats.org/officeDocument/2006/relationships/image" Target="../media/image45.svg"/></Relationships>
</file>

<file path=ppt/slides/_rels/slide24.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19.xml"/><Relationship Id="rId1" Type="http://schemas.openxmlformats.org/officeDocument/2006/relationships/slideLayout" Target="../slideLayouts/slideLayout8.xml"/><Relationship Id="rId4" Type="http://schemas.openxmlformats.org/officeDocument/2006/relationships/image" Target="../media/image47.png"/></Relationships>
</file>

<file path=ppt/slides/_rels/slide25.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20.xml"/><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21.xml"/><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22.xml"/><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3" Type="http://schemas.openxmlformats.org/officeDocument/2006/relationships/image" Target="../media/image51.svg"/><Relationship Id="rId2" Type="http://schemas.openxmlformats.org/officeDocument/2006/relationships/image" Target="../media/image50.png"/><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23.xml"/><Relationship Id="rId1" Type="http://schemas.openxmlformats.org/officeDocument/2006/relationships/slideLayout" Target="../slideLayouts/slideLayout8.xml"/><Relationship Id="rId4" Type="http://schemas.openxmlformats.org/officeDocument/2006/relationships/image" Target="../media/image53.svg"/></Relationships>
</file>

<file path=ppt/slides/_rels/slide3.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slideLayout" Target="../slideLayouts/slideLayout8.xml"/><Relationship Id="rId7" Type="http://schemas.openxmlformats.org/officeDocument/2006/relationships/image" Target="../media/image9.png"/><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8.jpeg"/><Relationship Id="rId5" Type="http://schemas.openxmlformats.org/officeDocument/2006/relationships/image" Target="../media/image7.png"/><Relationship Id="rId10" Type="http://schemas.openxmlformats.org/officeDocument/2006/relationships/image" Target="../media/image15.png"/><Relationship Id="rId4" Type="http://schemas.openxmlformats.org/officeDocument/2006/relationships/image" Target="../media/image6.png"/><Relationship Id="rId9" Type="http://schemas.openxmlformats.org/officeDocument/2006/relationships/image" Target="../media/image11.png"/></Relationships>
</file>

<file path=ppt/slides/_rels/slide30.xml.rels><?xml version="1.0" encoding="UTF-8" standalone="yes"?>
<Relationships xmlns="http://schemas.openxmlformats.org/package/2006/relationships"><Relationship Id="rId8" Type="http://schemas.openxmlformats.org/officeDocument/2006/relationships/image" Target="../media/image53.svg"/><Relationship Id="rId3" Type="http://schemas.openxmlformats.org/officeDocument/2006/relationships/image" Target="../media/image42.png"/><Relationship Id="rId7" Type="http://schemas.openxmlformats.org/officeDocument/2006/relationships/image" Target="../media/image52.png"/><Relationship Id="rId2" Type="http://schemas.openxmlformats.org/officeDocument/2006/relationships/notesSlide" Target="../notesSlides/notesSlide24.xml"/><Relationship Id="rId1" Type="http://schemas.openxmlformats.org/officeDocument/2006/relationships/slideLayout" Target="../slideLayouts/slideLayout8.xml"/><Relationship Id="rId6" Type="http://schemas.openxmlformats.org/officeDocument/2006/relationships/image" Target="../media/image55.svg"/><Relationship Id="rId5" Type="http://schemas.openxmlformats.org/officeDocument/2006/relationships/image" Target="../media/image54.png"/><Relationship Id="rId4" Type="http://schemas.openxmlformats.org/officeDocument/2006/relationships/image" Target="../media/image43.svg"/></Relationships>
</file>

<file path=ppt/slides/_rels/slide31.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25.xml"/><Relationship Id="rId1" Type="http://schemas.openxmlformats.org/officeDocument/2006/relationships/slideLayout" Target="../slideLayouts/slideLayout8.xml"/></Relationships>
</file>

<file path=ppt/slides/_rels/slide32.xml.rels><?xml version="1.0" encoding="UTF-8" standalone="yes"?>
<Relationships xmlns="http://schemas.openxmlformats.org/package/2006/relationships"><Relationship Id="rId8" Type="http://schemas.openxmlformats.org/officeDocument/2006/relationships/image" Target="../media/image45.svg"/><Relationship Id="rId3" Type="http://schemas.openxmlformats.org/officeDocument/2006/relationships/image" Target="../media/image42.png"/><Relationship Id="rId7" Type="http://schemas.openxmlformats.org/officeDocument/2006/relationships/image" Target="../media/image44.png"/><Relationship Id="rId2" Type="http://schemas.openxmlformats.org/officeDocument/2006/relationships/notesSlide" Target="../notesSlides/notesSlide26.xml"/><Relationship Id="rId1" Type="http://schemas.openxmlformats.org/officeDocument/2006/relationships/slideLayout" Target="../slideLayouts/slideLayout8.xml"/><Relationship Id="rId6" Type="http://schemas.openxmlformats.org/officeDocument/2006/relationships/image" Target="../media/image55.svg"/><Relationship Id="rId5" Type="http://schemas.openxmlformats.org/officeDocument/2006/relationships/image" Target="../media/image54.png"/><Relationship Id="rId4" Type="http://schemas.openxmlformats.org/officeDocument/2006/relationships/image" Target="../media/image43.svg"/></Relationships>
</file>

<file path=ppt/slides/_rels/slide33.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27.xml"/><Relationship Id="rId1" Type="http://schemas.openxmlformats.org/officeDocument/2006/relationships/slideLayout" Target="../slideLayouts/slideLayout8.xml"/></Relationships>
</file>

<file path=ppt/slides/_rels/slide34.xml.rels><?xml version="1.0" encoding="UTF-8" standalone="yes"?>
<Relationships xmlns="http://schemas.openxmlformats.org/package/2006/relationships"><Relationship Id="rId3" Type="http://schemas.openxmlformats.org/officeDocument/2006/relationships/image" Target="../media/image55.svg"/><Relationship Id="rId2" Type="http://schemas.openxmlformats.org/officeDocument/2006/relationships/image" Target="../media/image54.png"/><Relationship Id="rId1" Type="http://schemas.openxmlformats.org/officeDocument/2006/relationships/slideLayout" Target="../slideLayouts/slideLayout8.xml"/></Relationships>
</file>

<file path=ppt/slides/_rels/slide35.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28.xml"/><Relationship Id="rId1" Type="http://schemas.openxmlformats.org/officeDocument/2006/relationships/slideLayout" Target="../slideLayouts/slideLayout8.xml"/><Relationship Id="rId4" Type="http://schemas.openxmlformats.org/officeDocument/2006/relationships/image" Target="../media/image45.svg"/></Relationships>
</file>

<file path=ppt/slides/_rels/slide36.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29.xml"/><Relationship Id="rId1" Type="http://schemas.openxmlformats.org/officeDocument/2006/relationships/slideLayout" Target="../slideLayouts/slideLayout8.xml"/></Relationships>
</file>

<file path=ppt/slides/_rels/slide3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0.xml"/><Relationship Id="rId1" Type="http://schemas.openxmlformats.org/officeDocument/2006/relationships/slideLayout" Target="../slideLayouts/slideLayout8.xml"/></Relationships>
</file>

<file path=ppt/slides/_rels/slide38.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31.xml"/><Relationship Id="rId1" Type="http://schemas.openxmlformats.org/officeDocument/2006/relationships/slideLayout" Target="../slideLayouts/slideLayout8.xml"/><Relationship Id="rId6" Type="http://schemas.openxmlformats.org/officeDocument/2006/relationships/image" Target="../media/image61.png"/><Relationship Id="rId5" Type="http://schemas.openxmlformats.org/officeDocument/2006/relationships/image" Target="../media/image60.png"/><Relationship Id="rId4" Type="http://schemas.openxmlformats.org/officeDocument/2006/relationships/image" Target="../media/image59.png"/></Relationships>
</file>

<file path=ppt/slides/_rels/slide39.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32.xml"/><Relationship Id="rId1" Type="http://schemas.openxmlformats.org/officeDocument/2006/relationships/slideLayout" Target="../slideLayouts/slideLayout8.xml"/><Relationship Id="rId4" Type="http://schemas.openxmlformats.org/officeDocument/2006/relationships/hyperlink" Target="https://syncandshare.lrz.de/getlink/fiXF2oufNQGBxT7xtiXU4b/OM_Fortbildungsmaterial_Potsdam" TargetMode="External"/></Relationships>
</file>

<file path=ppt/slides/_rels/slide4.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slideLayout" Target="../slideLayouts/slideLayout8.xml"/><Relationship Id="rId7" Type="http://schemas.openxmlformats.org/officeDocument/2006/relationships/image" Target="../media/image8.jpeg"/><Relationship Id="rId12" Type="http://schemas.openxmlformats.org/officeDocument/2006/relationships/image" Target="../media/image18.png"/><Relationship Id="rId2" Type="http://schemas.openxmlformats.org/officeDocument/2006/relationships/video" Target="../media/media2.mp4"/><Relationship Id="rId1" Type="http://schemas.microsoft.com/office/2007/relationships/media" Target="../media/media2.mp4"/><Relationship Id="rId6" Type="http://schemas.openxmlformats.org/officeDocument/2006/relationships/image" Target="../media/image7.png"/><Relationship Id="rId11" Type="http://schemas.openxmlformats.org/officeDocument/2006/relationships/image" Target="../media/image17.png"/><Relationship Id="rId5" Type="http://schemas.openxmlformats.org/officeDocument/2006/relationships/image" Target="../media/image6.png"/><Relationship Id="rId10" Type="http://schemas.openxmlformats.org/officeDocument/2006/relationships/image" Target="../media/image11.png"/><Relationship Id="rId4" Type="http://schemas.openxmlformats.org/officeDocument/2006/relationships/image" Target="../media/image16.jpg"/><Relationship Id="rId9" Type="http://schemas.openxmlformats.org/officeDocument/2006/relationships/image" Target="../media/image10.png"/></Relationships>
</file>

<file path=ppt/slides/_rels/slide4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3.xml"/><Relationship Id="rId1" Type="http://schemas.openxmlformats.org/officeDocument/2006/relationships/slideLayout" Target="../slideLayouts/slideLayout1.xml"/><Relationship Id="rId5" Type="http://schemas.openxmlformats.org/officeDocument/2006/relationships/hyperlink" Target="http://www.hippasus.com/rrpweblog/archives/000095.html" TargetMode="External"/><Relationship Id="rId4" Type="http://schemas.openxmlformats.org/officeDocument/2006/relationships/hyperlink" Target="https://doi.org/10.1016/j.edurev.2015.02.003" TargetMode="External"/></Relationships>
</file>

<file path=ppt/slides/_rels/slide4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8.xml"/><Relationship Id="rId4" Type="http://schemas.openxmlformats.org/officeDocument/2006/relationships/image" Target="../media/image63.emf"/></Relationships>
</file>

<file path=ppt/slides/_rels/slide4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8.xml"/><Relationship Id="rId4" Type="http://schemas.openxmlformats.org/officeDocument/2006/relationships/image" Target="../media/image64.emf"/></Relationships>
</file>

<file path=ppt/slides/_rels/slide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19.png"/><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8" Type="http://schemas.openxmlformats.org/officeDocument/2006/relationships/image" Target="../media/image25.jpg"/><Relationship Id="rId13" Type="http://schemas.openxmlformats.org/officeDocument/2006/relationships/image" Target="../media/image27.jpeg"/><Relationship Id="rId3" Type="http://schemas.openxmlformats.org/officeDocument/2006/relationships/image" Target="../media/image20.png"/><Relationship Id="rId7" Type="http://schemas.openxmlformats.org/officeDocument/2006/relationships/image" Target="../media/image24.png"/><Relationship Id="rId12"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8.xml"/><Relationship Id="rId6" Type="http://schemas.openxmlformats.org/officeDocument/2006/relationships/image" Target="../media/image23.png"/><Relationship Id="rId11" Type="http://schemas.openxmlformats.org/officeDocument/2006/relationships/image" Target="../media/image9.png"/><Relationship Id="rId5" Type="http://schemas.openxmlformats.org/officeDocument/2006/relationships/image" Target="../media/image22.jpeg"/><Relationship Id="rId10" Type="http://schemas.openxmlformats.org/officeDocument/2006/relationships/image" Target="../media/image8.jpeg"/><Relationship Id="rId4" Type="http://schemas.openxmlformats.org/officeDocument/2006/relationships/image" Target="../media/image21.png"/><Relationship Id="rId9" Type="http://schemas.openxmlformats.org/officeDocument/2006/relationships/image" Target="../media/image26.JPG"/></Relationships>
</file>

<file path=ppt/slides/_rels/slide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a:blip r:embed="rId2">
            <a:duotone>
              <a:schemeClr val="bg2">
                <a:shade val="88000"/>
                <a:hueMod val="106000"/>
                <a:satMod val="140000"/>
                <a:lumMod val="54000"/>
              </a:schemeClr>
              <a:schemeClr val="bg2">
                <a:tint val="98000"/>
                <a:hueMod val="90000"/>
                <a:satMod val="150000"/>
                <a:lumMod val="160000"/>
              </a:schemeClr>
            </a:duotone>
          </a:blip>
          <a:stretch/>
        </a:blipFill>
        <a:effectLst/>
      </p:bgPr>
    </p:bg>
    <p:spTree>
      <p:nvGrpSpPr>
        <p:cNvPr id="1" name=""/>
        <p:cNvGrpSpPr/>
        <p:nvPr/>
      </p:nvGrpSpPr>
      <p:grpSpPr>
        <a:xfrm>
          <a:off x="0" y="0"/>
          <a:ext cx="0" cy="0"/>
          <a:chOff x="0" y="0"/>
          <a:chExt cx="0" cy="0"/>
        </a:xfrm>
      </p:grpSpPr>
      <p:pic>
        <p:nvPicPr>
          <p:cNvPr id="8" name="Picture 2">
            <a:extLst>
              <a:ext uri="{FF2B5EF4-FFF2-40B4-BE49-F238E27FC236}">
                <a16:creationId xmlns:a16="http://schemas.microsoft.com/office/drawing/2014/main" id="{6551C300-1D7A-46C3-9EF6-0EAC9B1E1F53}"/>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alphaModFix amt="30000"/>
            <a:extLst>
              <a:ext uri="{28A0092B-C50C-407E-A947-70E740481C1C}">
                <a14:useLocalDpi xmlns:a14="http://schemas.microsoft.com/office/drawing/2010/main" val="0"/>
              </a:ext>
            </a:extLst>
          </a:blip>
          <a:srcRect/>
          <a:stretch>
            <a:fillRect/>
          </a:stretch>
        </p:blipFill>
        <p:spPr bwMode="auto">
          <a:xfrm>
            <a:off x="0" y="0"/>
            <a:ext cx="12192003" cy="6858001"/>
          </a:xfrm>
          <a:prstGeom prst="rect">
            <a:avLst/>
          </a:prstGeom>
          <a:noFill/>
          <a:extLst>
            <a:ext uri="{909E8E84-426E-40dd-AFC4-6F175D3DCCD1}">
              <a14:hiddenFill xmlns="" xmlns:a16="http://schemas.microsoft.com/office/drawing/2014/main" xmlns:p14="http://schemas.microsoft.com/office/powerpoint/2010/main" xmlns:a14="http://schemas.microsoft.com/office/drawing/2010/main">
                <a:solidFill>
                  <a:srgbClr val="FFFFFF"/>
                </a:solidFill>
              </a14:hiddenFill>
            </a:ext>
          </a:extLst>
        </p:spPr>
      </p:pic>
      <p:grpSp>
        <p:nvGrpSpPr>
          <p:cNvPr id="5" name="Group 9">
            <a:extLst>
              <a:ext uri="{FF2B5EF4-FFF2-40B4-BE49-F238E27FC236}">
                <a16:creationId xmlns:a16="http://schemas.microsoft.com/office/drawing/2014/main" id="{8EC1EDC6-1B42-4FCD-BC53-B1D05BFF2E3F}"/>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4288" y="0"/>
            <a:ext cx="12053888" cy="6858001"/>
            <a:chOff x="-14288" y="0"/>
            <a:chExt cx="12053888" cy="6858001"/>
          </a:xfrm>
        </p:grpSpPr>
        <p:grpSp>
          <p:nvGrpSpPr>
            <p:cNvPr id="11" name="Group 10">
              <a:extLst>
                <a:ext uri="{FF2B5EF4-FFF2-40B4-BE49-F238E27FC236}">
                  <a16:creationId xmlns:a16="http://schemas.microsoft.com/office/drawing/2014/main" id="{633EFBCB-98A2-4F16-B3BB-BF9EC17846B7}"/>
                </a:ext>
                <a:ext uri="{C183D7F6-B498-43B3-948B-1728B52AA6E4}">
                  <adec:decorative xmlns:adec="http://schemas.microsoft.com/office/drawing/2017/decorative" val="1"/>
                </a:ext>
              </a:extLst>
            </p:cNvPr>
            <p:cNvGrpSpPr/>
            <p:nvPr>
              <p:extLst>
                <p:ext uri="{386F3935-93C4-4BCD-93E2-E3B085C9AB24}">
                  <p16:designElem xmlns:p16="http://schemas.microsoft.com/office/powerpoint/2015/main" val="1"/>
                </p:ext>
              </p:extLst>
            </p:nvPr>
          </p:nvGrpSpPr>
          <p:grpSpPr>
            <a:xfrm>
              <a:off x="-14288" y="0"/>
              <a:ext cx="1220788" cy="6858001"/>
              <a:chOff x="-14288" y="0"/>
              <a:chExt cx="1220788" cy="6858001"/>
            </a:xfrm>
            <a:gradFill flip="none" rotWithShape="1">
              <a:gsLst>
                <a:gs pos="0">
                  <a:schemeClr val="tx2"/>
                </a:gs>
                <a:gs pos="100000">
                  <a:schemeClr val="bg2">
                    <a:lumMod val="60000"/>
                    <a:lumOff val="40000"/>
                  </a:schemeClr>
                </a:gs>
              </a:gsLst>
              <a:lin ang="5400000" scaled="0"/>
              <a:tileRect/>
            </a:gradFill>
          </p:grpSpPr>
          <p:sp>
            <p:nvSpPr>
              <p:cNvPr id="23" name="Rectangle 5">
                <a:extLst>
                  <a:ext uri="{FF2B5EF4-FFF2-40B4-BE49-F238E27FC236}">
                    <a16:creationId xmlns:a16="http://schemas.microsoft.com/office/drawing/2014/main" id="{B399E29C-9CF8-4BD1-8750-949BA21268EA}"/>
                  </a:ext>
                  <a:ext uri="{C183D7F6-B498-43B3-948B-1728B52AA6E4}">
                    <adec:decorative xmlns:adec="http://schemas.microsoft.com/office/drawing/2017/decorative" val="1"/>
                  </a:ext>
                </a:extLst>
              </p:cNvPr>
              <p:cNvSpPr>
                <a:spLocks noChangeArrowheads="1"/>
              </p:cNvSpPr>
              <p:nvPr>
                <p:extLst>
                  <p:ext uri="{386F3935-93C4-4BCD-93E2-E3B085C9AB24}">
                    <p16:designElem xmlns:p16="http://schemas.microsoft.com/office/powerpoint/2015/main" val="1"/>
                  </p:ext>
                </p:extLst>
              </p:nvPr>
            </p:nvSpPr>
            <p:spPr bwMode="auto">
              <a:xfrm>
                <a:off x="114300" y="4763"/>
                <a:ext cx="23813" cy="2181225"/>
              </a:xfrm>
              <a:prstGeom prst="rect">
                <a:avLst/>
              </a:pr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miter lim="800000"/>
                    <a:headEnd/>
                    <a:tailEnd/>
                  </a14:hiddenLine>
                </a:ext>
              </a:extLst>
            </p:spPr>
            <p:txBody>
              <a:bodyPr/>
              <a:lstStyle/>
              <a:p>
                <a:endParaRPr lang="de-DE"/>
              </a:p>
            </p:txBody>
          </p:sp>
          <p:sp>
            <p:nvSpPr>
              <p:cNvPr id="24" name="Freeform 6">
                <a:extLst>
                  <a:ext uri="{FF2B5EF4-FFF2-40B4-BE49-F238E27FC236}">
                    <a16:creationId xmlns:a16="http://schemas.microsoft.com/office/drawing/2014/main" id="{CB02DFF7-56DA-42B6-B49A-C8926B841ADD}"/>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33337" y="21764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a:lstStyle/>
              <a:p>
                <a:endParaRPr lang="de-DE"/>
              </a:p>
            </p:txBody>
          </p:sp>
          <p:sp>
            <p:nvSpPr>
              <p:cNvPr id="25" name="Freeform 7">
                <a:extLst>
                  <a:ext uri="{FF2B5EF4-FFF2-40B4-BE49-F238E27FC236}">
                    <a16:creationId xmlns:a16="http://schemas.microsoft.com/office/drawing/2014/main" id="{07F77B45-21CD-43DB-AD58-24F8145021BC}"/>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28575" y="4021138"/>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a:lstStyle/>
              <a:p>
                <a:endParaRPr lang="de-DE"/>
              </a:p>
            </p:txBody>
          </p:sp>
          <p:sp>
            <p:nvSpPr>
              <p:cNvPr id="26" name="Freeform 8">
                <a:extLst>
                  <a:ext uri="{FF2B5EF4-FFF2-40B4-BE49-F238E27FC236}">
                    <a16:creationId xmlns:a16="http://schemas.microsoft.com/office/drawing/2014/main" id="{F0151C40-12A4-4A09-A8B6-179A062EF64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00025" y="4763"/>
                <a:ext cx="369888" cy="1811338"/>
              </a:xfrm>
              <a:custGeom>
                <a:avLst/>
                <a:gdLst/>
                <a:ahLst/>
                <a:cxnLst/>
                <a:rect l="0" t="0" r="r" b="b"/>
                <a:pathLst>
                  <a:path w="233" h="1141">
                    <a:moveTo>
                      <a:pt x="218" y="1141"/>
                    </a:moveTo>
                    <a:lnTo>
                      <a:pt x="0" y="626"/>
                    </a:lnTo>
                    <a:lnTo>
                      <a:pt x="0" y="0"/>
                    </a:lnTo>
                    <a:lnTo>
                      <a:pt x="15" y="0"/>
                    </a:lnTo>
                    <a:lnTo>
                      <a:pt x="15" y="623"/>
                    </a:lnTo>
                    <a:lnTo>
                      <a:pt x="233" y="1135"/>
                    </a:lnTo>
                    <a:lnTo>
                      <a:pt x="218" y="1141"/>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a:lstStyle/>
              <a:p>
                <a:endParaRPr lang="de-DE"/>
              </a:p>
            </p:txBody>
          </p:sp>
          <p:sp>
            <p:nvSpPr>
              <p:cNvPr id="27" name="Freeform 9">
                <a:extLst>
                  <a:ext uri="{FF2B5EF4-FFF2-40B4-BE49-F238E27FC236}">
                    <a16:creationId xmlns:a16="http://schemas.microsoft.com/office/drawing/2014/main" id="{F0146EA7-EB82-410D-A6ED-7C10C525ADC4}"/>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503237" y="1801813"/>
                <a:ext cx="190500" cy="188913"/>
              </a:xfrm>
              <a:custGeom>
                <a:avLst/>
                <a:gdLst/>
                <a:ahLst/>
                <a:cxnLst/>
                <a:rect l="0" t="0" r="r" b="b"/>
                <a:pathLst>
                  <a:path w="40" h="40">
                    <a:moveTo>
                      <a:pt x="20" y="40"/>
                    </a:moveTo>
                    <a:cubicBezTo>
                      <a:pt x="9" y="40"/>
                      <a:pt x="0" y="31"/>
                      <a:pt x="0" y="20"/>
                    </a:cubicBezTo>
                    <a:cubicBezTo>
                      <a:pt x="0" y="9"/>
                      <a:pt x="9" y="0"/>
                      <a:pt x="20" y="0"/>
                    </a:cubicBezTo>
                    <a:cubicBezTo>
                      <a:pt x="33" y="0"/>
                      <a:pt x="40" y="6"/>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9"/>
                      <a:pt x="31" y="4"/>
                      <a:pt x="20"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a:lstStyle/>
              <a:p>
                <a:endParaRPr lang="de-DE"/>
              </a:p>
            </p:txBody>
          </p:sp>
          <p:sp>
            <p:nvSpPr>
              <p:cNvPr id="28" name="Freeform 10">
                <a:extLst>
                  <a:ext uri="{FF2B5EF4-FFF2-40B4-BE49-F238E27FC236}">
                    <a16:creationId xmlns:a16="http://schemas.microsoft.com/office/drawing/2014/main" id="{20DD5C02-0C86-4FA9-B82A-254EF58D376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85750" y="4763"/>
                <a:ext cx="369888" cy="1430338"/>
              </a:xfrm>
              <a:custGeom>
                <a:avLst/>
                <a:gdLst/>
                <a:ahLst/>
                <a:cxnLst/>
                <a:rect l="0" t="0" r="r" b="b"/>
                <a:pathLst>
                  <a:path w="233" h="901">
                    <a:moveTo>
                      <a:pt x="221" y="901"/>
                    </a:moveTo>
                    <a:lnTo>
                      <a:pt x="0" y="383"/>
                    </a:lnTo>
                    <a:lnTo>
                      <a:pt x="0" y="0"/>
                    </a:lnTo>
                    <a:lnTo>
                      <a:pt x="18" y="0"/>
                    </a:lnTo>
                    <a:lnTo>
                      <a:pt x="18" y="380"/>
                    </a:lnTo>
                    <a:lnTo>
                      <a:pt x="233" y="895"/>
                    </a:lnTo>
                    <a:lnTo>
                      <a:pt x="221" y="901"/>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a:lstStyle/>
              <a:p>
                <a:endParaRPr lang="de-DE"/>
              </a:p>
            </p:txBody>
          </p:sp>
          <p:sp>
            <p:nvSpPr>
              <p:cNvPr id="29" name="Freeform 11">
                <a:extLst>
                  <a:ext uri="{FF2B5EF4-FFF2-40B4-BE49-F238E27FC236}">
                    <a16:creationId xmlns:a16="http://schemas.microsoft.com/office/drawing/2014/main" id="{19ED9FD5-1147-400A-8A32-82A74F7AD8F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46100" y="0"/>
                <a:ext cx="152400" cy="912813"/>
              </a:xfrm>
              <a:custGeom>
                <a:avLst/>
                <a:gdLst/>
                <a:ahLst/>
                <a:cxnLst/>
                <a:rect l="0" t="0" r="r" b="b"/>
                <a:pathLst>
                  <a:path w="96" h="575">
                    <a:moveTo>
                      <a:pt x="96" y="575"/>
                    </a:moveTo>
                    <a:lnTo>
                      <a:pt x="78" y="575"/>
                    </a:lnTo>
                    <a:lnTo>
                      <a:pt x="78" y="192"/>
                    </a:lnTo>
                    <a:lnTo>
                      <a:pt x="0" y="6"/>
                    </a:lnTo>
                    <a:lnTo>
                      <a:pt x="15" y="0"/>
                    </a:lnTo>
                    <a:lnTo>
                      <a:pt x="96" y="189"/>
                    </a:lnTo>
                    <a:lnTo>
                      <a:pt x="96" y="575"/>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a:lstStyle/>
              <a:p>
                <a:endParaRPr lang="de-DE"/>
              </a:p>
            </p:txBody>
          </p:sp>
          <p:sp>
            <p:nvSpPr>
              <p:cNvPr id="30" name="Freeform 12">
                <a:extLst>
                  <a:ext uri="{FF2B5EF4-FFF2-40B4-BE49-F238E27FC236}">
                    <a16:creationId xmlns:a16="http://schemas.microsoft.com/office/drawing/2014/main" id="{E79E6A0D-4D79-4788-8769-B989488019F4}"/>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588962" y="1420813"/>
                <a:ext cx="190500" cy="190500"/>
              </a:xfrm>
              <a:custGeom>
                <a:avLst/>
                <a:gdLst/>
                <a:ahLst/>
                <a:cxnLst/>
                <a:rect l="0" t="0" r="r" b="b"/>
                <a:pathLst>
                  <a:path w="40" h="40">
                    <a:moveTo>
                      <a:pt x="20" y="40"/>
                    </a:moveTo>
                    <a:cubicBezTo>
                      <a:pt x="9" y="40"/>
                      <a:pt x="0" y="31"/>
                      <a:pt x="0" y="20"/>
                    </a:cubicBezTo>
                    <a:cubicBezTo>
                      <a:pt x="0" y="9"/>
                      <a:pt x="9" y="0"/>
                      <a:pt x="20" y="0"/>
                    </a:cubicBezTo>
                    <a:cubicBezTo>
                      <a:pt x="33" y="0"/>
                      <a:pt x="40" y="7"/>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9"/>
                      <a:pt x="31" y="4"/>
                      <a:pt x="20"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a:lstStyle/>
              <a:p>
                <a:endParaRPr lang="de-DE"/>
              </a:p>
            </p:txBody>
          </p:sp>
          <p:sp>
            <p:nvSpPr>
              <p:cNvPr id="31" name="Freeform 13">
                <a:extLst>
                  <a:ext uri="{FF2B5EF4-FFF2-40B4-BE49-F238E27FC236}">
                    <a16:creationId xmlns:a16="http://schemas.microsoft.com/office/drawing/2014/main" id="{A6F42038-BF59-409A-902B-AD7799149A22}"/>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588962"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a:lstStyle/>
              <a:p>
                <a:endParaRPr lang="de-DE"/>
              </a:p>
            </p:txBody>
          </p:sp>
          <p:sp>
            <p:nvSpPr>
              <p:cNvPr id="32" name="Freeform 14">
                <a:extLst>
                  <a:ext uri="{FF2B5EF4-FFF2-40B4-BE49-F238E27FC236}">
                    <a16:creationId xmlns:a16="http://schemas.microsoft.com/office/drawing/2014/main" id="{D8B0BD48-5982-4C95-A7C8-E0D23064538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41350" y="0"/>
                <a:ext cx="422275" cy="527050"/>
              </a:xfrm>
              <a:custGeom>
                <a:avLst/>
                <a:gdLst/>
                <a:ahLst/>
                <a:cxnLst/>
                <a:rect l="0" t="0" r="r" b="b"/>
                <a:pathLst>
                  <a:path w="266" h="332">
                    <a:moveTo>
                      <a:pt x="257" y="332"/>
                    </a:moveTo>
                    <a:lnTo>
                      <a:pt x="48" y="123"/>
                    </a:lnTo>
                    <a:lnTo>
                      <a:pt x="0" y="6"/>
                    </a:lnTo>
                    <a:lnTo>
                      <a:pt x="15" y="0"/>
                    </a:lnTo>
                    <a:lnTo>
                      <a:pt x="63" y="114"/>
                    </a:lnTo>
                    <a:lnTo>
                      <a:pt x="266" y="320"/>
                    </a:lnTo>
                    <a:lnTo>
                      <a:pt x="257" y="332"/>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a:lstStyle/>
              <a:p>
                <a:endParaRPr lang="de-DE"/>
              </a:p>
            </p:txBody>
          </p:sp>
          <p:sp>
            <p:nvSpPr>
              <p:cNvPr id="33" name="Freeform 15">
                <a:extLst>
                  <a:ext uri="{FF2B5EF4-FFF2-40B4-BE49-F238E27FC236}">
                    <a16:creationId xmlns:a16="http://schemas.microsoft.com/office/drawing/2014/main" id="{F6C539D3-C6BD-4FB0-AA91-5AF1BF14C5F5}"/>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020762" y="488950"/>
                <a:ext cx="161925" cy="147638"/>
              </a:xfrm>
              <a:custGeom>
                <a:avLst/>
                <a:gdLst/>
                <a:ahLst/>
                <a:cxnLst/>
                <a:rect l="0" t="0" r="r" b="b"/>
                <a:pathLst>
                  <a:path w="34" h="31">
                    <a:moveTo>
                      <a:pt x="17" y="31"/>
                    </a:moveTo>
                    <a:cubicBezTo>
                      <a:pt x="13" y="31"/>
                      <a:pt x="9" y="30"/>
                      <a:pt x="6" y="27"/>
                    </a:cubicBezTo>
                    <a:cubicBezTo>
                      <a:pt x="0" y="20"/>
                      <a:pt x="0" y="10"/>
                      <a:pt x="6" y="4"/>
                    </a:cubicBezTo>
                    <a:cubicBezTo>
                      <a:pt x="9" y="1"/>
                      <a:pt x="13" y="0"/>
                      <a:pt x="17" y="0"/>
                    </a:cubicBezTo>
                    <a:cubicBezTo>
                      <a:pt x="21" y="0"/>
                      <a:pt x="25" y="1"/>
                      <a:pt x="28" y="4"/>
                    </a:cubicBezTo>
                    <a:cubicBezTo>
                      <a:pt x="34" y="10"/>
                      <a:pt x="34" y="20"/>
                      <a:pt x="28" y="27"/>
                    </a:cubicBezTo>
                    <a:cubicBezTo>
                      <a:pt x="25" y="30"/>
                      <a:pt x="21" y="31"/>
                      <a:pt x="17" y="31"/>
                    </a:cubicBezTo>
                    <a:close/>
                    <a:moveTo>
                      <a:pt x="17" y="4"/>
                    </a:moveTo>
                    <a:cubicBezTo>
                      <a:pt x="14" y="4"/>
                      <a:pt x="11" y="5"/>
                      <a:pt x="9" y="7"/>
                    </a:cubicBezTo>
                    <a:cubicBezTo>
                      <a:pt x="4" y="12"/>
                      <a:pt x="4" y="19"/>
                      <a:pt x="9" y="24"/>
                    </a:cubicBezTo>
                    <a:cubicBezTo>
                      <a:pt x="11" y="26"/>
                      <a:pt x="14" y="27"/>
                      <a:pt x="17" y="27"/>
                    </a:cubicBezTo>
                    <a:cubicBezTo>
                      <a:pt x="20" y="27"/>
                      <a:pt x="23" y="26"/>
                      <a:pt x="25" y="24"/>
                    </a:cubicBezTo>
                    <a:cubicBezTo>
                      <a:pt x="30" y="19"/>
                      <a:pt x="30" y="12"/>
                      <a:pt x="25" y="7"/>
                    </a:cubicBezTo>
                    <a:cubicBezTo>
                      <a:pt x="23" y="5"/>
                      <a:pt x="20" y="4"/>
                      <a:pt x="17"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a:lstStyle/>
              <a:p>
                <a:endParaRPr lang="de-DE"/>
              </a:p>
            </p:txBody>
          </p:sp>
          <p:sp>
            <p:nvSpPr>
              <p:cNvPr id="34" name="Line 16">
                <a:extLst>
                  <a:ext uri="{FF2B5EF4-FFF2-40B4-BE49-F238E27FC236}">
                    <a16:creationId xmlns:a16="http://schemas.microsoft.com/office/drawing/2014/main" id="{34F70AD6-B8F4-4F9D-8593-D4047107BD90}"/>
                  </a:ext>
                  <a:ext uri="{C183D7F6-B498-43B3-948B-1728B52AA6E4}">
                    <adec:decorative xmlns:adec="http://schemas.microsoft.com/office/drawing/2017/decorative" val="1"/>
                  </a:ext>
                </a:extLst>
              </p:cNvPr>
              <p:cNvSpPr>
                <a:spLocks noChangeShapeType="1"/>
              </p:cNvSpPr>
              <p:nvPr>
                <p:extLst>
                  <p:ext uri="{386F3935-93C4-4BCD-93E2-E3B085C9AB24}">
                    <p16:designElem xmlns:p16="http://schemas.microsoft.com/office/powerpoint/2015/main" val="1"/>
                  </p:ext>
                </p:extLst>
              </p:nvPr>
            </p:nvSpPr>
            <p:spPr bwMode="auto">
              <a:xfrm>
                <a:off x="-4763" y="9525"/>
                <a:ext cx="0" cy="0"/>
              </a:xfrm>
              <a:prstGeom prst="line">
                <a:avLst/>
              </a:prstGeom>
              <a:grpFill/>
              <a:ln w="15" cap="flat">
                <a:solidFill>
                  <a:srgbClr val="FFFFFF"/>
                </a:solidFill>
                <a:prstDash val="solid"/>
                <a:miter lim="800000"/>
                <a:headEnd/>
                <a:tailEnd/>
              </a:ln>
            </p:spPr>
            <p:txBody>
              <a:bodyPr/>
              <a:lstStyle/>
              <a:p>
                <a:endParaRPr lang="de-DE"/>
              </a:p>
            </p:txBody>
          </p:sp>
          <p:sp>
            <p:nvSpPr>
              <p:cNvPr id="35" name="Freeform 17">
                <a:extLst>
                  <a:ext uri="{FF2B5EF4-FFF2-40B4-BE49-F238E27FC236}">
                    <a16:creationId xmlns:a16="http://schemas.microsoft.com/office/drawing/2014/main" id="{51EAB0E0-5DE2-4906-80B0-211A6247897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9525" y="1801813"/>
                <a:ext cx="123825" cy="127000"/>
              </a:xfrm>
              <a:custGeom>
                <a:avLst/>
                <a:gdLst/>
                <a:ahLst/>
                <a:cxnLst/>
                <a:rect l="0" t="0" r="r" b="b"/>
                <a:pathLst>
                  <a:path w="78" h="80">
                    <a:moveTo>
                      <a:pt x="6" y="80"/>
                    </a:moveTo>
                    <a:lnTo>
                      <a:pt x="0" y="71"/>
                    </a:lnTo>
                    <a:lnTo>
                      <a:pt x="69" y="0"/>
                    </a:lnTo>
                    <a:lnTo>
                      <a:pt x="78" y="9"/>
                    </a:lnTo>
                    <a:lnTo>
                      <a:pt x="6" y="80"/>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a:lstStyle/>
              <a:p>
                <a:endParaRPr lang="de-DE"/>
              </a:p>
            </p:txBody>
          </p:sp>
          <p:sp>
            <p:nvSpPr>
              <p:cNvPr id="36" name="Freeform 18">
                <a:extLst>
                  <a:ext uri="{FF2B5EF4-FFF2-40B4-BE49-F238E27FC236}">
                    <a16:creationId xmlns:a16="http://schemas.microsoft.com/office/drawing/2014/main" id="{38E8B65E-526B-458D-85A5-21C0A1A74FE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9525" y="3549650"/>
                <a:ext cx="147638" cy="481013"/>
              </a:xfrm>
              <a:custGeom>
                <a:avLst/>
                <a:gdLst/>
                <a:ahLst/>
                <a:cxnLst/>
                <a:rect l="0" t="0" r="r" b="b"/>
                <a:pathLst>
                  <a:path w="93" h="303">
                    <a:moveTo>
                      <a:pt x="93" y="303"/>
                    </a:moveTo>
                    <a:lnTo>
                      <a:pt x="78" y="303"/>
                    </a:lnTo>
                    <a:lnTo>
                      <a:pt x="78" y="78"/>
                    </a:lnTo>
                    <a:lnTo>
                      <a:pt x="0" y="12"/>
                    </a:lnTo>
                    <a:lnTo>
                      <a:pt x="12" y="0"/>
                    </a:lnTo>
                    <a:lnTo>
                      <a:pt x="93" y="69"/>
                    </a:lnTo>
                    <a:lnTo>
                      <a:pt x="93" y="303"/>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a:lstStyle/>
              <a:p>
                <a:endParaRPr lang="de-DE"/>
              </a:p>
            </p:txBody>
          </p:sp>
          <p:sp>
            <p:nvSpPr>
              <p:cNvPr id="37" name="Freeform 19">
                <a:extLst>
                  <a:ext uri="{FF2B5EF4-FFF2-40B4-BE49-F238E27FC236}">
                    <a16:creationId xmlns:a16="http://schemas.microsoft.com/office/drawing/2014/main" id="{CCE331A2-5388-42F4-A175-69310C1BEF5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28587" y="1382713"/>
                <a:ext cx="142875" cy="476250"/>
              </a:xfrm>
              <a:custGeom>
                <a:avLst/>
                <a:gdLst/>
                <a:ahLst/>
                <a:cxnLst/>
                <a:rect l="0" t="0" r="r" b="b"/>
                <a:pathLst>
                  <a:path w="90" h="300">
                    <a:moveTo>
                      <a:pt x="90" y="300"/>
                    </a:moveTo>
                    <a:lnTo>
                      <a:pt x="78" y="300"/>
                    </a:lnTo>
                    <a:lnTo>
                      <a:pt x="78" y="84"/>
                    </a:lnTo>
                    <a:lnTo>
                      <a:pt x="0" y="9"/>
                    </a:lnTo>
                    <a:lnTo>
                      <a:pt x="9" y="0"/>
                    </a:lnTo>
                    <a:lnTo>
                      <a:pt x="90" y="81"/>
                    </a:lnTo>
                    <a:lnTo>
                      <a:pt x="90" y="300"/>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a:lstStyle/>
              <a:p>
                <a:endParaRPr lang="de-DE"/>
              </a:p>
            </p:txBody>
          </p:sp>
          <p:sp>
            <p:nvSpPr>
              <p:cNvPr id="38" name="Freeform 20">
                <a:extLst>
                  <a:ext uri="{FF2B5EF4-FFF2-40B4-BE49-F238E27FC236}">
                    <a16:creationId xmlns:a16="http://schemas.microsoft.com/office/drawing/2014/main" id="{4E758D69-ACA2-4888-84BB-B05B1FAF2AE7}"/>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204787" y="1849438"/>
                <a:ext cx="114300" cy="107950"/>
              </a:xfrm>
              <a:custGeom>
                <a:avLst/>
                <a:gdLst/>
                <a:ahLst/>
                <a:cxnLst/>
                <a:rect l="0" t="0" r="r" b="b"/>
                <a:pathLst>
                  <a:path w="24" h="23">
                    <a:moveTo>
                      <a:pt x="12" y="23"/>
                    </a:moveTo>
                    <a:cubicBezTo>
                      <a:pt x="6" y="23"/>
                      <a:pt x="0" y="18"/>
                      <a:pt x="0" y="12"/>
                    </a:cubicBezTo>
                    <a:cubicBezTo>
                      <a:pt x="0" y="5"/>
                      <a:pt x="6" y="0"/>
                      <a:pt x="12" y="0"/>
                    </a:cubicBezTo>
                    <a:cubicBezTo>
                      <a:pt x="18" y="0"/>
                      <a:pt x="24" y="5"/>
                      <a:pt x="24" y="12"/>
                    </a:cubicBezTo>
                    <a:cubicBezTo>
                      <a:pt x="24" y="18"/>
                      <a:pt x="18" y="23"/>
                      <a:pt x="12" y="23"/>
                    </a:cubicBezTo>
                    <a:close/>
                    <a:moveTo>
                      <a:pt x="12" y="4"/>
                    </a:moveTo>
                    <a:cubicBezTo>
                      <a:pt x="8" y="4"/>
                      <a:pt x="4" y="8"/>
                      <a:pt x="4" y="12"/>
                    </a:cubicBezTo>
                    <a:cubicBezTo>
                      <a:pt x="4" y="16"/>
                      <a:pt x="8" y="19"/>
                      <a:pt x="12" y="19"/>
                    </a:cubicBezTo>
                    <a:cubicBezTo>
                      <a:pt x="16" y="19"/>
                      <a:pt x="20" y="16"/>
                      <a:pt x="20" y="12"/>
                    </a:cubicBezTo>
                    <a:cubicBezTo>
                      <a:pt x="20" y="8"/>
                      <a:pt x="16" y="4"/>
                      <a:pt x="12"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a:lstStyle/>
              <a:p>
                <a:endParaRPr lang="de-DE"/>
              </a:p>
            </p:txBody>
          </p:sp>
          <p:sp>
            <p:nvSpPr>
              <p:cNvPr id="39" name="Rectangle 21">
                <a:extLst>
                  <a:ext uri="{FF2B5EF4-FFF2-40B4-BE49-F238E27FC236}">
                    <a16:creationId xmlns:a16="http://schemas.microsoft.com/office/drawing/2014/main" id="{078AAA22-796B-4F0E-85DA-B8B0E81115A7}"/>
                  </a:ext>
                  <a:ext uri="{C183D7F6-B498-43B3-948B-1728B52AA6E4}">
                    <adec:decorative xmlns:adec="http://schemas.microsoft.com/office/drawing/2017/decorative" val="1"/>
                  </a:ext>
                </a:extLst>
              </p:cNvPr>
              <p:cNvSpPr>
                <a:spLocks noChangeArrowheads="1"/>
              </p:cNvSpPr>
              <p:nvPr>
                <p:extLst>
                  <p:ext uri="{386F3935-93C4-4BCD-93E2-E3B085C9AB24}">
                    <p16:designElem xmlns:p16="http://schemas.microsoft.com/office/powerpoint/2015/main" val="1"/>
                  </p:ext>
                </p:extLst>
              </p:nvPr>
            </p:nvSpPr>
            <p:spPr bwMode="auto">
              <a:xfrm>
                <a:off x="133350" y="4662488"/>
                <a:ext cx="23813" cy="2181225"/>
              </a:xfrm>
              <a:prstGeom prst="rect">
                <a:avLst/>
              </a:pr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miter lim="800000"/>
                    <a:headEnd/>
                    <a:tailEnd/>
                  </a14:hiddenLine>
                </a:ext>
              </a:extLst>
            </p:spPr>
            <p:txBody>
              <a:bodyPr/>
              <a:lstStyle/>
              <a:p>
                <a:endParaRPr lang="de-DE"/>
              </a:p>
            </p:txBody>
          </p:sp>
          <p:sp>
            <p:nvSpPr>
              <p:cNvPr id="40" name="Freeform 22">
                <a:extLst>
                  <a:ext uri="{FF2B5EF4-FFF2-40B4-BE49-F238E27FC236}">
                    <a16:creationId xmlns:a16="http://schemas.microsoft.com/office/drawing/2014/main" id="{D1254A9A-3E31-4A25-9A91-F9BC6CF6A35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23837" y="5041900"/>
                <a:ext cx="369888" cy="1801813"/>
              </a:xfrm>
              <a:custGeom>
                <a:avLst/>
                <a:gdLst/>
                <a:ahLst/>
                <a:cxnLst/>
                <a:rect l="0" t="0" r="r" b="b"/>
                <a:pathLst>
                  <a:path w="233" h="1135">
                    <a:moveTo>
                      <a:pt x="15" y="1135"/>
                    </a:moveTo>
                    <a:lnTo>
                      <a:pt x="0" y="1135"/>
                    </a:lnTo>
                    <a:lnTo>
                      <a:pt x="0" y="515"/>
                    </a:lnTo>
                    <a:lnTo>
                      <a:pt x="0" y="512"/>
                    </a:lnTo>
                    <a:lnTo>
                      <a:pt x="218" y="0"/>
                    </a:lnTo>
                    <a:lnTo>
                      <a:pt x="233" y="6"/>
                    </a:lnTo>
                    <a:lnTo>
                      <a:pt x="15" y="518"/>
                    </a:lnTo>
                    <a:lnTo>
                      <a:pt x="15" y="1135"/>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a:lstStyle/>
              <a:p>
                <a:endParaRPr lang="de-DE"/>
              </a:p>
            </p:txBody>
          </p:sp>
          <p:sp>
            <p:nvSpPr>
              <p:cNvPr id="41" name="Freeform 23">
                <a:extLst>
                  <a:ext uri="{FF2B5EF4-FFF2-40B4-BE49-F238E27FC236}">
                    <a16:creationId xmlns:a16="http://schemas.microsoft.com/office/drawing/2014/main" id="{18CADB3C-936C-476A-A261-28DD5ABA734A}"/>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52387"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a:lstStyle/>
              <a:p>
                <a:endParaRPr lang="de-DE"/>
              </a:p>
            </p:txBody>
          </p:sp>
          <p:sp>
            <p:nvSpPr>
              <p:cNvPr id="42" name="Freeform 24">
                <a:extLst>
                  <a:ext uri="{FF2B5EF4-FFF2-40B4-BE49-F238E27FC236}">
                    <a16:creationId xmlns:a16="http://schemas.microsoft.com/office/drawing/2014/main" id="{771961D1-28D7-4CC1-A720-2933E8B9135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4288" y="5627688"/>
                <a:ext cx="85725" cy="1216025"/>
              </a:xfrm>
              <a:custGeom>
                <a:avLst/>
                <a:gdLst/>
                <a:ahLst/>
                <a:cxnLst/>
                <a:rect l="0" t="0" r="r" b="b"/>
                <a:pathLst>
                  <a:path w="54" h="766">
                    <a:moveTo>
                      <a:pt x="54" y="766"/>
                    </a:moveTo>
                    <a:lnTo>
                      <a:pt x="36" y="766"/>
                    </a:lnTo>
                    <a:lnTo>
                      <a:pt x="36" y="149"/>
                    </a:lnTo>
                    <a:lnTo>
                      <a:pt x="0" y="3"/>
                    </a:lnTo>
                    <a:lnTo>
                      <a:pt x="18" y="0"/>
                    </a:lnTo>
                    <a:lnTo>
                      <a:pt x="54" y="146"/>
                    </a:lnTo>
                    <a:lnTo>
                      <a:pt x="54" y="766"/>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a:lstStyle/>
              <a:p>
                <a:endParaRPr lang="de-DE"/>
              </a:p>
            </p:txBody>
          </p:sp>
          <p:sp>
            <p:nvSpPr>
              <p:cNvPr id="43" name="Freeform 25">
                <a:extLst>
                  <a:ext uri="{FF2B5EF4-FFF2-40B4-BE49-F238E27FC236}">
                    <a16:creationId xmlns:a16="http://schemas.microsoft.com/office/drawing/2014/main" id="{E7B8B616-B89E-4A1C-98DE-13B8B9394778}"/>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527050" y="48672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a:lstStyle/>
              <a:p>
                <a:endParaRPr lang="de-DE"/>
              </a:p>
            </p:txBody>
          </p:sp>
          <p:sp>
            <p:nvSpPr>
              <p:cNvPr id="44" name="Freeform 26">
                <a:extLst>
                  <a:ext uri="{FF2B5EF4-FFF2-40B4-BE49-F238E27FC236}">
                    <a16:creationId xmlns:a16="http://schemas.microsoft.com/office/drawing/2014/main" id="{5D6CC1A1-D003-44BA-87E4-B3A7F3D3004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09562" y="5422900"/>
                <a:ext cx="374650" cy="1425575"/>
              </a:xfrm>
              <a:custGeom>
                <a:avLst/>
                <a:gdLst/>
                <a:ahLst/>
                <a:cxnLst/>
                <a:rect l="0" t="0" r="r" b="b"/>
                <a:pathLst>
                  <a:path w="236" h="898">
                    <a:moveTo>
                      <a:pt x="18" y="898"/>
                    </a:moveTo>
                    <a:lnTo>
                      <a:pt x="0" y="898"/>
                    </a:lnTo>
                    <a:lnTo>
                      <a:pt x="0" y="515"/>
                    </a:lnTo>
                    <a:lnTo>
                      <a:pt x="3" y="512"/>
                    </a:lnTo>
                    <a:lnTo>
                      <a:pt x="221" y="0"/>
                    </a:lnTo>
                    <a:lnTo>
                      <a:pt x="236" y="6"/>
                    </a:lnTo>
                    <a:lnTo>
                      <a:pt x="18" y="518"/>
                    </a:lnTo>
                    <a:lnTo>
                      <a:pt x="18" y="898"/>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a:lstStyle/>
              <a:p>
                <a:endParaRPr lang="de-DE"/>
              </a:p>
            </p:txBody>
          </p:sp>
          <p:sp>
            <p:nvSpPr>
              <p:cNvPr id="45" name="Freeform 27">
                <a:extLst>
                  <a:ext uri="{FF2B5EF4-FFF2-40B4-BE49-F238E27FC236}">
                    <a16:creationId xmlns:a16="http://schemas.microsoft.com/office/drawing/2014/main" id="{FF32749B-B34C-4FCB-A33A-0478844A93A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69912" y="5945188"/>
                <a:ext cx="152400" cy="912813"/>
              </a:xfrm>
              <a:custGeom>
                <a:avLst/>
                <a:gdLst/>
                <a:ahLst/>
                <a:cxnLst/>
                <a:rect l="0" t="0" r="r" b="b"/>
                <a:pathLst>
                  <a:path w="96" h="575">
                    <a:moveTo>
                      <a:pt x="15" y="575"/>
                    </a:moveTo>
                    <a:lnTo>
                      <a:pt x="0" y="569"/>
                    </a:lnTo>
                    <a:lnTo>
                      <a:pt x="81" y="383"/>
                    </a:lnTo>
                    <a:lnTo>
                      <a:pt x="81" y="0"/>
                    </a:lnTo>
                    <a:lnTo>
                      <a:pt x="96" y="0"/>
                    </a:lnTo>
                    <a:lnTo>
                      <a:pt x="96" y="386"/>
                    </a:lnTo>
                    <a:lnTo>
                      <a:pt x="15" y="575"/>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a:lstStyle/>
              <a:p>
                <a:endParaRPr lang="de-DE"/>
              </a:p>
            </p:txBody>
          </p:sp>
          <p:sp>
            <p:nvSpPr>
              <p:cNvPr id="46" name="Freeform 28">
                <a:extLst>
                  <a:ext uri="{FF2B5EF4-FFF2-40B4-BE49-F238E27FC236}">
                    <a16:creationId xmlns:a16="http://schemas.microsoft.com/office/drawing/2014/main" id="{4455F261-AC57-4085-8989-4DBED747F150}"/>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612775" y="52466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a:lstStyle/>
              <a:p>
                <a:endParaRPr lang="de-DE"/>
              </a:p>
            </p:txBody>
          </p:sp>
          <p:sp>
            <p:nvSpPr>
              <p:cNvPr id="47" name="Freeform 29">
                <a:extLst>
                  <a:ext uri="{FF2B5EF4-FFF2-40B4-BE49-F238E27FC236}">
                    <a16:creationId xmlns:a16="http://schemas.microsoft.com/office/drawing/2014/main" id="{57CEA90D-DB58-4EC0-A55C-15FAF59E046D}"/>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612775" y="57642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a:lstStyle/>
              <a:p>
                <a:endParaRPr lang="de-DE"/>
              </a:p>
            </p:txBody>
          </p:sp>
          <p:sp>
            <p:nvSpPr>
              <p:cNvPr id="48" name="Freeform 30">
                <a:extLst>
                  <a:ext uri="{FF2B5EF4-FFF2-40B4-BE49-F238E27FC236}">
                    <a16:creationId xmlns:a16="http://schemas.microsoft.com/office/drawing/2014/main" id="{66BBB005-2E38-496A-A46C-FD2B0605C16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69925" y="6330950"/>
                <a:ext cx="417513" cy="517525"/>
              </a:xfrm>
              <a:custGeom>
                <a:avLst/>
                <a:gdLst/>
                <a:ahLst/>
                <a:cxnLst/>
                <a:rect l="0" t="0" r="r" b="b"/>
                <a:pathLst>
                  <a:path w="263" h="326">
                    <a:moveTo>
                      <a:pt x="15" y="326"/>
                    </a:moveTo>
                    <a:lnTo>
                      <a:pt x="0" y="320"/>
                    </a:lnTo>
                    <a:lnTo>
                      <a:pt x="45" y="206"/>
                    </a:lnTo>
                    <a:lnTo>
                      <a:pt x="48" y="206"/>
                    </a:lnTo>
                    <a:lnTo>
                      <a:pt x="254" y="0"/>
                    </a:lnTo>
                    <a:lnTo>
                      <a:pt x="263" y="12"/>
                    </a:lnTo>
                    <a:lnTo>
                      <a:pt x="60" y="215"/>
                    </a:lnTo>
                    <a:lnTo>
                      <a:pt x="15" y="326"/>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a:lstStyle/>
              <a:p>
                <a:endParaRPr lang="de-DE"/>
              </a:p>
            </p:txBody>
          </p:sp>
          <p:sp>
            <p:nvSpPr>
              <p:cNvPr id="49" name="Freeform 31">
                <a:extLst>
                  <a:ext uri="{FF2B5EF4-FFF2-40B4-BE49-F238E27FC236}">
                    <a16:creationId xmlns:a16="http://schemas.microsoft.com/office/drawing/2014/main" id="{E1A7618C-DE9D-401A-AD7A-784F19DA8560}"/>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049337" y="6221413"/>
                <a:ext cx="157163" cy="147638"/>
              </a:xfrm>
              <a:custGeom>
                <a:avLst/>
                <a:gdLst/>
                <a:ahLst/>
                <a:cxnLst/>
                <a:rect l="0" t="0" r="r" b="b"/>
                <a:pathLst>
                  <a:path w="33" h="31">
                    <a:moveTo>
                      <a:pt x="16" y="31"/>
                    </a:moveTo>
                    <a:cubicBezTo>
                      <a:pt x="12" y="31"/>
                      <a:pt x="8" y="29"/>
                      <a:pt x="5" y="26"/>
                    </a:cubicBezTo>
                    <a:cubicBezTo>
                      <a:pt x="2" y="24"/>
                      <a:pt x="0" y="20"/>
                      <a:pt x="0" y="15"/>
                    </a:cubicBezTo>
                    <a:cubicBezTo>
                      <a:pt x="0" y="11"/>
                      <a:pt x="2" y="7"/>
                      <a:pt x="5" y="4"/>
                    </a:cubicBezTo>
                    <a:cubicBezTo>
                      <a:pt x="8" y="1"/>
                      <a:pt x="12" y="0"/>
                      <a:pt x="16" y="0"/>
                    </a:cubicBezTo>
                    <a:cubicBezTo>
                      <a:pt x="20" y="0"/>
                      <a:pt x="24" y="1"/>
                      <a:pt x="27" y="4"/>
                    </a:cubicBezTo>
                    <a:cubicBezTo>
                      <a:pt x="33" y="10"/>
                      <a:pt x="33" y="20"/>
                      <a:pt x="27" y="26"/>
                    </a:cubicBezTo>
                    <a:cubicBezTo>
                      <a:pt x="24" y="29"/>
                      <a:pt x="20" y="31"/>
                      <a:pt x="16" y="31"/>
                    </a:cubicBezTo>
                    <a:close/>
                    <a:moveTo>
                      <a:pt x="16" y="4"/>
                    </a:moveTo>
                    <a:cubicBezTo>
                      <a:pt x="13" y="4"/>
                      <a:pt x="10" y="5"/>
                      <a:pt x="8" y="7"/>
                    </a:cubicBezTo>
                    <a:cubicBezTo>
                      <a:pt x="6" y="9"/>
                      <a:pt x="4" y="12"/>
                      <a:pt x="4" y="15"/>
                    </a:cubicBezTo>
                    <a:cubicBezTo>
                      <a:pt x="4" y="19"/>
                      <a:pt x="6" y="21"/>
                      <a:pt x="8" y="24"/>
                    </a:cubicBezTo>
                    <a:cubicBezTo>
                      <a:pt x="10" y="26"/>
                      <a:pt x="13" y="27"/>
                      <a:pt x="16" y="27"/>
                    </a:cubicBezTo>
                    <a:cubicBezTo>
                      <a:pt x="19" y="27"/>
                      <a:pt x="22" y="26"/>
                      <a:pt x="24" y="24"/>
                    </a:cubicBezTo>
                    <a:cubicBezTo>
                      <a:pt x="29" y="19"/>
                      <a:pt x="29" y="12"/>
                      <a:pt x="24" y="7"/>
                    </a:cubicBezTo>
                    <a:cubicBezTo>
                      <a:pt x="22" y="5"/>
                      <a:pt x="19" y="4"/>
                      <a:pt x="16"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a:lstStyle/>
              <a:p>
                <a:endParaRPr lang="de-DE"/>
              </a:p>
            </p:txBody>
          </p:sp>
        </p:grpSp>
        <p:grpSp>
          <p:nvGrpSpPr>
            <p:cNvPr id="12" name="Group 11">
              <a:extLst>
                <a:ext uri="{FF2B5EF4-FFF2-40B4-BE49-F238E27FC236}">
                  <a16:creationId xmlns:a16="http://schemas.microsoft.com/office/drawing/2014/main" id="{5E441C57-A0CF-4D49-9609-55CB4646BD6A}"/>
                </a:ext>
                <a:ext uri="{C183D7F6-B498-43B3-948B-1728B52AA6E4}">
                  <adec:decorative xmlns:adec="http://schemas.microsoft.com/office/drawing/2017/decorative" val="1"/>
                </a:ext>
              </a:extLst>
            </p:cNvPr>
            <p:cNvGrpSpPr/>
            <p:nvPr>
              <p:extLst>
                <p:ext uri="{386F3935-93C4-4BCD-93E2-E3B085C9AB24}">
                  <p16:designElem xmlns:p16="http://schemas.microsoft.com/office/powerpoint/2015/main" val="1"/>
                </p:ext>
              </p:extLst>
            </p:nvPr>
          </p:nvGrpSpPr>
          <p:grpSpPr>
            <a:xfrm>
              <a:off x="11364912" y="0"/>
              <a:ext cx="674688" cy="6848476"/>
              <a:chOff x="11364912" y="0"/>
              <a:chExt cx="674688" cy="6848476"/>
            </a:xfrm>
            <a:gradFill flip="none" rotWithShape="1">
              <a:gsLst>
                <a:gs pos="0">
                  <a:schemeClr val="tx2">
                    <a:alpha val="80000"/>
                  </a:schemeClr>
                </a:gs>
                <a:gs pos="100000">
                  <a:schemeClr val="bg2">
                    <a:lumMod val="60000"/>
                    <a:lumOff val="40000"/>
                    <a:alpha val="60000"/>
                  </a:schemeClr>
                </a:gs>
              </a:gsLst>
              <a:lin ang="5400000" scaled="0"/>
              <a:tileRect/>
            </a:gradFill>
          </p:grpSpPr>
          <p:sp>
            <p:nvSpPr>
              <p:cNvPr id="13" name="Freeform 32">
                <a:extLst>
                  <a:ext uri="{FF2B5EF4-FFF2-40B4-BE49-F238E27FC236}">
                    <a16:creationId xmlns:a16="http://schemas.microsoft.com/office/drawing/2014/main" id="{2D3240AD-75B9-452B-9967-D05B40DE5FB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483975" y="0"/>
                <a:ext cx="417513" cy="512763"/>
              </a:xfrm>
              <a:custGeom>
                <a:avLst/>
                <a:gdLst/>
                <a:ahLst/>
                <a:cxnLst/>
                <a:rect l="0" t="0" r="r" b="b"/>
                <a:pathLst>
                  <a:path w="263" h="323">
                    <a:moveTo>
                      <a:pt x="12" y="323"/>
                    </a:moveTo>
                    <a:lnTo>
                      <a:pt x="0" y="314"/>
                    </a:lnTo>
                    <a:lnTo>
                      <a:pt x="203" y="108"/>
                    </a:lnTo>
                    <a:lnTo>
                      <a:pt x="248" y="0"/>
                    </a:lnTo>
                    <a:lnTo>
                      <a:pt x="263" y="6"/>
                    </a:lnTo>
                    <a:lnTo>
                      <a:pt x="218" y="117"/>
                    </a:lnTo>
                    <a:lnTo>
                      <a:pt x="218" y="117"/>
                    </a:lnTo>
                    <a:lnTo>
                      <a:pt x="12" y="323"/>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a:lstStyle/>
              <a:p>
                <a:endParaRPr lang="de-DE"/>
              </a:p>
            </p:txBody>
          </p:sp>
          <p:sp>
            <p:nvSpPr>
              <p:cNvPr id="14" name="Freeform 33">
                <a:extLst>
                  <a:ext uri="{FF2B5EF4-FFF2-40B4-BE49-F238E27FC236}">
                    <a16:creationId xmlns:a16="http://schemas.microsoft.com/office/drawing/2014/main" id="{6A557EE5-4777-4655-A433-05006D84104D}"/>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1364912" y="474663"/>
                <a:ext cx="157163" cy="152400"/>
              </a:xfrm>
              <a:custGeom>
                <a:avLst/>
                <a:gdLst/>
                <a:ahLst/>
                <a:cxnLst/>
                <a:rect l="0" t="0" r="r" b="b"/>
                <a:pathLst>
                  <a:path w="33" h="32">
                    <a:moveTo>
                      <a:pt x="17" y="32"/>
                    </a:moveTo>
                    <a:cubicBezTo>
                      <a:pt x="13" y="32"/>
                      <a:pt x="9" y="30"/>
                      <a:pt x="6" y="27"/>
                    </a:cubicBezTo>
                    <a:cubicBezTo>
                      <a:pt x="0" y="21"/>
                      <a:pt x="0" y="11"/>
                      <a:pt x="6" y="5"/>
                    </a:cubicBezTo>
                    <a:cubicBezTo>
                      <a:pt x="9" y="2"/>
                      <a:pt x="13" y="0"/>
                      <a:pt x="17" y="0"/>
                    </a:cubicBezTo>
                    <a:cubicBezTo>
                      <a:pt x="21" y="0"/>
                      <a:pt x="25" y="2"/>
                      <a:pt x="28" y="5"/>
                    </a:cubicBezTo>
                    <a:cubicBezTo>
                      <a:pt x="31" y="8"/>
                      <a:pt x="33" y="12"/>
                      <a:pt x="33" y="16"/>
                    </a:cubicBezTo>
                    <a:cubicBezTo>
                      <a:pt x="33" y="20"/>
                      <a:pt x="31" y="24"/>
                      <a:pt x="28" y="27"/>
                    </a:cubicBezTo>
                    <a:cubicBezTo>
                      <a:pt x="25" y="30"/>
                      <a:pt x="21" y="32"/>
                      <a:pt x="17" y="32"/>
                    </a:cubicBezTo>
                    <a:close/>
                    <a:moveTo>
                      <a:pt x="17" y="4"/>
                    </a:moveTo>
                    <a:cubicBezTo>
                      <a:pt x="14" y="4"/>
                      <a:pt x="11" y="6"/>
                      <a:pt x="9" y="8"/>
                    </a:cubicBezTo>
                    <a:cubicBezTo>
                      <a:pt x="4" y="12"/>
                      <a:pt x="4" y="20"/>
                      <a:pt x="9" y="24"/>
                    </a:cubicBezTo>
                    <a:cubicBezTo>
                      <a:pt x="11" y="27"/>
                      <a:pt x="14" y="28"/>
                      <a:pt x="17" y="28"/>
                    </a:cubicBezTo>
                    <a:cubicBezTo>
                      <a:pt x="20" y="28"/>
                      <a:pt x="23" y="27"/>
                      <a:pt x="26" y="24"/>
                    </a:cubicBezTo>
                    <a:cubicBezTo>
                      <a:pt x="30" y="20"/>
                      <a:pt x="30" y="12"/>
                      <a:pt x="26" y="8"/>
                    </a:cubicBezTo>
                    <a:cubicBezTo>
                      <a:pt x="23" y="6"/>
                      <a:pt x="20" y="4"/>
                      <a:pt x="17"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a:lstStyle/>
              <a:p>
                <a:endParaRPr lang="de-DE"/>
              </a:p>
            </p:txBody>
          </p:sp>
          <p:sp>
            <p:nvSpPr>
              <p:cNvPr id="15" name="Freeform 34">
                <a:extLst>
                  <a:ext uri="{FF2B5EF4-FFF2-40B4-BE49-F238E27FC236}">
                    <a16:creationId xmlns:a16="http://schemas.microsoft.com/office/drawing/2014/main" id="{6B721B6E-8FF2-470B-A180-C594E82718ED}"/>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1631612" y="1539875"/>
                <a:ext cx="188913"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a:lstStyle/>
              <a:p>
                <a:endParaRPr lang="de-DE"/>
              </a:p>
            </p:txBody>
          </p:sp>
          <p:sp>
            <p:nvSpPr>
              <p:cNvPr id="16" name="Freeform 35">
                <a:extLst>
                  <a:ext uri="{FF2B5EF4-FFF2-40B4-BE49-F238E27FC236}">
                    <a16:creationId xmlns:a16="http://schemas.microsoft.com/office/drawing/2014/main" id="{23E045A6-2D54-488D-B5F0-68851843088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531600" y="5694363"/>
                <a:ext cx="298450" cy="1154113"/>
              </a:xfrm>
              <a:custGeom>
                <a:avLst/>
                <a:gdLst/>
                <a:ahLst/>
                <a:cxnLst/>
                <a:rect l="0" t="0" r="r" b="b"/>
                <a:pathLst>
                  <a:path w="188" h="727">
                    <a:moveTo>
                      <a:pt x="15" y="727"/>
                    </a:moveTo>
                    <a:lnTo>
                      <a:pt x="0" y="727"/>
                    </a:lnTo>
                    <a:lnTo>
                      <a:pt x="0" y="407"/>
                    </a:lnTo>
                    <a:lnTo>
                      <a:pt x="0" y="407"/>
                    </a:lnTo>
                    <a:lnTo>
                      <a:pt x="176" y="0"/>
                    </a:lnTo>
                    <a:lnTo>
                      <a:pt x="188" y="6"/>
                    </a:lnTo>
                    <a:lnTo>
                      <a:pt x="15" y="410"/>
                    </a:lnTo>
                    <a:lnTo>
                      <a:pt x="15" y="727"/>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a:lstStyle/>
              <a:p>
                <a:endParaRPr lang="de-DE"/>
              </a:p>
            </p:txBody>
          </p:sp>
          <p:sp>
            <p:nvSpPr>
              <p:cNvPr id="17" name="Freeform 36">
                <a:extLst>
                  <a:ext uri="{FF2B5EF4-FFF2-40B4-BE49-F238E27FC236}">
                    <a16:creationId xmlns:a16="http://schemas.microsoft.com/office/drawing/2014/main" id="{2A4F07ED-57C7-4FF7-ABF8-793FC03A2470}"/>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1772900" y="5551488"/>
                <a:ext cx="157163" cy="155575"/>
              </a:xfrm>
              <a:custGeom>
                <a:avLst/>
                <a:gdLst/>
                <a:ahLst/>
                <a:cxnLst/>
                <a:rect l="0" t="0" r="r" b="b"/>
                <a:pathLst>
                  <a:path w="33" h="33">
                    <a:moveTo>
                      <a:pt x="17" y="33"/>
                    </a:moveTo>
                    <a:cubicBezTo>
                      <a:pt x="8" y="33"/>
                      <a:pt x="0" y="25"/>
                      <a:pt x="0" y="16"/>
                    </a:cubicBezTo>
                    <a:cubicBezTo>
                      <a:pt x="0" y="7"/>
                      <a:pt x="8" y="0"/>
                      <a:pt x="17" y="0"/>
                    </a:cubicBezTo>
                    <a:cubicBezTo>
                      <a:pt x="26" y="0"/>
                      <a:pt x="33" y="7"/>
                      <a:pt x="33" y="16"/>
                    </a:cubicBezTo>
                    <a:cubicBezTo>
                      <a:pt x="33" y="25"/>
                      <a:pt x="26" y="33"/>
                      <a:pt x="17" y="33"/>
                    </a:cubicBezTo>
                    <a:close/>
                    <a:moveTo>
                      <a:pt x="17" y="4"/>
                    </a:moveTo>
                    <a:cubicBezTo>
                      <a:pt x="10" y="4"/>
                      <a:pt x="4" y="9"/>
                      <a:pt x="4" y="16"/>
                    </a:cubicBezTo>
                    <a:cubicBezTo>
                      <a:pt x="4" y="23"/>
                      <a:pt x="10" y="29"/>
                      <a:pt x="17" y="29"/>
                    </a:cubicBezTo>
                    <a:cubicBezTo>
                      <a:pt x="23" y="29"/>
                      <a:pt x="29" y="23"/>
                      <a:pt x="29" y="16"/>
                    </a:cubicBezTo>
                    <a:cubicBezTo>
                      <a:pt x="29" y="9"/>
                      <a:pt x="23" y="4"/>
                      <a:pt x="17"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a:lstStyle/>
              <a:p>
                <a:endParaRPr lang="de-DE"/>
              </a:p>
            </p:txBody>
          </p:sp>
          <p:sp>
            <p:nvSpPr>
              <p:cNvPr id="18" name="Freeform 37">
                <a:extLst>
                  <a:ext uri="{FF2B5EF4-FFF2-40B4-BE49-F238E27FC236}">
                    <a16:creationId xmlns:a16="http://schemas.microsoft.com/office/drawing/2014/main" id="{8829D0E6-D04F-4297-A784-6837F13ECAB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710987" y="4763"/>
                <a:ext cx="304800" cy="1544638"/>
              </a:xfrm>
              <a:custGeom>
                <a:avLst/>
                <a:gdLst/>
                <a:ahLst/>
                <a:cxnLst/>
                <a:rect l="0" t="0" r="r" b="b"/>
                <a:pathLst>
                  <a:path w="192" h="973">
                    <a:moveTo>
                      <a:pt x="15" y="973"/>
                    </a:moveTo>
                    <a:lnTo>
                      <a:pt x="0" y="973"/>
                    </a:lnTo>
                    <a:lnTo>
                      <a:pt x="0" y="790"/>
                    </a:lnTo>
                    <a:lnTo>
                      <a:pt x="174" y="614"/>
                    </a:lnTo>
                    <a:lnTo>
                      <a:pt x="174" y="0"/>
                    </a:lnTo>
                    <a:lnTo>
                      <a:pt x="192" y="0"/>
                    </a:lnTo>
                    <a:lnTo>
                      <a:pt x="192" y="620"/>
                    </a:lnTo>
                    <a:lnTo>
                      <a:pt x="15" y="796"/>
                    </a:lnTo>
                    <a:lnTo>
                      <a:pt x="15" y="973"/>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a:lstStyle/>
              <a:p>
                <a:endParaRPr lang="de-DE"/>
              </a:p>
            </p:txBody>
          </p:sp>
          <p:sp>
            <p:nvSpPr>
              <p:cNvPr id="19" name="Freeform 38">
                <a:extLst>
                  <a:ext uri="{FF2B5EF4-FFF2-40B4-BE49-F238E27FC236}">
                    <a16:creationId xmlns:a16="http://schemas.microsoft.com/office/drawing/2014/main" id="{9477D3D3-AA00-446F-B05D-EBBA25D3C98D}"/>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1636375" y="4867275"/>
                <a:ext cx="188913"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a:lstStyle/>
              <a:p>
                <a:endParaRPr lang="de-DE"/>
              </a:p>
            </p:txBody>
          </p:sp>
          <p:sp>
            <p:nvSpPr>
              <p:cNvPr id="20" name="Freeform 39">
                <a:extLst>
                  <a:ext uri="{FF2B5EF4-FFF2-40B4-BE49-F238E27FC236}">
                    <a16:creationId xmlns:a16="http://schemas.microsoft.com/office/drawing/2014/main" id="{5AC450AD-A350-42FA-B7EA-103D4416B46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441112" y="5046663"/>
                <a:ext cx="307975" cy="1801813"/>
              </a:xfrm>
              <a:custGeom>
                <a:avLst/>
                <a:gdLst/>
                <a:ahLst/>
                <a:cxnLst/>
                <a:rect l="0" t="0" r="r" b="b"/>
                <a:pathLst>
                  <a:path w="194" h="1135">
                    <a:moveTo>
                      <a:pt x="18" y="1135"/>
                    </a:moveTo>
                    <a:lnTo>
                      <a:pt x="0" y="1135"/>
                    </a:lnTo>
                    <a:lnTo>
                      <a:pt x="0" y="354"/>
                    </a:lnTo>
                    <a:lnTo>
                      <a:pt x="176" y="177"/>
                    </a:lnTo>
                    <a:lnTo>
                      <a:pt x="176" y="0"/>
                    </a:lnTo>
                    <a:lnTo>
                      <a:pt x="194" y="0"/>
                    </a:lnTo>
                    <a:lnTo>
                      <a:pt x="194" y="183"/>
                    </a:lnTo>
                    <a:lnTo>
                      <a:pt x="18" y="360"/>
                    </a:lnTo>
                    <a:lnTo>
                      <a:pt x="18" y="1135"/>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a:lstStyle/>
              <a:p>
                <a:endParaRPr lang="de-DE"/>
              </a:p>
            </p:txBody>
          </p:sp>
          <p:sp>
            <p:nvSpPr>
              <p:cNvPr id="21" name="Freeform 40">
                <a:extLst>
                  <a:ext uri="{FF2B5EF4-FFF2-40B4-BE49-F238E27FC236}">
                    <a16:creationId xmlns:a16="http://schemas.microsoft.com/office/drawing/2014/main" id="{A10F783A-EC27-47BE-A21D-3531A036FA6F}"/>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1849100" y="64166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a:lstStyle/>
              <a:p>
                <a:endParaRPr lang="de-DE"/>
              </a:p>
            </p:txBody>
          </p:sp>
          <p:sp>
            <p:nvSpPr>
              <p:cNvPr id="22" name="Rectangle 41">
                <a:extLst>
                  <a:ext uri="{FF2B5EF4-FFF2-40B4-BE49-F238E27FC236}">
                    <a16:creationId xmlns:a16="http://schemas.microsoft.com/office/drawing/2014/main" id="{A2CBE444-D00C-4C80-9F29-42A250C500B8}"/>
                  </a:ext>
                  <a:ext uri="{C183D7F6-B498-43B3-948B-1728B52AA6E4}">
                    <adec:decorative xmlns:adec="http://schemas.microsoft.com/office/drawing/2017/decorative" val="1"/>
                  </a:ext>
                </a:extLst>
              </p:cNvPr>
              <p:cNvSpPr>
                <a:spLocks noChangeArrowheads="1"/>
              </p:cNvSpPr>
              <p:nvPr>
                <p:extLst>
                  <p:ext uri="{386F3935-93C4-4BCD-93E2-E3B085C9AB24}">
                    <p16:designElem xmlns:p16="http://schemas.microsoft.com/office/powerpoint/2015/main" val="1"/>
                  </p:ext>
                </p:extLst>
              </p:nvPr>
            </p:nvSpPr>
            <p:spPr bwMode="auto">
              <a:xfrm>
                <a:off x="11939587" y="6596063"/>
                <a:ext cx="23813" cy="252413"/>
              </a:xfrm>
              <a:prstGeom prst="rect">
                <a:avLst/>
              </a:pr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miter lim="800000"/>
                    <a:headEnd/>
                    <a:tailEnd/>
                  </a14:hiddenLine>
                </a:ext>
              </a:extLst>
            </p:spPr>
            <p:txBody>
              <a:bodyPr/>
              <a:lstStyle/>
              <a:p>
                <a:endParaRPr lang="de-DE"/>
              </a:p>
            </p:txBody>
          </p:sp>
        </p:grpSp>
      </p:grpSp>
      <p:pic>
        <p:nvPicPr>
          <p:cNvPr id="3" name="Grafik 2">
            <a:extLst>
              <a:ext uri="{FF2B5EF4-FFF2-40B4-BE49-F238E27FC236}">
                <a16:creationId xmlns:a16="http://schemas.microsoft.com/office/drawing/2014/main" id="{7174F981-48B2-6193-BE84-370405D95C93}"/>
              </a:ext>
            </a:extLst>
          </p:cNvPr>
          <p:cNvPicPr>
            <a:picLocks noChangeAspect="1"/>
          </p:cNvPicPr>
          <p:nvPr/>
        </p:nvPicPr>
        <p:blipFill>
          <a:blip r:embed="rId4"/>
          <a:srcRect/>
          <a:stretch/>
        </p:blipFill>
        <p:spPr>
          <a:xfrm>
            <a:off x="20" y="11"/>
            <a:ext cx="12191980" cy="6857988"/>
          </a:xfrm>
          <a:prstGeom prst="rect">
            <a:avLst/>
          </a:prstGeom>
        </p:spPr>
      </p:pic>
    </p:spTree>
    <p:extLst>
      <p:ext uri="{BB962C8B-B14F-4D97-AF65-F5344CB8AC3E}">
        <p14:creationId xmlns:p14="http://schemas.microsoft.com/office/powerpoint/2010/main" val="120509566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D23E7D8-5B11-27B5-D85B-7DA30FE3E32C}"/>
              </a:ext>
            </a:extLst>
          </p:cNvPr>
          <p:cNvSpPr>
            <a:spLocks noGrp="1"/>
          </p:cNvSpPr>
          <p:nvPr>
            <p:ph type="title"/>
          </p:nvPr>
        </p:nvSpPr>
        <p:spPr>
          <a:xfrm>
            <a:off x="1093786" y="530324"/>
            <a:ext cx="10074275" cy="1639886"/>
          </a:xfrm>
        </p:spPr>
        <p:txBody>
          <a:bodyPr/>
          <a:lstStyle/>
          <a:p>
            <a:r>
              <a:rPr lang="de-DE" dirty="0"/>
              <a:t>Erste Befragung (5 min)</a:t>
            </a:r>
          </a:p>
        </p:txBody>
      </p:sp>
      <p:sp>
        <p:nvSpPr>
          <p:cNvPr id="8" name="Textplatzhalter 7">
            <a:extLst>
              <a:ext uri="{FF2B5EF4-FFF2-40B4-BE49-F238E27FC236}">
                <a16:creationId xmlns:a16="http://schemas.microsoft.com/office/drawing/2014/main" id="{755DD613-AD6B-EBEF-1BBB-AE34CCD4CF44}"/>
              </a:ext>
            </a:extLst>
          </p:cNvPr>
          <p:cNvSpPr>
            <a:spLocks noGrp="1"/>
          </p:cNvSpPr>
          <p:nvPr>
            <p:ph type="body" sz="half" idx="2"/>
          </p:nvPr>
        </p:nvSpPr>
        <p:spPr>
          <a:xfrm>
            <a:off x="1093786" y="2785962"/>
            <a:ext cx="9853256" cy="3541714"/>
          </a:xfrm>
        </p:spPr>
        <p:txBody>
          <a:bodyPr>
            <a:normAutofit/>
          </a:bodyPr>
          <a:lstStyle/>
          <a:p>
            <a:r>
              <a:rPr lang="de-DE" sz="2400" dirty="0"/>
              <a:t>Bitte folgen Sie den Anweisungen zur Evaluation auf Ihrem Laufzettel!</a:t>
            </a:r>
          </a:p>
          <a:p>
            <a:endParaRPr lang="de-DE" sz="2400" dirty="0"/>
          </a:p>
          <a:p>
            <a:r>
              <a:rPr lang="de-DE" sz="2400" dirty="0"/>
              <a:t>Ihre Rückmeldung ist enorm hilfreich für uns, vielen Dank!</a:t>
            </a:r>
          </a:p>
        </p:txBody>
      </p:sp>
      <p:pic>
        <p:nvPicPr>
          <p:cNvPr id="3" name="Grafik 2" descr="Ein Bild, das Text, Screenshot, Schrift, Grafikdesign enthält.&#10;&#10;Automatisch generierte Beschreibung">
            <a:extLst>
              <a:ext uri="{FF2B5EF4-FFF2-40B4-BE49-F238E27FC236}">
                <a16:creationId xmlns:a16="http://schemas.microsoft.com/office/drawing/2014/main" id="{3CBE3958-5054-C969-FA84-7996F3F93D19}"/>
              </a:ext>
            </a:extLst>
          </p:cNvPr>
          <p:cNvPicPr>
            <a:picLocks noChangeAspect="1"/>
          </p:cNvPicPr>
          <p:nvPr/>
        </p:nvPicPr>
        <p:blipFill rotWithShape="1">
          <a:blip r:embed="rId3"/>
          <a:srcRect l="19210" t="58286" r="23665" b="26327"/>
          <a:stretch/>
        </p:blipFill>
        <p:spPr>
          <a:xfrm>
            <a:off x="5104337" y="7951"/>
            <a:ext cx="636505" cy="737502"/>
          </a:xfrm>
          <a:prstGeom prst="rect">
            <a:avLst/>
          </a:prstGeom>
        </p:spPr>
      </p:pic>
    </p:spTree>
    <p:extLst>
      <p:ext uri="{BB962C8B-B14F-4D97-AF65-F5344CB8AC3E}">
        <p14:creationId xmlns:p14="http://schemas.microsoft.com/office/powerpoint/2010/main" val="398858130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DF85172-69B4-2F19-FC25-B6AAD7F693FB}"/>
              </a:ext>
            </a:extLst>
          </p:cNvPr>
          <p:cNvSpPr>
            <a:spLocks noGrp="1"/>
          </p:cNvSpPr>
          <p:nvPr>
            <p:ph type="title"/>
          </p:nvPr>
        </p:nvSpPr>
        <p:spPr/>
        <p:txBody>
          <a:bodyPr/>
          <a:lstStyle/>
          <a:p>
            <a:r>
              <a:rPr lang="de-DE"/>
              <a:t>Dschungel digitaler Medien</a:t>
            </a:r>
            <a:endParaRPr lang="de-DE" dirty="0"/>
          </a:p>
        </p:txBody>
      </p:sp>
      <p:pic>
        <p:nvPicPr>
          <p:cNvPr id="7" name="Grafik 6" descr="Ein Bild, das Baum, Bild, Grün, Dschungel enthält.&#10;&#10;Automatisch generierte Beschreibung">
            <a:extLst>
              <a:ext uri="{FF2B5EF4-FFF2-40B4-BE49-F238E27FC236}">
                <a16:creationId xmlns:a16="http://schemas.microsoft.com/office/drawing/2014/main" id="{D39605C0-702B-9D1C-01FB-6F233E02F80D}"/>
              </a:ext>
            </a:extLst>
          </p:cNvPr>
          <p:cNvPicPr>
            <a:picLocks noChangeAspect="1"/>
          </p:cNvPicPr>
          <p:nvPr/>
        </p:nvPicPr>
        <p:blipFill>
          <a:blip r:embed="rId3"/>
          <a:stretch>
            <a:fillRect/>
          </a:stretch>
        </p:blipFill>
        <p:spPr>
          <a:xfrm>
            <a:off x="0" y="0"/>
            <a:ext cx="12192000" cy="7258050"/>
          </a:xfrm>
          <a:prstGeom prst="rect">
            <a:avLst/>
          </a:prstGeom>
        </p:spPr>
      </p:pic>
    </p:spTree>
    <p:extLst>
      <p:ext uri="{BB962C8B-B14F-4D97-AF65-F5344CB8AC3E}">
        <p14:creationId xmlns:p14="http://schemas.microsoft.com/office/powerpoint/2010/main" val="11753820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Grafik 2" descr="Ein Bild, das Baum, Bild, Grün, Dschungel enthält.&#10;&#10;Automatisch generierte Beschreibung">
            <a:extLst>
              <a:ext uri="{FF2B5EF4-FFF2-40B4-BE49-F238E27FC236}">
                <a16:creationId xmlns:a16="http://schemas.microsoft.com/office/drawing/2014/main" id="{2D6407E8-C8C8-12E9-8B24-808687D30927}"/>
              </a:ext>
            </a:extLst>
          </p:cNvPr>
          <p:cNvPicPr>
            <a:picLocks noChangeAspect="1"/>
          </p:cNvPicPr>
          <p:nvPr/>
        </p:nvPicPr>
        <p:blipFill>
          <a:blip r:embed="rId3"/>
          <a:stretch>
            <a:fillRect/>
          </a:stretch>
        </p:blipFill>
        <p:spPr>
          <a:xfrm>
            <a:off x="0" y="0"/>
            <a:ext cx="12192000" cy="7258050"/>
          </a:xfrm>
          <a:prstGeom prst="rect">
            <a:avLst/>
          </a:prstGeom>
        </p:spPr>
      </p:pic>
      <p:sp>
        <p:nvSpPr>
          <p:cNvPr id="2" name="Titel 1">
            <a:extLst>
              <a:ext uri="{FF2B5EF4-FFF2-40B4-BE49-F238E27FC236}">
                <a16:creationId xmlns:a16="http://schemas.microsoft.com/office/drawing/2014/main" id="{9D23E7D8-5B11-27B5-D85B-7DA30FE3E32C}"/>
              </a:ext>
            </a:extLst>
          </p:cNvPr>
          <p:cNvSpPr>
            <a:spLocks noGrp="1"/>
          </p:cNvSpPr>
          <p:nvPr>
            <p:ph type="title"/>
          </p:nvPr>
        </p:nvSpPr>
        <p:spPr>
          <a:xfrm>
            <a:off x="1141416" y="1146287"/>
            <a:ext cx="10074275" cy="856330"/>
          </a:xfrm>
          <a:solidFill>
            <a:schemeClr val="lt1">
              <a:alpha val="70000"/>
            </a:schemeClr>
          </a:solidFill>
        </p:spPr>
        <p:style>
          <a:lnRef idx="2">
            <a:schemeClr val="accent6"/>
          </a:lnRef>
          <a:fillRef idx="1">
            <a:schemeClr val="lt1"/>
          </a:fillRef>
          <a:effectRef idx="0">
            <a:schemeClr val="accent6"/>
          </a:effectRef>
          <a:fontRef idx="minor">
            <a:schemeClr val="dk1"/>
          </a:fontRef>
        </p:style>
        <p:txBody>
          <a:bodyPr>
            <a:normAutofit/>
          </a:bodyPr>
          <a:lstStyle/>
          <a:p>
            <a:r>
              <a:rPr lang="de-DE" sz="3600" dirty="0">
                <a:solidFill>
                  <a:srgbClr val="03869E"/>
                </a:solidFill>
              </a:rPr>
              <a:t>Unser Ziel für Heute …</a:t>
            </a:r>
          </a:p>
        </p:txBody>
      </p:sp>
      <p:sp>
        <p:nvSpPr>
          <p:cNvPr id="4" name="Textplatzhalter 3">
            <a:extLst>
              <a:ext uri="{FF2B5EF4-FFF2-40B4-BE49-F238E27FC236}">
                <a16:creationId xmlns:a16="http://schemas.microsoft.com/office/drawing/2014/main" id="{7A9B8D5D-3BA1-92D7-1962-58FC69528255}"/>
              </a:ext>
            </a:extLst>
          </p:cNvPr>
          <p:cNvSpPr>
            <a:spLocks noGrp="1"/>
          </p:cNvSpPr>
          <p:nvPr>
            <p:ph type="body" sz="half" idx="2"/>
          </p:nvPr>
        </p:nvSpPr>
        <p:spPr>
          <a:xfrm>
            <a:off x="1215887" y="2586734"/>
            <a:ext cx="9760226" cy="3124979"/>
          </a:xfrm>
          <a:solidFill>
            <a:schemeClr val="lt1">
              <a:alpha val="70000"/>
            </a:schemeClr>
          </a:solidFill>
        </p:spPr>
        <p:style>
          <a:lnRef idx="2">
            <a:schemeClr val="accent6"/>
          </a:lnRef>
          <a:fillRef idx="1">
            <a:schemeClr val="lt1"/>
          </a:fillRef>
          <a:effectRef idx="0">
            <a:schemeClr val="accent6"/>
          </a:effectRef>
          <a:fontRef idx="minor">
            <a:schemeClr val="dk1"/>
          </a:fontRef>
        </p:style>
        <p:txBody>
          <a:bodyPr>
            <a:normAutofit/>
          </a:bodyPr>
          <a:lstStyle/>
          <a:p>
            <a:pPr marL="449580" algn="just"/>
            <a:r>
              <a:rPr lang="de-DE" sz="2000" i="1" dirty="0">
                <a:solidFill>
                  <a:srgbClr val="000000"/>
                </a:solidFill>
                <a:effectLst/>
                <a:ea typeface="Times New Roman" panose="02020603050405020304" pitchFamily="18" charset="0"/>
              </a:rPr>
              <a:t>Es gibt eine Vielzahl an digitalen Angeboten, Tools und Medien. Wann sind digitale Medien sinnvoll und lernförderlich für den Chemieunterricht? Wie kann ich mich orientieren?</a:t>
            </a:r>
          </a:p>
          <a:p>
            <a:pPr marL="449580" algn="just"/>
            <a:endParaRPr lang="de-DE" sz="2000" i="1" dirty="0">
              <a:solidFill>
                <a:srgbClr val="000000"/>
              </a:solidFill>
              <a:effectLst/>
              <a:ea typeface="Times New Roman" panose="02020603050405020304" pitchFamily="18" charset="0"/>
            </a:endParaRPr>
          </a:p>
          <a:p>
            <a:pPr marL="449580" algn="just"/>
            <a:r>
              <a:rPr lang="de-DE" sz="2000" i="1" dirty="0">
                <a:solidFill>
                  <a:srgbClr val="000000"/>
                </a:solidFill>
                <a:effectLst/>
                <a:ea typeface="Times New Roman" panose="02020603050405020304" pitchFamily="18" charset="0"/>
              </a:rPr>
              <a:t>Wir wollen heute die Lernförderlichkeit digitaler Medien (und verschiedener Digitalisierungsgrade) für den Chemieunterricht hinsichtlich Passung zum Lernziel und Unterrichtsgegenstand theoriegeleitet reflektieren und ableiten, wie Sie sich für passende digitale Medien entscheiden können!</a:t>
            </a:r>
            <a:endParaRPr lang="de-DE" sz="2000" dirty="0">
              <a:effectLst/>
              <a:ea typeface="Times New Roman" panose="02020603050405020304" pitchFamily="18" charset="0"/>
            </a:endParaRPr>
          </a:p>
          <a:p>
            <a:pPr algn="just"/>
            <a:endParaRPr lang="de-DE" sz="2000" dirty="0">
              <a:effectLst/>
              <a:ea typeface="Times New Roman" panose="02020603050405020304" pitchFamily="18" charset="0"/>
            </a:endParaRPr>
          </a:p>
        </p:txBody>
      </p:sp>
    </p:spTree>
    <p:extLst>
      <p:ext uri="{BB962C8B-B14F-4D97-AF65-F5344CB8AC3E}">
        <p14:creationId xmlns:p14="http://schemas.microsoft.com/office/powerpoint/2010/main" val="22375048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hteck 3">
            <a:extLst>
              <a:ext uri="{FF2B5EF4-FFF2-40B4-BE49-F238E27FC236}">
                <a16:creationId xmlns:a16="http://schemas.microsoft.com/office/drawing/2014/main" id="{00D18EB8-DFCF-CD8A-1284-9B84064E93DE}"/>
              </a:ext>
            </a:extLst>
          </p:cNvPr>
          <p:cNvSpPr/>
          <p:nvPr/>
        </p:nvSpPr>
        <p:spPr>
          <a:xfrm>
            <a:off x="0" y="0"/>
            <a:ext cx="12192000" cy="685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5" name="Rechteck 4">
            <a:extLst>
              <a:ext uri="{FF2B5EF4-FFF2-40B4-BE49-F238E27FC236}">
                <a16:creationId xmlns:a16="http://schemas.microsoft.com/office/drawing/2014/main" id="{75ABC82A-5165-0C8E-65C4-AC732F977662}"/>
              </a:ext>
            </a:extLst>
          </p:cNvPr>
          <p:cNvSpPr/>
          <p:nvPr/>
        </p:nvSpPr>
        <p:spPr>
          <a:xfrm>
            <a:off x="2944368" y="987552"/>
            <a:ext cx="4970937" cy="68440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 name="Textfeld 10">
            <a:extLst>
              <a:ext uri="{FF2B5EF4-FFF2-40B4-BE49-F238E27FC236}">
                <a16:creationId xmlns:a16="http://schemas.microsoft.com/office/drawing/2014/main" id="{18F71BF5-35C3-E7AF-2D95-0B56E302B804}"/>
              </a:ext>
            </a:extLst>
          </p:cNvPr>
          <p:cNvSpPr txBox="1"/>
          <p:nvPr/>
        </p:nvSpPr>
        <p:spPr>
          <a:xfrm>
            <a:off x="2759726" y="6286347"/>
            <a:ext cx="5155579" cy="461665"/>
          </a:xfrm>
          <a:prstGeom prst="rect">
            <a:avLst/>
          </a:prstGeom>
          <a:noFill/>
        </p:spPr>
        <p:txBody>
          <a:bodyPr wrap="none" rtlCol="0">
            <a:spAutoFit/>
          </a:bodyPr>
          <a:lstStyle/>
          <a:p>
            <a:r>
              <a:rPr lang="de-DE" sz="2400" dirty="0"/>
              <a:t>Quelle: </a:t>
            </a:r>
            <a:r>
              <a:rPr lang="de-DE" sz="2400" dirty="0">
                <a:solidFill>
                  <a:srgbClr val="FA6200"/>
                </a:solidFill>
                <a:hlinkClick r:id="rId3">
                  <a:extLst>
                    <a:ext uri="{A12FA001-AC4F-418D-AE19-62706E023703}">
                      <ahyp:hlinkClr xmlns:ahyp="http://schemas.microsoft.com/office/drawing/2018/hyperlinkcolor" val="tx"/>
                    </a:ext>
                  </a:extLst>
                </a:hlinkClick>
              </a:rPr>
              <a:t>https://dikolan.de/kompetenzen</a:t>
            </a:r>
            <a:endParaRPr lang="de-DE" sz="2400" dirty="0">
              <a:solidFill>
                <a:srgbClr val="FA6200"/>
              </a:solidFill>
            </a:endParaRPr>
          </a:p>
        </p:txBody>
      </p:sp>
      <p:pic>
        <p:nvPicPr>
          <p:cNvPr id="3" name="Grafik 2">
            <a:extLst>
              <a:ext uri="{FF2B5EF4-FFF2-40B4-BE49-F238E27FC236}">
                <a16:creationId xmlns:a16="http://schemas.microsoft.com/office/drawing/2014/main" id="{87775B7D-D812-C865-5B58-671460C594B3}"/>
              </a:ext>
            </a:extLst>
          </p:cNvPr>
          <p:cNvPicPr>
            <a:picLocks noChangeAspect="1"/>
          </p:cNvPicPr>
          <p:nvPr/>
        </p:nvPicPr>
        <p:blipFill>
          <a:blip r:embed="rId4"/>
          <a:stretch>
            <a:fillRect/>
          </a:stretch>
        </p:blipFill>
        <p:spPr>
          <a:xfrm>
            <a:off x="1575516" y="0"/>
            <a:ext cx="9040968" cy="6848091"/>
          </a:xfrm>
          <a:prstGeom prst="rect">
            <a:avLst/>
          </a:prstGeom>
        </p:spPr>
      </p:pic>
      <p:grpSp>
        <p:nvGrpSpPr>
          <p:cNvPr id="8" name="Gruppieren 7">
            <a:extLst>
              <a:ext uri="{FF2B5EF4-FFF2-40B4-BE49-F238E27FC236}">
                <a16:creationId xmlns:a16="http://schemas.microsoft.com/office/drawing/2014/main" id="{89901257-BC77-C06D-6987-F95D07D6788E}"/>
              </a:ext>
            </a:extLst>
          </p:cNvPr>
          <p:cNvGrpSpPr/>
          <p:nvPr/>
        </p:nvGrpSpPr>
        <p:grpSpPr>
          <a:xfrm>
            <a:off x="2759726" y="827314"/>
            <a:ext cx="6672548" cy="1588543"/>
            <a:chOff x="2759726" y="827314"/>
            <a:chExt cx="6672548" cy="1588543"/>
          </a:xfrm>
        </p:grpSpPr>
        <p:sp>
          <p:nvSpPr>
            <p:cNvPr id="6" name="Textfeld 5">
              <a:extLst>
                <a:ext uri="{FF2B5EF4-FFF2-40B4-BE49-F238E27FC236}">
                  <a16:creationId xmlns:a16="http://schemas.microsoft.com/office/drawing/2014/main" id="{7F5434D9-4293-46E6-DF31-51D8950A5AD7}"/>
                </a:ext>
              </a:extLst>
            </p:cNvPr>
            <p:cNvSpPr txBox="1"/>
            <p:nvPr/>
          </p:nvSpPr>
          <p:spPr>
            <a:xfrm>
              <a:off x="4325257" y="1215528"/>
              <a:ext cx="5107017" cy="1200329"/>
            </a:xfrm>
            <a:prstGeom prst="rect">
              <a:avLst/>
            </a:prstGeom>
            <a:solidFill>
              <a:schemeClr val="bg1"/>
            </a:solidFill>
            <a:ln w="38100">
              <a:solidFill>
                <a:srgbClr val="FA6200"/>
              </a:solidFill>
            </a:ln>
          </p:spPr>
          <p:txBody>
            <a:bodyPr wrap="square" rtlCol="0">
              <a:spAutoFit/>
            </a:bodyPr>
            <a:lstStyle/>
            <a:p>
              <a:r>
                <a:rPr lang="de-DE" b="0" i="0" dirty="0">
                  <a:solidFill>
                    <a:srgbClr val="0D0D0D"/>
                  </a:solidFill>
                  <a:effectLst/>
                  <a:latin typeface="PT Sans Narrow" panose="020B0506020203020204" pitchFamily="34" charset="77"/>
                </a:rPr>
                <a:t>Digitale Techniken zur Dokumentation/Versionierung bzw. Datenarchivierung/Back-up-Erstellung für spezifische Lehr-Lern-Situationen, z. B. beim Experimentieren, für Ergebnisse einer Literaturrecherche nennen.</a:t>
              </a:r>
              <a:endParaRPr lang="de-DE" dirty="0"/>
            </a:p>
          </p:txBody>
        </p:sp>
        <p:sp>
          <p:nvSpPr>
            <p:cNvPr id="7" name="Rechteck 6">
              <a:extLst>
                <a:ext uri="{FF2B5EF4-FFF2-40B4-BE49-F238E27FC236}">
                  <a16:creationId xmlns:a16="http://schemas.microsoft.com/office/drawing/2014/main" id="{176E331C-38A0-295E-C72C-2ABF1C878168}"/>
                </a:ext>
              </a:extLst>
            </p:cNvPr>
            <p:cNvSpPr/>
            <p:nvPr/>
          </p:nvSpPr>
          <p:spPr>
            <a:xfrm>
              <a:off x="2759726" y="827314"/>
              <a:ext cx="1565531" cy="1132115"/>
            </a:xfrm>
            <a:prstGeom prst="rect">
              <a:avLst/>
            </a:prstGeom>
            <a:noFill/>
            <a:ln w="38100">
              <a:solidFill>
                <a:srgbClr val="FA62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grpSp>
      <p:grpSp>
        <p:nvGrpSpPr>
          <p:cNvPr id="9" name="Gruppieren 8">
            <a:extLst>
              <a:ext uri="{FF2B5EF4-FFF2-40B4-BE49-F238E27FC236}">
                <a16:creationId xmlns:a16="http://schemas.microsoft.com/office/drawing/2014/main" id="{EC1C431A-37B0-664F-C8D7-CF78D1F10F70}"/>
              </a:ext>
            </a:extLst>
          </p:cNvPr>
          <p:cNvGrpSpPr/>
          <p:nvPr/>
        </p:nvGrpSpPr>
        <p:grpSpPr>
          <a:xfrm>
            <a:off x="2759726" y="3006229"/>
            <a:ext cx="6672548" cy="1748018"/>
            <a:chOff x="2759726" y="211411"/>
            <a:chExt cx="6672548" cy="1748018"/>
          </a:xfrm>
        </p:grpSpPr>
        <p:sp>
          <p:nvSpPr>
            <p:cNvPr id="10" name="Textfeld 9">
              <a:extLst>
                <a:ext uri="{FF2B5EF4-FFF2-40B4-BE49-F238E27FC236}">
                  <a16:creationId xmlns:a16="http://schemas.microsoft.com/office/drawing/2014/main" id="{4FFFA46F-BD12-09C4-6A8D-42FA8BEE49F8}"/>
                </a:ext>
              </a:extLst>
            </p:cNvPr>
            <p:cNvSpPr txBox="1"/>
            <p:nvPr/>
          </p:nvSpPr>
          <p:spPr>
            <a:xfrm>
              <a:off x="4325257" y="211411"/>
              <a:ext cx="5107017" cy="1200329"/>
            </a:xfrm>
            <a:prstGeom prst="rect">
              <a:avLst/>
            </a:prstGeom>
            <a:solidFill>
              <a:schemeClr val="bg1"/>
            </a:solidFill>
            <a:ln w="38100">
              <a:solidFill>
                <a:srgbClr val="FA6200"/>
              </a:solidFill>
            </a:ln>
          </p:spPr>
          <p:txBody>
            <a:bodyPr wrap="square" rtlCol="0">
              <a:spAutoFit/>
            </a:bodyPr>
            <a:lstStyle/>
            <a:p>
              <a:r>
                <a:rPr lang="de-DE" b="0" i="0" dirty="0">
                  <a:solidFill>
                    <a:srgbClr val="0D0D0D"/>
                  </a:solidFill>
                  <a:effectLst/>
                  <a:latin typeface="PT Sans Narrow" panose="020B0506020203020204" pitchFamily="34" charset="77"/>
                </a:rPr>
                <a:t>Didaktisch begründete Vorgehensweisen beim fachgemäßen Einsatz digitaler Techniken zur Dokumentation/Versionierung bzw. Datenarchivierung/Back-up-Erstellung für spezifische Lehr-Lern-Situationen beschreiben.</a:t>
              </a:r>
              <a:endParaRPr lang="de-DE" dirty="0"/>
            </a:p>
          </p:txBody>
        </p:sp>
        <p:sp>
          <p:nvSpPr>
            <p:cNvPr id="12" name="Rechteck 11">
              <a:extLst>
                <a:ext uri="{FF2B5EF4-FFF2-40B4-BE49-F238E27FC236}">
                  <a16:creationId xmlns:a16="http://schemas.microsoft.com/office/drawing/2014/main" id="{972EE13F-6A04-E8BB-8ADB-9E047F51DF40}"/>
                </a:ext>
              </a:extLst>
            </p:cNvPr>
            <p:cNvSpPr/>
            <p:nvPr/>
          </p:nvSpPr>
          <p:spPr>
            <a:xfrm>
              <a:off x="2759726" y="827314"/>
              <a:ext cx="1565531" cy="1132115"/>
            </a:xfrm>
            <a:prstGeom prst="rect">
              <a:avLst/>
            </a:prstGeom>
            <a:noFill/>
            <a:ln w="38100">
              <a:solidFill>
                <a:srgbClr val="FA62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grpSp>
      <p:grpSp>
        <p:nvGrpSpPr>
          <p:cNvPr id="14" name="Gruppieren 13">
            <a:extLst>
              <a:ext uri="{FF2B5EF4-FFF2-40B4-BE49-F238E27FC236}">
                <a16:creationId xmlns:a16="http://schemas.microsoft.com/office/drawing/2014/main" id="{C330E3BF-A785-0F02-9E83-D7CE8487D1C1}"/>
              </a:ext>
            </a:extLst>
          </p:cNvPr>
          <p:cNvGrpSpPr/>
          <p:nvPr/>
        </p:nvGrpSpPr>
        <p:grpSpPr>
          <a:xfrm>
            <a:off x="2743200" y="5057863"/>
            <a:ext cx="6672548" cy="1704478"/>
            <a:chOff x="2759726" y="516208"/>
            <a:chExt cx="6672548" cy="1704478"/>
          </a:xfrm>
        </p:grpSpPr>
        <p:sp>
          <p:nvSpPr>
            <p:cNvPr id="15" name="Textfeld 14">
              <a:extLst>
                <a:ext uri="{FF2B5EF4-FFF2-40B4-BE49-F238E27FC236}">
                  <a16:creationId xmlns:a16="http://schemas.microsoft.com/office/drawing/2014/main" id="{450B3704-C36F-5DD3-3348-B9EC1EEA986A}"/>
                </a:ext>
              </a:extLst>
            </p:cNvPr>
            <p:cNvSpPr txBox="1"/>
            <p:nvPr/>
          </p:nvSpPr>
          <p:spPr>
            <a:xfrm>
              <a:off x="4325257" y="516208"/>
              <a:ext cx="5107017" cy="1477328"/>
            </a:xfrm>
            <a:prstGeom prst="rect">
              <a:avLst/>
            </a:prstGeom>
            <a:solidFill>
              <a:schemeClr val="bg1"/>
            </a:solidFill>
            <a:ln w="38100">
              <a:solidFill>
                <a:srgbClr val="FA6200"/>
              </a:solidFill>
            </a:ln>
          </p:spPr>
          <p:txBody>
            <a:bodyPr wrap="square" rtlCol="0">
              <a:spAutoFit/>
            </a:bodyPr>
            <a:lstStyle/>
            <a:p>
              <a:r>
                <a:rPr lang="de-DE" b="0" i="0" dirty="0">
                  <a:solidFill>
                    <a:srgbClr val="0D0D0D"/>
                  </a:solidFill>
                  <a:effectLst/>
                  <a:latin typeface="PT Sans Narrow" panose="020B0506020203020204" pitchFamily="34" charset="77"/>
                </a:rPr>
                <a:t>Planung und Durchführung kompletter Unterrichtsszenarien mit fachgemäßer Anwendung digitaler Techniken zur Dokumentation/Ver­sio­nie­rung bzw. Datenarchivierung/Back-up-Erstellung unter Berücksichtigung geeigneter Organisations- und Sozialformen.</a:t>
              </a:r>
              <a:endParaRPr lang="de-DE" dirty="0"/>
            </a:p>
          </p:txBody>
        </p:sp>
        <p:sp>
          <p:nvSpPr>
            <p:cNvPr id="16" name="Rechteck 15">
              <a:extLst>
                <a:ext uri="{FF2B5EF4-FFF2-40B4-BE49-F238E27FC236}">
                  <a16:creationId xmlns:a16="http://schemas.microsoft.com/office/drawing/2014/main" id="{EAF94290-7BA1-862B-C0DE-38B733B0D408}"/>
                </a:ext>
              </a:extLst>
            </p:cNvPr>
            <p:cNvSpPr/>
            <p:nvPr/>
          </p:nvSpPr>
          <p:spPr>
            <a:xfrm>
              <a:off x="2759726" y="959259"/>
              <a:ext cx="1565531" cy="1261427"/>
            </a:xfrm>
            <a:prstGeom prst="rect">
              <a:avLst/>
            </a:prstGeom>
            <a:noFill/>
            <a:ln w="38100">
              <a:solidFill>
                <a:srgbClr val="FA62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grpSp>
    </p:spTree>
    <p:extLst>
      <p:ext uri="{BB962C8B-B14F-4D97-AF65-F5344CB8AC3E}">
        <p14:creationId xmlns:p14="http://schemas.microsoft.com/office/powerpoint/2010/main" val="25118164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dissolve">
                                      <p:cBhvr>
                                        <p:cTn id="7" dur="500"/>
                                        <p:tgtEl>
                                          <p:spTgt spid="9"/>
                                        </p:tgtEl>
                                      </p:cBhvr>
                                    </p:animEffect>
                                  </p:childTnLst>
                                </p:cTn>
                              </p:par>
                              <p:par>
                                <p:cTn id="8" presetID="9" presetClass="entr" presetSubtype="0"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dissolve">
                                      <p:cBhvr>
                                        <p:cTn id="10" dur="500"/>
                                        <p:tgtEl>
                                          <p:spTgt spid="8"/>
                                        </p:tgtEl>
                                      </p:cBhvr>
                                    </p:animEffect>
                                  </p:childTnLst>
                                </p:cTn>
                              </p:par>
                              <p:par>
                                <p:cTn id="11" presetID="9" presetClass="entr" presetSubtype="0" fill="hold" nodeType="with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dissolve">
                                      <p:cBhvr>
                                        <p:cTn id="1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D23E7D8-5B11-27B5-D85B-7DA30FE3E32C}"/>
              </a:ext>
            </a:extLst>
          </p:cNvPr>
          <p:cNvSpPr>
            <a:spLocks noGrp="1"/>
          </p:cNvSpPr>
          <p:nvPr>
            <p:ph type="title"/>
          </p:nvPr>
        </p:nvSpPr>
        <p:spPr>
          <a:xfrm>
            <a:off x="1141416" y="816908"/>
            <a:ext cx="10074275" cy="689627"/>
          </a:xfrm>
        </p:spPr>
        <p:txBody>
          <a:bodyPr>
            <a:normAutofit/>
          </a:bodyPr>
          <a:lstStyle/>
          <a:p>
            <a:r>
              <a:rPr lang="de-DE" sz="3600" dirty="0">
                <a:solidFill>
                  <a:srgbClr val="FA6200"/>
                </a:solidFill>
              </a:rPr>
              <a:t>Unsere Lernziele</a:t>
            </a:r>
          </a:p>
        </p:txBody>
      </p:sp>
      <p:sp>
        <p:nvSpPr>
          <p:cNvPr id="4" name="Textfeld 3">
            <a:extLst>
              <a:ext uri="{FF2B5EF4-FFF2-40B4-BE49-F238E27FC236}">
                <a16:creationId xmlns:a16="http://schemas.microsoft.com/office/drawing/2014/main" id="{9CBDDF59-7ACF-CB81-037E-73267422DCF5}"/>
              </a:ext>
            </a:extLst>
          </p:cNvPr>
          <p:cNvSpPr txBox="1"/>
          <p:nvPr/>
        </p:nvSpPr>
        <p:spPr>
          <a:xfrm>
            <a:off x="1141416" y="1639886"/>
            <a:ext cx="10074275" cy="4401205"/>
          </a:xfrm>
          <a:prstGeom prst="rect">
            <a:avLst/>
          </a:prstGeom>
          <a:noFill/>
        </p:spPr>
        <p:txBody>
          <a:bodyPr wrap="square">
            <a:spAutoFit/>
          </a:bodyPr>
          <a:lstStyle/>
          <a:p>
            <a:pPr marL="342900" lvl="0" indent="-342900">
              <a:buFont typeface="+mj-lt"/>
              <a:buAutoNum type="arabicPeriod"/>
            </a:pPr>
            <a:r>
              <a:rPr lang="de-DE" sz="2000" dirty="0">
                <a:solidFill>
                  <a:srgbClr val="000000"/>
                </a:solidFill>
                <a:ea typeface="Calibri" panose="020F0502020204030204" pitchFamily="34" charset="0"/>
                <a:cs typeface="Calibri" panose="020F0502020204030204" pitchFamily="34" charset="0"/>
              </a:rPr>
              <a:t>Sie</a:t>
            </a:r>
            <a:r>
              <a:rPr lang="de-DE" sz="2000" dirty="0">
                <a:solidFill>
                  <a:srgbClr val="000000"/>
                </a:solidFill>
                <a:effectLst/>
                <a:ea typeface="Calibri" panose="020F0502020204030204" pitchFamily="34" charset="0"/>
                <a:cs typeface="Calibri" panose="020F0502020204030204" pitchFamily="34" charset="0"/>
              </a:rPr>
              <a:t> kennen </a:t>
            </a:r>
            <a:r>
              <a:rPr lang="de-DE" sz="2000" b="1" dirty="0">
                <a:solidFill>
                  <a:srgbClr val="000000"/>
                </a:solidFill>
                <a:effectLst/>
                <a:ea typeface="Calibri" panose="020F0502020204030204" pitchFamily="34" charset="0"/>
                <a:cs typeface="Calibri" panose="020F0502020204030204" pitchFamily="34" charset="0"/>
              </a:rPr>
              <a:t>verschiedene digitale Medien </a:t>
            </a:r>
            <a:r>
              <a:rPr lang="de-DE" sz="2000" dirty="0">
                <a:solidFill>
                  <a:srgbClr val="000000"/>
                </a:solidFill>
                <a:effectLst/>
                <a:ea typeface="Calibri" panose="020F0502020204030204" pitchFamily="34" charset="0"/>
                <a:cs typeface="Calibri" panose="020F0502020204030204" pitchFamily="34" charset="0"/>
              </a:rPr>
              <a:t>für den Chemieunterricht und sortieren diese </a:t>
            </a:r>
            <a:r>
              <a:rPr lang="de-DE" sz="2000" b="1" dirty="0">
                <a:solidFill>
                  <a:srgbClr val="000000"/>
                </a:solidFill>
                <a:effectLst/>
                <a:ea typeface="Calibri" panose="020F0502020204030204" pitchFamily="34" charset="0"/>
                <a:cs typeface="Calibri" panose="020F0502020204030204" pitchFamily="34" charset="0"/>
              </a:rPr>
              <a:t>begründet nach Einsatzzweck </a:t>
            </a:r>
            <a:r>
              <a:rPr lang="de-DE" sz="2000" dirty="0">
                <a:solidFill>
                  <a:srgbClr val="000000"/>
                </a:solidFill>
                <a:effectLst/>
                <a:ea typeface="Calibri" panose="020F0502020204030204" pitchFamily="34" charset="0"/>
                <a:cs typeface="Calibri" panose="020F0502020204030204" pitchFamily="34" charset="0"/>
              </a:rPr>
              <a:t>(Kompetenzförderung nach </a:t>
            </a:r>
            <a:r>
              <a:rPr lang="de-DE" sz="2000" dirty="0" err="1">
                <a:solidFill>
                  <a:srgbClr val="000000"/>
                </a:solidFill>
                <a:effectLst/>
                <a:ea typeface="Calibri" panose="020F0502020204030204" pitchFamily="34" charset="0"/>
                <a:cs typeface="Calibri" panose="020F0502020204030204" pitchFamily="34" charset="0"/>
              </a:rPr>
              <a:t>DiKoLAN</a:t>
            </a:r>
            <a:r>
              <a:rPr lang="de-DE" sz="2000" dirty="0">
                <a:solidFill>
                  <a:srgbClr val="000000"/>
                </a:solidFill>
                <a:effectLst/>
                <a:ea typeface="Calibri" panose="020F0502020204030204" pitchFamily="34" charset="0"/>
                <a:cs typeface="Calibri" panose="020F0502020204030204" pitchFamily="34" charset="0"/>
              </a:rPr>
              <a:t>) für den Chemieunterricht.</a:t>
            </a:r>
          </a:p>
          <a:p>
            <a:pPr marL="342900" lvl="0" indent="-342900">
              <a:buFont typeface="+mj-lt"/>
              <a:buAutoNum type="arabicPeriod"/>
            </a:pPr>
            <a:endParaRPr lang="de-DE" sz="2000" dirty="0">
              <a:effectLst/>
              <a:ea typeface="Calibri" panose="020F0502020204030204" pitchFamily="34" charset="0"/>
              <a:cs typeface="Times New Roman" panose="02020603050405020304" pitchFamily="18" charset="0"/>
            </a:endParaRPr>
          </a:p>
          <a:p>
            <a:pPr marL="342900" lvl="0" indent="-342900">
              <a:buFont typeface="+mj-lt"/>
              <a:buAutoNum type="arabicPeriod"/>
            </a:pPr>
            <a:r>
              <a:rPr lang="de-DE" sz="2000" dirty="0">
                <a:solidFill>
                  <a:srgbClr val="000000"/>
                </a:solidFill>
                <a:effectLst/>
                <a:ea typeface="Calibri" panose="020F0502020204030204" pitchFamily="34" charset="0"/>
                <a:cs typeface="Calibri" panose="020F0502020204030204" pitchFamily="34" charset="0"/>
              </a:rPr>
              <a:t>Sie ordnen gegebene digital-gestützte Unterrichtssequenzen begründet in die vier Stufen des </a:t>
            </a:r>
            <a:r>
              <a:rPr lang="de-DE" sz="2000" b="1" dirty="0">
                <a:solidFill>
                  <a:srgbClr val="000000"/>
                </a:solidFill>
                <a:effectLst/>
                <a:ea typeface="Calibri" panose="020F0502020204030204" pitchFamily="34" charset="0"/>
                <a:cs typeface="Calibri" panose="020F0502020204030204" pitchFamily="34" charset="0"/>
              </a:rPr>
              <a:t>SAMR-Modells</a:t>
            </a:r>
            <a:r>
              <a:rPr lang="de-DE" sz="2000" dirty="0">
                <a:solidFill>
                  <a:srgbClr val="000000"/>
                </a:solidFill>
                <a:effectLst/>
                <a:ea typeface="Calibri" panose="020F0502020204030204" pitchFamily="34" charset="0"/>
                <a:cs typeface="Calibri" panose="020F0502020204030204" pitchFamily="34" charset="0"/>
              </a:rPr>
              <a:t> (aus didaktischer Sicht) ein und reflektieren dadurch die </a:t>
            </a:r>
            <a:r>
              <a:rPr lang="de-DE" sz="2000" b="1" dirty="0">
                <a:solidFill>
                  <a:srgbClr val="000000"/>
                </a:solidFill>
                <a:effectLst/>
                <a:ea typeface="Calibri" panose="020F0502020204030204" pitchFamily="34" charset="0"/>
                <a:cs typeface="Calibri" panose="020F0502020204030204" pitchFamily="34" charset="0"/>
              </a:rPr>
              <a:t>Eignung von digitalen Medien für die Ziele</a:t>
            </a:r>
            <a:r>
              <a:rPr lang="de-DE" sz="2000" dirty="0">
                <a:solidFill>
                  <a:srgbClr val="000000"/>
                </a:solidFill>
                <a:effectLst/>
                <a:ea typeface="Calibri" panose="020F0502020204030204" pitchFamily="34" charset="0"/>
                <a:cs typeface="Calibri" panose="020F0502020204030204" pitchFamily="34" charset="0"/>
              </a:rPr>
              <a:t> im Chemieunterricht.</a:t>
            </a:r>
          </a:p>
          <a:p>
            <a:pPr marL="342900" lvl="0" indent="-342900">
              <a:buFont typeface="+mj-lt"/>
              <a:buAutoNum type="arabicPeriod"/>
            </a:pPr>
            <a:endParaRPr lang="de-DE" sz="2000" dirty="0">
              <a:effectLst/>
              <a:ea typeface="Calibri" panose="020F0502020204030204" pitchFamily="34" charset="0"/>
              <a:cs typeface="Times New Roman" panose="02020603050405020304" pitchFamily="18" charset="0"/>
            </a:endParaRPr>
          </a:p>
          <a:p>
            <a:pPr marL="342900" lvl="0" indent="-342900">
              <a:buFont typeface="+mj-lt"/>
              <a:buAutoNum type="arabicPeriod"/>
            </a:pPr>
            <a:r>
              <a:rPr lang="de-DE" sz="2000" dirty="0">
                <a:solidFill>
                  <a:srgbClr val="000000"/>
                </a:solidFill>
                <a:effectLst/>
                <a:ea typeface="Calibri" panose="020F0502020204030204" pitchFamily="34" charset="0"/>
                <a:cs typeface="Calibri" panose="020F0502020204030204" pitchFamily="34" charset="0"/>
              </a:rPr>
              <a:t>Sie wählen ausgehend von vorgegebenen Lernzielen und Inhalten für exemplarischen Chemieunterricht </a:t>
            </a:r>
            <a:r>
              <a:rPr lang="de-DE" sz="2000" b="1" dirty="0">
                <a:solidFill>
                  <a:srgbClr val="000000"/>
                </a:solidFill>
                <a:effectLst/>
                <a:ea typeface="Calibri" panose="020F0502020204030204" pitchFamily="34" charset="0"/>
                <a:cs typeface="Calibri" panose="020F0502020204030204" pitchFamily="34" charset="0"/>
              </a:rPr>
              <a:t>didaktisch begründet sinnvolle digitale Medien </a:t>
            </a:r>
            <a:r>
              <a:rPr lang="de-DE" sz="2000" dirty="0">
                <a:solidFill>
                  <a:srgbClr val="000000"/>
                </a:solidFill>
                <a:effectLst/>
                <a:ea typeface="Calibri" panose="020F0502020204030204" pitchFamily="34" charset="0"/>
                <a:cs typeface="Calibri" panose="020F0502020204030204" pitchFamily="34" charset="0"/>
              </a:rPr>
              <a:t>(Art und Gestaltung) und einen </a:t>
            </a:r>
            <a:r>
              <a:rPr lang="de-DE" sz="2000" b="1" dirty="0">
                <a:solidFill>
                  <a:srgbClr val="000000"/>
                </a:solidFill>
                <a:effectLst/>
                <a:ea typeface="Calibri" panose="020F0502020204030204" pitchFamily="34" charset="0"/>
                <a:cs typeface="Calibri" panose="020F0502020204030204" pitchFamily="34" charset="0"/>
              </a:rPr>
              <a:t>passenden Digitalisierungsgrad </a:t>
            </a:r>
            <a:r>
              <a:rPr lang="de-DE" sz="2000" dirty="0">
                <a:solidFill>
                  <a:srgbClr val="000000"/>
                </a:solidFill>
                <a:effectLst/>
                <a:ea typeface="Calibri" panose="020F0502020204030204" pitchFamily="34" charset="0"/>
                <a:cs typeface="Calibri" panose="020F0502020204030204" pitchFamily="34" charset="0"/>
              </a:rPr>
              <a:t>aus (orientiert an der SAMR-Matrix).</a:t>
            </a:r>
          </a:p>
          <a:p>
            <a:pPr marL="342900" lvl="0" indent="-342900">
              <a:buFont typeface="+mj-lt"/>
              <a:buAutoNum type="arabicPeriod"/>
            </a:pPr>
            <a:endParaRPr lang="de-DE" sz="2000" dirty="0">
              <a:ea typeface="Calibri" panose="020F0502020204030204" pitchFamily="34" charset="0"/>
              <a:cs typeface="Times New Roman" panose="02020603050405020304" pitchFamily="18" charset="0"/>
            </a:endParaRPr>
          </a:p>
          <a:p>
            <a:pPr marL="342900" lvl="0" indent="-342900">
              <a:buFont typeface="+mj-lt"/>
              <a:buAutoNum type="arabicPeriod"/>
            </a:pPr>
            <a:r>
              <a:rPr lang="de-DE" sz="2000" dirty="0">
                <a:solidFill>
                  <a:srgbClr val="000000"/>
                </a:solidFill>
                <a:effectLst/>
                <a:ea typeface="Calibri" panose="020F0502020204030204" pitchFamily="34" charset="0"/>
                <a:cs typeface="Calibri" panose="020F0502020204030204" pitchFamily="34" charset="0"/>
              </a:rPr>
              <a:t>Sie </a:t>
            </a:r>
            <a:r>
              <a:rPr lang="de-DE" sz="2000" b="1" dirty="0">
                <a:solidFill>
                  <a:srgbClr val="000000"/>
                </a:solidFill>
                <a:effectLst/>
                <a:ea typeface="Calibri" panose="020F0502020204030204" pitchFamily="34" charset="0"/>
                <a:cs typeface="Calibri" panose="020F0502020204030204" pitchFamily="34" charset="0"/>
              </a:rPr>
              <a:t>begründen den allgemeinen Einsatz </a:t>
            </a:r>
            <a:r>
              <a:rPr lang="de-DE" sz="2000" dirty="0">
                <a:solidFill>
                  <a:srgbClr val="000000"/>
                </a:solidFill>
                <a:effectLst/>
                <a:ea typeface="Calibri" panose="020F0502020204030204" pitchFamily="34" charset="0"/>
                <a:cs typeface="Calibri" panose="020F0502020204030204" pitchFamily="34" charset="0"/>
              </a:rPr>
              <a:t>ausgewählter digitale Medien für den Chemieunterricht aus didaktischer Sicht.</a:t>
            </a:r>
            <a:endParaRPr lang="de-DE" sz="20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95258511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hteck 6">
            <a:extLst>
              <a:ext uri="{FF2B5EF4-FFF2-40B4-BE49-F238E27FC236}">
                <a16:creationId xmlns:a16="http://schemas.microsoft.com/office/drawing/2014/main" id="{38A0BA85-2607-D7F3-F000-958C55918AE3}"/>
              </a:ext>
            </a:extLst>
          </p:cNvPr>
          <p:cNvSpPr/>
          <p:nvPr/>
        </p:nvSpPr>
        <p:spPr>
          <a:xfrm>
            <a:off x="1277471" y="4106704"/>
            <a:ext cx="2837329" cy="2751296"/>
          </a:xfrm>
          <a:prstGeom prst="rect">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 name="Titel 1">
            <a:extLst>
              <a:ext uri="{FF2B5EF4-FFF2-40B4-BE49-F238E27FC236}">
                <a16:creationId xmlns:a16="http://schemas.microsoft.com/office/drawing/2014/main" id="{9D23E7D8-5B11-27B5-D85B-7DA30FE3E32C}"/>
              </a:ext>
            </a:extLst>
          </p:cNvPr>
          <p:cNvSpPr>
            <a:spLocks noGrp="1"/>
          </p:cNvSpPr>
          <p:nvPr>
            <p:ph type="title"/>
          </p:nvPr>
        </p:nvSpPr>
        <p:spPr>
          <a:xfrm>
            <a:off x="1141416" y="-217841"/>
            <a:ext cx="10074275" cy="1639886"/>
          </a:xfrm>
        </p:spPr>
        <p:txBody>
          <a:bodyPr>
            <a:normAutofit/>
          </a:bodyPr>
          <a:lstStyle/>
          <a:p>
            <a:r>
              <a:rPr lang="de-DE" sz="3600" dirty="0">
                <a:solidFill>
                  <a:srgbClr val="FA6200"/>
                </a:solidFill>
              </a:rPr>
              <a:t>Aufgabe 1</a:t>
            </a:r>
          </a:p>
        </p:txBody>
      </p:sp>
      <p:sp>
        <p:nvSpPr>
          <p:cNvPr id="4" name="Textplatzhalter 3">
            <a:extLst>
              <a:ext uri="{FF2B5EF4-FFF2-40B4-BE49-F238E27FC236}">
                <a16:creationId xmlns:a16="http://schemas.microsoft.com/office/drawing/2014/main" id="{7A9B8D5D-3BA1-92D7-1962-58FC69528255}"/>
              </a:ext>
            </a:extLst>
          </p:cNvPr>
          <p:cNvSpPr>
            <a:spLocks noGrp="1"/>
          </p:cNvSpPr>
          <p:nvPr>
            <p:ph type="body" sz="half" idx="2"/>
          </p:nvPr>
        </p:nvSpPr>
        <p:spPr>
          <a:xfrm>
            <a:off x="2027583" y="1642631"/>
            <a:ext cx="9760226" cy="1326282"/>
          </a:xfrm>
        </p:spPr>
        <p:txBody>
          <a:bodyPr>
            <a:normAutofit/>
          </a:bodyPr>
          <a:lstStyle/>
          <a:p>
            <a:r>
              <a:rPr lang="de-DE" sz="2400" b="1" dirty="0">
                <a:effectLst/>
                <a:ea typeface="Times New Roman" panose="02020603050405020304" pitchFamily="18" charset="0"/>
              </a:rPr>
              <a:t>Sammeln Sie verschiedene digitale Medien, die im Chemieunterricht genutzt werden können/die Sie im Chemieunterricht nutzen!</a:t>
            </a:r>
            <a:endParaRPr lang="de-DE" sz="3200" b="1" dirty="0">
              <a:effectLst/>
            </a:endParaRPr>
          </a:p>
        </p:txBody>
      </p:sp>
      <p:pic>
        <p:nvPicPr>
          <p:cNvPr id="5" name="Grafik 4" descr="Klemmbrett teilweise angekreuzt mit einfarbiger Füllung">
            <a:extLst>
              <a:ext uri="{FF2B5EF4-FFF2-40B4-BE49-F238E27FC236}">
                <a16:creationId xmlns:a16="http://schemas.microsoft.com/office/drawing/2014/main" id="{28AB0C0D-C79C-C8CF-0014-E1433B3E7237}"/>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32966" y="1642631"/>
            <a:ext cx="914400" cy="914400"/>
          </a:xfrm>
          <a:prstGeom prst="rect">
            <a:avLst/>
          </a:prstGeom>
        </p:spPr>
      </p:pic>
      <p:pic>
        <p:nvPicPr>
          <p:cNvPr id="9" name="Grafik 8" descr="Stoppuhr 66% mit einfarbiger Füllung">
            <a:extLst>
              <a:ext uri="{FF2B5EF4-FFF2-40B4-BE49-F238E27FC236}">
                <a16:creationId xmlns:a16="http://schemas.microsoft.com/office/drawing/2014/main" id="{22BB026F-5DBC-4CEB-66A4-BDD11EF1BF26}"/>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932966" y="2585750"/>
            <a:ext cx="914400" cy="914400"/>
          </a:xfrm>
          <a:prstGeom prst="rect">
            <a:avLst/>
          </a:prstGeom>
        </p:spPr>
      </p:pic>
      <p:sp>
        <p:nvSpPr>
          <p:cNvPr id="10" name="Textfeld 9">
            <a:extLst>
              <a:ext uri="{FF2B5EF4-FFF2-40B4-BE49-F238E27FC236}">
                <a16:creationId xmlns:a16="http://schemas.microsoft.com/office/drawing/2014/main" id="{00C525BA-9883-E81D-227B-BD215AAEED34}"/>
              </a:ext>
            </a:extLst>
          </p:cNvPr>
          <p:cNvSpPr txBox="1"/>
          <p:nvPr/>
        </p:nvSpPr>
        <p:spPr>
          <a:xfrm>
            <a:off x="2052775" y="2858284"/>
            <a:ext cx="2385391" cy="369332"/>
          </a:xfrm>
          <a:prstGeom prst="rect">
            <a:avLst/>
          </a:prstGeom>
          <a:noFill/>
        </p:spPr>
        <p:txBody>
          <a:bodyPr wrap="square" rtlCol="0">
            <a:spAutoFit/>
          </a:bodyPr>
          <a:lstStyle/>
          <a:p>
            <a:r>
              <a:rPr lang="de-DE" dirty="0"/>
              <a:t>Zeitvorgabe: ca. 5 min</a:t>
            </a:r>
          </a:p>
        </p:txBody>
      </p:sp>
      <p:sp>
        <p:nvSpPr>
          <p:cNvPr id="3" name="Titel 1">
            <a:extLst>
              <a:ext uri="{FF2B5EF4-FFF2-40B4-BE49-F238E27FC236}">
                <a16:creationId xmlns:a16="http://schemas.microsoft.com/office/drawing/2014/main" id="{0D8D409D-BDD4-A3BC-A7AA-ED39EAFD7710}"/>
              </a:ext>
            </a:extLst>
          </p:cNvPr>
          <p:cNvSpPr txBox="1">
            <a:spLocks/>
          </p:cNvSpPr>
          <p:nvPr/>
        </p:nvSpPr>
        <p:spPr>
          <a:xfrm>
            <a:off x="1141417" y="3500149"/>
            <a:ext cx="4461098" cy="606555"/>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3200" kern="1200" cap="all" baseline="0">
                <a:solidFill>
                  <a:schemeClr val="tx1"/>
                </a:solidFill>
                <a:latin typeface="+mj-lt"/>
                <a:ea typeface="+mj-ea"/>
                <a:cs typeface="+mj-cs"/>
              </a:defRPr>
            </a:lvl1pPr>
          </a:lstStyle>
          <a:p>
            <a:r>
              <a:rPr lang="de-DE" sz="2800" dirty="0" err="1">
                <a:solidFill>
                  <a:srgbClr val="FA6200"/>
                </a:solidFill>
              </a:rPr>
              <a:t>Taskcard</a:t>
            </a:r>
            <a:r>
              <a:rPr lang="de-DE" sz="2800" dirty="0">
                <a:solidFill>
                  <a:srgbClr val="FA6200"/>
                </a:solidFill>
              </a:rPr>
              <a:t> zur SICHERUNG</a:t>
            </a:r>
          </a:p>
        </p:txBody>
      </p:sp>
      <p:sp>
        <p:nvSpPr>
          <p:cNvPr id="6" name="Textfeld 5">
            <a:extLst>
              <a:ext uri="{FF2B5EF4-FFF2-40B4-BE49-F238E27FC236}">
                <a16:creationId xmlns:a16="http://schemas.microsoft.com/office/drawing/2014/main" id="{33D9FD61-03CB-286A-E064-014389B345CF}"/>
              </a:ext>
            </a:extLst>
          </p:cNvPr>
          <p:cNvSpPr txBox="1"/>
          <p:nvPr/>
        </p:nvSpPr>
        <p:spPr>
          <a:xfrm>
            <a:off x="3973484" y="4498170"/>
            <a:ext cx="7033666" cy="369332"/>
          </a:xfrm>
          <a:prstGeom prst="rect">
            <a:avLst/>
          </a:prstGeom>
          <a:noFill/>
        </p:spPr>
        <p:txBody>
          <a:bodyPr wrap="square">
            <a:spAutoFit/>
          </a:bodyPr>
          <a:lstStyle/>
          <a:p>
            <a:pPr algn="ctr"/>
            <a:r>
              <a:rPr lang="de-DE" sz="1800" u="sng" kern="100" dirty="0">
                <a:solidFill>
                  <a:srgbClr val="FF0000"/>
                </a:solidFill>
                <a:effectLst/>
                <a:latin typeface="Aptos" panose="020B0004020202020204" pitchFamily="34" charset="0"/>
                <a:ea typeface="Aptos" panose="020B0004020202020204" pitchFamily="34" charset="0"/>
                <a:cs typeface="Arial" panose="020B0604020202020204" pitchFamily="34" charset="0"/>
              </a:rPr>
              <a:t>https://</a:t>
            </a:r>
            <a:r>
              <a:rPr lang="de-DE" sz="1800" u="sng" kern="100" dirty="0" err="1">
                <a:solidFill>
                  <a:srgbClr val="FF0000"/>
                </a:solidFill>
                <a:effectLst/>
                <a:latin typeface="Aptos" panose="020B0004020202020204" pitchFamily="34" charset="0"/>
                <a:ea typeface="Aptos" panose="020B0004020202020204" pitchFamily="34" charset="0"/>
                <a:cs typeface="Arial" panose="020B0604020202020204" pitchFamily="34" charset="0"/>
              </a:rPr>
              <a:t>www.taskcards.de</a:t>
            </a:r>
            <a:r>
              <a:rPr lang="de-DE" sz="1800" u="sng" kern="100" dirty="0">
                <a:solidFill>
                  <a:srgbClr val="FF0000"/>
                </a:solidFill>
                <a:effectLst/>
                <a:latin typeface="Aptos" panose="020B0004020202020204" pitchFamily="34" charset="0"/>
                <a:ea typeface="Aptos" panose="020B0004020202020204" pitchFamily="34" charset="0"/>
                <a:cs typeface="Arial" panose="020B0604020202020204" pitchFamily="34" charset="0"/>
              </a:rPr>
              <a:t>-link-zum-</a:t>
            </a:r>
            <a:r>
              <a:rPr lang="de-DE" sz="1800" u="sng" kern="100" dirty="0" err="1">
                <a:solidFill>
                  <a:srgbClr val="FF0000"/>
                </a:solidFill>
                <a:effectLst/>
                <a:latin typeface="Aptos" panose="020B0004020202020204" pitchFamily="34" charset="0"/>
                <a:ea typeface="Aptos" panose="020B0004020202020204" pitchFamily="34" charset="0"/>
                <a:cs typeface="Arial" panose="020B0604020202020204" pitchFamily="34" charset="0"/>
              </a:rPr>
              <a:t>taskcard</a:t>
            </a:r>
            <a:r>
              <a:rPr lang="de-DE" sz="1800" u="sng" kern="100" dirty="0">
                <a:solidFill>
                  <a:srgbClr val="FF0000"/>
                </a:solidFill>
                <a:effectLst/>
                <a:latin typeface="Aptos" panose="020B0004020202020204" pitchFamily="34" charset="0"/>
                <a:ea typeface="Aptos" panose="020B0004020202020204" pitchFamily="34" charset="0"/>
                <a:cs typeface="Arial" panose="020B0604020202020204" pitchFamily="34" charset="0"/>
              </a:rPr>
              <a:t>-</a:t>
            </a:r>
            <a:r>
              <a:rPr lang="de-DE" sz="1800" u="sng" kern="100" dirty="0" err="1">
                <a:solidFill>
                  <a:srgbClr val="FF0000"/>
                </a:solidFill>
                <a:effectLst/>
                <a:latin typeface="Aptos" panose="020B0004020202020204" pitchFamily="34" charset="0"/>
                <a:ea typeface="Aptos" panose="020B0004020202020204" pitchFamily="34" charset="0"/>
                <a:cs typeface="Arial" panose="020B0604020202020204" pitchFamily="34" charset="0"/>
              </a:rPr>
              <a:t>vgl</a:t>
            </a:r>
            <a:r>
              <a:rPr lang="de-DE" sz="1800" u="sng" kern="100" dirty="0">
                <a:solidFill>
                  <a:srgbClr val="FF0000"/>
                </a:solidFill>
                <a:effectLst/>
                <a:latin typeface="Aptos" panose="020B0004020202020204" pitchFamily="34" charset="0"/>
                <a:ea typeface="Aptos" panose="020B0004020202020204" pitchFamily="34" charset="0"/>
                <a:cs typeface="Arial" panose="020B0604020202020204" pitchFamily="34" charset="0"/>
              </a:rPr>
              <a:t>-eigene-Datei</a:t>
            </a:r>
          </a:p>
        </p:txBody>
      </p:sp>
      <p:pic>
        <p:nvPicPr>
          <p:cNvPr id="13" name="Grafik 12" descr="Sitzungssaal mit einfarbiger Füllung">
            <a:extLst>
              <a:ext uri="{FF2B5EF4-FFF2-40B4-BE49-F238E27FC236}">
                <a16:creationId xmlns:a16="http://schemas.microsoft.com/office/drawing/2014/main" id="{637E39F7-6F6F-568D-B222-D8412FCE563E}"/>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4868332" y="2616110"/>
            <a:ext cx="914400" cy="914400"/>
          </a:xfrm>
          <a:prstGeom prst="rect">
            <a:avLst/>
          </a:prstGeom>
        </p:spPr>
      </p:pic>
      <p:sp>
        <p:nvSpPr>
          <p:cNvPr id="8" name="Textfeld 7">
            <a:extLst>
              <a:ext uri="{FF2B5EF4-FFF2-40B4-BE49-F238E27FC236}">
                <a16:creationId xmlns:a16="http://schemas.microsoft.com/office/drawing/2014/main" id="{11E5DEA2-4B44-2ECA-C4B7-0DE3749EB279}"/>
              </a:ext>
            </a:extLst>
          </p:cNvPr>
          <p:cNvSpPr txBox="1"/>
          <p:nvPr/>
        </p:nvSpPr>
        <p:spPr>
          <a:xfrm>
            <a:off x="5994158" y="2888644"/>
            <a:ext cx="1827075" cy="369332"/>
          </a:xfrm>
          <a:prstGeom prst="rect">
            <a:avLst/>
          </a:prstGeom>
          <a:noFill/>
        </p:spPr>
        <p:txBody>
          <a:bodyPr wrap="square" rtlCol="0">
            <a:spAutoFit/>
          </a:bodyPr>
          <a:lstStyle/>
          <a:p>
            <a:r>
              <a:rPr lang="de-DE" dirty="0"/>
              <a:t>Gruppenarbeit</a:t>
            </a:r>
          </a:p>
        </p:txBody>
      </p:sp>
    </p:spTree>
    <p:extLst>
      <p:ext uri="{BB962C8B-B14F-4D97-AF65-F5344CB8AC3E}">
        <p14:creationId xmlns:p14="http://schemas.microsoft.com/office/powerpoint/2010/main" val="4882717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hteck 20">
            <a:extLst>
              <a:ext uri="{FF2B5EF4-FFF2-40B4-BE49-F238E27FC236}">
                <a16:creationId xmlns:a16="http://schemas.microsoft.com/office/drawing/2014/main" id="{00D78CB0-C246-9328-C5E4-EF310AD5D013}"/>
              </a:ext>
            </a:extLst>
          </p:cNvPr>
          <p:cNvSpPr/>
          <p:nvPr/>
        </p:nvSpPr>
        <p:spPr>
          <a:xfrm>
            <a:off x="1" y="4419378"/>
            <a:ext cx="1103086" cy="2438622"/>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6" name="Rechteck 15">
            <a:extLst>
              <a:ext uri="{FF2B5EF4-FFF2-40B4-BE49-F238E27FC236}">
                <a16:creationId xmlns:a16="http://schemas.microsoft.com/office/drawing/2014/main" id="{2A6EB04A-2CDA-8D82-6C1D-7B857100DD10}"/>
              </a:ext>
            </a:extLst>
          </p:cNvPr>
          <p:cNvSpPr/>
          <p:nvPr/>
        </p:nvSpPr>
        <p:spPr>
          <a:xfrm>
            <a:off x="8612956" y="4826001"/>
            <a:ext cx="3579043" cy="2032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5" name="Rechteck 14">
            <a:extLst>
              <a:ext uri="{FF2B5EF4-FFF2-40B4-BE49-F238E27FC236}">
                <a16:creationId xmlns:a16="http://schemas.microsoft.com/office/drawing/2014/main" id="{F802927F-0C97-D945-D272-ABCF0FFC5523}"/>
              </a:ext>
            </a:extLst>
          </p:cNvPr>
          <p:cNvSpPr/>
          <p:nvPr/>
        </p:nvSpPr>
        <p:spPr>
          <a:xfrm>
            <a:off x="8612957" y="0"/>
            <a:ext cx="3579043" cy="2032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 name="Titel 1">
            <a:extLst>
              <a:ext uri="{FF2B5EF4-FFF2-40B4-BE49-F238E27FC236}">
                <a16:creationId xmlns:a16="http://schemas.microsoft.com/office/drawing/2014/main" id="{9B7BA542-C5EA-EEF4-EE84-D9B7B30BC1C6}"/>
              </a:ext>
            </a:extLst>
          </p:cNvPr>
          <p:cNvSpPr>
            <a:spLocks noGrp="1"/>
          </p:cNvSpPr>
          <p:nvPr>
            <p:ph type="title"/>
          </p:nvPr>
        </p:nvSpPr>
        <p:spPr>
          <a:xfrm>
            <a:off x="889373" y="724851"/>
            <a:ext cx="4683334" cy="954107"/>
          </a:xfrm>
        </p:spPr>
        <p:txBody>
          <a:bodyPr>
            <a:noAutofit/>
          </a:bodyPr>
          <a:lstStyle/>
          <a:p>
            <a:pPr algn="ctr"/>
            <a:r>
              <a:rPr lang="de-DE" sz="2800" dirty="0">
                <a:solidFill>
                  <a:srgbClr val="FA6200"/>
                </a:solidFill>
              </a:rPr>
              <a:t>Das PCK Modell</a:t>
            </a:r>
            <a:br>
              <a:rPr lang="de-DE" sz="2800" dirty="0">
                <a:solidFill>
                  <a:srgbClr val="FA6200"/>
                </a:solidFill>
              </a:rPr>
            </a:br>
            <a:r>
              <a:rPr lang="de-DE" sz="2800" dirty="0">
                <a:solidFill>
                  <a:srgbClr val="FA6200"/>
                </a:solidFill>
              </a:rPr>
              <a:t>Nach Shulman (1986)</a:t>
            </a:r>
          </a:p>
        </p:txBody>
      </p:sp>
      <p:grpSp>
        <p:nvGrpSpPr>
          <p:cNvPr id="20" name="Gruppieren 19">
            <a:extLst>
              <a:ext uri="{FF2B5EF4-FFF2-40B4-BE49-F238E27FC236}">
                <a16:creationId xmlns:a16="http://schemas.microsoft.com/office/drawing/2014/main" id="{2AD993B6-E012-FE0D-CE83-FDFEB147677D}"/>
              </a:ext>
            </a:extLst>
          </p:cNvPr>
          <p:cNvGrpSpPr/>
          <p:nvPr/>
        </p:nvGrpSpPr>
        <p:grpSpPr>
          <a:xfrm>
            <a:off x="551544" y="2014969"/>
            <a:ext cx="5360047" cy="3182004"/>
            <a:chOff x="1900806" y="2477113"/>
            <a:chExt cx="4154821" cy="2466519"/>
          </a:xfrm>
        </p:grpSpPr>
        <p:sp>
          <p:nvSpPr>
            <p:cNvPr id="11" name="Oval 10">
              <a:extLst>
                <a:ext uri="{FF2B5EF4-FFF2-40B4-BE49-F238E27FC236}">
                  <a16:creationId xmlns:a16="http://schemas.microsoft.com/office/drawing/2014/main" id="{3DF5A76A-6F39-C596-0D12-1EF32AAA0E37}"/>
                </a:ext>
              </a:extLst>
            </p:cNvPr>
            <p:cNvSpPr/>
            <p:nvPr/>
          </p:nvSpPr>
          <p:spPr>
            <a:xfrm>
              <a:off x="1900806" y="2477113"/>
              <a:ext cx="2466519" cy="2466519"/>
            </a:xfrm>
            <a:prstGeom prst="ellipse">
              <a:avLst/>
            </a:prstGeom>
            <a:solidFill>
              <a:srgbClr val="FFFF00">
                <a:alpha val="70000"/>
              </a:srgb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DE" sz="4000" dirty="0">
                  <a:solidFill>
                    <a:schemeClr val="tx1"/>
                  </a:solidFill>
                </a:rPr>
                <a:t>PK</a:t>
              </a:r>
            </a:p>
          </p:txBody>
        </p:sp>
        <p:sp>
          <p:nvSpPr>
            <p:cNvPr id="12" name="Oval 11">
              <a:extLst>
                <a:ext uri="{FF2B5EF4-FFF2-40B4-BE49-F238E27FC236}">
                  <a16:creationId xmlns:a16="http://schemas.microsoft.com/office/drawing/2014/main" id="{9BE08480-F3DE-6EF5-A2AA-B107F7883BDC}"/>
                </a:ext>
              </a:extLst>
            </p:cNvPr>
            <p:cNvSpPr/>
            <p:nvPr/>
          </p:nvSpPr>
          <p:spPr>
            <a:xfrm>
              <a:off x="3589108" y="2477113"/>
              <a:ext cx="2466519" cy="2466519"/>
            </a:xfrm>
            <a:prstGeom prst="ellipse">
              <a:avLst/>
            </a:prstGeom>
            <a:solidFill>
              <a:srgbClr val="00B0F0">
                <a:alpha val="70000"/>
              </a:srgb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DE" sz="4000" dirty="0"/>
                <a:t>CK</a:t>
              </a:r>
            </a:p>
          </p:txBody>
        </p:sp>
        <p:sp>
          <p:nvSpPr>
            <p:cNvPr id="13" name="Textfeld 12">
              <a:extLst>
                <a:ext uri="{FF2B5EF4-FFF2-40B4-BE49-F238E27FC236}">
                  <a16:creationId xmlns:a16="http://schemas.microsoft.com/office/drawing/2014/main" id="{3A10BAAB-0A8A-C9E8-730A-163484651BA7}"/>
                </a:ext>
              </a:extLst>
            </p:cNvPr>
            <p:cNvSpPr txBox="1"/>
            <p:nvPr/>
          </p:nvSpPr>
          <p:spPr>
            <a:xfrm>
              <a:off x="3798684" y="2946541"/>
              <a:ext cx="382958" cy="1503003"/>
            </a:xfrm>
            <a:prstGeom prst="rect">
              <a:avLst/>
            </a:prstGeom>
            <a:noFill/>
          </p:spPr>
          <p:txBody>
            <a:bodyPr wrap="none" rtlCol="0">
              <a:spAutoFit/>
            </a:bodyPr>
            <a:lstStyle/>
            <a:p>
              <a:pPr algn="ctr"/>
              <a:r>
                <a:rPr lang="de-DE" sz="4000" dirty="0">
                  <a:solidFill>
                    <a:schemeClr val="bg1"/>
                  </a:solidFill>
                </a:rPr>
                <a:t>P</a:t>
              </a:r>
              <a:br>
                <a:rPr lang="de-DE" sz="4000" dirty="0">
                  <a:solidFill>
                    <a:schemeClr val="bg1"/>
                  </a:solidFill>
                </a:rPr>
              </a:br>
              <a:r>
                <a:rPr lang="de-DE" sz="4000" dirty="0">
                  <a:solidFill>
                    <a:schemeClr val="bg1"/>
                  </a:solidFill>
                </a:rPr>
                <a:t>C</a:t>
              </a:r>
              <a:br>
                <a:rPr lang="de-DE" sz="4000" dirty="0">
                  <a:solidFill>
                    <a:schemeClr val="bg1"/>
                  </a:solidFill>
                </a:rPr>
              </a:br>
              <a:r>
                <a:rPr lang="de-DE" sz="4000" dirty="0">
                  <a:solidFill>
                    <a:schemeClr val="bg1"/>
                  </a:solidFill>
                </a:rPr>
                <a:t>K</a:t>
              </a:r>
            </a:p>
          </p:txBody>
        </p:sp>
      </p:grpSp>
      <p:sp>
        <p:nvSpPr>
          <p:cNvPr id="14" name="Textfeld 13">
            <a:extLst>
              <a:ext uri="{FF2B5EF4-FFF2-40B4-BE49-F238E27FC236}">
                <a16:creationId xmlns:a16="http://schemas.microsoft.com/office/drawing/2014/main" id="{FC3F9A90-97AD-829C-8FCE-79280F0DF70A}"/>
              </a:ext>
            </a:extLst>
          </p:cNvPr>
          <p:cNvSpPr txBox="1"/>
          <p:nvPr/>
        </p:nvSpPr>
        <p:spPr>
          <a:xfrm>
            <a:off x="328643" y="5532984"/>
            <a:ext cx="5804794" cy="1200329"/>
          </a:xfrm>
          <a:prstGeom prst="rect">
            <a:avLst/>
          </a:prstGeom>
          <a:solidFill>
            <a:schemeClr val="bg1"/>
          </a:solidFill>
        </p:spPr>
        <p:txBody>
          <a:bodyPr wrap="none" rtlCol="0">
            <a:spAutoFit/>
          </a:bodyPr>
          <a:lstStyle/>
          <a:p>
            <a:pPr algn="ctr"/>
            <a:r>
              <a:rPr lang="de-DE" b="1" u="sng" dirty="0"/>
              <a:t>Die drei Dimensionen des Professionswissens</a:t>
            </a:r>
            <a:br>
              <a:rPr lang="de-DE" b="1" u="sng" dirty="0"/>
            </a:br>
            <a:r>
              <a:rPr lang="de-DE" dirty="0" err="1"/>
              <a:t>Pedagogical</a:t>
            </a:r>
            <a:r>
              <a:rPr lang="de-DE" dirty="0"/>
              <a:t> Knowledge (PK) = </a:t>
            </a:r>
            <a:r>
              <a:rPr lang="de-DE" dirty="0" err="1"/>
              <a:t>Didaktikwissen</a:t>
            </a:r>
            <a:endParaRPr lang="de-DE" dirty="0"/>
          </a:p>
          <a:p>
            <a:pPr algn="ctr"/>
            <a:r>
              <a:rPr lang="de-DE" dirty="0"/>
              <a:t>Content Knowledge (CK) = Fachwissen</a:t>
            </a:r>
          </a:p>
          <a:p>
            <a:pPr algn="ctr"/>
            <a:r>
              <a:rPr lang="de-DE" dirty="0" err="1"/>
              <a:t>Pedagogical</a:t>
            </a:r>
            <a:r>
              <a:rPr lang="de-DE" dirty="0"/>
              <a:t> Content Knowledge (PCK) = </a:t>
            </a:r>
            <a:r>
              <a:rPr lang="de-DE" dirty="0" err="1"/>
              <a:t>Fachdidaktikwissen</a:t>
            </a:r>
            <a:endParaRPr lang="de-DE" dirty="0"/>
          </a:p>
        </p:txBody>
      </p:sp>
      <p:grpSp>
        <p:nvGrpSpPr>
          <p:cNvPr id="19" name="Gruppieren 18">
            <a:extLst>
              <a:ext uri="{FF2B5EF4-FFF2-40B4-BE49-F238E27FC236}">
                <a16:creationId xmlns:a16="http://schemas.microsoft.com/office/drawing/2014/main" id="{19AC90ED-03DC-8593-A1F0-A51CE3189649}"/>
              </a:ext>
            </a:extLst>
          </p:cNvPr>
          <p:cNvGrpSpPr/>
          <p:nvPr/>
        </p:nvGrpSpPr>
        <p:grpSpPr>
          <a:xfrm>
            <a:off x="6072005" y="64952"/>
            <a:ext cx="5604418" cy="6697320"/>
            <a:chOff x="6072005" y="64952"/>
            <a:chExt cx="5604418" cy="6697320"/>
          </a:xfrm>
        </p:grpSpPr>
        <p:pic>
          <p:nvPicPr>
            <p:cNvPr id="1026" name="Picture 2">
              <a:extLst>
                <a:ext uri="{FF2B5EF4-FFF2-40B4-BE49-F238E27FC236}">
                  <a16:creationId xmlns:a16="http://schemas.microsoft.com/office/drawing/2014/main" id="{BBC2EB4C-A429-D4EA-86CD-CA4462AE5E4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22900" y="1077686"/>
              <a:ext cx="4702629" cy="4702629"/>
            </a:xfrm>
            <a:prstGeom prst="rect">
              <a:avLst/>
            </a:prstGeom>
            <a:noFill/>
            <a:extLst>
              <a:ext uri="{909E8E84-426E-40DD-AFC4-6F175D3DCCD1}">
                <a14:hiddenFill xmlns:a14="http://schemas.microsoft.com/office/drawing/2010/main">
                  <a:solidFill>
                    <a:srgbClr val="FFFFFF"/>
                  </a:solidFill>
                </a14:hiddenFill>
              </a:ext>
            </a:extLst>
          </p:spPr>
        </p:pic>
        <p:sp>
          <p:nvSpPr>
            <p:cNvPr id="17" name="Textfeld 16">
              <a:extLst>
                <a:ext uri="{FF2B5EF4-FFF2-40B4-BE49-F238E27FC236}">
                  <a16:creationId xmlns:a16="http://schemas.microsoft.com/office/drawing/2014/main" id="{E1C6E2B2-47D3-C26F-064F-FF824E7E8022}"/>
                </a:ext>
              </a:extLst>
            </p:cNvPr>
            <p:cNvSpPr txBox="1"/>
            <p:nvPr/>
          </p:nvSpPr>
          <p:spPr>
            <a:xfrm>
              <a:off x="6072005" y="64952"/>
              <a:ext cx="5604418" cy="954107"/>
            </a:xfrm>
            <a:prstGeom prst="rect">
              <a:avLst/>
            </a:prstGeom>
            <a:noFill/>
          </p:spPr>
          <p:txBody>
            <a:bodyPr wrap="none" rtlCol="0">
              <a:spAutoFit/>
            </a:bodyPr>
            <a:lstStyle/>
            <a:p>
              <a:pPr algn="ctr"/>
              <a:r>
                <a:rPr lang="de-DE" sz="2800" cap="all" dirty="0">
                  <a:solidFill>
                    <a:srgbClr val="FA6200"/>
                  </a:solidFill>
                  <a:latin typeface="+mj-lt"/>
                  <a:ea typeface="+mj-ea"/>
                  <a:cs typeface="+mj-cs"/>
                </a:rPr>
                <a:t>Erweiterung zum TPACK-Modell</a:t>
              </a:r>
              <a:br>
                <a:rPr lang="de-DE" sz="2800" cap="all" dirty="0">
                  <a:solidFill>
                    <a:srgbClr val="FA6200"/>
                  </a:solidFill>
                  <a:latin typeface="+mj-lt"/>
                  <a:ea typeface="+mj-ea"/>
                  <a:cs typeface="+mj-cs"/>
                </a:rPr>
              </a:br>
              <a:r>
                <a:rPr lang="de-DE" sz="2800" cap="all" dirty="0">
                  <a:solidFill>
                    <a:srgbClr val="FA6200"/>
                  </a:solidFill>
                  <a:latin typeface="+mj-lt"/>
                  <a:ea typeface="+mj-ea"/>
                  <a:cs typeface="+mj-cs"/>
                </a:rPr>
                <a:t>nach Mishra und Koehler (2006)</a:t>
              </a:r>
            </a:p>
          </p:txBody>
        </p:sp>
        <p:sp>
          <p:nvSpPr>
            <p:cNvPr id="18" name="Textfeld 17">
              <a:extLst>
                <a:ext uri="{FF2B5EF4-FFF2-40B4-BE49-F238E27FC236}">
                  <a16:creationId xmlns:a16="http://schemas.microsoft.com/office/drawing/2014/main" id="{32AC6FCB-7F59-F594-A2E7-A6BD9A5FC601}"/>
                </a:ext>
              </a:extLst>
            </p:cNvPr>
            <p:cNvSpPr txBox="1"/>
            <p:nvPr/>
          </p:nvSpPr>
          <p:spPr>
            <a:xfrm>
              <a:off x="6245001" y="5838942"/>
              <a:ext cx="5258426" cy="923330"/>
            </a:xfrm>
            <a:prstGeom prst="rect">
              <a:avLst/>
            </a:prstGeom>
            <a:solidFill>
              <a:schemeClr val="bg1"/>
            </a:solidFill>
          </p:spPr>
          <p:txBody>
            <a:bodyPr wrap="none" rtlCol="0">
              <a:spAutoFit/>
            </a:bodyPr>
            <a:lstStyle/>
            <a:p>
              <a:pPr algn="ctr"/>
              <a:r>
                <a:rPr lang="de-DE" dirty="0"/>
                <a:t>Technological </a:t>
              </a:r>
              <a:r>
                <a:rPr lang="de-DE" dirty="0" err="1"/>
                <a:t>Pedagogical</a:t>
              </a:r>
              <a:r>
                <a:rPr lang="de-DE" dirty="0"/>
                <a:t> Content Knowledge (TPACK)</a:t>
              </a:r>
            </a:p>
            <a:p>
              <a:pPr algn="ctr"/>
              <a:r>
                <a:rPr lang="de-DE" dirty="0"/>
                <a:t>= technologiebezogenes </a:t>
              </a:r>
              <a:r>
                <a:rPr lang="de-DE" dirty="0" err="1"/>
                <a:t>Fachdidaktikwissen</a:t>
              </a:r>
              <a:endParaRPr lang="de-DE" dirty="0"/>
            </a:p>
            <a:p>
              <a:pPr algn="ctr"/>
              <a:r>
                <a:rPr lang="de-DE" dirty="0"/>
                <a:t>(t = technologiebezogen)</a:t>
              </a:r>
            </a:p>
          </p:txBody>
        </p:sp>
      </p:grpSp>
    </p:spTree>
    <p:extLst>
      <p:ext uri="{BB962C8B-B14F-4D97-AF65-F5344CB8AC3E}">
        <p14:creationId xmlns:p14="http://schemas.microsoft.com/office/powerpoint/2010/main" val="2000545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dissolve">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dissolve">
                                      <p:cBhvr>
                                        <p:cTn id="12"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rafik 1" descr="Ein Bild, das Diagramm enthält.&#10;&#10;Automatisch generierte Beschreibung">
            <a:extLst>
              <a:ext uri="{FF2B5EF4-FFF2-40B4-BE49-F238E27FC236}">
                <a16:creationId xmlns:a16="http://schemas.microsoft.com/office/drawing/2014/main" id="{EE3C6576-CAE2-2C7C-97F7-B18581D59373}"/>
              </a:ext>
            </a:extLst>
          </p:cNvPr>
          <p:cNvPicPr>
            <a:picLocks noChangeAspect="1"/>
          </p:cNvPicPr>
          <p:nvPr/>
        </p:nvPicPr>
        <p:blipFill rotWithShape="1">
          <a:blip r:embed="rId3"/>
          <a:srcRect t="48354" r="39374" b="14342"/>
          <a:stretch/>
        </p:blipFill>
        <p:spPr>
          <a:xfrm>
            <a:off x="865087" y="1298200"/>
            <a:ext cx="6823217" cy="4261600"/>
          </a:xfrm>
          <a:prstGeom prst="rect">
            <a:avLst/>
          </a:prstGeom>
        </p:spPr>
      </p:pic>
      <p:sp>
        <p:nvSpPr>
          <p:cNvPr id="4" name="Textplatzhalter 3">
            <a:extLst>
              <a:ext uri="{FF2B5EF4-FFF2-40B4-BE49-F238E27FC236}">
                <a16:creationId xmlns:a16="http://schemas.microsoft.com/office/drawing/2014/main" id="{7A9B8D5D-3BA1-92D7-1962-58FC69528255}"/>
              </a:ext>
            </a:extLst>
          </p:cNvPr>
          <p:cNvSpPr>
            <a:spLocks noGrp="1"/>
          </p:cNvSpPr>
          <p:nvPr>
            <p:ph type="body" sz="half" idx="2"/>
          </p:nvPr>
        </p:nvSpPr>
        <p:spPr>
          <a:xfrm>
            <a:off x="9714420" y="2299366"/>
            <a:ext cx="1873188" cy="470803"/>
          </a:xfrm>
        </p:spPr>
        <p:txBody>
          <a:bodyPr/>
          <a:lstStyle/>
          <a:p>
            <a:r>
              <a:rPr lang="de-DE" dirty="0"/>
              <a:t>(Becker et al., 2020)</a:t>
            </a:r>
          </a:p>
        </p:txBody>
      </p:sp>
      <p:sp>
        <p:nvSpPr>
          <p:cNvPr id="3" name="Textplatzhalter 3">
            <a:extLst>
              <a:ext uri="{FF2B5EF4-FFF2-40B4-BE49-F238E27FC236}">
                <a16:creationId xmlns:a16="http://schemas.microsoft.com/office/drawing/2014/main" id="{BDC29A7D-FDB4-425F-16F8-E10B9CA88A0F}"/>
              </a:ext>
            </a:extLst>
          </p:cNvPr>
          <p:cNvSpPr txBox="1">
            <a:spLocks/>
          </p:cNvSpPr>
          <p:nvPr/>
        </p:nvSpPr>
        <p:spPr>
          <a:xfrm>
            <a:off x="7890921" y="2045636"/>
            <a:ext cx="1873188" cy="724533"/>
          </a:xfrm>
          <a:prstGeom prst="rect">
            <a:avLst/>
          </a:prstGeom>
        </p:spPr>
        <p:txBody>
          <a:bodyPr vert="horz" lIns="91440" tIns="45720" rIns="91440" bIns="45720" rtlCol="0">
            <a:normAutofit/>
          </a:bodyPr>
          <a:lstStyle>
            <a:lvl1pPr marL="0" indent="0" algn="l" defTabSz="914400" rtl="0" eaLnBrk="1" latinLnBrk="0" hangingPunct="1">
              <a:lnSpc>
                <a:spcPct val="120000"/>
              </a:lnSpc>
              <a:spcBef>
                <a:spcPts val="1000"/>
              </a:spcBef>
              <a:buSzPct val="125000"/>
              <a:buFont typeface="Arial" panose="020B0604020202020204" pitchFamily="34" charset="0"/>
              <a:buNone/>
              <a:defRPr sz="1600" kern="1200">
                <a:solidFill>
                  <a:schemeClr val="tx1"/>
                </a:solidFill>
                <a:latin typeface="+mn-lt"/>
                <a:ea typeface="+mn-ea"/>
                <a:cs typeface="+mn-cs"/>
              </a:defRPr>
            </a:lvl1pPr>
            <a:lvl2pPr marL="457200" indent="0" algn="l" defTabSz="914400" rtl="0" eaLnBrk="1" latinLnBrk="0" hangingPunct="1">
              <a:lnSpc>
                <a:spcPct val="120000"/>
              </a:lnSpc>
              <a:spcBef>
                <a:spcPts val="500"/>
              </a:spcBef>
              <a:buSzPct val="125000"/>
              <a:buFont typeface="Arial" panose="020B0604020202020204" pitchFamily="34" charset="0"/>
              <a:buNone/>
              <a:defRPr sz="1400" kern="1200">
                <a:solidFill>
                  <a:schemeClr val="tx1"/>
                </a:solidFill>
                <a:latin typeface="+mn-lt"/>
                <a:ea typeface="+mn-ea"/>
                <a:cs typeface="+mn-cs"/>
              </a:defRPr>
            </a:lvl2pPr>
            <a:lvl3pPr marL="914400" indent="0" algn="l" defTabSz="914400" rtl="0" eaLnBrk="1" latinLnBrk="0" hangingPunct="1">
              <a:lnSpc>
                <a:spcPct val="120000"/>
              </a:lnSpc>
              <a:spcBef>
                <a:spcPts val="500"/>
              </a:spcBef>
              <a:buSzPct val="125000"/>
              <a:buFont typeface="Arial" panose="020B0604020202020204" pitchFamily="34" charset="0"/>
              <a:buNone/>
              <a:defRPr sz="1200" kern="1200">
                <a:solidFill>
                  <a:schemeClr val="tx1"/>
                </a:solidFill>
                <a:latin typeface="+mn-lt"/>
                <a:ea typeface="+mn-ea"/>
                <a:cs typeface="+mn-cs"/>
              </a:defRPr>
            </a:lvl3pPr>
            <a:lvl4pPr marL="1371600" indent="0" algn="l" defTabSz="914400" rtl="0" eaLnBrk="1" latinLnBrk="0" hangingPunct="1">
              <a:lnSpc>
                <a:spcPct val="120000"/>
              </a:lnSpc>
              <a:spcBef>
                <a:spcPts val="500"/>
              </a:spcBef>
              <a:buSzPct val="125000"/>
              <a:buFont typeface="Arial" panose="020B0604020202020204" pitchFamily="34" charset="0"/>
              <a:buNone/>
              <a:defRPr sz="1000" kern="1200">
                <a:solidFill>
                  <a:schemeClr val="tx1"/>
                </a:solidFill>
                <a:latin typeface="+mn-lt"/>
                <a:ea typeface="+mn-ea"/>
                <a:cs typeface="+mn-cs"/>
              </a:defRPr>
            </a:lvl4pPr>
            <a:lvl5pPr marL="1828800" indent="0" algn="l" defTabSz="914400" rtl="0" eaLnBrk="1" latinLnBrk="0" hangingPunct="1">
              <a:lnSpc>
                <a:spcPct val="120000"/>
              </a:lnSpc>
              <a:spcBef>
                <a:spcPts val="500"/>
              </a:spcBef>
              <a:buSzPct val="125000"/>
              <a:buFont typeface="Arial" panose="020B0604020202020204" pitchFamily="34" charset="0"/>
              <a:buNone/>
              <a:defRPr sz="1000" kern="1200">
                <a:solidFill>
                  <a:schemeClr val="tx1"/>
                </a:solidFill>
                <a:latin typeface="+mn-lt"/>
                <a:ea typeface="+mn-ea"/>
                <a:cs typeface="+mn-cs"/>
              </a:defRPr>
            </a:lvl5pPr>
            <a:lvl6pPr marL="2286000" indent="0" algn="l" defTabSz="914400" rtl="0" eaLnBrk="1" latinLnBrk="0" hangingPunct="1">
              <a:lnSpc>
                <a:spcPct val="120000"/>
              </a:lnSpc>
              <a:spcBef>
                <a:spcPts val="500"/>
              </a:spcBef>
              <a:buSzPct val="125000"/>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120000"/>
              </a:lnSpc>
              <a:spcBef>
                <a:spcPts val="500"/>
              </a:spcBef>
              <a:buSzPct val="125000"/>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120000"/>
              </a:lnSpc>
              <a:spcBef>
                <a:spcPts val="500"/>
              </a:spcBef>
              <a:buSzPct val="125000"/>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120000"/>
              </a:lnSpc>
              <a:spcBef>
                <a:spcPts val="500"/>
              </a:spcBef>
              <a:buSzPct val="125000"/>
              <a:buFont typeface="Arial" panose="020B0604020202020204" pitchFamily="34" charset="0"/>
              <a:buNone/>
              <a:defRPr sz="1000" kern="1200">
                <a:solidFill>
                  <a:schemeClr val="tx1"/>
                </a:solidFill>
                <a:latin typeface="+mn-lt"/>
                <a:ea typeface="+mn-ea"/>
                <a:cs typeface="+mn-cs"/>
              </a:defRPr>
            </a:lvl9pPr>
          </a:lstStyle>
          <a:p>
            <a:r>
              <a:rPr lang="de-DE" sz="3600" dirty="0" err="1">
                <a:latin typeface="+mj-lt"/>
              </a:rPr>
              <a:t>DiKoLAN</a:t>
            </a:r>
            <a:endParaRPr lang="de-DE" sz="3600" dirty="0">
              <a:latin typeface="+mj-lt"/>
            </a:endParaRPr>
          </a:p>
        </p:txBody>
      </p:sp>
      <p:sp>
        <p:nvSpPr>
          <p:cNvPr id="8" name="Textfeld 7">
            <a:extLst>
              <a:ext uri="{FF2B5EF4-FFF2-40B4-BE49-F238E27FC236}">
                <a16:creationId xmlns:a16="http://schemas.microsoft.com/office/drawing/2014/main" id="{7390F87B-B15C-B242-6132-8B0F99B66277}"/>
              </a:ext>
            </a:extLst>
          </p:cNvPr>
          <p:cNvSpPr txBox="1"/>
          <p:nvPr/>
        </p:nvSpPr>
        <p:spPr>
          <a:xfrm>
            <a:off x="4389120" y="5727413"/>
            <a:ext cx="3526185" cy="369332"/>
          </a:xfrm>
          <a:prstGeom prst="rect">
            <a:avLst/>
          </a:prstGeom>
          <a:noFill/>
        </p:spPr>
        <p:txBody>
          <a:bodyPr wrap="square" rtlCol="0">
            <a:spAutoFit/>
          </a:bodyPr>
          <a:lstStyle/>
          <a:p>
            <a:r>
              <a:rPr lang="de-DE" dirty="0"/>
              <a:t>(Thyssen et al., 2020, S.93, gekürzt) </a:t>
            </a:r>
          </a:p>
        </p:txBody>
      </p:sp>
      <p:sp>
        <p:nvSpPr>
          <p:cNvPr id="9" name="Textfeld 8">
            <a:extLst>
              <a:ext uri="{FF2B5EF4-FFF2-40B4-BE49-F238E27FC236}">
                <a16:creationId xmlns:a16="http://schemas.microsoft.com/office/drawing/2014/main" id="{569F33D0-A5EC-DBDE-61D7-9A4C0C850360}"/>
              </a:ext>
            </a:extLst>
          </p:cNvPr>
          <p:cNvSpPr txBox="1"/>
          <p:nvPr/>
        </p:nvSpPr>
        <p:spPr>
          <a:xfrm>
            <a:off x="8063173" y="2865436"/>
            <a:ext cx="3861787" cy="2031325"/>
          </a:xfrm>
          <a:prstGeom prst="rect">
            <a:avLst/>
          </a:prstGeom>
          <a:noFill/>
        </p:spPr>
        <p:txBody>
          <a:bodyPr wrap="square" rtlCol="0">
            <a:spAutoFit/>
          </a:bodyPr>
          <a:lstStyle/>
          <a:p>
            <a:r>
              <a:rPr lang="de-DE" sz="1800" dirty="0">
                <a:effectLst/>
                <a:latin typeface="Calibri" panose="020F0502020204030204" pitchFamily="34" charset="0"/>
                <a:cs typeface="Calibri" panose="020F0502020204030204" pitchFamily="34" charset="0"/>
              </a:rPr>
              <a:t>= Digitale Kompetenzen für das Lehramt in den Naturwissenschaften </a:t>
            </a:r>
          </a:p>
          <a:p>
            <a:pPr marL="285750" indent="-285750">
              <a:buFont typeface="Arial" panose="020B0604020202020204" pitchFamily="34" charset="0"/>
              <a:buChar char="•"/>
            </a:pPr>
            <a:r>
              <a:rPr lang="de-DE" sz="1800" dirty="0">
                <a:effectLst/>
                <a:latin typeface="Calibri" panose="020F0502020204030204" pitchFamily="34" charset="0"/>
                <a:cs typeface="Calibri" panose="020F0502020204030204" pitchFamily="34" charset="0"/>
              </a:rPr>
              <a:t>sieben Kompetenzbereiche für das digitale naturwissenschaftliche Unterrichten </a:t>
            </a:r>
          </a:p>
          <a:p>
            <a:pPr marL="285750" indent="-285750">
              <a:buFont typeface="Arial" panose="020B0604020202020204" pitchFamily="34" charset="0"/>
              <a:buChar char="•"/>
            </a:pPr>
            <a:r>
              <a:rPr lang="de-DE" sz="1800" dirty="0">
                <a:effectLst/>
                <a:latin typeface="Calibri" panose="020F0502020204030204" pitchFamily="34" charset="0"/>
                <a:cs typeface="Calibri" panose="020F0502020204030204" pitchFamily="34" charset="0"/>
              </a:rPr>
              <a:t>technische Basiskompetenzen</a:t>
            </a:r>
          </a:p>
          <a:p>
            <a:pPr marL="285750" indent="-285750">
              <a:buFont typeface="Arial" panose="020B0604020202020204" pitchFamily="34" charset="0"/>
              <a:buChar char="•"/>
            </a:pPr>
            <a:r>
              <a:rPr lang="de-DE" dirty="0">
                <a:latin typeface="Calibri" panose="020F0502020204030204" pitchFamily="34" charset="0"/>
                <a:cs typeface="Calibri" panose="020F0502020204030204" pitchFamily="34" charset="0"/>
              </a:rPr>
              <a:t>r</a:t>
            </a:r>
            <a:r>
              <a:rPr lang="de-DE" sz="1800" dirty="0">
                <a:effectLst/>
                <a:latin typeface="Calibri" panose="020F0502020204030204" pitchFamily="34" charset="0"/>
                <a:cs typeface="Calibri" panose="020F0502020204030204" pitchFamily="34" charset="0"/>
              </a:rPr>
              <a:t>echtliche Aspekte</a:t>
            </a:r>
            <a:endParaRPr lang="de-DE" dirty="0"/>
          </a:p>
        </p:txBody>
      </p:sp>
      <p:sp>
        <p:nvSpPr>
          <p:cNvPr id="5" name="Rechteck 4">
            <a:extLst>
              <a:ext uri="{FF2B5EF4-FFF2-40B4-BE49-F238E27FC236}">
                <a16:creationId xmlns:a16="http://schemas.microsoft.com/office/drawing/2014/main" id="{75ABC82A-5165-0C8E-65C4-AC732F977662}"/>
              </a:ext>
            </a:extLst>
          </p:cNvPr>
          <p:cNvSpPr/>
          <p:nvPr/>
        </p:nvSpPr>
        <p:spPr>
          <a:xfrm>
            <a:off x="2944368" y="987552"/>
            <a:ext cx="4970937" cy="68440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22611075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extplatzhalter 3">
            <a:extLst>
              <a:ext uri="{FF2B5EF4-FFF2-40B4-BE49-F238E27FC236}">
                <a16:creationId xmlns:a16="http://schemas.microsoft.com/office/drawing/2014/main" id="{7A9B8D5D-3BA1-92D7-1962-58FC69528255}"/>
              </a:ext>
            </a:extLst>
          </p:cNvPr>
          <p:cNvSpPr>
            <a:spLocks noGrp="1"/>
          </p:cNvSpPr>
          <p:nvPr>
            <p:ph type="body" sz="half" idx="2"/>
          </p:nvPr>
        </p:nvSpPr>
        <p:spPr>
          <a:xfrm>
            <a:off x="1247942" y="997735"/>
            <a:ext cx="10074278" cy="724533"/>
          </a:xfrm>
        </p:spPr>
        <p:txBody>
          <a:bodyPr>
            <a:normAutofit/>
          </a:bodyPr>
          <a:lstStyle/>
          <a:p>
            <a:r>
              <a:rPr lang="de-DE" sz="3600" dirty="0" err="1">
                <a:latin typeface="+mj-lt"/>
              </a:rPr>
              <a:t>DigCompEdu</a:t>
            </a:r>
            <a:endParaRPr lang="de-DE" sz="3600" dirty="0">
              <a:latin typeface="+mj-lt"/>
            </a:endParaRPr>
          </a:p>
        </p:txBody>
      </p:sp>
      <p:pic>
        <p:nvPicPr>
          <p:cNvPr id="7" name="Grafik 6" descr="Ein Bild, das Text, Schrift, Reihe, Diagramm enthält.&#10;&#10;Automatisch generierte Beschreibung">
            <a:extLst>
              <a:ext uri="{FF2B5EF4-FFF2-40B4-BE49-F238E27FC236}">
                <a16:creationId xmlns:a16="http://schemas.microsoft.com/office/drawing/2014/main" id="{3952B097-CA85-490B-2AEC-C78EC49F94B7}"/>
              </a:ext>
            </a:extLst>
          </p:cNvPr>
          <p:cNvPicPr>
            <a:picLocks noChangeAspect="1"/>
          </p:cNvPicPr>
          <p:nvPr/>
        </p:nvPicPr>
        <p:blipFill>
          <a:blip r:embed="rId3"/>
          <a:stretch>
            <a:fillRect/>
          </a:stretch>
        </p:blipFill>
        <p:spPr>
          <a:xfrm>
            <a:off x="686540" y="1973742"/>
            <a:ext cx="7000624" cy="3454341"/>
          </a:xfrm>
          <a:prstGeom prst="rect">
            <a:avLst/>
          </a:prstGeom>
        </p:spPr>
      </p:pic>
      <p:sp>
        <p:nvSpPr>
          <p:cNvPr id="8" name="Textfeld 7">
            <a:extLst>
              <a:ext uri="{FF2B5EF4-FFF2-40B4-BE49-F238E27FC236}">
                <a16:creationId xmlns:a16="http://schemas.microsoft.com/office/drawing/2014/main" id="{788D0A53-6EE6-F2EC-F6B3-396B483A739A}"/>
              </a:ext>
            </a:extLst>
          </p:cNvPr>
          <p:cNvSpPr txBox="1"/>
          <p:nvPr/>
        </p:nvSpPr>
        <p:spPr>
          <a:xfrm>
            <a:off x="997219" y="5597051"/>
            <a:ext cx="2229282" cy="263214"/>
          </a:xfrm>
          <a:prstGeom prst="rect">
            <a:avLst/>
          </a:prstGeom>
          <a:noFill/>
        </p:spPr>
        <p:txBody>
          <a:bodyPr wrap="square" lIns="0" tIns="0" rIns="0" bIns="0" rtlCol="0">
            <a:spAutoFit/>
          </a:bodyPr>
          <a:lstStyle/>
          <a:p>
            <a:pPr>
              <a:lnSpc>
                <a:spcPct val="114000"/>
              </a:lnSpc>
            </a:pPr>
            <a:r>
              <a:rPr lang="en-US" sz="1600" dirty="0">
                <a:latin typeface="+mn-lt"/>
              </a:rPr>
              <a:t>(</a:t>
            </a:r>
            <a:r>
              <a:rPr lang="en-US" sz="1600" dirty="0" err="1">
                <a:latin typeface="+mn-lt"/>
              </a:rPr>
              <a:t>Redecker</a:t>
            </a:r>
            <a:r>
              <a:rPr lang="en-US" sz="1600" dirty="0">
                <a:latin typeface="+mn-lt"/>
              </a:rPr>
              <a:t>, 2017, S. 16)</a:t>
            </a:r>
          </a:p>
        </p:txBody>
      </p:sp>
      <p:sp>
        <p:nvSpPr>
          <p:cNvPr id="9" name="Textfeld 8">
            <a:extLst>
              <a:ext uri="{FF2B5EF4-FFF2-40B4-BE49-F238E27FC236}">
                <a16:creationId xmlns:a16="http://schemas.microsoft.com/office/drawing/2014/main" id="{348A2FC3-3BE1-E721-6F87-EFAA12DDB59C}"/>
              </a:ext>
            </a:extLst>
          </p:cNvPr>
          <p:cNvSpPr txBox="1"/>
          <p:nvPr/>
        </p:nvSpPr>
        <p:spPr>
          <a:xfrm>
            <a:off x="7687164" y="1973065"/>
            <a:ext cx="3818296" cy="3970318"/>
          </a:xfrm>
          <a:prstGeom prst="rect">
            <a:avLst/>
          </a:prstGeom>
          <a:noFill/>
        </p:spPr>
        <p:txBody>
          <a:bodyPr wrap="square" rtlCol="0">
            <a:spAutoFit/>
          </a:bodyPr>
          <a:lstStyle/>
          <a:p>
            <a:r>
              <a:rPr lang="de-DE" sz="1800" dirty="0">
                <a:effectLst/>
              </a:rPr>
              <a:t>The </a:t>
            </a:r>
            <a:r>
              <a:rPr lang="de-DE" sz="1800" i="1" dirty="0">
                <a:effectLst/>
              </a:rPr>
              <a:t>European Framework </a:t>
            </a:r>
            <a:r>
              <a:rPr lang="de-DE" sz="1800" i="1" dirty="0" err="1">
                <a:effectLst/>
              </a:rPr>
              <a:t>for</a:t>
            </a:r>
            <a:r>
              <a:rPr lang="de-DE" sz="1800" i="1" dirty="0">
                <a:effectLst/>
              </a:rPr>
              <a:t> </a:t>
            </a:r>
            <a:r>
              <a:rPr lang="de-DE" sz="1800" i="1" dirty="0" err="1">
                <a:effectLst/>
              </a:rPr>
              <a:t>the</a:t>
            </a:r>
            <a:r>
              <a:rPr lang="de-DE" sz="1800" i="1" dirty="0">
                <a:effectLst/>
              </a:rPr>
              <a:t> Digital Competence </a:t>
            </a:r>
            <a:r>
              <a:rPr lang="de-DE" sz="1800" i="1" dirty="0" err="1">
                <a:effectLst/>
              </a:rPr>
              <a:t>of</a:t>
            </a:r>
            <a:r>
              <a:rPr lang="de-DE" sz="1800" i="1" dirty="0">
                <a:effectLst/>
              </a:rPr>
              <a:t> </a:t>
            </a:r>
            <a:r>
              <a:rPr lang="de-DE" sz="1800" i="1" dirty="0" err="1">
                <a:effectLst/>
              </a:rPr>
              <a:t>Educators</a:t>
            </a:r>
            <a:r>
              <a:rPr lang="de-DE" sz="1800" i="1" dirty="0">
                <a:effectLst/>
              </a:rPr>
              <a:t> </a:t>
            </a:r>
            <a:r>
              <a:rPr lang="de-DE" sz="1800" dirty="0">
                <a:effectLst/>
              </a:rPr>
              <a:t>(</a:t>
            </a:r>
            <a:r>
              <a:rPr lang="de-DE" sz="1800" dirty="0" err="1">
                <a:effectLst/>
              </a:rPr>
              <a:t>DigCompEdu</a:t>
            </a:r>
            <a:r>
              <a:rPr lang="de-DE" sz="1800" dirty="0">
                <a:effectLst/>
              </a:rPr>
              <a:t>) </a:t>
            </a:r>
          </a:p>
          <a:p>
            <a:pPr marL="285750" indent="-285750">
              <a:buFont typeface="Arial" panose="020B0604020202020204" pitchFamily="34" charset="0"/>
              <a:buChar char="•"/>
            </a:pPr>
            <a:r>
              <a:rPr lang="de-DE" dirty="0"/>
              <a:t>6 Bereiche mit insgesamt 22 Kompetenzen</a:t>
            </a:r>
          </a:p>
          <a:p>
            <a:pPr marL="285750" indent="-285750">
              <a:buFont typeface="Arial" panose="020B0604020202020204" pitchFamily="34" charset="0"/>
              <a:buChar char="•"/>
            </a:pPr>
            <a:r>
              <a:rPr lang="de-DE" dirty="0">
                <a:effectLst/>
              </a:rPr>
              <a:t>Kompetenze</a:t>
            </a:r>
            <a:r>
              <a:rPr lang="de-DE" dirty="0"/>
              <a:t>n</a:t>
            </a:r>
            <a:r>
              <a:rPr lang="de-DE" dirty="0">
                <a:effectLst/>
              </a:rPr>
              <a:t> </a:t>
            </a:r>
            <a:r>
              <a:rPr lang="de-DE" dirty="0"/>
              <a:t>auf 6 Stufen</a:t>
            </a:r>
            <a:r>
              <a:rPr lang="de-DE" dirty="0">
                <a:sym typeface="Wingdings" pitchFamily="2" charset="2"/>
              </a:rPr>
              <a:t> (</a:t>
            </a:r>
            <a:r>
              <a:rPr lang="de-DE" sz="1800" dirty="0">
                <a:effectLst/>
              </a:rPr>
              <a:t>A1 = Awareness, A2 = Exploration, B1 = Integration, B2 = Expertise, C1 = Leadership, C2 = Innovation</a:t>
            </a:r>
            <a:r>
              <a:rPr lang="de-DE" dirty="0">
                <a:sym typeface="Wingdings" pitchFamily="2" charset="2"/>
              </a:rPr>
              <a:t>)</a:t>
            </a:r>
          </a:p>
          <a:p>
            <a:pPr marL="285750" indent="-285750">
              <a:buFont typeface="Arial" panose="020B0604020202020204" pitchFamily="34" charset="0"/>
              <a:buChar char="•"/>
            </a:pPr>
            <a:endParaRPr lang="de-DE" dirty="0">
              <a:effectLst/>
              <a:sym typeface="Wingdings" pitchFamily="2" charset="2"/>
            </a:endParaRPr>
          </a:p>
          <a:p>
            <a:pPr marL="285750" indent="-285750">
              <a:buFont typeface="Arial" panose="020B0604020202020204" pitchFamily="34" charset="0"/>
              <a:buChar char="•"/>
            </a:pPr>
            <a:r>
              <a:rPr lang="de-DE" dirty="0">
                <a:sym typeface="Wingdings" pitchFamily="2" charset="2"/>
              </a:rPr>
              <a:t>Selbsteinschätzungstool „</a:t>
            </a:r>
            <a:r>
              <a:rPr lang="de-DE" sz="1800" dirty="0" err="1">
                <a:effectLst/>
              </a:rPr>
              <a:t>SELFIEforTEACHERS</a:t>
            </a:r>
            <a:r>
              <a:rPr lang="de-DE" dirty="0">
                <a:sym typeface="Wingdings" pitchFamily="2" charset="2"/>
              </a:rPr>
              <a:t>“ unter </a:t>
            </a:r>
            <a:r>
              <a:rPr lang="de-DE" sz="1200" dirty="0">
                <a:sym typeface="Wingdings" pitchFamily="2" charset="2"/>
              </a:rPr>
              <a:t>https://</a:t>
            </a:r>
            <a:r>
              <a:rPr lang="de-DE" sz="1200" dirty="0" err="1">
                <a:sym typeface="Wingdings" pitchFamily="2" charset="2"/>
              </a:rPr>
              <a:t>joint</a:t>
            </a:r>
            <a:r>
              <a:rPr lang="de-DE" sz="1200" dirty="0">
                <a:sym typeface="Wingdings" pitchFamily="2" charset="2"/>
              </a:rPr>
              <a:t>-research-</a:t>
            </a:r>
            <a:r>
              <a:rPr lang="de-DE" sz="1200" dirty="0" err="1">
                <a:sym typeface="Wingdings" pitchFamily="2" charset="2"/>
              </a:rPr>
              <a:t>centre.ec.europa.eu</a:t>
            </a:r>
            <a:r>
              <a:rPr lang="de-DE" sz="1200" dirty="0">
                <a:sym typeface="Wingdings" pitchFamily="2" charset="2"/>
              </a:rPr>
              <a:t>/</a:t>
            </a:r>
            <a:r>
              <a:rPr lang="de-DE" sz="1200" dirty="0" err="1">
                <a:sym typeface="Wingdings" pitchFamily="2" charset="2"/>
              </a:rPr>
              <a:t>digcompedu</a:t>
            </a:r>
            <a:r>
              <a:rPr lang="de-DE" sz="1200" dirty="0">
                <a:sym typeface="Wingdings" pitchFamily="2" charset="2"/>
              </a:rPr>
              <a:t>/</a:t>
            </a:r>
            <a:r>
              <a:rPr lang="de-DE" sz="1200" dirty="0" err="1">
                <a:sym typeface="Wingdings" pitchFamily="2" charset="2"/>
              </a:rPr>
              <a:t>digcompedu-self-reflection-tools_en</a:t>
            </a:r>
            <a:endParaRPr lang="de-DE" sz="1200" dirty="0">
              <a:effectLst/>
            </a:endParaRPr>
          </a:p>
          <a:p>
            <a:endParaRPr lang="de-DE" dirty="0"/>
          </a:p>
        </p:txBody>
      </p:sp>
    </p:spTree>
    <p:extLst>
      <p:ext uri="{BB962C8B-B14F-4D97-AF65-F5344CB8AC3E}">
        <p14:creationId xmlns:p14="http://schemas.microsoft.com/office/powerpoint/2010/main" val="20982682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xEl>
                                              <p:pRg st="4" end="4"/>
                                            </p:txEl>
                                          </p:spTgt>
                                        </p:tgtEl>
                                        <p:attrNameLst>
                                          <p:attrName>style.visibility</p:attrName>
                                        </p:attrNameLst>
                                      </p:cBhvr>
                                      <p:to>
                                        <p:strVal val="visible"/>
                                      </p:to>
                                    </p:set>
                                    <p:animEffect transition="in" filter="fade">
                                      <p:cBhvr>
                                        <p:cTn id="7" dur="500"/>
                                        <p:tgtEl>
                                          <p:spTgt spid="9">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7" name="Grafik 6" descr="Ein Bild, das Diagramm enthält.&#10;&#10;Automatisch generierte Beschreibung">
            <a:extLst>
              <a:ext uri="{FF2B5EF4-FFF2-40B4-BE49-F238E27FC236}">
                <a16:creationId xmlns:a16="http://schemas.microsoft.com/office/drawing/2014/main" id="{1CFCFF74-437B-7DAC-84C1-3CF1D22A0BA9}"/>
              </a:ext>
            </a:extLst>
          </p:cNvPr>
          <p:cNvPicPr>
            <a:picLocks noChangeAspect="1"/>
          </p:cNvPicPr>
          <p:nvPr/>
        </p:nvPicPr>
        <p:blipFill rotWithShape="1">
          <a:blip r:embed="rId3"/>
          <a:srcRect b="14342"/>
          <a:stretch/>
        </p:blipFill>
        <p:spPr>
          <a:xfrm>
            <a:off x="1817708" y="793336"/>
            <a:ext cx="6756140" cy="5874365"/>
          </a:xfrm>
          <a:prstGeom prst="rect">
            <a:avLst/>
          </a:prstGeom>
        </p:spPr>
      </p:pic>
      <p:sp>
        <p:nvSpPr>
          <p:cNvPr id="8" name="Textfeld 7">
            <a:extLst>
              <a:ext uri="{FF2B5EF4-FFF2-40B4-BE49-F238E27FC236}">
                <a16:creationId xmlns:a16="http://schemas.microsoft.com/office/drawing/2014/main" id="{7390F87B-B15C-B242-6132-8B0F99B66277}"/>
              </a:ext>
            </a:extLst>
          </p:cNvPr>
          <p:cNvSpPr txBox="1"/>
          <p:nvPr/>
        </p:nvSpPr>
        <p:spPr>
          <a:xfrm>
            <a:off x="8573848" y="5038283"/>
            <a:ext cx="2796776" cy="369332"/>
          </a:xfrm>
          <a:prstGeom prst="rect">
            <a:avLst/>
          </a:prstGeom>
          <a:noFill/>
        </p:spPr>
        <p:txBody>
          <a:bodyPr wrap="square" rtlCol="0">
            <a:spAutoFit/>
          </a:bodyPr>
          <a:lstStyle/>
          <a:p>
            <a:r>
              <a:rPr lang="de-DE" dirty="0"/>
              <a:t>(Thyssen et al., 2020, S.93) </a:t>
            </a:r>
          </a:p>
        </p:txBody>
      </p:sp>
    </p:spTree>
    <p:extLst>
      <p:ext uri="{BB962C8B-B14F-4D97-AF65-F5344CB8AC3E}">
        <p14:creationId xmlns:p14="http://schemas.microsoft.com/office/powerpoint/2010/main" val="9667278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hteck 4">
            <a:extLst>
              <a:ext uri="{FF2B5EF4-FFF2-40B4-BE49-F238E27FC236}">
                <a16:creationId xmlns:a16="http://schemas.microsoft.com/office/drawing/2014/main" id="{75ABC82A-5165-0C8E-65C4-AC732F977662}"/>
              </a:ext>
            </a:extLst>
          </p:cNvPr>
          <p:cNvSpPr/>
          <p:nvPr/>
        </p:nvSpPr>
        <p:spPr>
          <a:xfrm>
            <a:off x="2944368" y="987552"/>
            <a:ext cx="4970937" cy="68440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3074" name="Picture 2">
            <a:extLst>
              <a:ext uri="{FF2B5EF4-FFF2-40B4-BE49-F238E27FC236}">
                <a16:creationId xmlns:a16="http://schemas.microsoft.com/office/drawing/2014/main" id="{1D0C09F0-031A-2BF2-03AC-9D80038EDDC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29872" y="761256"/>
            <a:ext cx="9178472" cy="5410890"/>
          </a:xfrm>
          <a:prstGeom prst="rect">
            <a:avLst/>
          </a:prstGeom>
          <a:noFill/>
          <a:extLst>
            <a:ext uri="{909E8E84-426E-40DD-AFC4-6F175D3DCCD1}">
              <a14:hiddenFill xmlns:a14="http://schemas.microsoft.com/office/drawing/2010/main">
                <a:solidFill>
                  <a:srgbClr val="FFFFFF"/>
                </a:solidFill>
              </a14:hiddenFill>
            </a:ext>
          </a:extLst>
        </p:spPr>
      </p:pic>
      <p:sp>
        <p:nvSpPr>
          <p:cNvPr id="11" name="Textfeld 10">
            <a:extLst>
              <a:ext uri="{FF2B5EF4-FFF2-40B4-BE49-F238E27FC236}">
                <a16:creationId xmlns:a16="http://schemas.microsoft.com/office/drawing/2014/main" id="{18F71BF5-35C3-E7AF-2D95-0B56E302B804}"/>
              </a:ext>
            </a:extLst>
          </p:cNvPr>
          <p:cNvSpPr txBox="1"/>
          <p:nvPr/>
        </p:nvSpPr>
        <p:spPr>
          <a:xfrm>
            <a:off x="2759726" y="6286347"/>
            <a:ext cx="5155579" cy="461665"/>
          </a:xfrm>
          <a:prstGeom prst="rect">
            <a:avLst/>
          </a:prstGeom>
          <a:noFill/>
        </p:spPr>
        <p:txBody>
          <a:bodyPr wrap="none" rtlCol="0">
            <a:spAutoFit/>
          </a:bodyPr>
          <a:lstStyle/>
          <a:p>
            <a:r>
              <a:rPr lang="de-DE" sz="2400" dirty="0"/>
              <a:t>Quelle: </a:t>
            </a:r>
            <a:r>
              <a:rPr lang="de-DE" sz="2400" dirty="0">
                <a:solidFill>
                  <a:srgbClr val="FA6200"/>
                </a:solidFill>
                <a:hlinkClick r:id="rId4">
                  <a:extLst>
                    <a:ext uri="{A12FA001-AC4F-418D-AE19-62706E023703}">
                      <ahyp:hlinkClr xmlns:ahyp="http://schemas.microsoft.com/office/drawing/2018/hyperlinkcolor" val="tx"/>
                    </a:ext>
                  </a:extLst>
                </a:hlinkClick>
              </a:rPr>
              <a:t>https://dikolan.de/kompetenzen</a:t>
            </a:r>
            <a:endParaRPr lang="de-DE" sz="2400" dirty="0">
              <a:solidFill>
                <a:srgbClr val="FA6200"/>
              </a:solidFill>
            </a:endParaRPr>
          </a:p>
        </p:txBody>
      </p:sp>
      <mc:AlternateContent xmlns:mc="http://schemas.openxmlformats.org/markup-compatibility/2006" xmlns:pslz="http://schemas.microsoft.com/office/powerpoint/2016/slidezoom">
        <mc:Choice Requires="pslz">
          <p:graphicFrame>
            <p:nvGraphicFramePr>
              <p:cNvPr id="12" name="Folienzoom 11">
                <a:extLst>
                  <a:ext uri="{FF2B5EF4-FFF2-40B4-BE49-F238E27FC236}">
                    <a16:creationId xmlns:a16="http://schemas.microsoft.com/office/drawing/2014/main" id="{28E7907E-00D8-2A7A-0D96-20E5D403FB80}"/>
                  </a:ext>
                </a:extLst>
              </p:cNvPr>
              <p:cNvGraphicFramePr>
                <a:graphicFrameLocks noChangeAspect="1"/>
              </p:cNvGraphicFramePr>
              <p:nvPr/>
            </p:nvGraphicFramePr>
            <p:xfrm>
              <a:off x="2944367" y="2185092"/>
              <a:ext cx="1380889" cy="949994"/>
            </p:xfrm>
            <a:graphic>
              <a:graphicData uri="http://schemas.microsoft.com/office/powerpoint/2016/slidezoom">
                <pslz:sldZm>
                  <pslz:sldZmObj sldId="2210" cId="2511816404">
                    <pslz:zmPr id="{D746B8C4-FD12-1A46-B2C2-083BDA27EBAA}" returnToParent="0" transitionDur="1000">
                      <p166:blipFill xmlns:p166="http://schemas.microsoft.com/office/powerpoint/2016/6/main">
                        <a:blip r:embed="rId5"/>
                        <a:stretch>
                          <a:fillRect/>
                        </a:stretch>
                      </p166:blipFill>
                      <p166:spPr xmlns:p166="http://schemas.microsoft.com/office/powerpoint/2016/6/main">
                        <a:xfrm>
                          <a:off x="0" y="0"/>
                          <a:ext cx="1380889" cy="949994"/>
                        </a:xfrm>
                        <a:prstGeom prst="rect">
                          <a:avLst/>
                        </a:prstGeom>
                        <a:ln w="3175">
                          <a:solidFill>
                            <a:prstClr val="ltGray"/>
                          </a:solidFill>
                        </a:ln>
                      </p166:spPr>
                    </pslz:zmPr>
                  </pslz:sldZmObj>
                </pslz:sldZm>
              </a:graphicData>
            </a:graphic>
          </p:graphicFrame>
        </mc:Choice>
        <mc:Fallback xmlns="">
          <p:pic>
            <p:nvPicPr>
              <p:cNvPr id="12" name="Folienzoom 11">
                <a:hlinkClick r:id="rId6" action="ppaction://hlinksldjump"/>
                <a:extLst>
                  <a:ext uri="{FF2B5EF4-FFF2-40B4-BE49-F238E27FC236}">
                    <a16:creationId xmlns:a16="http://schemas.microsoft.com/office/drawing/2014/main" id="{28E7907E-00D8-2A7A-0D96-20E5D403FB80}"/>
                  </a:ext>
                </a:extLst>
              </p:cNvPr>
              <p:cNvPicPr>
                <a:picLocks noGrp="1" noRot="1" noChangeAspect="1" noMove="1" noResize="1" noEditPoints="1" noAdjustHandles="1" noChangeArrowheads="1" noChangeShapeType="1"/>
              </p:cNvPicPr>
              <p:nvPr/>
            </p:nvPicPr>
            <p:blipFill>
              <a:blip r:embed="rId7"/>
              <a:stretch>
                <a:fillRect/>
              </a:stretch>
            </p:blipFill>
            <p:spPr>
              <a:xfrm>
                <a:off x="2944367" y="2185092"/>
                <a:ext cx="1380889" cy="949994"/>
              </a:xfrm>
              <a:prstGeom prst="rect">
                <a:avLst/>
              </a:prstGeom>
              <a:ln w="3175">
                <a:solidFill>
                  <a:prstClr val="ltGray"/>
                </a:solidFill>
              </a:ln>
            </p:spPr>
          </p:pic>
        </mc:Fallback>
      </mc:AlternateContent>
      <p:sp>
        <p:nvSpPr>
          <p:cNvPr id="2" name="Textfeld 1">
            <a:extLst>
              <a:ext uri="{FF2B5EF4-FFF2-40B4-BE49-F238E27FC236}">
                <a16:creationId xmlns:a16="http://schemas.microsoft.com/office/drawing/2014/main" id="{D94DA83B-AD79-68BF-513F-A20656C951E1}"/>
              </a:ext>
            </a:extLst>
          </p:cNvPr>
          <p:cNvSpPr txBox="1"/>
          <p:nvPr/>
        </p:nvSpPr>
        <p:spPr>
          <a:xfrm>
            <a:off x="10562131" y="3683460"/>
            <a:ext cx="1683656" cy="923330"/>
          </a:xfrm>
          <a:prstGeom prst="rect">
            <a:avLst/>
          </a:prstGeom>
          <a:noFill/>
        </p:spPr>
        <p:txBody>
          <a:bodyPr wrap="square" rtlCol="0">
            <a:spAutoFit/>
          </a:bodyPr>
          <a:lstStyle/>
          <a:p>
            <a:r>
              <a:rPr lang="de-DE" dirty="0"/>
              <a:t>(Thyssen et al., 2020, S.93, gekürzt) </a:t>
            </a:r>
          </a:p>
        </p:txBody>
      </p:sp>
    </p:spTree>
    <p:extLst>
      <p:ext uri="{BB962C8B-B14F-4D97-AF65-F5344CB8AC3E}">
        <p14:creationId xmlns:p14="http://schemas.microsoft.com/office/powerpoint/2010/main" val="36534653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dissolve">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a:blip r:embed="rId2">
            <a:duotone>
              <a:schemeClr val="bg2">
                <a:shade val="88000"/>
                <a:hueMod val="106000"/>
                <a:satMod val="140000"/>
                <a:lumMod val="54000"/>
              </a:schemeClr>
              <a:schemeClr val="bg2">
                <a:tint val="98000"/>
                <a:hueMod val="90000"/>
                <a:satMod val="150000"/>
                <a:lumMod val="160000"/>
              </a:schemeClr>
            </a:duotone>
          </a:blip>
          <a:stretch/>
        </a:blipFill>
        <a:effectLst/>
      </p:bgPr>
    </p:bg>
    <p:spTree>
      <p:nvGrpSpPr>
        <p:cNvPr id="1" name=""/>
        <p:cNvGrpSpPr/>
        <p:nvPr/>
      </p:nvGrpSpPr>
      <p:grpSpPr>
        <a:xfrm>
          <a:off x="0" y="0"/>
          <a:ext cx="0" cy="0"/>
          <a:chOff x="0" y="0"/>
          <a:chExt cx="0" cy="0"/>
        </a:xfrm>
      </p:grpSpPr>
      <p:pic>
        <p:nvPicPr>
          <p:cNvPr id="8" name="Picture 2">
            <a:extLst>
              <a:ext uri="{FF2B5EF4-FFF2-40B4-BE49-F238E27FC236}">
                <a16:creationId xmlns:a16="http://schemas.microsoft.com/office/drawing/2014/main" id="{6551C300-1D7A-46C3-9EF6-0EAC9B1E1F53}"/>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alphaModFix amt="30000"/>
            <a:extLst>
              <a:ext uri="{28A0092B-C50C-407E-A947-70E740481C1C}">
                <a14:useLocalDpi xmlns:a14="http://schemas.microsoft.com/office/drawing/2010/main" val="0"/>
              </a:ext>
            </a:extLst>
          </a:blip>
          <a:srcRect/>
          <a:stretch>
            <a:fillRect/>
          </a:stretch>
        </p:blipFill>
        <p:spPr bwMode="auto">
          <a:xfrm>
            <a:off x="0" y="0"/>
            <a:ext cx="12192003" cy="6858001"/>
          </a:xfrm>
          <a:prstGeom prst="rect">
            <a:avLst/>
          </a:prstGeom>
          <a:noFill/>
          <a:extLst>
            <a:ext uri="{909E8E84-426E-40dd-AFC4-6F175D3DCCD1}">
              <a14:hiddenFill xmlns="" xmlns:a16="http://schemas.microsoft.com/office/drawing/2014/main" xmlns:p14="http://schemas.microsoft.com/office/powerpoint/2010/main" xmlns:a14="http://schemas.microsoft.com/office/drawing/2010/main">
                <a:solidFill>
                  <a:srgbClr val="FFFFFF"/>
                </a:solidFill>
              </a14:hiddenFill>
            </a:ext>
          </a:extLst>
        </p:spPr>
      </p:pic>
      <p:grpSp>
        <p:nvGrpSpPr>
          <p:cNvPr id="10" name="Group 9">
            <a:extLst>
              <a:ext uri="{FF2B5EF4-FFF2-40B4-BE49-F238E27FC236}">
                <a16:creationId xmlns:a16="http://schemas.microsoft.com/office/drawing/2014/main" id="{8EC1EDC6-1B42-4FCD-BC53-B1D05BFF2E3F}"/>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4288" y="0"/>
            <a:ext cx="12053888" cy="6858001"/>
            <a:chOff x="-14288" y="0"/>
            <a:chExt cx="12053888" cy="6858001"/>
          </a:xfrm>
        </p:grpSpPr>
        <p:grpSp>
          <p:nvGrpSpPr>
            <p:cNvPr id="11" name="Group 10">
              <a:extLst>
                <a:ext uri="{FF2B5EF4-FFF2-40B4-BE49-F238E27FC236}">
                  <a16:creationId xmlns:a16="http://schemas.microsoft.com/office/drawing/2014/main" id="{633EFBCB-98A2-4F16-B3BB-BF9EC17846B7}"/>
                </a:ext>
                <a:ext uri="{C183D7F6-B498-43B3-948B-1728B52AA6E4}">
                  <adec:decorative xmlns:adec="http://schemas.microsoft.com/office/drawing/2017/decorative" val="1"/>
                </a:ext>
              </a:extLst>
            </p:cNvPr>
            <p:cNvGrpSpPr/>
            <p:nvPr>
              <p:extLst>
                <p:ext uri="{386F3935-93C4-4BCD-93E2-E3B085C9AB24}">
                  <p16:designElem xmlns:p16="http://schemas.microsoft.com/office/powerpoint/2015/main" val="1"/>
                </p:ext>
              </p:extLst>
            </p:nvPr>
          </p:nvGrpSpPr>
          <p:grpSpPr>
            <a:xfrm>
              <a:off x="-14288" y="0"/>
              <a:ext cx="1220788" cy="6858001"/>
              <a:chOff x="-14288" y="0"/>
              <a:chExt cx="1220788" cy="6858001"/>
            </a:xfrm>
            <a:gradFill flip="none" rotWithShape="1">
              <a:gsLst>
                <a:gs pos="0">
                  <a:schemeClr val="tx2"/>
                </a:gs>
                <a:gs pos="100000">
                  <a:schemeClr val="bg2">
                    <a:lumMod val="60000"/>
                    <a:lumOff val="40000"/>
                  </a:schemeClr>
                </a:gs>
              </a:gsLst>
              <a:lin ang="5400000" scaled="0"/>
              <a:tileRect/>
            </a:gradFill>
          </p:grpSpPr>
          <p:sp>
            <p:nvSpPr>
              <p:cNvPr id="23" name="Rectangle 5">
                <a:extLst>
                  <a:ext uri="{FF2B5EF4-FFF2-40B4-BE49-F238E27FC236}">
                    <a16:creationId xmlns:a16="http://schemas.microsoft.com/office/drawing/2014/main" id="{B399E29C-9CF8-4BD1-8750-949BA21268EA}"/>
                  </a:ext>
                  <a:ext uri="{C183D7F6-B498-43B3-948B-1728B52AA6E4}">
                    <adec:decorative xmlns:adec="http://schemas.microsoft.com/office/drawing/2017/decorative" val="1"/>
                  </a:ext>
                </a:extLst>
              </p:cNvPr>
              <p:cNvSpPr>
                <a:spLocks noChangeArrowheads="1"/>
              </p:cNvSpPr>
              <p:nvPr>
                <p:extLst>
                  <p:ext uri="{386F3935-93C4-4BCD-93E2-E3B085C9AB24}">
                    <p16:designElem xmlns:p16="http://schemas.microsoft.com/office/powerpoint/2015/main" val="1"/>
                  </p:ext>
                </p:extLst>
              </p:nvPr>
            </p:nvSpPr>
            <p:spPr bwMode="auto">
              <a:xfrm>
                <a:off x="114300" y="4763"/>
                <a:ext cx="23813" cy="2181225"/>
              </a:xfrm>
              <a:prstGeom prst="rect">
                <a:avLst/>
              </a:pr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miter lim="800000"/>
                    <a:headEnd/>
                    <a:tailEnd/>
                  </a14:hiddenLine>
                </a:ext>
              </a:extLst>
            </p:spPr>
            <p:txBody>
              <a:bodyPr/>
              <a:lstStyle/>
              <a:p>
                <a:endParaRPr lang="de-DE"/>
              </a:p>
            </p:txBody>
          </p:sp>
          <p:sp>
            <p:nvSpPr>
              <p:cNvPr id="24" name="Freeform 6">
                <a:extLst>
                  <a:ext uri="{FF2B5EF4-FFF2-40B4-BE49-F238E27FC236}">
                    <a16:creationId xmlns:a16="http://schemas.microsoft.com/office/drawing/2014/main" id="{CB02DFF7-56DA-42B6-B49A-C8926B841ADD}"/>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33337" y="21764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a:lstStyle/>
              <a:p>
                <a:endParaRPr lang="de-DE"/>
              </a:p>
            </p:txBody>
          </p:sp>
          <p:sp>
            <p:nvSpPr>
              <p:cNvPr id="25" name="Freeform 7">
                <a:extLst>
                  <a:ext uri="{FF2B5EF4-FFF2-40B4-BE49-F238E27FC236}">
                    <a16:creationId xmlns:a16="http://schemas.microsoft.com/office/drawing/2014/main" id="{07F77B45-21CD-43DB-AD58-24F8145021BC}"/>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28575" y="4021138"/>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a:lstStyle/>
              <a:p>
                <a:endParaRPr lang="de-DE"/>
              </a:p>
            </p:txBody>
          </p:sp>
          <p:sp>
            <p:nvSpPr>
              <p:cNvPr id="26" name="Freeform 8">
                <a:extLst>
                  <a:ext uri="{FF2B5EF4-FFF2-40B4-BE49-F238E27FC236}">
                    <a16:creationId xmlns:a16="http://schemas.microsoft.com/office/drawing/2014/main" id="{F0151C40-12A4-4A09-A8B6-179A062EF64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00025" y="4763"/>
                <a:ext cx="369888" cy="1811338"/>
              </a:xfrm>
              <a:custGeom>
                <a:avLst/>
                <a:gdLst/>
                <a:ahLst/>
                <a:cxnLst/>
                <a:rect l="0" t="0" r="r" b="b"/>
                <a:pathLst>
                  <a:path w="233" h="1141">
                    <a:moveTo>
                      <a:pt x="218" y="1141"/>
                    </a:moveTo>
                    <a:lnTo>
                      <a:pt x="0" y="626"/>
                    </a:lnTo>
                    <a:lnTo>
                      <a:pt x="0" y="0"/>
                    </a:lnTo>
                    <a:lnTo>
                      <a:pt x="15" y="0"/>
                    </a:lnTo>
                    <a:lnTo>
                      <a:pt x="15" y="623"/>
                    </a:lnTo>
                    <a:lnTo>
                      <a:pt x="233" y="1135"/>
                    </a:lnTo>
                    <a:lnTo>
                      <a:pt x="218" y="1141"/>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a:lstStyle/>
              <a:p>
                <a:endParaRPr lang="de-DE"/>
              </a:p>
            </p:txBody>
          </p:sp>
          <p:sp>
            <p:nvSpPr>
              <p:cNvPr id="27" name="Freeform 9">
                <a:extLst>
                  <a:ext uri="{FF2B5EF4-FFF2-40B4-BE49-F238E27FC236}">
                    <a16:creationId xmlns:a16="http://schemas.microsoft.com/office/drawing/2014/main" id="{F0146EA7-EB82-410D-A6ED-7C10C525ADC4}"/>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503237" y="1801813"/>
                <a:ext cx="190500" cy="188913"/>
              </a:xfrm>
              <a:custGeom>
                <a:avLst/>
                <a:gdLst/>
                <a:ahLst/>
                <a:cxnLst/>
                <a:rect l="0" t="0" r="r" b="b"/>
                <a:pathLst>
                  <a:path w="40" h="40">
                    <a:moveTo>
                      <a:pt x="20" y="40"/>
                    </a:moveTo>
                    <a:cubicBezTo>
                      <a:pt x="9" y="40"/>
                      <a:pt x="0" y="31"/>
                      <a:pt x="0" y="20"/>
                    </a:cubicBezTo>
                    <a:cubicBezTo>
                      <a:pt x="0" y="9"/>
                      <a:pt x="9" y="0"/>
                      <a:pt x="20" y="0"/>
                    </a:cubicBezTo>
                    <a:cubicBezTo>
                      <a:pt x="33" y="0"/>
                      <a:pt x="40" y="6"/>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9"/>
                      <a:pt x="31" y="4"/>
                      <a:pt x="20"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a:lstStyle/>
              <a:p>
                <a:endParaRPr lang="de-DE"/>
              </a:p>
            </p:txBody>
          </p:sp>
          <p:sp>
            <p:nvSpPr>
              <p:cNvPr id="28" name="Freeform 10">
                <a:extLst>
                  <a:ext uri="{FF2B5EF4-FFF2-40B4-BE49-F238E27FC236}">
                    <a16:creationId xmlns:a16="http://schemas.microsoft.com/office/drawing/2014/main" id="{20DD5C02-0C86-4FA9-B82A-254EF58D376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85750" y="4763"/>
                <a:ext cx="369888" cy="1430338"/>
              </a:xfrm>
              <a:custGeom>
                <a:avLst/>
                <a:gdLst/>
                <a:ahLst/>
                <a:cxnLst/>
                <a:rect l="0" t="0" r="r" b="b"/>
                <a:pathLst>
                  <a:path w="233" h="901">
                    <a:moveTo>
                      <a:pt x="221" y="901"/>
                    </a:moveTo>
                    <a:lnTo>
                      <a:pt x="0" y="383"/>
                    </a:lnTo>
                    <a:lnTo>
                      <a:pt x="0" y="0"/>
                    </a:lnTo>
                    <a:lnTo>
                      <a:pt x="18" y="0"/>
                    </a:lnTo>
                    <a:lnTo>
                      <a:pt x="18" y="380"/>
                    </a:lnTo>
                    <a:lnTo>
                      <a:pt x="233" y="895"/>
                    </a:lnTo>
                    <a:lnTo>
                      <a:pt x="221" y="901"/>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a:lstStyle/>
              <a:p>
                <a:endParaRPr lang="de-DE"/>
              </a:p>
            </p:txBody>
          </p:sp>
          <p:sp>
            <p:nvSpPr>
              <p:cNvPr id="29" name="Freeform 11">
                <a:extLst>
                  <a:ext uri="{FF2B5EF4-FFF2-40B4-BE49-F238E27FC236}">
                    <a16:creationId xmlns:a16="http://schemas.microsoft.com/office/drawing/2014/main" id="{19ED9FD5-1147-400A-8A32-82A74F7AD8F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46100" y="0"/>
                <a:ext cx="152400" cy="912813"/>
              </a:xfrm>
              <a:custGeom>
                <a:avLst/>
                <a:gdLst/>
                <a:ahLst/>
                <a:cxnLst/>
                <a:rect l="0" t="0" r="r" b="b"/>
                <a:pathLst>
                  <a:path w="96" h="575">
                    <a:moveTo>
                      <a:pt x="96" y="575"/>
                    </a:moveTo>
                    <a:lnTo>
                      <a:pt x="78" y="575"/>
                    </a:lnTo>
                    <a:lnTo>
                      <a:pt x="78" y="192"/>
                    </a:lnTo>
                    <a:lnTo>
                      <a:pt x="0" y="6"/>
                    </a:lnTo>
                    <a:lnTo>
                      <a:pt x="15" y="0"/>
                    </a:lnTo>
                    <a:lnTo>
                      <a:pt x="96" y="189"/>
                    </a:lnTo>
                    <a:lnTo>
                      <a:pt x="96" y="575"/>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a:lstStyle/>
              <a:p>
                <a:endParaRPr lang="de-DE"/>
              </a:p>
            </p:txBody>
          </p:sp>
          <p:sp>
            <p:nvSpPr>
              <p:cNvPr id="30" name="Freeform 12">
                <a:extLst>
                  <a:ext uri="{FF2B5EF4-FFF2-40B4-BE49-F238E27FC236}">
                    <a16:creationId xmlns:a16="http://schemas.microsoft.com/office/drawing/2014/main" id="{E79E6A0D-4D79-4788-8769-B989488019F4}"/>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588962" y="1420813"/>
                <a:ext cx="190500" cy="190500"/>
              </a:xfrm>
              <a:custGeom>
                <a:avLst/>
                <a:gdLst/>
                <a:ahLst/>
                <a:cxnLst/>
                <a:rect l="0" t="0" r="r" b="b"/>
                <a:pathLst>
                  <a:path w="40" h="40">
                    <a:moveTo>
                      <a:pt x="20" y="40"/>
                    </a:moveTo>
                    <a:cubicBezTo>
                      <a:pt x="9" y="40"/>
                      <a:pt x="0" y="31"/>
                      <a:pt x="0" y="20"/>
                    </a:cubicBezTo>
                    <a:cubicBezTo>
                      <a:pt x="0" y="9"/>
                      <a:pt x="9" y="0"/>
                      <a:pt x="20" y="0"/>
                    </a:cubicBezTo>
                    <a:cubicBezTo>
                      <a:pt x="33" y="0"/>
                      <a:pt x="40" y="7"/>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9"/>
                      <a:pt x="31" y="4"/>
                      <a:pt x="20"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a:lstStyle/>
              <a:p>
                <a:endParaRPr lang="de-DE"/>
              </a:p>
            </p:txBody>
          </p:sp>
          <p:sp>
            <p:nvSpPr>
              <p:cNvPr id="31" name="Freeform 13">
                <a:extLst>
                  <a:ext uri="{FF2B5EF4-FFF2-40B4-BE49-F238E27FC236}">
                    <a16:creationId xmlns:a16="http://schemas.microsoft.com/office/drawing/2014/main" id="{A6F42038-BF59-409A-902B-AD7799149A22}"/>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588962"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a:lstStyle/>
              <a:p>
                <a:endParaRPr lang="de-DE"/>
              </a:p>
            </p:txBody>
          </p:sp>
          <p:sp>
            <p:nvSpPr>
              <p:cNvPr id="32" name="Freeform 14">
                <a:extLst>
                  <a:ext uri="{FF2B5EF4-FFF2-40B4-BE49-F238E27FC236}">
                    <a16:creationId xmlns:a16="http://schemas.microsoft.com/office/drawing/2014/main" id="{D8B0BD48-5982-4C95-A7C8-E0D23064538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41350" y="0"/>
                <a:ext cx="422275" cy="527050"/>
              </a:xfrm>
              <a:custGeom>
                <a:avLst/>
                <a:gdLst/>
                <a:ahLst/>
                <a:cxnLst/>
                <a:rect l="0" t="0" r="r" b="b"/>
                <a:pathLst>
                  <a:path w="266" h="332">
                    <a:moveTo>
                      <a:pt x="257" y="332"/>
                    </a:moveTo>
                    <a:lnTo>
                      <a:pt x="48" y="123"/>
                    </a:lnTo>
                    <a:lnTo>
                      <a:pt x="0" y="6"/>
                    </a:lnTo>
                    <a:lnTo>
                      <a:pt x="15" y="0"/>
                    </a:lnTo>
                    <a:lnTo>
                      <a:pt x="63" y="114"/>
                    </a:lnTo>
                    <a:lnTo>
                      <a:pt x="266" y="320"/>
                    </a:lnTo>
                    <a:lnTo>
                      <a:pt x="257" y="332"/>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a:lstStyle/>
              <a:p>
                <a:endParaRPr lang="de-DE"/>
              </a:p>
            </p:txBody>
          </p:sp>
          <p:sp>
            <p:nvSpPr>
              <p:cNvPr id="33" name="Freeform 15">
                <a:extLst>
                  <a:ext uri="{FF2B5EF4-FFF2-40B4-BE49-F238E27FC236}">
                    <a16:creationId xmlns:a16="http://schemas.microsoft.com/office/drawing/2014/main" id="{F6C539D3-C6BD-4FB0-AA91-5AF1BF14C5F5}"/>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020762" y="488950"/>
                <a:ext cx="161925" cy="147638"/>
              </a:xfrm>
              <a:custGeom>
                <a:avLst/>
                <a:gdLst/>
                <a:ahLst/>
                <a:cxnLst/>
                <a:rect l="0" t="0" r="r" b="b"/>
                <a:pathLst>
                  <a:path w="34" h="31">
                    <a:moveTo>
                      <a:pt x="17" y="31"/>
                    </a:moveTo>
                    <a:cubicBezTo>
                      <a:pt x="13" y="31"/>
                      <a:pt x="9" y="30"/>
                      <a:pt x="6" y="27"/>
                    </a:cubicBezTo>
                    <a:cubicBezTo>
                      <a:pt x="0" y="20"/>
                      <a:pt x="0" y="10"/>
                      <a:pt x="6" y="4"/>
                    </a:cubicBezTo>
                    <a:cubicBezTo>
                      <a:pt x="9" y="1"/>
                      <a:pt x="13" y="0"/>
                      <a:pt x="17" y="0"/>
                    </a:cubicBezTo>
                    <a:cubicBezTo>
                      <a:pt x="21" y="0"/>
                      <a:pt x="25" y="1"/>
                      <a:pt x="28" y="4"/>
                    </a:cubicBezTo>
                    <a:cubicBezTo>
                      <a:pt x="34" y="10"/>
                      <a:pt x="34" y="20"/>
                      <a:pt x="28" y="27"/>
                    </a:cubicBezTo>
                    <a:cubicBezTo>
                      <a:pt x="25" y="30"/>
                      <a:pt x="21" y="31"/>
                      <a:pt x="17" y="31"/>
                    </a:cubicBezTo>
                    <a:close/>
                    <a:moveTo>
                      <a:pt x="17" y="4"/>
                    </a:moveTo>
                    <a:cubicBezTo>
                      <a:pt x="14" y="4"/>
                      <a:pt x="11" y="5"/>
                      <a:pt x="9" y="7"/>
                    </a:cubicBezTo>
                    <a:cubicBezTo>
                      <a:pt x="4" y="12"/>
                      <a:pt x="4" y="19"/>
                      <a:pt x="9" y="24"/>
                    </a:cubicBezTo>
                    <a:cubicBezTo>
                      <a:pt x="11" y="26"/>
                      <a:pt x="14" y="27"/>
                      <a:pt x="17" y="27"/>
                    </a:cubicBezTo>
                    <a:cubicBezTo>
                      <a:pt x="20" y="27"/>
                      <a:pt x="23" y="26"/>
                      <a:pt x="25" y="24"/>
                    </a:cubicBezTo>
                    <a:cubicBezTo>
                      <a:pt x="30" y="19"/>
                      <a:pt x="30" y="12"/>
                      <a:pt x="25" y="7"/>
                    </a:cubicBezTo>
                    <a:cubicBezTo>
                      <a:pt x="23" y="5"/>
                      <a:pt x="20" y="4"/>
                      <a:pt x="17"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a:lstStyle/>
              <a:p>
                <a:endParaRPr lang="de-DE"/>
              </a:p>
            </p:txBody>
          </p:sp>
          <p:sp>
            <p:nvSpPr>
              <p:cNvPr id="34" name="Line 16">
                <a:extLst>
                  <a:ext uri="{FF2B5EF4-FFF2-40B4-BE49-F238E27FC236}">
                    <a16:creationId xmlns:a16="http://schemas.microsoft.com/office/drawing/2014/main" id="{34F70AD6-B8F4-4F9D-8593-D4047107BD90}"/>
                  </a:ext>
                  <a:ext uri="{C183D7F6-B498-43B3-948B-1728B52AA6E4}">
                    <adec:decorative xmlns:adec="http://schemas.microsoft.com/office/drawing/2017/decorative" val="1"/>
                  </a:ext>
                </a:extLst>
              </p:cNvPr>
              <p:cNvSpPr>
                <a:spLocks noChangeShapeType="1"/>
              </p:cNvSpPr>
              <p:nvPr>
                <p:extLst>
                  <p:ext uri="{386F3935-93C4-4BCD-93E2-E3B085C9AB24}">
                    <p16:designElem xmlns:p16="http://schemas.microsoft.com/office/powerpoint/2015/main" val="1"/>
                  </p:ext>
                </p:extLst>
              </p:nvPr>
            </p:nvSpPr>
            <p:spPr bwMode="auto">
              <a:xfrm>
                <a:off x="-4763" y="9525"/>
                <a:ext cx="0" cy="0"/>
              </a:xfrm>
              <a:prstGeom prst="line">
                <a:avLst/>
              </a:prstGeom>
              <a:grpFill/>
              <a:ln w="15" cap="flat">
                <a:solidFill>
                  <a:srgbClr val="FFFFFF"/>
                </a:solidFill>
                <a:prstDash val="solid"/>
                <a:miter lim="800000"/>
                <a:headEnd/>
                <a:tailEnd/>
              </a:ln>
            </p:spPr>
            <p:txBody>
              <a:bodyPr/>
              <a:lstStyle/>
              <a:p>
                <a:endParaRPr lang="de-DE"/>
              </a:p>
            </p:txBody>
          </p:sp>
          <p:sp>
            <p:nvSpPr>
              <p:cNvPr id="35" name="Freeform 17">
                <a:extLst>
                  <a:ext uri="{FF2B5EF4-FFF2-40B4-BE49-F238E27FC236}">
                    <a16:creationId xmlns:a16="http://schemas.microsoft.com/office/drawing/2014/main" id="{51EAB0E0-5DE2-4906-80B0-211A6247897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9525" y="1801813"/>
                <a:ext cx="123825" cy="127000"/>
              </a:xfrm>
              <a:custGeom>
                <a:avLst/>
                <a:gdLst/>
                <a:ahLst/>
                <a:cxnLst/>
                <a:rect l="0" t="0" r="r" b="b"/>
                <a:pathLst>
                  <a:path w="78" h="80">
                    <a:moveTo>
                      <a:pt x="6" y="80"/>
                    </a:moveTo>
                    <a:lnTo>
                      <a:pt x="0" y="71"/>
                    </a:lnTo>
                    <a:lnTo>
                      <a:pt x="69" y="0"/>
                    </a:lnTo>
                    <a:lnTo>
                      <a:pt x="78" y="9"/>
                    </a:lnTo>
                    <a:lnTo>
                      <a:pt x="6" y="80"/>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a:lstStyle/>
              <a:p>
                <a:endParaRPr lang="de-DE"/>
              </a:p>
            </p:txBody>
          </p:sp>
          <p:sp>
            <p:nvSpPr>
              <p:cNvPr id="36" name="Freeform 18">
                <a:extLst>
                  <a:ext uri="{FF2B5EF4-FFF2-40B4-BE49-F238E27FC236}">
                    <a16:creationId xmlns:a16="http://schemas.microsoft.com/office/drawing/2014/main" id="{38E8B65E-526B-458D-85A5-21C0A1A74FE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9525" y="3549650"/>
                <a:ext cx="147638" cy="481013"/>
              </a:xfrm>
              <a:custGeom>
                <a:avLst/>
                <a:gdLst/>
                <a:ahLst/>
                <a:cxnLst/>
                <a:rect l="0" t="0" r="r" b="b"/>
                <a:pathLst>
                  <a:path w="93" h="303">
                    <a:moveTo>
                      <a:pt x="93" y="303"/>
                    </a:moveTo>
                    <a:lnTo>
                      <a:pt x="78" y="303"/>
                    </a:lnTo>
                    <a:lnTo>
                      <a:pt x="78" y="78"/>
                    </a:lnTo>
                    <a:lnTo>
                      <a:pt x="0" y="12"/>
                    </a:lnTo>
                    <a:lnTo>
                      <a:pt x="12" y="0"/>
                    </a:lnTo>
                    <a:lnTo>
                      <a:pt x="93" y="69"/>
                    </a:lnTo>
                    <a:lnTo>
                      <a:pt x="93" y="303"/>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a:lstStyle/>
              <a:p>
                <a:endParaRPr lang="de-DE"/>
              </a:p>
            </p:txBody>
          </p:sp>
          <p:sp>
            <p:nvSpPr>
              <p:cNvPr id="37" name="Freeform 19">
                <a:extLst>
                  <a:ext uri="{FF2B5EF4-FFF2-40B4-BE49-F238E27FC236}">
                    <a16:creationId xmlns:a16="http://schemas.microsoft.com/office/drawing/2014/main" id="{CCE331A2-5388-42F4-A175-69310C1BEF5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28587" y="1382713"/>
                <a:ext cx="142875" cy="476250"/>
              </a:xfrm>
              <a:custGeom>
                <a:avLst/>
                <a:gdLst/>
                <a:ahLst/>
                <a:cxnLst/>
                <a:rect l="0" t="0" r="r" b="b"/>
                <a:pathLst>
                  <a:path w="90" h="300">
                    <a:moveTo>
                      <a:pt x="90" y="300"/>
                    </a:moveTo>
                    <a:lnTo>
                      <a:pt x="78" y="300"/>
                    </a:lnTo>
                    <a:lnTo>
                      <a:pt x="78" y="84"/>
                    </a:lnTo>
                    <a:lnTo>
                      <a:pt x="0" y="9"/>
                    </a:lnTo>
                    <a:lnTo>
                      <a:pt x="9" y="0"/>
                    </a:lnTo>
                    <a:lnTo>
                      <a:pt x="90" y="81"/>
                    </a:lnTo>
                    <a:lnTo>
                      <a:pt x="90" y="300"/>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a:lstStyle/>
              <a:p>
                <a:endParaRPr lang="de-DE"/>
              </a:p>
            </p:txBody>
          </p:sp>
          <p:sp>
            <p:nvSpPr>
              <p:cNvPr id="38" name="Freeform 20">
                <a:extLst>
                  <a:ext uri="{FF2B5EF4-FFF2-40B4-BE49-F238E27FC236}">
                    <a16:creationId xmlns:a16="http://schemas.microsoft.com/office/drawing/2014/main" id="{4E758D69-ACA2-4888-84BB-B05B1FAF2AE7}"/>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204787" y="1849438"/>
                <a:ext cx="114300" cy="107950"/>
              </a:xfrm>
              <a:custGeom>
                <a:avLst/>
                <a:gdLst/>
                <a:ahLst/>
                <a:cxnLst/>
                <a:rect l="0" t="0" r="r" b="b"/>
                <a:pathLst>
                  <a:path w="24" h="23">
                    <a:moveTo>
                      <a:pt x="12" y="23"/>
                    </a:moveTo>
                    <a:cubicBezTo>
                      <a:pt x="6" y="23"/>
                      <a:pt x="0" y="18"/>
                      <a:pt x="0" y="12"/>
                    </a:cubicBezTo>
                    <a:cubicBezTo>
                      <a:pt x="0" y="5"/>
                      <a:pt x="6" y="0"/>
                      <a:pt x="12" y="0"/>
                    </a:cubicBezTo>
                    <a:cubicBezTo>
                      <a:pt x="18" y="0"/>
                      <a:pt x="24" y="5"/>
                      <a:pt x="24" y="12"/>
                    </a:cubicBezTo>
                    <a:cubicBezTo>
                      <a:pt x="24" y="18"/>
                      <a:pt x="18" y="23"/>
                      <a:pt x="12" y="23"/>
                    </a:cubicBezTo>
                    <a:close/>
                    <a:moveTo>
                      <a:pt x="12" y="4"/>
                    </a:moveTo>
                    <a:cubicBezTo>
                      <a:pt x="8" y="4"/>
                      <a:pt x="4" y="8"/>
                      <a:pt x="4" y="12"/>
                    </a:cubicBezTo>
                    <a:cubicBezTo>
                      <a:pt x="4" y="16"/>
                      <a:pt x="8" y="19"/>
                      <a:pt x="12" y="19"/>
                    </a:cubicBezTo>
                    <a:cubicBezTo>
                      <a:pt x="16" y="19"/>
                      <a:pt x="20" y="16"/>
                      <a:pt x="20" y="12"/>
                    </a:cubicBezTo>
                    <a:cubicBezTo>
                      <a:pt x="20" y="8"/>
                      <a:pt x="16" y="4"/>
                      <a:pt x="12"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a:lstStyle/>
              <a:p>
                <a:endParaRPr lang="de-DE"/>
              </a:p>
            </p:txBody>
          </p:sp>
          <p:sp>
            <p:nvSpPr>
              <p:cNvPr id="39" name="Rectangle 21">
                <a:extLst>
                  <a:ext uri="{FF2B5EF4-FFF2-40B4-BE49-F238E27FC236}">
                    <a16:creationId xmlns:a16="http://schemas.microsoft.com/office/drawing/2014/main" id="{078AAA22-796B-4F0E-85DA-B8B0E81115A7}"/>
                  </a:ext>
                  <a:ext uri="{C183D7F6-B498-43B3-948B-1728B52AA6E4}">
                    <adec:decorative xmlns:adec="http://schemas.microsoft.com/office/drawing/2017/decorative" val="1"/>
                  </a:ext>
                </a:extLst>
              </p:cNvPr>
              <p:cNvSpPr>
                <a:spLocks noChangeArrowheads="1"/>
              </p:cNvSpPr>
              <p:nvPr>
                <p:extLst>
                  <p:ext uri="{386F3935-93C4-4BCD-93E2-E3B085C9AB24}">
                    <p16:designElem xmlns:p16="http://schemas.microsoft.com/office/powerpoint/2015/main" val="1"/>
                  </p:ext>
                </p:extLst>
              </p:nvPr>
            </p:nvSpPr>
            <p:spPr bwMode="auto">
              <a:xfrm>
                <a:off x="133350" y="4662488"/>
                <a:ext cx="23813" cy="2181225"/>
              </a:xfrm>
              <a:prstGeom prst="rect">
                <a:avLst/>
              </a:pr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miter lim="800000"/>
                    <a:headEnd/>
                    <a:tailEnd/>
                  </a14:hiddenLine>
                </a:ext>
              </a:extLst>
            </p:spPr>
            <p:txBody>
              <a:bodyPr/>
              <a:lstStyle/>
              <a:p>
                <a:endParaRPr lang="de-DE"/>
              </a:p>
            </p:txBody>
          </p:sp>
          <p:sp>
            <p:nvSpPr>
              <p:cNvPr id="40" name="Freeform 22">
                <a:extLst>
                  <a:ext uri="{FF2B5EF4-FFF2-40B4-BE49-F238E27FC236}">
                    <a16:creationId xmlns:a16="http://schemas.microsoft.com/office/drawing/2014/main" id="{D1254A9A-3E31-4A25-9A91-F9BC6CF6A35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23837" y="5041900"/>
                <a:ext cx="369888" cy="1801813"/>
              </a:xfrm>
              <a:custGeom>
                <a:avLst/>
                <a:gdLst/>
                <a:ahLst/>
                <a:cxnLst/>
                <a:rect l="0" t="0" r="r" b="b"/>
                <a:pathLst>
                  <a:path w="233" h="1135">
                    <a:moveTo>
                      <a:pt x="15" y="1135"/>
                    </a:moveTo>
                    <a:lnTo>
                      <a:pt x="0" y="1135"/>
                    </a:lnTo>
                    <a:lnTo>
                      <a:pt x="0" y="515"/>
                    </a:lnTo>
                    <a:lnTo>
                      <a:pt x="0" y="512"/>
                    </a:lnTo>
                    <a:lnTo>
                      <a:pt x="218" y="0"/>
                    </a:lnTo>
                    <a:lnTo>
                      <a:pt x="233" y="6"/>
                    </a:lnTo>
                    <a:lnTo>
                      <a:pt x="15" y="518"/>
                    </a:lnTo>
                    <a:lnTo>
                      <a:pt x="15" y="1135"/>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a:lstStyle/>
              <a:p>
                <a:endParaRPr lang="de-DE"/>
              </a:p>
            </p:txBody>
          </p:sp>
          <p:sp>
            <p:nvSpPr>
              <p:cNvPr id="41" name="Freeform 23">
                <a:extLst>
                  <a:ext uri="{FF2B5EF4-FFF2-40B4-BE49-F238E27FC236}">
                    <a16:creationId xmlns:a16="http://schemas.microsoft.com/office/drawing/2014/main" id="{18CADB3C-936C-476A-A261-28DD5ABA734A}"/>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52387"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a:lstStyle/>
              <a:p>
                <a:endParaRPr lang="de-DE"/>
              </a:p>
            </p:txBody>
          </p:sp>
          <p:sp>
            <p:nvSpPr>
              <p:cNvPr id="42" name="Freeform 24">
                <a:extLst>
                  <a:ext uri="{FF2B5EF4-FFF2-40B4-BE49-F238E27FC236}">
                    <a16:creationId xmlns:a16="http://schemas.microsoft.com/office/drawing/2014/main" id="{771961D1-28D7-4CC1-A720-2933E8B9135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4288" y="5627688"/>
                <a:ext cx="85725" cy="1216025"/>
              </a:xfrm>
              <a:custGeom>
                <a:avLst/>
                <a:gdLst/>
                <a:ahLst/>
                <a:cxnLst/>
                <a:rect l="0" t="0" r="r" b="b"/>
                <a:pathLst>
                  <a:path w="54" h="766">
                    <a:moveTo>
                      <a:pt x="54" y="766"/>
                    </a:moveTo>
                    <a:lnTo>
                      <a:pt x="36" y="766"/>
                    </a:lnTo>
                    <a:lnTo>
                      <a:pt x="36" y="149"/>
                    </a:lnTo>
                    <a:lnTo>
                      <a:pt x="0" y="3"/>
                    </a:lnTo>
                    <a:lnTo>
                      <a:pt x="18" y="0"/>
                    </a:lnTo>
                    <a:lnTo>
                      <a:pt x="54" y="146"/>
                    </a:lnTo>
                    <a:lnTo>
                      <a:pt x="54" y="766"/>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a:lstStyle/>
              <a:p>
                <a:endParaRPr lang="de-DE"/>
              </a:p>
            </p:txBody>
          </p:sp>
          <p:sp>
            <p:nvSpPr>
              <p:cNvPr id="43" name="Freeform 25">
                <a:extLst>
                  <a:ext uri="{FF2B5EF4-FFF2-40B4-BE49-F238E27FC236}">
                    <a16:creationId xmlns:a16="http://schemas.microsoft.com/office/drawing/2014/main" id="{E7B8B616-B89E-4A1C-98DE-13B8B9394778}"/>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527050" y="48672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a:lstStyle/>
              <a:p>
                <a:endParaRPr lang="de-DE"/>
              </a:p>
            </p:txBody>
          </p:sp>
          <p:sp>
            <p:nvSpPr>
              <p:cNvPr id="44" name="Freeform 26">
                <a:extLst>
                  <a:ext uri="{FF2B5EF4-FFF2-40B4-BE49-F238E27FC236}">
                    <a16:creationId xmlns:a16="http://schemas.microsoft.com/office/drawing/2014/main" id="{5D6CC1A1-D003-44BA-87E4-B3A7F3D3004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09562" y="5422900"/>
                <a:ext cx="374650" cy="1425575"/>
              </a:xfrm>
              <a:custGeom>
                <a:avLst/>
                <a:gdLst/>
                <a:ahLst/>
                <a:cxnLst/>
                <a:rect l="0" t="0" r="r" b="b"/>
                <a:pathLst>
                  <a:path w="236" h="898">
                    <a:moveTo>
                      <a:pt x="18" y="898"/>
                    </a:moveTo>
                    <a:lnTo>
                      <a:pt x="0" y="898"/>
                    </a:lnTo>
                    <a:lnTo>
                      <a:pt x="0" y="515"/>
                    </a:lnTo>
                    <a:lnTo>
                      <a:pt x="3" y="512"/>
                    </a:lnTo>
                    <a:lnTo>
                      <a:pt x="221" y="0"/>
                    </a:lnTo>
                    <a:lnTo>
                      <a:pt x="236" y="6"/>
                    </a:lnTo>
                    <a:lnTo>
                      <a:pt x="18" y="518"/>
                    </a:lnTo>
                    <a:lnTo>
                      <a:pt x="18" y="898"/>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a:lstStyle/>
              <a:p>
                <a:endParaRPr lang="de-DE"/>
              </a:p>
            </p:txBody>
          </p:sp>
          <p:sp>
            <p:nvSpPr>
              <p:cNvPr id="45" name="Freeform 27">
                <a:extLst>
                  <a:ext uri="{FF2B5EF4-FFF2-40B4-BE49-F238E27FC236}">
                    <a16:creationId xmlns:a16="http://schemas.microsoft.com/office/drawing/2014/main" id="{FF32749B-B34C-4FCB-A33A-0478844A93A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69912" y="5945188"/>
                <a:ext cx="152400" cy="912813"/>
              </a:xfrm>
              <a:custGeom>
                <a:avLst/>
                <a:gdLst/>
                <a:ahLst/>
                <a:cxnLst/>
                <a:rect l="0" t="0" r="r" b="b"/>
                <a:pathLst>
                  <a:path w="96" h="575">
                    <a:moveTo>
                      <a:pt x="15" y="575"/>
                    </a:moveTo>
                    <a:lnTo>
                      <a:pt x="0" y="569"/>
                    </a:lnTo>
                    <a:lnTo>
                      <a:pt x="81" y="383"/>
                    </a:lnTo>
                    <a:lnTo>
                      <a:pt x="81" y="0"/>
                    </a:lnTo>
                    <a:lnTo>
                      <a:pt x="96" y="0"/>
                    </a:lnTo>
                    <a:lnTo>
                      <a:pt x="96" y="386"/>
                    </a:lnTo>
                    <a:lnTo>
                      <a:pt x="15" y="575"/>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a:lstStyle/>
              <a:p>
                <a:endParaRPr lang="de-DE"/>
              </a:p>
            </p:txBody>
          </p:sp>
          <p:sp>
            <p:nvSpPr>
              <p:cNvPr id="46" name="Freeform 28">
                <a:extLst>
                  <a:ext uri="{FF2B5EF4-FFF2-40B4-BE49-F238E27FC236}">
                    <a16:creationId xmlns:a16="http://schemas.microsoft.com/office/drawing/2014/main" id="{4455F261-AC57-4085-8989-4DBED747F150}"/>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612775" y="52466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a:lstStyle/>
              <a:p>
                <a:endParaRPr lang="de-DE"/>
              </a:p>
            </p:txBody>
          </p:sp>
          <p:sp>
            <p:nvSpPr>
              <p:cNvPr id="47" name="Freeform 29">
                <a:extLst>
                  <a:ext uri="{FF2B5EF4-FFF2-40B4-BE49-F238E27FC236}">
                    <a16:creationId xmlns:a16="http://schemas.microsoft.com/office/drawing/2014/main" id="{57CEA90D-DB58-4EC0-A55C-15FAF59E046D}"/>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612775" y="57642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a:lstStyle/>
              <a:p>
                <a:endParaRPr lang="de-DE"/>
              </a:p>
            </p:txBody>
          </p:sp>
          <p:sp>
            <p:nvSpPr>
              <p:cNvPr id="48" name="Freeform 30">
                <a:extLst>
                  <a:ext uri="{FF2B5EF4-FFF2-40B4-BE49-F238E27FC236}">
                    <a16:creationId xmlns:a16="http://schemas.microsoft.com/office/drawing/2014/main" id="{66BBB005-2E38-496A-A46C-FD2B0605C16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69925" y="6330950"/>
                <a:ext cx="417513" cy="517525"/>
              </a:xfrm>
              <a:custGeom>
                <a:avLst/>
                <a:gdLst/>
                <a:ahLst/>
                <a:cxnLst/>
                <a:rect l="0" t="0" r="r" b="b"/>
                <a:pathLst>
                  <a:path w="263" h="326">
                    <a:moveTo>
                      <a:pt x="15" y="326"/>
                    </a:moveTo>
                    <a:lnTo>
                      <a:pt x="0" y="320"/>
                    </a:lnTo>
                    <a:lnTo>
                      <a:pt x="45" y="206"/>
                    </a:lnTo>
                    <a:lnTo>
                      <a:pt x="48" y="206"/>
                    </a:lnTo>
                    <a:lnTo>
                      <a:pt x="254" y="0"/>
                    </a:lnTo>
                    <a:lnTo>
                      <a:pt x="263" y="12"/>
                    </a:lnTo>
                    <a:lnTo>
                      <a:pt x="60" y="215"/>
                    </a:lnTo>
                    <a:lnTo>
                      <a:pt x="15" y="326"/>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a:lstStyle/>
              <a:p>
                <a:endParaRPr lang="de-DE"/>
              </a:p>
            </p:txBody>
          </p:sp>
          <p:sp>
            <p:nvSpPr>
              <p:cNvPr id="49" name="Freeform 31">
                <a:extLst>
                  <a:ext uri="{FF2B5EF4-FFF2-40B4-BE49-F238E27FC236}">
                    <a16:creationId xmlns:a16="http://schemas.microsoft.com/office/drawing/2014/main" id="{E1A7618C-DE9D-401A-AD7A-784F19DA8560}"/>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049337" y="6221413"/>
                <a:ext cx="157163" cy="147638"/>
              </a:xfrm>
              <a:custGeom>
                <a:avLst/>
                <a:gdLst/>
                <a:ahLst/>
                <a:cxnLst/>
                <a:rect l="0" t="0" r="r" b="b"/>
                <a:pathLst>
                  <a:path w="33" h="31">
                    <a:moveTo>
                      <a:pt x="16" y="31"/>
                    </a:moveTo>
                    <a:cubicBezTo>
                      <a:pt x="12" y="31"/>
                      <a:pt x="8" y="29"/>
                      <a:pt x="5" y="26"/>
                    </a:cubicBezTo>
                    <a:cubicBezTo>
                      <a:pt x="2" y="24"/>
                      <a:pt x="0" y="20"/>
                      <a:pt x="0" y="15"/>
                    </a:cubicBezTo>
                    <a:cubicBezTo>
                      <a:pt x="0" y="11"/>
                      <a:pt x="2" y="7"/>
                      <a:pt x="5" y="4"/>
                    </a:cubicBezTo>
                    <a:cubicBezTo>
                      <a:pt x="8" y="1"/>
                      <a:pt x="12" y="0"/>
                      <a:pt x="16" y="0"/>
                    </a:cubicBezTo>
                    <a:cubicBezTo>
                      <a:pt x="20" y="0"/>
                      <a:pt x="24" y="1"/>
                      <a:pt x="27" y="4"/>
                    </a:cubicBezTo>
                    <a:cubicBezTo>
                      <a:pt x="33" y="10"/>
                      <a:pt x="33" y="20"/>
                      <a:pt x="27" y="26"/>
                    </a:cubicBezTo>
                    <a:cubicBezTo>
                      <a:pt x="24" y="29"/>
                      <a:pt x="20" y="31"/>
                      <a:pt x="16" y="31"/>
                    </a:cubicBezTo>
                    <a:close/>
                    <a:moveTo>
                      <a:pt x="16" y="4"/>
                    </a:moveTo>
                    <a:cubicBezTo>
                      <a:pt x="13" y="4"/>
                      <a:pt x="10" y="5"/>
                      <a:pt x="8" y="7"/>
                    </a:cubicBezTo>
                    <a:cubicBezTo>
                      <a:pt x="6" y="9"/>
                      <a:pt x="4" y="12"/>
                      <a:pt x="4" y="15"/>
                    </a:cubicBezTo>
                    <a:cubicBezTo>
                      <a:pt x="4" y="19"/>
                      <a:pt x="6" y="21"/>
                      <a:pt x="8" y="24"/>
                    </a:cubicBezTo>
                    <a:cubicBezTo>
                      <a:pt x="10" y="26"/>
                      <a:pt x="13" y="27"/>
                      <a:pt x="16" y="27"/>
                    </a:cubicBezTo>
                    <a:cubicBezTo>
                      <a:pt x="19" y="27"/>
                      <a:pt x="22" y="26"/>
                      <a:pt x="24" y="24"/>
                    </a:cubicBezTo>
                    <a:cubicBezTo>
                      <a:pt x="29" y="19"/>
                      <a:pt x="29" y="12"/>
                      <a:pt x="24" y="7"/>
                    </a:cubicBezTo>
                    <a:cubicBezTo>
                      <a:pt x="22" y="5"/>
                      <a:pt x="19" y="4"/>
                      <a:pt x="16"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a:lstStyle/>
              <a:p>
                <a:endParaRPr lang="de-DE"/>
              </a:p>
            </p:txBody>
          </p:sp>
        </p:grpSp>
        <p:grpSp>
          <p:nvGrpSpPr>
            <p:cNvPr id="12" name="Group 11">
              <a:extLst>
                <a:ext uri="{FF2B5EF4-FFF2-40B4-BE49-F238E27FC236}">
                  <a16:creationId xmlns:a16="http://schemas.microsoft.com/office/drawing/2014/main" id="{5E441C57-A0CF-4D49-9609-55CB4646BD6A}"/>
                </a:ext>
                <a:ext uri="{C183D7F6-B498-43B3-948B-1728B52AA6E4}">
                  <adec:decorative xmlns:adec="http://schemas.microsoft.com/office/drawing/2017/decorative" val="1"/>
                </a:ext>
              </a:extLst>
            </p:cNvPr>
            <p:cNvGrpSpPr/>
            <p:nvPr>
              <p:extLst>
                <p:ext uri="{386F3935-93C4-4BCD-93E2-E3B085C9AB24}">
                  <p16:designElem xmlns:p16="http://schemas.microsoft.com/office/powerpoint/2015/main" val="1"/>
                </p:ext>
              </p:extLst>
            </p:nvPr>
          </p:nvGrpSpPr>
          <p:grpSpPr>
            <a:xfrm>
              <a:off x="11364912" y="0"/>
              <a:ext cx="674688" cy="6848476"/>
              <a:chOff x="11364912" y="0"/>
              <a:chExt cx="674688" cy="6848476"/>
            </a:xfrm>
            <a:gradFill flip="none" rotWithShape="1">
              <a:gsLst>
                <a:gs pos="0">
                  <a:schemeClr val="tx2">
                    <a:alpha val="80000"/>
                  </a:schemeClr>
                </a:gs>
                <a:gs pos="100000">
                  <a:schemeClr val="bg2">
                    <a:lumMod val="60000"/>
                    <a:lumOff val="40000"/>
                    <a:alpha val="60000"/>
                  </a:schemeClr>
                </a:gs>
              </a:gsLst>
              <a:lin ang="5400000" scaled="0"/>
              <a:tileRect/>
            </a:gradFill>
          </p:grpSpPr>
          <p:sp>
            <p:nvSpPr>
              <p:cNvPr id="13" name="Freeform 32">
                <a:extLst>
                  <a:ext uri="{FF2B5EF4-FFF2-40B4-BE49-F238E27FC236}">
                    <a16:creationId xmlns:a16="http://schemas.microsoft.com/office/drawing/2014/main" id="{2D3240AD-75B9-452B-9967-D05B40DE5FB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483975" y="0"/>
                <a:ext cx="417513" cy="512763"/>
              </a:xfrm>
              <a:custGeom>
                <a:avLst/>
                <a:gdLst/>
                <a:ahLst/>
                <a:cxnLst/>
                <a:rect l="0" t="0" r="r" b="b"/>
                <a:pathLst>
                  <a:path w="263" h="323">
                    <a:moveTo>
                      <a:pt x="12" y="323"/>
                    </a:moveTo>
                    <a:lnTo>
                      <a:pt x="0" y="314"/>
                    </a:lnTo>
                    <a:lnTo>
                      <a:pt x="203" y="108"/>
                    </a:lnTo>
                    <a:lnTo>
                      <a:pt x="248" y="0"/>
                    </a:lnTo>
                    <a:lnTo>
                      <a:pt x="263" y="6"/>
                    </a:lnTo>
                    <a:lnTo>
                      <a:pt x="218" y="117"/>
                    </a:lnTo>
                    <a:lnTo>
                      <a:pt x="218" y="117"/>
                    </a:lnTo>
                    <a:lnTo>
                      <a:pt x="12" y="323"/>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a:lstStyle/>
              <a:p>
                <a:endParaRPr lang="de-DE"/>
              </a:p>
            </p:txBody>
          </p:sp>
          <p:sp>
            <p:nvSpPr>
              <p:cNvPr id="14" name="Freeform 33">
                <a:extLst>
                  <a:ext uri="{FF2B5EF4-FFF2-40B4-BE49-F238E27FC236}">
                    <a16:creationId xmlns:a16="http://schemas.microsoft.com/office/drawing/2014/main" id="{6A557EE5-4777-4655-A433-05006D84104D}"/>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1364912" y="474663"/>
                <a:ext cx="157163" cy="152400"/>
              </a:xfrm>
              <a:custGeom>
                <a:avLst/>
                <a:gdLst/>
                <a:ahLst/>
                <a:cxnLst/>
                <a:rect l="0" t="0" r="r" b="b"/>
                <a:pathLst>
                  <a:path w="33" h="32">
                    <a:moveTo>
                      <a:pt x="17" y="32"/>
                    </a:moveTo>
                    <a:cubicBezTo>
                      <a:pt x="13" y="32"/>
                      <a:pt x="9" y="30"/>
                      <a:pt x="6" y="27"/>
                    </a:cubicBezTo>
                    <a:cubicBezTo>
                      <a:pt x="0" y="21"/>
                      <a:pt x="0" y="11"/>
                      <a:pt x="6" y="5"/>
                    </a:cubicBezTo>
                    <a:cubicBezTo>
                      <a:pt x="9" y="2"/>
                      <a:pt x="13" y="0"/>
                      <a:pt x="17" y="0"/>
                    </a:cubicBezTo>
                    <a:cubicBezTo>
                      <a:pt x="21" y="0"/>
                      <a:pt x="25" y="2"/>
                      <a:pt x="28" y="5"/>
                    </a:cubicBezTo>
                    <a:cubicBezTo>
                      <a:pt x="31" y="8"/>
                      <a:pt x="33" y="12"/>
                      <a:pt x="33" y="16"/>
                    </a:cubicBezTo>
                    <a:cubicBezTo>
                      <a:pt x="33" y="20"/>
                      <a:pt x="31" y="24"/>
                      <a:pt x="28" y="27"/>
                    </a:cubicBezTo>
                    <a:cubicBezTo>
                      <a:pt x="25" y="30"/>
                      <a:pt x="21" y="32"/>
                      <a:pt x="17" y="32"/>
                    </a:cubicBezTo>
                    <a:close/>
                    <a:moveTo>
                      <a:pt x="17" y="4"/>
                    </a:moveTo>
                    <a:cubicBezTo>
                      <a:pt x="14" y="4"/>
                      <a:pt x="11" y="6"/>
                      <a:pt x="9" y="8"/>
                    </a:cubicBezTo>
                    <a:cubicBezTo>
                      <a:pt x="4" y="12"/>
                      <a:pt x="4" y="20"/>
                      <a:pt x="9" y="24"/>
                    </a:cubicBezTo>
                    <a:cubicBezTo>
                      <a:pt x="11" y="27"/>
                      <a:pt x="14" y="28"/>
                      <a:pt x="17" y="28"/>
                    </a:cubicBezTo>
                    <a:cubicBezTo>
                      <a:pt x="20" y="28"/>
                      <a:pt x="23" y="27"/>
                      <a:pt x="26" y="24"/>
                    </a:cubicBezTo>
                    <a:cubicBezTo>
                      <a:pt x="30" y="20"/>
                      <a:pt x="30" y="12"/>
                      <a:pt x="26" y="8"/>
                    </a:cubicBezTo>
                    <a:cubicBezTo>
                      <a:pt x="23" y="6"/>
                      <a:pt x="20" y="4"/>
                      <a:pt x="17"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a:lstStyle/>
              <a:p>
                <a:endParaRPr lang="de-DE"/>
              </a:p>
            </p:txBody>
          </p:sp>
          <p:sp>
            <p:nvSpPr>
              <p:cNvPr id="15" name="Freeform 34">
                <a:extLst>
                  <a:ext uri="{FF2B5EF4-FFF2-40B4-BE49-F238E27FC236}">
                    <a16:creationId xmlns:a16="http://schemas.microsoft.com/office/drawing/2014/main" id="{6B721B6E-8FF2-470B-A180-C594E82718ED}"/>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1631612" y="1539875"/>
                <a:ext cx="188913"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a:lstStyle/>
              <a:p>
                <a:endParaRPr lang="de-DE"/>
              </a:p>
            </p:txBody>
          </p:sp>
          <p:sp>
            <p:nvSpPr>
              <p:cNvPr id="16" name="Freeform 35">
                <a:extLst>
                  <a:ext uri="{FF2B5EF4-FFF2-40B4-BE49-F238E27FC236}">
                    <a16:creationId xmlns:a16="http://schemas.microsoft.com/office/drawing/2014/main" id="{23E045A6-2D54-488D-B5F0-68851843088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531600" y="5694363"/>
                <a:ext cx="298450" cy="1154113"/>
              </a:xfrm>
              <a:custGeom>
                <a:avLst/>
                <a:gdLst/>
                <a:ahLst/>
                <a:cxnLst/>
                <a:rect l="0" t="0" r="r" b="b"/>
                <a:pathLst>
                  <a:path w="188" h="727">
                    <a:moveTo>
                      <a:pt x="15" y="727"/>
                    </a:moveTo>
                    <a:lnTo>
                      <a:pt x="0" y="727"/>
                    </a:lnTo>
                    <a:lnTo>
                      <a:pt x="0" y="407"/>
                    </a:lnTo>
                    <a:lnTo>
                      <a:pt x="0" y="407"/>
                    </a:lnTo>
                    <a:lnTo>
                      <a:pt x="176" y="0"/>
                    </a:lnTo>
                    <a:lnTo>
                      <a:pt x="188" y="6"/>
                    </a:lnTo>
                    <a:lnTo>
                      <a:pt x="15" y="410"/>
                    </a:lnTo>
                    <a:lnTo>
                      <a:pt x="15" y="727"/>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a:lstStyle/>
              <a:p>
                <a:endParaRPr lang="de-DE"/>
              </a:p>
            </p:txBody>
          </p:sp>
          <p:sp>
            <p:nvSpPr>
              <p:cNvPr id="17" name="Freeform 36">
                <a:extLst>
                  <a:ext uri="{FF2B5EF4-FFF2-40B4-BE49-F238E27FC236}">
                    <a16:creationId xmlns:a16="http://schemas.microsoft.com/office/drawing/2014/main" id="{2A4F07ED-57C7-4FF7-ABF8-793FC03A2470}"/>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1772900" y="5551488"/>
                <a:ext cx="157163" cy="155575"/>
              </a:xfrm>
              <a:custGeom>
                <a:avLst/>
                <a:gdLst/>
                <a:ahLst/>
                <a:cxnLst/>
                <a:rect l="0" t="0" r="r" b="b"/>
                <a:pathLst>
                  <a:path w="33" h="33">
                    <a:moveTo>
                      <a:pt x="17" y="33"/>
                    </a:moveTo>
                    <a:cubicBezTo>
                      <a:pt x="8" y="33"/>
                      <a:pt x="0" y="25"/>
                      <a:pt x="0" y="16"/>
                    </a:cubicBezTo>
                    <a:cubicBezTo>
                      <a:pt x="0" y="7"/>
                      <a:pt x="8" y="0"/>
                      <a:pt x="17" y="0"/>
                    </a:cubicBezTo>
                    <a:cubicBezTo>
                      <a:pt x="26" y="0"/>
                      <a:pt x="33" y="7"/>
                      <a:pt x="33" y="16"/>
                    </a:cubicBezTo>
                    <a:cubicBezTo>
                      <a:pt x="33" y="25"/>
                      <a:pt x="26" y="33"/>
                      <a:pt x="17" y="33"/>
                    </a:cubicBezTo>
                    <a:close/>
                    <a:moveTo>
                      <a:pt x="17" y="4"/>
                    </a:moveTo>
                    <a:cubicBezTo>
                      <a:pt x="10" y="4"/>
                      <a:pt x="4" y="9"/>
                      <a:pt x="4" y="16"/>
                    </a:cubicBezTo>
                    <a:cubicBezTo>
                      <a:pt x="4" y="23"/>
                      <a:pt x="10" y="29"/>
                      <a:pt x="17" y="29"/>
                    </a:cubicBezTo>
                    <a:cubicBezTo>
                      <a:pt x="23" y="29"/>
                      <a:pt x="29" y="23"/>
                      <a:pt x="29" y="16"/>
                    </a:cubicBezTo>
                    <a:cubicBezTo>
                      <a:pt x="29" y="9"/>
                      <a:pt x="23" y="4"/>
                      <a:pt x="17"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a:lstStyle/>
              <a:p>
                <a:endParaRPr lang="de-DE"/>
              </a:p>
            </p:txBody>
          </p:sp>
          <p:sp>
            <p:nvSpPr>
              <p:cNvPr id="18" name="Freeform 37">
                <a:extLst>
                  <a:ext uri="{FF2B5EF4-FFF2-40B4-BE49-F238E27FC236}">
                    <a16:creationId xmlns:a16="http://schemas.microsoft.com/office/drawing/2014/main" id="{8829D0E6-D04F-4297-A784-6837F13ECAB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710987" y="4763"/>
                <a:ext cx="304800" cy="1544638"/>
              </a:xfrm>
              <a:custGeom>
                <a:avLst/>
                <a:gdLst/>
                <a:ahLst/>
                <a:cxnLst/>
                <a:rect l="0" t="0" r="r" b="b"/>
                <a:pathLst>
                  <a:path w="192" h="973">
                    <a:moveTo>
                      <a:pt x="15" y="973"/>
                    </a:moveTo>
                    <a:lnTo>
                      <a:pt x="0" y="973"/>
                    </a:lnTo>
                    <a:lnTo>
                      <a:pt x="0" y="790"/>
                    </a:lnTo>
                    <a:lnTo>
                      <a:pt x="174" y="614"/>
                    </a:lnTo>
                    <a:lnTo>
                      <a:pt x="174" y="0"/>
                    </a:lnTo>
                    <a:lnTo>
                      <a:pt x="192" y="0"/>
                    </a:lnTo>
                    <a:lnTo>
                      <a:pt x="192" y="620"/>
                    </a:lnTo>
                    <a:lnTo>
                      <a:pt x="15" y="796"/>
                    </a:lnTo>
                    <a:lnTo>
                      <a:pt x="15" y="973"/>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a:lstStyle/>
              <a:p>
                <a:endParaRPr lang="de-DE"/>
              </a:p>
            </p:txBody>
          </p:sp>
          <p:sp>
            <p:nvSpPr>
              <p:cNvPr id="19" name="Freeform 38">
                <a:extLst>
                  <a:ext uri="{FF2B5EF4-FFF2-40B4-BE49-F238E27FC236}">
                    <a16:creationId xmlns:a16="http://schemas.microsoft.com/office/drawing/2014/main" id="{9477D3D3-AA00-446F-B05D-EBBA25D3C98D}"/>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1636375" y="4867275"/>
                <a:ext cx="188913"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a:lstStyle/>
              <a:p>
                <a:endParaRPr lang="de-DE"/>
              </a:p>
            </p:txBody>
          </p:sp>
          <p:sp>
            <p:nvSpPr>
              <p:cNvPr id="20" name="Freeform 39">
                <a:extLst>
                  <a:ext uri="{FF2B5EF4-FFF2-40B4-BE49-F238E27FC236}">
                    <a16:creationId xmlns:a16="http://schemas.microsoft.com/office/drawing/2014/main" id="{5AC450AD-A350-42FA-B7EA-103D4416B46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441112" y="5046663"/>
                <a:ext cx="307975" cy="1801813"/>
              </a:xfrm>
              <a:custGeom>
                <a:avLst/>
                <a:gdLst/>
                <a:ahLst/>
                <a:cxnLst/>
                <a:rect l="0" t="0" r="r" b="b"/>
                <a:pathLst>
                  <a:path w="194" h="1135">
                    <a:moveTo>
                      <a:pt x="18" y="1135"/>
                    </a:moveTo>
                    <a:lnTo>
                      <a:pt x="0" y="1135"/>
                    </a:lnTo>
                    <a:lnTo>
                      <a:pt x="0" y="354"/>
                    </a:lnTo>
                    <a:lnTo>
                      <a:pt x="176" y="177"/>
                    </a:lnTo>
                    <a:lnTo>
                      <a:pt x="176" y="0"/>
                    </a:lnTo>
                    <a:lnTo>
                      <a:pt x="194" y="0"/>
                    </a:lnTo>
                    <a:lnTo>
                      <a:pt x="194" y="183"/>
                    </a:lnTo>
                    <a:lnTo>
                      <a:pt x="18" y="360"/>
                    </a:lnTo>
                    <a:lnTo>
                      <a:pt x="18" y="1135"/>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a:lstStyle/>
              <a:p>
                <a:endParaRPr lang="de-DE"/>
              </a:p>
            </p:txBody>
          </p:sp>
          <p:sp>
            <p:nvSpPr>
              <p:cNvPr id="21" name="Freeform 40">
                <a:extLst>
                  <a:ext uri="{FF2B5EF4-FFF2-40B4-BE49-F238E27FC236}">
                    <a16:creationId xmlns:a16="http://schemas.microsoft.com/office/drawing/2014/main" id="{A10F783A-EC27-47BE-A21D-3531A036FA6F}"/>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1849100" y="64166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a:lstStyle/>
              <a:p>
                <a:endParaRPr lang="de-DE"/>
              </a:p>
            </p:txBody>
          </p:sp>
          <p:sp>
            <p:nvSpPr>
              <p:cNvPr id="22" name="Rectangle 41">
                <a:extLst>
                  <a:ext uri="{FF2B5EF4-FFF2-40B4-BE49-F238E27FC236}">
                    <a16:creationId xmlns:a16="http://schemas.microsoft.com/office/drawing/2014/main" id="{A2CBE444-D00C-4C80-9F29-42A250C500B8}"/>
                  </a:ext>
                  <a:ext uri="{C183D7F6-B498-43B3-948B-1728B52AA6E4}">
                    <adec:decorative xmlns:adec="http://schemas.microsoft.com/office/drawing/2017/decorative" val="1"/>
                  </a:ext>
                </a:extLst>
              </p:cNvPr>
              <p:cNvSpPr>
                <a:spLocks noChangeArrowheads="1"/>
              </p:cNvSpPr>
              <p:nvPr>
                <p:extLst>
                  <p:ext uri="{386F3935-93C4-4BCD-93E2-E3B085C9AB24}">
                    <p16:designElem xmlns:p16="http://schemas.microsoft.com/office/powerpoint/2015/main" val="1"/>
                  </p:ext>
                </p:extLst>
              </p:nvPr>
            </p:nvSpPr>
            <p:spPr bwMode="auto">
              <a:xfrm>
                <a:off x="11939587" y="6596063"/>
                <a:ext cx="23813" cy="252413"/>
              </a:xfrm>
              <a:prstGeom prst="rect">
                <a:avLst/>
              </a:pr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miter lim="800000"/>
                    <a:headEnd/>
                    <a:tailEnd/>
                  </a14:hiddenLine>
                </a:ext>
              </a:extLst>
            </p:spPr>
            <p:txBody>
              <a:bodyPr/>
              <a:lstStyle/>
              <a:p>
                <a:endParaRPr lang="de-DE"/>
              </a:p>
            </p:txBody>
          </p:sp>
        </p:grpSp>
      </p:grpSp>
      <p:pic>
        <p:nvPicPr>
          <p:cNvPr id="3" name="Grafik 2">
            <a:extLst>
              <a:ext uri="{FF2B5EF4-FFF2-40B4-BE49-F238E27FC236}">
                <a16:creationId xmlns:a16="http://schemas.microsoft.com/office/drawing/2014/main" id="{33CA7E21-8E45-5275-343B-71A39B25FE61}"/>
              </a:ext>
            </a:extLst>
          </p:cNvPr>
          <p:cNvPicPr>
            <a:picLocks noChangeAspect="1"/>
          </p:cNvPicPr>
          <p:nvPr/>
        </p:nvPicPr>
        <p:blipFill>
          <a:blip r:embed="rId4"/>
          <a:srcRect/>
          <a:stretch/>
        </p:blipFill>
        <p:spPr>
          <a:xfrm>
            <a:off x="21" y="11"/>
            <a:ext cx="12191978" cy="6857988"/>
          </a:xfrm>
          <a:prstGeom prst="rect">
            <a:avLst/>
          </a:prstGeom>
        </p:spPr>
      </p:pic>
    </p:spTree>
    <p:extLst>
      <p:ext uri="{BB962C8B-B14F-4D97-AF65-F5344CB8AC3E}">
        <p14:creationId xmlns:p14="http://schemas.microsoft.com/office/powerpoint/2010/main" val="301602957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hteck 3">
            <a:extLst>
              <a:ext uri="{FF2B5EF4-FFF2-40B4-BE49-F238E27FC236}">
                <a16:creationId xmlns:a16="http://schemas.microsoft.com/office/drawing/2014/main" id="{00D18EB8-DFCF-CD8A-1284-9B84064E93DE}"/>
              </a:ext>
            </a:extLst>
          </p:cNvPr>
          <p:cNvSpPr/>
          <p:nvPr/>
        </p:nvSpPr>
        <p:spPr>
          <a:xfrm>
            <a:off x="0" y="0"/>
            <a:ext cx="12192000" cy="685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5" name="Rechteck 4">
            <a:extLst>
              <a:ext uri="{FF2B5EF4-FFF2-40B4-BE49-F238E27FC236}">
                <a16:creationId xmlns:a16="http://schemas.microsoft.com/office/drawing/2014/main" id="{75ABC82A-5165-0C8E-65C4-AC732F977662}"/>
              </a:ext>
            </a:extLst>
          </p:cNvPr>
          <p:cNvSpPr/>
          <p:nvPr/>
        </p:nvSpPr>
        <p:spPr>
          <a:xfrm>
            <a:off x="2944368" y="987552"/>
            <a:ext cx="4970937" cy="68440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 name="Textfeld 10">
            <a:extLst>
              <a:ext uri="{FF2B5EF4-FFF2-40B4-BE49-F238E27FC236}">
                <a16:creationId xmlns:a16="http://schemas.microsoft.com/office/drawing/2014/main" id="{18F71BF5-35C3-E7AF-2D95-0B56E302B804}"/>
              </a:ext>
            </a:extLst>
          </p:cNvPr>
          <p:cNvSpPr txBox="1"/>
          <p:nvPr/>
        </p:nvSpPr>
        <p:spPr>
          <a:xfrm>
            <a:off x="2759726" y="6286347"/>
            <a:ext cx="5155579" cy="461665"/>
          </a:xfrm>
          <a:prstGeom prst="rect">
            <a:avLst/>
          </a:prstGeom>
          <a:noFill/>
        </p:spPr>
        <p:txBody>
          <a:bodyPr wrap="none" rtlCol="0">
            <a:spAutoFit/>
          </a:bodyPr>
          <a:lstStyle/>
          <a:p>
            <a:r>
              <a:rPr lang="de-DE" sz="2400" dirty="0"/>
              <a:t>Quelle: </a:t>
            </a:r>
            <a:r>
              <a:rPr lang="de-DE" sz="2400" dirty="0">
                <a:solidFill>
                  <a:srgbClr val="FA6200"/>
                </a:solidFill>
                <a:hlinkClick r:id="rId3">
                  <a:extLst>
                    <a:ext uri="{A12FA001-AC4F-418D-AE19-62706E023703}">
                      <ahyp:hlinkClr xmlns:ahyp="http://schemas.microsoft.com/office/drawing/2018/hyperlinkcolor" val="tx"/>
                    </a:ext>
                  </a:extLst>
                </a:hlinkClick>
              </a:rPr>
              <a:t>https://dikolan.de/kompetenzen</a:t>
            </a:r>
            <a:endParaRPr lang="de-DE" sz="2400" dirty="0">
              <a:solidFill>
                <a:srgbClr val="FA6200"/>
              </a:solidFill>
            </a:endParaRPr>
          </a:p>
        </p:txBody>
      </p:sp>
      <p:pic>
        <p:nvPicPr>
          <p:cNvPr id="3" name="Grafik 2">
            <a:extLst>
              <a:ext uri="{FF2B5EF4-FFF2-40B4-BE49-F238E27FC236}">
                <a16:creationId xmlns:a16="http://schemas.microsoft.com/office/drawing/2014/main" id="{87775B7D-D812-C865-5B58-671460C594B3}"/>
              </a:ext>
            </a:extLst>
          </p:cNvPr>
          <p:cNvPicPr>
            <a:picLocks noChangeAspect="1"/>
          </p:cNvPicPr>
          <p:nvPr/>
        </p:nvPicPr>
        <p:blipFill>
          <a:blip r:embed="rId4"/>
          <a:stretch>
            <a:fillRect/>
          </a:stretch>
        </p:blipFill>
        <p:spPr>
          <a:xfrm>
            <a:off x="1575516" y="0"/>
            <a:ext cx="9040968" cy="6848091"/>
          </a:xfrm>
          <a:prstGeom prst="rect">
            <a:avLst/>
          </a:prstGeom>
        </p:spPr>
      </p:pic>
      <p:grpSp>
        <p:nvGrpSpPr>
          <p:cNvPr id="8" name="Gruppieren 7">
            <a:extLst>
              <a:ext uri="{FF2B5EF4-FFF2-40B4-BE49-F238E27FC236}">
                <a16:creationId xmlns:a16="http://schemas.microsoft.com/office/drawing/2014/main" id="{89901257-BC77-C06D-6987-F95D07D6788E}"/>
              </a:ext>
            </a:extLst>
          </p:cNvPr>
          <p:cNvGrpSpPr/>
          <p:nvPr/>
        </p:nvGrpSpPr>
        <p:grpSpPr>
          <a:xfrm>
            <a:off x="2759726" y="827314"/>
            <a:ext cx="6672548" cy="1588543"/>
            <a:chOff x="2759726" y="827314"/>
            <a:chExt cx="6672548" cy="1588543"/>
          </a:xfrm>
        </p:grpSpPr>
        <p:sp>
          <p:nvSpPr>
            <p:cNvPr id="6" name="Textfeld 5">
              <a:extLst>
                <a:ext uri="{FF2B5EF4-FFF2-40B4-BE49-F238E27FC236}">
                  <a16:creationId xmlns:a16="http://schemas.microsoft.com/office/drawing/2014/main" id="{7F5434D9-4293-46E6-DF31-51D8950A5AD7}"/>
                </a:ext>
              </a:extLst>
            </p:cNvPr>
            <p:cNvSpPr txBox="1"/>
            <p:nvPr/>
          </p:nvSpPr>
          <p:spPr>
            <a:xfrm>
              <a:off x="4325257" y="1215528"/>
              <a:ext cx="5107017" cy="1200329"/>
            </a:xfrm>
            <a:prstGeom prst="rect">
              <a:avLst/>
            </a:prstGeom>
            <a:solidFill>
              <a:schemeClr val="bg1"/>
            </a:solidFill>
            <a:ln w="38100">
              <a:solidFill>
                <a:srgbClr val="FA6200"/>
              </a:solidFill>
            </a:ln>
          </p:spPr>
          <p:txBody>
            <a:bodyPr wrap="square" rtlCol="0">
              <a:spAutoFit/>
            </a:bodyPr>
            <a:lstStyle/>
            <a:p>
              <a:r>
                <a:rPr lang="de-DE" b="0" i="0" dirty="0">
                  <a:solidFill>
                    <a:srgbClr val="0D0D0D"/>
                  </a:solidFill>
                  <a:effectLst/>
                  <a:latin typeface="PT Sans Narrow" panose="020B0506020203020204" pitchFamily="34" charset="77"/>
                </a:rPr>
                <a:t>Digitale Techniken zur Dokumentation/Versionierung bzw. Datenarchivierung/Back-up-Erstellung für spezifische Lehr-Lern-Situationen, z. B. beim Experimentieren, für Ergebnisse einer Literaturrecherche nennen.</a:t>
              </a:r>
              <a:endParaRPr lang="de-DE" dirty="0"/>
            </a:p>
          </p:txBody>
        </p:sp>
        <p:sp>
          <p:nvSpPr>
            <p:cNvPr id="7" name="Rechteck 6">
              <a:extLst>
                <a:ext uri="{FF2B5EF4-FFF2-40B4-BE49-F238E27FC236}">
                  <a16:creationId xmlns:a16="http://schemas.microsoft.com/office/drawing/2014/main" id="{176E331C-38A0-295E-C72C-2ABF1C878168}"/>
                </a:ext>
              </a:extLst>
            </p:cNvPr>
            <p:cNvSpPr/>
            <p:nvPr/>
          </p:nvSpPr>
          <p:spPr>
            <a:xfrm>
              <a:off x="2759726" y="827314"/>
              <a:ext cx="1565531" cy="1132115"/>
            </a:xfrm>
            <a:prstGeom prst="rect">
              <a:avLst/>
            </a:prstGeom>
            <a:noFill/>
            <a:ln w="38100">
              <a:solidFill>
                <a:srgbClr val="FA62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grpSp>
      <p:grpSp>
        <p:nvGrpSpPr>
          <p:cNvPr id="9" name="Gruppieren 8">
            <a:extLst>
              <a:ext uri="{FF2B5EF4-FFF2-40B4-BE49-F238E27FC236}">
                <a16:creationId xmlns:a16="http://schemas.microsoft.com/office/drawing/2014/main" id="{EC1C431A-37B0-664F-C8D7-CF78D1F10F70}"/>
              </a:ext>
            </a:extLst>
          </p:cNvPr>
          <p:cNvGrpSpPr/>
          <p:nvPr/>
        </p:nvGrpSpPr>
        <p:grpSpPr>
          <a:xfrm>
            <a:off x="2759726" y="3006229"/>
            <a:ext cx="6672548" cy="1748018"/>
            <a:chOff x="2759726" y="211411"/>
            <a:chExt cx="6672548" cy="1748018"/>
          </a:xfrm>
        </p:grpSpPr>
        <p:sp>
          <p:nvSpPr>
            <p:cNvPr id="10" name="Textfeld 9">
              <a:extLst>
                <a:ext uri="{FF2B5EF4-FFF2-40B4-BE49-F238E27FC236}">
                  <a16:creationId xmlns:a16="http://schemas.microsoft.com/office/drawing/2014/main" id="{4FFFA46F-BD12-09C4-6A8D-42FA8BEE49F8}"/>
                </a:ext>
              </a:extLst>
            </p:cNvPr>
            <p:cNvSpPr txBox="1"/>
            <p:nvPr/>
          </p:nvSpPr>
          <p:spPr>
            <a:xfrm>
              <a:off x="4325257" y="211411"/>
              <a:ext cx="5107017" cy="1200329"/>
            </a:xfrm>
            <a:prstGeom prst="rect">
              <a:avLst/>
            </a:prstGeom>
            <a:solidFill>
              <a:schemeClr val="bg1"/>
            </a:solidFill>
            <a:ln w="38100">
              <a:solidFill>
                <a:srgbClr val="FA6200"/>
              </a:solidFill>
            </a:ln>
          </p:spPr>
          <p:txBody>
            <a:bodyPr wrap="square" rtlCol="0">
              <a:spAutoFit/>
            </a:bodyPr>
            <a:lstStyle/>
            <a:p>
              <a:r>
                <a:rPr lang="de-DE" b="0" i="0" dirty="0">
                  <a:solidFill>
                    <a:srgbClr val="0D0D0D"/>
                  </a:solidFill>
                  <a:effectLst/>
                  <a:latin typeface="PT Sans Narrow" panose="020B0506020203020204" pitchFamily="34" charset="77"/>
                </a:rPr>
                <a:t>Didaktisch begründete Vorgehensweisen beim fachgemäßen Einsatz digitaler Techniken zur Dokumentation/Versionierung bzw. Datenarchivierung/Back-up-Erstellung für spezifische Lehr-Lern-Situationen beschreiben.</a:t>
              </a:r>
              <a:endParaRPr lang="de-DE" dirty="0"/>
            </a:p>
          </p:txBody>
        </p:sp>
        <p:sp>
          <p:nvSpPr>
            <p:cNvPr id="12" name="Rechteck 11">
              <a:extLst>
                <a:ext uri="{FF2B5EF4-FFF2-40B4-BE49-F238E27FC236}">
                  <a16:creationId xmlns:a16="http://schemas.microsoft.com/office/drawing/2014/main" id="{972EE13F-6A04-E8BB-8ADB-9E047F51DF40}"/>
                </a:ext>
              </a:extLst>
            </p:cNvPr>
            <p:cNvSpPr/>
            <p:nvPr/>
          </p:nvSpPr>
          <p:spPr>
            <a:xfrm>
              <a:off x="2759726" y="827314"/>
              <a:ext cx="1565531" cy="1132115"/>
            </a:xfrm>
            <a:prstGeom prst="rect">
              <a:avLst/>
            </a:prstGeom>
            <a:noFill/>
            <a:ln w="38100">
              <a:solidFill>
                <a:srgbClr val="FA62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grpSp>
      <p:grpSp>
        <p:nvGrpSpPr>
          <p:cNvPr id="14" name="Gruppieren 13">
            <a:extLst>
              <a:ext uri="{FF2B5EF4-FFF2-40B4-BE49-F238E27FC236}">
                <a16:creationId xmlns:a16="http://schemas.microsoft.com/office/drawing/2014/main" id="{C330E3BF-A785-0F02-9E83-D7CE8487D1C1}"/>
              </a:ext>
            </a:extLst>
          </p:cNvPr>
          <p:cNvGrpSpPr/>
          <p:nvPr/>
        </p:nvGrpSpPr>
        <p:grpSpPr>
          <a:xfrm>
            <a:off x="2743200" y="5057863"/>
            <a:ext cx="6672548" cy="1704478"/>
            <a:chOff x="2759726" y="516208"/>
            <a:chExt cx="6672548" cy="1704478"/>
          </a:xfrm>
        </p:grpSpPr>
        <p:sp>
          <p:nvSpPr>
            <p:cNvPr id="15" name="Textfeld 14">
              <a:extLst>
                <a:ext uri="{FF2B5EF4-FFF2-40B4-BE49-F238E27FC236}">
                  <a16:creationId xmlns:a16="http://schemas.microsoft.com/office/drawing/2014/main" id="{450B3704-C36F-5DD3-3348-B9EC1EEA986A}"/>
                </a:ext>
              </a:extLst>
            </p:cNvPr>
            <p:cNvSpPr txBox="1"/>
            <p:nvPr/>
          </p:nvSpPr>
          <p:spPr>
            <a:xfrm>
              <a:off x="4325257" y="516208"/>
              <a:ext cx="5107017" cy="1477328"/>
            </a:xfrm>
            <a:prstGeom prst="rect">
              <a:avLst/>
            </a:prstGeom>
            <a:solidFill>
              <a:schemeClr val="bg1"/>
            </a:solidFill>
            <a:ln w="38100">
              <a:solidFill>
                <a:srgbClr val="FA6200"/>
              </a:solidFill>
            </a:ln>
          </p:spPr>
          <p:txBody>
            <a:bodyPr wrap="square" rtlCol="0">
              <a:spAutoFit/>
            </a:bodyPr>
            <a:lstStyle/>
            <a:p>
              <a:r>
                <a:rPr lang="de-DE" b="0" i="0" dirty="0">
                  <a:solidFill>
                    <a:srgbClr val="0D0D0D"/>
                  </a:solidFill>
                  <a:effectLst/>
                  <a:latin typeface="PT Sans Narrow" panose="020B0506020203020204" pitchFamily="34" charset="77"/>
                </a:rPr>
                <a:t>Planung und Durchführung kompletter Unterrichtsszenarien mit fachgemäßer Anwendung digitaler Techniken zur Dokumentation/Ver­sio­nie­rung bzw. Datenarchivierung/Back-up-Erstellung unter Berücksichtigung geeigneter Organisations- und Sozialformen.</a:t>
              </a:r>
              <a:endParaRPr lang="de-DE" dirty="0"/>
            </a:p>
          </p:txBody>
        </p:sp>
        <p:sp>
          <p:nvSpPr>
            <p:cNvPr id="16" name="Rechteck 15">
              <a:extLst>
                <a:ext uri="{FF2B5EF4-FFF2-40B4-BE49-F238E27FC236}">
                  <a16:creationId xmlns:a16="http://schemas.microsoft.com/office/drawing/2014/main" id="{EAF94290-7BA1-862B-C0DE-38B733B0D408}"/>
                </a:ext>
              </a:extLst>
            </p:cNvPr>
            <p:cNvSpPr/>
            <p:nvPr/>
          </p:nvSpPr>
          <p:spPr>
            <a:xfrm>
              <a:off x="2759726" y="959259"/>
              <a:ext cx="1565531" cy="1261427"/>
            </a:xfrm>
            <a:prstGeom prst="rect">
              <a:avLst/>
            </a:prstGeom>
            <a:noFill/>
            <a:ln w="38100">
              <a:solidFill>
                <a:srgbClr val="FA62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grpSp>
    </p:spTree>
    <p:extLst>
      <p:ext uri="{BB962C8B-B14F-4D97-AF65-F5344CB8AC3E}">
        <p14:creationId xmlns:p14="http://schemas.microsoft.com/office/powerpoint/2010/main" val="25118164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dissolve">
                                      <p:cBhvr>
                                        <p:cTn id="7" dur="500"/>
                                        <p:tgtEl>
                                          <p:spTgt spid="9"/>
                                        </p:tgtEl>
                                      </p:cBhvr>
                                    </p:animEffect>
                                  </p:childTnLst>
                                </p:cTn>
                              </p:par>
                              <p:par>
                                <p:cTn id="8" presetID="9" presetClass="entr" presetSubtype="0"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dissolve">
                                      <p:cBhvr>
                                        <p:cTn id="10" dur="500"/>
                                        <p:tgtEl>
                                          <p:spTgt spid="8"/>
                                        </p:tgtEl>
                                      </p:cBhvr>
                                    </p:animEffect>
                                  </p:childTnLst>
                                </p:cTn>
                              </p:par>
                              <p:par>
                                <p:cTn id="11" presetID="9" presetClass="entr" presetSubtype="0" fill="hold" nodeType="with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dissolve">
                                      <p:cBhvr>
                                        <p:cTn id="1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hteck 4">
            <a:extLst>
              <a:ext uri="{FF2B5EF4-FFF2-40B4-BE49-F238E27FC236}">
                <a16:creationId xmlns:a16="http://schemas.microsoft.com/office/drawing/2014/main" id="{75ABC82A-5165-0C8E-65C4-AC732F977662}"/>
              </a:ext>
            </a:extLst>
          </p:cNvPr>
          <p:cNvSpPr/>
          <p:nvPr/>
        </p:nvSpPr>
        <p:spPr>
          <a:xfrm>
            <a:off x="2944368" y="987552"/>
            <a:ext cx="4970937" cy="68440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3074" name="Picture 2">
            <a:extLst>
              <a:ext uri="{FF2B5EF4-FFF2-40B4-BE49-F238E27FC236}">
                <a16:creationId xmlns:a16="http://schemas.microsoft.com/office/drawing/2014/main" id="{1D0C09F0-031A-2BF2-03AC-9D80038EDDC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94243" y="1803791"/>
            <a:ext cx="6464150" cy="3810744"/>
          </a:xfrm>
          <a:prstGeom prst="rect">
            <a:avLst/>
          </a:prstGeom>
          <a:noFill/>
          <a:extLst>
            <a:ext uri="{909E8E84-426E-40DD-AFC4-6F175D3DCCD1}">
              <a14:hiddenFill xmlns:a14="http://schemas.microsoft.com/office/drawing/2010/main">
                <a:solidFill>
                  <a:srgbClr val="FFFFFF"/>
                </a:solidFill>
              </a14:hiddenFill>
            </a:ext>
          </a:extLst>
        </p:spPr>
      </p:pic>
      <p:sp>
        <p:nvSpPr>
          <p:cNvPr id="2" name="Titel 1">
            <a:extLst>
              <a:ext uri="{FF2B5EF4-FFF2-40B4-BE49-F238E27FC236}">
                <a16:creationId xmlns:a16="http://schemas.microsoft.com/office/drawing/2014/main" id="{E7571A3C-B46F-1BDC-A9B5-C7A4CAF3E3D8}"/>
              </a:ext>
            </a:extLst>
          </p:cNvPr>
          <p:cNvSpPr>
            <a:spLocks noGrp="1"/>
          </p:cNvSpPr>
          <p:nvPr>
            <p:ph type="title"/>
          </p:nvPr>
        </p:nvSpPr>
        <p:spPr>
          <a:xfrm>
            <a:off x="1084265" y="1021116"/>
            <a:ext cx="3095849" cy="710972"/>
          </a:xfrm>
        </p:spPr>
        <p:txBody>
          <a:bodyPr>
            <a:normAutofit/>
          </a:bodyPr>
          <a:lstStyle/>
          <a:p>
            <a:r>
              <a:rPr lang="de-DE" sz="3600" dirty="0">
                <a:solidFill>
                  <a:srgbClr val="FA6200"/>
                </a:solidFill>
              </a:rPr>
              <a:t>Aufgabe 2.1</a:t>
            </a:r>
          </a:p>
        </p:txBody>
      </p:sp>
      <p:sp>
        <p:nvSpPr>
          <p:cNvPr id="3" name="Textplatzhalter 3">
            <a:extLst>
              <a:ext uri="{FF2B5EF4-FFF2-40B4-BE49-F238E27FC236}">
                <a16:creationId xmlns:a16="http://schemas.microsoft.com/office/drawing/2014/main" id="{E453B7C9-C733-E952-F815-55734B267C1C}"/>
              </a:ext>
            </a:extLst>
          </p:cNvPr>
          <p:cNvSpPr>
            <a:spLocks noGrp="1"/>
          </p:cNvSpPr>
          <p:nvPr>
            <p:ph type="body" sz="half" idx="2"/>
          </p:nvPr>
        </p:nvSpPr>
        <p:spPr>
          <a:xfrm>
            <a:off x="1084265" y="1899887"/>
            <a:ext cx="4257577" cy="3771798"/>
          </a:xfrm>
        </p:spPr>
        <p:txBody>
          <a:bodyPr>
            <a:normAutofit/>
          </a:bodyPr>
          <a:lstStyle/>
          <a:p>
            <a:r>
              <a:rPr lang="de-DE" sz="2400" dirty="0"/>
              <a:t>Machen Sie sich kurz mit den weiteren Kompetenzbereichen des </a:t>
            </a:r>
            <a:r>
              <a:rPr lang="de-DE" sz="2400" dirty="0" err="1"/>
              <a:t>DiKoLAN</a:t>
            </a:r>
            <a:r>
              <a:rPr lang="de-DE" sz="2400" dirty="0"/>
              <a:t> überblicksweise vertraut!</a:t>
            </a:r>
          </a:p>
          <a:p>
            <a:endParaRPr lang="de-DE" sz="2400" dirty="0"/>
          </a:p>
          <a:p>
            <a:r>
              <a:rPr lang="de-DE" sz="2400" dirty="0"/>
              <a:t>Quelle: </a:t>
            </a:r>
            <a:r>
              <a:rPr lang="de-DE" sz="2400" dirty="0">
                <a:solidFill>
                  <a:srgbClr val="FA6200"/>
                </a:solidFill>
                <a:hlinkClick r:id="rId4">
                  <a:extLst>
                    <a:ext uri="{A12FA001-AC4F-418D-AE19-62706E023703}">
                      <ahyp:hlinkClr xmlns:ahyp="http://schemas.microsoft.com/office/drawing/2018/hyperlinkcolor" val="tx"/>
                    </a:ext>
                  </a:extLst>
                </a:hlinkClick>
              </a:rPr>
              <a:t>https://dikolan.de/kompetenzen</a:t>
            </a:r>
            <a:endParaRPr lang="de-DE" sz="2400" dirty="0">
              <a:solidFill>
                <a:srgbClr val="FA6200"/>
              </a:solidFill>
            </a:endParaRPr>
          </a:p>
        </p:txBody>
      </p:sp>
      <p:sp>
        <p:nvSpPr>
          <p:cNvPr id="4" name="Textfeld 3">
            <a:extLst>
              <a:ext uri="{FF2B5EF4-FFF2-40B4-BE49-F238E27FC236}">
                <a16:creationId xmlns:a16="http://schemas.microsoft.com/office/drawing/2014/main" id="{D2E91582-0BC8-BB19-693C-77CB7FA481B1}"/>
              </a:ext>
            </a:extLst>
          </p:cNvPr>
          <p:cNvSpPr txBox="1"/>
          <p:nvPr/>
        </p:nvSpPr>
        <p:spPr>
          <a:xfrm>
            <a:off x="2694333" y="5899616"/>
            <a:ext cx="2385391" cy="369332"/>
          </a:xfrm>
          <a:prstGeom prst="rect">
            <a:avLst/>
          </a:prstGeom>
          <a:noFill/>
        </p:spPr>
        <p:txBody>
          <a:bodyPr wrap="square" rtlCol="0">
            <a:spAutoFit/>
          </a:bodyPr>
          <a:lstStyle/>
          <a:p>
            <a:r>
              <a:rPr lang="de-DE" dirty="0"/>
              <a:t>Zeitvorgabe: ca. 10 min</a:t>
            </a:r>
          </a:p>
        </p:txBody>
      </p:sp>
      <p:pic>
        <p:nvPicPr>
          <p:cNvPr id="6" name="Grafik 5" descr="Stoppuhr 66% mit einfarbiger Füllung">
            <a:extLst>
              <a:ext uri="{FF2B5EF4-FFF2-40B4-BE49-F238E27FC236}">
                <a16:creationId xmlns:a16="http://schemas.microsoft.com/office/drawing/2014/main" id="{ABBD0AB0-3B25-8ADB-5DD3-2E06D489B971}"/>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689825" y="5765582"/>
            <a:ext cx="914400" cy="914400"/>
          </a:xfrm>
          <a:prstGeom prst="rect">
            <a:avLst/>
          </a:prstGeom>
        </p:spPr>
      </p:pic>
    </p:spTree>
    <p:extLst>
      <p:ext uri="{BB962C8B-B14F-4D97-AF65-F5344CB8AC3E}">
        <p14:creationId xmlns:p14="http://schemas.microsoft.com/office/powerpoint/2010/main" val="333439229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D23E7D8-5B11-27B5-D85B-7DA30FE3E32C}"/>
              </a:ext>
            </a:extLst>
          </p:cNvPr>
          <p:cNvSpPr>
            <a:spLocks noGrp="1"/>
          </p:cNvSpPr>
          <p:nvPr>
            <p:ph type="title"/>
          </p:nvPr>
        </p:nvSpPr>
        <p:spPr>
          <a:xfrm>
            <a:off x="1141416" y="928914"/>
            <a:ext cx="3150492" cy="710972"/>
          </a:xfrm>
        </p:spPr>
        <p:txBody>
          <a:bodyPr>
            <a:normAutofit/>
          </a:bodyPr>
          <a:lstStyle/>
          <a:p>
            <a:r>
              <a:rPr lang="de-DE" sz="3600" dirty="0">
                <a:solidFill>
                  <a:srgbClr val="FA6200"/>
                </a:solidFill>
              </a:rPr>
              <a:t>Aufgabe 2.2</a:t>
            </a:r>
          </a:p>
        </p:txBody>
      </p:sp>
      <p:sp>
        <p:nvSpPr>
          <p:cNvPr id="4" name="Textplatzhalter 3">
            <a:extLst>
              <a:ext uri="{FF2B5EF4-FFF2-40B4-BE49-F238E27FC236}">
                <a16:creationId xmlns:a16="http://schemas.microsoft.com/office/drawing/2014/main" id="{7A9B8D5D-3BA1-92D7-1962-58FC69528255}"/>
              </a:ext>
            </a:extLst>
          </p:cNvPr>
          <p:cNvSpPr>
            <a:spLocks noGrp="1"/>
          </p:cNvSpPr>
          <p:nvPr>
            <p:ph type="body" sz="half" idx="2"/>
          </p:nvPr>
        </p:nvSpPr>
        <p:spPr>
          <a:xfrm>
            <a:off x="2027583" y="1975055"/>
            <a:ext cx="9760226" cy="2863645"/>
          </a:xfrm>
        </p:spPr>
        <p:txBody>
          <a:bodyPr>
            <a:normAutofit fontScale="85000" lnSpcReduction="20000"/>
          </a:bodyPr>
          <a:lstStyle/>
          <a:p>
            <a:r>
              <a:rPr lang="de-DE" sz="2400" b="1" dirty="0">
                <a:effectLst/>
                <a:ea typeface="Times New Roman" panose="02020603050405020304" pitchFamily="18" charset="0"/>
              </a:rPr>
              <a:t>a) Schauen Sie sich die 7 Kompetenzbereiche von </a:t>
            </a:r>
            <a:r>
              <a:rPr lang="de-DE" sz="2400" b="1" dirty="0" err="1">
                <a:effectLst/>
                <a:ea typeface="Times New Roman" panose="02020603050405020304" pitchFamily="18" charset="0"/>
              </a:rPr>
              <a:t>DiKoLAN</a:t>
            </a:r>
            <a:r>
              <a:rPr lang="de-DE" sz="2400" b="1" dirty="0">
                <a:effectLst/>
                <a:ea typeface="Times New Roman" panose="02020603050405020304" pitchFamily="18" charset="0"/>
              </a:rPr>
              <a:t> einmal genauer an.</a:t>
            </a:r>
            <a:br>
              <a:rPr lang="de-DE" sz="2400" b="1" dirty="0">
                <a:effectLst/>
                <a:ea typeface="Times New Roman" panose="02020603050405020304" pitchFamily="18" charset="0"/>
              </a:rPr>
            </a:br>
            <a:r>
              <a:rPr lang="de-DE" sz="2400" b="1" dirty="0">
                <a:effectLst/>
                <a:ea typeface="Times New Roman" panose="02020603050405020304" pitchFamily="18" charset="0"/>
              </a:rPr>
              <a:t>(Hinweis: Es reicht, wenn Sie die Tabellen querlesen.)</a:t>
            </a:r>
          </a:p>
          <a:p>
            <a:r>
              <a:rPr lang="de-DE" sz="2400" b="1" dirty="0">
                <a:effectLst/>
                <a:ea typeface="Times New Roman" panose="02020603050405020304" pitchFamily="18" charset="0"/>
              </a:rPr>
              <a:t>b) Ordnen Sie die gesammelten digitalen Medien in die </a:t>
            </a:r>
            <a:r>
              <a:rPr lang="de-DE" sz="2400" b="1" dirty="0" err="1">
                <a:effectLst/>
                <a:ea typeface="Times New Roman" panose="02020603050405020304" pitchFamily="18" charset="0"/>
              </a:rPr>
              <a:t>DiKoLAN</a:t>
            </a:r>
            <a:r>
              <a:rPr lang="de-DE" sz="2400" b="1" dirty="0">
                <a:effectLst/>
                <a:ea typeface="Times New Roman" panose="02020603050405020304" pitchFamily="18" charset="0"/>
              </a:rPr>
              <a:t>-Kompetenzbereiche ein, indem Sie die Kacheln in </a:t>
            </a:r>
            <a:r>
              <a:rPr lang="de-DE" sz="2400" b="1" dirty="0" err="1">
                <a:ea typeface="Times New Roman" panose="02020603050405020304" pitchFamily="18" charset="0"/>
              </a:rPr>
              <a:t>T</a:t>
            </a:r>
            <a:r>
              <a:rPr lang="de-DE" sz="2400" b="1" dirty="0" err="1">
                <a:effectLst/>
                <a:ea typeface="Times New Roman" panose="02020603050405020304" pitchFamily="18" charset="0"/>
              </a:rPr>
              <a:t>askcard</a:t>
            </a:r>
            <a:r>
              <a:rPr lang="de-DE" sz="2400" b="1" dirty="0">
                <a:effectLst/>
                <a:ea typeface="Times New Roman" panose="02020603050405020304" pitchFamily="18" charset="0"/>
              </a:rPr>
              <a:t> </a:t>
            </a:r>
            <a:r>
              <a:rPr lang="de-DE" sz="2400" b="1" dirty="0">
                <a:ea typeface="Times New Roman" panose="02020603050405020304" pitchFamily="18" charset="0"/>
              </a:rPr>
              <a:t>passend einfärben</a:t>
            </a:r>
            <a:r>
              <a:rPr lang="de-DE" sz="2400" b="1" dirty="0">
                <a:effectLst/>
                <a:ea typeface="Times New Roman" panose="02020603050405020304" pitchFamily="18" charset="0"/>
              </a:rPr>
              <a:t>! </a:t>
            </a:r>
          </a:p>
          <a:p>
            <a:r>
              <a:rPr lang="de-DE" sz="2400" dirty="0"/>
              <a:t>Überlegen Sie dabei, welche Kompetenzbereiche Sie mit den gesammelten digitalen Medien ansprechen bzw. fördern können! Beginnen Sie mit Ihren eigenen Kacheln und betrachten Sie danach die anderen Einträge. Sie dürfen auch weitere digitale Medien ergänzen, die übrige Kompetenzbereiche ansprechen.</a:t>
            </a:r>
            <a:endParaRPr lang="de-DE" sz="2800" dirty="0"/>
          </a:p>
        </p:txBody>
      </p:sp>
      <p:pic>
        <p:nvPicPr>
          <p:cNvPr id="5" name="Grafik 4" descr="Klemmbrett teilweise angekreuzt mit einfarbiger Füllung">
            <a:extLst>
              <a:ext uri="{FF2B5EF4-FFF2-40B4-BE49-F238E27FC236}">
                <a16:creationId xmlns:a16="http://schemas.microsoft.com/office/drawing/2014/main" id="{28AB0C0D-C79C-C8CF-0014-E1433B3E7237}"/>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32966" y="2281079"/>
            <a:ext cx="914400" cy="914400"/>
          </a:xfrm>
          <a:prstGeom prst="rect">
            <a:avLst/>
          </a:prstGeom>
        </p:spPr>
      </p:pic>
      <p:sp>
        <p:nvSpPr>
          <p:cNvPr id="10" name="Textfeld 9">
            <a:extLst>
              <a:ext uri="{FF2B5EF4-FFF2-40B4-BE49-F238E27FC236}">
                <a16:creationId xmlns:a16="http://schemas.microsoft.com/office/drawing/2014/main" id="{00C525BA-9883-E81D-227B-BD215AAEED34}"/>
              </a:ext>
            </a:extLst>
          </p:cNvPr>
          <p:cNvSpPr txBox="1"/>
          <p:nvPr/>
        </p:nvSpPr>
        <p:spPr>
          <a:xfrm>
            <a:off x="8319225" y="5121344"/>
            <a:ext cx="3026108" cy="369332"/>
          </a:xfrm>
          <a:prstGeom prst="rect">
            <a:avLst/>
          </a:prstGeom>
          <a:noFill/>
        </p:spPr>
        <p:txBody>
          <a:bodyPr wrap="square" rtlCol="0">
            <a:spAutoFit/>
          </a:bodyPr>
          <a:lstStyle/>
          <a:p>
            <a:r>
              <a:rPr lang="de-DE" dirty="0"/>
              <a:t>Zeitvorgabe: ca. 5 </a:t>
            </a:r>
            <a:r>
              <a:rPr lang="de-DE"/>
              <a:t>+ 10 </a:t>
            </a:r>
            <a:r>
              <a:rPr lang="de-DE" dirty="0"/>
              <a:t>min</a:t>
            </a:r>
          </a:p>
        </p:txBody>
      </p:sp>
      <p:pic>
        <p:nvPicPr>
          <p:cNvPr id="8" name="Grafik 7" descr="Sitzungssaal mit einfarbiger Füllung">
            <a:extLst>
              <a:ext uri="{FF2B5EF4-FFF2-40B4-BE49-F238E27FC236}">
                <a16:creationId xmlns:a16="http://schemas.microsoft.com/office/drawing/2014/main" id="{C711EC73-90EE-4BFC-ED32-8217D36190F2}"/>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4291908" y="4848810"/>
            <a:ext cx="914400" cy="914400"/>
          </a:xfrm>
          <a:prstGeom prst="rect">
            <a:avLst/>
          </a:prstGeom>
        </p:spPr>
      </p:pic>
      <p:sp>
        <p:nvSpPr>
          <p:cNvPr id="11" name="Textfeld 10">
            <a:extLst>
              <a:ext uri="{FF2B5EF4-FFF2-40B4-BE49-F238E27FC236}">
                <a16:creationId xmlns:a16="http://schemas.microsoft.com/office/drawing/2014/main" id="{09E86280-A634-ED06-AA85-34C036291263}"/>
              </a:ext>
            </a:extLst>
          </p:cNvPr>
          <p:cNvSpPr txBox="1"/>
          <p:nvPr/>
        </p:nvSpPr>
        <p:spPr>
          <a:xfrm>
            <a:off x="5386525" y="5121344"/>
            <a:ext cx="1827075" cy="369332"/>
          </a:xfrm>
          <a:prstGeom prst="rect">
            <a:avLst/>
          </a:prstGeom>
          <a:noFill/>
        </p:spPr>
        <p:txBody>
          <a:bodyPr wrap="square" rtlCol="0">
            <a:spAutoFit/>
          </a:bodyPr>
          <a:lstStyle/>
          <a:p>
            <a:r>
              <a:rPr lang="de-DE" dirty="0"/>
              <a:t>Gruppenarbeit</a:t>
            </a:r>
          </a:p>
        </p:txBody>
      </p:sp>
      <p:pic>
        <p:nvPicPr>
          <p:cNvPr id="12" name="Grafik 11" descr="Stoppuhr 66% mit einfarbiger Füllung">
            <a:extLst>
              <a:ext uri="{FF2B5EF4-FFF2-40B4-BE49-F238E27FC236}">
                <a16:creationId xmlns:a16="http://schemas.microsoft.com/office/drawing/2014/main" id="{FFB8654C-8F9E-0E45-08D1-D4E0284A5B3A}"/>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7404825" y="4848810"/>
            <a:ext cx="914400" cy="914400"/>
          </a:xfrm>
          <a:prstGeom prst="rect">
            <a:avLst/>
          </a:prstGeom>
        </p:spPr>
      </p:pic>
      <p:sp>
        <p:nvSpPr>
          <p:cNvPr id="3" name="Rechteck 2">
            <a:extLst>
              <a:ext uri="{FF2B5EF4-FFF2-40B4-BE49-F238E27FC236}">
                <a16:creationId xmlns:a16="http://schemas.microsoft.com/office/drawing/2014/main" id="{2B47D113-B442-5E88-0A92-2F8578F75175}"/>
              </a:ext>
            </a:extLst>
          </p:cNvPr>
          <p:cNvSpPr/>
          <p:nvPr/>
        </p:nvSpPr>
        <p:spPr>
          <a:xfrm>
            <a:off x="19197" y="5715000"/>
            <a:ext cx="1122219" cy="1143000"/>
          </a:xfrm>
          <a:prstGeom prst="rect">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11559213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D23E7D8-5B11-27B5-D85B-7DA30FE3E32C}"/>
              </a:ext>
            </a:extLst>
          </p:cNvPr>
          <p:cNvSpPr>
            <a:spLocks noGrp="1"/>
          </p:cNvSpPr>
          <p:nvPr>
            <p:ph type="title"/>
          </p:nvPr>
        </p:nvSpPr>
        <p:spPr>
          <a:xfrm>
            <a:off x="1855305" y="2448408"/>
            <a:ext cx="10074275" cy="1639886"/>
          </a:xfrm>
        </p:spPr>
        <p:txBody>
          <a:bodyPr>
            <a:normAutofit/>
          </a:bodyPr>
          <a:lstStyle/>
          <a:p>
            <a:r>
              <a:rPr lang="de-DE" sz="3600" dirty="0">
                <a:solidFill>
                  <a:srgbClr val="03869E"/>
                </a:solidFill>
              </a:rPr>
              <a:t>Diskussion</a:t>
            </a:r>
          </a:p>
        </p:txBody>
      </p:sp>
      <p:pic>
        <p:nvPicPr>
          <p:cNvPr id="4" name="Grafik 3" descr="Sitzungssaal mit einfarbiger Füllung">
            <a:extLst>
              <a:ext uri="{FF2B5EF4-FFF2-40B4-BE49-F238E27FC236}">
                <a16:creationId xmlns:a16="http://schemas.microsoft.com/office/drawing/2014/main" id="{9C4A9617-2846-C763-048A-A239EC7DDE7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533321" y="2448408"/>
            <a:ext cx="2481401" cy="2481401"/>
          </a:xfrm>
          <a:prstGeom prst="rect">
            <a:avLst/>
          </a:prstGeom>
        </p:spPr>
      </p:pic>
    </p:spTree>
    <p:extLst>
      <p:ext uri="{BB962C8B-B14F-4D97-AF65-F5344CB8AC3E}">
        <p14:creationId xmlns:p14="http://schemas.microsoft.com/office/powerpoint/2010/main" val="93565392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D23E7D8-5B11-27B5-D85B-7DA30FE3E32C}"/>
              </a:ext>
            </a:extLst>
          </p:cNvPr>
          <p:cNvSpPr>
            <a:spLocks noGrp="1"/>
          </p:cNvSpPr>
          <p:nvPr>
            <p:ph type="title"/>
          </p:nvPr>
        </p:nvSpPr>
        <p:spPr>
          <a:xfrm>
            <a:off x="1309168" y="495088"/>
            <a:ext cx="10074275" cy="1005191"/>
          </a:xfrm>
        </p:spPr>
        <p:txBody>
          <a:bodyPr/>
          <a:lstStyle/>
          <a:p>
            <a:r>
              <a:rPr lang="de-DE" dirty="0"/>
              <a:t>Das </a:t>
            </a:r>
            <a:r>
              <a:rPr lang="de-DE" dirty="0" err="1"/>
              <a:t>sAMR</a:t>
            </a:r>
            <a:r>
              <a:rPr lang="de-DE" dirty="0"/>
              <a:t>-Modell</a:t>
            </a:r>
          </a:p>
        </p:txBody>
      </p:sp>
      <p:pic>
        <p:nvPicPr>
          <p:cNvPr id="5" name="Grafik 4" descr="Ein Bild, das Text, Screenshot, Schrift enthält.&#10;&#10;Automatisch generierte Beschreibung">
            <a:extLst>
              <a:ext uri="{FF2B5EF4-FFF2-40B4-BE49-F238E27FC236}">
                <a16:creationId xmlns:a16="http://schemas.microsoft.com/office/drawing/2014/main" id="{0FF64F8B-BFA0-EF29-7E45-8EE7553606C2}"/>
              </a:ext>
            </a:extLst>
          </p:cNvPr>
          <p:cNvPicPr>
            <a:picLocks noChangeAspect="1"/>
          </p:cNvPicPr>
          <p:nvPr/>
        </p:nvPicPr>
        <p:blipFill rotWithShape="1">
          <a:blip r:embed="rId3"/>
          <a:srcRect t="50717"/>
          <a:stretch/>
        </p:blipFill>
        <p:spPr>
          <a:xfrm>
            <a:off x="3743902" y="3815324"/>
            <a:ext cx="5411634" cy="2070675"/>
          </a:xfrm>
          <a:prstGeom prst="rect">
            <a:avLst/>
          </a:prstGeom>
        </p:spPr>
      </p:pic>
      <p:sp>
        <p:nvSpPr>
          <p:cNvPr id="6" name="Textfeld 5">
            <a:extLst>
              <a:ext uri="{FF2B5EF4-FFF2-40B4-BE49-F238E27FC236}">
                <a16:creationId xmlns:a16="http://schemas.microsoft.com/office/drawing/2014/main" id="{C27A044D-F4FE-54B1-458A-4AFA26B3AEA2}"/>
              </a:ext>
            </a:extLst>
          </p:cNvPr>
          <p:cNvSpPr txBox="1"/>
          <p:nvPr/>
        </p:nvSpPr>
        <p:spPr>
          <a:xfrm>
            <a:off x="4780958" y="1106600"/>
            <a:ext cx="1668761" cy="263214"/>
          </a:xfrm>
          <a:prstGeom prst="rect">
            <a:avLst/>
          </a:prstGeom>
          <a:noFill/>
        </p:spPr>
        <p:txBody>
          <a:bodyPr wrap="square" lIns="0" tIns="0" rIns="0" bIns="0" rtlCol="0">
            <a:spAutoFit/>
          </a:bodyPr>
          <a:lstStyle/>
          <a:p>
            <a:pPr>
              <a:lnSpc>
                <a:spcPct val="114000"/>
              </a:lnSpc>
            </a:pPr>
            <a:r>
              <a:rPr lang="en-US" sz="1600" dirty="0">
                <a:latin typeface="+mn-lt"/>
              </a:rPr>
              <a:t>(</a:t>
            </a:r>
            <a:r>
              <a:rPr lang="en-US" sz="1600" dirty="0" err="1">
                <a:latin typeface="+mn-lt"/>
              </a:rPr>
              <a:t>Puentedura</a:t>
            </a:r>
            <a:r>
              <a:rPr lang="en-US" sz="1600" dirty="0">
                <a:latin typeface="+mn-lt"/>
              </a:rPr>
              <a:t>, 2013)</a:t>
            </a:r>
          </a:p>
        </p:txBody>
      </p:sp>
      <p:pic>
        <p:nvPicPr>
          <p:cNvPr id="3" name="Grafik 2" descr="Ein Bild, das Text, Screenshot, Schrift enthält.&#10;&#10;Automatisch generierte Beschreibung">
            <a:extLst>
              <a:ext uri="{FF2B5EF4-FFF2-40B4-BE49-F238E27FC236}">
                <a16:creationId xmlns:a16="http://schemas.microsoft.com/office/drawing/2014/main" id="{6EF77CB5-2F07-9EDD-1849-40FDEDE83631}"/>
              </a:ext>
            </a:extLst>
          </p:cNvPr>
          <p:cNvPicPr>
            <a:picLocks noChangeAspect="1"/>
          </p:cNvPicPr>
          <p:nvPr/>
        </p:nvPicPr>
        <p:blipFill rotWithShape="1">
          <a:blip r:embed="rId3"/>
          <a:srcRect b="46127"/>
          <a:stretch/>
        </p:blipFill>
        <p:spPr>
          <a:xfrm>
            <a:off x="3729113" y="1683698"/>
            <a:ext cx="5411634" cy="2263505"/>
          </a:xfrm>
          <a:prstGeom prst="rect">
            <a:avLst/>
          </a:prstGeom>
        </p:spPr>
      </p:pic>
      <p:pic>
        <p:nvPicPr>
          <p:cNvPr id="7" name="Grafik 6" descr="Ein Bild, das Grafiken, Screenshot, Kunst, Design enthält.&#10;&#10;Automatisch generierte Beschreibung">
            <a:extLst>
              <a:ext uri="{FF2B5EF4-FFF2-40B4-BE49-F238E27FC236}">
                <a16:creationId xmlns:a16="http://schemas.microsoft.com/office/drawing/2014/main" id="{7DD2649E-01BF-BC88-E61B-3756D622689F}"/>
              </a:ext>
            </a:extLst>
          </p:cNvPr>
          <p:cNvPicPr>
            <a:picLocks noChangeAspect="1"/>
          </p:cNvPicPr>
          <p:nvPr/>
        </p:nvPicPr>
        <p:blipFill rotWithShape="1">
          <a:blip r:embed="rId4"/>
          <a:srcRect r="79268"/>
          <a:stretch/>
        </p:blipFill>
        <p:spPr>
          <a:xfrm>
            <a:off x="239792" y="2815450"/>
            <a:ext cx="1611375" cy="1705744"/>
          </a:xfrm>
          <a:prstGeom prst="rect">
            <a:avLst/>
          </a:prstGeom>
        </p:spPr>
      </p:pic>
      <p:pic>
        <p:nvPicPr>
          <p:cNvPr id="8" name="Grafik 7" descr="Ein Bild, das Grafiken, Screenshot, Kunst, Design enthält.&#10;&#10;Automatisch generierte Beschreibung">
            <a:extLst>
              <a:ext uri="{FF2B5EF4-FFF2-40B4-BE49-F238E27FC236}">
                <a16:creationId xmlns:a16="http://schemas.microsoft.com/office/drawing/2014/main" id="{6E4D71C6-5C50-730A-59E7-338FCD93DC29}"/>
              </a:ext>
            </a:extLst>
          </p:cNvPr>
          <p:cNvPicPr>
            <a:picLocks noChangeAspect="1"/>
          </p:cNvPicPr>
          <p:nvPr/>
        </p:nvPicPr>
        <p:blipFill rotWithShape="1">
          <a:blip r:embed="rId4"/>
          <a:srcRect l="20731" t="-3104" r="60555" b="3104"/>
          <a:stretch/>
        </p:blipFill>
        <p:spPr>
          <a:xfrm>
            <a:off x="2387600" y="4556504"/>
            <a:ext cx="1454551" cy="1705744"/>
          </a:xfrm>
          <a:prstGeom prst="rect">
            <a:avLst/>
          </a:prstGeom>
        </p:spPr>
      </p:pic>
      <p:pic>
        <p:nvPicPr>
          <p:cNvPr id="9" name="Grafik 8" descr="Ein Bild, das Grafiken, Screenshot, Kunst, Design enthält.&#10;&#10;Automatisch generierte Beschreibung">
            <a:extLst>
              <a:ext uri="{FF2B5EF4-FFF2-40B4-BE49-F238E27FC236}">
                <a16:creationId xmlns:a16="http://schemas.microsoft.com/office/drawing/2014/main" id="{AA15E394-07DA-B979-D1BD-83CBD24ABE28}"/>
              </a:ext>
            </a:extLst>
          </p:cNvPr>
          <p:cNvPicPr>
            <a:picLocks noChangeAspect="1"/>
          </p:cNvPicPr>
          <p:nvPr/>
        </p:nvPicPr>
        <p:blipFill rotWithShape="1">
          <a:blip r:embed="rId4"/>
          <a:srcRect l="49620" t="-6824" r="31666" b="6824"/>
          <a:stretch/>
        </p:blipFill>
        <p:spPr>
          <a:xfrm>
            <a:off x="9140747" y="3515508"/>
            <a:ext cx="1454551" cy="1705744"/>
          </a:xfrm>
          <a:prstGeom prst="rect">
            <a:avLst/>
          </a:prstGeom>
        </p:spPr>
      </p:pic>
      <p:pic>
        <p:nvPicPr>
          <p:cNvPr id="10" name="Grafik 9" descr="Ein Bild, das Grafiken, Screenshot, Kunst, Design enthält.&#10;&#10;Automatisch generierte Beschreibung">
            <a:extLst>
              <a:ext uri="{FF2B5EF4-FFF2-40B4-BE49-F238E27FC236}">
                <a16:creationId xmlns:a16="http://schemas.microsoft.com/office/drawing/2014/main" id="{AFEABAC5-1179-FBE5-DC51-7579100C0E44}"/>
              </a:ext>
            </a:extLst>
          </p:cNvPr>
          <p:cNvPicPr>
            <a:picLocks noChangeAspect="1"/>
          </p:cNvPicPr>
          <p:nvPr/>
        </p:nvPicPr>
        <p:blipFill rotWithShape="1">
          <a:blip r:embed="rId4"/>
          <a:srcRect l="67377" t="-8460" r="17075" b="8460"/>
          <a:stretch/>
        </p:blipFill>
        <p:spPr>
          <a:xfrm>
            <a:off x="2726267" y="2309224"/>
            <a:ext cx="1208477" cy="1705744"/>
          </a:xfrm>
          <a:prstGeom prst="rect">
            <a:avLst/>
          </a:prstGeom>
        </p:spPr>
      </p:pic>
      <p:pic>
        <p:nvPicPr>
          <p:cNvPr id="11" name="Grafik 10" descr="Ein Bild, das Grafiken, Screenshot, Kunst, Design enthält.&#10;&#10;Automatisch generierte Beschreibung">
            <a:extLst>
              <a:ext uri="{FF2B5EF4-FFF2-40B4-BE49-F238E27FC236}">
                <a16:creationId xmlns:a16="http://schemas.microsoft.com/office/drawing/2014/main" id="{708C3669-0E9A-214A-98E3-57E5D93BEBE8}"/>
              </a:ext>
            </a:extLst>
          </p:cNvPr>
          <p:cNvPicPr>
            <a:picLocks noChangeAspect="1"/>
          </p:cNvPicPr>
          <p:nvPr/>
        </p:nvPicPr>
        <p:blipFill rotWithShape="1">
          <a:blip r:embed="rId4"/>
          <a:srcRect l="81885" t="-7465" r="-599" b="7465"/>
          <a:stretch/>
        </p:blipFill>
        <p:spPr>
          <a:xfrm>
            <a:off x="9140746" y="1216198"/>
            <a:ext cx="1454551" cy="1705744"/>
          </a:xfrm>
          <a:prstGeom prst="rect">
            <a:avLst/>
          </a:prstGeom>
        </p:spPr>
      </p:pic>
    </p:spTree>
    <p:extLst>
      <p:ext uri="{BB962C8B-B14F-4D97-AF65-F5344CB8AC3E}">
        <p14:creationId xmlns:p14="http://schemas.microsoft.com/office/powerpoint/2010/main" val="39682568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fade">
                                      <p:cBhvr>
                                        <p:cTn id="22" dur="500"/>
                                        <p:tgtEl>
                                          <p:spTgt spid="3"/>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50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fade">
                                      <p:cBhvr>
                                        <p:cTn id="3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D23E7D8-5B11-27B5-D85B-7DA30FE3E32C}"/>
              </a:ext>
            </a:extLst>
          </p:cNvPr>
          <p:cNvSpPr>
            <a:spLocks noGrp="1"/>
          </p:cNvSpPr>
          <p:nvPr>
            <p:ph type="title"/>
          </p:nvPr>
        </p:nvSpPr>
        <p:spPr>
          <a:xfrm>
            <a:off x="1309168" y="495088"/>
            <a:ext cx="10074275" cy="1005191"/>
          </a:xfrm>
        </p:spPr>
        <p:txBody>
          <a:bodyPr/>
          <a:lstStyle/>
          <a:p>
            <a:r>
              <a:rPr lang="de-DE" dirty="0"/>
              <a:t>Das </a:t>
            </a:r>
            <a:r>
              <a:rPr lang="de-DE" dirty="0" err="1"/>
              <a:t>sAMR</a:t>
            </a:r>
            <a:r>
              <a:rPr lang="de-DE" dirty="0"/>
              <a:t>-Modell</a:t>
            </a:r>
          </a:p>
        </p:txBody>
      </p:sp>
      <p:pic>
        <p:nvPicPr>
          <p:cNvPr id="5" name="Grafik 4" descr="Ein Bild, das Text, Screenshot, Schrift enthält.&#10;&#10;Automatisch generierte Beschreibung">
            <a:extLst>
              <a:ext uri="{FF2B5EF4-FFF2-40B4-BE49-F238E27FC236}">
                <a16:creationId xmlns:a16="http://schemas.microsoft.com/office/drawing/2014/main" id="{0FF64F8B-BFA0-EF29-7E45-8EE7553606C2}"/>
              </a:ext>
            </a:extLst>
          </p:cNvPr>
          <p:cNvPicPr>
            <a:picLocks noChangeAspect="1"/>
          </p:cNvPicPr>
          <p:nvPr/>
        </p:nvPicPr>
        <p:blipFill rotWithShape="1">
          <a:blip r:embed="rId3"/>
          <a:srcRect t="50717"/>
          <a:stretch/>
        </p:blipFill>
        <p:spPr>
          <a:xfrm>
            <a:off x="3253254" y="3849190"/>
            <a:ext cx="5411634" cy="2070675"/>
          </a:xfrm>
          <a:prstGeom prst="rect">
            <a:avLst/>
          </a:prstGeom>
        </p:spPr>
      </p:pic>
      <p:sp>
        <p:nvSpPr>
          <p:cNvPr id="6" name="Textfeld 5">
            <a:extLst>
              <a:ext uri="{FF2B5EF4-FFF2-40B4-BE49-F238E27FC236}">
                <a16:creationId xmlns:a16="http://schemas.microsoft.com/office/drawing/2014/main" id="{C27A044D-F4FE-54B1-458A-4AFA26B3AEA2}"/>
              </a:ext>
            </a:extLst>
          </p:cNvPr>
          <p:cNvSpPr txBox="1"/>
          <p:nvPr/>
        </p:nvSpPr>
        <p:spPr>
          <a:xfrm>
            <a:off x="4780958" y="1106600"/>
            <a:ext cx="1668761" cy="263214"/>
          </a:xfrm>
          <a:prstGeom prst="rect">
            <a:avLst/>
          </a:prstGeom>
          <a:noFill/>
        </p:spPr>
        <p:txBody>
          <a:bodyPr wrap="square" lIns="0" tIns="0" rIns="0" bIns="0" rtlCol="0">
            <a:spAutoFit/>
          </a:bodyPr>
          <a:lstStyle/>
          <a:p>
            <a:pPr>
              <a:lnSpc>
                <a:spcPct val="114000"/>
              </a:lnSpc>
            </a:pPr>
            <a:r>
              <a:rPr lang="en-US" sz="1600" dirty="0">
                <a:latin typeface="+mn-lt"/>
              </a:rPr>
              <a:t>(</a:t>
            </a:r>
            <a:r>
              <a:rPr lang="en-US" sz="1600" dirty="0" err="1">
                <a:latin typeface="+mn-lt"/>
              </a:rPr>
              <a:t>Puentedura</a:t>
            </a:r>
            <a:r>
              <a:rPr lang="en-US" sz="1600" dirty="0">
                <a:latin typeface="+mn-lt"/>
              </a:rPr>
              <a:t>, 2013)</a:t>
            </a:r>
          </a:p>
        </p:txBody>
      </p:sp>
      <p:pic>
        <p:nvPicPr>
          <p:cNvPr id="3" name="Grafik 2" descr="Ein Bild, das Text, Screenshot, Schrift enthält.&#10;&#10;Automatisch generierte Beschreibung">
            <a:extLst>
              <a:ext uri="{FF2B5EF4-FFF2-40B4-BE49-F238E27FC236}">
                <a16:creationId xmlns:a16="http://schemas.microsoft.com/office/drawing/2014/main" id="{6EF77CB5-2F07-9EDD-1849-40FDEDE83631}"/>
              </a:ext>
            </a:extLst>
          </p:cNvPr>
          <p:cNvPicPr>
            <a:picLocks noChangeAspect="1"/>
          </p:cNvPicPr>
          <p:nvPr/>
        </p:nvPicPr>
        <p:blipFill rotWithShape="1">
          <a:blip r:embed="rId3"/>
          <a:srcRect b="46127"/>
          <a:stretch/>
        </p:blipFill>
        <p:spPr>
          <a:xfrm>
            <a:off x="3238465" y="1717564"/>
            <a:ext cx="5411634" cy="2263505"/>
          </a:xfrm>
          <a:prstGeom prst="rect">
            <a:avLst/>
          </a:prstGeom>
        </p:spPr>
      </p:pic>
      <p:sp>
        <p:nvSpPr>
          <p:cNvPr id="8" name="Textfeld 7">
            <a:extLst>
              <a:ext uri="{FF2B5EF4-FFF2-40B4-BE49-F238E27FC236}">
                <a16:creationId xmlns:a16="http://schemas.microsoft.com/office/drawing/2014/main" id="{14878446-0923-BCE6-01A6-426CD3E54D46}"/>
              </a:ext>
            </a:extLst>
          </p:cNvPr>
          <p:cNvSpPr txBox="1"/>
          <p:nvPr/>
        </p:nvSpPr>
        <p:spPr>
          <a:xfrm>
            <a:off x="8489376" y="4906485"/>
            <a:ext cx="3548945" cy="1015663"/>
          </a:xfrm>
          <a:prstGeom prst="rect">
            <a:avLst/>
          </a:prstGeom>
          <a:solidFill>
            <a:schemeClr val="bg1"/>
          </a:solidFill>
          <a:ln w="19050">
            <a:solidFill>
              <a:schemeClr val="tx2"/>
            </a:solidFill>
          </a:ln>
        </p:spPr>
        <p:txBody>
          <a:bodyPr wrap="square">
            <a:spAutoFit/>
          </a:bodyPr>
          <a:lstStyle/>
          <a:p>
            <a:pPr algn="just"/>
            <a:r>
              <a:rPr lang="en-US" sz="1500" b="1" dirty="0">
                <a:solidFill>
                  <a:srgbClr val="000000"/>
                </a:solidFill>
                <a:effectLst/>
                <a:ea typeface="Times New Roman" panose="02020603050405020304" pitchFamily="18" charset="0"/>
              </a:rPr>
              <a:t>Substitution: </a:t>
            </a:r>
            <a:endParaRPr lang="de-DE" sz="1500" b="1" dirty="0">
              <a:effectLst/>
              <a:ea typeface="Times New Roman" panose="02020603050405020304" pitchFamily="18" charset="0"/>
            </a:endParaRPr>
          </a:p>
          <a:p>
            <a:pPr marL="342900" lvl="0" indent="-342900" algn="just">
              <a:buFont typeface="Symbol" pitchFamily="2" charset="2"/>
              <a:buChar char=""/>
            </a:pPr>
            <a:r>
              <a:rPr lang="de-DE" sz="1500" dirty="0">
                <a:solidFill>
                  <a:srgbClr val="000000"/>
                </a:solidFill>
                <a:effectLst/>
                <a:ea typeface="Calibri" panose="020F0502020204030204" pitchFamily="34" charset="0"/>
                <a:cs typeface="Calibri" panose="020F0502020204030204" pitchFamily="34" charset="0"/>
              </a:rPr>
              <a:t>Wo liegt der Mehrwert, wenn ein analoges durch ein digitales Medium ersetzt wird?</a:t>
            </a:r>
            <a:endParaRPr lang="de-DE" sz="1500" dirty="0">
              <a:effectLst/>
              <a:ea typeface="Calibri" panose="020F0502020204030204" pitchFamily="34" charset="0"/>
              <a:cs typeface="Times New Roman" panose="02020603050405020304" pitchFamily="18" charset="0"/>
            </a:endParaRPr>
          </a:p>
        </p:txBody>
      </p:sp>
      <p:sp>
        <p:nvSpPr>
          <p:cNvPr id="4" name="Textfeld 3">
            <a:extLst>
              <a:ext uri="{FF2B5EF4-FFF2-40B4-BE49-F238E27FC236}">
                <a16:creationId xmlns:a16="http://schemas.microsoft.com/office/drawing/2014/main" id="{78E96195-9C1B-8343-239A-4198C2A6D44C}"/>
              </a:ext>
            </a:extLst>
          </p:cNvPr>
          <p:cNvSpPr txBox="1"/>
          <p:nvPr/>
        </p:nvSpPr>
        <p:spPr>
          <a:xfrm>
            <a:off x="12814648" y="1614791"/>
            <a:ext cx="6520485" cy="4016484"/>
          </a:xfrm>
          <a:prstGeom prst="rect">
            <a:avLst/>
          </a:prstGeom>
          <a:noFill/>
        </p:spPr>
        <p:txBody>
          <a:bodyPr wrap="square">
            <a:spAutoFit/>
          </a:bodyPr>
          <a:lstStyle/>
          <a:p>
            <a:pPr algn="just"/>
            <a:r>
              <a:rPr lang="en-US" sz="1500" b="1" dirty="0">
                <a:solidFill>
                  <a:srgbClr val="000000"/>
                </a:solidFill>
                <a:effectLst/>
                <a:ea typeface="Times New Roman" panose="02020603050405020304" pitchFamily="18" charset="0"/>
              </a:rPr>
              <a:t>Substitution: </a:t>
            </a:r>
            <a:endParaRPr lang="de-DE" sz="1500" b="1" dirty="0">
              <a:effectLst/>
              <a:ea typeface="Times New Roman" panose="02020603050405020304" pitchFamily="18" charset="0"/>
            </a:endParaRPr>
          </a:p>
          <a:p>
            <a:pPr marL="342900" lvl="0" indent="-342900" algn="just">
              <a:buFont typeface="Symbol" pitchFamily="2" charset="2"/>
              <a:buChar char=""/>
            </a:pPr>
            <a:r>
              <a:rPr lang="de-DE" sz="1500" dirty="0">
                <a:solidFill>
                  <a:srgbClr val="000000"/>
                </a:solidFill>
                <a:effectLst/>
                <a:ea typeface="Calibri" panose="020F0502020204030204" pitchFamily="34" charset="0"/>
                <a:cs typeface="Calibri" panose="020F0502020204030204" pitchFamily="34" charset="0"/>
              </a:rPr>
              <a:t>Wo liegt der Mehrwert, wenn ein analoges durch ein digitales Medium ersetzt wird?</a:t>
            </a:r>
            <a:endParaRPr lang="de-DE" sz="1500" dirty="0">
              <a:effectLst/>
              <a:ea typeface="Calibri" panose="020F0502020204030204" pitchFamily="34" charset="0"/>
              <a:cs typeface="Times New Roman" panose="02020603050405020304" pitchFamily="18" charset="0"/>
            </a:endParaRPr>
          </a:p>
          <a:p>
            <a:pPr algn="just"/>
            <a:r>
              <a:rPr lang="de-DE" sz="1500" b="1" dirty="0">
                <a:solidFill>
                  <a:srgbClr val="000000"/>
                </a:solidFill>
                <a:effectLst/>
                <a:ea typeface="Times New Roman" panose="02020603050405020304" pitchFamily="18" charset="0"/>
              </a:rPr>
              <a:t>Substitution </a:t>
            </a:r>
            <a:r>
              <a:rPr lang="de-DE" sz="1500" b="1" dirty="0">
                <a:solidFill>
                  <a:srgbClr val="000000"/>
                </a:solidFill>
                <a:effectLst/>
                <a:ea typeface="Times New Roman" panose="02020603050405020304" pitchFamily="18" charset="0"/>
                <a:cs typeface="Calibri" panose="020F0502020204030204" pitchFamily="34" charset="0"/>
                <a:sym typeface="Wingdings" pitchFamily="2" charset="2"/>
              </a:rPr>
              <a:t></a:t>
            </a:r>
            <a:r>
              <a:rPr lang="de-DE" sz="1500" b="1" dirty="0">
                <a:solidFill>
                  <a:srgbClr val="000000"/>
                </a:solidFill>
                <a:effectLst/>
                <a:ea typeface="Times New Roman" panose="02020603050405020304" pitchFamily="18" charset="0"/>
              </a:rPr>
              <a:t> Augmentation: </a:t>
            </a:r>
            <a:endParaRPr lang="de-DE" sz="1500" b="1" dirty="0">
              <a:effectLst/>
              <a:ea typeface="Times New Roman" panose="02020603050405020304" pitchFamily="18" charset="0"/>
            </a:endParaRPr>
          </a:p>
          <a:p>
            <a:pPr marL="342900" lvl="0" indent="-342900" algn="just">
              <a:buFont typeface="Symbol" pitchFamily="2" charset="2"/>
              <a:buChar char=""/>
            </a:pPr>
            <a:r>
              <a:rPr lang="de-DE" sz="1500" dirty="0">
                <a:solidFill>
                  <a:srgbClr val="000000"/>
                </a:solidFill>
                <a:effectLst/>
                <a:ea typeface="Calibri" panose="020F0502020204030204" pitchFamily="34" charset="0"/>
                <a:cs typeface="Calibri" panose="020F0502020204030204" pitchFamily="34" charset="0"/>
              </a:rPr>
              <a:t>Wurde die Lernaufgabe um eine fundamentale Lernaufgabe erweitert, die ohne nicht möglich gewesen wäre?</a:t>
            </a:r>
            <a:endParaRPr lang="de-DE" sz="1500" dirty="0">
              <a:effectLst/>
              <a:ea typeface="Calibri" panose="020F0502020204030204" pitchFamily="34" charset="0"/>
              <a:cs typeface="Times New Roman" panose="02020603050405020304" pitchFamily="18" charset="0"/>
            </a:endParaRPr>
          </a:p>
          <a:p>
            <a:pPr marL="342900" lvl="0" indent="-342900" algn="just">
              <a:buFont typeface="Symbol" pitchFamily="2" charset="2"/>
              <a:buChar char=""/>
            </a:pPr>
            <a:r>
              <a:rPr lang="de-DE" sz="1500" dirty="0">
                <a:solidFill>
                  <a:srgbClr val="000000"/>
                </a:solidFill>
                <a:effectLst/>
                <a:ea typeface="Calibri" panose="020F0502020204030204" pitchFamily="34" charset="0"/>
                <a:cs typeface="Calibri" panose="020F0502020204030204" pitchFamily="34" charset="0"/>
              </a:rPr>
              <a:t>Inwiefern trägt diese zur Qualität der Lernaufgabe bei?</a:t>
            </a:r>
            <a:endParaRPr lang="de-DE" sz="1500" dirty="0">
              <a:effectLst/>
              <a:ea typeface="Calibri" panose="020F0502020204030204" pitchFamily="34" charset="0"/>
              <a:cs typeface="Times New Roman" panose="02020603050405020304" pitchFamily="18" charset="0"/>
            </a:endParaRPr>
          </a:p>
          <a:p>
            <a:pPr algn="just"/>
            <a:r>
              <a:rPr lang="en-US" sz="1500" b="1" dirty="0">
                <a:solidFill>
                  <a:srgbClr val="000000"/>
                </a:solidFill>
                <a:effectLst/>
                <a:ea typeface="Times New Roman" panose="02020603050405020304" pitchFamily="18" charset="0"/>
              </a:rPr>
              <a:t>Augmentation </a:t>
            </a:r>
            <a:r>
              <a:rPr lang="en-US" sz="1500" b="1" dirty="0">
                <a:solidFill>
                  <a:srgbClr val="000000"/>
                </a:solidFill>
                <a:effectLst/>
                <a:ea typeface="Times New Roman" panose="02020603050405020304" pitchFamily="18" charset="0"/>
                <a:cs typeface="Calibri" panose="020F0502020204030204" pitchFamily="34" charset="0"/>
                <a:sym typeface="Wingdings" pitchFamily="2" charset="2"/>
              </a:rPr>
              <a:t></a:t>
            </a:r>
            <a:r>
              <a:rPr lang="en-US" sz="1500" b="1" dirty="0">
                <a:solidFill>
                  <a:srgbClr val="000000"/>
                </a:solidFill>
                <a:effectLst/>
                <a:ea typeface="Times New Roman" panose="02020603050405020304" pitchFamily="18" charset="0"/>
              </a:rPr>
              <a:t> Modification: </a:t>
            </a:r>
            <a:endParaRPr lang="de-DE" sz="1500" b="1" dirty="0">
              <a:effectLst/>
              <a:ea typeface="Times New Roman" panose="02020603050405020304" pitchFamily="18" charset="0"/>
            </a:endParaRPr>
          </a:p>
          <a:p>
            <a:pPr marL="342900" lvl="0" indent="-342900" algn="just">
              <a:buFont typeface="Symbol" pitchFamily="2" charset="2"/>
              <a:buChar char=""/>
            </a:pPr>
            <a:r>
              <a:rPr lang="de-DE" sz="1500" dirty="0">
                <a:solidFill>
                  <a:srgbClr val="000000"/>
                </a:solidFill>
                <a:effectLst/>
                <a:ea typeface="Calibri" panose="020F0502020204030204" pitchFamily="34" charset="0"/>
                <a:cs typeface="Calibri" panose="020F0502020204030204" pitchFamily="34" charset="0"/>
              </a:rPr>
              <a:t>Wie wurde die ursprüngliche Aufgabe modifiziert?</a:t>
            </a:r>
            <a:endParaRPr lang="de-DE" sz="1500" dirty="0">
              <a:effectLst/>
              <a:ea typeface="Calibri" panose="020F0502020204030204" pitchFamily="34" charset="0"/>
              <a:cs typeface="Times New Roman" panose="02020603050405020304" pitchFamily="18" charset="0"/>
            </a:endParaRPr>
          </a:p>
          <a:p>
            <a:pPr marL="342900" lvl="0" indent="-342900" algn="just">
              <a:buFont typeface="Symbol" pitchFamily="2" charset="2"/>
              <a:buChar char=""/>
            </a:pPr>
            <a:r>
              <a:rPr lang="de-DE" sz="1500" dirty="0">
                <a:solidFill>
                  <a:srgbClr val="000000"/>
                </a:solidFill>
                <a:effectLst/>
                <a:ea typeface="Calibri" panose="020F0502020204030204" pitchFamily="34" charset="0"/>
                <a:cs typeface="Calibri" panose="020F0502020204030204" pitchFamily="34" charset="0"/>
              </a:rPr>
              <a:t>Wurden neuartige, digitale Elemente verändert/modifiziert? </a:t>
            </a:r>
            <a:endParaRPr lang="de-DE" sz="1500" dirty="0">
              <a:effectLst/>
              <a:ea typeface="Calibri" panose="020F0502020204030204" pitchFamily="34" charset="0"/>
              <a:cs typeface="Times New Roman" panose="02020603050405020304" pitchFamily="18" charset="0"/>
            </a:endParaRPr>
          </a:p>
          <a:p>
            <a:pPr marL="342900" lvl="0" indent="-342900" algn="just">
              <a:buFont typeface="Symbol" pitchFamily="2" charset="2"/>
              <a:buChar char=""/>
            </a:pPr>
            <a:r>
              <a:rPr lang="de-DE" sz="1500" dirty="0">
                <a:solidFill>
                  <a:srgbClr val="000000"/>
                </a:solidFill>
                <a:effectLst/>
                <a:ea typeface="Calibri" panose="020F0502020204030204" pitchFamily="34" charset="0"/>
                <a:cs typeface="Calibri" panose="020F0502020204030204" pitchFamily="34" charset="0"/>
              </a:rPr>
              <a:t>Inwiefern trägt diese Änderung zur Qualität der Lernaufgabe bei?</a:t>
            </a:r>
            <a:endParaRPr lang="de-DE" sz="1500" dirty="0">
              <a:effectLst/>
              <a:ea typeface="Calibri" panose="020F0502020204030204" pitchFamily="34" charset="0"/>
              <a:cs typeface="Times New Roman" panose="02020603050405020304" pitchFamily="18" charset="0"/>
            </a:endParaRPr>
          </a:p>
          <a:p>
            <a:pPr algn="just"/>
            <a:r>
              <a:rPr lang="de-DE" sz="1500" b="1" dirty="0" err="1">
                <a:solidFill>
                  <a:srgbClr val="000000"/>
                </a:solidFill>
                <a:effectLst/>
                <a:ea typeface="Times New Roman" panose="02020603050405020304" pitchFamily="18" charset="0"/>
              </a:rPr>
              <a:t>Modification</a:t>
            </a:r>
            <a:r>
              <a:rPr lang="de-DE" sz="1500" b="1" dirty="0">
                <a:solidFill>
                  <a:srgbClr val="000000"/>
                </a:solidFill>
                <a:effectLst/>
                <a:ea typeface="Times New Roman" panose="02020603050405020304" pitchFamily="18" charset="0"/>
              </a:rPr>
              <a:t> </a:t>
            </a:r>
            <a:r>
              <a:rPr lang="de-DE" sz="1500" b="1" dirty="0">
                <a:solidFill>
                  <a:srgbClr val="000000"/>
                </a:solidFill>
                <a:effectLst/>
                <a:ea typeface="Times New Roman" panose="02020603050405020304" pitchFamily="18" charset="0"/>
                <a:cs typeface="Calibri" panose="020F0502020204030204" pitchFamily="34" charset="0"/>
                <a:sym typeface="Wingdings" pitchFamily="2" charset="2"/>
              </a:rPr>
              <a:t></a:t>
            </a:r>
            <a:r>
              <a:rPr lang="de-DE" sz="1500" b="1" dirty="0">
                <a:solidFill>
                  <a:srgbClr val="000000"/>
                </a:solidFill>
                <a:effectLst/>
                <a:ea typeface="Times New Roman" panose="02020603050405020304" pitchFamily="18" charset="0"/>
              </a:rPr>
              <a:t> </a:t>
            </a:r>
            <a:r>
              <a:rPr lang="de-DE" sz="1500" b="1" dirty="0" err="1">
                <a:solidFill>
                  <a:srgbClr val="000000"/>
                </a:solidFill>
                <a:effectLst/>
                <a:ea typeface="Times New Roman" panose="02020603050405020304" pitchFamily="18" charset="0"/>
              </a:rPr>
              <a:t>Redefinition</a:t>
            </a:r>
            <a:r>
              <a:rPr lang="de-DE" sz="1500" b="1" dirty="0">
                <a:solidFill>
                  <a:srgbClr val="000000"/>
                </a:solidFill>
                <a:effectLst/>
                <a:ea typeface="Times New Roman" panose="02020603050405020304" pitchFamily="18" charset="0"/>
              </a:rPr>
              <a:t>: </a:t>
            </a:r>
            <a:endParaRPr lang="de-DE" sz="1500" b="1" dirty="0">
              <a:effectLst/>
              <a:ea typeface="Times New Roman" panose="02020603050405020304" pitchFamily="18" charset="0"/>
            </a:endParaRPr>
          </a:p>
          <a:p>
            <a:pPr marL="342900" lvl="0" indent="-342900" algn="just">
              <a:buFont typeface="Symbol" pitchFamily="2" charset="2"/>
              <a:buChar char=""/>
            </a:pPr>
            <a:r>
              <a:rPr lang="de-DE" sz="1500" dirty="0">
                <a:solidFill>
                  <a:srgbClr val="000000"/>
                </a:solidFill>
                <a:effectLst/>
                <a:ea typeface="Calibri" panose="020F0502020204030204" pitchFamily="34" charset="0"/>
                <a:cs typeface="Calibri" panose="020F0502020204030204" pitchFamily="34" charset="0"/>
              </a:rPr>
              <a:t>Was ist die neue Aufgabe?</a:t>
            </a:r>
            <a:endParaRPr lang="de-DE" sz="1500" dirty="0">
              <a:effectLst/>
              <a:ea typeface="Calibri" panose="020F0502020204030204" pitchFamily="34" charset="0"/>
              <a:cs typeface="Times New Roman" panose="02020603050405020304" pitchFamily="18" charset="0"/>
            </a:endParaRPr>
          </a:p>
          <a:p>
            <a:pPr marL="342900" lvl="0" indent="-342900" algn="just">
              <a:buFont typeface="Symbol" pitchFamily="2" charset="2"/>
              <a:buChar char=""/>
            </a:pPr>
            <a:r>
              <a:rPr lang="de-DE" sz="1500" dirty="0">
                <a:solidFill>
                  <a:srgbClr val="000000"/>
                </a:solidFill>
                <a:effectLst/>
                <a:ea typeface="Calibri" panose="020F0502020204030204" pitchFamily="34" charset="0"/>
                <a:cs typeface="Calibri" panose="020F0502020204030204" pitchFamily="34" charset="0"/>
              </a:rPr>
              <a:t>Bleiben Teile der alten Aufgabe erhalten?</a:t>
            </a:r>
            <a:endParaRPr lang="de-DE" sz="1500" dirty="0">
              <a:effectLst/>
              <a:ea typeface="Calibri" panose="020F0502020204030204" pitchFamily="34" charset="0"/>
              <a:cs typeface="Times New Roman" panose="02020603050405020304" pitchFamily="18" charset="0"/>
            </a:endParaRPr>
          </a:p>
          <a:p>
            <a:pPr marL="342900" lvl="0" indent="-342900" algn="just">
              <a:buFont typeface="Symbol" pitchFamily="2" charset="2"/>
              <a:buChar char=""/>
            </a:pPr>
            <a:r>
              <a:rPr lang="de-DE" sz="1500" dirty="0">
                <a:solidFill>
                  <a:srgbClr val="000000"/>
                </a:solidFill>
                <a:effectLst/>
                <a:ea typeface="Calibri" panose="020F0502020204030204" pitchFamily="34" charset="0"/>
                <a:cs typeface="Calibri" panose="020F0502020204030204" pitchFamily="34" charset="0"/>
              </a:rPr>
              <a:t>Inwiefern wird die neue Aufgabe erst durch die Verwendung neuer digitaler Medien möglich?</a:t>
            </a:r>
            <a:endParaRPr lang="de-DE" sz="1500" dirty="0">
              <a:effectLst/>
              <a:ea typeface="Calibri" panose="020F0502020204030204" pitchFamily="34" charset="0"/>
              <a:cs typeface="Times New Roman" panose="02020603050405020304" pitchFamily="18" charset="0"/>
            </a:endParaRPr>
          </a:p>
          <a:p>
            <a:pPr marL="342900" lvl="0" indent="-342900" algn="just">
              <a:buFont typeface="Symbol" pitchFamily="2" charset="2"/>
              <a:buChar char=""/>
            </a:pPr>
            <a:r>
              <a:rPr lang="de-DE" sz="1500" dirty="0">
                <a:solidFill>
                  <a:srgbClr val="000000"/>
                </a:solidFill>
                <a:effectLst/>
                <a:ea typeface="Calibri" panose="020F0502020204030204" pitchFamily="34" charset="0"/>
                <a:cs typeface="Calibri" panose="020F0502020204030204" pitchFamily="34" charset="0"/>
              </a:rPr>
              <a:t>Inwiefern trägt die Neubelegung zur Qualität der Lernaufgabe bei?</a:t>
            </a:r>
            <a:endParaRPr lang="de-DE" sz="1500" dirty="0">
              <a:effectLst/>
              <a:ea typeface="Calibri" panose="020F0502020204030204" pitchFamily="34" charset="0"/>
              <a:cs typeface="Times New Roman" panose="02020603050405020304" pitchFamily="18" charset="0"/>
            </a:endParaRPr>
          </a:p>
        </p:txBody>
      </p:sp>
      <p:sp>
        <p:nvSpPr>
          <p:cNvPr id="7" name="Textfeld 6">
            <a:extLst>
              <a:ext uri="{FF2B5EF4-FFF2-40B4-BE49-F238E27FC236}">
                <a16:creationId xmlns:a16="http://schemas.microsoft.com/office/drawing/2014/main" id="{FC922805-BCEA-45C1-C387-D2D8D8670F39}"/>
              </a:ext>
            </a:extLst>
          </p:cNvPr>
          <p:cNvSpPr txBox="1"/>
          <p:nvPr/>
        </p:nvSpPr>
        <p:spPr>
          <a:xfrm>
            <a:off x="149679" y="4391418"/>
            <a:ext cx="2719543" cy="1938992"/>
          </a:xfrm>
          <a:prstGeom prst="rect">
            <a:avLst/>
          </a:prstGeom>
          <a:solidFill>
            <a:schemeClr val="bg1"/>
          </a:solidFill>
          <a:ln w="19050">
            <a:solidFill>
              <a:schemeClr val="tx2"/>
            </a:solidFill>
          </a:ln>
        </p:spPr>
        <p:txBody>
          <a:bodyPr wrap="square">
            <a:spAutoFit/>
          </a:bodyPr>
          <a:lstStyle/>
          <a:p>
            <a:pPr marL="342900" lvl="0" indent="-342900" algn="just">
              <a:buFont typeface="Symbol" pitchFamily="2" charset="2"/>
              <a:buChar char=""/>
            </a:pPr>
            <a:r>
              <a:rPr lang="de-DE" sz="1500" dirty="0">
                <a:solidFill>
                  <a:srgbClr val="000000"/>
                </a:solidFill>
                <a:effectLst/>
                <a:ea typeface="Calibri" panose="020F0502020204030204" pitchFamily="34" charset="0"/>
                <a:cs typeface="Calibri" panose="020F0502020204030204" pitchFamily="34" charset="0"/>
              </a:rPr>
              <a:t>Wurde die Lernaufgabe um eine fundamentale Lernaufgabe erweitert, die ohne nicht möglich gewesen wäre?</a:t>
            </a:r>
            <a:endParaRPr lang="de-DE" sz="1500" dirty="0">
              <a:effectLst/>
              <a:ea typeface="Calibri" panose="020F0502020204030204" pitchFamily="34" charset="0"/>
              <a:cs typeface="Times New Roman" panose="02020603050405020304" pitchFamily="18" charset="0"/>
            </a:endParaRPr>
          </a:p>
          <a:p>
            <a:pPr marL="342900" lvl="0" indent="-342900" algn="just">
              <a:buFont typeface="Symbol" pitchFamily="2" charset="2"/>
              <a:buChar char=""/>
            </a:pPr>
            <a:r>
              <a:rPr lang="de-DE" sz="1500" dirty="0">
                <a:solidFill>
                  <a:srgbClr val="000000"/>
                </a:solidFill>
                <a:effectLst/>
                <a:ea typeface="Calibri" panose="020F0502020204030204" pitchFamily="34" charset="0"/>
                <a:cs typeface="Calibri" panose="020F0502020204030204" pitchFamily="34" charset="0"/>
              </a:rPr>
              <a:t>Inwiefern trägt diese zur Qualität der Lernaufgabe bei?</a:t>
            </a:r>
            <a:endParaRPr lang="de-DE" sz="1500" dirty="0">
              <a:effectLst/>
              <a:ea typeface="Calibri" panose="020F0502020204030204" pitchFamily="34" charset="0"/>
              <a:cs typeface="Times New Roman" panose="02020603050405020304" pitchFamily="18" charset="0"/>
            </a:endParaRPr>
          </a:p>
        </p:txBody>
      </p:sp>
      <p:sp>
        <p:nvSpPr>
          <p:cNvPr id="9" name="Pfeil nach rechts 8">
            <a:extLst>
              <a:ext uri="{FF2B5EF4-FFF2-40B4-BE49-F238E27FC236}">
                <a16:creationId xmlns:a16="http://schemas.microsoft.com/office/drawing/2014/main" id="{EC592726-9B21-ACDF-1F86-4A578105687A}"/>
              </a:ext>
            </a:extLst>
          </p:cNvPr>
          <p:cNvSpPr/>
          <p:nvPr/>
        </p:nvSpPr>
        <p:spPr>
          <a:xfrm rot="16200000">
            <a:off x="2682017" y="4639598"/>
            <a:ext cx="896925" cy="489857"/>
          </a:xfrm>
          <a:prstGeom prst="rightArrow">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 name="Pfeil nach rechts 9">
            <a:extLst>
              <a:ext uri="{FF2B5EF4-FFF2-40B4-BE49-F238E27FC236}">
                <a16:creationId xmlns:a16="http://schemas.microsoft.com/office/drawing/2014/main" id="{6FB99AA3-CE65-3E77-5D35-6D76D5461489}"/>
              </a:ext>
            </a:extLst>
          </p:cNvPr>
          <p:cNvSpPr/>
          <p:nvPr/>
        </p:nvSpPr>
        <p:spPr>
          <a:xfrm rot="16200000">
            <a:off x="8446565" y="3501488"/>
            <a:ext cx="896925" cy="489857"/>
          </a:xfrm>
          <a:prstGeom prst="rightArrow">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 name="Pfeil nach rechts 10">
            <a:extLst>
              <a:ext uri="{FF2B5EF4-FFF2-40B4-BE49-F238E27FC236}">
                <a16:creationId xmlns:a16="http://schemas.microsoft.com/office/drawing/2014/main" id="{EF6A999A-920D-71B5-E8A3-AD362E7B7EE7}"/>
              </a:ext>
            </a:extLst>
          </p:cNvPr>
          <p:cNvSpPr/>
          <p:nvPr/>
        </p:nvSpPr>
        <p:spPr>
          <a:xfrm rot="16200000">
            <a:off x="2926945" y="2408608"/>
            <a:ext cx="896925" cy="489857"/>
          </a:xfrm>
          <a:prstGeom prst="rightArrow">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2" name="Textfeld 11">
            <a:extLst>
              <a:ext uri="{FF2B5EF4-FFF2-40B4-BE49-F238E27FC236}">
                <a16:creationId xmlns:a16="http://schemas.microsoft.com/office/drawing/2014/main" id="{1506F5F3-BFD3-7DFA-E390-28E1F394A7D0}"/>
              </a:ext>
            </a:extLst>
          </p:cNvPr>
          <p:cNvSpPr txBox="1"/>
          <p:nvPr/>
        </p:nvSpPr>
        <p:spPr>
          <a:xfrm>
            <a:off x="170235" y="1717564"/>
            <a:ext cx="2719543" cy="2400657"/>
          </a:xfrm>
          <a:prstGeom prst="rect">
            <a:avLst/>
          </a:prstGeom>
          <a:solidFill>
            <a:schemeClr val="bg1"/>
          </a:solidFill>
          <a:ln w="19050">
            <a:solidFill>
              <a:schemeClr val="tx2"/>
            </a:solidFill>
          </a:ln>
        </p:spPr>
        <p:txBody>
          <a:bodyPr wrap="square">
            <a:spAutoFit/>
          </a:bodyPr>
          <a:lstStyle/>
          <a:p>
            <a:pPr marL="342900" lvl="0" indent="-342900" algn="just">
              <a:buFont typeface="Symbol" pitchFamily="2" charset="2"/>
              <a:buChar char=""/>
            </a:pPr>
            <a:r>
              <a:rPr lang="de-DE" sz="1500" dirty="0">
                <a:solidFill>
                  <a:srgbClr val="000000"/>
                </a:solidFill>
                <a:effectLst/>
                <a:ea typeface="Calibri" panose="020F0502020204030204" pitchFamily="34" charset="0"/>
                <a:cs typeface="Calibri" panose="020F0502020204030204" pitchFamily="34" charset="0"/>
              </a:rPr>
              <a:t>Was ist die neue Aufgabe?</a:t>
            </a:r>
            <a:endParaRPr lang="de-DE" sz="1500" dirty="0">
              <a:effectLst/>
              <a:ea typeface="Calibri" panose="020F0502020204030204" pitchFamily="34" charset="0"/>
              <a:cs typeface="Times New Roman" panose="02020603050405020304" pitchFamily="18" charset="0"/>
            </a:endParaRPr>
          </a:p>
          <a:p>
            <a:pPr marL="342900" lvl="0" indent="-342900" algn="just">
              <a:buFont typeface="Symbol" pitchFamily="2" charset="2"/>
              <a:buChar char=""/>
            </a:pPr>
            <a:r>
              <a:rPr lang="de-DE" sz="1500" dirty="0">
                <a:solidFill>
                  <a:srgbClr val="000000"/>
                </a:solidFill>
                <a:effectLst/>
                <a:ea typeface="Calibri" panose="020F0502020204030204" pitchFamily="34" charset="0"/>
                <a:cs typeface="Calibri" panose="020F0502020204030204" pitchFamily="34" charset="0"/>
              </a:rPr>
              <a:t>Bleiben Teile der alten Aufgabe erhalten?</a:t>
            </a:r>
            <a:endParaRPr lang="de-DE" sz="1500" dirty="0">
              <a:effectLst/>
              <a:ea typeface="Calibri" panose="020F0502020204030204" pitchFamily="34" charset="0"/>
              <a:cs typeface="Times New Roman" panose="02020603050405020304" pitchFamily="18" charset="0"/>
            </a:endParaRPr>
          </a:p>
          <a:p>
            <a:pPr marL="342900" lvl="0" indent="-342900" algn="just">
              <a:buFont typeface="Symbol" pitchFamily="2" charset="2"/>
              <a:buChar char=""/>
            </a:pPr>
            <a:r>
              <a:rPr lang="de-DE" sz="1500" dirty="0">
                <a:solidFill>
                  <a:srgbClr val="000000"/>
                </a:solidFill>
                <a:effectLst/>
                <a:ea typeface="Calibri" panose="020F0502020204030204" pitchFamily="34" charset="0"/>
                <a:cs typeface="Calibri" panose="020F0502020204030204" pitchFamily="34" charset="0"/>
              </a:rPr>
              <a:t>Inwiefern wird die neue Aufgabe erst durch die Verwendung neuer digitaler Medien möglich?</a:t>
            </a:r>
            <a:endParaRPr lang="de-DE" sz="1500" dirty="0">
              <a:effectLst/>
              <a:ea typeface="Calibri" panose="020F0502020204030204" pitchFamily="34" charset="0"/>
              <a:cs typeface="Times New Roman" panose="02020603050405020304" pitchFamily="18" charset="0"/>
            </a:endParaRPr>
          </a:p>
          <a:p>
            <a:pPr marL="342900" lvl="0" indent="-342900" algn="just">
              <a:buFont typeface="Symbol" pitchFamily="2" charset="2"/>
              <a:buChar char=""/>
            </a:pPr>
            <a:r>
              <a:rPr lang="de-DE" sz="1500" dirty="0">
                <a:solidFill>
                  <a:srgbClr val="000000"/>
                </a:solidFill>
                <a:effectLst/>
                <a:ea typeface="Calibri" panose="020F0502020204030204" pitchFamily="34" charset="0"/>
                <a:cs typeface="Calibri" panose="020F0502020204030204" pitchFamily="34" charset="0"/>
              </a:rPr>
              <a:t>Inwiefern trägt die Neubelegung zur Qualität der Lernaufgabe bei?</a:t>
            </a:r>
            <a:endParaRPr lang="de-DE" sz="1500" dirty="0">
              <a:effectLst/>
              <a:ea typeface="Calibri" panose="020F0502020204030204" pitchFamily="34" charset="0"/>
              <a:cs typeface="Times New Roman" panose="02020603050405020304" pitchFamily="18" charset="0"/>
            </a:endParaRPr>
          </a:p>
        </p:txBody>
      </p:sp>
      <p:sp>
        <p:nvSpPr>
          <p:cNvPr id="13" name="Textfeld 12">
            <a:extLst>
              <a:ext uri="{FF2B5EF4-FFF2-40B4-BE49-F238E27FC236}">
                <a16:creationId xmlns:a16="http://schemas.microsoft.com/office/drawing/2014/main" id="{10123D0B-262B-35C2-DED2-463F6B8994F3}"/>
              </a:ext>
            </a:extLst>
          </p:cNvPr>
          <p:cNvSpPr txBox="1"/>
          <p:nvPr/>
        </p:nvSpPr>
        <p:spPr>
          <a:xfrm>
            <a:off x="9318778" y="2558287"/>
            <a:ext cx="2719543" cy="2169825"/>
          </a:xfrm>
          <a:prstGeom prst="rect">
            <a:avLst/>
          </a:prstGeom>
          <a:solidFill>
            <a:schemeClr val="bg1"/>
          </a:solidFill>
          <a:ln w="19050">
            <a:solidFill>
              <a:schemeClr val="tx2"/>
            </a:solidFill>
          </a:ln>
        </p:spPr>
        <p:txBody>
          <a:bodyPr wrap="square">
            <a:spAutoFit/>
          </a:bodyPr>
          <a:lstStyle/>
          <a:p>
            <a:pPr marL="342900" lvl="0" indent="-342900" algn="just">
              <a:buFont typeface="Symbol" pitchFamily="2" charset="2"/>
              <a:buChar char=""/>
            </a:pPr>
            <a:r>
              <a:rPr lang="de-DE" sz="1500" dirty="0">
                <a:solidFill>
                  <a:srgbClr val="000000"/>
                </a:solidFill>
                <a:effectLst/>
                <a:ea typeface="Calibri" panose="020F0502020204030204" pitchFamily="34" charset="0"/>
                <a:cs typeface="Calibri" panose="020F0502020204030204" pitchFamily="34" charset="0"/>
              </a:rPr>
              <a:t>Wie wurde die ursprüngliche Aufgabe modifiziert?</a:t>
            </a:r>
            <a:endParaRPr lang="de-DE" sz="1500" dirty="0">
              <a:effectLst/>
              <a:ea typeface="Calibri" panose="020F0502020204030204" pitchFamily="34" charset="0"/>
              <a:cs typeface="Times New Roman" panose="02020603050405020304" pitchFamily="18" charset="0"/>
            </a:endParaRPr>
          </a:p>
          <a:p>
            <a:pPr marL="342900" lvl="0" indent="-342900" algn="just">
              <a:buFont typeface="Symbol" pitchFamily="2" charset="2"/>
              <a:buChar char=""/>
            </a:pPr>
            <a:r>
              <a:rPr lang="de-DE" sz="1500" dirty="0">
                <a:solidFill>
                  <a:srgbClr val="000000"/>
                </a:solidFill>
                <a:effectLst/>
                <a:ea typeface="Calibri" panose="020F0502020204030204" pitchFamily="34" charset="0"/>
                <a:cs typeface="Calibri" panose="020F0502020204030204" pitchFamily="34" charset="0"/>
              </a:rPr>
              <a:t>Wurden neuartige, digitale Elemente verändert/modifiziert? </a:t>
            </a:r>
            <a:endParaRPr lang="de-DE" sz="1500" dirty="0">
              <a:effectLst/>
              <a:ea typeface="Calibri" panose="020F0502020204030204" pitchFamily="34" charset="0"/>
              <a:cs typeface="Times New Roman" panose="02020603050405020304" pitchFamily="18" charset="0"/>
            </a:endParaRPr>
          </a:p>
          <a:p>
            <a:pPr marL="342900" lvl="0" indent="-342900" algn="just">
              <a:buFont typeface="Symbol" pitchFamily="2" charset="2"/>
              <a:buChar char=""/>
            </a:pPr>
            <a:r>
              <a:rPr lang="de-DE" sz="1500" dirty="0">
                <a:solidFill>
                  <a:srgbClr val="000000"/>
                </a:solidFill>
                <a:effectLst/>
                <a:ea typeface="Calibri" panose="020F0502020204030204" pitchFamily="34" charset="0"/>
                <a:cs typeface="Calibri" panose="020F0502020204030204" pitchFamily="34" charset="0"/>
              </a:rPr>
              <a:t>Inwiefern trägt diese Änderung zur Qualität der Lernaufgabe bei?</a:t>
            </a:r>
          </a:p>
        </p:txBody>
      </p:sp>
    </p:spTree>
    <p:extLst>
      <p:ext uri="{BB962C8B-B14F-4D97-AF65-F5344CB8AC3E}">
        <p14:creationId xmlns:p14="http://schemas.microsoft.com/office/powerpoint/2010/main" val="51014024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D23E7D8-5B11-27B5-D85B-7DA30FE3E32C}"/>
              </a:ext>
            </a:extLst>
          </p:cNvPr>
          <p:cNvSpPr>
            <a:spLocks noGrp="1"/>
          </p:cNvSpPr>
          <p:nvPr>
            <p:ph type="title"/>
          </p:nvPr>
        </p:nvSpPr>
        <p:spPr>
          <a:xfrm>
            <a:off x="923880" y="901521"/>
            <a:ext cx="2965540" cy="1919952"/>
          </a:xfrm>
        </p:spPr>
        <p:txBody>
          <a:bodyPr>
            <a:normAutofit/>
          </a:bodyPr>
          <a:lstStyle/>
          <a:p>
            <a:r>
              <a:rPr lang="de-DE" dirty="0"/>
              <a:t>Forschendes Lernen (</a:t>
            </a:r>
            <a:r>
              <a:rPr lang="de-DE" dirty="0" err="1"/>
              <a:t>Inquiry-Based</a:t>
            </a:r>
            <a:r>
              <a:rPr lang="de-DE" dirty="0"/>
              <a:t> Learning)</a:t>
            </a:r>
          </a:p>
        </p:txBody>
      </p:sp>
      <p:sp>
        <p:nvSpPr>
          <p:cNvPr id="5" name="Textfeld 4">
            <a:extLst>
              <a:ext uri="{FF2B5EF4-FFF2-40B4-BE49-F238E27FC236}">
                <a16:creationId xmlns:a16="http://schemas.microsoft.com/office/drawing/2014/main" id="{25EA7120-9690-F356-C02E-077ADD477C74}"/>
              </a:ext>
            </a:extLst>
          </p:cNvPr>
          <p:cNvSpPr txBox="1"/>
          <p:nvPr/>
        </p:nvSpPr>
        <p:spPr>
          <a:xfrm>
            <a:off x="8751990" y="3998467"/>
            <a:ext cx="2902226" cy="543931"/>
          </a:xfrm>
          <a:prstGeom prst="rect">
            <a:avLst/>
          </a:prstGeom>
          <a:noFill/>
        </p:spPr>
        <p:txBody>
          <a:bodyPr wrap="square" lIns="0" tIns="0" rIns="0" bIns="0" rtlCol="0">
            <a:spAutoFit/>
          </a:bodyPr>
          <a:lstStyle/>
          <a:p>
            <a:pPr>
              <a:lnSpc>
                <a:spcPct val="114000"/>
              </a:lnSpc>
            </a:pPr>
            <a:r>
              <a:rPr lang="en-US" sz="1600" dirty="0" err="1"/>
              <a:t>Abbildung</a:t>
            </a:r>
            <a:r>
              <a:rPr lang="en-US" sz="1600" dirty="0"/>
              <a:t> </a:t>
            </a:r>
            <a:r>
              <a:rPr lang="en-US" sz="1600" dirty="0" err="1"/>
              <a:t>übersetzt</a:t>
            </a:r>
            <a:r>
              <a:rPr lang="en-US" sz="1600" dirty="0"/>
              <a:t> und </a:t>
            </a:r>
            <a:r>
              <a:rPr lang="en-US" sz="1600" dirty="0" err="1"/>
              <a:t>orientiert</a:t>
            </a:r>
            <a:r>
              <a:rPr lang="en-US" sz="1600" dirty="0"/>
              <a:t> an </a:t>
            </a:r>
            <a:r>
              <a:rPr lang="de-DE" sz="1600" dirty="0" err="1">
                <a:effectLst/>
                <a:ea typeface="Times New Roman" panose="02020603050405020304" pitchFamily="18" charset="0"/>
              </a:rPr>
              <a:t>Pedaste</a:t>
            </a:r>
            <a:r>
              <a:rPr lang="de-DE" sz="1600" dirty="0">
                <a:effectLst/>
                <a:ea typeface="Times New Roman" panose="02020603050405020304" pitchFamily="18" charset="0"/>
              </a:rPr>
              <a:t> et al. (2015, S. 56</a:t>
            </a:r>
            <a:r>
              <a:rPr lang="en-US" sz="1600" dirty="0"/>
              <a:t>)</a:t>
            </a:r>
          </a:p>
        </p:txBody>
      </p:sp>
      <p:pic>
        <p:nvPicPr>
          <p:cNvPr id="8" name="Grafik 7" descr="Ein Bild, das Text, Screenshot, Rechteck, Farbigkeit enthält.&#10;&#10;Automatisch generierte Beschreibung">
            <a:extLst>
              <a:ext uri="{FF2B5EF4-FFF2-40B4-BE49-F238E27FC236}">
                <a16:creationId xmlns:a16="http://schemas.microsoft.com/office/drawing/2014/main" id="{12FEC549-BB94-8F68-DEEE-69970B7D54D2}"/>
              </a:ext>
            </a:extLst>
          </p:cNvPr>
          <p:cNvPicPr>
            <a:picLocks noChangeAspect="1"/>
          </p:cNvPicPr>
          <p:nvPr/>
        </p:nvPicPr>
        <p:blipFill>
          <a:blip r:embed="rId3"/>
          <a:stretch>
            <a:fillRect/>
          </a:stretch>
        </p:blipFill>
        <p:spPr>
          <a:xfrm>
            <a:off x="3716439" y="692272"/>
            <a:ext cx="4759121" cy="6349088"/>
          </a:xfrm>
          <a:prstGeom prst="rect">
            <a:avLst/>
          </a:prstGeom>
        </p:spPr>
      </p:pic>
    </p:spTree>
    <p:extLst>
      <p:ext uri="{BB962C8B-B14F-4D97-AF65-F5344CB8AC3E}">
        <p14:creationId xmlns:p14="http://schemas.microsoft.com/office/powerpoint/2010/main" val="9605893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DF85172-69B4-2F19-FC25-B6AAD7F693FB}"/>
              </a:ext>
            </a:extLst>
          </p:cNvPr>
          <p:cNvSpPr>
            <a:spLocks noGrp="1"/>
          </p:cNvSpPr>
          <p:nvPr>
            <p:ph type="title"/>
          </p:nvPr>
        </p:nvSpPr>
        <p:spPr>
          <a:xfrm rot="16200000">
            <a:off x="-1701442" y="3069829"/>
            <a:ext cx="4338489" cy="718342"/>
          </a:xfrm>
          <a:solidFill>
            <a:schemeClr val="bg1"/>
          </a:solidFill>
          <a:ln>
            <a:solidFill>
              <a:schemeClr val="accent1"/>
            </a:solidFill>
          </a:ln>
        </p:spPr>
        <p:txBody>
          <a:bodyPr/>
          <a:lstStyle/>
          <a:p>
            <a:pPr algn="ctr"/>
            <a:r>
              <a:rPr lang="de-DE" dirty="0"/>
              <a:t>DIE „SAMR-CU-Matrix“</a:t>
            </a:r>
          </a:p>
        </p:txBody>
      </p:sp>
      <p:pic>
        <p:nvPicPr>
          <p:cNvPr id="4" name="Grafik 3" descr="Ein Bild, das Text, Screenshot, Rechteck, Design enthält.&#10;&#10;Automatisch generierte Beschreibung">
            <a:extLst>
              <a:ext uri="{FF2B5EF4-FFF2-40B4-BE49-F238E27FC236}">
                <a16:creationId xmlns:a16="http://schemas.microsoft.com/office/drawing/2014/main" id="{90F9EE02-A23B-B250-17A9-E90C5A58EB80}"/>
              </a:ext>
            </a:extLst>
          </p:cNvPr>
          <p:cNvPicPr>
            <a:picLocks noChangeAspect="1"/>
          </p:cNvPicPr>
          <p:nvPr/>
        </p:nvPicPr>
        <p:blipFill>
          <a:blip r:embed="rId3"/>
          <a:stretch>
            <a:fillRect/>
          </a:stretch>
        </p:blipFill>
        <p:spPr>
          <a:xfrm>
            <a:off x="863375" y="0"/>
            <a:ext cx="11328626" cy="6858000"/>
          </a:xfrm>
          <a:prstGeom prst="rect">
            <a:avLst/>
          </a:prstGeom>
        </p:spPr>
      </p:pic>
    </p:spTree>
    <p:extLst>
      <p:ext uri="{BB962C8B-B14F-4D97-AF65-F5344CB8AC3E}">
        <p14:creationId xmlns:p14="http://schemas.microsoft.com/office/powerpoint/2010/main" val="419989075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F8C6DC3-57B3-71E3-C8A7-F03143550A4B}"/>
              </a:ext>
            </a:extLst>
          </p:cNvPr>
          <p:cNvSpPr>
            <a:spLocks noGrp="1"/>
          </p:cNvSpPr>
          <p:nvPr>
            <p:ph type="title"/>
          </p:nvPr>
        </p:nvSpPr>
        <p:spPr>
          <a:xfrm>
            <a:off x="1541208" y="1311693"/>
            <a:ext cx="9905998" cy="1478570"/>
          </a:xfrm>
        </p:spPr>
        <p:txBody>
          <a:bodyPr/>
          <a:lstStyle/>
          <a:p>
            <a:r>
              <a:rPr lang="de-DE" dirty="0"/>
              <a:t>Pause  </a:t>
            </a:r>
          </a:p>
        </p:txBody>
      </p:sp>
      <p:pic>
        <p:nvPicPr>
          <p:cNvPr id="9" name="Grafik 8" descr="Engelsgesichtskontur mit einfarbiger Füllung">
            <a:extLst>
              <a:ext uri="{FF2B5EF4-FFF2-40B4-BE49-F238E27FC236}">
                <a16:creationId xmlns:a16="http://schemas.microsoft.com/office/drawing/2014/main" id="{2DBF9602-5BA3-AE72-7291-E51F6C662F7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706825" y="2589168"/>
            <a:ext cx="1478570" cy="1478570"/>
          </a:xfrm>
          <a:prstGeom prst="rect">
            <a:avLst/>
          </a:prstGeom>
        </p:spPr>
      </p:pic>
      <p:sp>
        <p:nvSpPr>
          <p:cNvPr id="4" name="Rechteck 3">
            <a:extLst>
              <a:ext uri="{FF2B5EF4-FFF2-40B4-BE49-F238E27FC236}">
                <a16:creationId xmlns:a16="http://schemas.microsoft.com/office/drawing/2014/main" id="{CC1AF052-CE28-5406-304D-5DDBE48DBBC1}"/>
              </a:ext>
            </a:extLst>
          </p:cNvPr>
          <p:cNvSpPr/>
          <p:nvPr/>
        </p:nvSpPr>
        <p:spPr>
          <a:xfrm>
            <a:off x="5421086" y="1110343"/>
            <a:ext cx="6155871" cy="5054511"/>
          </a:xfrm>
          <a:prstGeom prst="rect">
            <a:avLst/>
          </a:prstGeom>
          <a:solidFill>
            <a:schemeClr val="accent4">
              <a:alpha val="0"/>
            </a:schemeClr>
          </a:solidFill>
          <a:ln>
            <a:solidFill>
              <a:schemeClr val="accent1">
                <a:shade val="15000"/>
                <a:alpha val="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552086207"/>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32" presetClass="emph" presetSubtype="0" fill="hold" nodeType="clickEffect">
                                  <p:stCondLst>
                                    <p:cond delay="0"/>
                                  </p:stCondLst>
                                  <p:childTnLst>
                                    <p:animRot by="120000">
                                      <p:cBhvr>
                                        <p:cTn id="6" dur="100" fill="hold">
                                          <p:stCondLst>
                                            <p:cond delay="0"/>
                                          </p:stCondLst>
                                        </p:cTn>
                                        <p:tgtEl>
                                          <p:spTgt spid="9"/>
                                        </p:tgtEl>
                                        <p:attrNameLst>
                                          <p:attrName>r</p:attrName>
                                        </p:attrNameLst>
                                      </p:cBhvr>
                                    </p:animRot>
                                    <p:animRot by="-240000">
                                      <p:cBhvr>
                                        <p:cTn id="7" dur="200" fill="hold">
                                          <p:stCondLst>
                                            <p:cond delay="200"/>
                                          </p:stCondLst>
                                        </p:cTn>
                                        <p:tgtEl>
                                          <p:spTgt spid="9"/>
                                        </p:tgtEl>
                                        <p:attrNameLst>
                                          <p:attrName>r</p:attrName>
                                        </p:attrNameLst>
                                      </p:cBhvr>
                                    </p:animRot>
                                    <p:animRot by="240000">
                                      <p:cBhvr>
                                        <p:cTn id="8" dur="200" fill="hold">
                                          <p:stCondLst>
                                            <p:cond delay="400"/>
                                          </p:stCondLst>
                                        </p:cTn>
                                        <p:tgtEl>
                                          <p:spTgt spid="9"/>
                                        </p:tgtEl>
                                        <p:attrNameLst>
                                          <p:attrName>r</p:attrName>
                                        </p:attrNameLst>
                                      </p:cBhvr>
                                    </p:animRot>
                                    <p:animRot by="-240000">
                                      <p:cBhvr>
                                        <p:cTn id="9" dur="200" fill="hold">
                                          <p:stCondLst>
                                            <p:cond delay="600"/>
                                          </p:stCondLst>
                                        </p:cTn>
                                        <p:tgtEl>
                                          <p:spTgt spid="9"/>
                                        </p:tgtEl>
                                        <p:attrNameLst>
                                          <p:attrName>r</p:attrName>
                                        </p:attrNameLst>
                                      </p:cBhvr>
                                    </p:animRot>
                                    <p:animRot by="120000">
                                      <p:cBhvr>
                                        <p:cTn id="10" dur="200" fill="hold">
                                          <p:stCondLst>
                                            <p:cond delay="800"/>
                                          </p:stCondLst>
                                        </p:cTn>
                                        <p:tgtEl>
                                          <p:spTgt spid="9"/>
                                        </p:tgtEl>
                                        <p:attrNameLst>
                                          <p:attrName>r</p:attrName>
                                        </p:attrNameLst>
                                      </p:cBhvr>
                                    </p:animRot>
                                  </p:childTnLst>
                                </p:cTn>
                              </p:par>
                            </p:childTnLst>
                          </p:cTn>
                        </p:par>
                      </p:childTnLst>
                    </p:cTn>
                  </p:par>
                </p:childTnLst>
              </p:cTn>
              <p:nextCondLst>
                <p:cond evt="onClick" delay="0">
                  <p:tgtEl>
                    <p:spTgt spid="4"/>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D23E7D8-5B11-27B5-D85B-7DA30FE3E32C}"/>
              </a:ext>
            </a:extLst>
          </p:cNvPr>
          <p:cNvSpPr>
            <a:spLocks noGrp="1"/>
          </p:cNvSpPr>
          <p:nvPr>
            <p:ph type="title"/>
          </p:nvPr>
        </p:nvSpPr>
        <p:spPr>
          <a:xfrm>
            <a:off x="1437862" y="2291005"/>
            <a:ext cx="10074275" cy="1639886"/>
          </a:xfrm>
        </p:spPr>
        <p:txBody>
          <a:bodyPr>
            <a:normAutofit/>
          </a:bodyPr>
          <a:lstStyle/>
          <a:p>
            <a:r>
              <a:rPr lang="de-DE" sz="3600" dirty="0">
                <a:solidFill>
                  <a:srgbClr val="03869E"/>
                </a:solidFill>
              </a:rPr>
              <a:t>(Analoge) </a:t>
            </a:r>
            <a:br>
              <a:rPr lang="de-DE" sz="3600" dirty="0">
                <a:solidFill>
                  <a:srgbClr val="03869E"/>
                </a:solidFill>
              </a:rPr>
            </a:br>
            <a:r>
              <a:rPr lang="de-DE" sz="3600" dirty="0">
                <a:solidFill>
                  <a:srgbClr val="03869E"/>
                </a:solidFill>
              </a:rPr>
              <a:t>Beispiel-Unterrichtseinheit</a:t>
            </a:r>
          </a:p>
        </p:txBody>
      </p:sp>
      <p:pic>
        <p:nvPicPr>
          <p:cNvPr id="7" name="Grafik 6" descr="Klassenzimmer mit einfarbiger Füllung">
            <a:extLst>
              <a:ext uri="{FF2B5EF4-FFF2-40B4-BE49-F238E27FC236}">
                <a16:creationId xmlns:a16="http://schemas.microsoft.com/office/drawing/2014/main" id="{7C2E56CA-C8B8-E4EB-05A1-E080983566C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083824" y="2291005"/>
            <a:ext cx="2352261" cy="2352261"/>
          </a:xfrm>
          <a:prstGeom prst="rect">
            <a:avLst/>
          </a:prstGeom>
        </p:spPr>
      </p:pic>
    </p:spTree>
    <p:extLst>
      <p:ext uri="{BB962C8B-B14F-4D97-AF65-F5344CB8AC3E}">
        <p14:creationId xmlns:p14="http://schemas.microsoft.com/office/powerpoint/2010/main" val="351803420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Grafik 7" descr="Ein Bild, das Text, Schrift, Symbol, Flagge enthält.&#10;&#10;Automatisch generierte Beschreibung">
            <a:extLst>
              <a:ext uri="{FF2B5EF4-FFF2-40B4-BE49-F238E27FC236}">
                <a16:creationId xmlns:a16="http://schemas.microsoft.com/office/drawing/2014/main" id="{5C822FDD-A38E-F6CB-4316-4F14BD8F92A0}"/>
              </a:ext>
            </a:extLst>
          </p:cNvPr>
          <p:cNvPicPr>
            <a:picLocks noChangeAspect="1"/>
          </p:cNvPicPr>
          <p:nvPr/>
        </p:nvPicPr>
        <p:blipFill>
          <a:blip r:embed="rId4"/>
          <a:stretch>
            <a:fillRect/>
          </a:stretch>
        </p:blipFill>
        <p:spPr>
          <a:xfrm>
            <a:off x="8644576" y="6007806"/>
            <a:ext cx="749302" cy="753374"/>
          </a:xfrm>
          <a:prstGeom prst="rect">
            <a:avLst/>
          </a:prstGeom>
        </p:spPr>
      </p:pic>
      <p:pic>
        <p:nvPicPr>
          <p:cNvPr id="10" name="Grafik 9" descr="Ein Bild, das Text, Schrift, Symbol, Screenshot enthält.&#10;&#10;Automatisch generierte Beschreibung">
            <a:extLst>
              <a:ext uri="{FF2B5EF4-FFF2-40B4-BE49-F238E27FC236}">
                <a16:creationId xmlns:a16="http://schemas.microsoft.com/office/drawing/2014/main" id="{D981C243-77C4-5E19-960E-B2CA46E980C9}"/>
              </a:ext>
            </a:extLst>
          </p:cNvPr>
          <p:cNvPicPr>
            <a:picLocks noChangeAspect="1"/>
          </p:cNvPicPr>
          <p:nvPr/>
        </p:nvPicPr>
        <p:blipFill>
          <a:blip r:embed="rId5"/>
          <a:stretch>
            <a:fillRect/>
          </a:stretch>
        </p:blipFill>
        <p:spPr>
          <a:xfrm>
            <a:off x="10612161" y="6196813"/>
            <a:ext cx="1511466" cy="564367"/>
          </a:xfrm>
          <a:prstGeom prst="rect">
            <a:avLst/>
          </a:prstGeom>
        </p:spPr>
      </p:pic>
      <p:pic>
        <p:nvPicPr>
          <p:cNvPr id="11" name="Picture 6" descr="Wissen schafft Zukunft: Leibniz-Institut für die Pädagogik der  Naturwissenschaften und Mathematik">
            <a:extLst>
              <a:ext uri="{FF2B5EF4-FFF2-40B4-BE49-F238E27FC236}">
                <a16:creationId xmlns:a16="http://schemas.microsoft.com/office/drawing/2014/main" id="{68A1D461-D613-D247-83A7-2834A7BA8ABC}"/>
              </a:ext>
            </a:extLst>
          </p:cNvPr>
          <p:cNvPicPr>
            <a:picLocks noChangeAspect="1"/>
          </p:cNvPicPr>
          <p:nvPr/>
        </p:nvPicPr>
        <p:blipFill rotWithShape="1">
          <a:blip r:embed="rId6">
            <a:extLst>
              <a:ext uri="{28A0092B-C50C-407E-A947-70E740481C1C}">
                <a14:useLocalDpi xmlns:a14="http://schemas.microsoft.com/office/drawing/2010/main" val="0"/>
              </a:ext>
            </a:extLst>
          </a:blip>
          <a:srcRect r="71521"/>
          <a:stretch/>
        </p:blipFill>
        <p:spPr bwMode="auto">
          <a:xfrm>
            <a:off x="8895704" y="96820"/>
            <a:ext cx="623738" cy="638869"/>
          </a:xfrm>
          <a:prstGeom prst="rect">
            <a:avLst/>
          </a:prstGeom>
          <a:noFill/>
        </p:spPr>
      </p:pic>
      <p:pic>
        <p:nvPicPr>
          <p:cNvPr id="12" name="Grafik 11" descr="banerji-lab">
            <a:extLst>
              <a:ext uri="{FF2B5EF4-FFF2-40B4-BE49-F238E27FC236}">
                <a16:creationId xmlns:a16="http://schemas.microsoft.com/office/drawing/2014/main" id="{34ABB429-6D7D-3B58-AFE8-A3D5CA124DED}"/>
              </a:ext>
            </a:extLst>
          </p:cNvPr>
          <p:cNvPicPr>
            <a:picLocks noChangeAspect="1"/>
          </p:cNvPicPr>
          <p:nvPr/>
        </p:nvPicPr>
        <p:blipFill rotWithShape="1">
          <a:blip r:embed="rId7">
            <a:extLst>
              <a:ext uri="{28A0092B-C50C-407E-A947-70E740481C1C}">
                <a14:useLocalDpi xmlns:a14="http://schemas.microsoft.com/office/drawing/2010/main" val="0"/>
              </a:ext>
            </a:extLst>
          </a:blip>
          <a:srcRect r="69033"/>
          <a:stretch/>
        </p:blipFill>
        <p:spPr bwMode="auto">
          <a:xfrm>
            <a:off x="9637431" y="96820"/>
            <a:ext cx="659884" cy="638869"/>
          </a:xfrm>
          <a:prstGeom prst="rect">
            <a:avLst/>
          </a:prstGeom>
          <a:noFill/>
        </p:spPr>
      </p:pic>
      <p:pic>
        <p:nvPicPr>
          <p:cNvPr id="13" name="Picture 8" descr="Technische Universität München (TUM) Logo Download - AI - All Vector Logo">
            <a:extLst>
              <a:ext uri="{FF2B5EF4-FFF2-40B4-BE49-F238E27FC236}">
                <a16:creationId xmlns:a16="http://schemas.microsoft.com/office/drawing/2014/main" id="{77426802-F364-41FA-ECE8-5F95B2F53E3C}"/>
              </a:ext>
            </a:extLst>
          </p:cNvPr>
          <p:cNvPicPr>
            <a:picLocks noChangeAspect="1"/>
          </p:cNvPicPr>
          <p:nvPr/>
        </p:nvPicPr>
        <p:blipFill rotWithShape="1">
          <a:blip r:embed="rId8">
            <a:extLst>
              <a:ext uri="{28A0092B-C50C-407E-A947-70E740481C1C}">
                <a14:useLocalDpi xmlns:a14="http://schemas.microsoft.com/office/drawing/2010/main" val="0"/>
              </a:ext>
            </a:extLst>
          </a:blip>
          <a:srcRect t="19646" r="56961" b="38973"/>
          <a:stretch/>
        </p:blipFill>
        <p:spPr bwMode="auto">
          <a:xfrm>
            <a:off x="10415304" y="161231"/>
            <a:ext cx="858365" cy="448369"/>
          </a:xfrm>
          <a:prstGeom prst="rect">
            <a:avLst/>
          </a:prstGeom>
          <a:noFill/>
        </p:spPr>
      </p:pic>
      <p:pic>
        <p:nvPicPr>
          <p:cNvPr id="14" name="Grafik 13" descr="Ein Bild, das Screenshot, Text, Design enthält.&#10;&#10;Automatisch generierte Beschreibung">
            <a:extLst>
              <a:ext uri="{FF2B5EF4-FFF2-40B4-BE49-F238E27FC236}">
                <a16:creationId xmlns:a16="http://schemas.microsoft.com/office/drawing/2014/main" id="{F4A10B64-880B-1971-D2DA-1794D0B098B7}"/>
              </a:ext>
            </a:extLst>
          </p:cNvPr>
          <p:cNvPicPr>
            <a:picLocks noChangeAspect="1"/>
          </p:cNvPicPr>
          <p:nvPr/>
        </p:nvPicPr>
        <p:blipFill rotWithShape="1">
          <a:blip r:embed="rId9">
            <a:extLst>
              <a:ext uri="{28A0092B-C50C-407E-A947-70E740481C1C}">
                <a14:useLocalDpi xmlns:a14="http://schemas.microsoft.com/office/drawing/2010/main" val="0"/>
              </a:ext>
            </a:extLst>
          </a:blip>
          <a:srcRect l="-45" t="33673" r="45" b="39146"/>
          <a:stretch/>
        </p:blipFill>
        <p:spPr bwMode="auto">
          <a:xfrm>
            <a:off x="984332" y="-77597"/>
            <a:ext cx="4914896" cy="926024"/>
          </a:xfrm>
          <a:prstGeom prst="rect">
            <a:avLst/>
          </a:prstGeom>
          <a:ln>
            <a:noFill/>
          </a:ln>
          <a:extLst>
            <a:ext uri="{53640926-AAD7-44D8-BBD7-CCE9431645EC}">
              <a14:shadowObscured xmlns:a14="http://schemas.microsoft.com/office/drawing/2010/main"/>
            </a:ext>
          </a:extLst>
        </p:spPr>
      </p:pic>
      <p:sp>
        <p:nvSpPr>
          <p:cNvPr id="15" name="Textfeld 14">
            <a:extLst>
              <a:ext uri="{FF2B5EF4-FFF2-40B4-BE49-F238E27FC236}">
                <a16:creationId xmlns:a16="http://schemas.microsoft.com/office/drawing/2014/main" id="{2F17275B-264A-2FED-12CC-D90091B31C28}"/>
              </a:ext>
            </a:extLst>
          </p:cNvPr>
          <p:cNvSpPr txBox="1"/>
          <p:nvPr/>
        </p:nvSpPr>
        <p:spPr>
          <a:xfrm>
            <a:off x="1168475" y="6391848"/>
            <a:ext cx="6589638" cy="369332"/>
          </a:xfrm>
          <a:prstGeom prst="rect">
            <a:avLst/>
          </a:prstGeom>
          <a:noFill/>
        </p:spPr>
        <p:txBody>
          <a:bodyPr wrap="square" rtlCol="0">
            <a:spAutoFit/>
          </a:bodyPr>
          <a:lstStyle/>
          <a:p>
            <a:endParaRPr lang="de-DE" dirty="0"/>
          </a:p>
        </p:txBody>
      </p:sp>
      <p:pic>
        <p:nvPicPr>
          <p:cNvPr id="19" name="blue_-_27239 (1080p)">
            <a:hlinkClick r:id="" action="ppaction://media"/>
            <a:extLst>
              <a:ext uri="{FF2B5EF4-FFF2-40B4-BE49-F238E27FC236}">
                <a16:creationId xmlns:a16="http://schemas.microsoft.com/office/drawing/2014/main" id="{574073A3-17A0-9EB2-EEE9-FA18CDD152F2}"/>
              </a:ext>
            </a:extLst>
          </p:cNvPr>
          <p:cNvPicPr>
            <a:picLocks noChangeAspect="1"/>
          </p:cNvPicPr>
          <p:nvPr>
            <a:videoFile r:link="rId2"/>
            <p:extLst>
              <p:ext uri="{DAA4B4D4-6D71-4841-9C94-3DE7FCFB9230}">
                <p14:media xmlns:p14="http://schemas.microsoft.com/office/powerpoint/2010/main" r:embed="rId1"/>
              </p:ext>
            </p:extLst>
          </p:nvPr>
        </p:nvPicPr>
        <p:blipFill>
          <a:blip r:embed="rId10"/>
          <a:stretch>
            <a:fillRect/>
          </a:stretch>
        </p:blipFill>
        <p:spPr>
          <a:xfrm>
            <a:off x="984332" y="1368690"/>
            <a:ext cx="10209021" cy="3905061"/>
          </a:xfrm>
          <a:prstGeom prst="rect">
            <a:avLst/>
          </a:prstGeom>
        </p:spPr>
      </p:pic>
      <p:sp>
        <p:nvSpPr>
          <p:cNvPr id="7" name="Freihandform 6">
            <a:extLst>
              <a:ext uri="{FF2B5EF4-FFF2-40B4-BE49-F238E27FC236}">
                <a16:creationId xmlns:a16="http://schemas.microsoft.com/office/drawing/2014/main" id="{7A147A21-47BD-E802-AC5A-C0771674BE62}"/>
              </a:ext>
            </a:extLst>
          </p:cNvPr>
          <p:cNvSpPr/>
          <p:nvPr/>
        </p:nvSpPr>
        <p:spPr>
          <a:xfrm>
            <a:off x="971806" y="1242026"/>
            <a:ext cx="10494524" cy="4169799"/>
          </a:xfrm>
          <a:custGeom>
            <a:avLst/>
            <a:gdLst/>
            <a:ahLst/>
            <a:cxnLst/>
            <a:rect l="l" t="t" r="r" b="b"/>
            <a:pathLst>
              <a:path w="11159257" h="2982517">
                <a:moveTo>
                  <a:pt x="10174475" y="2216421"/>
                </a:moveTo>
                <a:lnTo>
                  <a:pt x="10174475" y="2759644"/>
                </a:lnTo>
                <a:lnTo>
                  <a:pt x="10748952" y="2759644"/>
                </a:lnTo>
                <a:lnTo>
                  <a:pt x="10748952" y="2216421"/>
                </a:lnTo>
                <a:close/>
                <a:moveTo>
                  <a:pt x="3593445" y="1326476"/>
                </a:moveTo>
                <a:lnTo>
                  <a:pt x="3757807" y="1915789"/>
                </a:lnTo>
                <a:lnTo>
                  <a:pt x="3429130" y="1915789"/>
                </a:lnTo>
                <a:close/>
                <a:moveTo>
                  <a:pt x="8940095" y="1158254"/>
                </a:moveTo>
                <a:cubicBezTo>
                  <a:pt x="9129602" y="1158254"/>
                  <a:pt x="9224357" y="1334863"/>
                  <a:pt x="9224357" y="1688082"/>
                </a:cubicBezTo>
                <a:cubicBezTo>
                  <a:pt x="9224357" y="1932160"/>
                  <a:pt x="9201288" y="2100088"/>
                  <a:pt x="9155152" y="2191865"/>
                </a:cubicBezTo>
                <a:cubicBezTo>
                  <a:pt x="9109015" y="2283642"/>
                  <a:pt x="9033361" y="2329531"/>
                  <a:pt x="8928189" y="2329531"/>
                </a:cubicBezTo>
                <a:cubicBezTo>
                  <a:pt x="8731735" y="2329531"/>
                  <a:pt x="8633509" y="2140519"/>
                  <a:pt x="8633509" y="1762496"/>
                </a:cubicBezTo>
                <a:cubicBezTo>
                  <a:pt x="8633509" y="1359668"/>
                  <a:pt x="8735705" y="1158254"/>
                  <a:pt x="8940095" y="1158254"/>
                </a:cubicBezTo>
                <a:close/>
                <a:moveTo>
                  <a:pt x="10113456" y="728140"/>
                </a:moveTo>
                <a:lnTo>
                  <a:pt x="10272702" y="2075035"/>
                </a:lnTo>
                <a:lnTo>
                  <a:pt x="10649237" y="2075035"/>
                </a:lnTo>
                <a:lnTo>
                  <a:pt x="10818901" y="728140"/>
                </a:lnTo>
                <a:close/>
                <a:moveTo>
                  <a:pt x="6443354" y="728140"/>
                </a:moveTo>
                <a:lnTo>
                  <a:pt x="6443354" y="2759644"/>
                </a:lnTo>
                <a:lnTo>
                  <a:pt x="7867640" y="2759644"/>
                </a:lnTo>
                <a:lnTo>
                  <a:pt x="7867640" y="2261070"/>
                </a:lnTo>
                <a:lnTo>
                  <a:pt x="7066944" y="2261070"/>
                </a:lnTo>
                <a:lnTo>
                  <a:pt x="7066944" y="728140"/>
                </a:lnTo>
                <a:close/>
                <a:moveTo>
                  <a:pt x="4805055" y="728140"/>
                </a:moveTo>
                <a:lnTo>
                  <a:pt x="4805055" y="2759644"/>
                </a:lnTo>
                <a:lnTo>
                  <a:pt x="6229340" y="2759644"/>
                </a:lnTo>
                <a:lnTo>
                  <a:pt x="6229340" y="2261070"/>
                </a:lnTo>
                <a:lnTo>
                  <a:pt x="5428645" y="2261070"/>
                </a:lnTo>
                <a:lnTo>
                  <a:pt x="5428645" y="728140"/>
                </a:lnTo>
                <a:close/>
                <a:moveTo>
                  <a:pt x="3322043" y="728140"/>
                </a:moveTo>
                <a:lnTo>
                  <a:pt x="2694896" y="2759644"/>
                </a:lnTo>
                <a:lnTo>
                  <a:pt x="3201144" y="2759644"/>
                </a:lnTo>
                <a:lnTo>
                  <a:pt x="3323113" y="2359296"/>
                </a:lnTo>
                <a:lnTo>
                  <a:pt x="3867336" y="2359296"/>
                </a:lnTo>
                <a:lnTo>
                  <a:pt x="3982143" y="2759644"/>
                </a:lnTo>
                <a:lnTo>
                  <a:pt x="4618499" y="2759644"/>
                </a:lnTo>
                <a:lnTo>
                  <a:pt x="3981352" y="728140"/>
                </a:lnTo>
                <a:close/>
                <a:moveTo>
                  <a:pt x="785505" y="728140"/>
                </a:moveTo>
                <a:lnTo>
                  <a:pt x="785505" y="2759644"/>
                </a:lnTo>
                <a:lnTo>
                  <a:pt x="1409095" y="2759644"/>
                </a:lnTo>
                <a:lnTo>
                  <a:pt x="1409095" y="1969367"/>
                </a:lnTo>
                <a:lnTo>
                  <a:pt x="1885345" y="1969367"/>
                </a:lnTo>
                <a:lnTo>
                  <a:pt x="1885345" y="2759644"/>
                </a:lnTo>
                <a:lnTo>
                  <a:pt x="2508935" y="2759644"/>
                </a:lnTo>
                <a:lnTo>
                  <a:pt x="2508935" y="728140"/>
                </a:lnTo>
                <a:lnTo>
                  <a:pt x="1885345" y="728140"/>
                </a:lnTo>
                <a:lnTo>
                  <a:pt x="1885345" y="1475257"/>
                </a:lnTo>
                <a:lnTo>
                  <a:pt x="1409095" y="1475257"/>
                </a:lnTo>
                <a:lnTo>
                  <a:pt x="1409095" y="728140"/>
                </a:lnTo>
                <a:close/>
                <a:moveTo>
                  <a:pt x="8937118" y="696886"/>
                </a:moveTo>
                <a:cubicBezTo>
                  <a:pt x="8631525" y="696886"/>
                  <a:pt x="8392655" y="795857"/>
                  <a:pt x="8220511" y="993799"/>
                </a:cubicBezTo>
                <a:cubicBezTo>
                  <a:pt x="8048366" y="1191740"/>
                  <a:pt x="7962294" y="1442515"/>
                  <a:pt x="7962294" y="1746125"/>
                </a:cubicBezTo>
                <a:cubicBezTo>
                  <a:pt x="7962294" y="2063625"/>
                  <a:pt x="8052335" y="2317129"/>
                  <a:pt x="8232417" y="2506636"/>
                </a:cubicBezTo>
                <a:cubicBezTo>
                  <a:pt x="8412499" y="2696144"/>
                  <a:pt x="8645415" y="2790898"/>
                  <a:pt x="8931165" y="2790898"/>
                </a:cubicBezTo>
                <a:cubicBezTo>
                  <a:pt x="9214931" y="2790898"/>
                  <a:pt x="9446606" y="2693664"/>
                  <a:pt x="9626193" y="2499195"/>
                </a:cubicBezTo>
                <a:cubicBezTo>
                  <a:pt x="9805779" y="2304726"/>
                  <a:pt x="9895571" y="2046261"/>
                  <a:pt x="9895571" y="1723800"/>
                </a:cubicBezTo>
                <a:cubicBezTo>
                  <a:pt x="9895571" y="1412254"/>
                  <a:pt x="9806523" y="1163215"/>
                  <a:pt x="9628425" y="976683"/>
                </a:cubicBezTo>
                <a:cubicBezTo>
                  <a:pt x="9450327" y="790152"/>
                  <a:pt x="9219892" y="696886"/>
                  <a:pt x="8937118" y="696886"/>
                </a:cubicBezTo>
                <a:close/>
                <a:moveTo>
                  <a:pt x="0" y="0"/>
                </a:moveTo>
                <a:lnTo>
                  <a:pt x="11159257" y="0"/>
                </a:lnTo>
                <a:lnTo>
                  <a:pt x="11159257" y="2982517"/>
                </a:lnTo>
                <a:lnTo>
                  <a:pt x="0" y="2982517"/>
                </a:lnTo>
                <a:close/>
              </a:path>
            </a:pathLst>
          </a:cu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de-DE"/>
          </a:p>
        </p:txBody>
      </p:sp>
    </p:spTree>
    <p:extLst>
      <p:ext uri="{BB962C8B-B14F-4D97-AF65-F5344CB8AC3E}">
        <p14:creationId xmlns:p14="http://schemas.microsoft.com/office/powerpoint/2010/main" val="24201589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0000" fill="hold"/>
                                        <p:tgtEl>
                                          <p:spTgt spid="19"/>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repeatCount="indefinite" fill="hold" display="0">
                  <p:stCondLst>
                    <p:cond delay="indefinite"/>
                  </p:stCondLst>
                </p:cTn>
                <p:tgtEl>
                  <p:spTgt spid="19"/>
                </p:tgtEl>
              </p:cMediaNode>
            </p:video>
            <p:seq concurrent="1" nextAc="seek">
              <p:cTn id="8" restart="whenNotActive" fill="hold" evtFilter="cancelBubble" nodeType="interactiveSeq">
                <p:stCondLst>
                  <p:cond evt="onClick" delay="0">
                    <p:tgtEl>
                      <p:spTgt spid="19"/>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19"/>
                                        </p:tgtEl>
                                      </p:cBhvr>
                                    </p:cmd>
                                  </p:childTnLst>
                                </p:cTn>
                              </p:par>
                            </p:childTnLst>
                          </p:cTn>
                        </p:par>
                      </p:childTnLst>
                    </p:cTn>
                  </p:par>
                </p:childTnLst>
              </p:cTn>
              <p:nextCondLst>
                <p:cond evt="onClick" delay="0">
                  <p:tgtEl>
                    <p:spTgt spid="19"/>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hteck 6">
            <a:extLst>
              <a:ext uri="{FF2B5EF4-FFF2-40B4-BE49-F238E27FC236}">
                <a16:creationId xmlns:a16="http://schemas.microsoft.com/office/drawing/2014/main" id="{7B4DFE73-D66D-7A41-371E-17A8C5C60BEE}"/>
              </a:ext>
            </a:extLst>
          </p:cNvPr>
          <p:cNvSpPr/>
          <p:nvPr/>
        </p:nvSpPr>
        <p:spPr>
          <a:xfrm>
            <a:off x="19197" y="5715000"/>
            <a:ext cx="1122219" cy="1143000"/>
          </a:xfrm>
          <a:prstGeom prst="rect">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 name="Titel 1">
            <a:extLst>
              <a:ext uri="{FF2B5EF4-FFF2-40B4-BE49-F238E27FC236}">
                <a16:creationId xmlns:a16="http://schemas.microsoft.com/office/drawing/2014/main" id="{9D23E7D8-5B11-27B5-D85B-7DA30FE3E32C}"/>
              </a:ext>
            </a:extLst>
          </p:cNvPr>
          <p:cNvSpPr>
            <a:spLocks noGrp="1"/>
          </p:cNvSpPr>
          <p:nvPr>
            <p:ph type="title"/>
          </p:nvPr>
        </p:nvSpPr>
        <p:spPr>
          <a:xfrm>
            <a:off x="1437862" y="203125"/>
            <a:ext cx="10074275" cy="1639886"/>
          </a:xfrm>
        </p:spPr>
        <p:txBody>
          <a:bodyPr>
            <a:normAutofit/>
          </a:bodyPr>
          <a:lstStyle/>
          <a:p>
            <a:r>
              <a:rPr lang="de-DE" sz="3600" dirty="0">
                <a:solidFill>
                  <a:srgbClr val="03869E"/>
                </a:solidFill>
              </a:rPr>
              <a:t>Beispiel-Unterrichtseinheit</a:t>
            </a:r>
          </a:p>
        </p:txBody>
      </p:sp>
      <p:sp>
        <p:nvSpPr>
          <p:cNvPr id="3" name="Titel 1">
            <a:extLst>
              <a:ext uri="{FF2B5EF4-FFF2-40B4-BE49-F238E27FC236}">
                <a16:creationId xmlns:a16="http://schemas.microsoft.com/office/drawing/2014/main" id="{ACB9126E-BE20-3EF5-A3AD-E243FDF9A5E0}"/>
              </a:ext>
            </a:extLst>
          </p:cNvPr>
          <p:cNvSpPr txBox="1">
            <a:spLocks/>
          </p:cNvSpPr>
          <p:nvPr/>
        </p:nvSpPr>
        <p:spPr>
          <a:xfrm>
            <a:off x="1141416" y="987398"/>
            <a:ext cx="10074275" cy="1639886"/>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3200" kern="1200" cap="all" baseline="0">
                <a:solidFill>
                  <a:schemeClr val="tx1"/>
                </a:solidFill>
                <a:latin typeface="+mj-lt"/>
                <a:ea typeface="+mj-ea"/>
                <a:cs typeface="+mj-cs"/>
              </a:defRPr>
            </a:lvl1pPr>
          </a:lstStyle>
          <a:p>
            <a:r>
              <a:rPr lang="de-DE" sz="3600" dirty="0">
                <a:solidFill>
                  <a:srgbClr val="FA6200"/>
                </a:solidFill>
              </a:rPr>
              <a:t>Aufgabe 3.1</a:t>
            </a:r>
          </a:p>
        </p:txBody>
      </p:sp>
      <p:sp>
        <p:nvSpPr>
          <p:cNvPr id="4" name="Textplatzhalter 3">
            <a:extLst>
              <a:ext uri="{FF2B5EF4-FFF2-40B4-BE49-F238E27FC236}">
                <a16:creationId xmlns:a16="http://schemas.microsoft.com/office/drawing/2014/main" id="{9460D5CA-7E3B-DFEE-AFD2-0ACD9622E21C}"/>
              </a:ext>
            </a:extLst>
          </p:cNvPr>
          <p:cNvSpPr>
            <a:spLocks noGrp="1"/>
          </p:cNvSpPr>
          <p:nvPr>
            <p:ph type="body" sz="half" idx="2"/>
          </p:nvPr>
        </p:nvSpPr>
        <p:spPr>
          <a:xfrm>
            <a:off x="2027583" y="2767342"/>
            <a:ext cx="9760226" cy="1463375"/>
          </a:xfrm>
        </p:spPr>
        <p:txBody>
          <a:bodyPr>
            <a:normAutofit lnSpcReduction="10000"/>
          </a:bodyPr>
          <a:lstStyle/>
          <a:p>
            <a:pPr marL="342900" lvl="0" indent="-342900" algn="just">
              <a:buFont typeface="Symbol" pitchFamily="2" charset="2"/>
              <a:buChar char=""/>
            </a:pPr>
            <a:r>
              <a:rPr lang="de-DE" sz="1800" b="1" dirty="0">
                <a:solidFill>
                  <a:srgbClr val="000000"/>
                </a:solidFill>
                <a:effectLst/>
                <a:ea typeface="Calibri" panose="020F0502020204030204" pitchFamily="34" charset="0"/>
                <a:cs typeface="Calibri" panose="020F0502020204030204" pitchFamily="34" charset="0"/>
              </a:rPr>
              <a:t>Betrachten Sie die analoge Beispielstunde. Nennen Sie Stellen an denen Ihrer Meinung nach eine Implementierung von (den vorher gesammelten) digitalen Medien sinnvoll wäre!</a:t>
            </a:r>
            <a:endParaRPr lang="de-DE" sz="1800" dirty="0">
              <a:effectLst/>
              <a:ea typeface="Calibri" panose="020F0502020204030204" pitchFamily="34" charset="0"/>
              <a:cs typeface="Times New Roman" panose="02020603050405020304" pitchFamily="18" charset="0"/>
            </a:endParaRPr>
          </a:p>
          <a:p>
            <a:pPr marL="342900" lvl="0" indent="-342900" algn="just">
              <a:buFont typeface="Symbol" pitchFamily="2" charset="2"/>
              <a:buChar char=""/>
            </a:pPr>
            <a:r>
              <a:rPr lang="de-DE" sz="1800" b="1" dirty="0">
                <a:solidFill>
                  <a:srgbClr val="000000"/>
                </a:solidFill>
                <a:effectLst/>
                <a:ea typeface="Calibri" panose="020F0502020204030204" pitchFamily="34" charset="0"/>
                <a:cs typeface="Calibri" panose="020F0502020204030204" pitchFamily="34" charset="0"/>
              </a:rPr>
              <a:t>Beantworten Sie in </a:t>
            </a:r>
            <a:r>
              <a:rPr lang="de-DE" sz="1800" b="1">
                <a:solidFill>
                  <a:srgbClr val="000000"/>
                </a:solidFill>
                <a:effectLst/>
                <a:ea typeface="Calibri" panose="020F0502020204030204" pitchFamily="34" charset="0"/>
                <a:cs typeface="Calibri" panose="020F0502020204030204" pitchFamily="34" charset="0"/>
              </a:rPr>
              <a:t>Ihrer Gruppe die </a:t>
            </a:r>
            <a:r>
              <a:rPr lang="de-DE" sz="1800" b="1" dirty="0">
                <a:solidFill>
                  <a:srgbClr val="000000"/>
                </a:solidFill>
                <a:effectLst/>
                <a:ea typeface="Calibri" panose="020F0502020204030204" pitchFamily="34" charset="0"/>
                <a:cs typeface="Calibri" panose="020F0502020204030204" pitchFamily="34" charset="0"/>
              </a:rPr>
              <a:t>Fragen nach dem Mehrwert dieser digitalen Anwendungen und der Spezifität für das Lernen von Chemie.</a:t>
            </a:r>
          </a:p>
        </p:txBody>
      </p:sp>
      <p:pic>
        <p:nvPicPr>
          <p:cNvPr id="5" name="Grafik 4" descr="Klemmbrett teilweise angekreuzt mit einfarbiger Füllung">
            <a:extLst>
              <a:ext uri="{FF2B5EF4-FFF2-40B4-BE49-F238E27FC236}">
                <a16:creationId xmlns:a16="http://schemas.microsoft.com/office/drawing/2014/main" id="{2CA56FD9-ABE2-4B28-1EF1-8D37E8B125B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32966" y="3268477"/>
            <a:ext cx="914400" cy="914400"/>
          </a:xfrm>
          <a:prstGeom prst="rect">
            <a:avLst/>
          </a:prstGeom>
        </p:spPr>
      </p:pic>
      <p:pic>
        <p:nvPicPr>
          <p:cNvPr id="6" name="Grafik 5" descr="Stoppuhr 66% mit einfarbiger Füllung">
            <a:extLst>
              <a:ext uri="{FF2B5EF4-FFF2-40B4-BE49-F238E27FC236}">
                <a16:creationId xmlns:a16="http://schemas.microsoft.com/office/drawing/2014/main" id="{9BBBB2D2-7A49-AF54-5AF2-A3D947C32A38}"/>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9079725" y="3913575"/>
            <a:ext cx="914400" cy="914400"/>
          </a:xfrm>
          <a:prstGeom prst="rect">
            <a:avLst/>
          </a:prstGeom>
        </p:spPr>
      </p:pic>
      <p:sp>
        <p:nvSpPr>
          <p:cNvPr id="8" name="Textfeld 7">
            <a:extLst>
              <a:ext uri="{FF2B5EF4-FFF2-40B4-BE49-F238E27FC236}">
                <a16:creationId xmlns:a16="http://schemas.microsoft.com/office/drawing/2014/main" id="{F2D761E6-EA33-55E5-AAE4-C0685F9FE885}"/>
              </a:ext>
            </a:extLst>
          </p:cNvPr>
          <p:cNvSpPr txBox="1"/>
          <p:nvPr/>
        </p:nvSpPr>
        <p:spPr>
          <a:xfrm>
            <a:off x="9964969" y="4186109"/>
            <a:ext cx="2227031" cy="369332"/>
          </a:xfrm>
          <a:prstGeom prst="rect">
            <a:avLst/>
          </a:prstGeom>
          <a:noFill/>
        </p:spPr>
        <p:txBody>
          <a:bodyPr wrap="square" rtlCol="0">
            <a:spAutoFit/>
          </a:bodyPr>
          <a:lstStyle/>
          <a:p>
            <a:r>
              <a:rPr lang="de-DE" dirty="0"/>
              <a:t>Zeitvorgabe: 25 min</a:t>
            </a:r>
          </a:p>
        </p:txBody>
      </p:sp>
      <p:sp>
        <p:nvSpPr>
          <p:cNvPr id="11" name="Textfeld 10">
            <a:extLst>
              <a:ext uri="{FF2B5EF4-FFF2-40B4-BE49-F238E27FC236}">
                <a16:creationId xmlns:a16="http://schemas.microsoft.com/office/drawing/2014/main" id="{2C9E2E55-8663-9739-8F4B-AA5F2240FF48}"/>
              </a:ext>
            </a:extLst>
          </p:cNvPr>
          <p:cNvSpPr txBox="1"/>
          <p:nvPr/>
        </p:nvSpPr>
        <p:spPr>
          <a:xfrm>
            <a:off x="1437862" y="4555441"/>
            <a:ext cx="6852697" cy="1754326"/>
          </a:xfrm>
          <a:prstGeom prst="rect">
            <a:avLst/>
          </a:prstGeom>
          <a:noFill/>
        </p:spPr>
        <p:txBody>
          <a:bodyPr wrap="square">
            <a:spAutoFit/>
          </a:bodyPr>
          <a:lstStyle/>
          <a:p>
            <a:pPr lvl="0"/>
            <a:r>
              <a:rPr lang="de-DE" sz="1800" i="1" dirty="0">
                <a:solidFill>
                  <a:srgbClr val="000000"/>
                </a:solidFill>
                <a:effectLst/>
                <a:ea typeface="Calibri" panose="020F0502020204030204" pitchFamily="34" charset="0"/>
                <a:cs typeface="Calibri" panose="020F0502020204030204" pitchFamily="34" charset="0"/>
              </a:rPr>
              <a:t>Hinweis:</a:t>
            </a:r>
          </a:p>
          <a:p>
            <a:pPr marL="342900" lvl="0" indent="-342900">
              <a:buFont typeface="Symbol" pitchFamily="2" charset="2"/>
              <a:buChar char=""/>
            </a:pPr>
            <a:r>
              <a:rPr lang="de-DE" sz="1800" i="1" dirty="0">
                <a:solidFill>
                  <a:srgbClr val="000000"/>
                </a:solidFill>
                <a:effectLst/>
                <a:ea typeface="Calibri" panose="020F0502020204030204" pitchFamily="34" charset="0"/>
                <a:cs typeface="Calibri" panose="020F0502020204030204" pitchFamily="34" charset="0"/>
              </a:rPr>
              <a:t>Ordnen Sie die digitalen Medien bzw. die digital-gestützten Unterrichtsbausteine in die SAMR-CU-Matrix ein.</a:t>
            </a:r>
          </a:p>
          <a:p>
            <a:pPr marL="342900" lvl="0" indent="-342900">
              <a:buFont typeface="Symbol" pitchFamily="2" charset="2"/>
              <a:buChar char=""/>
            </a:pPr>
            <a:r>
              <a:rPr lang="de-DE" i="1" dirty="0">
                <a:solidFill>
                  <a:srgbClr val="000000"/>
                </a:solidFill>
                <a:ea typeface="Calibri" panose="020F0502020204030204" pitchFamily="34" charset="0"/>
                <a:cs typeface="Calibri" panose="020F0502020204030204" pitchFamily="34" charset="0"/>
              </a:rPr>
              <a:t>Ergänzen Sie eine stichpunktartige Begründung.</a:t>
            </a:r>
          </a:p>
          <a:p>
            <a:pPr marL="342900" lvl="0" indent="-342900">
              <a:buFont typeface="Symbol" pitchFamily="2" charset="2"/>
              <a:buChar char=""/>
            </a:pPr>
            <a:r>
              <a:rPr lang="de-DE" sz="1800" i="1" dirty="0">
                <a:effectLst/>
                <a:ea typeface="Calibri" panose="020F0502020204030204" pitchFamily="34" charset="0"/>
                <a:cs typeface="Times New Roman" panose="02020603050405020304" pitchFamily="18" charset="0"/>
              </a:rPr>
              <a:t>In der nächsten Phase arbeiten Sie mit einer anderen Gruppe zusammen und diskutieren ihre gemeinsamen Vorschläge.</a:t>
            </a:r>
          </a:p>
        </p:txBody>
      </p:sp>
      <p:pic>
        <p:nvPicPr>
          <p:cNvPr id="9" name="Grafik 8" descr="Klassenzimmer mit einfarbiger Füllung">
            <a:extLst>
              <a:ext uri="{FF2B5EF4-FFF2-40B4-BE49-F238E27FC236}">
                <a16:creationId xmlns:a16="http://schemas.microsoft.com/office/drawing/2014/main" id="{6FFABC73-6269-A634-91D7-B7BA03CEDEC5}"/>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7612708" y="922084"/>
            <a:ext cx="1629263" cy="1629263"/>
          </a:xfrm>
          <a:prstGeom prst="rect">
            <a:avLst/>
          </a:prstGeom>
        </p:spPr>
      </p:pic>
    </p:spTree>
    <p:extLst>
      <p:ext uri="{BB962C8B-B14F-4D97-AF65-F5344CB8AC3E}">
        <p14:creationId xmlns:p14="http://schemas.microsoft.com/office/powerpoint/2010/main" val="366379839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3E3369-260C-2628-5473-4513B0B2428A}"/>
            </a:ext>
          </a:extLst>
        </p:cNvPr>
        <p:cNvGrpSpPr/>
        <p:nvPr/>
      </p:nvGrpSpPr>
      <p:grpSpPr>
        <a:xfrm>
          <a:off x="0" y="0"/>
          <a:ext cx="0" cy="0"/>
          <a:chOff x="0" y="0"/>
          <a:chExt cx="0" cy="0"/>
        </a:xfrm>
      </p:grpSpPr>
      <p:pic>
        <p:nvPicPr>
          <p:cNvPr id="39" name="Grafik 38">
            <a:extLst>
              <a:ext uri="{FF2B5EF4-FFF2-40B4-BE49-F238E27FC236}">
                <a16:creationId xmlns:a16="http://schemas.microsoft.com/office/drawing/2014/main" id="{A5B9C0EA-8BA4-7499-2AA7-8A793B65D684}"/>
              </a:ext>
            </a:extLst>
          </p:cNvPr>
          <p:cNvPicPr>
            <a:picLocks noChangeAspect="1"/>
          </p:cNvPicPr>
          <p:nvPr/>
        </p:nvPicPr>
        <p:blipFill>
          <a:blip r:embed="rId3">
            <a:alphaModFix amt="80000"/>
          </a:blip>
          <a:stretch>
            <a:fillRect/>
          </a:stretch>
        </p:blipFill>
        <p:spPr>
          <a:xfrm>
            <a:off x="-1" y="897692"/>
            <a:ext cx="12220615" cy="4952291"/>
          </a:xfrm>
          <a:prstGeom prst="rect">
            <a:avLst/>
          </a:prstGeom>
        </p:spPr>
      </p:pic>
      <p:sp>
        <p:nvSpPr>
          <p:cNvPr id="15" name="Textfeld 14">
            <a:extLst>
              <a:ext uri="{FF2B5EF4-FFF2-40B4-BE49-F238E27FC236}">
                <a16:creationId xmlns:a16="http://schemas.microsoft.com/office/drawing/2014/main" id="{EF818B59-7D73-3062-8149-901939FCE5C2}"/>
              </a:ext>
            </a:extLst>
          </p:cNvPr>
          <p:cNvSpPr txBox="1"/>
          <p:nvPr/>
        </p:nvSpPr>
        <p:spPr>
          <a:xfrm>
            <a:off x="2438400" y="4103914"/>
            <a:ext cx="301686" cy="369332"/>
          </a:xfrm>
          <a:prstGeom prst="rect">
            <a:avLst/>
          </a:prstGeom>
          <a:solidFill>
            <a:schemeClr val="bg1"/>
          </a:solidFill>
        </p:spPr>
        <p:txBody>
          <a:bodyPr wrap="none" rtlCol="0">
            <a:spAutoFit/>
          </a:bodyPr>
          <a:lstStyle/>
          <a:p>
            <a:r>
              <a:rPr lang="de-DE" dirty="0"/>
              <a:t>1</a:t>
            </a:r>
          </a:p>
        </p:txBody>
      </p:sp>
      <p:sp>
        <p:nvSpPr>
          <p:cNvPr id="16" name="Textfeld 15">
            <a:extLst>
              <a:ext uri="{FF2B5EF4-FFF2-40B4-BE49-F238E27FC236}">
                <a16:creationId xmlns:a16="http://schemas.microsoft.com/office/drawing/2014/main" id="{8E9695B6-CB5F-0616-9E3B-BAE150310E2D}"/>
              </a:ext>
            </a:extLst>
          </p:cNvPr>
          <p:cNvSpPr txBox="1"/>
          <p:nvPr/>
        </p:nvSpPr>
        <p:spPr>
          <a:xfrm>
            <a:off x="4187886" y="1534887"/>
            <a:ext cx="301686" cy="369332"/>
          </a:xfrm>
          <a:prstGeom prst="rect">
            <a:avLst/>
          </a:prstGeom>
          <a:solidFill>
            <a:schemeClr val="bg1"/>
          </a:solidFill>
        </p:spPr>
        <p:txBody>
          <a:bodyPr wrap="none" rtlCol="0">
            <a:spAutoFit/>
          </a:bodyPr>
          <a:lstStyle/>
          <a:p>
            <a:r>
              <a:rPr lang="de-DE" dirty="0"/>
              <a:t>1</a:t>
            </a:r>
          </a:p>
        </p:txBody>
      </p:sp>
      <p:sp>
        <p:nvSpPr>
          <p:cNvPr id="17" name="Textfeld 16">
            <a:extLst>
              <a:ext uri="{FF2B5EF4-FFF2-40B4-BE49-F238E27FC236}">
                <a16:creationId xmlns:a16="http://schemas.microsoft.com/office/drawing/2014/main" id="{208AFEC3-3130-F1D1-6A06-B9C9E591A2BD}"/>
              </a:ext>
            </a:extLst>
          </p:cNvPr>
          <p:cNvSpPr txBox="1"/>
          <p:nvPr/>
        </p:nvSpPr>
        <p:spPr>
          <a:xfrm>
            <a:off x="2438400" y="3244334"/>
            <a:ext cx="301686" cy="369332"/>
          </a:xfrm>
          <a:prstGeom prst="rect">
            <a:avLst/>
          </a:prstGeom>
          <a:solidFill>
            <a:schemeClr val="bg1"/>
          </a:solidFill>
        </p:spPr>
        <p:txBody>
          <a:bodyPr wrap="none" rtlCol="0">
            <a:spAutoFit/>
          </a:bodyPr>
          <a:lstStyle/>
          <a:p>
            <a:r>
              <a:rPr lang="de-DE" dirty="0"/>
              <a:t>1</a:t>
            </a:r>
          </a:p>
        </p:txBody>
      </p:sp>
      <p:sp>
        <p:nvSpPr>
          <p:cNvPr id="18" name="Textfeld 17">
            <a:extLst>
              <a:ext uri="{FF2B5EF4-FFF2-40B4-BE49-F238E27FC236}">
                <a16:creationId xmlns:a16="http://schemas.microsoft.com/office/drawing/2014/main" id="{7D141F3E-9A35-A0E9-5DCD-6020D807D58F}"/>
              </a:ext>
            </a:extLst>
          </p:cNvPr>
          <p:cNvSpPr txBox="1"/>
          <p:nvPr/>
        </p:nvSpPr>
        <p:spPr>
          <a:xfrm>
            <a:off x="4187886" y="2384362"/>
            <a:ext cx="301686" cy="369332"/>
          </a:xfrm>
          <a:prstGeom prst="rect">
            <a:avLst/>
          </a:prstGeom>
          <a:solidFill>
            <a:schemeClr val="bg1"/>
          </a:solidFill>
        </p:spPr>
        <p:txBody>
          <a:bodyPr wrap="none" rtlCol="0">
            <a:spAutoFit/>
          </a:bodyPr>
          <a:lstStyle/>
          <a:p>
            <a:r>
              <a:rPr lang="de-DE" dirty="0"/>
              <a:t>1</a:t>
            </a:r>
          </a:p>
        </p:txBody>
      </p:sp>
      <p:sp>
        <p:nvSpPr>
          <p:cNvPr id="19" name="Textfeld 18">
            <a:extLst>
              <a:ext uri="{FF2B5EF4-FFF2-40B4-BE49-F238E27FC236}">
                <a16:creationId xmlns:a16="http://schemas.microsoft.com/office/drawing/2014/main" id="{81BE5B23-AEAC-26C4-CBB5-6201A15AB975}"/>
              </a:ext>
            </a:extLst>
          </p:cNvPr>
          <p:cNvSpPr txBox="1"/>
          <p:nvPr/>
        </p:nvSpPr>
        <p:spPr>
          <a:xfrm>
            <a:off x="5945157" y="4103914"/>
            <a:ext cx="311304" cy="369332"/>
          </a:xfrm>
          <a:prstGeom prst="rect">
            <a:avLst/>
          </a:prstGeom>
          <a:solidFill>
            <a:schemeClr val="bg1"/>
          </a:solidFill>
        </p:spPr>
        <p:txBody>
          <a:bodyPr wrap="none" rtlCol="0">
            <a:spAutoFit/>
          </a:bodyPr>
          <a:lstStyle/>
          <a:p>
            <a:r>
              <a:rPr lang="de-DE" dirty="0"/>
              <a:t>3</a:t>
            </a:r>
          </a:p>
        </p:txBody>
      </p:sp>
      <p:sp>
        <p:nvSpPr>
          <p:cNvPr id="20" name="Textfeld 19">
            <a:extLst>
              <a:ext uri="{FF2B5EF4-FFF2-40B4-BE49-F238E27FC236}">
                <a16:creationId xmlns:a16="http://schemas.microsoft.com/office/drawing/2014/main" id="{E359D385-AC1B-F3F4-D64B-0FCFDC9A6914}"/>
              </a:ext>
            </a:extLst>
          </p:cNvPr>
          <p:cNvSpPr txBox="1"/>
          <p:nvPr/>
        </p:nvSpPr>
        <p:spPr>
          <a:xfrm>
            <a:off x="5945157" y="1534887"/>
            <a:ext cx="311304" cy="369332"/>
          </a:xfrm>
          <a:prstGeom prst="rect">
            <a:avLst/>
          </a:prstGeom>
          <a:solidFill>
            <a:schemeClr val="bg1"/>
          </a:solidFill>
        </p:spPr>
        <p:txBody>
          <a:bodyPr wrap="none" rtlCol="0">
            <a:spAutoFit/>
          </a:bodyPr>
          <a:lstStyle/>
          <a:p>
            <a:r>
              <a:rPr lang="de-DE" dirty="0"/>
              <a:t>4</a:t>
            </a:r>
          </a:p>
        </p:txBody>
      </p:sp>
      <p:sp>
        <p:nvSpPr>
          <p:cNvPr id="21" name="Textfeld 20">
            <a:extLst>
              <a:ext uri="{FF2B5EF4-FFF2-40B4-BE49-F238E27FC236}">
                <a16:creationId xmlns:a16="http://schemas.microsoft.com/office/drawing/2014/main" id="{BDC2FF42-75F1-0750-FE29-C69E265EE85D}"/>
              </a:ext>
            </a:extLst>
          </p:cNvPr>
          <p:cNvSpPr txBox="1"/>
          <p:nvPr/>
        </p:nvSpPr>
        <p:spPr>
          <a:xfrm>
            <a:off x="5945157" y="3244334"/>
            <a:ext cx="311304" cy="369332"/>
          </a:xfrm>
          <a:prstGeom prst="rect">
            <a:avLst/>
          </a:prstGeom>
          <a:solidFill>
            <a:schemeClr val="bg1"/>
          </a:solidFill>
        </p:spPr>
        <p:txBody>
          <a:bodyPr wrap="none" rtlCol="0">
            <a:spAutoFit/>
          </a:bodyPr>
          <a:lstStyle/>
          <a:p>
            <a:r>
              <a:rPr lang="de-DE" dirty="0"/>
              <a:t>3</a:t>
            </a:r>
          </a:p>
        </p:txBody>
      </p:sp>
      <p:sp>
        <p:nvSpPr>
          <p:cNvPr id="22" name="Textfeld 21">
            <a:extLst>
              <a:ext uri="{FF2B5EF4-FFF2-40B4-BE49-F238E27FC236}">
                <a16:creationId xmlns:a16="http://schemas.microsoft.com/office/drawing/2014/main" id="{0BA99660-C1EE-7236-3ABB-1DEB5472099F}"/>
              </a:ext>
            </a:extLst>
          </p:cNvPr>
          <p:cNvSpPr txBox="1"/>
          <p:nvPr/>
        </p:nvSpPr>
        <p:spPr>
          <a:xfrm>
            <a:off x="5945157" y="2384362"/>
            <a:ext cx="311304" cy="369332"/>
          </a:xfrm>
          <a:prstGeom prst="rect">
            <a:avLst/>
          </a:prstGeom>
          <a:solidFill>
            <a:schemeClr val="bg1"/>
          </a:solidFill>
        </p:spPr>
        <p:txBody>
          <a:bodyPr wrap="none" rtlCol="0">
            <a:spAutoFit/>
          </a:bodyPr>
          <a:lstStyle/>
          <a:p>
            <a:r>
              <a:rPr lang="de-DE" dirty="0"/>
              <a:t>4</a:t>
            </a:r>
          </a:p>
        </p:txBody>
      </p:sp>
      <p:sp>
        <p:nvSpPr>
          <p:cNvPr id="23" name="Textfeld 22">
            <a:extLst>
              <a:ext uri="{FF2B5EF4-FFF2-40B4-BE49-F238E27FC236}">
                <a16:creationId xmlns:a16="http://schemas.microsoft.com/office/drawing/2014/main" id="{E1BBC15E-902A-D0BD-C790-A41EEDF68713}"/>
              </a:ext>
            </a:extLst>
          </p:cNvPr>
          <p:cNvSpPr txBox="1"/>
          <p:nvPr/>
        </p:nvSpPr>
        <p:spPr>
          <a:xfrm>
            <a:off x="9451914" y="4103914"/>
            <a:ext cx="311304" cy="369332"/>
          </a:xfrm>
          <a:prstGeom prst="rect">
            <a:avLst/>
          </a:prstGeom>
          <a:solidFill>
            <a:schemeClr val="bg1"/>
          </a:solidFill>
        </p:spPr>
        <p:txBody>
          <a:bodyPr wrap="none" rtlCol="0">
            <a:spAutoFit/>
          </a:bodyPr>
          <a:lstStyle/>
          <a:p>
            <a:r>
              <a:rPr lang="de-DE" dirty="0">
                <a:solidFill>
                  <a:srgbClr val="FF0000"/>
                </a:solidFill>
              </a:rPr>
              <a:t>5</a:t>
            </a:r>
          </a:p>
        </p:txBody>
      </p:sp>
      <p:sp>
        <p:nvSpPr>
          <p:cNvPr id="24" name="Textfeld 23">
            <a:extLst>
              <a:ext uri="{FF2B5EF4-FFF2-40B4-BE49-F238E27FC236}">
                <a16:creationId xmlns:a16="http://schemas.microsoft.com/office/drawing/2014/main" id="{F0B2B5CA-7005-9AA5-F3A6-AB42CC6FE5BE}"/>
              </a:ext>
            </a:extLst>
          </p:cNvPr>
          <p:cNvSpPr txBox="1"/>
          <p:nvPr/>
        </p:nvSpPr>
        <p:spPr>
          <a:xfrm>
            <a:off x="9451914" y="3244334"/>
            <a:ext cx="311304" cy="369332"/>
          </a:xfrm>
          <a:prstGeom prst="rect">
            <a:avLst/>
          </a:prstGeom>
          <a:solidFill>
            <a:schemeClr val="bg1"/>
          </a:solidFill>
        </p:spPr>
        <p:txBody>
          <a:bodyPr wrap="none" rtlCol="0">
            <a:spAutoFit/>
          </a:bodyPr>
          <a:lstStyle/>
          <a:p>
            <a:r>
              <a:rPr lang="de-DE" dirty="0">
                <a:solidFill>
                  <a:srgbClr val="FF0000"/>
                </a:solidFill>
              </a:rPr>
              <a:t>5</a:t>
            </a:r>
          </a:p>
        </p:txBody>
      </p:sp>
      <p:sp>
        <p:nvSpPr>
          <p:cNvPr id="25" name="Textfeld 24">
            <a:extLst>
              <a:ext uri="{FF2B5EF4-FFF2-40B4-BE49-F238E27FC236}">
                <a16:creationId xmlns:a16="http://schemas.microsoft.com/office/drawing/2014/main" id="{AE9F86A3-25FB-4226-B6CD-1B12F0F4FA20}"/>
              </a:ext>
            </a:extLst>
          </p:cNvPr>
          <p:cNvSpPr txBox="1"/>
          <p:nvPr/>
        </p:nvSpPr>
        <p:spPr>
          <a:xfrm>
            <a:off x="9451914" y="1502227"/>
            <a:ext cx="311304" cy="369332"/>
          </a:xfrm>
          <a:prstGeom prst="rect">
            <a:avLst/>
          </a:prstGeom>
          <a:solidFill>
            <a:schemeClr val="bg1"/>
          </a:solidFill>
        </p:spPr>
        <p:txBody>
          <a:bodyPr wrap="none" rtlCol="0">
            <a:spAutoFit/>
          </a:bodyPr>
          <a:lstStyle/>
          <a:p>
            <a:r>
              <a:rPr lang="de-DE" dirty="0">
                <a:solidFill>
                  <a:srgbClr val="FF0000"/>
                </a:solidFill>
              </a:rPr>
              <a:t>6</a:t>
            </a:r>
          </a:p>
        </p:txBody>
      </p:sp>
      <p:sp>
        <p:nvSpPr>
          <p:cNvPr id="26" name="Textfeld 25">
            <a:extLst>
              <a:ext uri="{FF2B5EF4-FFF2-40B4-BE49-F238E27FC236}">
                <a16:creationId xmlns:a16="http://schemas.microsoft.com/office/drawing/2014/main" id="{17D0CAC3-CBD6-9D8B-3E60-1E83AEE6457F}"/>
              </a:ext>
            </a:extLst>
          </p:cNvPr>
          <p:cNvSpPr txBox="1"/>
          <p:nvPr/>
        </p:nvSpPr>
        <p:spPr>
          <a:xfrm>
            <a:off x="9451914" y="2384362"/>
            <a:ext cx="311304" cy="369332"/>
          </a:xfrm>
          <a:prstGeom prst="rect">
            <a:avLst/>
          </a:prstGeom>
          <a:solidFill>
            <a:schemeClr val="bg1"/>
          </a:solidFill>
        </p:spPr>
        <p:txBody>
          <a:bodyPr wrap="none" rtlCol="0">
            <a:spAutoFit/>
          </a:bodyPr>
          <a:lstStyle/>
          <a:p>
            <a:r>
              <a:rPr lang="de-DE" dirty="0">
                <a:solidFill>
                  <a:srgbClr val="FF0000"/>
                </a:solidFill>
              </a:rPr>
              <a:t>6</a:t>
            </a:r>
          </a:p>
        </p:txBody>
      </p:sp>
      <p:sp>
        <p:nvSpPr>
          <p:cNvPr id="27" name="Textfeld 26">
            <a:extLst>
              <a:ext uri="{FF2B5EF4-FFF2-40B4-BE49-F238E27FC236}">
                <a16:creationId xmlns:a16="http://schemas.microsoft.com/office/drawing/2014/main" id="{EE6D3E8B-8CD9-17FC-9655-991EB0AE6A1B}"/>
              </a:ext>
            </a:extLst>
          </p:cNvPr>
          <p:cNvSpPr txBox="1"/>
          <p:nvPr/>
        </p:nvSpPr>
        <p:spPr>
          <a:xfrm>
            <a:off x="4187886" y="3233837"/>
            <a:ext cx="301686" cy="369332"/>
          </a:xfrm>
          <a:prstGeom prst="rect">
            <a:avLst/>
          </a:prstGeom>
          <a:solidFill>
            <a:schemeClr val="bg1"/>
          </a:solidFill>
        </p:spPr>
        <p:txBody>
          <a:bodyPr wrap="none" rtlCol="0">
            <a:spAutoFit/>
          </a:bodyPr>
          <a:lstStyle/>
          <a:p>
            <a:r>
              <a:rPr lang="de-DE" dirty="0"/>
              <a:t>2</a:t>
            </a:r>
          </a:p>
        </p:txBody>
      </p:sp>
      <p:sp>
        <p:nvSpPr>
          <p:cNvPr id="28" name="Textfeld 27">
            <a:extLst>
              <a:ext uri="{FF2B5EF4-FFF2-40B4-BE49-F238E27FC236}">
                <a16:creationId xmlns:a16="http://schemas.microsoft.com/office/drawing/2014/main" id="{A976FC2D-A57C-CAF9-97FE-0D0F38CFD23F}"/>
              </a:ext>
            </a:extLst>
          </p:cNvPr>
          <p:cNvSpPr txBox="1"/>
          <p:nvPr/>
        </p:nvSpPr>
        <p:spPr>
          <a:xfrm>
            <a:off x="2438400" y="2384362"/>
            <a:ext cx="301686" cy="369332"/>
          </a:xfrm>
          <a:prstGeom prst="rect">
            <a:avLst/>
          </a:prstGeom>
          <a:solidFill>
            <a:schemeClr val="bg1"/>
          </a:solidFill>
        </p:spPr>
        <p:txBody>
          <a:bodyPr wrap="none" rtlCol="0">
            <a:spAutoFit/>
          </a:bodyPr>
          <a:lstStyle/>
          <a:p>
            <a:r>
              <a:rPr lang="de-DE" dirty="0"/>
              <a:t>2</a:t>
            </a:r>
          </a:p>
        </p:txBody>
      </p:sp>
      <p:sp>
        <p:nvSpPr>
          <p:cNvPr id="29" name="Textfeld 28">
            <a:extLst>
              <a:ext uri="{FF2B5EF4-FFF2-40B4-BE49-F238E27FC236}">
                <a16:creationId xmlns:a16="http://schemas.microsoft.com/office/drawing/2014/main" id="{C7991198-92FE-A82C-7CFA-2CEC02B6D143}"/>
              </a:ext>
            </a:extLst>
          </p:cNvPr>
          <p:cNvSpPr txBox="1"/>
          <p:nvPr/>
        </p:nvSpPr>
        <p:spPr>
          <a:xfrm>
            <a:off x="2434508" y="1524390"/>
            <a:ext cx="301686" cy="369332"/>
          </a:xfrm>
          <a:prstGeom prst="rect">
            <a:avLst/>
          </a:prstGeom>
          <a:solidFill>
            <a:schemeClr val="bg1"/>
          </a:solidFill>
        </p:spPr>
        <p:txBody>
          <a:bodyPr wrap="none" rtlCol="0">
            <a:spAutoFit/>
          </a:bodyPr>
          <a:lstStyle/>
          <a:p>
            <a:r>
              <a:rPr lang="de-DE" dirty="0"/>
              <a:t>2</a:t>
            </a:r>
          </a:p>
        </p:txBody>
      </p:sp>
      <p:sp>
        <p:nvSpPr>
          <p:cNvPr id="30" name="Textfeld 29">
            <a:extLst>
              <a:ext uri="{FF2B5EF4-FFF2-40B4-BE49-F238E27FC236}">
                <a16:creationId xmlns:a16="http://schemas.microsoft.com/office/drawing/2014/main" id="{E1FB6E62-9BF3-5B91-A95A-7BF46586080D}"/>
              </a:ext>
            </a:extLst>
          </p:cNvPr>
          <p:cNvSpPr txBox="1"/>
          <p:nvPr/>
        </p:nvSpPr>
        <p:spPr>
          <a:xfrm>
            <a:off x="4187886" y="4103914"/>
            <a:ext cx="301686" cy="369332"/>
          </a:xfrm>
          <a:prstGeom prst="rect">
            <a:avLst/>
          </a:prstGeom>
          <a:solidFill>
            <a:schemeClr val="bg1"/>
          </a:solidFill>
        </p:spPr>
        <p:txBody>
          <a:bodyPr wrap="none" rtlCol="0">
            <a:spAutoFit/>
          </a:bodyPr>
          <a:lstStyle/>
          <a:p>
            <a:r>
              <a:rPr lang="de-DE" dirty="0"/>
              <a:t>2</a:t>
            </a:r>
          </a:p>
        </p:txBody>
      </p:sp>
      <p:sp>
        <p:nvSpPr>
          <p:cNvPr id="31" name="Textfeld 30">
            <a:extLst>
              <a:ext uri="{FF2B5EF4-FFF2-40B4-BE49-F238E27FC236}">
                <a16:creationId xmlns:a16="http://schemas.microsoft.com/office/drawing/2014/main" id="{83BCB604-AB5D-0AD3-E6F9-CD7F64AD94C4}"/>
              </a:ext>
            </a:extLst>
          </p:cNvPr>
          <p:cNvSpPr txBox="1"/>
          <p:nvPr/>
        </p:nvSpPr>
        <p:spPr>
          <a:xfrm>
            <a:off x="7682200" y="3250556"/>
            <a:ext cx="311304" cy="369332"/>
          </a:xfrm>
          <a:prstGeom prst="rect">
            <a:avLst/>
          </a:prstGeom>
          <a:solidFill>
            <a:schemeClr val="bg1"/>
          </a:solidFill>
        </p:spPr>
        <p:txBody>
          <a:bodyPr wrap="none" rtlCol="0">
            <a:spAutoFit/>
          </a:bodyPr>
          <a:lstStyle/>
          <a:p>
            <a:r>
              <a:rPr lang="de-DE" dirty="0"/>
              <a:t>4</a:t>
            </a:r>
          </a:p>
        </p:txBody>
      </p:sp>
      <p:sp>
        <p:nvSpPr>
          <p:cNvPr id="32" name="Textfeld 31">
            <a:extLst>
              <a:ext uri="{FF2B5EF4-FFF2-40B4-BE49-F238E27FC236}">
                <a16:creationId xmlns:a16="http://schemas.microsoft.com/office/drawing/2014/main" id="{3AB53013-B80F-80F9-9123-68C730B3F807}"/>
              </a:ext>
            </a:extLst>
          </p:cNvPr>
          <p:cNvSpPr txBox="1"/>
          <p:nvPr/>
        </p:nvSpPr>
        <p:spPr>
          <a:xfrm>
            <a:off x="7682200" y="4100031"/>
            <a:ext cx="311304" cy="369332"/>
          </a:xfrm>
          <a:prstGeom prst="rect">
            <a:avLst/>
          </a:prstGeom>
          <a:solidFill>
            <a:schemeClr val="bg1"/>
          </a:solidFill>
        </p:spPr>
        <p:txBody>
          <a:bodyPr wrap="none" rtlCol="0">
            <a:spAutoFit/>
          </a:bodyPr>
          <a:lstStyle/>
          <a:p>
            <a:r>
              <a:rPr lang="de-DE" dirty="0"/>
              <a:t>4</a:t>
            </a:r>
          </a:p>
        </p:txBody>
      </p:sp>
      <p:sp>
        <p:nvSpPr>
          <p:cNvPr id="33" name="Textfeld 32">
            <a:extLst>
              <a:ext uri="{FF2B5EF4-FFF2-40B4-BE49-F238E27FC236}">
                <a16:creationId xmlns:a16="http://schemas.microsoft.com/office/drawing/2014/main" id="{3F85240B-473D-A417-3B55-B6C4FF5D8E19}"/>
              </a:ext>
            </a:extLst>
          </p:cNvPr>
          <p:cNvSpPr txBox="1"/>
          <p:nvPr/>
        </p:nvSpPr>
        <p:spPr>
          <a:xfrm>
            <a:off x="7682200" y="2361807"/>
            <a:ext cx="311304" cy="369332"/>
          </a:xfrm>
          <a:prstGeom prst="rect">
            <a:avLst/>
          </a:prstGeom>
          <a:solidFill>
            <a:schemeClr val="bg1"/>
          </a:solidFill>
        </p:spPr>
        <p:txBody>
          <a:bodyPr wrap="none" rtlCol="0">
            <a:spAutoFit/>
          </a:bodyPr>
          <a:lstStyle/>
          <a:p>
            <a:r>
              <a:rPr lang="de-DE" dirty="0"/>
              <a:t>3</a:t>
            </a:r>
          </a:p>
        </p:txBody>
      </p:sp>
      <p:sp>
        <p:nvSpPr>
          <p:cNvPr id="34" name="Textfeld 33">
            <a:extLst>
              <a:ext uri="{FF2B5EF4-FFF2-40B4-BE49-F238E27FC236}">
                <a16:creationId xmlns:a16="http://schemas.microsoft.com/office/drawing/2014/main" id="{C81AD733-DF31-D1C8-CB44-06A341555EA7}"/>
              </a:ext>
            </a:extLst>
          </p:cNvPr>
          <p:cNvSpPr txBox="1"/>
          <p:nvPr/>
        </p:nvSpPr>
        <p:spPr>
          <a:xfrm>
            <a:off x="7682200" y="1502227"/>
            <a:ext cx="311304" cy="369332"/>
          </a:xfrm>
          <a:prstGeom prst="rect">
            <a:avLst/>
          </a:prstGeom>
          <a:solidFill>
            <a:schemeClr val="bg1"/>
          </a:solidFill>
        </p:spPr>
        <p:txBody>
          <a:bodyPr wrap="none" rtlCol="0">
            <a:spAutoFit/>
          </a:bodyPr>
          <a:lstStyle/>
          <a:p>
            <a:r>
              <a:rPr lang="de-DE" dirty="0"/>
              <a:t>3</a:t>
            </a:r>
          </a:p>
        </p:txBody>
      </p:sp>
      <p:sp>
        <p:nvSpPr>
          <p:cNvPr id="35" name="Textfeld 34">
            <a:extLst>
              <a:ext uri="{FF2B5EF4-FFF2-40B4-BE49-F238E27FC236}">
                <a16:creationId xmlns:a16="http://schemas.microsoft.com/office/drawing/2014/main" id="{B19A507F-6D43-9E2D-B479-2F4F24009C00}"/>
              </a:ext>
            </a:extLst>
          </p:cNvPr>
          <p:cNvSpPr txBox="1"/>
          <p:nvPr/>
        </p:nvSpPr>
        <p:spPr>
          <a:xfrm>
            <a:off x="11176514" y="2384362"/>
            <a:ext cx="311304" cy="369332"/>
          </a:xfrm>
          <a:prstGeom prst="rect">
            <a:avLst/>
          </a:prstGeom>
          <a:solidFill>
            <a:schemeClr val="bg1"/>
          </a:solidFill>
        </p:spPr>
        <p:txBody>
          <a:bodyPr wrap="none" rtlCol="0">
            <a:spAutoFit/>
          </a:bodyPr>
          <a:lstStyle/>
          <a:p>
            <a:r>
              <a:rPr lang="de-DE" dirty="0">
                <a:solidFill>
                  <a:srgbClr val="FF0000"/>
                </a:solidFill>
              </a:rPr>
              <a:t>5</a:t>
            </a:r>
          </a:p>
        </p:txBody>
      </p:sp>
      <p:sp>
        <p:nvSpPr>
          <p:cNvPr id="36" name="Textfeld 35">
            <a:extLst>
              <a:ext uri="{FF2B5EF4-FFF2-40B4-BE49-F238E27FC236}">
                <a16:creationId xmlns:a16="http://schemas.microsoft.com/office/drawing/2014/main" id="{04791DE9-29B8-6581-26DF-19901C1E483B}"/>
              </a:ext>
            </a:extLst>
          </p:cNvPr>
          <p:cNvSpPr txBox="1"/>
          <p:nvPr/>
        </p:nvSpPr>
        <p:spPr>
          <a:xfrm>
            <a:off x="11176514" y="1524782"/>
            <a:ext cx="311304" cy="369332"/>
          </a:xfrm>
          <a:prstGeom prst="rect">
            <a:avLst/>
          </a:prstGeom>
          <a:solidFill>
            <a:schemeClr val="bg1"/>
          </a:solidFill>
        </p:spPr>
        <p:txBody>
          <a:bodyPr wrap="none" rtlCol="0">
            <a:spAutoFit/>
          </a:bodyPr>
          <a:lstStyle/>
          <a:p>
            <a:r>
              <a:rPr lang="de-DE" dirty="0">
                <a:solidFill>
                  <a:srgbClr val="FF0000"/>
                </a:solidFill>
              </a:rPr>
              <a:t>5</a:t>
            </a:r>
          </a:p>
        </p:txBody>
      </p:sp>
      <p:sp>
        <p:nvSpPr>
          <p:cNvPr id="37" name="Textfeld 36">
            <a:extLst>
              <a:ext uri="{FF2B5EF4-FFF2-40B4-BE49-F238E27FC236}">
                <a16:creationId xmlns:a16="http://schemas.microsoft.com/office/drawing/2014/main" id="{9533219C-1142-48BF-C38E-852412153E7C}"/>
              </a:ext>
            </a:extLst>
          </p:cNvPr>
          <p:cNvSpPr txBox="1"/>
          <p:nvPr/>
        </p:nvSpPr>
        <p:spPr>
          <a:xfrm>
            <a:off x="11178071" y="3228784"/>
            <a:ext cx="311304" cy="369332"/>
          </a:xfrm>
          <a:prstGeom prst="rect">
            <a:avLst/>
          </a:prstGeom>
          <a:solidFill>
            <a:schemeClr val="bg1"/>
          </a:solidFill>
        </p:spPr>
        <p:txBody>
          <a:bodyPr wrap="none" rtlCol="0">
            <a:spAutoFit/>
          </a:bodyPr>
          <a:lstStyle/>
          <a:p>
            <a:r>
              <a:rPr lang="de-DE" dirty="0">
                <a:solidFill>
                  <a:srgbClr val="FF0000"/>
                </a:solidFill>
              </a:rPr>
              <a:t>6</a:t>
            </a:r>
          </a:p>
        </p:txBody>
      </p:sp>
      <p:sp>
        <p:nvSpPr>
          <p:cNvPr id="38" name="Textfeld 37">
            <a:extLst>
              <a:ext uri="{FF2B5EF4-FFF2-40B4-BE49-F238E27FC236}">
                <a16:creationId xmlns:a16="http://schemas.microsoft.com/office/drawing/2014/main" id="{CC348A7D-879B-40E6-0C24-AF53CCCA541C}"/>
              </a:ext>
            </a:extLst>
          </p:cNvPr>
          <p:cNvSpPr txBox="1"/>
          <p:nvPr/>
        </p:nvSpPr>
        <p:spPr>
          <a:xfrm>
            <a:off x="11178071" y="4110919"/>
            <a:ext cx="311304" cy="369332"/>
          </a:xfrm>
          <a:prstGeom prst="rect">
            <a:avLst/>
          </a:prstGeom>
          <a:solidFill>
            <a:schemeClr val="bg1"/>
          </a:solidFill>
        </p:spPr>
        <p:txBody>
          <a:bodyPr wrap="none" rtlCol="0">
            <a:spAutoFit/>
          </a:bodyPr>
          <a:lstStyle/>
          <a:p>
            <a:r>
              <a:rPr lang="de-DE" dirty="0">
                <a:solidFill>
                  <a:srgbClr val="FF0000"/>
                </a:solidFill>
              </a:rPr>
              <a:t>6</a:t>
            </a:r>
          </a:p>
        </p:txBody>
      </p:sp>
      <p:sp>
        <p:nvSpPr>
          <p:cNvPr id="3" name="Textfeld 2">
            <a:extLst>
              <a:ext uri="{FF2B5EF4-FFF2-40B4-BE49-F238E27FC236}">
                <a16:creationId xmlns:a16="http://schemas.microsoft.com/office/drawing/2014/main" id="{E5D80782-A3B3-9CCF-9BD8-053598AE6842}"/>
              </a:ext>
            </a:extLst>
          </p:cNvPr>
          <p:cNvSpPr txBox="1"/>
          <p:nvPr/>
        </p:nvSpPr>
        <p:spPr>
          <a:xfrm>
            <a:off x="1279298" y="5938187"/>
            <a:ext cx="7209381" cy="923330"/>
          </a:xfrm>
          <a:prstGeom prst="rect">
            <a:avLst/>
          </a:prstGeom>
          <a:noFill/>
        </p:spPr>
        <p:txBody>
          <a:bodyPr wrap="square">
            <a:spAutoFit/>
          </a:bodyPr>
          <a:lstStyle/>
          <a:p>
            <a:pPr lvl="0" algn="just"/>
            <a:r>
              <a:rPr lang="de-DE" sz="1800" b="1" dirty="0">
                <a:solidFill>
                  <a:srgbClr val="000000"/>
                </a:solidFill>
                <a:effectLst/>
                <a:ea typeface="Calibri" panose="020F0502020204030204" pitchFamily="34" charset="0"/>
                <a:cs typeface="Calibri" panose="020F0502020204030204" pitchFamily="34" charset="0"/>
              </a:rPr>
              <a:t>Betrachten Sie die analoge Beispielstunde. Nennen Sie Stellen an denen Ihrer Meinung nach eine Implementierung von (den vorher gesammelten) digitalen Medien sinnvoll wäre!</a:t>
            </a:r>
            <a:endParaRPr lang="de-DE" sz="18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90352891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D23E7D8-5B11-27B5-D85B-7DA30FE3E32C}"/>
              </a:ext>
            </a:extLst>
          </p:cNvPr>
          <p:cNvSpPr>
            <a:spLocks noGrp="1"/>
          </p:cNvSpPr>
          <p:nvPr>
            <p:ph type="title"/>
          </p:nvPr>
        </p:nvSpPr>
        <p:spPr>
          <a:xfrm>
            <a:off x="1437863" y="203125"/>
            <a:ext cx="6044978" cy="1639886"/>
          </a:xfrm>
        </p:spPr>
        <p:txBody>
          <a:bodyPr>
            <a:normAutofit/>
          </a:bodyPr>
          <a:lstStyle/>
          <a:p>
            <a:r>
              <a:rPr lang="de-DE" sz="3600" dirty="0">
                <a:solidFill>
                  <a:srgbClr val="03869E"/>
                </a:solidFill>
              </a:rPr>
              <a:t>Beispiel-Unterrichtseinheit</a:t>
            </a:r>
          </a:p>
        </p:txBody>
      </p:sp>
      <p:sp>
        <p:nvSpPr>
          <p:cNvPr id="3" name="Titel 1">
            <a:extLst>
              <a:ext uri="{FF2B5EF4-FFF2-40B4-BE49-F238E27FC236}">
                <a16:creationId xmlns:a16="http://schemas.microsoft.com/office/drawing/2014/main" id="{ACB9126E-BE20-3EF5-A3AD-E243FDF9A5E0}"/>
              </a:ext>
            </a:extLst>
          </p:cNvPr>
          <p:cNvSpPr txBox="1">
            <a:spLocks/>
          </p:cNvSpPr>
          <p:nvPr/>
        </p:nvSpPr>
        <p:spPr>
          <a:xfrm>
            <a:off x="1141417" y="987398"/>
            <a:ext cx="2760024" cy="1639886"/>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3200" kern="1200" cap="all" baseline="0">
                <a:solidFill>
                  <a:schemeClr val="tx1"/>
                </a:solidFill>
                <a:latin typeface="+mj-lt"/>
                <a:ea typeface="+mj-ea"/>
                <a:cs typeface="+mj-cs"/>
              </a:defRPr>
            </a:lvl1pPr>
          </a:lstStyle>
          <a:p>
            <a:r>
              <a:rPr lang="de-DE" sz="3600" dirty="0">
                <a:solidFill>
                  <a:srgbClr val="FA6200"/>
                </a:solidFill>
              </a:rPr>
              <a:t>Aufgabe 3.2</a:t>
            </a:r>
          </a:p>
        </p:txBody>
      </p:sp>
      <p:pic>
        <p:nvPicPr>
          <p:cNvPr id="5" name="Grafik 4" descr="Klemmbrett teilweise angekreuzt mit einfarbiger Füllung">
            <a:extLst>
              <a:ext uri="{FF2B5EF4-FFF2-40B4-BE49-F238E27FC236}">
                <a16:creationId xmlns:a16="http://schemas.microsoft.com/office/drawing/2014/main" id="{2CA56FD9-ABE2-4B28-1EF1-8D37E8B125B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80662" y="2971800"/>
            <a:ext cx="914400" cy="914400"/>
          </a:xfrm>
          <a:prstGeom prst="rect">
            <a:avLst/>
          </a:prstGeom>
        </p:spPr>
      </p:pic>
      <p:pic>
        <p:nvPicPr>
          <p:cNvPr id="6" name="Grafik 5" descr="Stoppuhr 66% mit einfarbiger Füllung">
            <a:extLst>
              <a:ext uri="{FF2B5EF4-FFF2-40B4-BE49-F238E27FC236}">
                <a16:creationId xmlns:a16="http://schemas.microsoft.com/office/drawing/2014/main" id="{9BBBB2D2-7A49-AF54-5AF2-A3D947C32A38}"/>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7052142" y="5085431"/>
            <a:ext cx="914400" cy="914400"/>
          </a:xfrm>
          <a:prstGeom prst="rect">
            <a:avLst/>
          </a:prstGeom>
        </p:spPr>
      </p:pic>
      <p:sp>
        <p:nvSpPr>
          <p:cNvPr id="8" name="Textfeld 7">
            <a:extLst>
              <a:ext uri="{FF2B5EF4-FFF2-40B4-BE49-F238E27FC236}">
                <a16:creationId xmlns:a16="http://schemas.microsoft.com/office/drawing/2014/main" id="{F2D761E6-EA33-55E5-AAE4-C0685F9FE885}"/>
              </a:ext>
            </a:extLst>
          </p:cNvPr>
          <p:cNvSpPr txBox="1"/>
          <p:nvPr/>
        </p:nvSpPr>
        <p:spPr>
          <a:xfrm>
            <a:off x="7937386" y="5357965"/>
            <a:ext cx="2227031" cy="369332"/>
          </a:xfrm>
          <a:prstGeom prst="rect">
            <a:avLst/>
          </a:prstGeom>
          <a:noFill/>
        </p:spPr>
        <p:txBody>
          <a:bodyPr wrap="square" rtlCol="0">
            <a:spAutoFit/>
          </a:bodyPr>
          <a:lstStyle/>
          <a:p>
            <a:r>
              <a:rPr lang="de-DE" dirty="0"/>
              <a:t>Zeitvorgabe: 20 min</a:t>
            </a:r>
          </a:p>
        </p:txBody>
      </p:sp>
      <p:sp>
        <p:nvSpPr>
          <p:cNvPr id="9" name="Textplatzhalter 3">
            <a:extLst>
              <a:ext uri="{FF2B5EF4-FFF2-40B4-BE49-F238E27FC236}">
                <a16:creationId xmlns:a16="http://schemas.microsoft.com/office/drawing/2014/main" id="{47D3062A-B73B-1DDC-0FF2-3D601F166372}"/>
              </a:ext>
            </a:extLst>
          </p:cNvPr>
          <p:cNvSpPr txBox="1">
            <a:spLocks/>
          </p:cNvSpPr>
          <p:nvPr/>
        </p:nvSpPr>
        <p:spPr>
          <a:xfrm>
            <a:off x="2128961" y="3987818"/>
            <a:ext cx="9067137" cy="1178919"/>
          </a:xfrm>
          <a:prstGeom prst="rect">
            <a:avLst/>
          </a:prstGeom>
        </p:spPr>
        <p:txBody>
          <a:bodyPr vert="horz" lIns="91440" tIns="45720" rIns="91440" bIns="45720" rtlCol="0">
            <a:normAutofit/>
          </a:bodyPr>
          <a:lstStyle>
            <a:lvl1pPr marL="0" indent="0" algn="l" defTabSz="914400" rtl="0" eaLnBrk="1" latinLnBrk="0" hangingPunct="1">
              <a:lnSpc>
                <a:spcPct val="120000"/>
              </a:lnSpc>
              <a:spcBef>
                <a:spcPts val="1000"/>
              </a:spcBef>
              <a:buSzPct val="125000"/>
              <a:buFont typeface="Arial" panose="020B0604020202020204" pitchFamily="34" charset="0"/>
              <a:buNone/>
              <a:defRPr sz="1600" kern="1200">
                <a:solidFill>
                  <a:schemeClr val="tx1"/>
                </a:solidFill>
                <a:latin typeface="+mn-lt"/>
                <a:ea typeface="+mn-ea"/>
                <a:cs typeface="+mn-cs"/>
              </a:defRPr>
            </a:lvl1pPr>
            <a:lvl2pPr marL="457200" indent="0" algn="l" defTabSz="914400" rtl="0" eaLnBrk="1" latinLnBrk="0" hangingPunct="1">
              <a:lnSpc>
                <a:spcPct val="120000"/>
              </a:lnSpc>
              <a:spcBef>
                <a:spcPts val="500"/>
              </a:spcBef>
              <a:buSzPct val="125000"/>
              <a:buFont typeface="Arial" panose="020B0604020202020204" pitchFamily="34" charset="0"/>
              <a:buNone/>
              <a:defRPr sz="1400" kern="1200">
                <a:solidFill>
                  <a:schemeClr val="tx1"/>
                </a:solidFill>
                <a:latin typeface="+mn-lt"/>
                <a:ea typeface="+mn-ea"/>
                <a:cs typeface="+mn-cs"/>
              </a:defRPr>
            </a:lvl2pPr>
            <a:lvl3pPr marL="914400" indent="0" algn="l" defTabSz="914400" rtl="0" eaLnBrk="1" latinLnBrk="0" hangingPunct="1">
              <a:lnSpc>
                <a:spcPct val="120000"/>
              </a:lnSpc>
              <a:spcBef>
                <a:spcPts val="500"/>
              </a:spcBef>
              <a:buSzPct val="125000"/>
              <a:buFont typeface="Arial" panose="020B0604020202020204" pitchFamily="34" charset="0"/>
              <a:buNone/>
              <a:defRPr sz="1200" kern="1200">
                <a:solidFill>
                  <a:schemeClr val="tx1"/>
                </a:solidFill>
                <a:latin typeface="+mn-lt"/>
                <a:ea typeface="+mn-ea"/>
                <a:cs typeface="+mn-cs"/>
              </a:defRPr>
            </a:lvl3pPr>
            <a:lvl4pPr marL="1371600" indent="0" algn="l" defTabSz="914400" rtl="0" eaLnBrk="1" latinLnBrk="0" hangingPunct="1">
              <a:lnSpc>
                <a:spcPct val="120000"/>
              </a:lnSpc>
              <a:spcBef>
                <a:spcPts val="500"/>
              </a:spcBef>
              <a:buSzPct val="125000"/>
              <a:buFont typeface="Arial" panose="020B0604020202020204" pitchFamily="34" charset="0"/>
              <a:buNone/>
              <a:defRPr sz="1000" kern="1200">
                <a:solidFill>
                  <a:schemeClr val="tx1"/>
                </a:solidFill>
                <a:latin typeface="+mn-lt"/>
                <a:ea typeface="+mn-ea"/>
                <a:cs typeface="+mn-cs"/>
              </a:defRPr>
            </a:lvl4pPr>
            <a:lvl5pPr marL="1828800" indent="0" algn="l" defTabSz="914400" rtl="0" eaLnBrk="1" latinLnBrk="0" hangingPunct="1">
              <a:lnSpc>
                <a:spcPct val="120000"/>
              </a:lnSpc>
              <a:spcBef>
                <a:spcPts val="500"/>
              </a:spcBef>
              <a:buSzPct val="125000"/>
              <a:buFont typeface="Arial" panose="020B0604020202020204" pitchFamily="34" charset="0"/>
              <a:buNone/>
              <a:defRPr sz="1000" kern="1200">
                <a:solidFill>
                  <a:schemeClr val="tx1"/>
                </a:solidFill>
                <a:latin typeface="+mn-lt"/>
                <a:ea typeface="+mn-ea"/>
                <a:cs typeface="+mn-cs"/>
              </a:defRPr>
            </a:lvl5pPr>
            <a:lvl6pPr marL="2286000" indent="0" algn="l" defTabSz="914400" rtl="0" eaLnBrk="1" latinLnBrk="0" hangingPunct="1">
              <a:lnSpc>
                <a:spcPct val="120000"/>
              </a:lnSpc>
              <a:spcBef>
                <a:spcPts val="500"/>
              </a:spcBef>
              <a:buSzPct val="125000"/>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120000"/>
              </a:lnSpc>
              <a:spcBef>
                <a:spcPts val="500"/>
              </a:spcBef>
              <a:buSzPct val="125000"/>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120000"/>
              </a:lnSpc>
              <a:spcBef>
                <a:spcPts val="500"/>
              </a:spcBef>
              <a:buSzPct val="125000"/>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120000"/>
              </a:lnSpc>
              <a:spcBef>
                <a:spcPts val="500"/>
              </a:spcBef>
              <a:buSzPct val="125000"/>
              <a:buFont typeface="Arial" panose="020B0604020202020204" pitchFamily="34" charset="0"/>
              <a:buNone/>
              <a:defRPr sz="1000" kern="1200">
                <a:solidFill>
                  <a:schemeClr val="tx1"/>
                </a:solidFill>
                <a:latin typeface="+mn-lt"/>
                <a:ea typeface="+mn-ea"/>
                <a:cs typeface="+mn-cs"/>
              </a:defRPr>
            </a:lvl9pPr>
          </a:lstStyle>
          <a:p>
            <a:pPr marL="285750" indent="-285750">
              <a:buFont typeface="Arial" panose="020B0604020202020204" pitchFamily="34" charset="0"/>
              <a:buChar char="•"/>
            </a:pPr>
            <a:r>
              <a:rPr lang="de-DE" sz="1800" b="1" dirty="0">
                <a:solidFill>
                  <a:srgbClr val="000000"/>
                </a:solidFill>
                <a:ea typeface="Calibri" panose="020F0502020204030204" pitchFamily="34" charset="0"/>
                <a:cs typeface="Calibri" panose="020F0502020204030204" pitchFamily="34" charset="0"/>
              </a:rPr>
              <a:t>Tauschen Sie sich in den Gruppen über Ihre Ergebnisse aus der vorherigen Aufgabe aus. Ergänzen Sie nun die SAMR-CU-Matrix bei Taskcards. Stellen Sie vor jedem Eintrag Ihre Gruppennummer voran.</a:t>
            </a:r>
          </a:p>
        </p:txBody>
      </p:sp>
      <p:sp>
        <p:nvSpPr>
          <p:cNvPr id="10" name="Textfeld 9">
            <a:extLst>
              <a:ext uri="{FF2B5EF4-FFF2-40B4-BE49-F238E27FC236}">
                <a16:creationId xmlns:a16="http://schemas.microsoft.com/office/drawing/2014/main" id="{A1F22009-C651-7208-3D83-D0BE719571CE}"/>
              </a:ext>
            </a:extLst>
          </p:cNvPr>
          <p:cNvSpPr txBox="1"/>
          <p:nvPr/>
        </p:nvSpPr>
        <p:spPr>
          <a:xfrm>
            <a:off x="1315942" y="5506273"/>
            <a:ext cx="6852697" cy="923330"/>
          </a:xfrm>
          <a:prstGeom prst="rect">
            <a:avLst/>
          </a:prstGeom>
          <a:noFill/>
        </p:spPr>
        <p:txBody>
          <a:bodyPr wrap="square">
            <a:spAutoFit/>
          </a:bodyPr>
          <a:lstStyle/>
          <a:p>
            <a:pPr lvl="0"/>
            <a:r>
              <a:rPr lang="de-DE" sz="1800" i="1" dirty="0">
                <a:solidFill>
                  <a:srgbClr val="000000"/>
                </a:solidFill>
                <a:effectLst/>
                <a:ea typeface="Calibri" panose="020F0502020204030204" pitchFamily="34" charset="0"/>
                <a:cs typeface="Calibri" panose="020F0502020204030204" pitchFamily="34" charset="0"/>
              </a:rPr>
              <a:t>Hinweis:</a:t>
            </a:r>
          </a:p>
          <a:p>
            <a:pPr marL="342900" lvl="0" indent="-342900">
              <a:buFont typeface="Symbol" pitchFamily="2" charset="2"/>
              <a:buChar char=""/>
            </a:pPr>
            <a:r>
              <a:rPr lang="de-DE" sz="1800" i="1" dirty="0">
                <a:solidFill>
                  <a:srgbClr val="000000"/>
                </a:solidFill>
                <a:effectLst/>
                <a:ea typeface="Calibri" panose="020F0502020204030204" pitchFamily="34" charset="0"/>
                <a:cs typeface="Calibri" panose="020F0502020204030204" pitchFamily="34" charset="0"/>
              </a:rPr>
              <a:t>In der nächsten Phase werden die Ergebnisse präsentiert.</a:t>
            </a:r>
            <a:br>
              <a:rPr lang="de-DE" sz="1800" i="1" dirty="0">
                <a:solidFill>
                  <a:srgbClr val="000000"/>
                </a:solidFill>
                <a:effectLst/>
                <a:ea typeface="Calibri" panose="020F0502020204030204" pitchFamily="34" charset="0"/>
                <a:cs typeface="Calibri" panose="020F0502020204030204" pitchFamily="34" charset="0"/>
              </a:rPr>
            </a:br>
            <a:r>
              <a:rPr lang="de-DE" sz="1800" i="1" dirty="0">
                <a:solidFill>
                  <a:srgbClr val="000000"/>
                </a:solidFill>
                <a:effectLst/>
                <a:ea typeface="Calibri" panose="020F0502020204030204" pitchFamily="34" charset="0"/>
                <a:cs typeface="Calibri" panose="020F0502020204030204" pitchFamily="34" charset="0"/>
              </a:rPr>
              <a:t>Bereiten Sie sich hierauf in der gemeinsamen Gruppe vor.</a:t>
            </a:r>
            <a:endParaRPr lang="de-DE" sz="1800" i="1" dirty="0">
              <a:effectLst/>
              <a:ea typeface="Calibri" panose="020F0502020204030204" pitchFamily="34" charset="0"/>
              <a:cs typeface="Times New Roman" panose="02020603050405020304" pitchFamily="18" charset="0"/>
            </a:endParaRPr>
          </a:p>
        </p:txBody>
      </p:sp>
      <p:pic>
        <p:nvPicPr>
          <p:cNvPr id="12" name="Grafik 11" descr="Sitzungssaal mit einfarbiger Füllung">
            <a:extLst>
              <a:ext uri="{FF2B5EF4-FFF2-40B4-BE49-F238E27FC236}">
                <a16:creationId xmlns:a16="http://schemas.microsoft.com/office/drawing/2014/main" id="{A28BC0FB-F4F1-A066-A788-37EA9B230AE6}"/>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7509342" y="668693"/>
            <a:ext cx="1759571" cy="1759571"/>
          </a:xfrm>
          <a:prstGeom prst="rect">
            <a:avLst/>
          </a:prstGeom>
        </p:spPr>
      </p:pic>
      <p:sp>
        <p:nvSpPr>
          <p:cNvPr id="4" name="Rechteck 3">
            <a:extLst>
              <a:ext uri="{FF2B5EF4-FFF2-40B4-BE49-F238E27FC236}">
                <a16:creationId xmlns:a16="http://schemas.microsoft.com/office/drawing/2014/main" id="{7B1ACD88-5F31-0047-0989-2F6FD4EF9ED6}"/>
              </a:ext>
            </a:extLst>
          </p:cNvPr>
          <p:cNvSpPr/>
          <p:nvPr/>
        </p:nvSpPr>
        <p:spPr>
          <a:xfrm>
            <a:off x="19197" y="5715000"/>
            <a:ext cx="1122219" cy="1143000"/>
          </a:xfrm>
          <a:prstGeom prst="rect">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11" name="Textfeld 10">
            <a:extLst>
              <a:ext uri="{FF2B5EF4-FFF2-40B4-BE49-F238E27FC236}">
                <a16:creationId xmlns:a16="http://schemas.microsoft.com/office/drawing/2014/main" id="{ECD8E28B-ED10-0A56-97E3-8BBF2F7FA13F}"/>
              </a:ext>
            </a:extLst>
          </p:cNvPr>
          <p:cNvSpPr txBox="1"/>
          <p:nvPr/>
        </p:nvSpPr>
        <p:spPr>
          <a:xfrm>
            <a:off x="2128961" y="2791182"/>
            <a:ext cx="8615239" cy="1107996"/>
          </a:xfrm>
          <a:prstGeom prst="rect">
            <a:avLst/>
          </a:prstGeom>
          <a:noFill/>
        </p:spPr>
        <p:txBody>
          <a:bodyPr wrap="square">
            <a:spAutoFit/>
          </a:bodyPr>
          <a:lstStyle/>
          <a:p>
            <a:pPr marL="285750" lvl="0" indent="-285750">
              <a:buFont typeface="Arial" panose="020B0604020202020204" pitchFamily="34" charset="0"/>
              <a:buChar char="•"/>
            </a:pPr>
            <a:r>
              <a:rPr lang="de-DE" sz="1800" b="1" dirty="0">
                <a:solidFill>
                  <a:srgbClr val="FF0000"/>
                </a:solidFill>
                <a:ea typeface="Calibri" panose="020F0502020204030204" pitchFamily="34" charset="0"/>
                <a:cs typeface="Calibri" panose="020F0502020204030204" pitchFamily="34" charset="0"/>
              </a:rPr>
              <a:t>Die Gruppen kommen wie folgt zusammen:</a:t>
            </a:r>
          </a:p>
          <a:p>
            <a:pPr lvl="1"/>
            <a:r>
              <a:rPr lang="de-DE" sz="1600" b="1" dirty="0">
                <a:solidFill>
                  <a:srgbClr val="FF0000"/>
                </a:solidFill>
                <a:ea typeface="Calibri" panose="020F0502020204030204" pitchFamily="34" charset="0"/>
                <a:cs typeface="Calibri" panose="020F0502020204030204" pitchFamily="34" charset="0"/>
              </a:rPr>
              <a:t>- Gruppe 1 + Gruppe 2 (G1-2)</a:t>
            </a:r>
          </a:p>
          <a:p>
            <a:pPr lvl="1"/>
            <a:r>
              <a:rPr lang="de-DE" sz="1600" b="1" dirty="0">
                <a:solidFill>
                  <a:srgbClr val="FF0000"/>
                </a:solidFill>
                <a:ea typeface="Calibri" panose="020F0502020204030204" pitchFamily="34" charset="0"/>
                <a:cs typeface="Calibri" panose="020F0502020204030204" pitchFamily="34" charset="0"/>
              </a:rPr>
              <a:t>- Gruppe 3 + Gruppe 4 (G3-4)</a:t>
            </a:r>
          </a:p>
          <a:p>
            <a:pPr lvl="1"/>
            <a:r>
              <a:rPr lang="de-DE" sz="1600" b="1" dirty="0">
                <a:solidFill>
                  <a:srgbClr val="FF0000"/>
                </a:solidFill>
                <a:ea typeface="Calibri" panose="020F0502020204030204" pitchFamily="34" charset="0"/>
                <a:cs typeface="Calibri" panose="020F0502020204030204" pitchFamily="34" charset="0"/>
              </a:rPr>
              <a:t>- Gruppe 5 + Gruppe 6 (G5-6)</a:t>
            </a:r>
          </a:p>
        </p:txBody>
      </p:sp>
    </p:spTree>
    <p:extLst>
      <p:ext uri="{BB962C8B-B14F-4D97-AF65-F5344CB8AC3E}">
        <p14:creationId xmlns:p14="http://schemas.microsoft.com/office/powerpoint/2010/main" val="103652823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5324FD-636D-9498-5924-497122555430}"/>
            </a:ext>
          </a:extLst>
        </p:cNvPr>
        <p:cNvGrpSpPr/>
        <p:nvPr/>
      </p:nvGrpSpPr>
      <p:grpSpPr>
        <a:xfrm>
          <a:off x="0" y="0"/>
          <a:ext cx="0" cy="0"/>
          <a:chOff x="0" y="0"/>
          <a:chExt cx="0" cy="0"/>
        </a:xfrm>
      </p:grpSpPr>
      <p:pic>
        <p:nvPicPr>
          <p:cNvPr id="39" name="Grafik 38">
            <a:extLst>
              <a:ext uri="{FF2B5EF4-FFF2-40B4-BE49-F238E27FC236}">
                <a16:creationId xmlns:a16="http://schemas.microsoft.com/office/drawing/2014/main" id="{A6D3A1C4-15CD-F973-BE3D-73486C983203}"/>
              </a:ext>
            </a:extLst>
          </p:cNvPr>
          <p:cNvPicPr>
            <a:picLocks noChangeAspect="1"/>
          </p:cNvPicPr>
          <p:nvPr/>
        </p:nvPicPr>
        <p:blipFill>
          <a:blip r:embed="rId3">
            <a:alphaModFix amt="80000"/>
          </a:blip>
          <a:stretch>
            <a:fillRect/>
          </a:stretch>
        </p:blipFill>
        <p:spPr>
          <a:xfrm>
            <a:off x="-1" y="897692"/>
            <a:ext cx="12220615" cy="4952291"/>
          </a:xfrm>
          <a:prstGeom prst="rect">
            <a:avLst/>
          </a:prstGeom>
        </p:spPr>
      </p:pic>
      <p:sp>
        <p:nvSpPr>
          <p:cNvPr id="15" name="Textfeld 14">
            <a:extLst>
              <a:ext uri="{FF2B5EF4-FFF2-40B4-BE49-F238E27FC236}">
                <a16:creationId xmlns:a16="http://schemas.microsoft.com/office/drawing/2014/main" id="{EFCB2083-21FB-5804-D867-2F97826F9973}"/>
              </a:ext>
            </a:extLst>
          </p:cNvPr>
          <p:cNvSpPr txBox="1"/>
          <p:nvPr/>
        </p:nvSpPr>
        <p:spPr>
          <a:xfrm>
            <a:off x="2438400" y="4103914"/>
            <a:ext cx="301686" cy="369332"/>
          </a:xfrm>
          <a:prstGeom prst="rect">
            <a:avLst/>
          </a:prstGeom>
          <a:solidFill>
            <a:schemeClr val="bg1"/>
          </a:solidFill>
        </p:spPr>
        <p:txBody>
          <a:bodyPr wrap="none" rtlCol="0">
            <a:spAutoFit/>
          </a:bodyPr>
          <a:lstStyle/>
          <a:p>
            <a:r>
              <a:rPr lang="de-DE" dirty="0"/>
              <a:t>1</a:t>
            </a:r>
          </a:p>
        </p:txBody>
      </p:sp>
      <p:sp>
        <p:nvSpPr>
          <p:cNvPr id="16" name="Textfeld 15">
            <a:extLst>
              <a:ext uri="{FF2B5EF4-FFF2-40B4-BE49-F238E27FC236}">
                <a16:creationId xmlns:a16="http://schemas.microsoft.com/office/drawing/2014/main" id="{D09E36D3-1C1A-1A0C-FA61-BAA36A514D57}"/>
              </a:ext>
            </a:extLst>
          </p:cNvPr>
          <p:cNvSpPr txBox="1"/>
          <p:nvPr/>
        </p:nvSpPr>
        <p:spPr>
          <a:xfrm>
            <a:off x="4187886" y="1534887"/>
            <a:ext cx="301686" cy="369332"/>
          </a:xfrm>
          <a:prstGeom prst="rect">
            <a:avLst/>
          </a:prstGeom>
          <a:solidFill>
            <a:schemeClr val="bg1"/>
          </a:solidFill>
        </p:spPr>
        <p:txBody>
          <a:bodyPr wrap="none" rtlCol="0">
            <a:spAutoFit/>
          </a:bodyPr>
          <a:lstStyle/>
          <a:p>
            <a:r>
              <a:rPr lang="de-DE" dirty="0"/>
              <a:t>1</a:t>
            </a:r>
          </a:p>
        </p:txBody>
      </p:sp>
      <p:sp>
        <p:nvSpPr>
          <p:cNvPr id="17" name="Textfeld 16">
            <a:extLst>
              <a:ext uri="{FF2B5EF4-FFF2-40B4-BE49-F238E27FC236}">
                <a16:creationId xmlns:a16="http://schemas.microsoft.com/office/drawing/2014/main" id="{E5F2C482-26FF-09C5-B35E-4502D7B2A52C}"/>
              </a:ext>
            </a:extLst>
          </p:cNvPr>
          <p:cNvSpPr txBox="1"/>
          <p:nvPr/>
        </p:nvSpPr>
        <p:spPr>
          <a:xfrm>
            <a:off x="2438400" y="3244334"/>
            <a:ext cx="301686" cy="369332"/>
          </a:xfrm>
          <a:prstGeom prst="rect">
            <a:avLst/>
          </a:prstGeom>
          <a:solidFill>
            <a:schemeClr val="bg1"/>
          </a:solidFill>
        </p:spPr>
        <p:txBody>
          <a:bodyPr wrap="none" rtlCol="0">
            <a:spAutoFit/>
          </a:bodyPr>
          <a:lstStyle/>
          <a:p>
            <a:r>
              <a:rPr lang="de-DE" dirty="0"/>
              <a:t>1</a:t>
            </a:r>
          </a:p>
        </p:txBody>
      </p:sp>
      <p:sp>
        <p:nvSpPr>
          <p:cNvPr id="18" name="Textfeld 17">
            <a:extLst>
              <a:ext uri="{FF2B5EF4-FFF2-40B4-BE49-F238E27FC236}">
                <a16:creationId xmlns:a16="http://schemas.microsoft.com/office/drawing/2014/main" id="{7FD867A3-09A9-D6A0-E90A-5D0E11CA3235}"/>
              </a:ext>
            </a:extLst>
          </p:cNvPr>
          <p:cNvSpPr txBox="1"/>
          <p:nvPr/>
        </p:nvSpPr>
        <p:spPr>
          <a:xfrm>
            <a:off x="4187886" y="2384362"/>
            <a:ext cx="301686" cy="369332"/>
          </a:xfrm>
          <a:prstGeom prst="rect">
            <a:avLst/>
          </a:prstGeom>
          <a:solidFill>
            <a:schemeClr val="bg1"/>
          </a:solidFill>
        </p:spPr>
        <p:txBody>
          <a:bodyPr wrap="none" rtlCol="0">
            <a:spAutoFit/>
          </a:bodyPr>
          <a:lstStyle/>
          <a:p>
            <a:r>
              <a:rPr lang="de-DE" dirty="0"/>
              <a:t>1</a:t>
            </a:r>
          </a:p>
        </p:txBody>
      </p:sp>
      <p:sp>
        <p:nvSpPr>
          <p:cNvPr id="19" name="Textfeld 18">
            <a:extLst>
              <a:ext uri="{FF2B5EF4-FFF2-40B4-BE49-F238E27FC236}">
                <a16:creationId xmlns:a16="http://schemas.microsoft.com/office/drawing/2014/main" id="{D4B5A068-C5C9-EAAE-E0AF-F114162F8976}"/>
              </a:ext>
            </a:extLst>
          </p:cNvPr>
          <p:cNvSpPr txBox="1"/>
          <p:nvPr/>
        </p:nvSpPr>
        <p:spPr>
          <a:xfrm>
            <a:off x="5945157" y="4103914"/>
            <a:ext cx="311304" cy="369332"/>
          </a:xfrm>
          <a:prstGeom prst="rect">
            <a:avLst/>
          </a:prstGeom>
          <a:solidFill>
            <a:schemeClr val="bg1"/>
          </a:solidFill>
        </p:spPr>
        <p:txBody>
          <a:bodyPr wrap="none" rtlCol="0">
            <a:spAutoFit/>
          </a:bodyPr>
          <a:lstStyle/>
          <a:p>
            <a:r>
              <a:rPr lang="de-DE" dirty="0"/>
              <a:t>3</a:t>
            </a:r>
          </a:p>
        </p:txBody>
      </p:sp>
      <p:sp>
        <p:nvSpPr>
          <p:cNvPr id="20" name="Textfeld 19">
            <a:extLst>
              <a:ext uri="{FF2B5EF4-FFF2-40B4-BE49-F238E27FC236}">
                <a16:creationId xmlns:a16="http://schemas.microsoft.com/office/drawing/2014/main" id="{1F7564B3-AF46-FF7C-BB8B-490671CD2A6B}"/>
              </a:ext>
            </a:extLst>
          </p:cNvPr>
          <p:cNvSpPr txBox="1"/>
          <p:nvPr/>
        </p:nvSpPr>
        <p:spPr>
          <a:xfrm>
            <a:off x="5945157" y="1534887"/>
            <a:ext cx="311304" cy="369332"/>
          </a:xfrm>
          <a:prstGeom prst="rect">
            <a:avLst/>
          </a:prstGeom>
          <a:solidFill>
            <a:schemeClr val="bg1"/>
          </a:solidFill>
        </p:spPr>
        <p:txBody>
          <a:bodyPr wrap="none" rtlCol="0">
            <a:spAutoFit/>
          </a:bodyPr>
          <a:lstStyle/>
          <a:p>
            <a:r>
              <a:rPr lang="de-DE" dirty="0"/>
              <a:t>4</a:t>
            </a:r>
          </a:p>
        </p:txBody>
      </p:sp>
      <p:sp>
        <p:nvSpPr>
          <p:cNvPr id="21" name="Textfeld 20">
            <a:extLst>
              <a:ext uri="{FF2B5EF4-FFF2-40B4-BE49-F238E27FC236}">
                <a16:creationId xmlns:a16="http://schemas.microsoft.com/office/drawing/2014/main" id="{DE7A6581-665A-7733-35DE-AFB6535B0B99}"/>
              </a:ext>
            </a:extLst>
          </p:cNvPr>
          <p:cNvSpPr txBox="1"/>
          <p:nvPr/>
        </p:nvSpPr>
        <p:spPr>
          <a:xfrm>
            <a:off x="5945157" y="3244334"/>
            <a:ext cx="311304" cy="369332"/>
          </a:xfrm>
          <a:prstGeom prst="rect">
            <a:avLst/>
          </a:prstGeom>
          <a:solidFill>
            <a:schemeClr val="bg1"/>
          </a:solidFill>
        </p:spPr>
        <p:txBody>
          <a:bodyPr wrap="none" rtlCol="0">
            <a:spAutoFit/>
          </a:bodyPr>
          <a:lstStyle/>
          <a:p>
            <a:r>
              <a:rPr lang="de-DE" dirty="0"/>
              <a:t>3</a:t>
            </a:r>
          </a:p>
        </p:txBody>
      </p:sp>
      <p:sp>
        <p:nvSpPr>
          <p:cNvPr id="22" name="Textfeld 21">
            <a:extLst>
              <a:ext uri="{FF2B5EF4-FFF2-40B4-BE49-F238E27FC236}">
                <a16:creationId xmlns:a16="http://schemas.microsoft.com/office/drawing/2014/main" id="{7B16F958-8B1A-D3B8-B333-EF06A8BFE14B}"/>
              </a:ext>
            </a:extLst>
          </p:cNvPr>
          <p:cNvSpPr txBox="1"/>
          <p:nvPr/>
        </p:nvSpPr>
        <p:spPr>
          <a:xfrm>
            <a:off x="5945157" y="2384362"/>
            <a:ext cx="311304" cy="369332"/>
          </a:xfrm>
          <a:prstGeom prst="rect">
            <a:avLst/>
          </a:prstGeom>
          <a:solidFill>
            <a:schemeClr val="bg1"/>
          </a:solidFill>
        </p:spPr>
        <p:txBody>
          <a:bodyPr wrap="none" rtlCol="0">
            <a:spAutoFit/>
          </a:bodyPr>
          <a:lstStyle/>
          <a:p>
            <a:r>
              <a:rPr lang="de-DE" dirty="0"/>
              <a:t>4</a:t>
            </a:r>
          </a:p>
        </p:txBody>
      </p:sp>
      <p:sp>
        <p:nvSpPr>
          <p:cNvPr id="23" name="Textfeld 22">
            <a:extLst>
              <a:ext uri="{FF2B5EF4-FFF2-40B4-BE49-F238E27FC236}">
                <a16:creationId xmlns:a16="http://schemas.microsoft.com/office/drawing/2014/main" id="{B7669219-C8BD-4F33-3346-5E6C16604EB1}"/>
              </a:ext>
            </a:extLst>
          </p:cNvPr>
          <p:cNvSpPr txBox="1"/>
          <p:nvPr/>
        </p:nvSpPr>
        <p:spPr>
          <a:xfrm>
            <a:off x="9451914" y="4103914"/>
            <a:ext cx="311304" cy="369332"/>
          </a:xfrm>
          <a:prstGeom prst="rect">
            <a:avLst/>
          </a:prstGeom>
          <a:solidFill>
            <a:schemeClr val="bg1"/>
          </a:solidFill>
        </p:spPr>
        <p:txBody>
          <a:bodyPr wrap="none" rtlCol="0">
            <a:spAutoFit/>
          </a:bodyPr>
          <a:lstStyle/>
          <a:p>
            <a:r>
              <a:rPr lang="de-DE" dirty="0">
                <a:solidFill>
                  <a:srgbClr val="FF0000"/>
                </a:solidFill>
              </a:rPr>
              <a:t>5</a:t>
            </a:r>
          </a:p>
        </p:txBody>
      </p:sp>
      <p:sp>
        <p:nvSpPr>
          <p:cNvPr id="24" name="Textfeld 23">
            <a:extLst>
              <a:ext uri="{FF2B5EF4-FFF2-40B4-BE49-F238E27FC236}">
                <a16:creationId xmlns:a16="http://schemas.microsoft.com/office/drawing/2014/main" id="{4DB191D0-C62E-1700-A21A-DC44F1357922}"/>
              </a:ext>
            </a:extLst>
          </p:cNvPr>
          <p:cNvSpPr txBox="1"/>
          <p:nvPr/>
        </p:nvSpPr>
        <p:spPr>
          <a:xfrm>
            <a:off x="9451914" y="3244334"/>
            <a:ext cx="311304" cy="369332"/>
          </a:xfrm>
          <a:prstGeom prst="rect">
            <a:avLst/>
          </a:prstGeom>
          <a:solidFill>
            <a:schemeClr val="bg1"/>
          </a:solidFill>
        </p:spPr>
        <p:txBody>
          <a:bodyPr wrap="none" rtlCol="0">
            <a:spAutoFit/>
          </a:bodyPr>
          <a:lstStyle/>
          <a:p>
            <a:r>
              <a:rPr lang="de-DE" dirty="0">
                <a:solidFill>
                  <a:srgbClr val="FF0000"/>
                </a:solidFill>
              </a:rPr>
              <a:t>5</a:t>
            </a:r>
          </a:p>
        </p:txBody>
      </p:sp>
      <p:sp>
        <p:nvSpPr>
          <p:cNvPr id="25" name="Textfeld 24">
            <a:extLst>
              <a:ext uri="{FF2B5EF4-FFF2-40B4-BE49-F238E27FC236}">
                <a16:creationId xmlns:a16="http://schemas.microsoft.com/office/drawing/2014/main" id="{AA43DE49-ACF4-4707-9D8F-99967E24A486}"/>
              </a:ext>
            </a:extLst>
          </p:cNvPr>
          <p:cNvSpPr txBox="1"/>
          <p:nvPr/>
        </p:nvSpPr>
        <p:spPr>
          <a:xfrm>
            <a:off x="9451914" y="1502227"/>
            <a:ext cx="311304" cy="369332"/>
          </a:xfrm>
          <a:prstGeom prst="rect">
            <a:avLst/>
          </a:prstGeom>
          <a:solidFill>
            <a:schemeClr val="bg1"/>
          </a:solidFill>
        </p:spPr>
        <p:txBody>
          <a:bodyPr wrap="none" rtlCol="0">
            <a:spAutoFit/>
          </a:bodyPr>
          <a:lstStyle/>
          <a:p>
            <a:r>
              <a:rPr lang="de-DE" dirty="0">
                <a:solidFill>
                  <a:srgbClr val="FF0000"/>
                </a:solidFill>
              </a:rPr>
              <a:t>6</a:t>
            </a:r>
          </a:p>
        </p:txBody>
      </p:sp>
      <p:sp>
        <p:nvSpPr>
          <p:cNvPr id="26" name="Textfeld 25">
            <a:extLst>
              <a:ext uri="{FF2B5EF4-FFF2-40B4-BE49-F238E27FC236}">
                <a16:creationId xmlns:a16="http://schemas.microsoft.com/office/drawing/2014/main" id="{BB3F2E57-DE4E-A520-6929-9F8C92BA05F8}"/>
              </a:ext>
            </a:extLst>
          </p:cNvPr>
          <p:cNvSpPr txBox="1"/>
          <p:nvPr/>
        </p:nvSpPr>
        <p:spPr>
          <a:xfrm>
            <a:off x="9451914" y="2384362"/>
            <a:ext cx="311304" cy="369332"/>
          </a:xfrm>
          <a:prstGeom prst="rect">
            <a:avLst/>
          </a:prstGeom>
          <a:solidFill>
            <a:schemeClr val="bg1"/>
          </a:solidFill>
        </p:spPr>
        <p:txBody>
          <a:bodyPr wrap="none" rtlCol="0">
            <a:spAutoFit/>
          </a:bodyPr>
          <a:lstStyle/>
          <a:p>
            <a:r>
              <a:rPr lang="de-DE" dirty="0">
                <a:solidFill>
                  <a:srgbClr val="FF0000"/>
                </a:solidFill>
              </a:rPr>
              <a:t>6</a:t>
            </a:r>
          </a:p>
        </p:txBody>
      </p:sp>
      <p:sp>
        <p:nvSpPr>
          <p:cNvPr id="27" name="Textfeld 26">
            <a:extLst>
              <a:ext uri="{FF2B5EF4-FFF2-40B4-BE49-F238E27FC236}">
                <a16:creationId xmlns:a16="http://schemas.microsoft.com/office/drawing/2014/main" id="{F9270FF6-5BB7-02EF-2EB8-51A8C451D118}"/>
              </a:ext>
            </a:extLst>
          </p:cNvPr>
          <p:cNvSpPr txBox="1"/>
          <p:nvPr/>
        </p:nvSpPr>
        <p:spPr>
          <a:xfrm>
            <a:off x="4187886" y="3233837"/>
            <a:ext cx="301686" cy="369332"/>
          </a:xfrm>
          <a:prstGeom prst="rect">
            <a:avLst/>
          </a:prstGeom>
          <a:solidFill>
            <a:schemeClr val="bg1"/>
          </a:solidFill>
        </p:spPr>
        <p:txBody>
          <a:bodyPr wrap="none" rtlCol="0">
            <a:spAutoFit/>
          </a:bodyPr>
          <a:lstStyle/>
          <a:p>
            <a:r>
              <a:rPr lang="de-DE" dirty="0"/>
              <a:t>2</a:t>
            </a:r>
          </a:p>
        </p:txBody>
      </p:sp>
      <p:sp>
        <p:nvSpPr>
          <p:cNvPr id="28" name="Textfeld 27">
            <a:extLst>
              <a:ext uri="{FF2B5EF4-FFF2-40B4-BE49-F238E27FC236}">
                <a16:creationId xmlns:a16="http://schemas.microsoft.com/office/drawing/2014/main" id="{FDF7CC98-981A-70AD-EFB9-DCC2857137C5}"/>
              </a:ext>
            </a:extLst>
          </p:cNvPr>
          <p:cNvSpPr txBox="1"/>
          <p:nvPr/>
        </p:nvSpPr>
        <p:spPr>
          <a:xfrm>
            <a:off x="2438400" y="2384362"/>
            <a:ext cx="301686" cy="369332"/>
          </a:xfrm>
          <a:prstGeom prst="rect">
            <a:avLst/>
          </a:prstGeom>
          <a:solidFill>
            <a:schemeClr val="bg1"/>
          </a:solidFill>
        </p:spPr>
        <p:txBody>
          <a:bodyPr wrap="none" rtlCol="0">
            <a:spAutoFit/>
          </a:bodyPr>
          <a:lstStyle/>
          <a:p>
            <a:r>
              <a:rPr lang="de-DE" dirty="0"/>
              <a:t>2</a:t>
            </a:r>
          </a:p>
        </p:txBody>
      </p:sp>
      <p:sp>
        <p:nvSpPr>
          <p:cNvPr id="29" name="Textfeld 28">
            <a:extLst>
              <a:ext uri="{FF2B5EF4-FFF2-40B4-BE49-F238E27FC236}">
                <a16:creationId xmlns:a16="http://schemas.microsoft.com/office/drawing/2014/main" id="{EB7EB741-845F-6A8E-9F11-82B4344368A3}"/>
              </a:ext>
            </a:extLst>
          </p:cNvPr>
          <p:cNvSpPr txBox="1"/>
          <p:nvPr/>
        </p:nvSpPr>
        <p:spPr>
          <a:xfrm>
            <a:off x="2434508" y="1524390"/>
            <a:ext cx="301686" cy="369332"/>
          </a:xfrm>
          <a:prstGeom prst="rect">
            <a:avLst/>
          </a:prstGeom>
          <a:solidFill>
            <a:schemeClr val="bg1"/>
          </a:solidFill>
        </p:spPr>
        <p:txBody>
          <a:bodyPr wrap="none" rtlCol="0">
            <a:spAutoFit/>
          </a:bodyPr>
          <a:lstStyle/>
          <a:p>
            <a:r>
              <a:rPr lang="de-DE" dirty="0"/>
              <a:t>2</a:t>
            </a:r>
          </a:p>
        </p:txBody>
      </p:sp>
      <p:sp>
        <p:nvSpPr>
          <p:cNvPr id="30" name="Textfeld 29">
            <a:extLst>
              <a:ext uri="{FF2B5EF4-FFF2-40B4-BE49-F238E27FC236}">
                <a16:creationId xmlns:a16="http://schemas.microsoft.com/office/drawing/2014/main" id="{3A86E59B-FB83-5911-C161-15C4F04056DD}"/>
              </a:ext>
            </a:extLst>
          </p:cNvPr>
          <p:cNvSpPr txBox="1"/>
          <p:nvPr/>
        </p:nvSpPr>
        <p:spPr>
          <a:xfrm>
            <a:off x="4187886" y="4103914"/>
            <a:ext cx="301686" cy="369332"/>
          </a:xfrm>
          <a:prstGeom prst="rect">
            <a:avLst/>
          </a:prstGeom>
          <a:solidFill>
            <a:schemeClr val="bg1"/>
          </a:solidFill>
        </p:spPr>
        <p:txBody>
          <a:bodyPr wrap="none" rtlCol="0">
            <a:spAutoFit/>
          </a:bodyPr>
          <a:lstStyle/>
          <a:p>
            <a:r>
              <a:rPr lang="de-DE" dirty="0"/>
              <a:t>2</a:t>
            </a:r>
          </a:p>
        </p:txBody>
      </p:sp>
      <p:sp>
        <p:nvSpPr>
          <p:cNvPr id="31" name="Textfeld 30">
            <a:extLst>
              <a:ext uri="{FF2B5EF4-FFF2-40B4-BE49-F238E27FC236}">
                <a16:creationId xmlns:a16="http://schemas.microsoft.com/office/drawing/2014/main" id="{C6522009-F270-3F87-CC2E-48EBEC89D135}"/>
              </a:ext>
            </a:extLst>
          </p:cNvPr>
          <p:cNvSpPr txBox="1"/>
          <p:nvPr/>
        </p:nvSpPr>
        <p:spPr>
          <a:xfrm>
            <a:off x="7682200" y="3250556"/>
            <a:ext cx="311304" cy="369332"/>
          </a:xfrm>
          <a:prstGeom prst="rect">
            <a:avLst/>
          </a:prstGeom>
          <a:solidFill>
            <a:schemeClr val="bg1"/>
          </a:solidFill>
        </p:spPr>
        <p:txBody>
          <a:bodyPr wrap="none" rtlCol="0">
            <a:spAutoFit/>
          </a:bodyPr>
          <a:lstStyle/>
          <a:p>
            <a:r>
              <a:rPr lang="de-DE" dirty="0"/>
              <a:t>4</a:t>
            </a:r>
          </a:p>
        </p:txBody>
      </p:sp>
      <p:sp>
        <p:nvSpPr>
          <p:cNvPr id="32" name="Textfeld 31">
            <a:extLst>
              <a:ext uri="{FF2B5EF4-FFF2-40B4-BE49-F238E27FC236}">
                <a16:creationId xmlns:a16="http://schemas.microsoft.com/office/drawing/2014/main" id="{76C579E5-A660-5A07-EEEA-CB2F7E540CA2}"/>
              </a:ext>
            </a:extLst>
          </p:cNvPr>
          <p:cNvSpPr txBox="1"/>
          <p:nvPr/>
        </p:nvSpPr>
        <p:spPr>
          <a:xfrm>
            <a:off x="7682200" y="4100031"/>
            <a:ext cx="311304" cy="369332"/>
          </a:xfrm>
          <a:prstGeom prst="rect">
            <a:avLst/>
          </a:prstGeom>
          <a:solidFill>
            <a:schemeClr val="bg1"/>
          </a:solidFill>
        </p:spPr>
        <p:txBody>
          <a:bodyPr wrap="none" rtlCol="0">
            <a:spAutoFit/>
          </a:bodyPr>
          <a:lstStyle/>
          <a:p>
            <a:r>
              <a:rPr lang="de-DE" dirty="0"/>
              <a:t>4</a:t>
            </a:r>
          </a:p>
        </p:txBody>
      </p:sp>
      <p:sp>
        <p:nvSpPr>
          <p:cNvPr id="33" name="Textfeld 32">
            <a:extLst>
              <a:ext uri="{FF2B5EF4-FFF2-40B4-BE49-F238E27FC236}">
                <a16:creationId xmlns:a16="http://schemas.microsoft.com/office/drawing/2014/main" id="{28B32705-CFA6-9564-974A-7666A4C1F9DA}"/>
              </a:ext>
            </a:extLst>
          </p:cNvPr>
          <p:cNvSpPr txBox="1"/>
          <p:nvPr/>
        </p:nvSpPr>
        <p:spPr>
          <a:xfrm>
            <a:off x="7682200" y="2361807"/>
            <a:ext cx="311304" cy="369332"/>
          </a:xfrm>
          <a:prstGeom prst="rect">
            <a:avLst/>
          </a:prstGeom>
          <a:solidFill>
            <a:schemeClr val="bg1"/>
          </a:solidFill>
        </p:spPr>
        <p:txBody>
          <a:bodyPr wrap="none" rtlCol="0">
            <a:spAutoFit/>
          </a:bodyPr>
          <a:lstStyle/>
          <a:p>
            <a:r>
              <a:rPr lang="de-DE" dirty="0"/>
              <a:t>3</a:t>
            </a:r>
          </a:p>
        </p:txBody>
      </p:sp>
      <p:sp>
        <p:nvSpPr>
          <p:cNvPr id="34" name="Textfeld 33">
            <a:extLst>
              <a:ext uri="{FF2B5EF4-FFF2-40B4-BE49-F238E27FC236}">
                <a16:creationId xmlns:a16="http://schemas.microsoft.com/office/drawing/2014/main" id="{7104F907-B265-606E-CA07-5409007D1838}"/>
              </a:ext>
            </a:extLst>
          </p:cNvPr>
          <p:cNvSpPr txBox="1"/>
          <p:nvPr/>
        </p:nvSpPr>
        <p:spPr>
          <a:xfrm>
            <a:off x="7682200" y="1502227"/>
            <a:ext cx="311304" cy="369332"/>
          </a:xfrm>
          <a:prstGeom prst="rect">
            <a:avLst/>
          </a:prstGeom>
          <a:solidFill>
            <a:schemeClr val="bg1"/>
          </a:solidFill>
        </p:spPr>
        <p:txBody>
          <a:bodyPr wrap="none" rtlCol="0">
            <a:spAutoFit/>
          </a:bodyPr>
          <a:lstStyle/>
          <a:p>
            <a:r>
              <a:rPr lang="de-DE" dirty="0"/>
              <a:t>3</a:t>
            </a:r>
          </a:p>
        </p:txBody>
      </p:sp>
      <p:sp>
        <p:nvSpPr>
          <p:cNvPr id="35" name="Textfeld 34">
            <a:extLst>
              <a:ext uri="{FF2B5EF4-FFF2-40B4-BE49-F238E27FC236}">
                <a16:creationId xmlns:a16="http://schemas.microsoft.com/office/drawing/2014/main" id="{8CECB490-EC10-A72E-2616-890C52ABE801}"/>
              </a:ext>
            </a:extLst>
          </p:cNvPr>
          <p:cNvSpPr txBox="1"/>
          <p:nvPr/>
        </p:nvSpPr>
        <p:spPr>
          <a:xfrm>
            <a:off x="11176514" y="2384362"/>
            <a:ext cx="311304" cy="369332"/>
          </a:xfrm>
          <a:prstGeom prst="rect">
            <a:avLst/>
          </a:prstGeom>
          <a:solidFill>
            <a:schemeClr val="bg1"/>
          </a:solidFill>
        </p:spPr>
        <p:txBody>
          <a:bodyPr wrap="none" rtlCol="0">
            <a:spAutoFit/>
          </a:bodyPr>
          <a:lstStyle/>
          <a:p>
            <a:r>
              <a:rPr lang="de-DE" dirty="0">
                <a:solidFill>
                  <a:srgbClr val="FF0000"/>
                </a:solidFill>
              </a:rPr>
              <a:t>5</a:t>
            </a:r>
          </a:p>
        </p:txBody>
      </p:sp>
      <p:sp>
        <p:nvSpPr>
          <p:cNvPr id="36" name="Textfeld 35">
            <a:extLst>
              <a:ext uri="{FF2B5EF4-FFF2-40B4-BE49-F238E27FC236}">
                <a16:creationId xmlns:a16="http://schemas.microsoft.com/office/drawing/2014/main" id="{DBB4C0B0-E8DB-FE90-043A-29C48DD25285}"/>
              </a:ext>
            </a:extLst>
          </p:cNvPr>
          <p:cNvSpPr txBox="1"/>
          <p:nvPr/>
        </p:nvSpPr>
        <p:spPr>
          <a:xfrm>
            <a:off x="11176514" y="1524782"/>
            <a:ext cx="311304" cy="369332"/>
          </a:xfrm>
          <a:prstGeom prst="rect">
            <a:avLst/>
          </a:prstGeom>
          <a:solidFill>
            <a:schemeClr val="bg1"/>
          </a:solidFill>
        </p:spPr>
        <p:txBody>
          <a:bodyPr wrap="none" rtlCol="0">
            <a:spAutoFit/>
          </a:bodyPr>
          <a:lstStyle/>
          <a:p>
            <a:r>
              <a:rPr lang="de-DE" dirty="0">
                <a:solidFill>
                  <a:srgbClr val="FF0000"/>
                </a:solidFill>
              </a:rPr>
              <a:t>5</a:t>
            </a:r>
          </a:p>
        </p:txBody>
      </p:sp>
      <p:sp>
        <p:nvSpPr>
          <p:cNvPr id="37" name="Textfeld 36">
            <a:extLst>
              <a:ext uri="{FF2B5EF4-FFF2-40B4-BE49-F238E27FC236}">
                <a16:creationId xmlns:a16="http://schemas.microsoft.com/office/drawing/2014/main" id="{E603D959-4446-EF56-D5CC-FF7EA0BF9213}"/>
              </a:ext>
            </a:extLst>
          </p:cNvPr>
          <p:cNvSpPr txBox="1"/>
          <p:nvPr/>
        </p:nvSpPr>
        <p:spPr>
          <a:xfrm>
            <a:off x="11178071" y="3228784"/>
            <a:ext cx="311304" cy="369332"/>
          </a:xfrm>
          <a:prstGeom prst="rect">
            <a:avLst/>
          </a:prstGeom>
          <a:solidFill>
            <a:schemeClr val="bg1"/>
          </a:solidFill>
        </p:spPr>
        <p:txBody>
          <a:bodyPr wrap="none" rtlCol="0">
            <a:spAutoFit/>
          </a:bodyPr>
          <a:lstStyle/>
          <a:p>
            <a:r>
              <a:rPr lang="de-DE" dirty="0">
                <a:solidFill>
                  <a:srgbClr val="FF0000"/>
                </a:solidFill>
              </a:rPr>
              <a:t>6</a:t>
            </a:r>
          </a:p>
        </p:txBody>
      </p:sp>
      <p:sp>
        <p:nvSpPr>
          <p:cNvPr id="38" name="Textfeld 37">
            <a:extLst>
              <a:ext uri="{FF2B5EF4-FFF2-40B4-BE49-F238E27FC236}">
                <a16:creationId xmlns:a16="http://schemas.microsoft.com/office/drawing/2014/main" id="{8693546F-05C9-B204-F0F5-B87880B22EFB}"/>
              </a:ext>
            </a:extLst>
          </p:cNvPr>
          <p:cNvSpPr txBox="1"/>
          <p:nvPr/>
        </p:nvSpPr>
        <p:spPr>
          <a:xfrm>
            <a:off x="11178071" y="4110919"/>
            <a:ext cx="311304" cy="369332"/>
          </a:xfrm>
          <a:prstGeom prst="rect">
            <a:avLst/>
          </a:prstGeom>
          <a:solidFill>
            <a:schemeClr val="bg1"/>
          </a:solidFill>
        </p:spPr>
        <p:txBody>
          <a:bodyPr wrap="none" rtlCol="0">
            <a:spAutoFit/>
          </a:bodyPr>
          <a:lstStyle/>
          <a:p>
            <a:r>
              <a:rPr lang="de-DE" dirty="0">
                <a:solidFill>
                  <a:srgbClr val="FF0000"/>
                </a:solidFill>
              </a:rPr>
              <a:t>6</a:t>
            </a:r>
          </a:p>
        </p:txBody>
      </p:sp>
      <p:sp>
        <p:nvSpPr>
          <p:cNvPr id="2" name="Textplatzhalter 3">
            <a:extLst>
              <a:ext uri="{FF2B5EF4-FFF2-40B4-BE49-F238E27FC236}">
                <a16:creationId xmlns:a16="http://schemas.microsoft.com/office/drawing/2014/main" id="{8D2E6987-8776-833C-280F-E7DA6044126B}"/>
              </a:ext>
            </a:extLst>
          </p:cNvPr>
          <p:cNvSpPr txBox="1">
            <a:spLocks/>
          </p:cNvSpPr>
          <p:nvPr/>
        </p:nvSpPr>
        <p:spPr>
          <a:xfrm>
            <a:off x="1150973" y="5801626"/>
            <a:ext cx="7220517" cy="1178919"/>
          </a:xfrm>
          <a:prstGeom prst="rect">
            <a:avLst/>
          </a:prstGeom>
        </p:spPr>
        <p:txBody>
          <a:bodyPr vert="horz" lIns="91440" tIns="45720" rIns="91440" bIns="45720" rtlCol="0">
            <a:normAutofit/>
          </a:bodyPr>
          <a:lstStyle>
            <a:lvl1pPr marL="0" indent="0" algn="l" defTabSz="914400" rtl="0" eaLnBrk="1" latinLnBrk="0" hangingPunct="1">
              <a:lnSpc>
                <a:spcPct val="120000"/>
              </a:lnSpc>
              <a:spcBef>
                <a:spcPts val="1000"/>
              </a:spcBef>
              <a:buSzPct val="125000"/>
              <a:buFont typeface="Arial" panose="020B0604020202020204" pitchFamily="34" charset="0"/>
              <a:buNone/>
              <a:defRPr sz="1600" kern="1200">
                <a:solidFill>
                  <a:schemeClr val="tx1"/>
                </a:solidFill>
                <a:latin typeface="+mn-lt"/>
                <a:ea typeface="+mn-ea"/>
                <a:cs typeface="+mn-cs"/>
              </a:defRPr>
            </a:lvl1pPr>
            <a:lvl2pPr marL="457200" indent="0" algn="l" defTabSz="914400" rtl="0" eaLnBrk="1" latinLnBrk="0" hangingPunct="1">
              <a:lnSpc>
                <a:spcPct val="120000"/>
              </a:lnSpc>
              <a:spcBef>
                <a:spcPts val="500"/>
              </a:spcBef>
              <a:buSzPct val="125000"/>
              <a:buFont typeface="Arial" panose="020B0604020202020204" pitchFamily="34" charset="0"/>
              <a:buNone/>
              <a:defRPr sz="1400" kern="1200">
                <a:solidFill>
                  <a:schemeClr val="tx1"/>
                </a:solidFill>
                <a:latin typeface="+mn-lt"/>
                <a:ea typeface="+mn-ea"/>
                <a:cs typeface="+mn-cs"/>
              </a:defRPr>
            </a:lvl2pPr>
            <a:lvl3pPr marL="914400" indent="0" algn="l" defTabSz="914400" rtl="0" eaLnBrk="1" latinLnBrk="0" hangingPunct="1">
              <a:lnSpc>
                <a:spcPct val="120000"/>
              </a:lnSpc>
              <a:spcBef>
                <a:spcPts val="500"/>
              </a:spcBef>
              <a:buSzPct val="125000"/>
              <a:buFont typeface="Arial" panose="020B0604020202020204" pitchFamily="34" charset="0"/>
              <a:buNone/>
              <a:defRPr sz="1200" kern="1200">
                <a:solidFill>
                  <a:schemeClr val="tx1"/>
                </a:solidFill>
                <a:latin typeface="+mn-lt"/>
                <a:ea typeface="+mn-ea"/>
                <a:cs typeface="+mn-cs"/>
              </a:defRPr>
            </a:lvl3pPr>
            <a:lvl4pPr marL="1371600" indent="0" algn="l" defTabSz="914400" rtl="0" eaLnBrk="1" latinLnBrk="0" hangingPunct="1">
              <a:lnSpc>
                <a:spcPct val="120000"/>
              </a:lnSpc>
              <a:spcBef>
                <a:spcPts val="500"/>
              </a:spcBef>
              <a:buSzPct val="125000"/>
              <a:buFont typeface="Arial" panose="020B0604020202020204" pitchFamily="34" charset="0"/>
              <a:buNone/>
              <a:defRPr sz="1000" kern="1200">
                <a:solidFill>
                  <a:schemeClr val="tx1"/>
                </a:solidFill>
                <a:latin typeface="+mn-lt"/>
                <a:ea typeface="+mn-ea"/>
                <a:cs typeface="+mn-cs"/>
              </a:defRPr>
            </a:lvl4pPr>
            <a:lvl5pPr marL="1828800" indent="0" algn="l" defTabSz="914400" rtl="0" eaLnBrk="1" latinLnBrk="0" hangingPunct="1">
              <a:lnSpc>
                <a:spcPct val="120000"/>
              </a:lnSpc>
              <a:spcBef>
                <a:spcPts val="500"/>
              </a:spcBef>
              <a:buSzPct val="125000"/>
              <a:buFont typeface="Arial" panose="020B0604020202020204" pitchFamily="34" charset="0"/>
              <a:buNone/>
              <a:defRPr sz="1000" kern="1200">
                <a:solidFill>
                  <a:schemeClr val="tx1"/>
                </a:solidFill>
                <a:latin typeface="+mn-lt"/>
                <a:ea typeface="+mn-ea"/>
                <a:cs typeface="+mn-cs"/>
              </a:defRPr>
            </a:lvl5pPr>
            <a:lvl6pPr marL="2286000" indent="0" algn="l" defTabSz="914400" rtl="0" eaLnBrk="1" latinLnBrk="0" hangingPunct="1">
              <a:lnSpc>
                <a:spcPct val="120000"/>
              </a:lnSpc>
              <a:spcBef>
                <a:spcPts val="500"/>
              </a:spcBef>
              <a:buSzPct val="125000"/>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120000"/>
              </a:lnSpc>
              <a:spcBef>
                <a:spcPts val="500"/>
              </a:spcBef>
              <a:buSzPct val="125000"/>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120000"/>
              </a:lnSpc>
              <a:spcBef>
                <a:spcPts val="500"/>
              </a:spcBef>
              <a:buSzPct val="125000"/>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120000"/>
              </a:lnSpc>
              <a:spcBef>
                <a:spcPts val="500"/>
              </a:spcBef>
              <a:buSzPct val="125000"/>
              <a:buFont typeface="Arial" panose="020B0604020202020204" pitchFamily="34" charset="0"/>
              <a:buNone/>
              <a:defRPr sz="1000" kern="1200">
                <a:solidFill>
                  <a:schemeClr val="tx1"/>
                </a:solidFill>
                <a:latin typeface="+mn-lt"/>
                <a:ea typeface="+mn-ea"/>
                <a:cs typeface="+mn-cs"/>
              </a:defRPr>
            </a:lvl9pPr>
          </a:lstStyle>
          <a:p>
            <a:r>
              <a:rPr lang="de-DE" sz="1800" b="1" dirty="0">
                <a:solidFill>
                  <a:srgbClr val="000000"/>
                </a:solidFill>
                <a:ea typeface="Calibri" panose="020F0502020204030204" pitchFamily="34" charset="0"/>
                <a:cs typeface="Calibri" panose="020F0502020204030204" pitchFamily="34" charset="0"/>
              </a:rPr>
              <a:t>Tauschen Sie sich in den Gruppen über Ihre Ergebnisse aus der vorherigen Aufgabe aus. Ergänzen Sie nun die SAMR-CU-Matrix bei Taskcards. Stellen Sie vor jedem Eintrag Ihre Gruppennummer voran.</a:t>
            </a:r>
          </a:p>
        </p:txBody>
      </p:sp>
    </p:spTree>
    <p:extLst>
      <p:ext uri="{BB962C8B-B14F-4D97-AF65-F5344CB8AC3E}">
        <p14:creationId xmlns:p14="http://schemas.microsoft.com/office/powerpoint/2010/main" val="194543743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D23E7D8-5B11-27B5-D85B-7DA30FE3E32C}"/>
              </a:ext>
            </a:extLst>
          </p:cNvPr>
          <p:cNvSpPr>
            <a:spLocks noGrp="1"/>
          </p:cNvSpPr>
          <p:nvPr>
            <p:ph type="title"/>
          </p:nvPr>
        </p:nvSpPr>
        <p:spPr>
          <a:xfrm>
            <a:off x="1141412" y="609600"/>
            <a:ext cx="10074275" cy="1639886"/>
          </a:xfrm>
        </p:spPr>
        <p:txBody>
          <a:bodyPr/>
          <a:lstStyle/>
          <a:p>
            <a:r>
              <a:rPr lang="de-DE" dirty="0"/>
              <a:t>Ihre Ergebnisse</a:t>
            </a:r>
          </a:p>
        </p:txBody>
      </p:sp>
      <p:sp>
        <p:nvSpPr>
          <p:cNvPr id="4" name="Textplatzhalter 3">
            <a:extLst>
              <a:ext uri="{FF2B5EF4-FFF2-40B4-BE49-F238E27FC236}">
                <a16:creationId xmlns:a16="http://schemas.microsoft.com/office/drawing/2014/main" id="{7A9B8D5D-3BA1-92D7-1962-58FC69528255}"/>
              </a:ext>
            </a:extLst>
          </p:cNvPr>
          <p:cNvSpPr>
            <a:spLocks noGrp="1"/>
          </p:cNvSpPr>
          <p:nvPr>
            <p:ph type="body" sz="half" idx="2"/>
          </p:nvPr>
        </p:nvSpPr>
        <p:spPr>
          <a:xfrm>
            <a:off x="1141410" y="2572718"/>
            <a:ext cx="10074278" cy="3218481"/>
          </a:xfrm>
        </p:spPr>
        <p:txBody>
          <a:bodyPr>
            <a:normAutofit/>
          </a:bodyPr>
          <a:lstStyle/>
          <a:p>
            <a:pPr lvl="0" algn="just"/>
            <a:r>
              <a:rPr lang="de-DE" sz="2400" dirty="0">
                <a:solidFill>
                  <a:srgbClr val="000000"/>
                </a:solidFill>
                <a:ea typeface="Calibri" panose="020F0502020204030204" pitchFamily="34" charset="0"/>
                <a:cs typeface="Calibri" panose="020F0502020204030204" pitchFamily="34" charset="0"/>
              </a:rPr>
              <a:t>Bitte stellen Sie Ihr Arbeitsergebnis (bzw. dessen zentrale Elemente) in einem kurzen 3 min-Pitch anhand der </a:t>
            </a:r>
            <a:r>
              <a:rPr lang="de-DE" sz="2400" dirty="0" err="1">
                <a:solidFill>
                  <a:srgbClr val="000000"/>
                </a:solidFill>
                <a:ea typeface="Calibri" panose="020F0502020204030204" pitchFamily="34" charset="0"/>
                <a:cs typeface="Calibri" panose="020F0502020204030204" pitchFamily="34" charset="0"/>
              </a:rPr>
              <a:t>Taskcard</a:t>
            </a:r>
            <a:r>
              <a:rPr lang="de-DE" sz="2400" dirty="0">
                <a:solidFill>
                  <a:srgbClr val="000000"/>
                </a:solidFill>
                <a:ea typeface="Calibri" panose="020F0502020204030204" pitchFamily="34" charset="0"/>
                <a:cs typeface="Calibri" panose="020F0502020204030204" pitchFamily="34" charset="0"/>
              </a:rPr>
              <a:t> vor!</a:t>
            </a:r>
          </a:p>
          <a:p>
            <a:pPr lvl="0" algn="just"/>
            <a:endParaRPr lang="de-DE" sz="2400" dirty="0">
              <a:solidFill>
                <a:srgbClr val="000000"/>
              </a:solidFill>
              <a:effectLst/>
              <a:ea typeface="Calibri" panose="020F0502020204030204" pitchFamily="34" charset="0"/>
              <a:cs typeface="Calibri" panose="020F0502020204030204" pitchFamily="34" charset="0"/>
            </a:endParaRPr>
          </a:p>
          <a:p>
            <a:pPr lvl="0" algn="just"/>
            <a:r>
              <a:rPr lang="de-DE" sz="2400" dirty="0">
                <a:solidFill>
                  <a:srgbClr val="000000"/>
                </a:solidFill>
                <a:ea typeface="Calibri" panose="020F0502020204030204" pitchFamily="34" charset="0"/>
                <a:cs typeface="Calibri" panose="020F0502020204030204" pitchFamily="34" charset="0"/>
              </a:rPr>
              <a:t>Für die anderen: Geben Sie gerne Feedback!</a:t>
            </a:r>
            <a:endParaRPr lang="de-DE" sz="2400" dirty="0">
              <a:effectLst/>
              <a:ea typeface="Calibri" panose="020F0502020204030204" pitchFamily="34" charset="0"/>
              <a:cs typeface="Times New Roman" panose="02020603050405020304" pitchFamily="18" charset="0"/>
            </a:endParaRPr>
          </a:p>
        </p:txBody>
      </p:sp>
      <p:pic>
        <p:nvPicPr>
          <p:cNvPr id="3" name="Grafik 2" descr="Stoppuhr 66% mit einfarbiger Füllung">
            <a:extLst>
              <a:ext uri="{FF2B5EF4-FFF2-40B4-BE49-F238E27FC236}">
                <a16:creationId xmlns:a16="http://schemas.microsoft.com/office/drawing/2014/main" id="{31B34F07-8855-D20E-E220-99B5B36A54A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052142" y="5085431"/>
            <a:ext cx="914400" cy="914400"/>
          </a:xfrm>
          <a:prstGeom prst="rect">
            <a:avLst/>
          </a:prstGeom>
        </p:spPr>
      </p:pic>
      <p:sp>
        <p:nvSpPr>
          <p:cNvPr id="5" name="Textfeld 4">
            <a:extLst>
              <a:ext uri="{FF2B5EF4-FFF2-40B4-BE49-F238E27FC236}">
                <a16:creationId xmlns:a16="http://schemas.microsoft.com/office/drawing/2014/main" id="{2B457191-355B-4749-35BF-ADB9353DE469}"/>
              </a:ext>
            </a:extLst>
          </p:cNvPr>
          <p:cNvSpPr txBox="1"/>
          <p:nvPr/>
        </p:nvSpPr>
        <p:spPr>
          <a:xfrm>
            <a:off x="7937386" y="5357965"/>
            <a:ext cx="2227031" cy="369332"/>
          </a:xfrm>
          <a:prstGeom prst="rect">
            <a:avLst/>
          </a:prstGeom>
          <a:noFill/>
        </p:spPr>
        <p:txBody>
          <a:bodyPr wrap="square" rtlCol="0">
            <a:spAutoFit/>
          </a:bodyPr>
          <a:lstStyle/>
          <a:p>
            <a:r>
              <a:rPr lang="de-DE" dirty="0"/>
              <a:t>Zeitvorgabe: 20 min</a:t>
            </a:r>
          </a:p>
        </p:txBody>
      </p:sp>
    </p:spTree>
    <p:extLst>
      <p:ext uri="{BB962C8B-B14F-4D97-AF65-F5344CB8AC3E}">
        <p14:creationId xmlns:p14="http://schemas.microsoft.com/office/powerpoint/2010/main" val="171447907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D23E7D8-5B11-27B5-D85B-7DA30FE3E32C}"/>
              </a:ext>
            </a:extLst>
          </p:cNvPr>
          <p:cNvSpPr>
            <a:spLocks noGrp="1"/>
          </p:cNvSpPr>
          <p:nvPr>
            <p:ph type="title"/>
          </p:nvPr>
        </p:nvSpPr>
        <p:spPr>
          <a:xfrm>
            <a:off x="1855305" y="2448408"/>
            <a:ext cx="10074275" cy="1639886"/>
          </a:xfrm>
        </p:spPr>
        <p:txBody>
          <a:bodyPr>
            <a:normAutofit/>
          </a:bodyPr>
          <a:lstStyle/>
          <a:p>
            <a:r>
              <a:rPr lang="de-DE" sz="3600" dirty="0">
                <a:solidFill>
                  <a:srgbClr val="03869E"/>
                </a:solidFill>
              </a:rPr>
              <a:t>Diskussion</a:t>
            </a:r>
          </a:p>
        </p:txBody>
      </p:sp>
      <p:pic>
        <p:nvPicPr>
          <p:cNvPr id="4" name="Grafik 3" descr="Sitzungssaal mit einfarbiger Füllung">
            <a:extLst>
              <a:ext uri="{FF2B5EF4-FFF2-40B4-BE49-F238E27FC236}">
                <a16:creationId xmlns:a16="http://schemas.microsoft.com/office/drawing/2014/main" id="{9C4A9617-2846-C763-048A-A239EC7DDE7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533321" y="2448408"/>
            <a:ext cx="2481401" cy="2481401"/>
          </a:xfrm>
          <a:prstGeom prst="rect">
            <a:avLst/>
          </a:prstGeom>
        </p:spPr>
      </p:pic>
    </p:spTree>
    <p:extLst>
      <p:ext uri="{BB962C8B-B14F-4D97-AF65-F5344CB8AC3E}">
        <p14:creationId xmlns:p14="http://schemas.microsoft.com/office/powerpoint/2010/main" val="87069989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D23E7D8-5B11-27B5-D85B-7DA30FE3E32C}"/>
              </a:ext>
            </a:extLst>
          </p:cNvPr>
          <p:cNvSpPr>
            <a:spLocks noGrp="1"/>
          </p:cNvSpPr>
          <p:nvPr>
            <p:ph type="title"/>
          </p:nvPr>
        </p:nvSpPr>
        <p:spPr>
          <a:xfrm>
            <a:off x="1141412" y="286853"/>
            <a:ext cx="10074275" cy="1639886"/>
          </a:xfrm>
        </p:spPr>
        <p:txBody>
          <a:bodyPr/>
          <a:lstStyle/>
          <a:p>
            <a:r>
              <a:rPr lang="de-DE" dirty="0"/>
              <a:t>Abschluss-Reflexion</a:t>
            </a:r>
          </a:p>
        </p:txBody>
      </p:sp>
      <p:sp>
        <p:nvSpPr>
          <p:cNvPr id="4" name="Textplatzhalter 3">
            <a:extLst>
              <a:ext uri="{FF2B5EF4-FFF2-40B4-BE49-F238E27FC236}">
                <a16:creationId xmlns:a16="http://schemas.microsoft.com/office/drawing/2014/main" id="{7A9B8D5D-3BA1-92D7-1962-58FC69528255}"/>
              </a:ext>
            </a:extLst>
          </p:cNvPr>
          <p:cNvSpPr>
            <a:spLocks noGrp="1"/>
          </p:cNvSpPr>
          <p:nvPr>
            <p:ph type="body" sz="half" idx="2"/>
          </p:nvPr>
        </p:nvSpPr>
        <p:spPr>
          <a:xfrm>
            <a:off x="1141409" y="2434567"/>
            <a:ext cx="10074275" cy="3547086"/>
          </a:xfrm>
        </p:spPr>
        <p:txBody>
          <a:bodyPr>
            <a:normAutofit/>
          </a:bodyPr>
          <a:lstStyle/>
          <a:p>
            <a:pPr marL="342900" lvl="0" indent="-342900">
              <a:buClr>
                <a:srgbClr val="000000"/>
              </a:buClr>
              <a:buFont typeface="Symbol" pitchFamily="2" charset="2"/>
              <a:buChar char=""/>
            </a:pPr>
            <a:r>
              <a:rPr lang="de-DE" sz="1800" dirty="0">
                <a:solidFill>
                  <a:srgbClr val="000000"/>
                </a:solidFill>
                <a:effectLst/>
                <a:ea typeface="Calibri" panose="020F0502020204030204" pitchFamily="34" charset="0"/>
                <a:cs typeface="Calibri" panose="020F0502020204030204" pitchFamily="34" charset="0"/>
              </a:rPr>
              <a:t>Was war für Sie heute besonders wichtig? Formulieren Sie Ihre persönliche Take-Home-Message des heutigen Tages! (</a:t>
            </a:r>
            <a:r>
              <a:rPr lang="de-DE" sz="1800" dirty="0" err="1">
                <a:solidFill>
                  <a:srgbClr val="000000"/>
                </a:solidFill>
                <a:effectLst/>
                <a:ea typeface="Calibri" panose="020F0502020204030204" pitchFamily="34" charset="0"/>
                <a:cs typeface="Calibri" panose="020F0502020204030204" pitchFamily="34" charset="0"/>
              </a:rPr>
              <a:t>Learnings</a:t>
            </a:r>
            <a:r>
              <a:rPr lang="de-DE" sz="1800" dirty="0">
                <a:solidFill>
                  <a:srgbClr val="000000"/>
                </a:solidFill>
                <a:effectLst/>
                <a:ea typeface="Calibri" panose="020F0502020204030204" pitchFamily="34" charset="0"/>
                <a:cs typeface="Calibri" panose="020F0502020204030204" pitchFamily="34" charset="0"/>
              </a:rPr>
              <a:t>/ Take-Home-Messages)</a:t>
            </a:r>
            <a:endParaRPr lang="de-DE" sz="1800" dirty="0">
              <a:effectLst/>
              <a:ea typeface="Calibri" panose="020F0502020204030204" pitchFamily="34" charset="0"/>
              <a:cs typeface="Times New Roman" panose="02020603050405020304" pitchFamily="18" charset="0"/>
            </a:endParaRPr>
          </a:p>
          <a:p>
            <a:pPr marL="342900" lvl="0" indent="-342900" algn="just">
              <a:buFont typeface="Symbol" pitchFamily="2" charset="2"/>
              <a:buChar char=""/>
            </a:pPr>
            <a:r>
              <a:rPr lang="de-DE" sz="1800" dirty="0">
                <a:solidFill>
                  <a:srgbClr val="000000"/>
                </a:solidFill>
                <a:effectLst/>
                <a:ea typeface="Calibri" panose="020F0502020204030204" pitchFamily="34" charset="0"/>
                <a:cs typeface="Calibri" panose="020F0502020204030204" pitchFamily="34" charset="0"/>
              </a:rPr>
              <a:t>Wann ist welcher Digitalisierungsgrad im Chemieunterricht für Sie sinnvoll?</a:t>
            </a:r>
            <a:endParaRPr lang="de-DE" sz="1800" dirty="0">
              <a:effectLst/>
              <a:ea typeface="Calibri" panose="020F0502020204030204" pitchFamily="34" charset="0"/>
              <a:cs typeface="Times New Roman" panose="02020603050405020304" pitchFamily="18" charset="0"/>
            </a:endParaRPr>
          </a:p>
          <a:p>
            <a:pPr marL="342900" lvl="0" indent="-342900" algn="just">
              <a:buFont typeface="Symbol" pitchFamily="2" charset="2"/>
              <a:buChar char=""/>
            </a:pPr>
            <a:r>
              <a:rPr lang="de-DE" sz="1800" dirty="0">
                <a:solidFill>
                  <a:srgbClr val="000000"/>
                </a:solidFill>
                <a:effectLst/>
                <a:ea typeface="Calibri" panose="020F0502020204030204" pitchFamily="34" charset="0"/>
                <a:cs typeface="Calibri" panose="020F0502020204030204" pitchFamily="34" charset="0"/>
              </a:rPr>
              <a:t>Welche digitalen Medien würden Sie zukünftig in Ihrem Chemieunterricht einsetzen?</a:t>
            </a:r>
            <a:endParaRPr lang="de-DE" sz="1800" dirty="0">
              <a:effectLst/>
              <a:ea typeface="Calibri" panose="020F0502020204030204" pitchFamily="34" charset="0"/>
              <a:cs typeface="Times New Roman" panose="02020603050405020304" pitchFamily="18" charset="0"/>
            </a:endParaRPr>
          </a:p>
          <a:p>
            <a:pPr marL="342900" lvl="0" indent="-342900" algn="just">
              <a:buFont typeface="Symbol" pitchFamily="2" charset="2"/>
              <a:buChar char=""/>
            </a:pPr>
            <a:r>
              <a:rPr lang="de-DE" sz="1800" dirty="0">
                <a:solidFill>
                  <a:srgbClr val="000000"/>
                </a:solidFill>
                <a:effectLst/>
                <a:ea typeface="Calibri" panose="020F0502020204030204" pitchFamily="34" charset="0"/>
                <a:cs typeface="Calibri" panose="020F0502020204030204" pitchFamily="34" charset="0"/>
              </a:rPr>
              <a:t>Wie würden Sie das entscheiden? An welchen „Kriterien“ entscheiden Sie dies?</a:t>
            </a:r>
            <a:endParaRPr lang="de-DE" sz="1800" dirty="0">
              <a:solidFill>
                <a:srgbClr val="000000"/>
              </a:solidFill>
              <a:ea typeface="Calibri" panose="020F0502020204030204" pitchFamily="34" charset="0"/>
              <a:cs typeface="Calibri" panose="020F0502020204030204" pitchFamily="34" charset="0"/>
            </a:endParaRPr>
          </a:p>
          <a:p>
            <a:pPr marL="342900" lvl="0" indent="-342900">
              <a:buClr>
                <a:srgbClr val="000000"/>
              </a:buClr>
              <a:buFont typeface="Symbol" pitchFamily="2" charset="2"/>
              <a:buChar char=""/>
            </a:pPr>
            <a:endParaRPr lang="de-DE" sz="1800" dirty="0">
              <a:solidFill>
                <a:srgbClr val="000000"/>
              </a:solidFill>
              <a:effectLst/>
              <a:ea typeface="Calibri" panose="020F0502020204030204" pitchFamily="34" charset="0"/>
              <a:cs typeface="Calibri" panose="020F0502020204030204" pitchFamily="34" charset="0"/>
            </a:endParaRPr>
          </a:p>
          <a:p>
            <a:pPr lvl="0">
              <a:buClr>
                <a:srgbClr val="000000"/>
              </a:buClr>
            </a:pPr>
            <a:r>
              <a:rPr lang="de-DE" sz="1800" dirty="0">
                <a:solidFill>
                  <a:srgbClr val="000000"/>
                </a:solidFill>
                <a:ea typeface="Calibri" panose="020F0502020204030204" pitchFamily="34" charset="0"/>
                <a:cs typeface="Calibri" panose="020F0502020204030204" pitchFamily="34" charset="0"/>
              </a:rPr>
              <a:t>Diskutieren Sie zunächst 5 min in Ihrer Gruppe. Hiernach sammeln wir Ihre Rückmeldungen im Plenum!</a:t>
            </a:r>
          </a:p>
        </p:txBody>
      </p:sp>
      <p:pic>
        <p:nvPicPr>
          <p:cNvPr id="3" name="Grafik 2" descr="Ein Bild, das Screenshot, Text, Design, Grafiken enthält.&#10;&#10;Automatisch generierte Beschreibung">
            <a:extLst>
              <a:ext uri="{FF2B5EF4-FFF2-40B4-BE49-F238E27FC236}">
                <a16:creationId xmlns:a16="http://schemas.microsoft.com/office/drawing/2014/main" id="{A427688F-A77E-7C5A-E19E-37EBB627CF77}"/>
              </a:ext>
            </a:extLst>
          </p:cNvPr>
          <p:cNvPicPr>
            <a:picLocks noChangeAspect="1"/>
          </p:cNvPicPr>
          <p:nvPr/>
        </p:nvPicPr>
        <p:blipFill rotWithShape="1">
          <a:blip r:embed="rId3"/>
          <a:srcRect l="29700" t="28665" r="43166" b="52316"/>
          <a:stretch/>
        </p:blipFill>
        <p:spPr>
          <a:xfrm>
            <a:off x="5481123" y="876347"/>
            <a:ext cx="1394849" cy="1304306"/>
          </a:xfrm>
          <a:prstGeom prst="rect">
            <a:avLst/>
          </a:prstGeom>
        </p:spPr>
      </p:pic>
    </p:spTree>
    <p:extLst>
      <p:ext uri="{BB962C8B-B14F-4D97-AF65-F5344CB8AC3E}">
        <p14:creationId xmlns:p14="http://schemas.microsoft.com/office/powerpoint/2010/main" val="113716325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D23E7D8-5B11-27B5-D85B-7DA30FE3E32C}"/>
              </a:ext>
            </a:extLst>
          </p:cNvPr>
          <p:cNvSpPr>
            <a:spLocks noGrp="1"/>
          </p:cNvSpPr>
          <p:nvPr>
            <p:ph type="title"/>
          </p:nvPr>
        </p:nvSpPr>
        <p:spPr>
          <a:xfrm>
            <a:off x="1093786" y="530324"/>
            <a:ext cx="10074275" cy="1639886"/>
          </a:xfrm>
        </p:spPr>
        <p:txBody>
          <a:bodyPr/>
          <a:lstStyle/>
          <a:p>
            <a:r>
              <a:rPr lang="de-DE" dirty="0"/>
              <a:t>Evaluation und Feedback</a:t>
            </a:r>
          </a:p>
        </p:txBody>
      </p:sp>
      <p:sp>
        <p:nvSpPr>
          <p:cNvPr id="8" name="Textplatzhalter 7">
            <a:extLst>
              <a:ext uri="{FF2B5EF4-FFF2-40B4-BE49-F238E27FC236}">
                <a16:creationId xmlns:a16="http://schemas.microsoft.com/office/drawing/2014/main" id="{755DD613-AD6B-EBEF-1BBB-AE34CCD4CF44}"/>
              </a:ext>
            </a:extLst>
          </p:cNvPr>
          <p:cNvSpPr>
            <a:spLocks noGrp="1"/>
          </p:cNvSpPr>
          <p:nvPr>
            <p:ph type="body" sz="half" idx="2"/>
          </p:nvPr>
        </p:nvSpPr>
        <p:spPr>
          <a:xfrm>
            <a:off x="1093786" y="2785962"/>
            <a:ext cx="9853256" cy="3541714"/>
          </a:xfrm>
        </p:spPr>
        <p:txBody>
          <a:bodyPr>
            <a:normAutofit/>
          </a:bodyPr>
          <a:lstStyle/>
          <a:p>
            <a:r>
              <a:rPr lang="de-DE" sz="2400" dirty="0"/>
              <a:t>Bitte folgen Sie den Anweisungen zur Evaluation auf Ihrem Laufzettel!</a:t>
            </a:r>
          </a:p>
          <a:p>
            <a:endParaRPr lang="de-DE" sz="2400" dirty="0"/>
          </a:p>
          <a:p>
            <a:r>
              <a:rPr lang="de-DE" sz="2400" dirty="0"/>
              <a:t>Ihre Rückmeldung ist enorm hilfreich für uns, vielen Dank!</a:t>
            </a:r>
          </a:p>
        </p:txBody>
      </p:sp>
      <p:pic>
        <p:nvPicPr>
          <p:cNvPr id="3" name="Grafik 2" descr="Ein Bild, das Text, Screenshot, Schrift, Grafikdesign enthält.&#10;&#10;Automatisch generierte Beschreibung">
            <a:extLst>
              <a:ext uri="{FF2B5EF4-FFF2-40B4-BE49-F238E27FC236}">
                <a16:creationId xmlns:a16="http://schemas.microsoft.com/office/drawing/2014/main" id="{3CBE3958-5054-C969-FA84-7996F3F93D19}"/>
              </a:ext>
            </a:extLst>
          </p:cNvPr>
          <p:cNvPicPr>
            <a:picLocks noChangeAspect="1"/>
          </p:cNvPicPr>
          <p:nvPr/>
        </p:nvPicPr>
        <p:blipFill rotWithShape="1">
          <a:blip r:embed="rId3"/>
          <a:srcRect l="19210" t="58286" r="23665" b="26327"/>
          <a:stretch/>
        </p:blipFill>
        <p:spPr>
          <a:xfrm>
            <a:off x="5104337" y="7951"/>
            <a:ext cx="636505" cy="737502"/>
          </a:xfrm>
          <a:prstGeom prst="rect">
            <a:avLst/>
          </a:prstGeom>
        </p:spPr>
      </p:pic>
    </p:spTree>
    <p:extLst>
      <p:ext uri="{BB962C8B-B14F-4D97-AF65-F5344CB8AC3E}">
        <p14:creationId xmlns:p14="http://schemas.microsoft.com/office/powerpoint/2010/main" val="56682011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D23E7D8-5B11-27B5-D85B-7DA30FE3E32C}"/>
              </a:ext>
            </a:extLst>
          </p:cNvPr>
          <p:cNvSpPr>
            <a:spLocks noGrp="1"/>
          </p:cNvSpPr>
          <p:nvPr>
            <p:ph type="title"/>
          </p:nvPr>
        </p:nvSpPr>
        <p:spPr>
          <a:xfrm>
            <a:off x="1141412" y="-42440"/>
            <a:ext cx="10074275" cy="1639886"/>
          </a:xfrm>
        </p:spPr>
        <p:txBody>
          <a:bodyPr/>
          <a:lstStyle/>
          <a:p>
            <a:r>
              <a:rPr lang="de-DE" dirty="0"/>
              <a:t>Weitere DigiProMIN Fortbildungen</a:t>
            </a:r>
          </a:p>
        </p:txBody>
      </p:sp>
      <p:sp>
        <p:nvSpPr>
          <p:cNvPr id="3" name="Textplatzhalter 3">
            <a:extLst>
              <a:ext uri="{FF2B5EF4-FFF2-40B4-BE49-F238E27FC236}">
                <a16:creationId xmlns:a16="http://schemas.microsoft.com/office/drawing/2014/main" id="{E0C35250-04FF-1A8E-FE44-C343BAAC16FD}"/>
              </a:ext>
            </a:extLst>
          </p:cNvPr>
          <p:cNvSpPr txBox="1">
            <a:spLocks/>
          </p:cNvSpPr>
          <p:nvPr/>
        </p:nvSpPr>
        <p:spPr>
          <a:xfrm>
            <a:off x="1576605" y="5983459"/>
            <a:ext cx="5697071" cy="4016027"/>
          </a:xfrm>
          <a:prstGeom prst="rect">
            <a:avLst/>
          </a:prstGeom>
        </p:spPr>
        <p:txBody>
          <a:bodyPr vert="horz" lIns="91440" tIns="45720" rIns="91440" bIns="45720" rtlCol="0">
            <a:noAutofit/>
          </a:bodyPr>
          <a:lstStyle>
            <a:lvl1pPr marL="0" indent="0" algn="l" defTabSz="914400" rtl="0" eaLnBrk="1" latinLnBrk="0" hangingPunct="1">
              <a:lnSpc>
                <a:spcPct val="120000"/>
              </a:lnSpc>
              <a:spcBef>
                <a:spcPts val="1000"/>
              </a:spcBef>
              <a:buSzPct val="125000"/>
              <a:buFont typeface="Arial" panose="020B0604020202020204" pitchFamily="34" charset="0"/>
              <a:buNone/>
              <a:defRPr sz="1600" kern="1200">
                <a:solidFill>
                  <a:schemeClr val="tx1"/>
                </a:solidFill>
                <a:latin typeface="+mn-lt"/>
                <a:ea typeface="+mn-ea"/>
                <a:cs typeface="+mn-cs"/>
              </a:defRPr>
            </a:lvl1pPr>
            <a:lvl2pPr marL="457200" indent="0" algn="l" defTabSz="914400" rtl="0" eaLnBrk="1" latinLnBrk="0" hangingPunct="1">
              <a:lnSpc>
                <a:spcPct val="120000"/>
              </a:lnSpc>
              <a:spcBef>
                <a:spcPts val="500"/>
              </a:spcBef>
              <a:buSzPct val="125000"/>
              <a:buFont typeface="Arial" panose="020B0604020202020204" pitchFamily="34" charset="0"/>
              <a:buNone/>
              <a:defRPr sz="1400" kern="1200">
                <a:solidFill>
                  <a:schemeClr val="tx1"/>
                </a:solidFill>
                <a:latin typeface="+mn-lt"/>
                <a:ea typeface="+mn-ea"/>
                <a:cs typeface="+mn-cs"/>
              </a:defRPr>
            </a:lvl2pPr>
            <a:lvl3pPr marL="914400" indent="0" algn="l" defTabSz="914400" rtl="0" eaLnBrk="1" latinLnBrk="0" hangingPunct="1">
              <a:lnSpc>
                <a:spcPct val="120000"/>
              </a:lnSpc>
              <a:spcBef>
                <a:spcPts val="500"/>
              </a:spcBef>
              <a:buSzPct val="125000"/>
              <a:buFont typeface="Arial" panose="020B0604020202020204" pitchFamily="34" charset="0"/>
              <a:buNone/>
              <a:defRPr sz="1200" kern="1200">
                <a:solidFill>
                  <a:schemeClr val="tx1"/>
                </a:solidFill>
                <a:latin typeface="+mn-lt"/>
                <a:ea typeface="+mn-ea"/>
                <a:cs typeface="+mn-cs"/>
              </a:defRPr>
            </a:lvl3pPr>
            <a:lvl4pPr marL="1371600" indent="0" algn="l" defTabSz="914400" rtl="0" eaLnBrk="1" latinLnBrk="0" hangingPunct="1">
              <a:lnSpc>
                <a:spcPct val="120000"/>
              </a:lnSpc>
              <a:spcBef>
                <a:spcPts val="500"/>
              </a:spcBef>
              <a:buSzPct val="125000"/>
              <a:buFont typeface="Arial" panose="020B0604020202020204" pitchFamily="34" charset="0"/>
              <a:buNone/>
              <a:defRPr sz="1000" kern="1200">
                <a:solidFill>
                  <a:schemeClr val="tx1"/>
                </a:solidFill>
                <a:latin typeface="+mn-lt"/>
                <a:ea typeface="+mn-ea"/>
                <a:cs typeface="+mn-cs"/>
              </a:defRPr>
            </a:lvl4pPr>
            <a:lvl5pPr marL="1828800" indent="0" algn="l" defTabSz="914400" rtl="0" eaLnBrk="1" latinLnBrk="0" hangingPunct="1">
              <a:lnSpc>
                <a:spcPct val="120000"/>
              </a:lnSpc>
              <a:spcBef>
                <a:spcPts val="500"/>
              </a:spcBef>
              <a:buSzPct val="125000"/>
              <a:buFont typeface="Arial" panose="020B0604020202020204" pitchFamily="34" charset="0"/>
              <a:buNone/>
              <a:defRPr sz="1000" kern="1200">
                <a:solidFill>
                  <a:schemeClr val="tx1"/>
                </a:solidFill>
                <a:latin typeface="+mn-lt"/>
                <a:ea typeface="+mn-ea"/>
                <a:cs typeface="+mn-cs"/>
              </a:defRPr>
            </a:lvl5pPr>
            <a:lvl6pPr marL="2286000" indent="0" algn="l" defTabSz="914400" rtl="0" eaLnBrk="1" latinLnBrk="0" hangingPunct="1">
              <a:lnSpc>
                <a:spcPct val="120000"/>
              </a:lnSpc>
              <a:spcBef>
                <a:spcPts val="500"/>
              </a:spcBef>
              <a:buSzPct val="125000"/>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120000"/>
              </a:lnSpc>
              <a:spcBef>
                <a:spcPts val="500"/>
              </a:spcBef>
              <a:buSzPct val="125000"/>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120000"/>
              </a:lnSpc>
              <a:spcBef>
                <a:spcPts val="500"/>
              </a:spcBef>
              <a:buSzPct val="125000"/>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120000"/>
              </a:lnSpc>
              <a:spcBef>
                <a:spcPts val="500"/>
              </a:spcBef>
              <a:buSzPct val="125000"/>
              <a:buFont typeface="Arial" panose="020B0604020202020204" pitchFamily="34" charset="0"/>
              <a:buNone/>
              <a:defRPr sz="1000" kern="1200">
                <a:solidFill>
                  <a:schemeClr val="tx1"/>
                </a:solidFill>
                <a:latin typeface="+mn-lt"/>
                <a:ea typeface="+mn-ea"/>
                <a:cs typeface="+mn-cs"/>
              </a:defRPr>
            </a:lvl9pPr>
          </a:lstStyle>
          <a:p>
            <a:pPr marL="288000" indent="-493200"/>
            <a:r>
              <a:rPr lang="de-DE" sz="1800" dirty="0"/>
              <a:t>Stand: 15.03.2024</a:t>
            </a:r>
          </a:p>
        </p:txBody>
      </p:sp>
      <p:pic>
        <p:nvPicPr>
          <p:cNvPr id="11" name="Grafik 10" descr="Ein Bild, das Text, Elektronik, Screenshot, Webseite enthält.&#10;&#10;Automatisch generierte Beschreibung">
            <a:extLst>
              <a:ext uri="{FF2B5EF4-FFF2-40B4-BE49-F238E27FC236}">
                <a16:creationId xmlns:a16="http://schemas.microsoft.com/office/drawing/2014/main" id="{57A62EFC-FE0E-76D6-9AB9-123B98A5F3E4}"/>
              </a:ext>
            </a:extLst>
          </p:cNvPr>
          <p:cNvPicPr>
            <a:picLocks noChangeAspect="1"/>
          </p:cNvPicPr>
          <p:nvPr/>
        </p:nvPicPr>
        <p:blipFill>
          <a:blip r:embed="rId3"/>
          <a:stretch>
            <a:fillRect/>
          </a:stretch>
        </p:blipFill>
        <p:spPr>
          <a:xfrm>
            <a:off x="3146686" y="1694814"/>
            <a:ext cx="2928101" cy="4145797"/>
          </a:xfrm>
          <a:prstGeom prst="rect">
            <a:avLst/>
          </a:prstGeom>
        </p:spPr>
      </p:pic>
      <p:pic>
        <p:nvPicPr>
          <p:cNvPr id="15" name="Grafik 14" descr="Ein Bild, das Text, Elektronik, Screenshot, Software enthält.&#10;&#10;Automatisch generierte Beschreibung">
            <a:extLst>
              <a:ext uri="{FF2B5EF4-FFF2-40B4-BE49-F238E27FC236}">
                <a16:creationId xmlns:a16="http://schemas.microsoft.com/office/drawing/2014/main" id="{99F59D52-BA46-B95A-92D6-06026B2598EF}"/>
              </a:ext>
            </a:extLst>
          </p:cNvPr>
          <p:cNvPicPr>
            <a:picLocks noChangeAspect="1"/>
          </p:cNvPicPr>
          <p:nvPr/>
        </p:nvPicPr>
        <p:blipFill>
          <a:blip r:embed="rId4"/>
          <a:stretch>
            <a:fillRect/>
          </a:stretch>
        </p:blipFill>
        <p:spPr>
          <a:xfrm>
            <a:off x="9214949" y="1717554"/>
            <a:ext cx="2928101" cy="4145797"/>
          </a:xfrm>
          <a:prstGeom prst="rect">
            <a:avLst/>
          </a:prstGeom>
        </p:spPr>
      </p:pic>
      <p:pic>
        <p:nvPicPr>
          <p:cNvPr id="5" name="Grafik 4" descr="Ein Bild, das Text, Elektronik, Screenshot, Website enthält.&#10;&#10;Automatisch generierte Beschreibung">
            <a:extLst>
              <a:ext uri="{FF2B5EF4-FFF2-40B4-BE49-F238E27FC236}">
                <a16:creationId xmlns:a16="http://schemas.microsoft.com/office/drawing/2014/main" id="{62927841-C682-C612-812F-5128FDB993A2}"/>
              </a:ext>
            </a:extLst>
          </p:cNvPr>
          <p:cNvPicPr>
            <a:picLocks noChangeAspect="1"/>
          </p:cNvPicPr>
          <p:nvPr/>
        </p:nvPicPr>
        <p:blipFill>
          <a:blip r:embed="rId5"/>
          <a:stretch>
            <a:fillRect/>
          </a:stretch>
        </p:blipFill>
        <p:spPr>
          <a:xfrm>
            <a:off x="6178549" y="1717554"/>
            <a:ext cx="2928101" cy="4145797"/>
          </a:xfrm>
          <a:prstGeom prst="rect">
            <a:avLst/>
          </a:prstGeom>
        </p:spPr>
      </p:pic>
      <p:pic>
        <p:nvPicPr>
          <p:cNvPr id="7" name="Grafik 6" descr="Ein Bild, das Text, Elektronik, Screenshot, Webseite enthält.&#10;&#10;Automatisch generierte Beschreibung">
            <a:extLst>
              <a:ext uri="{FF2B5EF4-FFF2-40B4-BE49-F238E27FC236}">
                <a16:creationId xmlns:a16="http://schemas.microsoft.com/office/drawing/2014/main" id="{D77B5A64-29C5-C416-45EF-CC9F69F74F31}"/>
              </a:ext>
            </a:extLst>
          </p:cNvPr>
          <p:cNvPicPr>
            <a:picLocks noChangeAspect="1"/>
          </p:cNvPicPr>
          <p:nvPr/>
        </p:nvPicPr>
        <p:blipFill>
          <a:blip r:embed="rId6"/>
          <a:stretch>
            <a:fillRect/>
          </a:stretch>
        </p:blipFill>
        <p:spPr>
          <a:xfrm>
            <a:off x="112059" y="1716852"/>
            <a:ext cx="2929092" cy="4147200"/>
          </a:xfrm>
          <a:prstGeom prst="rect">
            <a:avLst/>
          </a:prstGeom>
        </p:spPr>
      </p:pic>
    </p:spTree>
    <p:extLst>
      <p:ext uri="{BB962C8B-B14F-4D97-AF65-F5344CB8AC3E}">
        <p14:creationId xmlns:p14="http://schemas.microsoft.com/office/powerpoint/2010/main" val="411953935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hteck 4">
            <a:extLst>
              <a:ext uri="{FF2B5EF4-FFF2-40B4-BE49-F238E27FC236}">
                <a16:creationId xmlns:a16="http://schemas.microsoft.com/office/drawing/2014/main" id="{2724745C-F0BF-684F-31DF-512603D9BD9B}"/>
              </a:ext>
            </a:extLst>
          </p:cNvPr>
          <p:cNvSpPr/>
          <p:nvPr/>
        </p:nvSpPr>
        <p:spPr>
          <a:xfrm>
            <a:off x="7642343" y="1869335"/>
            <a:ext cx="3810000" cy="3809999"/>
          </a:xfrm>
          <a:prstGeom prst="rect">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 name="Titel 1">
            <a:extLst>
              <a:ext uri="{FF2B5EF4-FFF2-40B4-BE49-F238E27FC236}">
                <a16:creationId xmlns:a16="http://schemas.microsoft.com/office/drawing/2014/main" id="{9D23E7D8-5B11-27B5-D85B-7DA30FE3E32C}"/>
              </a:ext>
            </a:extLst>
          </p:cNvPr>
          <p:cNvSpPr>
            <a:spLocks noGrp="1"/>
          </p:cNvSpPr>
          <p:nvPr>
            <p:ph type="title"/>
          </p:nvPr>
        </p:nvSpPr>
        <p:spPr>
          <a:xfrm>
            <a:off x="1141412" y="-42440"/>
            <a:ext cx="10074275" cy="1639886"/>
          </a:xfrm>
        </p:spPr>
        <p:txBody>
          <a:bodyPr/>
          <a:lstStyle/>
          <a:p>
            <a:r>
              <a:rPr lang="de-DE" dirty="0"/>
              <a:t>Zum Mitnehmen …</a:t>
            </a:r>
          </a:p>
        </p:txBody>
      </p:sp>
      <p:sp>
        <p:nvSpPr>
          <p:cNvPr id="8" name="Textplatzhalter 7">
            <a:extLst>
              <a:ext uri="{FF2B5EF4-FFF2-40B4-BE49-F238E27FC236}">
                <a16:creationId xmlns:a16="http://schemas.microsoft.com/office/drawing/2014/main" id="{755DD613-AD6B-EBEF-1BBB-AE34CCD4CF44}"/>
              </a:ext>
            </a:extLst>
          </p:cNvPr>
          <p:cNvSpPr>
            <a:spLocks noGrp="1"/>
          </p:cNvSpPr>
          <p:nvPr>
            <p:ph type="body" sz="half" idx="2"/>
          </p:nvPr>
        </p:nvSpPr>
        <p:spPr>
          <a:xfrm>
            <a:off x="1141412" y="2105816"/>
            <a:ext cx="7216977" cy="3337041"/>
          </a:xfrm>
        </p:spPr>
        <p:txBody>
          <a:bodyPr>
            <a:normAutofit/>
          </a:bodyPr>
          <a:lstStyle/>
          <a:p>
            <a:pPr marL="342900" indent="-342900">
              <a:buFont typeface="Arial" panose="020B0604020202020204" pitchFamily="34" charset="0"/>
              <a:buChar char="•"/>
            </a:pPr>
            <a:r>
              <a:rPr lang="de-DE" sz="2400" dirty="0"/>
              <a:t>Materialien der Fortbildung</a:t>
            </a:r>
          </a:p>
          <a:p>
            <a:pPr marL="342900" indent="-342900">
              <a:buFont typeface="Arial" panose="020B0604020202020204" pitchFamily="34" charset="0"/>
              <a:buChar char="•"/>
            </a:pPr>
            <a:r>
              <a:rPr lang="de-DE" sz="2400" dirty="0"/>
              <a:t>Selbst erstelle Materialien</a:t>
            </a:r>
          </a:p>
          <a:p>
            <a:pPr marL="342900" indent="-342900">
              <a:buFont typeface="Arial" panose="020B0604020202020204" pitchFamily="34" charset="0"/>
              <a:buChar char="•"/>
            </a:pPr>
            <a:r>
              <a:rPr lang="de-DE" sz="2400" dirty="0"/>
              <a:t>Beispielmaterialien zur Digitalisierung der Beispielstunde</a:t>
            </a:r>
          </a:p>
          <a:p>
            <a:pPr marL="342900" indent="-342900">
              <a:buFont typeface="Arial" panose="020B0604020202020204" pitchFamily="34" charset="0"/>
              <a:buChar char="•"/>
            </a:pPr>
            <a:endParaRPr lang="de-DE" sz="2400" dirty="0"/>
          </a:p>
          <a:p>
            <a:pPr marL="342900" indent="-342900">
              <a:buFont typeface="Wingdings" pitchFamily="2" charset="2"/>
              <a:buChar char="à"/>
            </a:pPr>
            <a:r>
              <a:rPr lang="de-DE" sz="2400" dirty="0">
                <a:solidFill>
                  <a:srgbClr val="FF0000"/>
                </a:solidFill>
                <a:sym typeface="Wingdings" pitchFamily="2" charset="2"/>
              </a:rPr>
              <a:t>Gemeinsamer Cloud Ordner:</a:t>
            </a:r>
          </a:p>
        </p:txBody>
      </p:sp>
      <p:pic>
        <p:nvPicPr>
          <p:cNvPr id="4" name="Picture 2">
            <a:extLst>
              <a:ext uri="{FF2B5EF4-FFF2-40B4-BE49-F238E27FC236}">
                <a16:creationId xmlns:a16="http://schemas.microsoft.com/office/drawing/2014/main" id="{A7CEF1BD-B628-652D-17CE-8DAAEC9A616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72153" y="3846277"/>
            <a:ext cx="1813620" cy="634767"/>
          </a:xfrm>
          <a:prstGeom prst="rect">
            <a:avLst/>
          </a:prstGeom>
          <a:noFill/>
          <a:extLst>
            <a:ext uri="{909E8E84-426E-40DD-AFC4-6F175D3DCCD1}">
              <a14:hiddenFill xmlns:a14="http://schemas.microsoft.com/office/drawing/2010/main">
                <a:solidFill>
                  <a:srgbClr val="FFFFFF"/>
                </a:solidFill>
              </a14:hiddenFill>
            </a:ext>
          </a:extLst>
        </p:spPr>
      </p:pic>
      <p:sp>
        <p:nvSpPr>
          <p:cNvPr id="3" name="Textfeld 2">
            <a:extLst>
              <a:ext uri="{FF2B5EF4-FFF2-40B4-BE49-F238E27FC236}">
                <a16:creationId xmlns:a16="http://schemas.microsoft.com/office/drawing/2014/main" id="{076E12D1-3B53-B5F0-83BD-296E441FC7F2}"/>
              </a:ext>
            </a:extLst>
          </p:cNvPr>
          <p:cNvSpPr txBox="1"/>
          <p:nvPr/>
        </p:nvSpPr>
        <p:spPr>
          <a:xfrm>
            <a:off x="1561592" y="5442857"/>
            <a:ext cx="5660571" cy="400110"/>
          </a:xfrm>
          <a:prstGeom prst="rect">
            <a:avLst/>
          </a:prstGeom>
          <a:noFill/>
        </p:spPr>
        <p:txBody>
          <a:bodyPr wrap="square" rtlCol="0">
            <a:spAutoFit/>
          </a:bodyPr>
          <a:lstStyle/>
          <a:p>
            <a:r>
              <a:rPr lang="de-DE" sz="2000" dirty="0">
                <a:solidFill>
                  <a:srgbClr val="FF0000"/>
                </a:solidFill>
                <a:hlinkClick r:id="rId4">
                  <a:extLst>
                    <a:ext uri="{A12FA001-AC4F-418D-AE19-62706E023703}">
                      <ahyp:hlinkClr xmlns:ahyp="http://schemas.microsoft.com/office/drawing/2018/hyperlinkcolor" val="tx"/>
                    </a:ext>
                  </a:extLst>
                </a:hlinkClick>
              </a:rPr>
              <a:t>https://</a:t>
            </a:r>
            <a:r>
              <a:rPr lang="de-DE" sz="2000" dirty="0" err="1">
                <a:solidFill>
                  <a:srgbClr val="FF0000"/>
                </a:solidFill>
              </a:rPr>
              <a:t>link.de</a:t>
            </a:r>
            <a:endParaRPr lang="de-DE" sz="2000" dirty="0">
              <a:solidFill>
                <a:srgbClr val="FF0000"/>
              </a:solidFill>
            </a:endParaRPr>
          </a:p>
        </p:txBody>
      </p:sp>
    </p:spTree>
    <p:extLst>
      <p:ext uri="{BB962C8B-B14F-4D97-AF65-F5344CB8AC3E}">
        <p14:creationId xmlns:p14="http://schemas.microsoft.com/office/powerpoint/2010/main" val="23965972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Grafik 5" descr="Ein Bild, das Text, Schrift, Logo, Screenshot enthält.&#10;&#10;Automatisch generierte Beschreibung">
            <a:extLst>
              <a:ext uri="{FF2B5EF4-FFF2-40B4-BE49-F238E27FC236}">
                <a16:creationId xmlns:a16="http://schemas.microsoft.com/office/drawing/2014/main" id="{72FE8347-E5DC-3D07-CF07-2F53FD80D7B9}"/>
              </a:ext>
            </a:extLst>
          </p:cNvPr>
          <p:cNvPicPr>
            <a:picLocks noChangeAspect="1"/>
          </p:cNvPicPr>
          <p:nvPr/>
        </p:nvPicPr>
        <p:blipFill>
          <a:blip r:embed="rId4"/>
          <a:stretch>
            <a:fillRect/>
          </a:stretch>
        </p:blipFill>
        <p:spPr>
          <a:xfrm>
            <a:off x="9470719" y="6016298"/>
            <a:ext cx="1061956" cy="753374"/>
          </a:xfrm>
          <a:prstGeom prst="rect">
            <a:avLst/>
          </a:prstGeom>
        </p:spPr>
      </p:pic>
      <p:pic>
        <p:nvPicPr>
          <p:cNvPr id="8" name="Grafik 7" descr="Ein Bild, das Text, Schrift, Symbol, Flagge enthält.&#10;&#10;Automatisch generierte Beschreibung">
            <a:extLst>
              <a:ext uri="{FF2B5EF4-FFF2-40B4-BE49-F238E27FC236}">
                <a16:creationId xmlns:a16="http://schemas.microsoft.com/office/drawing/2014/main" id="{5C822FDD-A38E-F6CB-4316-4F14BD8F92A0}"/>
              </a:ext>
            </a:extLst>
          </p:cNvPr>
          <p:cNvPicPr>
            <a:picLocks noChangeAspect="1"/>
          </p:cNvPicPr>
          <p:nvPr/>
        </p:nvPicPr>
        <p:blipFill>
          <a:blip r:embed="rId5"/>
          <a:stretch>
            <a:fillRect/>
          </a:stretch>
        </p:blipFill>
        <p:spPr>
          <a:xfrm>
            <a:off x="8644576" y="6007806"/>
            <a:ext cx="749302" cy="753374"/>
          </a:xfrm>
          <a:prstGeom prst="rect">
            <a:avLst/>
          </a:prstGeom>
        </p:spPr>
      </p:pic>
      <p:pic>
        <p:nvPicPr>
          <p:cNvPr id="10" name="Grafik 9" descr="Ein Bild, das Text, Schrift, Symbol, Screenshot enthält.&#10;&#10;Automatisch generierte Beschreibung">
            <a:extLst>
              <a:ext uri="{FF2B5EF4-FFF2-40B4-BE49-F238E27FC236}">
                <a16:creationId xmlns:a16="http://schemas.microsoft.com/office/drawing/2014/main" id="{D981C243-77C4-5E19-960E-B2CA46E980C9}"/>
              </a:ext>
            </a:extLst>
          </p:cNvPr>
          <p:cNvPicPr>
            <a:picLocks noChangeAspect="1"/>
          </p:cNvPicPr>
          <p:nvPr/>
        </p:nvPicPr>
        <p:blipFill>
          <a:blip r:embed="rId6"/>
          <a:stretch>
            <a:fillRect/>
          </a:stretch>
        </p:blipFill>
        <p:spPr>
          <a:xfrm>
            <a:off x="10612161" y="6196813"/>
            <a:ext cx="1511466" cy="564367"/>
          </a:xfrm>
          <a:prstGeom prst="rect">
            <a:avLst/>
          </a:prstGeom>
        </p:spPr>
      </p:pic>
      <p:pic>
        <p:nvPicPr>
          <p:cNvPr id="11" name="Picture 6" descr="Wissen schafft Zukunft: Leibniz-Institut für die Pädagogik der  Naturwissenschaften und Mathematik">
            <a:extLst>
              <a:ext uri="{FF2B5EF4-FFF2-40B4-BE49-F238E27FC236}">
                <a16:creationId xmlns:a16="http://schemas.microsoft.com/office/drawing/2014/main" id="{68A1D461-D613-D247-83A7-2834A7BA8ABC}"/>
              </a:ext>
            </a:extLst>
          </p:cNvPr>
          <p:cNvPicPr>
            <a:picLocks noChangeAspect="1"/>
          </p:cNvPicPr>
          <p:nvPr/>
        </p:nvPicPr>
        <p:blipFill rotWithShape="1">
          <a:blip r:embed="rId7">
            <a:extLst>
              <a:ext uri="{28A0092B-C50C-407E-A947-70E740481C1C}">
                <a14:useLocalDpi xmlns:a14="http://schemas.microsoft.com/office/drawing/2010/main" val="0"/>
              </a:ext>
            </a:extLst>
          </a:blip>
          <a:srcRect r="71521"/>
          <a:stretch/>
        </p:blipFill>
        <p:spPr bwMode="auto">
          <a:xfrm>
            <a:off x="8895704" y="96820"/>
            <a:ext cx="623738" cy="638869"/>
          </a:xfrm>
          <a:prstGeom prst="rect">
            <a:avLst/>
          </a:prstGeom>
          <a:noFill/>
        </p:spPr>
      </p:pic>
      <p:pic>
        <p:nvPicPr>
          <p:cNvPr id="12" name="Grafik 11" descr="banerji-lab">
            <a:extLst>
              <a:ext uri="{FF2B5EF4-FFF2-40B4-BE49-F238E27FC236}">
                <a16:creationId xmlns:a16="http://schemas.microsoft.com/office/drawing/2014/main" id="{34ABB429-6D7D-3B58-AFE8-A3D5CA124DED}"/>
              </a:ext>
            </a:extLst>
          </p:cNvPr>
          <p:cNvPicPr>
            <a:picLocks noChangeAspect="1"/>
          </p:cNvPicPr>
          <p:nvPr/>
        </p:nvPicPr>
        <p:blipFill rotWithShape="1">
          <a:blip r:embed="rId8">
            <a:extLst>
              <a:ext uri="{28A0092B-C50C-407E-A947-70E740481C1C}">
                <a14:useLocalDpi xmlns:a14="http://schemas.microsoft.com/office/drawing/2010/main" val="0"/>
              </a:ext>
            </a:extLst>
          </a:blip>
          <a:srcRect r="69033"/>
          <a:stretch/>
        </p:blipFill>
        <p:spPr bwMode="auto">
          <a:xfrm>
            <a:off x="9637431" y="96820"/>
            <a:ext cx="659884" cy="638869"/>
          </a:xfrm>
          <a:prstGeom prst="rect">
            <a:avLst/>
          </a:prstGeom>
          <a:noFill/>
        </p:spPr>
      </p:pic>
      <p:pic>
        <p:nvPicPr>
          <p:cNvPr id="13" name="Picture 8" descr="Technische Universität München (TUM) Logo Download - AI - All Vector Logo">
            <a:extLst>
              <a:ext uri="{FF2B5EF4-FFF2-40B4-BE49-F238E27FC236}">
                <a16:creationId xmlns:a16="http://schemas.microsoft.com/office/drawing/2014/main" id="{77426802-F364-41FA-ECE8-5F95B2F53E3C}"/>
              </a:ext>
            </a:extLst>
          </p:cNvPr>
          <p:cNvPicPr>
            <a:picLocks noChangeAspect="1"/>
          </p:cNvPicPr>
          <p:nvPr/>
        </p:nvPicPr>
        <p:blipFill rotWithShape="1">
          <a:blip r:embed="rId9">
            <a:extLst>
              <a:ext uri="{28A0092B-C50C-407E-A947-70E740481C1C}">
                <a14:useLocalDpi xmlns:a14="http://schemas.microsoft.com/office/drawing/2010/main" val="0"/>
              </a:ext>
            </a:extLst>
          </a:blip>
          <a:srcRect t="19646" r="56961" b="38973"/>
          <a:stretch/>
        </p:blipFill>
        <p:spPr bwMode="auto">
          <a:xfrm>
            <a:off x="10415304" y="161231"/>
            <a:ext cx="858365" cy="448369"/>
          </a:xfrm>
          <a:prstGeom prst="rect">
            <a:avLst/>
          </a:prstGeom>
          <a:noFill/>
        </p:spPr>
      </p:pic>
      <p:pic>
        <p:nvPicPr>
          <p:cNvPr id="14" name="Grafik 13" descr="Ein Bild, das Screenshot, Text, Design enthält.&#10;&#10;Automatisch generierte Beschreibung">
            <a:extLst>
              <a:ext uri="{FF2B5EF4-FFF2-40B4-BE49-F238E27FC236}">
                <a16:creationId xmlns:a16="http://schemas.microsoft.com/office/drawing/2014/main" id="{F4A10B64-880B-1971-D2DA-1794D0B098B7}"/>
              </a:ext>
            </a:extLst>
          </p:cNvPr>
          <p:cNvPicPr>
            <a:picLocks noChangeAspect="1"/>
          </p:cNvPicPr>
          <p:nvPr/>
        </p:nvPicPr>
        <p:blipFill rotWithShape="1">
          <a:blip r:embed="rId10">
            <a:extLst>
              <a:ext uri="{28A0092B-C50C-407E-A947-70E740481C1C}">
                <a14:useLocalDpi xmlns:a14="http://schemas.microsoft.com/office/drawing/2010/main" val="0"/>
              </a:ext>
            </a:extLst>
          </a:blip>
          <a:srcRect l="-45" t="33673" r="45" b="39146"/>
          <a:stretch/>
        </p:blipFill>
        <p:spPr bwMode="auto">
          <a:xfrm>
            <a:off x="984332" y="-77597"/>
            <a:ext cx="4914896" cy="926024"/>
          </a:xfrm>
          <a:prstGeom prst="rect">
            <a:avLst/>
          </a:prstGeom>
          <a:ln>
            <a:noFill/>
          </a:ln>
          <a:extLst>
            <a:ext uri="{53640926-AAD7-44D8-BBD7-CCE9431645EC}">
              <a14:shadowObscured xmlns:a14="http://schemas.microsoft.com/office/drawing/2010/main"/>
            </a:ext>
          </a:extLst>
        </p:spPr>
      </p:pic>
      <p:sp>
        <p:nvSpPr>
          <p:cNvPr id="15" name="Textfeld 14">
            <a:extLst>
              <a:ext uri="{FF2B5EF4-FFF2-40B4-BE49-F238E27FC236}">
                <a16:creationId xmlns:a16="http://schemas.microsoft.com/office/drawing/2014/main" id="{2F17275B-264A-2FED-12CC-D90091B31C28}"/>
              </a:ext>
            </a:extLst>
          </p:cNvPr>
          <p:cNvSpPr txBox="1"/>
          <p:nvPr/>
        </p:nvSpPr>
        <p:spPr>
          <a:xfrm>
            <a:off x="1168475" y="6391848"/>
            <a:ext cx="6589638" cy="369332"/>
          </a:xfrm>
          <a:prstGeom prst="rect">
            <a:avLst/>
          </a:prstGeom>
          <a:noFill/>
        </p:spPr>
        <p:txBody>
          <a:bodyPr wrap="square" rtlCol="0">
            <a:spAutoFit/>
          </a:bodyPr>
          <a:lstStyle/>
          <a:p>
            <a:endParaRPr lang="de-DE" dirty="0"/>
          </a:p>
        </p:txBody>
      </p:sp>
      <p:pic>
        <p:nvPicPr>
          <p:cNvPr id="2" name="Grafik 1" descr="Ein Bild, das Text, Screenshot, Schrift, Grafikdesign enthält.&#10;&#10;Automatisch generierte Beschreibung">
            <a:extLst>
              <a:ext uri="{FF2B5EF4-FFF2-40B4-BE49-F238E27FC236}">
                <a16:creationId xmlns:a16="http://schemas.microsoft.com/office/drawing/2014/main" id="{B239BAE5-428A-43D8-CD66-34AA10DF9102}"/>
              </a:ext>
            </a:extLst>
          </p:cNvPr>
          <p:cNvPicPr>
            <a:picLocks noChangeAspect="1"/>
          </p:cNvPicPr>
          <p:nvPr/>
        </p:nvPicPr>
        <p:blipFill rotWithShape="1">
          <a:blip r:embed="rId11"/>
          <a:srcRect l="19210" t="58286" r="23665" b="26327"/>
          <a:stretch/>
        </p:blipFill>
        <p:spPr>
          <a:xfrm>
            <a:off x="5104337" y="7951"/>
            <a:ext cx="636505" cy="737502"/>
          </a:xfrm>
          <a:prstGeom prst="rect">
            <a:avLst/>
          </a:prstGeom>
        </p:spPr>
      </p:pic>
      <p:pic>
        <p:nvPicPr>
          <p:cNvPr id="3" name="DigiProMIN Logo_Animation">
            <a:hlinkClick r:id="" action="ppaction://media"/>
            <a:extLst>
              <a:ext uri="{FF2B5EF4-FFF2-40B4-BE49-F238E27FC236}">
                <a16:creationId xmlns:a16="http://schemas.microsoft.com/office/drawing/2014/main" id="{58B7E86B-80C6-64F0-6786-E0725FE44A05}"/>
              </a:ext>
            </a:extLst>
          </p:cNvPr>
          <p:cNvPicPr>
            <a:picLocks noChangeAspect="1"/>
          </p:cNvPicPr>
          <p:nvPr>
            <a:videoFile r:link="rId2"/>
            <p:extLst>
              <p:ext uri="{DAA4B4D4-6D71-4841-9C94-3DE7FCFB9230}">
                <p14:media xmlns:p14="http://schemas.microsoft.com/office/powerpoint/2010/main" r:embed="rId1"/>
              </p:ext>
            </p:extLst>
          </p:nvPr>
        </p:nvPicPr>
        <p:blipFill>
          <a:blip r:embed="rId12"/>
          <a:stretch>
            <a:fillRect/>
          </a:stretch>
        </p:blipFill>
        <p:spPr>
          <a:xfrm>
            <a:off x="9525" y="3175"/>
            <a:ext cx="12192000" cy="6858000"/>
          </a:xfrm>
          <a:prstGeom prst="rect">
            <a:avLst/>
          </a:prstGeom>
        </p:spPr>
      </p:pic>
    </p:spTree>
    <p:extLst>
      <p:ext uri="{BB962C8B-B14F-4D97-AF65-F5344CB8AC3E}">
        <p14:creationId xmlns:p14="http://schemas.microsoft.com/office/powerpoint/2010/main" val="23476080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7000"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Grafik 8" descr="Ein Bild, das Text, Screenshot, Grafiken, Logo enthält.&#10;&#10;Automatisch generierte Beschreibung">
            <a:extLst>
              <a:ext uri="{FF2B5EF4-FFF2-40B4-BE49-F238E27FC236}">
                <a16:creationId xmlns:a16="http://schemas.microsoft.com/office/drawing/2014/main" id="{CFE18DEF-41AC-0AE2-7EC9-01E8F9899EDF}"/>
              </a:ext>
            </a:extLst>
          </p:cNvPr>
          <p:cNvPicPr>
            <a:picLocks noChangeAspect="1"/>
          </p:cNvPicPr>
          <p:nvPr/>
        </p:nvPicPr>
        <p:blipFill rotWithShape="1">
          <a:blip r:embed="rId3">
            <a:alphaModFix amt="30000"/>
          </a:blip>
          <a:srcRect t="26605" b="17128"/>
          <a:stretch/>
        </p:blipFill>
        <p:spPr>
          <a:xfrm>
            <a:off x="-2" y="10"/>
            <a:ext cx="12188389" cy="6857990"/>
          </a:xfrm>
          <a:prstGeom prst="rect">
            <a:avLst/>
          </a:prstGeom>
        </p:spPr>
      </p:pic>
      <p:sp>
        <p:nvSpPr>
          <p:cNvPr id="2" name="Titel 1">
            <a:extLst>
              <a:ext uri="{FF2B5EF4-FFF2-40B4-BE49-F238E27FC236}">
                <a16:creationId xmlns:a16="http://schemas.microsoft.com/office/drawing/2014/main" id="{F125E6AD-14E2-B393-303A-96921C56038B}"/>
              </a:ext>
            </a:extLst>
          </p:cNvPr>
          <p:cNvSpPr>
            <a:spLocks noGrp="1"/>
          </p:cNvSpPr>
          <p:nvPr>
            <p:ph type="ctrTitle"/>
          </p:nvPr>
        </p:nvSpPr>
        <p:spPr>
          <a:xfrm>
            <a:off x="2667000" y="-179869"/>
            <a:ext cx="6858000" cy="1367896"/>
          </a:xfrm>
        </p:spPr>
        <p:txBody>
          <a:bodyPr>
            <a:normAutofit/>
          </a:bodyPr>
          <a:lstStyle/>
          <a:p>
            <a:pPr algn="ctr"/>
            <a:r>
              <a:rPr lang="de-DE" sz="7200" b="1" dirty="0"/>
              <a:t>DANKE</a:t>
            </a:r>
            <a:endParaRPr lang="de-DE" sz="7200" dirty="0"/>
          </a:p>
        </p:txBody>
      </p:sp>
      <p:sp>
        <p:nvSpPr>
          <p:cNvPr id="3" name="Untertitel 2">
            <a:extLst>
              <a:ext uri="{FF2B5EF4-FFF2-40B4-BE49-F238E27FC236}">
                <a16:creationId xmlns:a16="http://schemas.microsoft.com/office/drawing/2014/main" id="{22CBD4DB-1778-8C84-9F95-3D7F1C0910D3}"/>
              </a:ext>
            </a:extLst>
          </p:cNvPr>
          <p:cNvSpPr>
            <a:spLocks noGrp="1"/>
          </p:cNvSpPr>
          <p:nvPr>
            <p:ph type="subTitle" idx="1"/>
          </p:nvPr>
        </p:nvSpPr>
        <p:spPr>
          <a:xfrm>
            <a:off x="2663164" y="1119365"/>
            <a:ext cx="6857999" cy="714907"/>
          </a:xfrm>
        </p:spPr>
        <p:txBody>
          <a:bodyPr>
            <a:normAutofit/>
          </a:bodyPr>
          <a:lstStyle/>
          <a:p>
            <a:pPr algn="ctr"/>
            <a:r>
              <a:rPr lang="de-DE" dirty="0">
                <a:latin typeface="Arial" panose="020B0604020202020204" pitchFamily="34" charset="0"/>
                <a:cs typeface="Arial" panose="020B0604020202020204" pitchFamily="34" charset="0"/>
              </a:rPr>
              <a:t>Digi</a:t>
            </a:r>
            <a:r>
              <a:rPr lang="de-DE" dirty="0">
                <a:solidFill>
                  <a:srgbClr val="FA6200"/>
                </a:solidFill>
                <a:latin typeface="Arial" panose="020B0604020202020204" pitchFamily="34" charset="0"/>
                <a:cs typeface="Arial" panose="020B0604020202020204" pitchFamily="34" charset="0"/>
              </a:rPr>
              <a:t>Pro</a:t>
            </a:r>
            <a:r>
              <a:rPr lang="de-DE" dirty="0">
                <a:latin typeface="Arial" panose="020B0604020202020204" pitchFamily="34" charset="0"/>
                <a:cs typeface="Arial" panose="020B0604020202020204" pitchFamily="34" charset="0"/>
              </a:rPr>
              <a:t>MIN Chemie</a:t>
            </a:r>
          </a:p>
        </p:txBody>
      </p:sp>
      <p:sp>
        <p:nvSpPr>
          <p:cNvPr id="4" name="Textfeld 3">
            <a:extLst>
              <a:ext uri="{FF2B5EF4-FFF2-40B4-BE49-F238E27FC236}">
                <a16:creationId xmlns:a16="http://schemas.microsoft.com/office/drawing/2014/main" id="{A0E7DB8D-3CFB-F37E-3D9C-3464D36EA817}"/>
              </a:ext>
            </a:extLst>
          </p:cNvPr>
          <p:cNvSpPr txBox="1"/>
          <p:nvPr/>
        </p:nvSpPr>
        <p:spPr>
          <a:xfrm>
            <a:off x="795130" y="1720192"/>
            <a:ext cx="10893287" cy="4832092"/>
          </a:xfrm>
          <a:prstGeom prst="rect">
            <a:avLst/>
          </a:prstGeom>
          <a:solidFill>
            <a:schemeClr val="tx1">
              <a:alpha val="75000"/>
            </a:schemeClr>
          </a:solidFill>
        </p:spPr>
        <p:txBody>
          <a:bodyPr wrap="square" rtlCol="0">
            <a:spAutoFit/>
          </a:bodyPr>
          <a:lstStyle/>
          <a:p>
            <a:r>
              <a:rPr lang="de-DE" sz="1400" dirty="0">
                <a:solidFill>
                  <a:schemeClr val="bg2"/>
                </a:solidFill>
              </a:rPr>
              <a:t>Quellen:</a:t>
            </a:r>
          </a:p>
          <a:p>
            <a:pPr marL="0" marR="0" lvl="0" indent="0" algn="l" defTabSz="914400" rtl="0" eaLnBrk="1" fontAlgn="auto" latinLnBrk="0" hangingPunct="1">
              <a:lnSpc>
                <a:spcPct val="100000"/>
              </a:lnSpc>
              <a:spcBef>
                <a:spcPts val="0"/>
              </a:spcBef>
              <a:spcAft>
                <a:spcPts val="0"/>
              </a:spcAft>
              <a:buClrTx/>
              <a:buSzTx/>
              <a:buFontTx/>
              <a:buNone/>
              <a:tabLst/>
              <a:defRPr/>
            </a:pPr>
            <a:endParaRPr lang="de-DE" sz="1400" dirty="0">
              <a:solidFill>
                <a:schemeClr val="bg2"/>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de-DE" sz="1400" dirty="0">
                <a:solidFill>
                  <a:schemeClr val="bg2"/>
                </a:solidFill>
              </a:rPr>
              <a:t>Becker, S., </a:t>
            </a:r>
            <a:r>
              <a:rPr lang="de-DE" sz="1400" dirty="0" err="1">
                <a:solidFill>
                  <a:schemeClr val="bg2"/>
                </a:solidFill>
              </a:rPr>
              <a:t>Bruckermann</a:t>
            </a:r>
            <a:r>
              <a:rPr lang="de-DE" sz="1400" dirty="0">
                <a:solidFill>
                  <a:schemeClr val="bg2"/>
                </a:solidFill>
              </a:rPr>
              <a:t>, T., Finger, A., </a:t>
            </a:r>
            <a:r>
              <a:rPr lang="de-DE" sz="1400" dirty="0" err="1">
                <a:solidFill>
                  <a:schemeClr val="bg2"/>
                </a:solidFill>
              </a:rPr>
              <a:t>Huwer</a:t>
            </a:r>
            <a:r>
              <a:rPr lang="de-DE" sz="1400" dirty="0">
                <a:solidFill>
                  <a:schemeClr val="bg2"/>
                </a:solidFill>
              </a:rPr>
              <a:t>, J., Kremser, E., Meier, M., Thoms, L.-J., Thyssen, C. &amp; von Kotzebue, L. (2020). </a:t>
            </a:r>
            <a:r>
              <a:rPr lang="de-DE" sz="1400" dirty="0" err="1">
                <a:solidFill>
                  <a:schemeClr val="bg2"/>
                </a:solidFill>
              </a:rPr>
              <a:t>DiKoLAN</a:t>
            </a:r>
            <a:r>
              <a:rPr lang="de-DE" sz="1400" dirty="0">
                <a:solidFill>
                  <a:schemeClr val="bg2"/>
                </a:solidFill>
              </a:rPr>
              <a:t>: Digitale Kompetenzen für das Lehramt in den Naturwissenschaften. Arbeitsgruppe Digitale Basis- </a:t>
            </a:r>
            <a:r>
              <a:rPr lang="de-DE" sz="1400" dirty="0" err="1">
                <a:solidFill>
                  <a:schemeClr val="bg2"/>
                </a:solidFill>
              </a:rPr>
              <a:t>kompetenzen</a:t>
            </a:r>
            <a:r>
              <a:rPr lang="de-DE" sz="1400" dirty="0">
                <a:solidFill>
                  <a:schemeClr val="bg2"/>
                </a:solidFill>
              </a:rPr>
              <a:t>. http://</a:t>
            </a:r>
            <a:r>
              <a:rPr lang="de-DE" sz="1400" dirty="0" err="1">
                <a:solidFill>
                  <a:schemeClr val="bg2"/>
                </a:solidFill>
              </a:rPr>
              <a:t>dikolan.de</a:t>
            </a:r>
            <a:r>
              <a:rPr lang="de-DE" sz="1400" dirty="0">
                <a:solidFill>
                  <a:schemeClr val="bg2"/>
                </a:solidFill>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de-DE" sz="1400" dirty="0">
              <a:solidFill>
                <a:schemeClr val="bg2"/>
              </a:solidFill>
              <a:latin typeface="Tw Cen MT" panose="020B0602020104020603" pitchFamily="34" charset="77"/>
            </a:endParaRPr>
          </a:p>
          <a:p>
            <a:r>
              <a:rPr lang="de-DE" sz="1400" dirty="0" err="1">
                <a:solidFill>
                  <a:schemeClr val="bg2"/>
                </a:solidFill>
                <a:latin typeface="Tw Cen MT" panose="020B0602020104020603" pitchFamily="34" charset="77"/>
                <a:ea typeface="Times New Roman" panose="02020603050405020304" pitchFamily="18" charset="0"/>
              </a:rPr>
              <a:t>Hö</a:t>
            </a:r>
            <a:r>
              <a:rPr lang="de-DE" sz="1400" dirty="0" err="1">
                <a:solidFill>
                  <a:schemeClr val="bg2"/>
                </a:solidFill>
                <a:effectLst/>
                <a:latin typeface="Tw Cen MT" panose="020B0602020104020603" pitchFamily="34" charset="77"/>
                <a:ea typeface="Times New Roman" panose="02020603050405020304" pitchFamily="18" charset="0"/>
              </a:rPr>
              <a:t>ttecke</a:t>
            </a:r>
            <a:r>
              <a:rPr lang="de-DE" sz="1400" dirty="0">
                <a:solidFill>
                  <a:schemeClr val="bg2"/>
                </a:solidFill>
                <a:effectLst/>
                <a:latin typeface="Tw Cen MT" panose="020B0602020104020603" pitchFamily="34" charset="77"/>
                <a:ea typeface="Times New Roman" panose="02020603050405020304" pitchFamily="18" charset="0"/>
              </a:rPr>
              <a:t>, D. (2010). Forschend-entdeckender Physikunterricht: Ein </a:t>
            </a:r>
            <a:r>
              <a:rPr lang="de-DE" sz="1400" dirty="0">
                <a:solidFill>
                  <a:schemeClr val="bg2"/>
                </a:solidFill>
                <a:latin typeface="Tw Cen MT" panose="020B0602020104020603" pitchFamily="34" charset="77"/>
                <a:ea typeface="Times New Roman" panose="02020603050405020304" pitchFamily="18" charset="0"/>
              </a:rPr>
              <a:t>Ü</a:t>
            </a:r>
            <a:r>
              <a:rPr lang="de-DE" sz="1400" dirty="0">
                <a:solidFill>
                  <a:schemeClr val="bg2"/>
                </a:solidFill>
                <a:effectLst/>
                <a:latin typeface="Tw Cen MT" panose="020B0602020104020603" pitchFamily="34" charset="77"/>
                <a:ea typeface="Times New Roman" panose="02020603050405020304" pitchFamily="18" charset="0"/>
              </a:rPr>
              <a:t>berblick zu Hintergründen, Chancen und Umsetzungsmöglichkeiten entsprechender Unterrichtskonzeptionen. </a:t>
            </a:r>
            <a:r>
              <a:rPr lang="de-DE" sz="1400" i="1" dirty="0">
                <a:solidFill>
                  <a:schemeClr val="bg2"/>
                </a:solidFill>
                <a:effectLst/>
                <a:latin typeface="Tw Cen MT" panose="020B0602020104020603" pitchFamily="34" charset="77"/>
                <a:ea typeface="Times New Roman" panose="02020603050405020304" pitchFamily="18" charset="0"/>
              </a:rPr>
              <a:t>Unterricht Physik</a:t>
            </a:r>
            <a:r>
              <a:rPr lang="de-DE" sz="1400" dirty="0">
                <a:solidFill>
                  <a:schemeClr val="bg2"/>
                </a:solidFill>
                <a:effectLst/>
                <a:latin typeface="Tw Cen MT" panose="020B0602020104020603" pitchFamily="34" charset="77"/>
                <a:ea typeface="Times New Roman" panose="02020603050405020304" pitchFamily="18" charset="0"/>
              </a:rPr>
              <a:t>, 119, 4-14</a:t>
            </a:r>
            <a:endParaRPr lang="de-DE" sz="1400" dirty="0">
              <a:solidFill>
                <a:schemeClr val="bg2"/>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de-DE" sz="1400" dirty="0">
              <a:solidFill>
                <a:schemeClr val="bg2"/>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de-DE" sz="1400" dirty="0">
                <a:solidFill>
                  <a:schemeClr val="bg2"/>
                </a:solidFill>
              </a:rPr>
              <a:t>Mishra, P. &amp; Koehler, M. J. (2006). Technological </a:t>
            </a:r>
            <a:r>
              <a:rPr lang="de-DE" sz="1400" dirty="0" err="1">
                <a:solidFill>
                  <a:schemeClr val="bg2"/>
                </a:solidFill>
              </a:rPr>
              <a:t>pedagogical</a:t>
            </a:r>
            <a:r>
              <a:rPr lang="de-DE" sz="1400" dirty="0">
                <a:solidFill>
                  <a:schemeClr val="bg2"/>
                </a:solidFill>
              </a:rPr>
              <a:t> </a:t>
            </a:r>
            <a:r>
              <a:rPr lang="de-DE" sz="1400" dirty="0" err="1">
                <a:solidFill>
                  <a:schemeClr val="bg2"/>
                </a:solidFill>
              </a:rPr>
              <a:t>content</a:t>
            </a:r>
            <a:r>
              <a:rPr lang="de-DE" sz="1400" dirty="0">
                <a:solidFill>
                  <a:schemeClr val="bg2"/>
                </a:solidFill>
              </a:rPr>
              <a:t> </a:t>
            </a:r>
            <a:r>
              <a:rPr lang="de-DE" sz="1400" dirty="0" err="1">
                <a:solidFill>
                  <a:schemeClr val="bg2"/>
                </a:solidFill>
              </a:rPr>
              <a:t>knowledge</a:t>
            </a:r>
            <a:r>
              <a:rPr lang="de-DE" sz="1400" dirty="0">
                <a:solidFill>
                  <a:schemeClr val="bg2"/>
                </a:solidFill>
              </a:rPr>
              <a:t>: A </a:t>
            </a:r>
            <a:r>
              <a:rPr lang="de-DE" sz="1400" dirty="0" err="1">
                <a:solidFill>
                  <a:schemeClr val="bg2"/>
                </a:solidFill>
              </a:rPr>
              <a:t>framework</a:t>
            </a:r>
            <a:r>
              <a:rPr lang="de-DE" sz="1400" dirty="0">
                <a:solidFill>
                  <a:schemeClr val="bg2"/>
                </a:solidFill>
              </a:rPr>
              <a:t> </a:t>
            </a:r>
            <a:r>
              <a:rPr lang="de-DE" sz="1400" dirty="0" err="1">
                <a:solidFill>
                  <a:schemeClr val="bg2"/>
                </a:solidFill>
              </a:rPr>
              <a:t>for</a:t>
            </a:r>
            <a:r>
              <a:rPr lang="de-DE" sz="1400" dirty="0">
                <a:solidFill>
                  <a:schemeClr val="bg2"/>
                </a:solidFill>
              </a:rPr>
              <a:t> </a:t>
            </a:r>
            <a:r>
              <a:rPr lang="de-DE" sz="1400" dirty="0" err="1">
                <a:solidFill>
                  <a:schemeClr val="bg2"/>
                </a:solidFill>
              </a:rPr>
              <a:t>teacher</a:t>
            </a:r>
            <a:r>
              <a:rPr lang="de-DE" sz="1400" dirty="0">
                <a:solidFill>
                  <a:schemeClr val="bg2"/>
                </a:solidFill>
              </a:rPr>
              <a:t> </a:t>
            </a:r>
            <a:r>
              <a:rPr lang="de-DE" sz="1400" dirty="0" err="1">
                <a:solidFill>
                  <a:schemeClr val="bg2"/>
                </a:solidFill>
              </a:rPr>
              <a:t>knowledge</a:t>
            </a:r>
            <a:r>
              <a:rPr lang="de-DE" sz="1400" dirty="0">
                <a:solidFill>
                  <a:schemeClr val="bg2"/>
                </a:solidFill>
              </a:rPr>
              <a:t>. </a:t>
            </a:r>
            <a:r>
              <a:rPr lang="de-DE" sz="1400" i="1" dirty="0">
                <a:solidFill>
                  <a:schemeClr val="bg2"/>
                </a:solidFill>
              </a:rPr>
              <a:t>Teachers College </a:t>
            </a:r>
            <a:r>
              <a:rPr lang="de-DE" sz="1400" i="1" dirty="0" err="1">
                <a:solidFill>
                  <a:schemeClr val="bg2"/>
                </a:solidFill>
              </a:rPr>
              <a:t>Record</a:t>
            </a:r>
            <a:r>
              <a:rPr lang="de-DE" sz="1400" dirty="0">
                <a:solidFill>
                  <a:schemeClr val="bg2"/>
                </a:solidFill>
              </a:rPr>
              <a:t>, 108 (6), 1017-1054. </a:t>
            </a:r>
          </a:p>
          <a:p>
            <a:pPr marL="0" marR="0" lvl="0" indent="0" algn="l" defTabSz="914400" rtl="0" eaLnBrk="1" fontAlgn="auto" latinLnBrk="0" hangingPunct="1">
              <a:lnSpc>
                <a:spcPct val="100000"/>
              </a:lnSpc>
              <a:spcBef>
                <a:spcPts val="0"/>
              </a:spcBef>
              <a:spcAft>
                <a:spcPts val="0"/>
              </a:spcAft>
              <a:buClrTx/>
              <a:buSzTx/>
              <a:buFontTx/>
              <a:buNone/>
              <a:tabLst/>
              <a:defRPr/>
            </a:pPr>
            <a:endParaRPr lang="de-DE" sz="1400" dirty="0">
              <a:solidFill>
                <a:schemeClr val="bg2"/>
              </a:solidFill>
            </a:endParaRPr>
          </a:p>
          <a:p>
            <a:r>
              <a:rPr lang="de-DE" sz="1400" dirty="0" err="1">
                <a:solidFill>
                  <a:schemeClr val="bg2"/>
                </a:solidFill>
                <a:effectLst/>
                <a:latin typeface="Tw Cen MT" panose="020B0602020104020603" pitchFamily="34" charset="77"/>
                <a:ea typeface="Times New Roman" panose="02020603050405020304" pitchFamily="18" charset="0"/>
              </a:rPr>
              <a:t>Pedaste</a:t>
            </a:r>
            <a:r>
              <a:rPr lang="de-DE" sz="1400" dirty="0">
                <a:solidFill>
                  <a:schemeClr val="bg2"/>
                </a:solidFill>
                <a:effectLst/>
                <a:latin typeface="Tw Cen MT" panose="020B0602020104020603" pitchFamily="34" charset="77"/>
                <a:ea typeface="Times New Roman" panose="02020603050405020304" pitchFamily="18" charset="0"/>
              </a:rPr>
              <a:t>, M., </a:t>
            </a:r>
            <a:r>
              <a:rPr lang="de-DE" sz="1400" dirty="0" err="1">
                <a:solidFill>
                  <a:schemeClr val="bg2"/>
                </a:solidFill>
                <a:effectLst/>
                <a:latin typeface="Tw Cen MT" panose="020B0602020104020603" pitchFamily="34" charset="77"/>
                <a:ea typeface="Times New Roman" panose="02020603050405020304" pitchFamily="18" charset="0"/>
              </a:rPr>
              <a:t>Mäeots</a:t>
            </a:r>
            <a:r>
              <a:rPr lang="de-DE" sz="1400" dirty="0">
                <a:solidFill>
                  <a:schemeClr val="bg2"/>
                </a:solidFill>
                <a:effectLst/>
                <a:latin typeface="Tw Cen MT" panose="020B0602020104020603" pitchFamily="34" charset="77"/>
                <a:ea typeface="Times New Roman" panose="02020603050405020304" pitchFamily="18" charset="0"/>
              </a:rPr>
              <a:t>, M., </a:t>
            </a:r>
            <a:r>
              <a:rPr lang="de-DE" sz="1400" dirty="0" err="1">
                <a:solidFill>
                  <a:schemeClr val="bg2"/>
                </a:solidFill>
                <a:effectLst/>
                <a:latin typeface="Tw Cen MT" panose="020B0602020104020603" pitchFamily="34" charset="77"/>
                <a:ea typeface="Times New Roman" panose="02020603050405020304" pitchFamily="18" charset="0"/>
              </a:rPr>
              <a:t>Siiman</a:t>
            </a:r>
            <a:r>
              <a:rPr lang="de-DE" sz="1400" dirty="0">
                <a:solidFill>
                  <a:schemeClr val="bg2"/>
                </a:solidFill>
                <a:effectLst/>
                <a:latin typeface="Tw Cen MT" panose="020B0602020104020603" pitchFamily="34" charset="77"/>
                <a:ea typeface="Times New Roman" panose="02020603050405020304" pitchFamily="18" charset="0"/>
              </a:rPr>
              <a:t>, L. A., de Jong, T., van Riesen, S. A. N., Kamp, E. T., et al. </a:t>
            </a:r>
            <a:r>
              <a:rPr lang="en-US" sz="1400" dirty="0">
                <a:solidFill>
                  <a:schemeClr val="bg2"/>
                </a:solidFill>
                <a:effectLst/>
                <a:latin typeface="Tw Cen MT" panose="020B0602020104020603" pitchFamily="34" charset="77"/>
                <a:ea typeface="Times New Roman" panose="02020603050405020304" pitchFamily="18" charset="0"/>
              </a:rPr>
              <a:t>(2015). Phases of inquiry-based learning: Definitions and the inquiry cycle. </a:t>
            </a:r>
            <a:r>
              <a:rPr lang="en-US" sz="1400" i="1" dirty="0">
                <a:solidFill>
                  <a:schemeClr val="bg2"/>
                </a:solidFill>
                <a:effectLst/>
                <a:latin typeface="Tw Cen MT" panose="020B0602020104020603" pitchFamily="34" charset="77"/>
                <a:ea typeface="Times New Roman" panose="02020603050405020304" pitchFamily="18" charset="0"/>
              </a:rPr>
              <a:t>Educational Research Review,</a:t>
            </a:r>
            <a:r>
              <a:rPr lang="en-US" sz="1400" dirty="0">
                <a:solidFill>
                  <a:schemeClr val="bg2"/>
                </a:solidFill>
                <a:effectLst/>
                <a:latin typeface="Tw Cen MT" panose="020B0602020104020603" pitchFamily="34" charset="77"/>
                <a:ea typeface="Times New Roman" panose="02020603050405020304" pitchFamily="18" charset="0"/>
              </a:rPr>
              <a:t> 14, 47–61. </a:t>
            </a:r>
            <a:r>
              <a:rPr lang="en-US" sz="1400" u="sng" dirty="0">
                <a:solidFill>
                  <a:schemeClr val="bg2"/>
                </a:solidFill>
                <a:effectLst/>
                <a:latin typeface="Tw Cen MT" panose="020B0602020104020603" pitchFamily="34" charset="77"/>
                <a:ea typeface="Arial" panose="020B0604020202020204" pitchFamily="34" charset="0"/>
                <a:hlinkClick r:id="rId4">
                  <a:extLst>
                    <a:ext uri="{A12FA001-AC4F-418D-AE19-62706E023703}">
                      <ahyp:hlinkClr xmlns:ahyp="http://schemas.microsoft.com/office/drawing/2018/hyperlinkcolor" val="tx"/>
                    </a:ext>
                  </a:extLst>
                </a:hlinkClick>
              </a:rPr>
              <a:t>https://doi.org/10.1016/j.edurev.2015.02.003</a:t>
            </a:r>
            <a:endParaRPr lang="de-DE" sz="1400" dirty="0">
              <a:solidFill>
                <a:schemeClr val="bg2"/>
              </a:solidFill>
              <a:effectLst/>
              <a:latin typeface="Tw Cen MT" panose="020B0602020104020603" pitchFamily="34" charset="77"/>
              <a:ea typeface="Times New Roman" panose="02020603050405020304" pitchFamily="18" charset="0"/>
            </a:endParaRPr>
          </a:p>
          <a:p>
            <a:endParaRPr lang="de-DE" sz="1400" b="0" i="0" dirty="0">
              <a:solidFill>
                <a:schemeClr val="bg2"/>
              </a:solidFill>
              <a:effectLst/>
              <a:latin typeface="Tw Cen MT" panose="020B0602020104020603" pitchFamily="34" charset="77"/>
            </a:endParaRPr>
          </a:p>
          <a:p>
            <a:r>
              <a:rPr lang="de-DE" sz="1400" b="0" i="0" dirty="0" err="1">
                <a:solidFill>
                  <a:schemeClr val="bg2"/>
                </a:solidFill>
                <a:effectLst/>
                <a:latin typeface="Tw Cen MT" panose="020B0602020104020603" pitchFamily="34" charset="77"/>
              </a:rPr>
              <a:t>Puentedura</a:t>
            </a:r>
            <a:r>
              <a:rPr lang="de-DE" sz="1400" b="0" i="0" dirty="0">
                <a:solidFill>
                  <a:schemeClr val="bg2"/>
                </a:solidFill>
                <a:effectLst/>
                <a:latin typeface="Tw Cen MT" panose="020B0602020104020603" pitchFamily="34" charset="77"/>
              </a:rPr>
              <a:t>, R. R. (2013, May 29). SAMR: Moving </a:t>
            </a:r>
            <a:r>
              <a:rPr lang="de-DE" sz="1400" b="0" i="0" dirty="0" err="1">
                <a:solidFill>
                  <a:schemeClr val="bg2"/>
                </a:solidFill>
                <a:effectLst/>
                <a:latin typeface="Tw Cen MT" panose="020B0602020104020603" pitchFamily="34" charset="77"/>
              </a:rPr>
              <a:t>from</a:t>
            </a:r>
            <a:r>
              <a:rPr lang="de-DE" sz="1400" b="0" i="0" dirty="0">
                <a:solidFill>
                  <a:schemeClr val="bg2"/>
                </a:solidFill>
                <a:effectLst/>
                <a:latin typeface="Tw Cen MT" panose="020B0602020104020603" pitchFamily="34" charset="77"/>
              </a:rPr>
              <a:t> </a:t>
            </a:r>
            <a:r>
              <a:rPr lang="de-DE" sz="1400" b="0" i="0" dirty="0" err="1">
                <a:solidFill>
                  <a:schemeClr val="bg2"/>
                </a:solidFill>
                <a:effectLst/>
                <a:latin typeface="Tw Cen MT" panose="020B0602020104020603" pitchFamily="34" charset="77"/>
              </a:rPr>
              <a:t>enhancement</a:t>
            </a:r>
            <a:r>
              <a:rPr lang="de-DE" sz="1400" b="0" i="0" dirty="0">
                <a:solidFill>
                  <a:schemeClr val="bg2"/>
                </a:solidFill>
                <a:effectLst/>
                <a:latin typeface="Tw Cen MT" panose="020B0602020104020603" pitchFamily="34" charset="77"/>
              </a:rPr>
              <a:t> </a:t>
            </a:r>
            <a:r>
              <a:rPr lang="de-DE" sz="1400" b="0" i="0" dirty="0" err="1">
                <a:solidFill>
                  <a:schemeClr val="bg2"/>
                </a:solidFill>
                <a:effectLst/>
                <a:latin typeface="Tw Cen MT" panose="020B0602020104020603" pitchFamily="34" charset="77"/>
              </a:rPr>
              <a:t>to</a:t>
            </a:r>
            <a:r>
              <a:rPr lang="de-DE" sz="1400" b="0" i="0" dirty="0">
                <a:solidFill>
                  <a:schemeClr val="bg2"/>
                </a:solidFill>
                <a:effectLst/>
                <a:latin typeface="Tw Cen MT" panose="020B0602020104020603" pitchFamily="34" charset="77"/>
              </a:rPr>
              <a:t> </a:t>
            </a:r>
            <a:r>
              <a:rPr lang="de-DE" sz="1400" b="0" i="0" dirty="0" err="1">
                <a:solidFill>
                  <a:schemeClr val="bg2"/>
                </a:solidFill>
                <a:effectLst/>
                <a:latin typeface="Tw Cen MT" panose="020B0602020104020603" pitchFamily="34" charset="77"/>
              </a:rPr>
              <a:t>transformation</a:t>
            </a:r>
            <a:r>
              <a:rPr lang="de-DE" sz="1400" b="0" i="0" dirty="0">
                <a:solidFill>
                  <a:schemeClr val="bg2"/>
                </a:solidFill>
                <a:effectLst/>
                <a:latin typeface="Tw Cen MT" panose="020B0602020104020603" pitchFamily="34" charset="77"/>
              </a:rPr>
              <a:t> [Web log </a:t>
            </a:r>
            <a:r>
              <a:rPr lang="de-DE" sz="1400" b="0" i="0" dirty="0" err="1">
                <a:solidFill>
                  <a:schemeClr val="bg2"/>
                </a:solidFill>
                <a:effectLst/>
                <a:latin typeface="Tw Cen MT" panose="020B0602020104020603" pitchFamily="34" charset="77"/>
              </a:rPr>
              <a:t>post</a:t>
            </a:r>
            <a:r>
              <a:rPr lang="de-DE" sz="1400" b="0" i="0" dirty="0">
                <a:solidFill>
                  <a:schemeClr val="bg2"/>
                </a:solidFill>
                <a:effectLst/>
                <a:latin typeface="Tw Cen MT" panose="020B0602020104020603" pitchFamily="34" charset="77"/>
              </a:rPr>
              <a:t>]. </a:t>
            </a:r>
            <a:r>
              <a:rPr lang="de-DE" sz="1400" b="0" i="0" dirty="0" err="1">
                <a:solidFill>
                  <a:schemeClr val="bg2"/>
                </a:solidFill>
                <a:effectLst/>
                <a:latin typeface="Tw Cen MT" panose="020B0602020104020603" pitchFamily="34" charset="77"/>
              </a:rPr>
              <a:t>Retrieved</a:t>
            </a:r>
            <a:r>
              <a:rPr lang="de-DE" sz="1400" b="0" i="0" dirty="0">
                <a:solidFill>
                  <a:schemeClr val="bg2"/>
                </a:solidFill>
                <a:effectLst/>
                <a:latin typeface="Tw Cen MT" panose="020B0602020104020603" pitchFamily="34" charset="77"/>
              </a:rPr>
              <a:t> </a:t>
            </a:r>
            <a:r>
              <a:rPr lang="de-DE" sz="1400" b="0" i="0" dirty="0" err="1">
                <a:solidFill>
                  <a:schemeClr val="bg2"/>
                </a:solidFill>
                <a:effectLst/>
                <a:latin typeface="Tw Cen MT" panose="020B0602020104020603" pitchFamily="34" charset="77"/>
              </a:rPr>
              <a:t>from</a:t>
            </a:r>
            <a:r>
              <a:rPr lang="de-DE" sz="1400" b="0" i="0" dirty="0">
                <a:solidFill>
                  <a:schemeClr val="bg2"/>
                </a:solidFill>
                <a:effectLst/>
                <a:latin typeface="Tw Cen MT" panose="020B0602020104020603" pitchFamily="34" charset="77"/>
              </a:rPr>
              <a:t> </a:t>
            </a:r>
            <a:r>
              <a:rPr lang="de-DE" sz="1400" b="0" i="0" u="sng" dirty="0">
                <a:solidFill>
                  <a:schemeClr val="bg2"/>
                </a:solidFill>
                <a:effectLst/>
                <a:latin typeface="Tw Cen MT" panose="020B0602020104020603" pitchFamily="34" charset="77"/>
                <a:hlinkClick r:id="rId5">
                  <a:extLst>
                    <a:ext uri="{A12FA001-AC4F-418D-AE19-62706E023703}">
                      <ahyp:hlinkClr xmlns:ahyp="http://schemas.microsoft.com/office/drawing/2018/hyperlinkcolor" val="tx"/>
                    </a:ext>
                  </a:extLst>
                </a:hlinkClick>
              </a:rPr>
              <a:t>http://www.hippasus.com/rrpweblog/archives/000095.html</a:t>
            </a:r>
            <a:endParaRPr lang="de-DE" sz="1400" dirty="0">
              <a:solidFill>
                <a:schemeClr val="bg2"/>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de-DE" sz="1400" dirty="0">
              <a:solidFill>
                <a:schemeClr val="bg2"/>
              </a:solidFill>
            </a:endParaRPr>
          </a:p>
          <a:p>
            <a:r>
              <a:rPr lang="de-DE" sz="1400" dirty="0">
                <a:solidFill>
                  <a:schemeClr val="bg2"/>
                </a:solidFill>
              </a:rPr>
              <a:t>Shulman, L. (1986). </a:t>
            </a:r>
            <a:r>
              <a:rPr lang="de-DE" sz="1400" dirty="0" err="1">
                <a:solidFill>
                  <a:schemeClr val="bg2"/>
                </a:solidFill>
              </a:rPr>
              <a:t>Those</a:t>
            </a:r>
            <a:r>
              <a:rPr lang="de-DE" sz="1400" dirty="0">
                <a:solidFill>
                  <a:schemeClr val="bg2"/>
                </a:solidFill>
              </a:rPr>
              <a:t> </a:t>
            </a:r>
            <a:r>
              <a:rPr lang="de-DE" sz="1400" dirty="0" err="1">
                <a:solidFill>
                  <a:schemeClr val="bg2"/>
                </a:solidFill>
              </a:rPr>
              <a:t>who</a:t>
            </a:r>
            <a:r>
              <a:rPr lang="de-DE" sz="1400" dirty="0">
                <a:solidFill>
                  <a:schemeClr val="bg2"/>
                </a:solidFill>
              </a:rPr>
              <a:t> </a:t>
            </a:r>
            <a:r>
              <a:rPr lang="de-DE" sz="1400" dirty="0" err="1">
                <a:solidFill>
                  <a:schemeClr val="bg2"/>
                </a:solidFill>
              </a:rPr>
              <a:t>understand</a:t>
            </a:r>
            <a:r>
              <a:rPr lang="de-DE" sz="1400" dirty="0">
                <a:solidFill>
                  <a:schemeClr val="bg2"/>
                </a:solidFill>
              </a:rPr>
              <a:t>: Knowledge </a:t>
            </a:r>
            <a:r>
              <a:rPr lang="de-DE" sz="1400" dirty="0" err="1">
                <a:solidFill>
                  <a:schemeClr val="bg2"/>
                </a:solidFill>
              </a:rPr>
              <a:t>growth</a:t>
            </a:r>
            <a:r>
              <a:rPr lang="de-DE" sz="1400" dirty="0">
                <a:solidFill>
                  <a:schemeClr val="bg2"/>
                </a:solidFill>
              </a:rPr>
              <a:t> in </a:t>
            </a:r>
            <a:r>
              <a:rPr lang="de-DE" sz="1400" dirty="0" err="1">
                <a:solidFill>
                  <a:schemeClr val="bg2"/>
                </a:solidFill>
              </a:rPr>
              <a:t>teaching</a:t>
            </a:r>
            <a:r>
              <a:rPr lang="de-DE" sz="1400" dirty="0">
                <a:solidFill>
                  <a:schemeClr val="bg2"/>
                </a:solidFill>
              </a:rPr>
              <a:t>. In: </a:t>
            </a:r>
            <a:r>
              <a:rPr lang="de-DE" sz="1400" i="1" dirty="0">
                <a:solidFill>
                  <a:schemeClr val="bg2"/>
                </a:solidFill>
              </a:rPr>
              <a:t>Educational Researcher </a:t>
            </a:r>
            <a:r>
              <a:rPr lang="de-DE" sz="1400" dirty="0">
                <a:solidFill>
                  <a:schemeClr val="bg2"/>
                </a:solidFill>
              </a:rPr>
              <a:t>15, 4-14.</a:t>
            </a:r>
          </a:p>
          <a:p>
            <a:endParaRPr lang="de-DE" sz="1400" dirty="0">
              <a:solidFill>
                <a:schemeClr val="bg2"/>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de-DE" sz="1400" dirty="0">
                <a:solidFill>
                  <a:schemeClr val="bg2"/>
                </a:solidFill>
              </a:rPr>
              <a:t>Thyssen, C., Thoms, L-J., Kremser, E. Finger, A. </a:t>
            </a:r>
            <a:r>
              <a:rPr lang="de-DE" sz="1400" dirty="0" err="1">
                <a:solidFill>
                  <a:schemeClr val="bg2"/>
                </a:solidFill>
              </a:rPr>
              <a:t>Huwer</a:t>
            </a:r>
            <a:r>
              <a:rPr lang="de-DE" sz="1400" dirty="0">
                <a:solidFill>
                  <a:schemeClr val="bg2"/>
                </a:solidFill>
              </a:rPr>
              <a:t>, J. &amp; Becker, S. (2020.) Digitale Basiskompetenzen in der Lehrerbildung unter besonderer Berücksichtigung der Naturwissenschaften. In: M. Beißwenger, B. </a:t>
            </a:r>
            <a:r>
              <a:rPr lang="de-DE" sz="1400" dirty="0" err="1">
                <a:solidFill>
                  <a:schemeClr val="bg2"/>
                </a:solidFill>
              </a:rPr>
              <a:t>Bulizek</a:t>
            </a:r>
            <a:r>
              <a:rPr lang="de-DE" sz="1400" dirty="0">
                <a:solidFill>
                  <a:schemeClr val="bg2"/>
                </a:solidFill>
              </a:rPr>
              <a:t>, I. </a:t>
            </a:r>
            <a:r>
              <a:rPr lang="de-DE" sz="1400" dirty="0" err="1">
                <a:solidFill>
                  <a:schemeClr val="bg2"/>
                </a:solidFill>
              </a:rPr>
              <a:t>Gryl</a:t>
            </a:r>
            <a:r>
              <a:rPr lang="de-DE" sz="1400" dirty="0">
                <a:solidFill>
                  <a:schemeClr val="bg2"/>
                </a:solidFill>
              </a:rPr>
              <a:t> et al. (Hrsg.) </a:t>
            </a:r>
            <a:r>
              <a:rPr lang="de-DE" sz="1400" i="1" dirty="0">
                <a:solidFill>
                  <a:schemeClr val="bg2"/>
                </a:solidFill>
              </a:rPr>
              <a:t>Digitale Innovationen und Kompetenzen in der Lehramtsausbildung.</a:t>
            </a:r>
            <a:r>
              <a:rPr lang="de-DE" sz="1400" dirty="0">
                <a:solidFill>
                  <a:schemeClr val="bg2"/>
                </a:solidFill>
              </a:rPr>
              <a:t> Duisburg: Universitätsverlag Rhein-Ruhr, S. 77-98. - ISBN 978-3-95605-082-4 https://</a:t>
            </a:r>
            <a:r>
              <a:rPr lang="de-DE" sz="1400" dirty="0" err="1">
                <a:solidFill>
                  <a:schemeClr val="bg2"/>
                </a:solidFill>
              </a:rPr>
              <a:t>dx.doi.org</a:t>
            </a:r>
            <a:r>
              <a:rPr lang="de-DE" sz="1400" dirty="0">
                <a:solidFill>
                  <a:schemeClr val="bg2"/>
                </a:solidFill>
              </a:rPr>
              <a:t>/10.17185/</a:t>
            </a:r>
            <a:r>
              <a:rPr lang="de-DE" sz="1400" dirty="0" err="1">
                <a:solidFill>
                  <a:schemeClr val="bg2"/>
                </a:solidFill>
              </a:rPr>
              <a:t>duepublico</a:t>
            </a:r>
            <a:r>
              <a:rPr lang="de-DE" sz="1400" dirty="0">
                <a:solidFill>
                  <a:schemeClr val="bg2"/>
                </a:solidFill>
              </a:rPr>
              <a:t>/73330 </a:t>
            </a:r>
          </a:p>
        </p:txBody>
      </p:sp>
    </p:spTree>
    <p:extLst>
      <p:ext uri="{BB962C8B-B14F-4D97-AF65-F5344CB8AC3E}">
        <p14:creationId xmlns:p14="http://schemas.microsoft.com/office/powerpoint/2010/main" val="207820704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bg>
      <p:bgPr>
        <a:blipFill>
          <a:blip r:embed="rId2">
            <a:duotone>
              <a:schemeClr val="bg2">
                <a:shade val="88000"/>
                <a:hueMod val="106000"/>
                <a:satMod val="140000"/>
                <a:lumMod val="54000"/>
              </a:schemeClr>
              <a:schemeClr val="bg2">
                <a:tint val="98000"/>
                <a:hueMod val="90000"/>
                <a:satMod val="150000"/>
                <a:lumMod val="160000"/>
              </a:schemeClr>
            </a:duotone>
          </a:blip>
          <a:stretch/>
        </a:blipFill>
        <a:effectLst/>
      </p:bgPr>
    </p:bg>
    <p:spTree>
      <p:nvGrpSpPr>
        <p:cNvPr id="1" name="">
          <a:extLst>
            <a:ext uri="{FF2B5EF4-FFF2-40B4-BE49-F238E27FC236}">
              <a16:creationId xmlns:a16="http://schemas.microsoft.com/office/drawing/2014/main" id="{6170740C-B60E-C2D8-0028-5D632129628D}"/>
            </a:ext>
          </a:extLst>
        </p:cNvPr>
        <p:cNvGrpSpPr/>
        <p:nvPr/>
      </p:nvGrpSpPr>
      <p:grpSpPr>
        <a:xfrm>
          <a:off x="0" y="0"/>
          <a:ext cx="0" cy="0"/>
          <a:chOff x="0" y="0"/>
          <a:chExt cx="0" cy="0"/>
        </a:xfrm>
      </p:grpSpPr>
      <p:pic>
        <p:nvPicPr>
          <p:cNvPr id="55" name="Picture 2">
            <a:extLst>
              <a:ext uri="{FF2B5EF4-FFF2-40B4-BE49-F238E27FC236}">
                <a16:creationId xmlns:a16="http://schemas.microsoft.com/office/drawing/2014/main" id="{6551C300-1D7A-46C3-9EF6-0EAC9B1E1F53}"/>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alphaModFix amt="30000"/>
            <a:extLst>
              <a:ext uri="{28A0092B-C50C-407E-A947-70E740481C1C}">
                <a14:useLocalDpi xmlns:a14="http://schemas.microsoft.com/office/drawing/2010/main" val="0"/>
              </a:ext>
            </a:extLst>
          </a:blip>
          <a:srcRect/>
          <a:stretch>
            <a:fillRect/>
          </a:stretch>
        </p:blipFill>
        <p:spPr bwMode="auto">
          <a:xfrm>
            <a:off x="0" y="0"/>
            <a:ext cx="12192003" cy="6858001"/>
          </a:xfrm>
          <a:prstGeom prst="rect">
            <a:avLst/>
          </a:prstGeom>
          <a:noFill/>
          <a:extLst>
            <a:ext uri="{909E8E84-426E-40dd-AFC4-6F175D3DCCD1}">
              <a14:hiddenFill xmlns:a14="http://schemas.microsoft.com/office/drawing/2010/main" xmlns:p14="http://schemas.microsoft.com/office/powerpoint/2010/main" xmlns:a16="http://schemas.microsoft.com/office/drawing/2014/main" xmlns="">
                <a:solidFill>
                  <a:srgbClr val="FFFFFF"/>
                </a:solidFill>
              </a14:hiddenFill>
            </a:ext>
          </a:extLst>
        </p:spPr>
      </p:pic>
      <p:grpSp>
        <p:nvGrpSpPr>
          <p:cNvPr id="57" name="Group 56">
            <a:extLst>
              <a:ext uri="{FF2B5EF4-FFF2-40B4-BE49-F238E27FC236}">
                <a16:creationId xmlns:a16="http://schemas.microsoft.com/office/drawing/2014/main" id="{8EC1EDC6-1B42-4FCD-BC53-B1D05BFF2E3F}"/>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4288" y="0"/>
            <a:ext cx="12053888" cy="6858001"/>
            <a:chOff x="-14288" y="0"/>
            <a:chExt cx="12053888" cy="6858001"/>
          </a:xfrm>
        </p:grpSpPr>
        <p:grpSp>
          <p:nvGrpSpPr>
            <p:cNvPr id="58" name="Group 57">
              <a:extLst>
                <a:ext uri="{FF2B5EF4-FFF2-40B4-BE49-F238E27FC236}">
                  <a16:creationId xmlns:a16="http://schemas.microsoft.com/office/drawing/2014/main" id="{633EFBCB-98A2-4F16-B3BB-BF9EC17846B7}"/>
                </a:ext>
                <a:ext uri="{C183D7F6-B498-43B3-948B-1728B52AA6E4}">
                  <adec:decorative xmlns:adec="http://schemas.microsoft.com/office/drawing/2017/decorative" val="1"/>
                </a:ext>
              </a:extLst>
            </p:cNvPr>
            <p:cNvGrpSpPr/>
            <p:nvPr>
              <p:extLst>
                <p:ext uri="{386F3935-93C4-4BCD-93E2-E3B085C9AB24}">
                  <p16:designElem xmlns:p16="http://schemas.microsoft.com/office/powerpoint/2015/main" val="1"/>
                </p:ext>
              </p:extLst>
            </p:nvPr>
          </p:nvGrpSpPr>
          <p:grpSpPr>
            <a:xfrm>
              <a:off x="-14288" y="0"/>
              <a:ext cx="1220788" cy="6858001"/>
              <a:chOff x="-14288" y="0"/>
              <a:chExt cx="1220788" cy="6858001"/>
            </a:xfrm>
            <a:gradFill flip="none" rotWithShape="1">
              <a:gsLst>
                <a:gs pos="0">
                  <a:schemeClr val="tx2"/>
                </a:gs>
                <a:gs pos="100000">
                  <a:schemeClr val="bg2">
                    <a:lumMod val="60000"/>
                    <a:lumOff val="40000"/>
                  </a:schemeClr>
                </a:gs>
              </a:gsLst>
              <a:lin ang="5400000" scaled="0"/>
              <a:tileRect/>
            </a:gradFill>
          </p:grpSpPr>
          <p:sp>
            <p:nvSpPr>
              <p:cNvPr id="70" name="Rectangle 5">
                <a:extLst>
                  <a:ext uri="{FF2B5EF4-FFF2-40B4-BE49-F238E27FC236}">
                    <a16:creationId xmlns:a16="http://schemas.microsoft.com/office/drawing/2014/main" id="{B399E29C-9CF8-4BD1-8750-949BA21268EA}"/>
                  </a:ext>
                  <a:ext uri="{C183D7F6-B498-43B3-948B-1728B52AA6E4}">
                    <adec:decorative xmlns:adec="http://schemas.microsoft.com/office/drawing/2017/decorative" val="1"/>
                  </a:ext>
                </a:extLst>
              </p:cNvPr>
              <p:cNvSpPr>
                <a:spLocks noChangeArrowheads="1"/>
              </p:cNvSpPr>
              <p:nvPr>
                <p:extLst>
                  <p:ext uri="{386F3935-93C4-4BCD-93E2-E3B085C9AB24}">
                    <p16:designElem xmlns:p16="http://schemas.microsoft.com/office/powerpoint/2015/main" val="1"/>
                  </p:ext>
                </p:extLst>
              </p:nvPr>
            </p:nvSpPr>
            <p:spPr bwMode="auto">
              <a:xfrm>
                <a:off x="114300" y="4763"/>
                <a:ext cx="23813" cy="2181225"/>
              </a:xfrm>
              <a:prstGeom prst="rect">
                <a:avLst/>
              </a:prstGeom>
              <a:grpFill/>
              <a:ln>
                <a:noFill/>
              </a:ln>
              <a:extLst>
                <a:ext uri="{91240B29-F687-4f45-9708-019B960494DF}">
                  <a14:hiddenLine xmlns:a14="http://schemas.microsoft.com/office/drawing/2010/main" xmlns:p14="http://schemas.microsoft.com/office/powerpoint/2010/main" xmlns:a16="http://schemas.microsoft.com/office/drawing/2014/main" xmlns="" w="9525">
                    <a:solidFill>
                      <a:srgbClr val="000000"/>
                    </a:solidFill>
                    <a:miter lim="800000"/>
                    <a:headEnd/>
                    <a:tailEnd/>
                  </a14:hiddenLine>
                </a:ext>
              </a:extLst>
            </p:spPr>
            <p:txBody>
              <a:bodyPr/>
              <a:lstStyle/>
              <a:p>
                <a:endParaRPr lang="de-DE"/>
              </a:p>
            </p:txBody>
          </p:sp>
          <p:sp>
            <p:nvSpPr>
              <p:cNvPr id="71" name="Freeform 6">
                <a:extLst>
                  <a:ext uri="{FF2B5EF4-FFF2-40B4-BE49-F238E27FC236}">
                    <a16:creationId xmlns:a16="http://schemas.microsoft.com/office/drawing/2014/main" id="{CB02DFF7-56DA-42B6-B49A-C8926B841ADD}"/>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33337" y="21764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xmlns:p14="http://schemas.microsoft.com/office/powerpoint/2010/main" xmlns:a16="http://schemas.microsoft.com/office/drawing/2014/main" xmlns="" w="9525">
                    <a:solidFill>
                      <a:srgbClr val="000000"/>
                    </a:solidFill>
                    <a:round/>
                    <a:headEnd/>
                    <a:tailEnd/>
                  </a14:hiddenLine>
                </a:ext>
              </a:extLst>
            </p:spPr>
            <p:txBody>
              <a:bodyPr/>
              <a:lstStyle/>
              <a:p>
                <a:endParaRPr lang="de-DE"/>
              </a:p>
            </p:txBody>
          </p:sp>
          <p:sp>
            <p:nvSpPr>
              <p:cNvPr id="72" name="Freeform 7">
                <a:extLst>
                  <a:ext uri="{FF2B5EF4-FFF2-40B4-BE49-F238E27FC236}">
                    <a16:creationId xmlns:a16="http://schemas.microsoft.com/office/drawing/2014/main" id="{07F77B45-21CD-43DB-AD58-24F8145021BC}"/>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28575" y="4021138"/>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p14="http://schemas.microsoft.com/office/powerpoint/2010/main" xmlns:a16="http://schemas.microsoft.com/office/drawing/2014/main" xmlns="" w="9525">
                    <a:solidFill>
                      <a:srgbClr val="000000"/>
                    </a:solidFill>
                    <a:round/>
                    <a:headEnd/>
                    <a:tailEnd/>
                  </a14:hiddenLine>
                </a:ext>
              </a:extLst>
            </p:spPr>
            <p:txBody>
              <a:bodyPr/>
              <a:lstStyle/>
              <a:p>
                <a:endParaRPr lang="de-DE"/>
              </a:p>
            </p:txBody>
          </p:sp>
          <p:sp>
            <p:nvSpPr>
              <p:cNvPr id="73" name="Freeform 8">
                <a:extLst>
                  <a:ext uri="{FF2B5EF4-FFF2-40B4-BE49-F238E27FC236}">
                    <a16:creationId xmlns:a16="http://schemas.microsoft.com/office/drawing/2014/main" id="{F0151C40-12A4-4A09-A8B6-179A062EF64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00025" y="4763"/>
                <a:ext cx="369888" cy="1811338"/>
              </a:xfrm>
              <a:custGeom>
                <a:avLst/>
                <a:gdLst/>
                <a:ahLst/>
                <a:cxnLst/>
                <a:rect l="0" t="0" r="r" b="b"/>
                <a:pathLst>
                  <a:path w="233" h="1141">
                    <a:moveTo>
                      <a:pt x="218" y="1141"/>
                    </a:moveTo>
                    <a:lnTo>
                      <a:pt x="0" y="626"/>
                    </a:lnTo>
                    <a:lnTo>
                      <a:pt x="0" y="0"/>
                    </a:lnTo>
                    <a:lnTo>
                      <a:pt x="15" y="0"/>
                    </a:lnTo>
                    <a:lnTo>
                      <a:pt x="15" y="623"/>
                    </a:lnTo>
                    <a:lnTo>
                      <a:pt x="233" y="1135"/>
                    </a:lnTo>
                    <a:lnTo>
                      <a:pt x="218" y="1141"/>
                    </a:lnTo>
                    <a:close/>
                  </a:path>
                </a:pathLst>
              </a:custGeom>
              <a:grpFill/>
              <a:ln>
                <a:noFill/>
              </a:ln>
              <a:extLst>
                <a:ext uri="{91240B29-F687-4f45-9708-019B960494DF}">
                  <a14:hiddenLine xmlns:a14="http://schemas.microsoft.com/office/drawing/2010/main" xmlns:p14="http://schemas.microsoft.com/office/powerpoint/2010/main" xmlns:a16="http://schemas.microsoft.com/office/drawing/2014/main" xmlns="" w="9525">
                    <a:solidFill>
                      <a:srgbClr val="000000"/>
                    </a:solidFill>
                    <a:round/>
                    <a:headEnd/>
                    <a:tailEnd/>
                  </a14:hiddenLine>
                </a:ext>
              </a:extLst>
            </p:spPr>
            <p:txBody>
              <a:bodyPr/>
              <a:lstStyle/>
              <a:p>
                <a:endParaRPr lang="de-DE"/>
              </a:p>
            </p:txBody>
          </p:sp>
          <p:sp>
            <p:nvSpPr>
              <p:cNvPr id="74" name="Freeform 9">
                <a:extLst>
                  <a:ext uri="{FF2B5EF4-FFF2-40B4-BE49-F238E27FC236}">
                    <a16:creationId xmlns:a16="http://schemas.microsoft.com/office/drawing/2014/main" id="{F0146EA7-EB82-410D-A6ED-7C10C525ADC4}"/>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503237" y="1801813"/>
                <a:ext cx="190500" cy="188913"/>
              </a:xfrm>
              <a:custGeom>
                <a:avLst/>
                <a:gdLst/>
                <a:ahLst/>
                <a:cxnLst/>
                <a:rect l="0" t="0" r="r" b="b"/>
                <a:pathLst>
                  <a:path w="40" h="40">
                    <a:moveTo>
                      <a:pt x="20" y="40"/>
                    </a:moveTo>
                    <a:cubicBezTo>
                      <a:pt x="9" y="40"/>
                      <a:pt x="0" y="31"/>
                      <a:pt x="0" y="20"/>
                    </a:cubicBezTo>
                    <a:cubicBezTo>
                      <a:pt x="0" y="9"/>
                      <a:pt x="9" y="0"/>
                      <a:pt x="20" y="0"/>
                    </a:cubicBezTo>
                    <a:cubicBezTo>
                      <a:pt x="33" y="0"/>
                      <a:pt x="40" y="6"/>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9"/>
                      <a:pt x="31" y="4"/>
                      <a:pt x="20" y="4"/>
                    </a:cubicBezTo>
                    <a:close/>
                  </a:path>
                </a:pathLst>
              </a:custGeom>
              <a:grpFill/>
              <a:ln>
                <a:noFill/>
              </a:ln>
              <a:extLst>
                <a:ext uri="{91240B29-F687-4f45-9708-019B960494DF}">
                  <a14:hiddenLine xmlns:a14="http://schemas.microsoft.com/office/drawing/2010/main" xmlns:p14="http://schemas.microsoft.com/office/powerpoint/2010/main" xmlns:a16="http://schemas.microsoft.com/office/drawing/2014/main" xmlns="" w="9525">
                    <a:solidFill>
                      <a:srgbClr val="000000"/>
                    </a:solidFill>
                    <a:round/>
                    <a:headEnd/>
                    <a:tailEnd/>
                  </a14:hiddenLine>
                </a:ext>
              </a:extLst>
            </p:spPr>
            <p:txBody>
              <a:bodyPr/>
              <a:lstStyle/>
              <a:p>
                <a:endParaRPr lang="de-DE"/>
              </a:p>
            </p:txBody>
          </p:sp>
          <p:sp>
            <p:nvSpPr>
              <p:cNvPr id="75" name="Freeform 10">
                <a:extLst>
                  <a:ext uri="{FF2B5EF4-FFF2-40B4-BE49-F238E27FC236}">
                    <a16:creationId xmlns:a16="http://schemas.microsoft.com/office/drawing/2014/main" id="{20DD5C02-0C86-4FA9-B82A-254EF58D376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85750" y="4763"/>
                <a:ext cx="369888" cy="1430338"/>
              </a:xfrm>
              <a:custGeom>
                <a:avLst/>
                <a:gdLst/>
                <a:ahLst/>
                <a:cxnLst/>
                <a:rect l="0" t="0" r="r" b="b"/>
                <a:pathLst>
                  <a:path w="233" h="901">
                    <a:moveTo>
                      <a:pt x="221" y="901"/>
                    </a:moveTo>
                    <a:lnTo>
                      <a:pt x="0" y="383"/>
                    </a:lnTo>
                    <a:lnTo>
                      <a:pt x="0" y="0"/>
                    </a:lnTo>
                    <a:lnTo>
                      <a:pt x="18" y="0"/>
                    </a:lnTo>
                    <a:lnTo>
                      <a:pt x="18" y="380"/>
                    </a:lnTo>
                    <a:lnTo>
                      <a:pt x="233" y="895"/>
                    </a:lnTo>
                    <a:lnTo>
                      <a:pt x="221" y="901"/>
                    </a:lnTo>
                    <a:close/>
                  </a:path>
                </a:pathLst>
              </a:custGeom>
              <a:grpFill/>
              <a:ln>
                <a:noFill/>
              </a:ln>
              <a:extLst>
                <a:ext uri="{91240B29-F687-4f45-9708-019B960494DF}">
                  <a14:hiddenLine xmlns:a14="http://schemas.microsoft.com/office/drawing/2010/main" xmlns:p14="http://schemas.microsoft.com/office/powerpoint/2010/main" xmlns:a16="http://schemas.microsoft.com/office/drawing/2014/main" xmlns="" w="9525">
                    <a:solidFill>
                      <a:srgbClr val="000000"/>
                    </a:solidFill>
                    <a:round/>
                    <a:headEnd/>
                    <a:tailEnd/>
                  </a14:hiddenLine>
                </a:ext>
              </a:extLst>
            </p:spPr>
            <p:txBody>
              <a:bodyPr/>
              <a:lstStyle/>
              <a:p>
                <a:endParaRPr lang="de-DE"/>
              </a:p>
            </p:txBody>
          </p:sp>
          <p:sp>
            <p:nvSpPr>
              <p:cNvPr id="76" name="Freeform 11">
                <a:extLst>
                  <a:ext uri="{FF2B5EF4-FFF2-40B4-BE49-F238E27FC236}">
                    <a16:creationId xmlns:a16="http://schemas.microsoft.com/office/drawing/2014/main" id="{19ED9FD5-1147-400A-8A32-82A74F7AD8F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46100" y="0"/>
                <a:ext cx="152400" cy="912813"/>
              </a:xfrm>
              <a:custGeom>
                <a:avLst/>
                <a:gdLst/>
                <a:ahLst/>
                <a:cxnLst/>
                <a:rect l="0" t="0" r="r" b="b"/>
                <a:pathLst>
                  <a:path w="96" h="575">
                    <a:moveTo>
                      <a:pt x="96" y="575"/>
                    </a:moveTo>
                    <a:lnTo>
                      <a:pt x="78" y="575"/>
                    </a:lnTo>
                    <a:lnTo>
                      <a:pt x="78" y="192"/>
                    </a:lnTo>
                    <a:lnTo>
                      <a:pt x="0" y="6"/>
                    </a:lnTo>
                    <a:lnTo>
                      <a:pt x="15" y="0"/>
                    </a:lnTo>
                    <a:lnTo>
                      <a:pt x="96" y="189"/>
                    </a:lnTo>
                    <a:lnTo>
                      <a:pt x="96" y="575"/>
                    </a:lnTo>
                    <a:close/>
                  </a:path>
                </a:pathLst>
              </a:custGeom>
              <a:grpFill/>
              <a:ln>
                <a:noFill/>
              </a:ln>
              <a:extLst>
                <a:ext uri="{91240B29-F687-4f45-9708-019B960494DF}">
                  <a14:hiddenLine xmlns:a14="http://schemas.microsoft.com/office/drawing/2010/main" xmlns:p14="http://schemas.microsoft.com/office/powerpoint/2010/main" xmlns:a16="http://schemas.microsoft.com/office/drawing/2014/main" xmlns="" w="9525">
                    <a:solidFill>
                      <a:srgbClr val="000000"/>
                    </a:solidFill>
                    <a:round/>
                    <a:headEnd/>
                    <a:tailEnd/>
                  </a14:hiddenLine>
                </a:ext>
              </a:extLst>
            </p:spPr>
            <p:txBody>
              <a:bodyPr/>
              <a:lstStyle/>
              <a:p>
                <a:endParaRPr lang="de-DE"/>
              </a:p>
            </p:txBody>
          </p:sp>
          <p:sp>
            <p:nvSpPr>
              <p:cNvPr id="77" name="Freeform 12">
                <a:extLst>
                  <a:ext uri="{FF2B5EF4-FFF2-40B4-BE49-F238E27FC236}">
                    <a16:creationId xmlns:a16="http://schemas.microsoft.com/office/drawing/2014/main" id="{E79E6A0D-4D79-4788-8769-B989488019F4}"/>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588962" y="1420813"/>
                <a:ext cx="190500" cy="190500"/>
              </a:xfrm>
              <a:custGeom>
                <a:avLst/>
                <a:gdLst/>
                <a:ahLst/>
                <a:cxnLst/>
                <a:rect l="0" t="0" r="r" b="b"/>
                <a:pathLst>
                  <a:path w="40" h="40">
                    <a:moveTo>
                      <a:pt x="20" y="40"/>
                    </a:moveTo>
                    <a:cubicBezTo>
                      <a:pt x="9" y="40"/>
                      <a:pt x="0" y="31"/>
                      <a:pt x="0" y="20"/>
                    </a:cubicBezTo>
                    <a:cubicBezTo>
                      <a:pt x="0" y="9"/>
                      <a:pt x="9" y="0"/>
                      <a:pt x="20" y="0"/>
                    </a:cubicBezTo>
                    <a:cubicBezTo>
                      <a:pt x="33" y="0"/>
                      <a:pt x="40" y="7"/>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9"/>
                      <a:pt x="31" y="4"/>
                      <a:pt x="20" y="4"/>
                    </a:cubicBezTo>
                    <a:close/>
                  </a:path>
                </a:pathLst>
              </a:custGeom>
              <a:grpFill/>
              <a:ln>
                <a:noFill/>
              </a:ln>
              <a:extLst>
                <a:ext uri="{91240B29-F687-4f45-9708-019B960494DF}">
                  <a14:hiddenLine xmlns:a14="http://schemas.microsoft.com/office/drawing/2010/main" xmlns:p14="http://schemas.microsoft.com/office/powerpoint/2010/main" xmlns:a16="http://schemas.microsoft.com/office/drawing/2014/main" xmlns="" w="9525">
                    <a:solidFill>
                      <a:srgbClr val="000000"/>
                    </a:solidFill>
                    <a:round/>
                    <a:headEnd/>
                    <a:tailEnd/>
                  </a14:hiddenLine>
                </a:ext>
              </a:extLst>
            </p:spPr>
            <p:txBody>
              <a:bodyPr/>
              <a:lstStyle/>
              <a:p>
                <a:endParaRPr lang="de-DE"/>
              </a:p>
            </p:txBody>
          </p:sp>
          <p:sp>
            <p:nvSpPr>
              <p:cNvPr id="78" name="Freeform 13">
                <a:extLst>
                  <a:ext uri="{FF2B5EF4-FFF2-40B4-BE49-F238E27FC236}">
                    <a16:creationId xmlns:a16="http://schemas.microsoft.com/office/drawing/2014/main" id="{A6F42038-BF59-409A-902B-AD7799149A22}"/>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588962"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p14="http://schemas.microsoft.com/office/powerpoint/2010/main" xmlns:a16="http://schemas.microsoft.com/office/drawing/2014/main" xmlns="" w="9525">
                    <a:solidFill>
                      <a:srgbClr val="000000"/>
                    </a:solidFill>
                    <a:round/>
                    <a:headEnd/>
                    <a:tailEnd/>
                  </a14:hiddenLine>
                </a:ext>
              </a:extLst>
            </p:spPr>
            <p:txBody>
              <a:bodyPr/>
              <a:lstStyle/>
              <a:p>
                <a:endParaRPr lang="de-DE"/>
              </a:p>
            </p:txBody>
          </p:sp>
          <p:sp>
            <p:nvSpPr>
              <p:cNvPr id="79" name="Freeform 14">
                <a:extLst>
                  <a:ext uri="{FF2B5EF4-FFF2-40B4-BE49-F238E27FC236}">
                    <a16:creationId xmlns:a16="http://schemas.microsoft.com/office/drawing/2014/main" id="{D8B0BD48-5982-4C95-A7C8-E0D23064538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41350" y="0"/>
                <a:ext cx="422275" cy="527050"/>
              </a:xfrm>
              <a:custGeom>
                <a:avLst/>
                <a:gdLst/>
                <a:ahLst/>
                <a:cxnLst/>
                <a:rect l="0" t="0" r="r" b="b"/>
                <a:pathLst>
                  <a:path w="266" h="332">
                    <a:moveTo>
                      <a:pt x="257" y="332"/>
                    </a:moveTo>
                    <a:lnTo>
                      <a:pt x="48" y="123"/>
                    </a:lnTo>
                    <a:lnTo>
                      <a:pt x="0" y="6"/>
                    </a:lnTo>
                    <a:lnTo>
                      <a:pt x="15" y="0"/>
                    </a:lnTo>
                    <a:lnTo>
                      <a:pt x="63" y="114"/>
                    </a:lnTo>
                    <a:lnTo>
                      <a:pt x="266" y="320"/>
                    </a:lnTo>
                    <a:lnTo>
                      <a:pt x="257" y="332"/>
                    </a:lnTo>
                    <a:close/>
                  </a:path>
                </a:pathLst>
              </a:custGeom>
              <a:grpFill/>
              <a:ln>
                <a:noFill/>
              </a:ln>
              <a:extLst>
                <a:ext uri="{91240B29-F687-4f45-9708-019B960494DF}">
                  <a14:hiddenLine xmlns:a14="http://schemas.microsoft.com/office/drawing/2010/main" xmlns:p14="http://schemas.microsoft.com/office/powerpoint/2010/main" xmlns:a16="http://schemas.microsoft.com/office/drawing/2014/main" xmlns="" w="9525">
                    <a:solidFill>
                      <a:srgbClr val="000000"/>
                    </a:solidFill>
                    <a:round/>
                    <a:headEnd/>
                    <a:tailEnd/>
                  </a14:hiddenLine>
                </a:ext>
              </a:extLst>
            </p:spPr>
            <p:txBody>
              <a:bodyPr/>
              <a:lstStyle/>
              <a:p>
                <a:endParaRPr lang="de-DE"/>
              </a:p>
            </p:txBody>
          </p:sp>
          <p:sp>
            <p:nvSpPr>
              <p:cNvPr id="80" name="Freeform 15">
                <a:extLst>
                  <a:ext uri="{FF2B5EF4-FFF2-40B4-BE49-F238E27FC236}">
                    <a16:creationId xmlns:a16="http://schemas.microsoft.com/office/drawing/2014/main" id="{F6C539D3-C6BD-4FB0-AA91-5AF1BF14C5F5}"/>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020762" y="488950"/>
                <a:ext cx="161925" cy="147638"/>
              </a:xfrm>
              <a:custGeom>
                <a:avLst/>
                <a:gdLst/>
                <a:ahLst/>
                <a:cxnLst/>
                <a:rect l="0" t="0" r="r" b="b"/>
                <a:pathLst>
                  <a:path w="34" h="31">
                    <a:moveTo>
                      <a:pt x="17" y="31"/>
                    </a:moveTo>
                    <a:cubicBezTo>
                      <a:pt x="13" y="31"/>
                      <a:pt x="9" y="30"/>
                      <a:pt x="6" y="27"/>
                    </a:cubicBezTo>
                    <a:cubicBezTo>
                      <a:pt x="0" y="20"/>
                      <a:pt x="0" y="10"/>
                      <a:pt x="6" y="4"/>
                    </a:cubicBezTo>
                    <a:cubicBezTo>
                      <a:pt x="9" y="1"/>
                      <a:pt x="13" y="0"/>
                      <a:pt x="17" y="0"/>
                    </a:cubicBezTo>
                    <a:cubicBezTo>
                      <a:pt x="21" y="0"/>
                      <a:pt x="25" y="1"/>
                      <a:pt x="28" y="4"/>
                    </a:cubicBezTo>
                    <a:cubicBezTo>
                      <a:pt x="34" y="10"/>
                      <a:pt x="34" y="20"/>
                      <a:pt x="28" y="27"/>
                    </a:cubicBezTo>
                    <a:cubicBezTo>
                      <a:pt x="25" y="30"/>
                      <a:pt x="21" y="31"/>
                      <a:pt x="17" y="31"/>
                    </a:cubicBezTo>
                    <a:close/>
                    <a:moveTo>
                      <a:pt x="17" y="4"/>
                    </a:moveTo>
                    <a:cubicBezTo>
                      <a:pt x="14" y="4"/>
                      <a:pt x="11" y="5"/>
                      <a:pt x="9" y="7"/>
                    </a:cubicBezTo>
                    <a:cubicBezTo>
                      <a:pt x="4" y="12"/>
                      <a:pt x="4" y="19"/>
                      <a:pt x="9" y="24"/>
                    </a:cubicBezTo>
                    <a:cubicBezTo>
                      <a:pt x="11" y="26"/>
                      <a:pt x="14" y="27"/>
                      <a:pt x="17" y="27"/>
                    </a:cubicBezTo>
                    <a:cubicBezTo>
                      <a:pt x="20" y="27"/>
                      <a:pt x="23" y="26"/>
                      <a:pt x="25" y="24"/>
                    </a:cubicBezTo>
                    <a:cubicBezTo>
                      <a:pt x="30" y="19"/>
                      <a:pt x="30" y="12"/>
                      <a:pt x="25" y="7"/>
                    </a:cubicBezTo>
                    <a:cubicBezTo>
                      <a:pt x="23" y="5"/>
                      <a:pt x="20" y="4"/>
                      <a:pt x="17" y="4"/>
                    </a:cubicBezTo>
                    <a:close/>
                  </a:path>
                </a:pathLst>
              </a:custGeom>
              <a:grpFill/>
              <a:ln>
                <a:noFill/>
              </a:ln>
              <a:extLst>
                <a:ext uri="{91240B29-F687-4f45-9708-019B960494DF}">
                  <a14:hiddenLine xmlns:a14="http://schemas.microsoft.com/office/drawing/2010/main" xmlns:p14="http://schemas.microsoft.com/office/powerpoint/2010/main" xmlns:a16="http://schemas.microsoft.com/office/drawing/2014/main" xmlns="" w="9525">
                    <a:solidFill>
                      <a:srgbClr val="000000"/>
                    </a:solidFill>
                    <a:round/>
                    <a:headEnd/>
                    <a:tailEnd/>
                  </a14:hiddenLine>
                </a:ext>
              </a:extLst>
            </p:spPr>
            <p:txBody>
              <a:bodyPr/>
              <a:lstStyle/>
              <a:p>
                <a:endParaRPr lang="de-DE"/>
              </a:p>
            </p:txBody>
          </p:sp>
          <p:sp>
            <p:nvSpPr>
              <p:cNvPr id="81" name="Line 16">
                <a:extLst>
                  <a:ext uri="{FF2B5EF4-FFF2-40B4-BE49-F238E27FC236}">
                    <a16:creationId xmlns:a16="http://schemas.microsoft.com/office/drawing/2014/main" id="{34F70AD6-B8F4-4F9D-8593-D4047107BD90}"/>
                  </a:ext>
                  <a:ext uri="{C183D7F6-B498-43B3-948B-1728B52AA6E4}">
                    <adec:decorative xmlns:adec="http://schemas.microsoft.com/office/drawing/2017/decorative" val="1"/>
                  </a:ext>
                </a:extLst>
              </p:cNvPr>
              <p:cNvSpPr>
                <a:spLocks noChangeShapeType="1"/>
              </p:cNvSpPr>
              <p:nvPr>
                <p:extLst>
                  <p:ext uri="{386F3935-93C4-4BCD-93E2-E3B085C9AB24}">
                    <p16:designElem xmlns:p16="http://schemas.microsoft.com/office/powerpoint/2015/main" val="1"/>
                  </p:ext>
                </p:extLst>
              </p:nvPr>
            </p:nvSpPr>
            <p:spPr bwMode="auto">
              <a:xfrm>
                <a:off x="-4763" y="9525"/>
                <a:ext cx="0" cy="0"/>
              </a:xfrm>
              <a:prstGeom prst="line">
                <a:avLst/>
              </a:prstGeom>
              <a:grpFill/>
              <a:ln w="15" cap="flat">
                <a:solidFill>
                  <a:srgbClr val="FFFFFF"/>
                </a:solidFill>
                <a:prstDash val="solid"/>
                <a:miter lim="800000"/>
                <a:headEnd/>
                <a:tailEnd/>
              </a:ln>
            </p:spPr>
            <p:txBody>
              <a:bodyPr/>
              <a:lstStyle/>
              <a:p>
                <a:endParaRPr lang="de-DE"/>
              </a:p>
            </p:txBody>
          </p:sp>
          <p:sp>
            <p:nvSpPr>
              <p:cNvPr id="82" name="Freeform 17">
                <a:extLst>
                  <a:ext uri="{FF2B5EF4-FFF2-40B4-BE49-F238E27FC236}">
                    <a16:creationId xmlns:a16="http://schemas.microsoft.com/office/drawing/2014/main" id="{51EAB0E0-5DE2-4906-80B0-211A6247897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9525" y="1801813"/>
                <a:ext cx="123825" cy="127000"/>
              </a:xfrm>
              <a:custGeom>
                <a:avLst/>
                <a:gdLst/>
                <a:ahLst/>
                <a:cxnLst/>
                <a:rect l="0" t="0" r="r" b="b"/>
                <a:pathLst>
                  <a:path w="78" h="80">
                    <a:moveTo>
                      <a:pt x="6" y="80"/>
                    </a:moveTo>
                    <a:lnTo>
                      <a:pt x="0" y="71"/>
                    </a:lnTo>
                    <a:lnTo>
                      <a:pt x="69" y="0"/>
                    </a:lnTo>
                    <a:lnTo>
                      <a:pt x="78" y="9"/>
                    </a:lnTo>
                    <a:lnTo>
                      <a:pt x="6" y="80"/>
                    </a:lnTo>
                    <a:close/>
                  </a:path>
                </a:pathLst>
              </a:custGeom>
              <a:grpFill/>
              <a:ln>
                <a:noFill/>
              </a:ln>
              <a:extLst>
                <a:ext uri="{91240B29-F687-4f45-9708-019B960494DF}">
                  <a14:hiddenLine xmlns:a14="http://schemas.microsoft.com/office/drawing/2010/main" xmlns:p14="http://schemas.microsoft.com/office/powerpoint/2010/main" xmlns:a16="http://schemas.microsoft.com/office/drawing/2014/main" xmlns="" w="9525">
                    <a:solidFill>
                      <a:srgbClr val="000000"/>
                    </a:solidFill>
                    <a:round/>
                    <a:headEnd/>
                    <a:tailEnd/>
                  </a14:hiddenLine>
                </a:ext>
              </a:extLst>
            </p:spPr>
            <p:txBody>
              <a:bodyPr/>
              <a:lstStyle/>
              <a:p>
                <a:endParaRPr lang="de-DE"/>
              </a:p>
            </p:txBody>
          </p:sp>
          <p:sp>
            <p:nvSpPr>
              <p:cNvPr id="83" name="Freeform 18">
                <a:extLst>
                  <a:ext uri="{FF2B5EF4-FFF2-40B4-BE49-F238E27FC236}">
                    <a16:creationId xmlns:a16="http://schemas.microsoft.com/office/drawing/2014/main" id="{38E8B65E-526B-458D-85A5-21C0A1A74FE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9525" y="3549650"/>
                <a:ext cx="147638" cy="481013"/>
              </a:xfrm>
              <a:custGeom>
                <a:avLst/>
                <a:gdLst/>
                <a:ahLst/>
                <a:cxnLst/>
                <a:rect l="0" t="0" r="r" b="b"/>
                <a:pathLst>
                  <a:path w="93" h="303">
                    <a:moveTo>
                      <a:pt x="93" y="303"/>
                    </a:moveTo>
                    <a:lnTo>
                      <a:pt x="78" y="303"/>
                    </a:lnTo>
                    <a:lnTo>
                      <a:pt x="78" y="78"/>
                    </a:lnTo>
                    <a:lnTo>
                      <a:pt x="0" y="12"/>
                    </a:lnTo>
                    <a:lnTo>
                      <a:pt x="12" y="0"/>
                    </a:lnTo>
                    <a:lnTo>
                      <a:pt x="93" y="69"/>
                    </a:lnTo>
                    <a:lnTo>
                      <a:pt x="93" y="303"/>
                    </a:lnTo>
                    <a:close/>
                  </a:path>
                </a:pathLst>
              </a:custGeom>
              <a:grpFill/>
              <a:ln>
                <a:noFill/>
              </a:ln>
              <a:extLst>
                <a:ext uri="{91240B29-F687-4f45-9708-019B960494DF}">
                  <a14:hiddenLine xmlns:a14="http://schemas.microsoft.com/office/drawing/2010/main" xmlns:p14="http://schemas.microsoft.com/office/powerpoint/2010/main" xmlns:a16="http://schemas.microsoft.com/office/drawing/2014/main" xmlns="" w="9525">
                    <a:solidFill>
                      <a:srgbClr val="000000"/>
                    </a:solidFill>
                    <a:round/>
                    <a:headEnd/>
                    <a:tailEnd/>
                  </a14:hiddenLine>
                </a:ext>
              </a:extLst>
            </p:spPr>
            <p:txBody>
              <a:bodyPr/>
              <a:lstStyle/>
              <a:p>
                <a:endParaRPr lang="de-DE"/>
              </a:p>
            </p:txBody>
          </p:sp>
          <p:sp>
            <p:nvSpPr>
              <p:cNvPr id="84" name="Freeform 19">
                <a:extLst>
                  <a:ext uri="{FF2B5EF4-FFF2-40B4-BE49-F238E27FC236}">
                    <a16:creationId xmlns:a16="http://schemas.microsoft.com/office/drawing/2014/main" id="{CCE331A2-5388-42F4-A175-69310C1BEF5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28587" y="1382713"/>
                <a:ext cx="142875" cy="476250"/>
              </a:xfrm>
              <a:custGeom>
                <a:avLst/>
                <a:gdLst/>
                <a:ahLst/>
                <a:cxnLst/>
                <a:rect l="0" t="0" r="r" b="b"/>
                <a:pathLst>
                  <a:path w="90" h="300">
                    <a:moveTo>
                      <a:pt x="90" y="300"/>
                    </a:moveTo>
                    <a:lnTo>
                      <a:pt x="78" y="300"/>
                    </a:lnTo>
                    <a:lnTo>
                      <a:pt x="78" y="84"/>
                    </a:lnTo>
                    <a:lnTo>
                      <a:pt x="0" y="9"/>
                    </a:lnTo>
                    <a:lnTo>
                      <a:pt x="9" y="0"/>
                    </a:lnTo>
                    <a:lnTo>
                      <a:pt x="90" y="81"/>
                    </a:lnTo>
                    <a:lnTo>
                      <a:pt x="90" y="300"/>
                    </a:lnTo>
                    <a:close/>
                  </a:path>
                </a:pathLst>
              </a:custGeom>
              <a:grpFill/>
              <a:ln>
                <a:noFill/>
              </a:ln>
              <a:extLst>
                <a:ext uri="{91240B29-F687-4f45-9708-019B960494DF}">
                  <a14:hiddenLine xmlns:a14="http://schemas.microsoft.com/office/drawing/2010/main" xmlns:p14="http://schemas.microsoft.com/office/powerpoint/2010/main" xmlns:a16="http://schemas.microsoft.com/office/drawing/2014/main" xmlns="" w="9525">
                    <a:solidFill>
                      <a:srgbClr val="000000"/>
                    </a:solidFill>
                    <a:round/>
                    <a:headEnd/>
                    <a:tailEnd/>
                  </a14:hiddenLine>
                </a:ext>
              </a:extLst>
            </p:spPr>
            <p:txBody>
              <a:bodyPr/>
              <a:lstStyle/>
              <a:p>
                <a:endParaRPr lang="de-DE"/>
              </a:p>
            </p:txBody>
          </p:sp>
          <p:sp>
            <p:nvSpPr>
              <p:cNvPr id="85" name="Freeform 20">
                <a:extLst>
                  <a:ext uri="{FF2B5EF4-FFF2-40B4-BE49-F238E27FC236}">
                    <a16:creationId xmlns:a16="http://schemas.microsoft.com/office/drawing/2014/main" id="{4E758D69-ACA2-4888-84BB-B05B1FAF2AE7}"/>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204787" y="1849438"/>
                <a:ext cx="114300" cy="107950"/>
              </a:xfrm>
              <a:custGeom>
                <a:avLst/>
                <a:gdLst/>
                <a:ahLst/>
                <a:cxnLst/>
                <a:rect l="0" t="0" r="r" b="b"/>
                <a:pathLst>
                  <a:path w="24" h="23">
                    <a:moveTo>
                      <a:pt x="12" y="23"/>
                    </a:moveTo>
                    <a:cubicBezTo>
                      <a:pt x="6" y="23"/>
                      <a:pt x="0" y="18"/>
                      <a:pt x="0" y="12"/>
                    </a:cubicBezTo>
                    <a:cubicBezTo>
                      <a:pt x="0" y="5"/>
                      <a:pt x="6" y="0"/>
                      <a:pt x="12" y="0"/>
                    </a:cubicBezTo>
                    <a:cubicBezTo>
                      <a:pt x="18" y="0"/>
                      <a:pt x="24" y="5"/>
                      <a:pt x="24" y="12"/>
                    </a:cubicBezTo>
                    <a:cubicBezTo>
                      <a:pt x="24" y="18"/>
                      <a:pt x="18" y="23"/>
                      <a:pt x="12" y="23"/>
                    </a:cubicBezTo>
                    <a:close/>
                    <a:moveTo>
                      <a:pt x="12" y="4"/>
                    </a:moveTo>
                    <a:cubicBezTo>
                      <a:pt x="8" y="4"/>
                      <a:pt x="4" y="8"/>
                      <a:pt x="4" y="12"/>
                    </a:cubicBezTo>
                    <a:cubicBezTo>
                      <a:pt x="4" y="16"/>
                      <a:pt x="8" y="19"/>
                      <a:pt x="12" y="19"/>
                    </a:cubicBezTo>
                    <a:cubicBezTo>
                      <a:pt x="16" y="19"/>
                      <a:pt x="20" y="16"/>
                      <a:pt x="20" y="12"/>
                    </a:cubicBezTo>
                    <a:cubicBezTo>
                      <a:pt x="20" y="8"/>
                      <a:pt x="16" y="4"/>
                      <a:pt x="12" y="4"/>
                    </a:cubicBezTo>
                    <a:close/>
                  </a:path>
                </a:pathLst>
              </a:custGeom>
              <a:grpFill/>
              <a:ln>
                <a:noFill/>
              </a:ln>
              <a:extLst>
                <a:ext uri="{91240B29-F687-4f45-9708-019B960494DF}">
                  <a14:hiddenLine xmlns:a14="http://schemas.microsoft.com/office/drawing/2010/main" xmlns:p14="http://schemas.microsoft.com/office/powerpoint/2010/main" xmlns:a16="http://schemas.microsoft.com/office/drawing/2014/main" xmlns="" w="9525">
                    <a:solidFill>
                      <a:srgbClr val="000000"/>
                    </a:solidFill>
                    <a:round/>
                    <a:headEnd/>
                    <a:tailEnd/>
                  </a14:hiddenLine>
                </a:ext>
              </a:extLst>
            </p:spPr>
            <p:txBody>
              <a:bodyPr/>
              <a:lstStyle/>
              <a:p>
                <a:endParaRPr lang="de-DE"/>
              </a:p>
            </p:txBody>
          </p:sp>
          <p:sp>
            <p:nvSpPr>
              <p:cNvPr id="86" name="Rectangle 21">
                <a:extLst>
                  <a:ext uri="{FF2B5EF4-FFF2-40B4-BE49-F238E27FC236}">
                    <a16:creationId xmlns:a16="http://schemas.microsoft.com/office/drawing/2014/main" id="{078AAA22-796B-4F0E-85DA-B8B0E81115A7}"/>
                  </a:ext>
                  <a:ext uri="{C183D7F6-B498-43B3-948B-1728B52AA6E4}">
                    <adec:decorative xmlns:adec="http://schemas.microsoft.com/office/drawing/2017/decorative" val="1"/>
                  </a:ext>
                </a:extLst>
              </p:cNvPr>
              <p:cNvSpPr>
                <a:spLocks noChangeArrowheads="1"/>
              </p:cNvSpPr>
              <p:nvPr>
                <p:extLst>
                  <p:ext uri="{386F3935-93C4-4BCD-93E2-E3B085C9AB24}">
                    <p16:designElem xmlns:p16="http://schemas.microsoft.com/office/powerpoint/2015/main" val="1"/>
                  </p:ext>
                </p:extLst>
              </p:nvPr>
            </p:nvSpPr>
            <p:spPr bwMode="auto">
              <a:xfrm>
                <a:off x="133350" y="4662488"/>
                <a:ext cx="23813" cy="2181225"/>
              </a:xfrm>
              <a:prstGeom prst="rect">
                <a:avLst/>
              </a:prstGeom>
              <a:grpFill/>
              <a:ln>
                <a:noFill/>
              </a:ln>
              <a:extLst>
                <a:ext uri="{91240B29-F687-4f45-9708-019B960494DF}">
                  <a14:hiddenLine xmlns:a14="http://schemas.microsoft.com/office/drawing/2010/main" xmlns:p14="http://schemas.microsoft.com/office/powerpoint/2010/main" xmlns:a16="http://schemas.microsoft.com/office/drawing/2014/main" xmlns="" w="9525">
                    <a:solidFill>
                      <a:srgbClr val="000000"/>
                    </a:solidFill>
                    <a:miter lim="800000"/>
                    <a:headEnd/>
                    <a:tailEnd/>
                  </a14:hiddenLine>
                </a:ext>
              </a:extLst>
            </p:spPr>
            <p:txBody>
              <a:bodyPr/>
              <a:lstStyle/>
              <a:p>
                <a:endParaRPr lang="de-DE"/>
              </a:p>
            </p:txBody>
          </p:sp>
          <p:sp>
            <p:nvSpPr>
              <p:cNvPr id="87" name="Freeform 22">
                <a:extLst>
                  <a:ext uri="{FF2B5EF4-FFF2-40B4-BE49-F238E27FC236}">
                    <a16:creationId xmlns:a16="http://schemas.microsoft.com/office/drawing/2014/main" id="{D1254A9A-3E31-4A25-9A91-F9BC6CF6A35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23837" y="5041900"/>
                <a:ext cx="369888" cy="1801813"/>
              </a:xfrm>
              <a:custGeom>
                <a:avLst/>
                <a:gdLst/>
                <a:ahLst/>
                <a:cxnLst/>
                <a:rect l="0" t="0" r="r" b="b"/>
                <a:pathLst>
                  <a:path w="233" h="1135">
                    <a:moveTo>
                      <a:pt x="15" y="1135"/>
                    </a:moveTo>
                    <a:lnTo>
                      <a:pt x="0" y="1135"/>
                    </a:lnTo>
                    <a:lnTo>
                      <a:pt x="0" y="515"/>
                    </a:lnTo>
                    <a:lnTo>
                      <a:pt x="0" y="512"/>
                    </a:lnTo>
                    <a:lnTo>
                      <a:pt x="218" y="0"/>
                    </a:lnTo>
                    <a:lnTo>
                      <a:pt x="233" y="6"/>
                    </a:lnTo>
                    <a:lnTo>
                      <a:pt x="15" y="518"/>
                    </a:lnTo>
                    <a:lnTo>
                      <a:pt x="15" y="1135"/>
                    </a:lnTo>
                    <a:close/>
                  </a:path>
                </a:pathLst>
              </a:custGeom>
              <a:grpFill/>
              <a:ln>
                <a:noFill/>
              </a:ln>
              <a:extLst>
                <a:ext uri="{91240B29-F687-4f45-9708-019B960494DF}">
                  <a14:hiddenLine xmlns:a14="http://schemas.microsoft.com/office/drawing/2010/main" xmlns:p14="http://schemas.microsoft.com/office/powerpoint/2010/main" xmlns:a16="http://schemas.microsoft.com/office/drawing/2014/main" xmlns="" w="9525">
                    <a:solidFill>
                      <a:srgbClr val="000000"/>
                    </a:solidFill>
                    <a:round/>
                    <a:headEnd/>
                    <a:tailEnd/>
                  </a14:hiddenLine>
                </a:ext>
              </a:extLst>
            </p:spPr>
            <p:txBody>
              <a:bodyPr/>
              <a:lstStyle/>
              <a:p>
                <a:endParaRPr lang="de-DE"/>
              </a:p>
            </p:txBody>
          </p:sp>
          <p:sp>
            <p:nvSpPr>
              <p:cNvPr id="88" name="Freeform 23">
                <a:extLst>
                  <a:ext uri="{FF2B5EF4-FFF2-40B4-BE49-F238E27FC236}">
                    <a16:creationId xmlns:a16="http://schemas.microsoft.com/office/drawing/2014/main" id="{18CADB3C-936C-476A-A261-28DD5ABA734A}"/>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52387"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xmlns:p14="http://schemas.microsoft.com/office/powerpoint/2010/main" xmlns:a16="http://schemas.microsoft.com/office/drawing/2014/main" xmlns="" w="9525">
                    <a:solidFill>
                      <a:srgbClr val="000000"/>
                    </a:solidFill>
                    <a:round/>
                    <a:headEnd/>
                    <a:tailEnd/>
                  </a14:hiddenLine>
                </a:ext>
              </a:extLst>
            </p:spPr>
            <p:txBody>
              <a:bodyPr/>
              <a:lstStyle/>
              <a:p>
                <a:endParaRPr lang="de-DE"/>
              </a:p>
            </p:txBody>
          </p:sp>
          <p:sp>
            <p:nvSpPr>
              <p:cNvPr id="89" name="Freeform 24">
                <a:extLst>
                  <a:ext uri="{FF2B5EF4-FFF2-40B4-BE49-F238E27FC236}">
                    <a16:creationId xmlns:a16="http://schemas.microsoft.com/office/drawing/2014/main" id="{771961D1-28D7-4CC1-A720-2933E8B9135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4288" y="5627688"/>
                <a:ext cx="85725" cy="1216025"/>
              </a:xfrm>
              <a:custGeom>
                <a:avLst/>
                <a:gdLst/>
                <a:ahLst/>
                <a:cxnLst/>
                <a:rect l="0" t="0" r="r" b="b"/>
                <a:pathLst>
                  <a:path w="54" h="766">
                    <a:moveTo>
                      <a:pt x="54" y="766"/>
                    </a:moveTo>
                    <a:lnTo>
                      <a:pt x="36" y="766"/>
                    </a:lnTo>
                    <a:lnTo>
                      <a:pt x="36" y="149"/>
                    </a:lnTo>
                    <a:lnTo>
                      <a:pt x="0" y="3"/>
                    </a:lnTo>
                    <a:lnTo>
                      <a:pt x="18" y="0"/>
                    </a:lnTo>
                    <a:lnTo>
                      <a:pt x="54" y="146"/>
                    </a:lnTo>
                    <a:lnTo>
                      <a:pt x="54" y="766"/>
                    </a:lnTo>
                    <a:close/>
                  </a:path>
                </a:pathLst>
              </a:custGeom>
              <a:grpFill/>
              <a:ln>
                <a:noFill/>
              </a:ln>
              <a:extLst>
                <a:ext uri="{91240B29-F687-4f45-9708-019B960494DF}">
                  <a14:hiddenLine xmlns:a14="http://schemas.microsoft.com/office/drawing/2010/main" xmlns:p14="http://schemas.microsoft.com/office/powerpoint/2010/main" xmlns:a16="http://schemas.microsoft.com/office/drawing/2014/main" xmlns="" w="9525">
                    <a:solidFill>
                      <a:srgbClr val="000000"/>
                    </a:solidFill>
                    <a:round/>
                    <a:headEnd/>
                    <a:tailEnd/>
                  </a14:hiddenLine>
                </a:ext>
              </a:extLst>
            </p:spPr>
            <p:txBody>
              <a:bodyPr/>
              <a:lstStyle/>
              <a:p>
                <a:endParaRPr lang="de-DE"/>
              </a:p>
            </p:txBody>
          </p:sp>
          <p:sp>
            <p:nvSpPr>
              <p:cNvPr id="90" name="Freeform 25">
                <a:extLst>
                  <a:ext uri="{FF2B5EF4-FFF2-40B4-BE49-F238E27FC236}">
                    <a16:creationId xmlns:a16="http://schemas.microsoft.com/office/drawing/2014/main" id="{E7B8B616-B89E-4A1C-98DE-13B8B9394778}"/>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527050" y="48672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p14="http://schemas.microsoft.com/office/powerpoint/2010/main" xmlns:a16="http://schemas.microsoft.com/office/drawing/2014/main" xmlns="" w="9525">
                    <a:solidFill>
                      <a:srgbClr val="000000"/>
                    </a:solidFill>
                    <a:round/>
                    <a:headEnd/>
                    <a:tailEnd/>
                  </a14:hiddenLine>
                </a:ext>
              </a:extLst>
            </p:spPr>
            <p:txBody>
              <a:bodyPr/>
              <a:lstStyle/>
              <a:p>
                <a:endParaRPr lang="de-DE"/>
              </a:p>
            </p:txBody>
          </p:sp>
          <p:sp>
            <p:nvSpPr>
              <p:cNvPr id="91" name="Freeform 26">
                <a:extLst>
                  <a:ext uri="{FF2B5EF4-FFF2-40B4-BE49-F238E27FC236}">
                    <a16:creationId xmlns:a16="http://schemas.microsoft.com/office/drawing/2014/main" id="{5D6CC1A1-D003-44BA-87E4-B3A7F3D3004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09562" y="5422900"/>
                <a:ext cx="374650" cy="1425575"/>
              </a:xfrm>
              <a:custGeom>
                <a:avLst/>
                <a:gdLst/>
                <a:ahLst/>
                <a:cxnLst/>
                <a:rect l="0" t="0" r="r" b="b"/>
                <a:pathLst>
                  <a:path w="236" h="898">
                    <a:moveTo>
                      <a:pt x="18" y="898"/>
                    </a:moveTo>
                    <a:lnTo>
                      <a:pt x="0" y="898"/>
                    </a:lnTo>
                    <a:lnTo>
                      <a:pt x="0" y="515"/>
                    </a:lnTo>
                    <a:lnTo>
                      <a:pt x="3" y="512"/>
                    </a:lnTo>
                    <a:lnTo>
                      <a:pt x="221" y="0"/>
                    </a:lnTo>
                    <a:lnTo>
                      <a:pt x="236" y="6"/>
                    </a:lnTo>
                    <a:lnTo>
                      <a:pt x="18" y="518"/>
                    </a:lnTo>
                    <a:lnTo>
                      <a:pt x="18" y="898"/>
                    </a:lnTo>
                    <a:close/>
                  </a:path>
                </a:pathLst>
              </a:custGeom>
              <a:grpFill/>
              <a:ln>
                <a:noFill/>
              </a:ln>
              <a:extLst>
                <a:ext uri="{91240B29-F687-4f45-9708-019B960494DF}">
                  <a14:hiddenLine xmlns:a14="http://schemas.microsoft.com/office/drawing/2010/main" xmlns:p14="http://schemas.microsoft.com/office/powerpoint/2010/main" xmlns:a16="http://schemas.microsoft.com/office/drawing/2014/main" xmlns="" w="9525">
                    <a:solidFill>
                      <a:srgbClr val="000000"/>
                    </a:solidFill>
                    <a:round/>
                    <a:headEnd/>
                    <a:tailEnd/>
                  </a14:hiddenLine>
                </a:ext>
              </a:extLst>
            </p:spPr>
            <p:txBody>
              <a:bodyPr/>
              <a:lstStyle/>
              <a:p>
                <a:endParaRPr lang="de-DE"/>
              </a:p>
            </p:txBody>
          </p:sp>
          <p:sp>
            <p:nvSpPr>
              <p:cNvPr id="92" name="Freeform 27">
                <a:extLst>
                  <a:ext uri="{FF2B5EF4-FFF2-40B4-BE49-F238E27FC236}">
                    <a16:creationId xmlns:a16="http://schemas.microsoft.com/office/drawing/2014/main" id="{FF32749B-B34C-4FCB-A33A-0478844A93A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69912" y="5945188"/>
                <a:ext cx="152400" cy="912813"/>
              </a:xfrm>
              <a:custGeom>
                <a:avLst/>
                <a:gdLst/>
                <a:ahLst/>
                <a:cxnLst/>
                <a:rect l="0" t="0" r="r" b="b"/>
                <a:pathLst>
                  <a:path w="96" h="575">
                    <a:moveTo>
                      <a:pt x="15" y="575"/>
                    </a:moveTo>
                    <a:lnTo>
                      <a:pt x="0" y="569"/>
                    </a:lnTo>
                    <a:lnTo>
                      <a:pt x="81" y="383"/>
                    </a:lnTo>
                    <a:lnTo>
                      <a:pt x="81" y="0"/>
                    </a:lnTo>
                    <a:lnTo>
                      <a:pt x="96" y="0"/>
                    </a:lnTo>
                    <a:lnTo>
                      <a:pt x="96" y="386"/>
                    </a:lnTo>
                    <a:lnTo>
                      <a:pt x="15" y="575"/>
                    </a:lnTo>
                    <a:close/>
                  </a:path>
                </a:pathLst>
              </a:custGeom>
              <a:grpFill/>
              <a:ln>
                <a:noFill/>
              </a:ln>
              <a:extLst>
                <a:ext uri="{91240B29-F687-4f45-9708-019B960494DF}">
                  <a14:hiddenLine xmlns:a14="http://schemas.microsoft.com/office/drawing/2010/main" xmlns:p14="http://schemas.microsoft.com/office/powerpoint/2010/main" xmlns:a16="http://schemas.microsoft.com/office/drawing/2014/main" xmlns="" w="9525">
                    <a:solidFill>
                      <a:srgbClr val="000000"/>
                    </a:solidFill>
                    <a:round/>
                    <a:headEnd/>
                    <a:tailEnd/>
                  </a14:hiddenLine>
                </a:ext>
              </a:extLst>
            </p:spPr>
            <p:txBody>
              <a:bodyPr/>
              <a:lstStyle/>
              <a:p>
                <a:endParaRPr lang="de-DE"/>
              </a:p>
            </p:txBody>
          </p:sp>
          <p:sp>
            <p:nvSpPr>
              <p:cNvPr id="93" name="Freeform 28">
                <a:extLst>
                  <a:ext uri="{FF2B5EF4-FFF2-40B4-BE49-F238E27FC236}">
                    <a16:creationId xmlns:a16="http://schemas.microsoft.com/office/drawing/2014/main" id="{4455F261-AC57-4085-8989-4DBED747F150}"/>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612775" y="52466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p14="http://schemas.microsoft.com/office/powerpoint/2010/main" xmlns:a16="http://schemas.microsoft.com/office/drawing/2014/main" xmlns="" w="9525">
                    <a:solidFill>
                      <a:srgbClr val="000000"/>
                    </a:solidFill>
                    <a:round/>
                    <a:headEnd/>
                    <a:tailEnd/>
                  </a14:hiddenLine>
                </a:ext>
              </a:extLst>
            </p:spPr>
            <p:txBody>
              <a:bodyPr/>
              <a:lstStyle/>
              <a:p>
                <a:endParaRPr lang="de-DE"/>
              </a:p>
            </p:txBody>
          </p:sp>
          <p:sp>
            <p:nvSpPr>
              <p:cNvPr id="94" name="Freeform 29">
                <a:extLst>
                  <a:ext uri="{FF2B5EF4-FFF2-40B4-BE49-F238E27FC236}">
                    <a16:creationId xmlns:a16="http://schemas.microsoft.com/office/drawing/2014/main" id="{57CEA90D-DB58-4EC0-A55C-15FAF59E046D}"/>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612775" y="57642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p14="http://schemas.microsoft.com/office/powerpoint/2010/main" xmlns:a16="http://schemas.microsoft.com/office/drawing/2014/main" xmlns="" w="9525">
                    <a:solidFill>
                      <a:srgbClr val="000000"/>
                    </a:solidFill>
                    <a:round/>
                    <a:headEnd/>
                    <a:tailEnd/>
                  </a14:hiddenLine>
                </a:ext>
              </a:extLst>
            </p:spPr>
            <p:txBody>
              <a:bodyPr/>
              <a:lstStyle/>
              <a:p>
                <a:endParaRPr lang="de-DE"/>
              </a:p>
            </p:txBody>
          </p:sp>
          <p:sp>
            <p:nvSpPr>
              <p:cNvPr id="95" name="Freeform 30">
                <a:extLst>
                  <a:ext uri="{FF2B5EF4-FFF2-40B4-BE49-F238E27FC236}">
                    <a16:creationId xmlns:a16="http://schemas.microsoft.com/office/drawing/2014/main" id="{66BBB005-2E38-496A-A46C-FD2B0605C16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69925" y="6330950"/>
                <a:ext cx="417513" cy="517525"/>
              </a:xfrm>
              <a:custGeom>
                <a:avLst/>
                <a:gdLst/>
                <a:ahLst/>
                <a:cxnLst/>
                <a:rect l="0" t="0" r="r" b="b"/>
                <a:pathLst>
                  <a:path w="263" h="326">
                    <a:moveTo>
                      <a:pt x="15" y="326"/>
                    </a:moveTo>
                    <a:lnTo>
                      <a:pt x="0" y="320"/>
                    </a:lnTo>
                    <a:lnTo>
                      <a:pt x="45" y="206"/>
                    </a:lnTo>
                    <a:lnTo>
                      <a:pt x="48" y="206"/>
                    </a:lnTo>
                    <a:lnTo>
                      <a:pt x="254" y="0"/>
                    </a:lnTo>
                    <a:lnTo>
                      <a:pt x="263" y="12"/>
                    </a:lnTo>
                    <a:lnTo>
                      <a:pt x="60" y="215"/>
                    </a:lnTo>
                    <a:lnTo>
                      <a:pt x="15" y="326"/>
                    </a:lnTo>
                    <a:close/>
                  </a:path>
                </a:pathLst>
              </a:custGeom>
              <a:grpFill/>
              <a:ln>
                <a:noFill/>
              </a:ln>
              <a:extLst>
                <a:ext uri="{91240B29-F687-4f45-9708-019B960494DF}">
                  <a14:hiddenLine xmlns:a14="http://schemas.microsoft.com/office/drawing/2010/main" xmlns:p14="http://schemas.microsoft.com/office/powerpoint/2010/main" xmlns:a16="http://schemas.microsoft.com/office/drawing/2014/main" xmlns="" w="9525">
                    <a:solidFill>
                      <a:srgbClr val="000000"/>
                    </a:solidFill>
                    <a:round/>
                    <a:headEnd/>
                    <a:tailEnd/>
                  </a14:hiddenLine>
                </a:ext>
              </a:extLst>
            </p:spPr>
            <p:txBody>
              <a:bodyPr/>
              <a:lstStyle/>
              <a:p>
                <a:endParaRPr lang="de-DE"/>
              </a:p>
            </p:txBody>
          </p:sp>
          <p:sp>
            <p:nvSpPr>
              <p:cNvPr id="96" name="Freeform 31">
                <a:extLst>
                  <a:ext uri="{FF2B5EF4-FFF2-40B4-BE49-F238E27FC236}">
                    <a16:creationId xmlns:a16="http://schemas.microsoft.com/office/drawing/2014/main" id="{E1A7618C-DE9D-401A-AD7A-784F19DA8560}"/>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049337" y="6221413"/>
                <a:ext cx="157163" cy="147638"/>
              </a:xfrm>
              <a:custGeom>
                <a:avLst/>
                <a:gdLst/>
                <a:ahLst/>
                <a:cxnLst/>
                <a:rect l="0" t="0" r="r" b="b"/>
                <a:pathLst>
                  <a:path w="33" h="31">
                    <a:moveTo>
                      <a:pt x="16" y="31"/>
                    </a:moveTo>
                    <a:cubicBezTo>
                      <a:pt x="12" y="31"/>
                      <a:pt x="8" y="29"/>
                      <a:pt x="5" y="26"/>
                    </a:cubicBezTo>
                    <a:cubicBezTo>
                      <a:pt x="2" y="24"/>
                      <a:pt x="0" y="20"/>
                      <a:pt x="0" y="15"/>
                    </a:cubicBezTo>
                    <a:cubicBezTo>
                      <a:pt x="0" y="11"/>
                      <a:pt x="2" y="7"/>
                      <a:pt x="5" y="4"/>
                    </a:cubicBezTo>
                    <a:cubicBezTo>
                      <a:pt x="8" y="1"/>
                      <a:pt x="12" y="0"/>
                      <a:pt x="16" y="0"/>
                    </a:cubicBezTo>
                    <a:cubicBezTo>
                      <a:pt x="20" y="0"/>
                      <a:pt x="24" y="1"/>
                      <a:pt x="27" y="4"/>
                    </a:cubicBezTo>
                    <a:cubicBezTo>
                      <a:pt x="33" y="10"/>
                      <a:pt x="33" y="20"/>
                      <a:pt x="27" y="26"/>
                    </a:cubicBezTo>
                    <a:cubicBezTo>
                      <a:pt x="24" y="29"/>
                      <a:pt x="20" y="31"/>
                      <a:pt x="16" y="31"/>
                    </a:cubicBezTo>
                    <a:close/>
                    <a:moveTo>
                      <a:pt x="16" y="4"/>
                    </a:moveTo>
                    <a:cubicBezTo>
                      <a:pt x="13" y="4"/>
                      <a:pt x="10" y="5"/>
                      <a:pt x="8" y="7"/>
                    </a:cubicBezTo>
                    <a:cubicBezTo>
                      <a:pt x="6" y="9"/>
                      <a:pt x="4" y="12"/>
                      <a:pt x="4" y="15"/>
                    </a:cubicBezTo>
                    <a:cubicBezTo>
                      <a:pt x="4" y="19"/>
                      <a:pt x="6" y="21"/>
                      <a:pt x="8" y="24"/>
                    </a:cubicBezTo>
                    <a:cubicBezTo>
                      <a:pt x="10" y="26"/>
                      <a:pt x="13" y="27"/>
                      <a:pt x="16" y="27"/>
                    </a:cubicBezTo>
                    <a:cubicBezTo>
                      <a:pt x="19" y="27"/>
                      <a:pt x="22" y="26"/>
                      <a:pt x="24" y="24"/>
                    </a:cubicBezTo>
                    <a:cubicBezTo>
                      <a:pt x="29" y="19"/>
                      <a:pt x="29" y="12"/>
                      <a:pt x="24" y="7"/>
                    </a:cubicBezTo>
                    <a:cubicBezTo>
                      <a:pt x="22" y="5"/>
                      <a:pt x="19" y="4"/>
                      <a:pt x="16" y="4"/>
                    </a:cubicBezTo>
                    <a:close/>
                  </a:path>
                </a:pathLst>
              </a:custGeom>
              <a:grpFill/>
              <a:ln>
                <a:noFill/>
              </a:ln>
              <a:extLst>
                <a:ext uri="{91240B29-F687-4f45-9708-019B960494DF}">
                  <a14:hiddenLine xmlns:a14="http://schemas.microsoft.com/office/drawing/2010/main" xmlns:p14="http://schemas.microsoft.com/office/powerpoint/2010/main" xmlns:a16="http://schemas.microsoft.com/office/drawing/2014/main" xmlns="" w="9525">
                    <a:solidFill>
                      <a:srgbClr val="000000"/>
                    </a:solidFill>
                    <a:round/>
                    <a:headEnd/>
                    <a:tailEnd/>
                  </a14:hiddenLine>
                </a:ext>
              </a:extLst>
            </p:spPr>
            <p:txBody>
              <a:bodyPr/>
              <a:lstStyle/>
              <a:p>
                <a:endParaRPr lang="de-DE"/>
              </a:p>
            </p:txBody>
          </p:sp>
        </p:grpSp>
        <p:grpSp>
          <p:nvGrpSpPr>
            <p:cNvPr id="59" name="Group 58">
              <a:extLst>
                <a:ext uri="{FF2B5EF4-FFF2-40B4-BE49-F238E27FC236}">
                  <a16:creationId xmlns:a16="http://schemas.microsoft.com/office/drawing/2014/main" id="{5E441C57-A0CF-4D49-9609-55CB4646BD6A}"/>
                </a:ext>
                <a:ext uri="{C183D7F6-B498-43B3-948B-1728B52AA6E4}">
                  <adec:decorative xmlns:adec="http://schemas.microsoft.com/office/drawing/2017/decorative" val="1"/>
                </a:ext>
              </a:extLst>
            </p:cNvPr>
            <p:cNvGrpSpPr/>
            <p:nvPr>
              <p:extLst>
                <p:ext uri="{386F3935-93C4-4BCD-93E2-E3B085C9AB24}">
                  <p16:designElem xmlns:p16="http://schemas.microsoft.com/office/powerpoint/2015/main" val="1"/>
                </p:ext>
              </p:extLst>
            </p:nvPr>
          </p:nvGrpSpPr>
          <p:grpSpPr>
            <a:xfrm>
              <a:off x="11364912" y="0"/>
              <a:ext cx="674688" cy="6848476"/>
              <a:chOff x="11364912" y="0"/>
              <a:chExt cx="674688" cy="6848476"/>
            </a:xfrm>
            <a:gradFill flip="none" rotWithShape="1">
              <a:gsLst>
                <a:gs pos="0">
                  <a:schemeClr val="tx2">
                    <a:alpha val="80000"/>
                  </a:schemeClr>
                </a:gs>
                <a:gs pos="100000">
                  <a:schemeClr val="bg2">
                    <a:lumMod val="60000"/>
                    <a:lumOff val="40000"/>
                    <a:alpha val="60000"/>
                  </a:schemeClr>
                </a:gs>
              </a:gsLst>
              <a:lin ang="5400000" scaled="0"/>
              <a:tileRect/>
            </a:gradFill>
          </p:grpSpPr>
          <p:sp>
            <p:nvSpPr>
              <p:cNvPr id="60" name="Freeform 32">
                <a:extLst>
                  <a:ext uri="{FF2B5EF4-FFF2-40B4-BE49-F238E27FC236}">
                    <a16:creationId xmlns:a16="http://schemas.microsoft.com/office/drawing/2014/main" id="{2D3240AD-75B9-452B-9967-D05B40DE5FB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483975" y="0"/>
                <a:ext cx="417513" cy="512763"/>
              </a:xfrm>
              <a:custGeom>
                <a:avLst/>
                <a:gdLst/>
                <a:ahLst/>
                <a:cxnLst/>
                <a:rect l="0" t="0" r="r" b="b"/>
                <a:pathLst>
                  <a:path w="263" h="323">
                    <a:moveTo>
                      <a:pt x="12" y="323"/>
                    </a:moveTo>
                    <a:lnTo>
                      <a:pt x="0" y="314"/>
                    </a:lnTo>
                    <a:lnTo>
                      <a:pt x="203" y="108"/>
                    </a:lnTo>
                    <a:lnTo>
                      <a:pt x="248" y="0"/>
                    </a:lnTo>
                    <a:lnTo>
                      <a:pt x="263" y="6"/>
                    </a:lnTo>
                    <a:lnTo>
                      <a:pt x="218" y="117"/>
                    </a:lnTo>
                    <a:lnTo>
                      <a:pt x="218" y="117"/>
                    </a:lnTo>
                    <a:lnTo>
                      <a:pt x="12" y="323"/>
                    </a:lnTo>
                    <a:close/>
                  </a:path>
                </a:pathLst>
              </a:custGeom>
              <a:grpFill/>
              <a:ln>
                <a:noFill/>
              </a:ln>
              <a:extLst>
                <a:ext uri="{91240B29-F687-4f45-9708-019B960494DF}">
                  <a14:hiddenLine xmlns:a14="http://schemas.microsoft.com/office/drawing/2010/main" xmlns:p14="http://schemas.microsoft.com/office/powerpoint/2010/main" xmlns:a16="http://schemas.microsoft.com/office/drawing/2014/main" xmlns="" w="9525">
                    <a:solidFill>
                      <a:srgbClr val="000000"/>
                    </a:solidFill>
                    <a:round/>
                    <a:headEnd/>
                    <a:tailEnd/>
                  </a14:hiddenLine>
                </a:ext>
              </a:extLst>
            </p:spPr>
            <p:txBody>
              <a:bodyPr/>
              <a:lstStyle/>
              <a:p>
                <a:endParaRPr lang="de-DE"/>
              </a:p>
            </p:txBody>
          </p:sp>
          <p:sp>
            <p:nvSpPr>
              <p:cNvPr id="61" name="Freeform 33">
                <a:extLst>
                  <a:ext uri="{FF2B5EF4-FFF2-40B4-BE49-F238E27FC236}">
                    <a16:creationId xmlns:a16="http://schemas.microsoft.com/office/drawing/2014/main" id="{6A557EE5-4777-4655-A433-05006D84104D}"/>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1364912" y="474663"/>
                <a:ext cx="157163" cy="152400"/>
              </a:xfrm>
              <a:custGeom>
                <a:avLst/>
                <a:gdLst/>
                <a:ahLst/>
                <a:cxnLst/>
                <a:rect l="0" t="0" r="r" b="b"/>
                <a:pathLst>
                  <a:path w="33" h="32">
                    <a:moveTo>
                      <a:pt x="17" y="32"/>
                    </a:moveTo>
                    <a:cubicBezTo>
                      <a:pt x="13" y="32"/>
                      <a:pt x="9" y="30"/>
                      <a:pt x="6" y="27"/>
                    </a:cubicBezTo>
                    <a:cubicBezTo>
                      <a:pt x="0" y="21"/>
                      <a:pt x="0" y="11"/>
                      <a:pt x="6" y="5"/>
                    </a:cubicBezTo>
                    <a:cubicBezTo>
                      <a:pt x="9" y="2"/>
                      <a:pt x="13" y="0"/>
                      <a:pt x="17" y="0"/>
                    </a:cubicBezTo>
                    <a:cubicBezTo>
                      <a:pt x="21" y="0"/>
                      <a:pt x="25" y="2"/>
                      <a:pt x="28" y="5"/>
                    </a:cubicBezTo>
                    <a:cubicBezTo>
                      <a:pt x="31" y="8"/>
                      <a:pt x="33" y="12"/>
                      <a:pt x="33" y="16"/>
                    </a:cubicBezTo>
                    <a:cubicBezTo>
                      <a:pt x="33" y="20"/>
                      <a:pt x="31" y="24"/>
                      <a:pt x="28" y="27"/>
                    </a:cubicBezTo>
                    <a:cubicBezTo>
                      <a:pt x="25" y="30"/>
                      <a:pt x="21" y="32"/>
                      <a:pt x="17" y="32"/>
                    </a:cubicBezTo>
                    <a:close/>
                    <a:moveTo>
                      <a:pt x="17" y="4"/>
                    </a:moveTo>
                    <a:cubicBezTo>
                      <a:pt x="14" y="4"/>
                      <a:pt x="11" y="6"/>
                      <a:pt x="9" y="8"/>
                    </a:cubicBezTo>
                    <a:cubicBezTo>
                      <a:pt x="4" y="12"/>
                      <a:pt x="4" y="20"/>
                      <a:pt x="9" y="24"/>
                    </a:cubicBezTo>
                    <a:cubicBezTo>
                      <a:pt x="11" y="27"/>
                      <a:pt x="14" y="28"/>
                      <a:pt x="17" y="28"/>
                    </a:cubicBezTo>
                    <a:cubicBezTo>
                      <a:pt x="20" y="28"/>
                      <a:pt x="23" y="27"/>
                      <a:pt x="26" y="24"/>
                    </a:cubicBezTo>
                    <a:cubicBezTo>
                      <a:pt x="30" y="20"/>
                      <a:pt x="30" y="12"/>
                      <a:pt x="26" y="8"/>
                    </a:cubicBezTo>
                    <a:cubicBezTo>
                      <a:pt x="23" y="6"/>
                      <a:pt x="20" y="4"/>
                      <a:pt x="17" y="4"/>
                    </a:cubicBezTo>
                    <a:close/>
                  </a:path>
                </a:pathLst>
              </a:custGeom>
              <a:grpFill/>
              <a:ln>
                <a:noFill/>
              </a:ln>
              <a:extLst>
                <a:ext uri="{91240B29-F687-4f45-9708-019B960494DF}">
                  <a14:hiddenLine xmlns:a14="http://schemas.microsoft.com/office/drawing/2010/main" xmlns:p14="http://schemas.microsoft.com/office/powerpoint/2010/main" xmlns:a16="http://schemas.microsoft.com/office/drawing/2014/main" xmlns="" w="9525">
                    <a:solidFill>
                      <a:srgbClr val="000000"/>
                    </a:solidFill>
                    <a:round/>
                    <a:headEnd/>
                    <a:tailEnd/>
                  </a14:hiddenLine>
                </a:ext>
              </a:extLst>
            </p:spPr>
            <p:txBody>
              <a:bodyPr/>
              <a:lstStyle/>
              <a:p>
                <a:endParaRPr lang="de-DE"/>
              </a:p>
            </p:txBody>
          </p:sp>
          <p:sp>
            <p:nvSpPr>
              <p:cNvPr id="62" name="Freeform 34">
                <a:extLst>
                  <a:ext uri="{FF2B5EF4-FFF2-40B4-BE49-F238E27FC236}">
                    <a16:creationId xmlns:a16="http://schemas.microsoft.com/office/drawing/2014/main" id="{6B721B6E-8FF2-470B-A180-C594E82718ED}"/>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1631612" y="1539875"/>
                <a:ext cx="188913"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p14="http://schemas.microsoft.com/office/powerpoint/2010/main" xmlns:a16="http://schemas.microsoft.com/office/drawing/2014/main" xmlns="" w="9525">
                    <a:solidFill>
                      <a:srgbClr val="000000"/>
                    </a:solidFill>
                    <a:round/>
                    <a:headEnd/>
                    <a:tailEnd/>
                  </a14:hiddenLine>
                </a:ext>
              </a:extLst>
            </p:spPr>
            <p:txBody>
              <a:bodyPr/>
              <a:lstStyle/>
              <a:p>
                <a:endParaRPr lang="de-DE"/>
              </a:p>
            </p:txBody>
          </p:sp>
          <p:sp>
            <p:nvSpPr>
              <p:cNvPr id="63" name="Freeform 35">
                <a:extLst>
                  <a:ext uri="{FF2B5EF4-FFF2-40B4-BE49-F238E27FC236}">
                    <a16:creationId xmlns:a16="http://schemas.microsoft.com/office/drawing/2014/main" id="{23E045A6-2D54-488D-B5F0-68851843088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531600" y="5694363"/>
                <a:ext cx="298450" cy="1154113"/>
              </a:xfrm>
              <a:custGeom>
                <a:avLst/>
                <a:gdLst/>
                <a:ahLst/>
                <a:cxnLst/>
                <a:rect l="0" t="0" r="r" b="b"/>
                <a:pathLst>
                  <a:path w="188" h="727">
                    <a:moveTo>
                      <a:pt x="15" y="727"/>
                    </a:moveTo>
                    <a:lnTo>
                      <a:pt x="0" y="727"/>
                    </a:lnTo>
                    <a:lnTo>
                      <a:pt x="0" y="407"/>
                    </a:lnTo>
                    <a:lnTo>
                      <a:pt x="0" y="407"/>
                    </a:lnTo>
                    <a:lnTo>
                      <a:pt x="176" y="0"/>
                    </a:lnTo>
                    <a:lnTo>
                      <a:pt x="188" y="6"/>
                    </a:lnTo>
                    <a:lnTo>
                      <a:pt x="15" y="410"/>
                    </a:lnTo>
                    <a:lnTo>
                      <a:pt x="15" y="727"/>
                    </a:lnTo>
                    <a:close/>
                  </a:path>
                </a:pathLst>
              </a:custGeom>
              <a:grpFill/>
              <a:ln>
                <a:noFill/>
              </a:ln>
              <a:extLst>
                <a:ext uri="{91240B29-F687-4f45-9708-019B960494DF}">
                  <a14:hiddenLine xmlns:a14="http://schemas.microsoft.com/office/drawing/2010/main" xmlns:p14="http://schemas.microsoft.com/office/powerpoint/2010/main" xmlns:a16="http://schemas.microsoft.com/office/drawing/2014/main" xmlns="" w="9525">
                    <a:solidFill>
                      <a:srgbClr val="000000"/>
                    </a:solidFill>
                    <a:round/>
                    <a:headEnd/>
                    <a:tailEnd/>
                  </a14:hiddenLine>
                </a:ext>
              </a:extLst>
            </p:spPr>
            <p:txBody>
              <a:bodyPr/>
              <a:lstStyle/>
              <a:p>
                <a:endParaRPr lang="de-DE"/>
              </a:p>
            </p:txBody>
          </p:sp>
          <p:sp>
            <p:nvSpPr>
              <p:cNvPr id="64" name="Freeform 36">
                <a:extLst>
                  <a:ext uri="{FF2B5EF4-FFF2-40B4-BE49-F238E27FC236}">
                    <a16:creationId xmlns:a16="http://schemas.microsoft.com/office/drawing/2014/main" id="{2A4F07ED-57C7-4FF7-ABF8-793FC03A2470}"/>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1772900" y="5551488"/>
                <a:ext cx="157163" cy="155575"/>
              </a:xfrm>
              <a:custGeom>
                <a:avLst/>
                <a:gdLst/>
                <a:ahLst/>
                <a:cxnLst/>
                <a:rect l="0" t="0" r="r" b="b"/>
                <a:pathLst>
                  <a:path w="33" h="33">
                    <a:moveTo>
                      <a:pt x="17" y="33"/>
                    </a:moveTo>
                    <a:cubicBezTo>
                      <a:pt x="8" y="33"/>
                      <a:pt x="0" y="25"/>
                      <a:pt x="0" y="16"/>
                    </a:cubicBezTo>
                    <a:cubicBezTo>
                      <a:pt x="0" y="7"/>
                      <a:pt x="8" y="0"/>
                      <a:pt x="17" y="0"/>
                    </a:cubicBezTo>
                    <a:cubicBezTo>
                      <a:pt x="26" y="0"/>
                      <a:pt x="33" y="7"/>
                      <a:pt x="33" y="16"/>
                    </a:cubicBezTo>
                    <a:cubicBezTo>
                      <a:pt x="33" y="25"/>
                      <a:pt x="26" y="33"/>
                      <a:pt x="17" y="33"/>
                    </a:cubicBezTo>
                    <a:close/>
                    <a:moveTo>
                      <a:pt x="17" y="4"/>
                    </a:moveTo>
                    <a:cubicBezTo>
                      <a:pt x="10" y="4"/>
                      <a:pt x="4" y="9"/>
                      <a:pt x="4" y="16"/>
                    </a:cubicBezTo>
                    <a:cubicBezTo>
                      <a:pt x="4" y="23"/>
                      <a:pt x="10" y="29"/>
                      <a:pt x="17" y="29"/>
                    </a:cubicBezTo>
                    <a:cubicBezTo>
                      <a:pt x="23" y="29"/>
                      <a:pt x="29" y="23"/>
                      <a:pt x="29" y="16"/>
                    </a:cubicBezTo>
                    <a:cubicBezTo>
                      <a:pt x="29" y="9"/>
                      <a:pt x="23" y="4"/>
                      <a:pt x="17" y="4"/>
                    </a:cubicBezTo>
                    <a:close/>
                  </a:path>
                </a:pathLst>
              </a:custGeom>
              <a:grpFill/>
              <a:ln>
                <a:noFill/>
              </a:ln>
              <a:extLst>
                <a:ext uri="{91240B29-F687-4f45-9708-019B960494DF}">
                  <a14:hiddenLine xmlns:a14="http://schemas.microsoft.com/office/drawing/2010/main" xmlns:p14="http://schemas.microsoft.com/office/powerpoint/2010/main" xmlns:a16="http://schemas.microsoft.com/office/drawing/2014/main" xmlns="" w="9525">
                    <a:solidFill>
                      <a:srgbClr val="000000"/>
                    </a:solidFill>
                    <a:round/>
                    <a:headEnd/>
                    <a:tailEnd/>
                  </a14:hiddenLine>
                </a:ext>
              </a:extLst>
            </p:spPr>
            <p:txBody>
              <a:bodyPr/>
              <a:lstStyle/>
              <a:p>
                <a:endParaRPr lang="de-DE"/>
              </a:p>
            </p:txBody>
          </p:sp>
          <p:sp>
            <p:nvSpPr>
              <p:cNvPr id="65" name="Freeform 37">
                <a:extLst>
                  <a:ext uri="{FF2B5EF4-FFF2-40B4-BE49-F238E27FC236}">
                    <a16:creationId xmlns:a16="http://schemas.microsoft.com/office/drawing/2014/main" id="{8829D0E6-D04F-4297-A784-6837F13ECAB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710987" y="4763"/>
                <a:ext cx="304800" cy="1544638"/>
              </a:xfrm>
              <a:custGeom>
                <a:avLst/>
                <a:gdLst/>
                <a:ahLst/>
                <a:cxnLst/>
                <a:rect l="0" t="0" r="r" b="b"/>
                <a:pathLst>
                  <a:path w="192" h="973">
                    <a:moveTo>
                      <a:pt x="15" y="973"/>
                    </a:moveTo>
                    <a:lnTo>
                      <a:pt x="0" y="973"/>
                    </a:lnTo>
                    <a:lnTo>
                      <a:pt x="0" y="790"/>
                    </a:lnTo>
                    <a:lnTo>
                      <a:pt x="174" y="614"/>
                    </a:lnTo>
                    <a:lnTo>
                      <a:pt x="174" y="0"/>
                    </a:lnTo>
                    <a:lnTo>
                      <a:pt x="192" y="0"/>
                    </a:lnTo>
                    <a:lnTo>
                      <a:pt x="192" y="620"/>
                    </a:lnTo>
                    <a:lnTo>
                      <a:pt x="15" y="796"/>
                    </a:lnTo>
                    <a:lnTo>
                      <a:pt x="15" y="973"/>
                    </a:lnTo>
                    <a:close/>
                  </a:path>
                </a:pathLst>
              </a:custGeom>
              <a:grpFill/>
              <a:ln>
                <a:noFill/>
              </a:ln>
              <a:extLst>
                <a:ext uri="{91240B29-F687-4f45-9708-019B960494DF}">
                  <a14:hiddenLine xmlns:a14="http://schemas.microsoft.com/office/drawing/2010/main" xmlns:p14="http://schemas.microsoft.com/office/powerpoint/2010/main" xmlns:a16="http://schemas.microsoft.com/office/drawing/2014/main" xmlns="" w="9525">
                    <a:solidFill>
                      <a:srgbClr val="000000"/>
                    </a:solidFill>
                    <a:round/>
                    <a:headEnd/>
                    <a:tailEnd/>
                  </a14:hiddenLine>
                </a:ext>
              </a:extLst>
            </p:spPr>
            <p:txBody>
              <a:bodyPr/>
              <a:lstStyle/>
              <a:p>
                <a:endParaRPr lang="de-DE"/>
              </a:p>
            </p:txBody>
          </p:sp>
          <p:sp>
            <p:nvSpPr>
              <p:cNvPr id="66" name="Freeform 38">
                <a:extLst>
                  <a:ext uri="{FF2B5EF4-FFF2-40B4-BE49-F238E27FC236}">
                    <a16:creationId xmlns:a16="http://schemas.microsoft.com/office/drawing/2014/main" id="{9477D3D3-AA00-446F-B05D-EBBA25D3C98D}"/>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1636375" y="4867275"/>
                <a:ext cx="188913"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p14="http://schemas.microsoft.com/office/powerpoint/2010/main" xmlns:a16="http://schemas.microsoft.com/office/drawing/2014/main" xmlns="" w="9525">
                    <a:solidFill>
                      <a:srgbClr val="000000"/>
                    </a:solidFill>
                    <a:round/>
                    <a:headEnd/>
                    <a:tailEnd/>
                  </a14:hiddenLine>
                </a:ext>
              </a:extLst>
            </p:spPr>
            <p:txBody>
              <a:bodyPr/>
              <a:lstStyle/>
              <a:p>
                <a:endParaRPr lang="de-DE"/>
              </a:p>
            </p:txBody>
          </p:sp>
          <p:sp>
            <p:nvSpPr>
              <p:cNvPr id="67" name="Freeform 39">
                <a:extLst>
                  <a:ext uri="{FF2B5EF4-FFF2-40B4-BE49-F238E27FC236}">
                    <a16:creationId xmlns:a16="http://schemas.microsoft.com/office/drawing/2014/main" id="{5AC450AD-A350-42FA-B7EA-103D4416B46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441112" y="5046663"/>
                <a:ext cx="307975" cy="1801813"/>
              </a:xfrm>
              <a:custGeom>
                <a:avLst/>
                <a:gdLst/>
                <a:ahLst/>
                <a:cxnLst/>
                <a:rect l="0" t="0" r="r" b="b"/>
                <a:pathLst>
                  <a:path w="194" h="1135">
                    <a:moveTo>
                      <a:pt x="18" y="1135"/>
                    </a:moveTo>
                    <a:lnTo>
                      <a:pt x="0" y="1135"/>
                    </a:lnTo>
                    <a:lnTo>
                      <a:pt x="0" y="354"/>
                    </a:lnTo>
                    <a:lnTo>
                      <a:pt x="176" y="177"/>
                    </a:lnTo>
                    <a:lnTo>
                      <a:pt x="176" y="0"/>
                    </a:lnTo>
                    <a:lnTo>
                      <a:pt x="194" y="0"/>
                    </a:lnTo>
                    <a:lnTo>
                      <a:pt x="194" y="183"/>
                    </a:lnTo>
                    <a:lnTo>
                      <a:pt x="18" y="360"/>
                    </a:lnTo>
                    <a:lnTo>
                      <a:pt x="18" y="1135"/>
                    </a:lnTo>
                    <a:close/>
                  </a:path>
                </a:pathLst>
              </a:custGeom>
              <a:grpFill/>
              <a:ln>
                <a:noFill/>
              </a:ln>
              <a:extLst>
                <a:ext uri="{91240B29-F687-4f45-9708-019B960494DF}">
                  <a14:hiddenLine xmlns:a14="http://schemas.microsoft.com/office/drawing/2010/main" xmlns:p14="http://schemas.microsoft.com/office/powerpoint/2010/main" xmlns:a16="http://schemas.microsoft.com/office/drawing/2014/main" xmlns="" w="9525">
                    <a:solidFill>
                      <a:srgbClr val="000000"/>
                    </a:solidFill>
                    <a:round/>
                    <a:headEnd/>
                    <a:tailEnd/>
                  </a14:hiddenLine>
                </a:ext>
              </a:extLst>
            </p:spPr>
            <p:txBody>
              <a:bodyPr/>
              <a:lstStyle/>
              <a:p>
                <a:endParaRPr lang="de-DE"/>
              </a:p>
            </p:txBody>
          </p:sp>
          <p:sp>
            <p:nvSpPr>
              <p:cNvPr id="68" name="Freeform 40">
                <a:extLst>
                  <a:ext uri="{FF2B5EF4-FFF2-40B4-BE49-F238E27FC236}">
                    <a16:creationId xmlns:a16="http://schemas.microsoft.com/office/drawing/2014/main" id="{A10F783A-EC27-47BE-A21D-3531A036FA6F}"/>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1849100" y="64166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p14="http://schemas.microsoft.com/office/powerpoint/2010/main" xmlns:a16="http://schemas.microsoft.com/office/drawing/2014/main" xmlns="" w="9525">
                    <a:solidFill>
                      <a:srgbClr val="000000"/>
                    </a:solidFill>
                    <a:round/>
                    <a:headEnd/>
                    <a:tailEnd/>
                  </a14:hiddenLine>
                </a:ext>
              </a:extLst>
            </p:spPr>
            <p:txBody>
              <a:bodyPr/>
              <a:lstStyle/>
              <a:p>
                <a:endParaRPr lang="de-DE"/>
              </a:p>
            </p:txBody>
          </p:sp>
          <p:sp>
            <p:nvSpPr>
              <p:cNvPr id="69" name="Rectangle 41">
                <a:extLst>
                  <a:ext uri="{FF2B5EF4-FFF2-40B4-BE49-F238E27FC236}">
                    <a16:creationId xmlns:a16="http://schemas.microsoft.com/office/drawing/2014/main" id="{A2CBE444-D00C-4C80-9F29-42A250C500B8}"/>
                  </a:ext>
                  <a:ext uri="{C183D7F6-B498-43B3-948B-1728B52AA6E4}">
                    <adec:decorative xmlns:adec="http://schemas.microsoft.com/office/drawing/2017/decorative" val="1"/>
                  </a:ext>
                </a:extLst>
              </p:cNvPr>
              <p:cNvSpPr>
                <a:spLocks noChangeArrowheads="1"/>
              </p:cNvSpPr>
              <p:nvPr>
                <p:extLst>
                  <p:ext uri="{386F3935-93C4-4BCD-93E2-E3B085C9AB24}">
                    <p16:designElem xmlns:p16="http://schemas.microsoft.com/office/powerpoint/2015/main" val="1"/>
                  </p:ext>
                </p:extLst>
              </p:nvPr>
            </p:nvSpPr>
            <p:spPr bwMode="auto">
              <a:xfrm>
                <a:off x="11939587" y="6596063"/>
                <a:ext cx="23813" cy="252413"/>
              </a:xfrm>
              <a:prstGeom prst="rect">
                <a:avLst/>
              </a:prstGeom>
              <a:grpFill/>
              <a:ln>
                <a:noFill/>
              </a:ln>
              <a:extLst>
                <a:ext uri="{91240B29-F687-4f45-9708-019B960494DF}">
                  <a14:hiddenLine xmlns:a14="http://schemas.microsoft.com/office/drawing/2010/main" xmlns:p14="http://schemas.microsoft.com/office/powerpoint/2010/main" xmlns:a16="http://schemas.microsoft.com/office/drawing/2014/main" xmlns="" w="9525">
                    <a:solidFill>
                      <a:srgbClr val="000000"/>
                    </a:solidFill>
                    <a:miter lim="800000"/>
                    <a:headEnd/>
                    <a:tailEnd/>
                  </a14:hiddenLine>
                </a:ext>
              </a:extLst>
            </p:spPr>
            <p:txBody>
              <a:bodyPr/>
              <a:lstStyle/>
              <a:p>
                <a:endParaRPr lang="de-DE"/>
              </a:p>
            </p:txBody>
          </p:sp>
        </p:grpSp>
      </p:grpSp>
      <p:pic>
        <p:nvPicPr>
          <p:cNvPr id="3" name="Grafik 2">
            <a:extLst>
              <a:ext uri="{FF2B5EF4-FFF2-40B4-BE49-F238E27FC236}">
                <a16:creationId xmlns:a16="http://schemas.microsoft.com/office/drawing/2014/main" id="{2ABDC044-6BB0-F151-E5C6-2D3521CC8117}"/>
              </a:ext>
            </a:extLst>
          </p:cNvPr>
          <p:cNvPicPr>
            <a:picLocks noChangeAspect="1"/>
          </p:cNvPicPr>
          <p:nvPr/>
        </p:nvPicPr>
        <p:blipFill>
          <a:blip r:embed="rId4"/>
          <a:srcRect/>
          <a:stretch/>
        </p:blipFill>
        <p:spPr>
          <a:xfrm>
            <a:off x="21" y="11"/>
            <a:ext cx="12191978" cy="6857987"/>
          </a:xfrm>
          <a:prstGeom prst="rect">
            <a:avLst/>
          </a:prstGeom>
        </p:spPr>
      </p:pic>
    </p:spTree>
    <p:extLst>
      <p:ext uri="{BB962C8B-B14F-4D97-AF65-F5344CB8AC3E}">
        <p14:creationId xmlns:p14="http://schemas.microsoft.com/office/powerpoint/2010/main" val="377370721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bg>
      <p:bgPr>
        <a:blipFill>
          <a:blip r:embed="rId2">
            <a:duotone>
              <a:schemeClr val="bg2">
                <a:shade val="88000"/>
                <a:hueMod val="106000"/>
                <a:satMod val="140000"/>
                <a:lumMod val="54000"/>
              </a:schemeClr>
              <a:schemeClr val="bg2">
                <a:tint val="98000"/>
                <a:hueMod val="90000"/>
                <a:satMod val="150000"/>
                <a:lumMod val="160000"/>
              </a:schemeClr>
            </a:duotone>
          </a:blip>
          <a:stretch/>
        </a:blipFill>
        <a:effectLst/>
      </p:bgPr>
    </p:bg>
    <p:spTree>
      <p:nvGrpSpPr>
        <p:cNvPr id="1" name="">
          <a:extLst>
            <a:ext uri="{FF2B5EF4-FFF2-40B4-BE49-F238E27FC236}">
              <a16:creationId xmlns:a16="http://schemas.microsoft.com/office/drawing/2014/main" id="{3524B414-1321-F296-C8B4-D50F8328DAB6}"/>
            </a:ext>
          </a:extLst>
        </p:cNvPr>
        <p:cNvGrpSpPr/>
        <p:nvPr/>
      </p:nvGrpSpPr>
      <p:grpSpPr>
        <a:xfrm>
          <a:off x="0" y="0"/>
          <a:ext cx="0" cy="0"/>
          <a:chOff x="0" y="0"/>
          <a:chExt cx="0" cy="0"/>
        </a:xfrm>
      </p:grpSpPr>
      <p:pic>
        <p:nvPicPr>
          <p:cNvPr id="9" name="Picture 2">
            <a:extLst>
              <a:ext uri="{FF2B5EF4-FFF2-40B4-BE49-F238E27FC236}">
                <a16:creationId xmlns:a16="http://schemas.microsoft.com/office/drawing/2014/main" id="{6551C300-1D7A-46C3-9EF6-0EAC9B1E1F53}"/>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alphaModFix amt="30000"/>
            <a:extLst>
              <a:ext uri="{28A0092B-C50C-407E-A947-70E740481C1C}">
                <a14:useLocalDpi xmlns:a14="http://schemas.microsoft.com/office/drawing/2010/main" val="0"/>
              </a:ext>
            </a:extLst>
          </a:blip>
          <a:srcRect/>
          <a:stretch>
            <a:fillRect/>
          </a:stretch>
        </p:blipFill>
        <p:spPr bwMode="auto">
          <a:xfrm>
            <a:off x="0" y="0"/>
            <a:ext cx="12192003" cy="6858001"/>
          </a:xfrm>
          <a:prstGeom prst="rect">
            <a:avLst/>
          </a:prstGeom>
          <a:noFill/>
          <a:extLst>
            <a:ext uri="{909E8E84-426E-40dd-AFC4-6F175D3DCCD1}">
              <a14:hiddenFill xmlns="" xmlns:a16="http://schemas.microsoft.com/office/drawing/2014/main" xmlns:p14="http://schemas.microsoft.com/office/powerpoint/2010/main" xmlns:a14="http://schemas.microsoft.com/office/drawing/2010/main">
                <a:solidFill>
                  <a:srgbClr val="FFFFFF"/>
                </a:solidFill>
              </a14:hiddenFill>
            </a:ext>
          </a:extLst>
        </p:spPr>
      </p:pic>
      <p:grpSp>
        <p:nvGrpSpPr>
          <p:cNvPr id="11" name="Group 10">
            <a:extLst>
              <a:ext uri="{FF2B5EF4-FFF2-40B4-BE49-F238E27FC236}">
                <a16:creationId xmlns:a16="http://schemas.microsoft.com/office/drawing/2014/main" id="{8EC1EDC6-1B42-4FCD-BC53-B1D05BFF2E3F}"/>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4288" y="0"/>
            <a:ext cx="12053888" cy="6858001"/>
            <a:chOff x="-14288" y="0"/>
            <a:chExt cx="12053888" cy="6858001"/>
          </a:xfrm>
        </p:grpSpPr>
        <p:grpSp>
          <p:nvGrpSpPr>
            <p:cNvPr id="12" name="Group 11">
              <a:extLst>
                <a:ext uri="{FF2B5EF4-FFF2-40B4-BE49-F238E27FC236}">
                  <a16:creationId xmlns:a16="http://schemas.microsoft.com/office/drawing/2014/main" id="{633EFBCB-98A2-4F16-B3BB-BF9EC17846B7}"/>
                </a:ext>
                <a:ext uri="{C183D7F6-B498-43B3-948B-1728B52AA6E4}">
                  <adec:decorative xmlns:adec="http://schemas.microsoft.com/office/drawing/2017/decorative" val="1"/>
                </a:ext>
              </a:extLst>
            </p:cNvPr>
            <p:cNvGrpSpPr/>
            <p:nvPr>
              <p:extLst>
                <p:ext uri="{386F3935-93C4-4BCD-93E2-E3B085C9AB24}">
                  <p16:designElem xmlns:p16="http://schemas.microsoft.com/office/powerpoint/2015/main" val="1"/>
                </p:ext>
              </p:extLst>
            </p:nvPr>
          </p:nvGrpSpPr>
          <p:grpSpPr>
            <a:xfrm>
              <a:off x="-14288" y="0"/>
              <a:ext cx="1220788" cy="6858001"/>
              <a:chOff x="-14288" y="0"/>
              <a:chExt cx="1220788" cy="6858001"/>
            </a:xfrm>
            <a:gradFill flip="none" rotWithShape="1">
              <a:gsLst>
                <a:gs pos="0">
                  <a:schemeClr val="tx2"/>
                </a:gs>
                <a:gs pos="100000">
                  <a:schemeClr val="bg2">
                    <a:lumMod val="60000"/>
                    <a:lumOff val="40000"/>
                  </a:schemeClr>
                </a:gs>
              </a:gsLst>
              <a:lin ang="5400000" scaled="0"/>
              <a:tileRect/>
            </a:gradFill>
          </p:grpSpPr>
          <p:sp>
            <p:nvSpPr>
              <p:cNvPr id="24" name="Rectangle 5">
                <a:extLst>
                  <a:ext uri="{FF2B5EF4-FFF2-40B4-BE49-F238E27FC236}">
                    <a16:creationId xmlns:a16="http://schemas.microsoft.com/office/drawing/2014/main" id="{B399E29C-9CF8-4BD1-8750-949BA21268EA}"/>
                  </a:ext>
                  <a:ext uri="{C183D7F6-B498-43B3-948B-1728B52AA6E4}">
                    <adec:decorative xmlns:adec="http://schemas.microsoft.com/office/drawing/2017/decorative" val="1"/>
                  </a:ext>
                </a:extLst>
              </p:cNvPr>
              <p:cNvSpPr>
                <a:spLocks noChangeArrowheads="1"/>
              </p:cNvSpPr>
              <p:nvPr>
                <p:extLst>
                  <p:ext uri="{386F3935-93C4-4BCD-93E2-E3B085C9AB24}">
                    <p16:designElem xmlns:p16="http://schemas.microsoft.com/office/powerpoint/2015/main" val="1"/>
                  </p:ext>
                </p:extLst>
              </p:nvPr>
            </p:nvSpPr>
            <p:spPr bwMode="auto">
              <a:xfrm>
                <a:off x="114300" y="4763"/>
                <a:ext cx="23813" cy="2181225"/>
              </a:xfrm>
              <a:prstGeom prst="rect">
                <a:avLst/>
              </a:pr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miter lim="800000"/>
                    <a:headEnd/>
                    <a:tailEnd/>
                  </a14:hiddenLine>
                </a:ext>
              </a:extLst>
            </p:spPr>
            <p:txBody>
              <a:bodyPr/>
              <a:lstStyle/>
              <a:p>
                <a:endParaRPr lang="de-DE"/>
              </a:p>
            </p:txBody>
          </p:sp>
          <p:sp>
            <p:nvSpPr>
              <p:cNvPr id="25" name="Freeform 6">
                <a:extLst>
                  <a:ext uri="{FF2B5EF4-FFF2-40B4-BE49-F238E27FC236}">
                    <a16:creationId xmlns:a16="http://schemas.microsoft.com/office/drawing/2014/main" id="{CB02DFF7-56DA-42B6-B49A-C8926B841ADD}"/>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33337" y="21764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a:lstStyle/>
              <a:p>
                <a:endParaRPr lang="de-DE"/>
              </a:p>
            </p:txBody>
          </p:sp>
          <p:sp>
            <p:nvSpPr>
              <p:cNvPr id="26" name="Freeform 7">
                <a:extLst>
                  <a:ext uri="{FF2B5EF4-FFF2-40B4-BE49-F238E27FC236}">
                    <a16:creationId xmlns:a16="http://schemas.microsoft.com/office/drawing/2014/main" id="{07F77B45-21CD-43DB-AD58-24F8145021BC}"/>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28575" y="4021138"/>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a:lstStyle/>
              <a:p>
                <a:endParaRPr lang="de-DE"/>
              </a:p>
            </p:txBody>
          </p:sp>
          <p:sp>
            <p:nvSpPr>
              <p:cNvPr id="27" name="Freeform 8">
                <a:extLst>
                  <a:ext uri="{FF2B5EF4-FFF2-40B4-BE49-F238E27FC236}">
                    <a16:creationId xmlns:a16="http://schemas.microsoft.com/office/drawing/2014/main" id="{F0151C40-12A4-4A09-A8B6-179A062EF64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00025" y="4763"/>
                <a:ext cx="369888" cy="1811338"/>
              </a:xfrm>
              <a:custGeom>
                <a:avLst/>
                <a:gdLst/>
                <a:ahLst/>
                <a:cxnLst/>
                <a:rect l="0" t="0" r="r" b="b"/>
                <a:pathLst>
                  <a:path w="233" h="1141">
                    <a:moveTo>
                      <a:pt x="218" y="1141"/>
                    </a:moveTo>
                    <a:lnTo>
                      <a:pt x="0" y="626"/>
                    </a:lnTo>
                    <a:lnTo>
                      <a:pt x="0" y="0"/>
                    </a:lnTo>
                    <a:lnTo>
                      <a:pt x="15" y="0"/>
                    </a:lnTo>
                    <a:lnTo>
                      <a:pt x="15" y="623"/>
                    </a:lnTo>
                    <a:lnTo>
                      <a:pt x="233" y="1135"/>
                    </a:lnTo>
                    <a:lnTo>
                      <a:pt x="218" y="1141"/>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a:lstStyle/>
              <a:p>
                <a:endParaRPr lang="de-DE"/>
              </a:p>
            </p:txBody>
          </p:sp>
          <p:sp>
            <p:nvSpPr>
              <p:cNvPr id="28" name="Freeform 9">
                <a:extLst>
                  <a:ext uri="{FF2B5EF4-FFF2-40B4-BE49-F238E27FC236}">
                    <a16:creationId xmlns:a16="http://schemas.microsoft.com/office/drawing/2014/main" id="{F0146EA7-EB82-410D-A6ED-7C10C525ADC4}"/>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503237" y="1801813"/>
                <a:ext cx="190500" cy="188913"/>
              </a:xfrm>
              <a:custGeom>
                <a:avLst/>
                <a:gdLst/>
                <a:ahLst/>
                <a:cxnLst/>
                <a:rect l="0" t="0" r="r" b="b"/>
                <a:pathLst>
                  <a:path w="40" h="40">
                    <a:moveTo>
                      <a:pt x="20" y="40"/>
                    </a:moveTo>
                    <a:cubicBezTo>
                      <a:pt x="9" y="40"/>
                      <a:pt x="0" y="31"/>
                      <a:pt x="0" y="20"/>
                    </a:cubicBezTo>
                    <a:cubicBezTo>
                      <a:pt x="0" y="9"/>
                      <a:pt x="9" y="0"/>
                      <a:pt x="20" y="0"/>
                    </a:cubicBezTo>
                    <a:cubicBezTo>
                      <a:pt x="33" y="0"/>
                      <a:pt x="40" y="6"/>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9"/>
                      <a:pt x="31" y="4"/>
                      <a:pt x="20"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a:lstStyle/>
              <a:p>
                <a:endParaRPr lang="de-DE"/>
              </a:p>
            </p:txBody>
          </p:sp>
          <p:sp>
            <p:nvSpPr>
              <p:cNvPr id="29" name="Freeform 10">
                <a:extLst>
                  <a:ext uri="{FF2B5EF4-FFF2-40B4-BE49-F238E27FC236}">
                    <a16:creationId xmlns:a16="http://schemas.microsoft.com/office/drawing/2014/main" id="{20DD5C02-0C86-4FA9-B82A-254EF58D376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85750" y="4763"/>
                <a:ext cx="369888" cy="1430338"/>
              </a:xfrm>
              <a:custGeom>
                <a:avLst/>
                <a:gdLst/>
                <a:ahLst/>
                <a:cxnLst/>
                <a:rect l="0" t="0" r="r" b="b"/>
                <a:pathLst>
                  <a:path w="233" h="901">
                    <a:moveTo>
                      <a:pt x="221" y="901"/>
                    </a:moveTo>
                    <a:lnTo>
                      <a:pt x="0" y="383"/>
                    </a:lnTo>
                    <a:lnTo>
                      <a:pt x="0" y="0"/>
                    </a:lnTo>
                    <a:lnTo>
                      <a:pt x="18" y="0"/>
                    </a:lnTo>
                    <a:lnTo>
                      <a:pt x="18" y="380"/>
                    </a:lnTo>
                    <a:lnTo>
                      <a:pt x="233" y="895"/>
                    </a:lnTo>
                    <a:lnTo>
                      <a:pt x="221" y="901"/>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a:lstStyle/>
              <a:p>
                <a:endParaRPr lang="de-DE"/>
              </a:p>
            </p:txBody>
          </p:sp>
          <p:sp>
            <p:nvSpPr>
              <p:cNvPr id="30" name="Freeform 11">
                <a:extLst>
                  <a:ext uri="{FF2B5EF4-FFF2-40B4-BE49-F238E27FC236}">
                    <a16:creationId xmlns:a16="http://schemas.microsoft.com/office/drawing/2014/main" id="{19ED9FD5-1147-400A-8A32-82A74F7AD8F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46100" y="0"/>
                <a:ext cx="152400" cy="912813"/>
              </a:xfrm>
              <a:custGeom>
                <a:avLst/>
                <a:gdLst/>
                <a:ahLst/>
                <a:cxnLst/>
                <a:rect l="0" t="0" r="r" b="b"/>
                <a:pathLst>
                  <a:path w="96" h="575">
                    <a:moveTo>
                      <a:pt x="96" y="575"/>
                    </a:moveTo>
                    <a:lnTo>
                      <a:pt x="78" y="575"/>
                    </a:lnTo>
                    <a:lnTo>
                      <a:pt x="78" y="192"/>
                    </a:lnTo>
                    <a:lnTo>
                      <a:pt x="0" y="6"/>
                    </a:lnTo>
                    <a:lnTo>
                      <a:pt x="15" y="0"/>
                    </a:lnTo>
                    <a:lnTo>
                      <a:pt x="96" y="189"/>
                    </a:lnTo>
                    <a:lnTo>
                      <a:pt x="96" y="575"/>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a:lstStyle/>
              <a:p>
                <a:endParaRPr lang="de-DE"/>
              </a:p>
            </p:txBody>
          </p:sp>
          <p:sp>
            <p:nvSpPr>
              <p:cNvPr id="31" name="Freeform 12">
                <a:extLst>
                  <a:ext uri="{FF2B5EF4-FFF2-40B4-BE49-F238E27FC236}">
                    <a16:creationId xmlns:a16="http://schemas.microsoft.com/office/drawing/2014/main" id="{E79E6A0D-4D79-4788-8769-B989488019F4}"/>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588962" y="1420813"/>
                <a:ext cx="190500" cy="190500"/>
              </a:xfrm>
              <a:custGeom>
                <a:avLst/>
                <a:gdLst/>
                <a:ahLst/>
                <a:cxnLst/>
                <a:rect l="0" t="0" r="r" b="b"/>
                <a:pathLst>
                  <a:path w="40" h="40">
                    <a:moveTo>
                      <a:pt x="20" y="40"/>
                    </a:moveTo>
                    <a:cubicBezTo>
                      <a:pt x="9" y="40"/>
                      <a:pt x="0" y="31"/>
                      <a:pt x="0" y="20"/>
                    </a:cubicBezTo>
                    <a:cubicBezTo>
                      <a:pt x="0" y="9"/>
                      <a:pt x="9" y="0"/>
                      <a:pt x="20" y="0"/>
                    </a:cubicBezTo>
                    <a:cubicBezTo>
                      <a:pt x="33" y="0"/>
                      <a:pt x="40" y="7"/>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9"/>
                      <a:pt x="31" y="4"/>
                      <a:pt x="20"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a:lstStyle/>
              <a:p>
                <a:endParaRPr lang="de-DE"/>
              </a:p>
            </p:txBody>
          </p:sp>
          <p:sp>
            <p:nvSpPr>
              <p:cNvPr id="32" name="Freeform 13">
                <a:extLst>
                  <a:ext uri="{FF2B5EF4-FFF2-40B4-BE49-F238E27FC236}">
                    <a16:creationId xmlns:a16="http://schemas.microsoft.com/office/drawing/2014/main" id="{A6F42038-BF59-409A-902B-AD7799149A22}"/>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588962"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a:lstStyle/>
              <a:p>
                <a:endParaRPr lang="de-DE"/>
              </a:p>
            </p:txBody>
          </p:sp>
          <p:sp>
            <p:nvSpPr>
              <p:cNvPr id="33" name="Freeform 14">
                <a:extLst>
                  <a:ext uri="{FF2B5EF4-FFF2-40B4-BE49-F238E27FC236}">
                    <a16:creationId xmlns:a16="http://schemas.microsoft.com/office/drawing/2014/main" id="{D8B0BD48-5982-4C95-A7C8-E0D23064538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41350" y="0"/>
                <a:ext cx="422275" cy="527050"/>
              </a:xfrm>
              <a:custGeom>
                <a:avLst/>
                <a:gdLst/>
                <a:ahLst/>
                <a:cxnLst/>
                <a:rect l="0" t="0" r="r" b="b"/>
                <a:pathLst>
                  <a:path w="266" h="332">
                    <a:moveTo>
                      <a:pt x="257" y="332"/>
                    </a:moveTo>
                    <a:lnTo>
                      <a:pt x="48" y="123"/>
                    </a:lnTo>
                    <a:lnTo>
                      <a:pt x="0" y="6"/>
                    </a:lnTo>
                    <a:lnTo>
                      <a:pt x="15" y="0"/>
                    </a:lnTo>
                    <a:lnTo>
                      <a:pt x="63" y="114"/>
                    </a:lnTo>
                    <a:lnTo>
                      <a:pt x="266" y="320"/>
                    </a:lnTo>
                    <a:lnTo>
                      <a:pt x="257" y="332"/>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a:lstStyle/>
              <a:p>
                <a:endParaRPr lang="de-DE"/>
              </a:p>
            </p:txBody>
          </p:sp>
          <p:sp>
            <p:nvSpPr>
              <p:cNvPr id="34" name="Freeform 15">
                <a:extLst>
                  <a:ext uri="{FF2B5EF4-FFF2-40B4-BE49-F238E27FC236}">
                    <a16:creationId xmlns:a16="http://schemas.microsoft.com/office/drawing/2014/main" id="{F6C539D3-C6BD-4FB0-AA91-5AF1BF14C5F5}"/>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020762" y="488950"/>
                <a:ext cx="161925" cy="147638"/>
              </a:xfrm>
              <a:custGeom>
                <a:avLst/>
                <a:gdLst/>
                <a:ahLst/>
                <a:cxnLst/>
                <a:rect l="0" t="0" r="r" b="b"/>
                <a:pathLst>
                  <a:path w="34" h="31">
                    <a:moveTo>
                      <a:pt x="17" y="31"/>
                    </a:moveTo>
                    <a:cubicBezTo>
                      <a:pt x="13" y="31"/>
                      <a:pt x="9" y="30"/>
                      <a:pt x="6" y="27"/>
                    </a:cubicBezTo>
                    <a:cubicBezTo>
                      <a:pt x="0" y="20"/>
                      <a:pt x="0" y="10"/>
                      <a:pt x="6" y="4"/>
                    </a:cubicBezTo>
                    <a:cubicBezTo>
                      <a:pt x="9" y="1"/>
                      <a:pt x="13" y="0"/>
                      <a:pt x="17" y="0"/>
                    </a:cubicBezTo>
                    <a:cubicBezTo>
                      <a:pt x="21" y="0"/>
                      <a:pt x="25" y="1"/>
                      <a:pt x="28" y="4"/>
                    </a:cubicBezTo>
                    <a:cubicBezTo>
                      <a:pt x="34" y="10"/>
                      <a:pt x="34" y="20"/>
                      <a:pt x="28" y="27"/>
                    </a:cubicBezTo>
                    <a:cubicBezTo>
                      <a:pt x="25" y="30"/>
                      <a:pt x="21" y="31"/>
                      <a:pt x="17" y="31"/>
                    </a:cubicBezTo>
                    <a:close/>
                    <a:moveTo>
                      <a:pt x="17" y="4"/>
                    </a:moveTo>
                    <a:cubicBezTo>
                      <a:pt x="14" y="4"/>
                      <a:pt x="11" y="5"/>
                      <a:pt x="9" y="7"/>
                    </a:cubicBezTo>
                    <a:cubicBezTo>
                      <a:pt x="4" y="12"/>
                      <a:pt x="4" y="19"/>
                      <a:pt x="9" y="24"/>
                    </a:cubicBezTo>
                    <a:cubicBezTo>
                      <a:pt x="11" y="26"/>
                      <a:pt x="14" y="27"/>
                      <a:pt x="17" y="27"/>
                    </a:cubicBezTo>
                    <a:cubicBezTo>
                      <a:pt x="20" y="27"/>
                      <a:pt x="23" y="26"/>
                      <a:pt x="25" y="24"/>
                    </a:cubicBezTo>
                    <a:cubicBezTo>
                      <a:pt x="30" y="19"/>
                      <a:pt x="30" y="12"/>
                      <a:pt x="25" y="7"/>
                    </a:cubicBezTo>
                    <a:cubicBezTo>
                      <a:pt x="23" y="5"/>
                      <a:pt x="20" y="4"/>
                      <a:pt x="17"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a:lstStyle/>
              <a:p>
                <a:endParaRPr lang="de-DE"/>
              </a:p>
            </p:txBody>
          </p:sp>
          <p:sp>
            <p:nvSpPr>
              <p:cNvPr id="35" name="Line 16">
                <a:extLst>
                  <a:ext uri="{FF2B5EF4-FFF2-40B4-BE49-F238E27FC236}">
                    <a16:creationId xmlns:a16="http://schemas.microsoft.com/office/drawing/2014/main" id="{34F70AD6-B8F4-4F9D-8593-D4047107BD90}"/>
                  </a:ext>
                  <a:ext uri="{C183D7F6-B498-43B3-948B-1728B52AA6E4}">
                    <adec:decorative xmlns:adec="http://schemas.microsoft.com/office/drawing/2017/decorative" val="1"/>
                  </a:ext>
                </a:extLst>
              </p:cNvPr>
              <p:cNvSpPr>
                <a:spLocks noChangeShapeType="1"/>
              </p:cNvSpPr>
              <p:nvPr>
                <p:extLst>
                  <p:ext uri="{386F3935-93C4-4BCD-93E2-E3B085C9AB24}">
                    <p16:designElem xmlns:p16="http://schemas.microsoft.com/office/powerpoint/2015/main" val="1"/>
                  </p:ext>
                </p:extLst>
              </p:nvPr>
            </p:nvSpPr>
            <p:spPr bwMode="auto">
              <a:xfrm>
                <a:off x="-4763" y="9525"/>
                <a:ext cx="0" cy="0"/>
              </a:xfrm>
              <a:prstGeom prst="line">
                <a:avLst/>
              </a:prstGeom>
              <a:grpFill/>
              <a:ln w="15" cap="flat">
                <a:solidFill>
                  <a:srgbClr val="FFFFFF"/>
                </a:solidFill>
                <a:prstDash val="solid"/>
                <a:miter lim="800000"/>
                <a:headEnd/>
                <a:tailEnd/>
              </a:ln>
            </p:spPr>
            <p:txBody>
              <a:bodyPr/>
              <a:lstStyle/>
              <a:p>
                <a:endParaRPr lang="de-DE"/>
              </a:p>
            </p:txBody>
          </p:sp>
          <p:sp>
            <p:nvSpPr>
              <p:cNvPr id="36" name="Freeform 17">
                <a:extLst>
                  <a:ext uri="{FF2B5EF4-FFF2-40B4-BE49-F238E27FC236}">
                    <a16:creationId xmlns:a16="http://schemas.microsoft.com/office/drawing/2014/main" id="{51EAB0E0-5DE2-4906-80B0-211A6247897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9525" y="1801813"/>
                <a:ext cx="123825" cy="127000"/>
              </a:xfrm>
              <a:custGeom>
                <a:avLst/>
                <a:gdLst/>
                <a:ahLst/>
                <a:cxnLst/>
                <a:rect l="0" t="0" r="r" b="b"/>
                <a:pathLst>
                  <a:path w="78" h="80">
                    <a:moveTo>
                      <a:pt x="6" y="80"/>
                    </a:moveTo>
                    <a:lnTo>
                      <a:pt x="0" y="71"/>
                    </a:lnTo>
                    <a:lnTo>
                      <a:pt x="69" y="0"/>
                    </a:lnTo>
                    <a:lnTo>
                      <a:pt x="78" y="9"/>
                    </a:lnTo>
                    <a:lnTo>
                      <a:pt x="6" y="80"/>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a:lstStyle/>
              <a:p>
                <a:endParaRPr lang="de-DE"/>
              </a:p>
            </p:txBody>
          </p:sp>
          <p:sp>
            <p:nvSpPr>
              <p:cNvPr id="37" name="Freeform 18">
                <a:extLst>
                  <a:ext uri="{FF2B5EF4-FFF2-40B4-BE49-F238E27FC236}">
                    <a16:creationId xmlns:a16="http://schemas.microsoft.com/office/drawing/2014/main" id="{38E8B65E-526B-458D-85A5-21C0A1A74FE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9525" y="3549650"/>
                <a:ext cx="147638" cy="481013"/>
              </a:xfrm>
              <a:custGeom>
                <a:avLst/>
                <a:gdLst/>
                <a:ahLst/>
                <a:cxnLst/>
                <a:rect l="0" t="0" r="r" b="b"/>
                <a:pathLst>
                  <a:path w="93" h="303">
                    <a:moveTo>
                      <a:pt x="93" y="303"/>
                    </a:moveTo>
                    <a:lnTo>
                      <a:pt x="78" y="303"/>
                    </a:lnTo>
                    <a:lnTo>
                      <a:pt x="78" y="78"/>
                    </a:lnTo>
                    <a:lnTo>
                      <a:pt x="0" y="12"/>
                    </a:lnTo>
                    <a:lnTo>
                      <a:pt x="12" y="0"/>
                    </a:lnTo>
                    <a:lnTo>
                      <a:pt x="93" y="69"/>
                    </a:lnTo>
                    <a:lnTo>
                      <a:pt x="93" y="303"/>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a:lstStyle/>
              <a:p>
                <a:endParaRPr lang="de-DE"/>
              </a:p>
            </p:txBody>
          </p:sp>
          <p:sp>
            <p:nvSpPr>
              <p:cNvPr id="38" name="Freeform 19">
                <a:extLst>
                  <a:ext uri="{FF2B5EF4-FFF2-40B4-BE49-F238E27FC236}">
                    <a16:creationId xmlns:a16="http://schemas.microsoft.com/office/drawing/2014/main" id="{CCE331A2-5388-42F4-A175-69310C1BEF5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28587" y="1382713"/>
                <a:ext cx="142875" cy="476250"/>
              </a:xfrm>
              <a:custGeom>
                <a:avLst/>
                <a:gdLst/>
                <a:ahLst/>
                <a:cxnLst/>
                <a:rect l="0" t="0" r="r" b="b"/>
                <a:pathLst>
                  <a:path w="90" h="300">
                    <a:moveTo>
                      <a:pt x="90" y="300"/>
                    </a:moveTo>
                    <a:lnTo>
                      <a:pt x="78" y="300"/>
                    </a:lnTo>
                    <a:lnTo>
                      <a:pt x="78" y="84"/>
                    </a:lnTo>
                    <a:lnTo>
                      <a:pt x="0" y="9"/>
                    </a:lnTo>
                    <a:lnTo>
                      <a:pt x="9" y="0"/>
                    </a:lnTo>
                    <a:lnTo>
                      <a:pt x="90" y="81"/>
                    </a:lnTo>
                    <a:lnTo>
                      <a:pt x="90" y="300"/>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a:lstStyle/>
              <a:p>
                <a:endParaRPr lang="de-DE"/>
              </a:p>
            </p:txBody>
          </p:sp>
          <p:sp>
            <p:nvSpPr>
              <p:cNvPr id="39" name="Freeform 20">
                <a:extLst>
                  <a:ext uri="{FF2B5EF4-FFF2-40B4-BE49-F238E27FC236}">
                    <a16:creationId xmlns:a16="http://schemas.microsoft.com/office/drawing/2014/main" id="{4E758D69-ACA2-4888-84BB-B05B1FAF2AE7}"/>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204787" y="1849438"/>
                <a:ext cx="114300" cy="107950"/>
              </a:xfrm>
              <a:custGeom>
                <a:avLst/>
                <a:gdLst/>
                <a:ahLst/>
                <a:cxnLst/>
                <a:rect l="0" t="0" r="r" b="b"/>
                <a:pathLst>
                  <a:path w="24" h="23">
                    <a:moveTo>
                      <a:pt x="12" y="23"/>
                    </a:moveTo>
                    <a:cubicBezTo>
                      <a:pt x="6" y="23"/>
                      <a:pt x="0" y="18"/>
                      <a:pt x="0" y="12"/>
                    </a:cubicBezTo>
                    <a:cubicBezTo>
                      <a:pt x="0" y="5"/>
                      <a:pt x="6" y="0"/>
                      <a:pt x="12" y="0"/>
                    </a:cubicBezTo>
                    <a:cubicBezTo>
                      <a:pt x="18" y="0"/>
                      <a:pt x="24" y="5"/>
                      <a:pt x="24" y="12"/>
                    </a:cubicBezTo>
                    <a:cubicBezTo>
                      <a:pt x="24" y="18"/>
                      <a:pt x="18" y="23"/>
                      <a:pt x="12" y="23"/>
                    </a:cubicBezTo>
                    <a:close/>
                    <a:moveTo>
                      <a:pt x="12" y="4"/>
                    </a:moveTo>
                    <a:cubicBezTo>
                      <a:pt x="8" y="4"/>
                      <a:pt x="4" y="8"/>
                      <a:pt x="4" y="12"/>
                    </a:cubicBezTo>
                    <a:cubicBezTo>
                      <a:pt x="4" y="16"/>
                      <a:pt x="8" y="19"/>
                      <a:pt x="12" y="19"/>
                    </a:cubicBezTo>
                    <a:cubicBezTo>
                      <a:pt x="16" y="19"/>
                      <a:pt x="20" y="16"/>
                      <a:pt x="20" y="12"/>
                    </a:cubicBezTo>
                    <a:cubicBezTo>
                      <a:pt x="20" y="8"/>
                      <a:pt x="16" y="4"/>
                      <a:pt x="12"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a:lstStyle/>
              <a:p>
                <a:endParaRPr lang="de-DE"/>
              </a:p>
            </p:txBody>
          </p:sp>
          <p:sp>
            <p:nvSpPr>
              <p:cNvPr id="40" name="Rectangle 21">
                <a:extLst>
                  <a:ext uri="{FF2B5EF4-FFF2-40B4-BE49-F238E27FC236}">
                    <a16:creationId xmlns:a16="http://schemas.microsoft.com/office/drawing/2014/main" id="{078AAA22-796B-4F0E-85DA-B8B0E81115A7}"/>
                  </a:ext>
                  <a:ext uri="{C183D7F6-B498-43B3-948B-1728B52AA6E4}">
                    <adec:decorative xmlns:adec="http://schemas.microsoft.com/office/drawing/2017/decorative" val="1"/>
                  </a:ext>
                </a:extLst>
              </p:cNvPr>
              <p:cNvSpPr>
                <a:spLocks noChangeArrowheads="1"/>
              </p:cNvSpPr>
              <p:nvPr>
                <p:extLst>
                  <p:ext uri="{386F3935-93C4-4BCD-93E2-E3B085C9AB24}">
                    <p16:designElem xmlns:p16="http://schemas.microsoft.com/office/powerpoint/2015/main" val="1"/>
                  </p:ext>
                </p:extLst>
              </p:nvPr>
            </p:nvSpPr>
            <p:spPr bwMode="auto">
              <a:xfrm>
                <a:off x="133350" y="4662488"/>
                <a:ext cx="23813" cy="2181225"/>
              </a:xfrm>
              <a:prstGeom prst="rect">
                <a:avLst/>
              </a:pr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miter lim="800000"/>
                    <a:headEnd/>
                    <a:tailEnd/>
                  </a14:hiddenLine>
                </a:ext>
              </a:extLst>
            </p:spPr>
            <p:txBody>
              <a:bodyPr/>
              <a:lstStyle/>
              <a:p>
                <a:endParaRPr lang="de-DE"/>
              </a:p>
            </p:txBody>
          </p:sp>
          <p:sp>
            <p:nvSpPr>
              <p:cNvPr id="41" name="Freeform 22">
                <a:extLst>
                  <a:ext uri="{FF2B5EF4-FFF2-40B4-BE49-F238E27FC236}">
                    <a16:creationId xmlns:a16="http://schemas.microsoft.com/office/drawing/2014/main" id="{D1254A9A-3E31-4A25-9A91-F9BC6CF6A35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23837" y="5041900"/>
                <a:ext cx="369888" cy="1801813"/>
              </a:xfrm>
              <a:custGeom>
                <a:avLst/>
                <a:gdLst/>
                <a:ahLst/>
                <a:cxnLst/>
                <a:rect l="0" t="0" r="r" b="b"/>
                <a:pathLst>
                  <a:path w="233" h="1135">
                    <a:moveTo>
                      <a:pt x="15" y="1135"/>
                    </a:moveTo>
                    <a:lnTo>
                      <a:pt x="0" y="1135"/>
                    </a:lnTo>
                    <a:lnTo>
                      <a:pt x="0" y="515"/>
                    </a:lnTo>
                    <a:lnTo>
                      <a:pt x="0" y="512"/>
                    </a:lnTo>
                    <a:lnTo>
                      <a:pt x="218" y="0"/>
                    </a:lnTo>
                    <a:lnTo>
                      <a:pt x="233" y="6"/>
                    </a:lnTo>
                    <a:lnTo>
                      <a:pt x="15" y="518"/>
                    </a:lnTo>
                    <a:lnTo>
                      <a:pt x="15" y="1135"/>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a:lstStyle/>
              <a:p>
                <a:endParaRPr lang="de-DE"/>
              </a:p>
            </p:txBody>
          </p:sp>
          <p:sp>
            <p:nvSpPr>
              <p:cNvPr id="42" name="Freeform 23">
                <a:extLst>
                  <a:ext uri="{FF2B5EF4-FFF2-40B4-BE49-F238E27FC236}">
                    <a16:creationId xmlns:a16="http://schemas.microsoft.com/office/drawing/2014/main" id="{18CADB3C-936C-476A-A261-28DD5ABA734A}"/>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52387"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a:lstStyle/>
              <a:p>
                <a:endParaRPr lang="de-DE"/>
              </a:p>
            </p:txBody>
          </p:sp>
          <p:sp>
            <p:nvSpPr>
              <p:cNvPr id="43" name="Freeform 24">
                <a:extLst>
                  <a:ext uri="{FF2B5EF4-FFF2-40B4-BE49-F238E27FC236}">
                    <a16:creationId xmlns:a16="http://schemas.microsoft.com/office/drawing/2014/main" id="{771961D1-28D7-4CC1-A720-2933E8B9135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4288" y="5627688"/>
                <a:ext cx="85725" cy="1216025"/>
              </a:xfrm>
              <a:custGeom>
                <a:avLst/>
                <a:gdLst/>
                <a:ahLst/>
                <a:cxnLst/>
                <a:rect l="0" t="0" r="r" b="b"/>
                <a:pathLst>
                  <a:path w="54" h="766">
                    <a:moveTo>
                      <a:pt x="54" y="766"/>
                    </a:moveTo>
                    <a:lnTo>
                      <a:pt x="36" y="766"/>
                    </a:lnTo>
                    <a:lnTo>
                      <a:pt x="36" y="149"/>
                    </a:lnTo>
                    <a:lnTo>
                      <a:pt x="0" y="3"/>
                    </a:lnTo>
                    <a:lnTo>
                      <a:pt x="18" y="0"/>
                    </a:lnTo>
                    <a:lnTo>
                      <a:pt x="54" y="146"/>
                    </a:lnTo>
                    <a:lnTo>
                      <a:pt x="54" y="766"/>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a:lstStyle/>
              <a:p>
                <a:endParaRPr lang="de-DE"/>
              </a:p>
            </p:txBody>
          </p:sp>
          <p:sp>
            <p:nvSpPr>
              <p:cNvPr id="44" name="Freeform 25">
                <a:extLst>
                  <a:ext uri="{FF2B5EF4-FFF2-40B4-BE49-F238E27FC236}">
                    <a16:creationId xmlns:a16="http://schemas.microsoft.com/office/drawing/2014/main" id="{E7B8B616-B89E-4A1C-98DE-13B8B9394778}"/>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527050" y="48672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a:lstStyle/>
              <a:p>
                <a:endParaRPr lang="de-DE"/>
              </a:p>
            </p:txBody>
          </p:sp>
          <p:sp>
            <p:nvSpPr>
              <p:cNvPr id="45" name="Freeform 26">
                <a:extLst>
                  <a:ext uri="{FF2B5EF4-FFF2-40B4-BE49-F238E27FC236}">
                    <a16:creationId xmlns:a16="http://schemas.microsoft.com/office/drawing/2014/main" id="{5D6CC1A1-D003-44BA-87E4-B3A7F3D3004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09562" y="5422900"/>
                <a:ext cx="374650" cy="1425575"/>
              </a:xfrm>
              <a:custGeom>
                <a:avLst/>
                <a:gdLst/>
                <a:ahLst/>
                <a:cxnLst/>
                <a:rect l="0" t="0" r="r" b="b"/>
                <a:pathLst>
                  <a:path w="236" h="898">
                    <a:moveTo>
                      <a:pt x="18" y="898"/>
                    </a:moveTo>
                    <a:lnTo>
                      <a:pt x="0" y="898"/>
                    </a:lnTo>
                    <a:lnTo>
                      <a:pt x="0" y="515"/>
                    </a:lnTo>
                    <a:lnTo>
                      <a:pt x="3" y="512"/>
                    </a:lnTo>
                    <a:lnTo>
                      <a:pt x="221" y="0"/>
                    </a:lnTo>
                    <a:lnTo>
                      <a:pt x="236" y="6"/>
                    </a:lnTo>
                    <a:lnTo>
                      <a:pt x="18" y="518"/>
                    </a:lnTo>
                    <a:lnTo>
                      <a:pt x="18" y="898"/>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a:lstStyle/>
              <a:p>
                <a:endParaRPr lang="de-DE"/>
              </a:p>
            </p:txBody>
          </p:sp>
          <p:sp>
            <p:nvSpPr>
              <p:cNvPr id="46" name="Freeform 27">
                <a:extLst>
                  <a:ext uri="{FF2B5EF4-FFF2-40B4-BE49-F238E27FC236}">
                    <a16:creationId xmlns:a16="http://schemas.microsoft.com/office/drawing/2014/main" id="{FF32749B-B34C-4FCB-A33A-0478844A93A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69912" y="5945188"/>
                <a:ext cx="152400" cy="912813"/>
              </a:xfrm>
              <a:custGeom>
                <a:avLst/>
                <a:gdLst/>
                <a:ahLst/>
                <a:cxnLst/>
                <a:rect l="0" t="0" r="r" b="b"/>
                <a:pathLst>
                  <a:path w="96" h="575">
                    <a:moveTo>
                      <a:pt x="15" y="575"/>
                    </a:moveTo>
                    <a:lnTo>
                      <a:pt x="0" y="569"/>
                    </a:lnTo>
                    <a:lnTo>
                      <a:pt x="81" y="383"/>
                    </a:lnTo>
                    <a:lnTo>
                      <a:pt x="81" y="0"/>
                    </a:lnTo>
                    <a:lnTo>
                      <a:pt x="96" y="0"/>
                    </a:lnTo>
                    <a:lnTo>
                      <a:pt x="96" y="386"/>
                    </a:lnTo>
                    <a:lnTo>
                      <a:pt x="15" y="575"/>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a:lstStyle/>
              <a:p>
                <a:endParaRPr lang="de-DE"/>
              </a:p>
            </p:txBody>
          </p:sp>
          <p:sp>
            <p:nvSpPr>
              <p:cNvPr id="47" name="Freeform 28">
                <a:extLst>
                  <a:ext uri="{FF2B5EF4-FFF2-40B4-BE49-F238E27FC236}">
                    <a16:creationId xmlns:a16="http://schemas.microsoft.com/office/drawing/2014/main" id="{4455F261-AC57-4085-8989-4DBED747F150}"/>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612775" y="52466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a:lstStyle/>
              <a:p>
                <a:endParaRPr lang="de-DE"/>
              </a:p>
            </p:txBody>
          </p:sp>
          <p:sp>
            <p:nvSpPr>
              <p:cNvPr id="48" name="Freeform 29">
                <a:extLst>
                  <a:ext uri="{FF2B5EF4-FFF2-40B4-BE49-F238E27FC236}">
                    <a16:creationId xmlns:a16="http://schemas.microsoft.com/office/drawing/2014/main" id="{57CEA90D-DB58-4EC0-A55C-15FAF59E046D}"/>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612775" y="57642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a:lstStyle/>
              <a:p>
                <a:endParaRPr lang="de-DE"/>
              </a:p>
            </p:txBody>
          </p:sp>
          <p:sp>
            <p:nvSpPr>
              <p:cNvPr id="49" name="Freeform 30">
                <a:extLst>
                  <a:ext uri="{FF2B5EF4-FFF2-40B4-BE49-F238E27FC236}">
                    <a16:creationId xmlns:a16="http://schemas.microsoft.com/office/drawing/2014/main" id="{66BBB005-2E38-496A-A46C-FD2B0605C16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69925" y="6330950"/>
                <a:ext cx="417513" cy="517525"/>
              </a:xfrm>
              <a:custGeom>
                <a:avLst/>
                <a:gdLst/>
                <a:ahLst/>
                <a:cxnLst/>
                <a:rect l="0" t="0" r="r" b="b"/>
                <a:pathLst>
                  <a:path w="263" h="326">
                    <a:moveTo>
                      <a:pt x="15" y="326"/>
                    </a:moveTo>
                    <a:lnTo>
                      <a:pt x="0" y="320"/>
                    </a:lnTo>
                    <a:lnTo>
                      <a:pt x="45" y="206"/>
                    </a:lnTo>
                    <a:lnTo>
                      <a:pt x="48" y="206"/>
                    </a:lnTo>
                    <a:lnTo>
                      <a:pt x="254" y="0"/>
                    </a:lnTo>
                    <a:lnTo>
                      <a:pt x="263" y="12"/>
                    </a:lnTo>
                    <a:lnTo>
                      <a:pt x="60" y="215"/>
                    </a:lnTo>
                    <a:lnTo>
                      <a:pt x="15" y="326"/>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a:lstStyle/>
              <a:p>
                <a:endParaRPr lang="de-DE"/>
              </a:p>
            </p:txBody>
          </p:sp>
          <p:sp>
            <p:nvSpPr>
              <p:cNvPr id="50" name="Freeform 31">
                <a:extLst>
                  <a:ext uri="{FF2B5EF4-FFF2-40B4-BE49-F238E27FC236}">
                    <a16:creationId xmlns:a16="http://schemas.microsoft.com/office/drawing/2014/main" id="{E1A7618C-DE9D-401A-AD7A-784F19DA8560}"/>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049337" y="6221413"/>
                <a:ext cx="157163" cy="147638"/>
              </a:xfrm>
              <a:custGeom>
                <a:avLst/>
                <a:gdLst/>
                <a:ahLst/>
                <a:cxnLst/>
                <a:rect l="0" t="0" r="r" b="b"/>
                <a:pathLst>
                  <a:path w="33" h="31">
                    <a:moveTo>
                      <a:pt x="16" y="31"/>
                    </a:moveTo>
                    <a:cubicBezTo>
                      <a:pt x="12" y="31"/>
                      <a:pt x="8" y="29"/>
                      <a:pt x="5" y="26"/>
                    </a:cubicBezTo>
                    <a:cubicBezTo>
                      <a:pt x="2" y="24"/>
                      <a:pt x="0" y="20"/>
                      <a:pt x="0" y="15"/>
                    </a:cubicBezTo>
                    <a:cubicBezTo>
                      <a:pt x="0" y="11"/>
                      <a:pt x="2" y="7"/>
                      <a:pt x="5" y="4"/>
                    </a:cubicBezTo>
                    <a:cubicBezTo>
                      <a:pt x="8" y="1"/>
                      <a:pt x="12" y="0"/>
                      <a:pt x="16" y="0"/>
                    </a:cubicBezTo>
                    <a:cubicBezTo>
                      <a:pt x="20" y="0"/>
                      <a:pt x="24" y="1"/>
                      <a:pt x="27" y="4"/>
                    </a:cubicBezTo>
                    <a:cubicBezTo>
                      <a:pt x="33" y="10"/>
                      <a:pt x="33" y="20"/>
                      <a:pt x="27" y="26"/>
                    </a:cubicBezTo>
                    <a:cubicBezTo>
                      <a:pt x="24" y="29"/>
                      <a:pt x="20" y="31"/>
                      <a:pt x="16" y="31"/>
                    </a:cubicBezTo>
                    <a:close/>
                    <a:moveTo>
                      <a:pt x="16" y="4"/>
                    </a:moveTo>
                    <a:cubicBezTo>
                      <a:pt x="13" y="4"/>
                      <a:pt x="10" y="5"/>
                      <a:pt x="8" y="7"/>
                    </a:cubicBezTo>
                    <a:cubicBezTo>
                      <a:pt x="6" y="9"/>
                      <a:pt x="4" y="12"/>
                      <a:pt x="4" y="15"/>
                    </a:cubicBezTo>
                    <a:cubicBezTo>
                      <a:pt x="4" y="19"/>
                      <a:pt x="6" y="21"/>
                      <a:pt x="8" y="24"/>
                    </a:cubicBezTo>
                    <a:cubicBezTo>
                      <a:pt x="10" y="26"/>
                      <a:pt x="13" y="27"/>
                      <a:pt x="16" y="27"/>
                    </a:cubicBezTo>
                    <a:cubicBezTo>
                      <a:pt x="19" y="27"/>
                      <a:pt x="22" y="26"/>
                      <a:pt x="24" y="24"/>
                    </a:cubicBezTo>
                    <a:cubicBezTo>
                      <a:pt x="29" y="19"/>
                      <a:pt x="29" y="12"/>
                      <a:pt x="24" y="7"/>
                    </a:cubicBezTo>
                    <a:cubicBezTo>
                      <a:pt x="22" y="5"/>
                      <a:pt x="19" y="4"/>
                      <a:pt x="16"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a:lstStyle/>
              <a:p>
                <a:endParaRPr lang="de-DE"/>
              </a:p>
            </p:txBody>
          </p:sp>
        </p:grpSp>
        <p:grpSp>
          <p:nvGrpSpPr>
            <p:cNvPr id="13" name="Group 12">
              <a:extLst>
                <a:ext uri="{FF2B5EF4-FFF2-40B4-BE49-F238E27FC236}">
                  <a16:creationId xmlns:a16="http://schemas.microsoft.com/office/drawing/2014/main" id="{5E441C57-A0CF-4D49-9609-55CB4646BD6A}"/>
                </a:ext>
                <a:ext uri="{C183D7F6-B498-43B3-948B-1728B52AA6E4}">
                  <adec:decorative xmlns:adec="http://schemas.microsoft.com/office/drawing/2017/decorative" val="1"/>
                </a:ext>
              </a:extLst>
            </p:cNvPr>
            <p:cNvGrpSpPr/>
            <p:nvPr>
              <p:extLst>
                <p:ext uri="{386F3935-93C4-4BCD-93E2-E3B085C9AB24}">
                  <p16:designElem xmlns:p16="http://schemas.microsoft.com/office/powerpoint/2015/main" val="1"/>
                </p:ext>
              </p:extLst>
            </p:nvPr>
          </p:nvGrpSpPr>
          <p:grpSpPr>
            <a:xfrm>
              <a:off x="11364912" y="0"/>
              <a:ext cx="674688" cy="6848476"/>
              <a:chOff x="11364912" y="0"/>
              <a:chExt cx="674688" cy="6848476"/>
            </a:xfrm>
            <a:gradFill flip="none" rotWithShape="1">
              <a:gsLst>
                <a:gs pos="0">
                  <a:schemeClr val="tx2">
                    <a:alpha val="80000"/>
                  </a:schemeClr>
                </a:gs>
                <a:gs pos="100000">
                  <a:schemeClr val="bg2">
                    <a:lumMod val="60000"/>
                    <a:lumOff val="40000"/>
                    <a:alpha val="60000"/>
                  </a:schemeClr>
                </a:gs>
              </a:gsLst>
              <a:lin ang="5400000" scaled="0"/>
              <a:tileRect/>
            </a:gradFill>
          </p:grpSpPr>
          <p:sp>
            <p:nvSpPr>
              <p:cNvPr id="14" name="Freeform 32">
                <a:extLst>
                  <a:ext uri="{FF2B5EF4-FFF2-40B4-BE49-F238E27FC236}">
                    <a16:creationId xmlns:a16="http://schemas.microsoft.com/office/drawing/2014/main" id="{2D3240AD-75B9-452B-9967-D05B40DE5FB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483975" y="0"/>
                <a:ext cx="417513" cy="512763"/>
              </a:xfrm>
              <a:custGeom>
                <a:avLst/>
                <a:gdLst/>
                <a:ahLst/>
                <a:cxnLst/>
                <a:rect l="0" t="0" r="r" b="b"/>
                <a:pathLst>
                  <a:path w="263" h="323">
                    <a:moveTo>
                      <a:pt x="12" y="323"/>
                    </a:moveTo>
                    <a:lnTo>
                      <a:pt x="0" y="314"/>
                    </a:lnTo>
                    <a:lnTo>
                      <a:pt x="203" y="108"/>
                    </a:lnTo>
                    <a:lnTo>
                      <a:pt x="248" y="0"/>
                    </a:lnTo>
                    <a:lnTo>
                      <a:pt x="263" y="6"/>
                    </a:lnTo>
                    <a:lnTo>
                      <a:pt x="218" y="117"/>
                    </a:lnTo>
                    <a:lnTo>
                      <a:pt x="218" y="117"/>
                    </a:lnTo>
                    <a:lnTo>
                      <a:pt x="12" y="323"/>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a:lstStyle/>
              <a:p>
                <a:endParaRPr lang="de-DE"/>
              </a:p>
            </p:txBody>
          </p:sp>
          <p:sp>
            <p:nvSpPr>
              <p:cNvPr id="15" name="Freeform 33">
                <a:extLst>
                  <a:ext uri="{FF2B5EF4-FFF2-40B4-BE49-F238E27FC236}">
                    <a16:creationId xmlns:a16="http://schemas.microsoft.com/office/drawing/2014/main" id="{6A557EE5-4777-4655-A433-05006D84104D}"/>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1364912" y="474663"/>
                <a:ext cx="157163" cy="152400"/>
              </a:xfrm>
              <a:custGeom>
                <a:avLst/>
                <a:gdLst/>
                <a:ahLst/>
                <a:cxnLst/>
                <a:rect l="0" t="0" r="r" b="b"/>
                <a:pathLst>
                  <a:path w="33" h="32">
                    <a:moveTo>
                      <a:pt x="17" y="32"/>
                    </a:moveTo>
                    <a:cubicBezTo>
                      <a:pt x="13" y="32"/>
                      <a:pt x="9" y="30"/>
                      <a:pt x="6" y="27"/>
                    </a:cubicBezTo>
                    <a:cubicBezTo>
                      <a:pt x="0" y="21"/>
                      <a:pt x="0" y="11"/>
                      <a:pt x="6" y="5"/>
                    </a:cubicBezTo>
                    <a:cubicBezTo>
                      <a:pt x="9" y="2"/>
                      <a:pt x="13" y="0"/>
                      <a:pt x="17" y="0"/>
                    </a:cubicBezTo>
                    <a:cubicBezTo>
                      <a:pt x="21" y="0"/>
                      <a:pt x="25" y="2"/>
                      <a:pt x="28" y="5"/>
                    </a:cubicBezTo>
                    <a:cubicBezTo>
                      <a:pt x="31" y="8"/>
                      <a:pt x="33" y="12"/>
                      <a:pt x="33" y="16"/>
                    </a:cubicBezTo>
                    <a:cubicBezTo>
                      <a:pt x="33" y="20"/>
                      <a:pt x="31" y="24"/>
                      <a:pt x="28" y="27"/>
                    </a:cubicBezTo>
                    <a:cubicBezTo>
                      <a:pt x="25" y="30"/>
                      <a:pt x="21" y="32"/>
                      <a:pt x="17" y="32"/>
                    </a:cubicBezTo>
                    <a:close/>
                    <a:moveTo>
                      <a:pt x="17" y="4"/>
                    </a:moveTo>
                    <a:cubicBezTo>
                      <a:pt x="14" y="4"/>
                      <a:pt x="11" y="6"/>
                      <a:pt x="9" y="8"/>
                    </a:cubicBezTo>
                    <a:cubicBezTo>
                      <a:pt x="4" y="12"/>
                      <a:pt x="4" y="20"/>
                      <a:pt x="9" y="24"/>
                    </a:cubicBezTo>
                    <a:cubicBezTo>
                      <a:pt x="11" y="27"/>
                      <a:pt x="14" y="28"/>
                      <a:pt x="17" y="28"/>
                    </a:cubicBezTo>
                    <a:cubicBezTo>
                      <a:pt x="20" y="28"/>
                      <a:pt x="23" y="27"/>
                      <a:pt x="26" y="24"/>
                    </a:cubicBezTo>
                    <a:cubicBezTo>
                      <a:pt x="30" y="20"/>
                      <a:pt x="30" y="12"/>
                      <a:pt x="26" y="8"/>
                    </a:cubicBezTo>
                    <a:cubicBezTo>
                      <a:pt x="23" y="6"/>
                      <a:pt x="20" y="4"/>
                      <a:pt x="17"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a:lstStyle/>
              <a:p>
                <a:endParaRPr lang="de-DE"/>
              </a:p>
            </p:txBody>
          </p:sp>
          <p:sp>
            <p:nvSpPr>
              <p:cNvPr id="16" name="Freeform 34">
                <a:extLst>
                  <a:ext uri="{FF2B5EF4-FFF2-40B4-BE49-F238E27FC236}">
                    <a16:creationId xmlns:a16="http://schemas.microsoft.com/office/drawing/2014/main" id="{6B721B6E-8FF2-470B-A180-C594E82718ED}"/>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1631612" y="1539875"/>
                <a:ext cx="188913"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a:lstStyle/>
              <a:p>
                <a:endParaRPr lang="de-DE"/>
              </a:p>
            </p:txBody>
          </p:sp>
          <p:sp>
            <p:nvSpPr>
              <p:cNvPr id="17" name="Freeform 35">
                <a:extLst>
                  <a:ext uri="{FF2B5EF4-FFF2-40B4-BE49-F238E27FC236}">
                    <a16:creationId xmlns:a16="http://schemas.microsoft.com/office/drawing/2014/main" id="{23E045A6-2D54-488D-B5F0-68851843088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531600" y="5694363"/>
                <a:ext cx="298450" cy="1154113"/>
              </a:xfrm>
              <a:custGeom>
                <a:avLst/>
                <a:gdLst/>
                <a:ahLst/>
                <a:cxnLst/>
                <a:rect l="0" t="0" r="r" b="b"/>
                <a:pathLst>
                  <a:path w="188" h="727">
                    <a:moveTo>
                      <a:pt x="15" y="727"/>
                    </a:moveTo>
                    <a:lnTo>
                      <a:pt x="0" y="727"/>
                    </a:lnTo>
                    <a:lnTo>
                      <a:pt x="0" y="407"/>
                    </a:lnTo>
                    <a:lnTo>
                      <a:pt x="0" y="407"/>
                    </a:lnTo>
                    <a:lnTo>
                      <a:pt x="176" y="0"/>
                    </a:lnTo>
                    <a:lnTo>
                      <a:pt x="188" y="6"/>
                    </a:lnTo>
                    <a:lnTo>
                      <a:pt x="15" y="410"/>
                    </a:lnTo>
                    <a:lnTo>
                      <a:pt x="15" y="727"/>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a:lstStyle/>
              <a:p>
                <a:endParaRPr lang="de-DE"/>
              </a:p>
            </p:txBody>
          </p:sp>
          <p:sp>
            <p:nvSpPr>
              <p:cNvPr id="18" name="Freeform 36">
                <a:extLst>
                  <a:ext uri="{FF2B5EF4-FFF2-40B4-BE49-F238E27FC236}">
                    <a16:creationId xmlns:a16="http://schemas.microsoft.com/office/drawing/2014/main" id="{2A4F07ED-57C7-4FF7-ABF8-793FC03A2470}"/>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1772900" y="5551488"/>
                <a:ext cx="157163" cy="155575"/>
              </a:xfrm>
              <a:custGeom>
                <a:avLst/>
                <a:gdLst/>
                <a:ahLst/>
                <a:cxnLst/>
                <a:rect l="0" t="0" r="r" b="b"/>
                <a:pathLst>
                  <a:path w="33" h="33">
                    <a:moveTo>
                      <a:pt x="17" y="33"/>
                    </a:moveTo>
                    <a:cubicBezTo>
                      <a:pt x="8" y="33"/>
                      <a:pt x="0" y="25"/>
                      <a:pt x="0" y="16"/>
                    </a:cubicBezTo>
                    <a:cubicBezTo>
                      <a:pt x="0" y="7"/>
                      <a:pt x="8" y="0"/>
                      <a:pt x="17" y="0"/>
                    </a:cubicBezTo>
                    <a:cubicBezTo>
                      <a:pt x="26" y="0"/>
                      <a:pt x="33" y="7"/>
                      <a:pt x="33" y="16"/>
                    </a:cubicBezTo>
                    <a:cubicBezTo>
                      <a:pt x="33" y="25"/>
                      <a:pt x="26" y="33"/>
                      <a:pt x="17" y="33"/>
                    </a:cubicBezTo>
                    <a:close/>
                    <a:moveTo>
                      <a:pt x="17" y="4"/>
                    </a:moveTo>
                    <a:cubicBezTo>
                      <a:pt x="10" y="4"/>
                      <a:pt x="4" y="9"/>
                      <a:pt x="4" y="16"/>
                    </a:cubicBezTo>
                    <a:cubicBezTo>
                      <a:pt x="4" y="23"/>
                      <a:pt x="10" y="29"/>
                      <a:pt x="17" y="29"/>
                    </a:cubicBezTo>
                    <a:cubicBezTo>
                      <a:pt x="23" y="29"/>
                      <a:pt x="29" y="23"/>
                      <a:pt x="29" y="16"/>
                    </a:cubicBezTo>
                    <a:cubicBezTo>
                      <a:pt x="29" y="9"/>
                      <a:pt x="23" y="4"/>
                      <a:pt x="17"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a:lstStyle/>
              <a:p>
                <a:endParaRPr lang="de-DE"/>
              </a:p>
            </p:txBody>
          </p:sp>
          <p:sp>
            <p:nvSpPr>
              <p:cNvPr id="19" name="Freeform 37">
                <a:extLst>
                  <a:ext uri="{FF2B5EF4-FFF2-40B4-BE49-F238E27FC236}">
                    <a16:creationId xmlns:a16="http://schemas.microsoft.com/office/drawing/2014/main" id="{8829D0E6-D04F-4297-A784-6837F13ECAB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710987" y="4763"/>
                <a:ext cx="304800" cy="1544638"/>
              </a:xfrm>
              <a:custGeom>
                <a:avLst/>
                <a:gdLst/>
                <a:ahLst/>
                <a:cxnLst/>
                <a:rect l="0" t="0" r="r" b="b"/>
                <a:pathLst>
                  <a:path w="192" h="973">
                    <a:moveTo>
                      <a:pt x="15" y="973"/>
                    </a:moveTo>
                    <a:lnTo>
                      <a:pt x="0" y="973"/>
                    </a:lnTo>
                    <a:lnTo>
                      <a:pt x="0" y="790"/>
                    </a:lnTo>
                    <a:lnTo>
                      <a:pt x="174" y="614"/>
                    </a:lnTo>
                    <a:lnTo>
                      <a:pt x="174" y="0"/>
                    </a:lnTo>
                    <a:lnTo>
                      <a:pt x="192" y="0"/>
                    </a:lnTo>
                    <a:lnTo>
                      <a:pt x="192" y="620"/>
                    </a:lnTo>
                    <a:lnTo>
                      <a:pt x="15" y="796"/>
                    </a:lnTo>
                    <a:lnTo>
                      <a:pt x="15" y="973"/>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a:lstStyle/>
              <a:p>
                <a:endParaRPr lang="de-DE"/>
              </a:p>
            </p:txBody>
          </p:sp>
          <p:sp>
            <p:nvSpPr>
              <p:cNvPr id="20" name="Freeform 38">
                <a:extLst>
                  <a:ext uri="{FF2B5EF4-FFF2-40B4-BE49-F238E27FC236}">
                    <a16:creationId xmlns:a16="http://schemas.microsoft.com/office/drawing/2014/main" id="{9477D3D3-AA00-446F-B05D-EBBA25D3C98D}"/>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1636375" y="4867275"/>
                <a:ext cx="188913"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a:lstStyle/>
              <a:p>
                <a:endParaRPr lang="de-DE"/>
              </a:p>
            </p:txBody>
          </p:sp>
          <p:sp>
            <p:nvSpPr>
              <p:cNvPr id="21" name="Freeform 39">
                <a:extLst>
                  <a:ext uri="{FF2B5EF4-FFF2-40B4-BE49-F238E27FC236}">
                    <a16:creationId xmlns:a16="http://schemas.microsoft.com/office/drawing/2014/main" id="{5AC450AD-A350-42FA-B7EA-103D4416B46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441112" y="5046663"/>
                <a:ext cx="307975" cy="1801813"/>
              </a:xfrm>
              <a:custGeom>
                <a:avLst/>
                <a:gdLst/>
                <a:ahLst/>
                <a:cxnLst/>
                <a:rect l="0" t="0" r="r" b="b"/>
                <a:pathLst>
                  <a:path w="194" h="1135">
                    <a:moveTo>
                      <a:pt x="18" y="1135"/>
                    </a:moveTo>
                    <a:lnTo>
                      <a:pt x="0" y="1135"/>
                    </a:lnTo>
                    <a:lnTo>
                      <a:pt x="0" y="354"/>
                    </a:lnTo>
                    <a:lnTo>
                      <a:pt x="176" y="177"/>
                    </a:lnTo>
                    <a:lnTo>
                      <a:pt x="176" y="0"/>
                    </a:lnTo>
                    <a:lnTo>
                      <a:pt x="194" y="0"/>
                    </a:lnTo>
                    <a:lnTo>
                      <a:pt x="194" y="183"/>
                    </a:lnTo>
                    <a:lnTo>
                      <a:pt x="18" y="360"/>
                    </a:lnTo>
                    <a:lnTo>
                      <a:pt x="18" y="1135"/>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a:lstStyle/>
              <a:p>
                <a:endParaRPr lang="de-DE"/>
              </a:p>
            </p:txBody>
          </p:sp>
          <p:sp>
            <p:nvSpPr>
              <p:cNvPr id="22" name="Freeform 40">
                <a:extLst>
                  <a:ext uri="{FF2B5EF4-FFF2-40B4-BE49-F238E27FC236}">
                    <a16:creationId xmlns:a16="http://schemas.microsoft.com/office/drawing/2014/main" id="{A10F783A-EC27-47BE-A21D-3531A036FA6F}"/>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1849100" y="64166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a:lstStyle/>
              <a:p>
                <a:endParaRPr lang="de-DE"/>
              </a:p>
            </p:txBody>
          </p:sp>
          <p:sp>
            <p:nvSpPr>
              <p:cNvPr id="23" name="Rectangle 41">
                <a:extLst>
                  <a:ext uri="{FF2B5EF4-FFF2-40B4-BE49-F238E27FC236}">
                    <a16:creationId xmlns:a16="http://schemas.microsoft.com/office/drawing/2014/main" id="{A2CBE444-D00C-4C80-9F29-42A250C500B8}"/>
                  </a:ext>
                  <a:ext uri="{C183D7F6-B498-43B3-948B-1728B52AA6E4}">
                    <adec:decorative xmlns:adec="http://schemas.microsoft.com/office/drawing/2017/decorative" val="1"/>
                  </a:ext>
                </a:extLst>
              </p:cNvPr>
              <p:cNvSpPr>
                <a:spLocks noChangeArrowheads="1"/>
              </p:cNvSpPr>
              <p:nvPr>
                <p:extLst>
                  <p:ext uri="{386F3935-93C4-4BCD-93E2-E3B085C9AB24}">
                    <p16:designElem xmlns:p16="http://schemas.microsoft.com/office/powerpoint/2015/main" val="1"/>
                  </p:ext>
                </p:extLst>
              </p:nvPr>
            </p:nvSpPr>
            <p:spPr bwMode="auto">
              <a:xfrm>
                <a:off x="11939587" y="6596063"/>
                <a:ext cx="23813" cy="252413"/>
              </a:xfrm>
              <a:prstGeom prst="rect">
                <a:avLst/>
              </a:pr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miter lim="800000"/>
                    <a:headEnd/>
                    <a:tailEnd/>
                  </a14:hiddenLine>
                </a:ext>
              </a:extLst>
            </p:spPr>
            <p:txBody>
              <a:bodyPr/>
              <a:lstStyle/>
              <a:p>
                <a:endParaRPr lang="de-DE"/>
              </a:p>
            </p:txBody>
          </p:sp>
        </p:grpSp>
      </p:grpSp>
      <p:pic>
        <p:nvPicPr>
          <p:cNvPr id="4" name="Grafik 3">
            <a:extLst>
              <a:ext uri="{FF2B5EF4-FFF2-40B4-BE49-F238E27FC236}">
                <a16:creationId xmlns:a16="http://schemas.microsoft.com/office/drawing/2014/main" id="{1C730FDA-DB3C-CD6F-FDB1-1A7F6D66DDF2}"/>
              </a:ext>
            </a:extLst>
          </p:cNvPr>
          <p:cNvPicPr>
            <a:picLocks noChangeAspect="1"/>
          </p:cNvPicPr>
          <p:nvPr/>
        </p:nvPicPr>
        <p:blipFill>
          <a:blip r:embed="rId4"/>
          <a:srcRect/>
          <a:stretch/>
        </p:blipFill>
        <p:spPr>
          <a:xfrm>
            <a:off x="21" y="11"/>
            <a:ext cx="12191978" cy="6857988"/>
          </a:xfrm>
          <a:prstGeom prst="rect">
            <a:avLst/>
          </a:prstGeom>
        </p:spPr>
      </p:pic>
    </p:spTree>
    <p:extLst>
      <p:ext uri="{BB962C8B-B14F-4D97-AF65-F5344CB8AC3E}">
        <p14:creationId xmlns:p14="http://schemas.microsoft.com/office/powerpoint/2010/main" val="53836747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a:blip r:embed="rId3">
            <a:duotone>
              <a:schemeClr val="bg2">
                <a:shade val="88000"/>
                <a:hueMod val="106000"/>
                <a:satMod val="140000"/>
                <a:lumMod val="54000"/>
              </a:schemeClr>
              <a:schemeClr val="bg2">
                <a:tint val="98000"/>
                <a:hueMod val="90000"/>
                <a:satMod val="150000"/>
                <a:lumMod val="160000"/>
              </a:schemeClr>
            </a:duotone>
          </a:blip>
          <a:stretch/>
        </a:blipFill>
        <a:effectLst/>
      </p:bgPr>
    </p:bg>
    <p:spTree>
      <p:nvGrpSpPr>
        <p:cNvPr id="1" name=""/>
        <p:cNvGrpSpPr/>
        <p:nvPr/>
      </p:nvGrpSpPr>
      <p:grpSpPr>
        <a:xfrm>
          <a:off x="0" y="0"/>
          <a:ext cx="0" cy="0"/>
          <a:chOff x="0" y="0"/>
          <a:chExt cx="0" cy="0"/>
        </a:xfrm>
      </p:grpSpPr>
      <p:grpSp>
        <p:nvGrpSpPr>
          <p:cNvPr id="14" name="Group 13">
            <a:extLst>
              <a:ext uri="{FF2B5EF4-FFF2-40B4-BE49-F238E27FC236}">
                <a16:creationId xmlns:a16="http://schemas.microsoft.com/office/drawing/2014/main" id="{AD579530-1077-46B3-BD5C-81BB270A1D5B}"/>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1"/>
            <a:ext cx="12192003" cy="6858001"/>
            <a:chOff x="0" y="-1"/>
            <a:chExt cx="12192003" cy="6858001"/>
          </a:xfrm>
        </p:grpSpPr>
        <p:sp useBgFill="1">
          <p:nvSpPr>
            <p:cNvPr id="15" name="Rectangle 14">
              <a:extLst>
                <a:ext uri="{FF2B5EF4-FFF2-40B4-BE49-F238E27FC236}">
                  <a16:creationId xmlns:a16="http://schemas.microsoft.com/office/drawing/2014/main" id="{ACBB106A-B366-4349-B59F-E8FBDADD82A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 y="-1"/>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Picture 2">
              <a:extLst>
                <a:ext uri="{FF2B5EF4-FFF2-40B4-BE49-F238E27FC236}">
                  <a16:creationId xmlns:a16="http://schemas.microsoft.com/office/drawing/2014/main" id="{113FC03B-24E4-4A3F-9626-CC7F6356BC9E}"/>
                </a:ext>
                <a:ext uri="{C183D7F6-B498-43B3-948B-1728B52AA6E4}">
                  <adec:decorative xmlns:adec="http://schemas.microsoft.com/office/drawing/2017/decorative" val="1"/>
                </a:ext>
              </a:extLst>
            </p:cNvPr>
            <p:cNvPicPr>
              <a:picLocks noChangeAspect="1" noChangeArrowheads="1"/>
            </p:cNvPicPr>
            <p:nvPr>
              <p:extLst>
                <p:ext uri="{386F3935-93C4-4BCD-93E2-E3B085C9AB24}">
                  <p16:designElem xmlns:p16="http://schemas.microsoft.com/office/powerpoint/2015/main" val="1"/>
                </p:ext>
              </p:extLst>
            </p:nvPr>
          </p:nvPicPr>
          <p:blipFill>
            <a:blip r:embed="rId4">
              <a:alphaModFix amt="30000"/>
              <a:duotone>
                <a:prstClr val="black"/>
                <a:schemeClr val="tx2">
                  <a:tint val="45000"/>
                  <a:satMod val="400000"/>
                </a:schemeClr>
              </a:duotone>
              <a:extLst>
                <a:ext uri="{28A0092B-C50C-407E-A947-70E740481C1C}">
                  <a14:useLocalDpi xmlns:a14="http://schemas.microsoft.com/office/drawing/2010/main" val="0"/>
                </a:ext>
              </a:extLst>
            </a:blip>
            <a:srcRect/>
            <a:stretch>
              <a:fillRect/>
            </a:stretch>
          </p:blipFill>
          <p:spPr bwMode="auto">
            <a:xfrm>
              <a:off x="0" y="-1"/>
              <a:ext cx="12192003" cy="6858001"/>
            </a:xfrm>
            <a:prstGeom prst="rect">
              <a:avLst/>
            </a:prstGeom>
            <a:noFill/>
            <a:extLst>
              <a:ext uri="{909E8E84-426E-40dd-AFC4-6F175D3DCCD1}">
                <a14:hiddenFill xmlns:p14="http://schemas.microsoft.com/office/powerpoint/2010/main" xmlns:a14="http://schemas.microsoft.com/office/drawing/2010/main" xmlns:a16="http://schemas.microsoft.com/office/drawing/2014/main" xmlns="">
                  <a:solidFill>
                    <a:srgbClr val="FFFFFF"/>
                  </a:solidFill>
                </a14:hiddenFill>
              </a:ext>
            </a:extLst>
          </p:spPr>
        </p:pic>
      </p:grpSp>
      <p:pic>
        <p:nvPicPr>
          <p:cNvPr id="9" name="Grafik 8" descr="Ein Bild, das Text, Screenshot, Grafiken, Logo enthält.&#10;&#10;Automatisch generierte Beschreibung">
            <a:extLst>
              <a:ext uri="{FF2B5EF4-FFF2-40B4-BE49-F238E27FC236}">
                <a16:creationId xmlns:a16="http://schemas.microsoft.com/office/drawing/2014/main" id="{CFE18DEF-41AC-0AE2-7EC9-01E8F9899EDF}"/>
              </a:ext>
            </a:extLst>
          </p:cNvPr>
          <p:cNvPicPr>
            <a:picLocks noChangeAspect="1"/>
          </p:cNvPicPr>
          <p:nvPr/>
        </p:nvPicPr>
        <p:blipFill rotWithShape="1">
          <a:blip r:embed="rId5">
            <a:alphaModFix amt="30000"/>
          </a:blip>
          <a:srcRect t="26605" b="17128"/>
          <a:stretch/>
        </p:blipFill>
        <p:spPr>
          <a:xfrm>
            <a:off x="-2" y="10"/>
            <a:ext cx="12188389" cy="6857990"/>
          </a:xfrm>
          <a:prstGeom prst="rect">
            <a:avLst/>
          </a:prstGeom>
        </p:spPr>
      </p:pic>
      <p:grpSp>
        <p:nvGrpSpPr>
          <p:cNvPr id="18" name="Group 17">
            <a:extLst>
              <a:ext uri="{FF2B5EF4-FFF2-40B4-BE49-F238E27FC236}">
                <a16:creationId xmlns:a16="http://schemas.microsoft.com/office/drawing/2014/main" id="{83F79A5F-63B5-4802-B39B-BF0F89DDDA15}"/>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605895" y="2235200"/>
            <a:ext cx="10982062" cy="2396067"/>
            <a:chOff x="605895" y="2235200"/>
            <a:chExt cx="10982062" cy="2396067"/>
          </a:xfrm>
        </p:grpSpPr>
        <p:sp>
          <p:nvSpPr>
            <p:cNvPr id="19" name="Round Diagonal Corner Rectangle 7">
              <a:extLst>
                <a:ext uri="{FF2B5EF4-FFF2-40B4-BE49-F238E27FC236}">
                  <a16:creationId xmlns:a16="http://schemas.microsoft.com/office/drawing/2014/main" id="{00D14BF7-A799-4EDA-8C19-CED0B8EC523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2582333" y="2235200"/>
              <a:ext cx="7027334" cy="2396067"/>
            </a:xfrm>
            <a:prstGeom prst="round2DiagRect">
              <a:avLst>
                <a:gd name="adj1" fmla="val 9246"/>
                <a:gd name="adj2" fmla="val 0"/>
              </a:avLst>
            </a:prstGeom>
            <a:solidFill>
              <a:schemeClr val="bg1">
                <a:alpha val="80000"/>
              </a:schemeClr>
            </a:solidFill>
            <a:ln w="19050" cap="sq">
              <a:solidFill>
                <a:schemeClr val="tx2">
                  <a:alpha val="60000"/>
                </a:schemeClr>
              </a:solidFill>
              <a:miter lim="800000"/>
            </a:ln>
            <a:effectLst>
              <a:outerShdw blurRad="889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20" name="Group 19">
              <a:extLst>
                <a:ext uri="{FF2B5EF4-FFF2-40B4-BE49-F238E27FC236}">
                  <a16:creationId xmlns:a16="http://schemas.microsoft.com/office/drawing/2014/main" id="{AF292344-73C8-4E53-85C0-8CDB23EB53B9}"/>
                </a:ext>
                <a:ext uri="{C183D7F6-B498-43B3-948B-1728B52AA6E4}">
                  <adec:decorative xmlns:adec="http://schemas.microsoft.com/office/drawing/2017/decorative" val="1"/>
                </a:ext>
              </a:extLst>
            </p:cNvPr>
            <p:cNvGrpSpPr/>
            <p:nvPr>
              <p:extLst>
                <p:ext uri="{386F3935-93C4-4BCD-93E2-E3B085C9AB24}">
                  <p16:designElem xmlns:p16="http://schemas.microsoft.com/office/powerpoint/2015/main" val="1"/>
                </p:ext>
              </p:extLst>
            </p:nvPr>
          </p:nvGrpSpPr>
          <p:grpSpPr>
            <a:xfrm>
              <a:off x="605895" y="2900097"/>
              <a:ext cx="10982062" cy="1211524"/>
              <a:chOff x="605895" y="2900097"/>
              <a:chExt cx="10982062" cy="1211524"/>
            </a:xfrm>
          </p:grpSpPr>
          <p:sp>
            <p:nvSpPr>
              <p:cNvPr id="21" name="Freeform 32">
                <a:extLst>
                  <a:ext uri="{FF2B5EF4-FFF2-40B4-BE49-F238E27FC236}">
                    <a16:creationId xmlns:a16="http://schemas.microsoft.com/office/drawing/2014/main" id="{4781E776-A0A7-4FB6-958B-8389BBA5697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rot="5400000" flipV="1">
                <a:off x="9653587" y="3379784"/>
                <a:ext cx="417513" cy="512763"/>
              </a:xfrm>
              <a:custGeom>
                <a:avLst/>
                <a:gdLst/>
                <a:ahLst/>
                <a:cxnLst/>
                <a:rect l="0" t="0" r="r" b="b"/>
                <a:pathLst>
                  <a:path w="263" h="323">
                    <a:moveTo>
                      <a:pt x="12" y="323"/>
                    </a:moveTo>
                    <a:lnTo>
                      <a:pt x="0" y="314"/>
                    </a:lnTo>
                    <a:lnTo>
                      <a:pt x="203" y="108"/>
                    </a:lnTo>
                    <a:lnTo>
                      <a:pt x="248" y="0"/>
                    </a:lnTo>
                    <a:lnTo>
                      <a:pt x="263" y="6"/>
                    </a:lnTo>
                    <a:lnTo>
                      <a:pt x="218" y="117"/>
                    </a:lnTo>
                    <a:lnTo>
                      <a:pt x="218" y="117"/>
                    </a:lnTo>
                    <a:lnTo>
                      <a:pt x="12" y="323"/>
                    </a:lnTo>
                    <a:close/>
                  </a:path>
                </a:pathLst>
              </a:custGeom>
              <a:solidFill>
                <a:schemeClr val="tx2">
                  <a:alpha val="60000"/>
                </a:schemeClr>
              </a:solidFill>
              <a:ln>
                <a:noFill/>
              </a:ln>
              <a:effectLst>
                <a:outerShdw blurRad="50800" dist="38100" dir="2700000" algn="tl" rotWithShape="0">
                  <a:srgbClr val="000000">
                    <a:alpha val="58000"/>
                  </a:srgbClr>
                </a:outerShdw>
              </a:effectLst>
            </p:spPr>
            <p:txBody>
              <a:bodyPr/>
              <a:lstStyle/>
              <a:p>
                <a:endParaRPr lang="de-DE"/>
              </a:p>
            </p:txBody>
          </p:sp>
          <p:sp>
            <p:nvSpPr>
              <p:cNvPr id="22" name="Freeform 33">
                <a:extLst>
                  <a:ext uri="{FF2B5EF4-FFF2-40B4-BE49-F238E27FC236}">
                    <a16:creationId xmlns:a16="http://schemas.microsoft.com/office/drawing/2014/main" id="{0F004D56-F177-45BC-8965-B72DB88A0859}"/>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rot="5400000" flipV="1">
                <a:off x="10078244" y="3310728"/>
                <a:ext cx="157163" cy="152400"/>
              </a:xfrm>
              <a:custGeom>
                <a:avLst/>
                <a:gdLst/>
                <a:ahLst/>
                <a:cxnLst/>
                <a:rect l="0" t="0" r="r" b="b"/>
                <a:pathLst>
                  <a:path w="33" h="32">
                    <a:moveTo>
                      <a:pt x="17" y="32"/>
                    </a:moveTo>
                    <a:cubicBezTo>
                      <a:pt x="13" y="32"/>
                      <a:pt x="9" y="30"/>
                      <a:pt x="6" y="27"/>
                    </a:cubicBezTo>
                    <a:cubicBezTo>
                      <a:pt x="0" y="21"/>
                      <a:pt x="0" y="11"/>
                      <a:pt x="6" y="5"/>
                    </a:cubicBezTo>
                    <a:cubicBezTo>
                      <a:pt x="9" y="2"/>
                      <a:pt x="13" y="0"/>
                      <a:pt x="17" y="0"/>
                    </a:cubicBezTo>
                    <a:cubicBezTo>
                      <a:pt x="21" y="0"/>
                      <a:pt x="25" y="2"/>
                      <a:pt x="28" y="5"/>
                    </a:cubicBezTo>
                    <a:cubicBezTo>
                      <a:pt x="31" y="8"/>
                      <a:pt x="33" y="12"/>
                      <a:pt x="33" y="16"/>
                    </a:cubicBezTo>
                    <a:cubicBezTo>
                      <a:pt x="33" y="20"/>
                      <a:pt x="31" y="24"/>
                      <a:pt x="28" y="27"/>
                    </a:cubicBezTo>
                    <a:cubicBezTo>
                      <a:pt x="25" y="30"/>
                      <a:pt x="21" y="32"/>
                      <a:pt x="17" y="32"/>
                    </a:cubicBezTo>
                    <a:close/>
                    <a:moveTo>
                      <a:pt x="17" y="4"/>
                    </a:moveTo>
                    <a:cubicBezTo>
                      <a:pt x="14" y="4"/>
                      <a:pt x="11" y="6"/>
                      <a:pt x="9" y="8"/>
                    </a:cubicBezTo>
                    <a:cubicBezTo>
                      <a:pt x="4" y="12"/>
                      <a:pt x="4" y="20"/>
                      <a:pt x="9" y="24"/>
                    </a:cubicBezTo>
                    <a:cubicBezTo>
                      <a:pt x="11" y="27"/>
                      <a:pt x="14" y="28"/>
                      <a:pt x="17" y="28"/>
                    </a:cubicBezTo>
                    <a:cubicBezTo>
                      <a:pt x="20" y="28"/>
                      <a:pt x="23" y="27"/>
                      <a:pt x="26" y="24"/>
                    </a:cubicBezTo>
                    <a:cubicBezTo>
                      <a:pt x="30" y="20"/>
                      <a:pt x="30" y="12"/>
                      <a:pt x="26" y="8"/>
                    </a:cubicBezTo>
                    <a:cubicBezTo>
                      <a:pt x="23" y="6"/>
                      <a:pt x="20" y="4"/>
                      <a:pt x="17" y="4"/>
                    </a:cubicBezTo>
                    <a:close/>
                  </a:path>
                </a:pathLst>
              </a:custGeom>
              <a:solidFill>
                <a:schemeClr val="tx2">
                  <a:alpha val="60000"/>
                </a:schemeClr>
              </a:solidFill>
              <a:ln>
                <a:noFill/>
              </a:ln>
              <a:effectLst>
                <a:outerShdw blurRad="50800" dist="38100" dir="2700000" algn="tl" rotWithShape="0">
                  <a:srgbClr val="000000">
                    <a:alpha val="58000"/>
                  </a:srgbClr>
                </a:outerShdw>
              </a:effectLst>
            </p:spPr>
            <p:txBody>
              <a:bodyPr/>
              <a:lstStyle/>
              <a:p>
                <a:endParaRPr lang="de-DE"/>
              </a:p>
            </p:txBody>
          </p:sp>
          <p:sp>
            <p:nvSpPr>
              <p:cNvPr id="23" name="Freeform 34">
                <a:extLst>
                  <a:ext uri="{FF2B5EF4-FFF2-40B4-BE49-F238E27FC236}">
                    <a16:creationId xmlns:a16="http://schemas.microsoft.com/office/drawing/2014/main" id="{5F2F1F83-817B-4678-B0AE-8FFDC49FC825}"/>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rot="5400000" flipV="1">
                <a:off x="11146631" y="3574253"/>
                <a:ext cx="188913"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solidFill>
                <a:schemeClr val="tx2">
                  <a:alpha val="60000"/>
                </a:schemeClr>
              </a:solidFill>
              <a:ln>
                <a:noFill/>
              </a:ln>
              <a:effectLst>
                <a:outerShdw blurRad="50800" dist="38100" dir="2700000" algn="tl" rotWithShape="0">
                  <a:srgbClr val="000000">
                    <a:alpha val="58000"/>
                  </a:srgbClr>
                </a:outerShdw>
              </a:effectLst>
            </p:spPr>
            <p:txBody>
              <a:bodyPr/>
              <a:lstStyle/>
              <a:p>
                <a:endParaRPr lang="de-DE"/>
              </a:p>
            </p:txBody>
          </p:sp>
          <p:sp>
            <p:nvSpPr>
              <p:cNvPr id="24" name="Freeform 37">
                <a:extLst>
                  <a:ext uri="{FF2B5EF4-FFF2-40B4-BE49-F238E27FC236}">
                    <a16:creationId xmlns:a16="http://schemas.microsoft.com/office/drawing/2014/main" id="{F908EB47-32F4-4E82-BF56-FD25BB07474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rot="5400000" flipV="1">
                <a:off x="10230644" y="3034502"/>
                <a:ext cx="304800" cy="1544638"/>
              </a:xfrm>
              <a:custGeom>
                <a:avLst/>
                <a:gdLst/>
                <a:ahLst/>
                <a:cxnLst/>
                <a:rect l="0" t="0" r="r" b="b"/>
                <a:pathLst>
                  <a:path w="192" h="973">
                    <a:moveTo>
                      <a:pt x="15" y="973"/>
                    </a:moveTo>
                    <a:lnTo>
                      <a:pt x="0" y="973"/>
                    </a:lnTo>
                    <a:lnTo>
                      <a:pt x="0" y="790"/>
                    </a:lnTo>
                    <a:lnTo>
                      <a:pt x="174" y="614"/>
                    </a:lnTo>
                    <a:lnTo>
                      <a:pt x="174" y="0"/>
                    </a:lnTo>
                    <a:lnTo>
                      <a:pt x="192" y="0"/>
                    </a:lnTo>
                    <a:lnTo>
                      <a:pt x="192" y="620"/>
                    </a:lnTo>
                    <a:lnTo>
                      <a:pt x="15" y="796"/>
                    </a:lnTo>
                    <a:lnTo>
                      <a:pt x="15" y="973"/>
                    </a:lnTo>
                    <a:close/>
                  </a:path>
                </a:pathLst>
              </a:custGeom>
              <a:solidFill>
                <a:schemeClr val="tx2">
                  <a:alpha val="60000"/>
                </a:schemeClr>
              </a:solidFill>
              <a:ln>
                <a:noFill/>
              </a:ln>
              <a:effectLst>
                <a:outerShdw blurRad="50800" dist="38100" dir="2700000" algn="tl" rotWithShape="0">
                  <a:srgbClr val="000000">
                    <a:alpha val="58000"/>
                  </a:srgbClr>
                </a:outerShdw>
              </a:effectLst>
            </p:spPr>
            <p:txBody>
              <a:bodyPr/>
              <a:lstStyle/>
              <a:p>
                <a:endParaRPr lang="de-DE"/>
              </a:p>
            </p:txBody>
          </p:sp>
          <p:sp>
            <p:nvSpPr>
              <p:cNvPr id="25" name="Freeform 35">
                <a:extLst>
                  <a:ext uri="{FF2B5EF4-FFF2-40B4-BE49-F238E27FC236}">
                    <a16:creationId xmlns:a16="http://schemas.microsoft.com/office/drawing/2014/main" id="{0966000D-B975-4E8A-9BF2-EACF2164050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rot="5400000">
                <a:off x="10034587" y="2562753"/>
                <a:ext cx="298450" cy="1154113"/>
              </a:xfrm>
              <a:custGeom>
                <a:avLst/>
                <a:gdLst/>
                <a:ahLst/>
                <a:cxnLst/>
                <a:rect l="0" t="0" r="r" b="b"/>
                <a:pathLst>
                  <a:path w="188" h="727">
                    <a:moveTo>
                      <a:pt x="15" y="727"/>
                    </a:moveTo>
                    <a:lnTo>
                      <a:pt x="0" y="727"/>
                    </a:lnTo>
                    <a:lnTo>
                      <a:pt x="0" y="407"/>
                    </a:lnTo>
                    <a:lnTo>
                      <a:pt x="0" y="407"/>
                    </a:lnTo>
                    <a:lnTo>
                      <a:pt x="176" y="0"/>
                    </a:lnTo>
                    <a:lnTo>
                      <a:pt x="188" y="6"/>
                    </a:lnTo>
                    <a:lnTo>
                      <a:pt x="15" y="410"/>
                    </a:lnTo>
                    <a:lnTo>
                      <a:pt x="15" y="727"/>
                    </a:lnTo>
                    <a:close/>
                  </a:path>
                </a:pathLst>
              </a:custGeom>
              <a:solidFill>
                <a:schemeClr val="tx2">
                  <a:alpha val="60000"/>
                </a:schemeClr>
              </a:solidFill>
              <a:ln>
                <a:noFill/>
              </a:ln>
              <a:effectLst>
                <a:outerShdw blurRad="50800" dist="38100" dir="2700000" algn="tl" rotWithShape="0">
                  <a:srgbClr val="000000">
                    <a:alpha val="58000"/>
                  </a:srgbClr>
                </a:outerShdw>
              </a:effectLst>
            </p:spPr>
            <p:txBody>
              <a:bodyPr/>
              <a:lstStyle/>
              <a:p>
                <a:endParaRPr lang="de-DE"/>
              </a:p>
            </p:txBody>
          </p:sp>
          <p:sp>
            <p:nvSpPr>
              <p:cNvPr id="26" name="Freeform 36">
                <a:extLst>
                  <a:ext uri="{FF2B5EF4-FFF2-40B4-BE49-F238E27FC236}">
                    <a16:creationId xmlns:a16="http://schemas.microsoft.com/office/drawing/2014/main" id="{A9554499-6796-4AEE-B012-34A5B9A585A6}"/>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rot="5400000">
                <a:off x="10747375" y="3232679"/>
                <a:ext cx="157163" cy="155575"/>
              </a:xfrm>
              <a:custGeom>
                <a:avLst/>
                <a:gdLst/>
                <a:ahLst/>
                <a:cxnLst/>
                <a:rect l="0" t="0" r="r" b="b"/>
                <a:pathLst>
                  <a:path w="33" h="33">
                    <a:moveTo>
                      <a:pt x="17" y="33"/>
                    </a:moveTo>
                    <a:cubicBezTo>
                      <a:pt x="8" y="33"/>
                      <a:pt x="0" y="25"/>
                      <a:pt x="0" y="16"/>
                    </a:cubicBezTo>
                    <a:cubicBezTo>
                      <a:pt x="0" y="7"/>
                      <a:pt x="8" y="0"/>
                      <a:pt x="17" y="0"/>
                    </a:cubicBezTo>
                    <a:cubicBezTo>
                      <a:pt x="26" y="0"/>
                      <a:pt x="33" y="7"/>
                      <a:pt x="33" y="16"/>
                    </a:cubicBezTo>
                    <a:cubicBezTo>
                      <a:pt x="33" y="25"/>
                      <a:pt x="26" y="33"/>
                      <a:pt x="17" y="33"/>
                    </a:cubicBezTo>
                    <a:close/>
                    <a:moveTo>
                      <a:pt x="17" y="4"/>
                    </a:moveTo>
                    <a:cubicBezTo>
                      <a:pt x="10" y="4"/>
                      <a:pt x="4" y="9"/>
                      <a:pt x="4" y="16"/>
                    </a:cubicBezTo>
                    <a:cubicBezTo>
                      <a:pt x="4" y="23"/>
                      <a:pt x="10" y="29"/>
                      <a:pt x="17" y="29"/>
                    </a:cubicBezTo>
                    <a:cubicBezTo>
                      <a:pt x="23" y="29"/>
                      <a:pt x="29" y="23"/>
                      <a:pt x="29" y="16"/>
                    </a:cubicBezTo>
                    <a:cubicBezTo>
                      <a:pt x="29" y="9"/>
                      <a:pt x="23" y="4"/>
                      <a:pt x="17" y="4"/>
                    </a:cubicBezTo>
                    <a:close/>
                  </a:path>
                </a:pathLst>
              </a:custGeom>
              <a:solidFill>
                <a:schemeClr val="tx2">
                  <a:alpha val="60000"/>
                </a:schemeClr>
              </a:solidFill>
              <a:ln>
                <a:noFill/>
              </a:ln>
              <a:effectLst>
                <a:outerShdw blurRad="50800" dist="38100" dir="2700000" algn="tl" rotWithShape="0">
                  <a:srgbClr val="000000">
                    <a:alpha val="58000"/>
                  </a:srgbClr>
                </a:outerShdw>
              </a:effectLst>
            </p:spPr>
            <p:txBody>
              <a:bodyPr/>
              <a:lstStyle/>
              <a:p>
                <a:endParaRPr lang="de-DE"/>
              </a:p>
            </p:txBody>
          </p:sp>
          <p:sp>
            <p:nvSpPr>
              <p:cNvPr id="27" name="Freeform 38">
                <a:extLst>
                  <a:ext uri="{FF2B5EF4-FFF2-40B4-BE49-F238E27FC236}">
                    <a16:creationId xmlns:a16="http://schemas.microsoft.com/office/drawing/2014/main" id="{9DD40864-34BD-491F-B591-180E7B32C121}"/>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rot="5400000">
                <a:off x="11399044" y="3095360"/>
                <a:ext cx="188913"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solidFill>
                <a:schemeClr val="tx2">
                  <a:alpha val="60000"/>
                </a:schemeClr>
              </a:solidFill>
              <a:ln>
                <a:noFill/>
              </a:ln>
              <a:effectLst>
                <a:outerShdw blurRad="50800" dist="38100" dir="2700000" algn="tl" rotWithShape="0">
                  <a:srgbClr val="000000">
                    <a:alpha val="58000"/>
                  </a:srgbClr>
                </a:outerShdw>
              </a:effectLst>
            </p:spPr>
            <p:txBody>
              <a:bodyPr/>
              <a:lstStyle/>
              <a:p>
                <a:endParaRPr lang="de-DE"/>
              </a:p>
            </p:txBody>
          </p:sp>
          <p:sp>
            <p:nvSpPr>
              <p:cNvPr id="28" name="Freeform 39">
                <a:extLst>
                  <a:ext uri="{FF2B5EF4-FFF2-40B4-BE49-F238E27FC236}">
                    <a16:creationId xmlns:a16="http://schemas.microsoft.com/office/drawing/2014/main" id="{2623F54C-4373-4D30-90DB-3129BDDF54A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rot="5400000">
                <a:off x="10353675" y="2153178"/>
                <a:ext cx="307975" cy="1801813"/>
              </a:xfrm>
              <a:custGeom>
                <a:avLst/>
                <a:gdLst/>
                <a:ahLst/>
                <a:cxnLst/>
                <a:rect l="0" t="0" r="r" b="b"/>
                <a:pathLst>
                  <a:path w="194" h="1135">
                    <a:moveTo>
                      <a:pt x="18" y="1135"/>
                    </a:moveTo>
                    <a:lnTo>
                      <a:pt x="0" y="1135"/>
                    </a:lnTo>
                    <a:lnTo>
                      <a:pt x="0" y="354"/>
                    </a:lnTo>
                    <a:lnTo>
                      <a:pt x="176" y="177"/>
                    </a:lnTo>
                    <a:lnTo>
                      <a:pt x="176" y="0"/>
                    </a:lnTo>
                    <a:lnTo>
                      <a:pt x="194" y="0"/>
                    </a:lnTo>
                    <a:lnTo>
                      <a:pt x="194" y="183"/>
                    </a:lnTo>
                    <a:lnTo>
                      <a:pt x="18" y="360"/>
                    </a:lnTo>
                    <a:lnTo>
                      <a:pt x="18" y="1135"/>
                    </a:lnTo>
                    <a:close/>
                  </a:path>
                </a:pathLst>
              </a:custGeom>
              <a:solidFill>
                <a:schemeClr val="tx2">
                  <a:alpha val="60000"/>
                </a:schemeClr>
              </a:solidFill>
              <a:ln>
                <a:noFill/>
              </a:ln>
              <a:effectLst>
                <a:outerShdw blurRad="50800" dist="38100" dir="2700000" algn="tl" rotWithShape="0">
                  <a:srgbClr val="000000">
                    <a:alpha val="58000"/>
                  </a:srgbClr>
                </a:outerShdw>
              </a:effectLst>
            </p:spPr>
            <p:txBody>
              <a:bodyPr/>
              <a:lstStyle/>
              <a:p>
                <a:endParaRPr lang="de-DE"/>
              </a:p>
            </p:txBody>
          </p:sp>
          <p:sp>
            <p:nvSpPr>
              <p:cNvPr id="29" name="Freeform 40">
                <a:extLst>
                  <a:ext uri="{FF2B5EF4-FFF2-40B4-BE49-F238E27FC236}">
                    <a16:creationId xmlns:a16="http://schemas.microsoft.com/office/drawing/2014/main" id="{1FF42884-D4B2-462F-9FA7-4FA892532245}"/>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rot="5400000">
                <a:off x="9848850" y="3308878"/>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solidFill>
                <a:schemeClr val="tx2">
                  <a:alpha val="60000"/>
                </a:schemeClr>
              </a:solidFill>
              <a:ln>
                <a:noFill/>
              </a:ln>
              <a:effectLst>
                <a:outerShdw blurRad="50800" dist="38100" dir="2700000" algn="tl" rotWithShape="0">
                  <a:srgbClr val="000000">
                    <a:alpha val="58000"/>
                  </a:srgbClr>
                </a:outerShdw>
              </a:effectLst>
            </p:spPr>
            <p:txBody>
              <a:bodyPr/>
              <a:lstStyle/>
              <a:p>
                <a:endParaRPr lang="de-DE"/>
              </a:p>
            </p:txBody>
          </p:sp>
          <p:sp>
            <p:nvSpPr>
              <p:cNvPr id="30" name="Rectangle 41">
                <a:extLst>
                  <a:ext uri="{FF2B5EF4-FFF2-40B4-BE49-F238E27FC236}">
                    <a16:creationId xmlns:a16="http://schemas.microsoft.com/office/drawing/2014/main" id="{27F4D4BA-37F5-4D54-BDFF-733F621D5DB0}"/>
                  </a:ext>
                  <a:ext uri="{C183D7F6-B498-43B3-948B-1728B52AA6E4}">
                    <adec:decorative xmlns:adec="http://schemas.microsoft.com/office/drawing/2017/decorative" val="1"/>
                  </a:ext>
                </a:extLst>
              </p:cNvPr>
              <p:cNvSpPr>
                <a:spLocks noChangeArrowheads="1"/>
              </p:cNvSpPr>
              <p:nvPr>
                <p:extLst>
                  <p:ext uri="{386F3935-93C4-4BCD-93E2-E3B085C9AB24}">
                    <p16:designElem xmlns:p16="http://schemas.microsoft.com/office/powerpoint/2015/main" val="1"/>
                  </p:ext>
                </p:extLst>
              </p:nvPr>
            </p:nvSpPr>
            <p:spPr bwMode="auto">
              <a:xfrm rot="5400000">
                <a:off x="9721056" y="3284272"/>
                <a:ext cx="23813" cy="252413"/>
              </a:xfrm>
              <a:prstGeom prst="rect">
                <a:avLst/>
              </a:prstGeom>
              <a:solidFill>
                <a:schemeClr val="tx2">
                  <a:alpha val="60000"/>
                </a:schemeClr>
              </a:solidFill>
              <a:ln>
                <a:noFill/>
              </a:ln>
              <a:effectLst>
                <a:outerShdw blurRad="50800" dist="38100" dir="2700000" algn="tl" rotWithShape="0">
                  <a:srgbClr val="000000">
                    <a:alpha val="58000"/>
                  </a:srgbClr>
                </a:outerShdw>
              </a:effectLst>
            </p:spPr>
            <p:txBody>
              <a:bodyPr/>
              <a:lstStyle/>
              <a:p>
                <a:endParaRPr lang="de-DE"/>
              </a:p>
            </p:txBody>
          </p:sp>
          <p:sp>
            <p:nvSpPr>
              <p:cNvPr id="31" name="Freeform 32">
                <a:extLst>
                  <a:ext uri="{FF2B5EF4-FFF2-40B4-BE49-F238E27FC236}">
                    <a16:creationId xmlns:a16="http://schemas.microsoft.com/office/drawing/2014/main" id="{29E4A0E5-0441-4563-A947-12A5781105E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rot="16200000" flipH="1" flipV="1">
                <a:off x="2122751" y="3532184"/>
                <a:ext cx="417513" cy="512763"/>
              </a:xfrm>
              <a:custGeom>
                <a:avLst/>
                <a:gdLst/>
                <a:ahLst/>
                <a:cxnLst/>
                <a:rect l="0" t="0" r="r" b="b"/>
                <a:pathLst>
                  <a:path w="263" h="323">
                    <a:moveTo>
                      <a:pt x="12" y="323"/>
                    </a:moveTo>
                    <a:lnTo>
                      <a:pt x="0" y="314"/>
                    </a:lnTo>
                    <a:lnTo>
                      <a:pt x="203" y="108"/>
                    </a:lnTo>
                    <a:lnTo>
                      <a:pt x="248" y="0"/>
                    </a:lnTo>
                    <a:lnTo>
                      <a:pt x="263" y="6"/>
                    </a:lnTo>
                    <a:lnTo>
                      <a:pt x="218" y="117"/>
                    </a:lnTo>
                    <a:lnTo>
                      <a:pt x="218" y="117"/>
                    </a:lnTo>
                    <a:lnTo>
                      <a:pt x="12" y="323"/>
                    </a:lnTo>
                    <a:close/>
                  </a:path>
                </a:pathLst>
              </a:custGeom>
              <a:solidFill>
                <a:schemeClr val="tx2">
                  <a:alpha val="60000"/>
                </a:schemeClr>
              </a:solidFill>
              <a:ln>
                <a:noFill/>
              </a:ln>
              <a:effectLst>
                <a:outerShdw blurRad="50800" dist="38100" dir="2700000" algn="tl" rotWithShape="0">
                  <a:srgbClr val="000000">
                    <a:alpha val="58000"/>
                  </a:srgbClr>
                </a:outerShdw>
              </a:effectLst>
            </p:spPr>
            <p:txBody>
              <a:bodyPr/>
              <a:lstStyle/>
              <a:p>
                <a:endParaRPr lang="de-DE"/>
              </a:p>
            </p:txBody>
          </p:sp>
          <p:sp>
            <p:nvSpPr>
              <p:cNvPr id="32" name="Freeform 33">
                <a:extLst>
                  <a:ext uri="{FF2B5EF4-FFF2-40B4-BE49-F238E27FC236}">
                    <a16:creationId xmlns:a16="http://schemas.microsoft.com/office/drawing/2014/main" id="{4A8D89B4-AD1B-410A-870B-1042E075A04E}"/>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rot="16200000" flipH="1" flipV="1">
                <a:off x="1958445" y="3463128"/>
                <a:ext cx="157163" cy="152400"/>
              </a:xfrm>
              <a:custGeom>
                <a:avLst/>
                <a:gdLst/>
                <a:ahLst/>
                <a:cxnLst/>
                <a:rect l="0" t="0" r="r" b="b"/>
                <a:pathLst>
                  <a:path w="33" h="32">
                    <a:moveTo>
                      <a:pt x="17" y="32"/>
                    </a:moveTo>
                    <a:cubicBezTo>
                      <a:pt x="13" y="32"/>
                      <a:pt x="9" y="30"/>
                      <a:pt x="6" y="27"/>
                    </a:cubicBezTo>
                    <a:cubicBezTo>
                      <a:pt x="0" y="21"/>
                      <a:pt x="0" y="11"/>
                      <a:pt x="6" y="5"/>
                    </a:cubicBezTo>
                    <a:cubicBezTo>
                      <a:pt x="9" y="2"/>
                      <a:pt x="13" y="0"/>
                      <a:pt x="17" y="0"/>
                    </a:cubicBezTo>
                    <a:cubicBezTo>
                      <a:pt x="21" y="0"/>
                      <a:pt x="25" y="2"/>
                      <a:pt x="28" y="5"/>
                    </a:cubicBezTo>
                    <a:cubicBezTo>
                      <a:pt x="31" y="8"/>
                      <a:pt x="33" y="12"/>
                      <a:pt x="33" y="16"/>
                    </a:cubicBezTo>
                    <a:cubicBezTo>
                      <a:pt x="33" y="20"/>
                      <a:pt x="31" y="24"/>
                      <a:pt x="28" y="27"/>
                    </a:cubicBezTo>
                    <a:cubicBezTo>
                      <a:pt x="25" y="30"/>
                      <a:pt x="21" y="32"/>
                      <a:pt x="17" y="32"/>
                    </a:cubicBezTo>
                    <a:close/>
                    <a:moveTo>
                      <a:pt x="17" y="4"/>
                    </a:moveTo>
                    <a:cubicBezTo>
                      <a:pt x="14" y="4"/>
                      <a:pt x="11" y="6"/>
                      <a:pt x="9" y="8"/>
                    </a:cubicBezTo>
                    <a:cubicBezTo>
                      <a:pt x="4" y="12"/>
                      <a:pt x="4" y="20"/>
                      <a:pt x="9" y="24"/>
                    </a:cubicBezTo>
                    <a:cubicBezTo>
                      <a:pt x="11" y="27"/>
                      <a:pt x="14" y="28"/>
                      <a:pt x="17" y="28"/>
                    </a:cubicBezTo>
                    <a:cubicBezTo>
                      <a:pt x="20" y="28"/>
                      <a:pt x="23" y="27"/>
                      <a:pt x="26" y="24"/>
                    </a:cubicBezTo>
                    <a:cubicBezTo>
                      <a:pt x="30" y="20"/>
                      <a:pt x="30" y="12"/>
                      <a:pt x="26" y="8"/>
                    </a:cubicBezTo>
                    <a:cubicBezTo>
                      <a:pt x="23" y="6"/>
                      <a:pt x="20" y="4"/>
                      <a:pt x="17" y="4"/>
                    </a:cubicBezTo>
                    <a:close/>
                  </a:path>
                </a:pathLst>
              </a:custGeom>
              <a:solidFill>
                <a:schemeClr val="tx2">
                  <a:alpha val="60000"/>
                </a:schemeClr>
              </a:solidFill>
              <a:ln>
                <a:noFill/>
              </a:ln>
              <a:effectLst>
                <a:outerShdw blurRad="50800" dist="38100" dir="2700000" algn="tl" rotWithShape="0">
                  <a:srgbClr val="000000">
                    <a:alpha val="58000"/>
                  </a:srgbClr>
                </a:outerShdw>
              </a:effectLst>
            </p:spPr>
            <p:txBody>
              <a:bodyPr/>
              <a:lstStyle/>
              <a:p>
                <a:endParaRPr lang="de-DE"/>
              </a:p>
            </p:txBody>
          </p:sp>
          <p:sp>
            <p:nvSpPr>
              <p:cNvPr id="33" name="Freeform 34">
                <a:extLst>
                  <a:ext uri="{FF2B5EF4-FFF2-40B4-BE49-F238E27FC236}">
                    <a16:creationId xmlns:a16="http://schemas.microsoft.com/office/drawing/2014/main" id="{DFC54570-9F45-44E6-AC94-4B3192D44B28}"/>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rot="16200000" flipH="1" flipV="1">
                <a:off x="858308" y="3726653"/>
                <a:ext cx="188913"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solidFill>
                <a:schemeClr val="tx2">
                  <a:alpha val="60000"/>
                </a:schemeClr>
              </a:solidFill>
              <a:ln>
                <a:noFill/>
              </a:ln>
              <a:effectLst>
                <a:outerShdw blurRad="50800" dist="38100" dir="2700000" algn="tl" rotWithShape="0">
                  <a:srgbClr val="000000">
                    <a:alpha val="58000"/>
                  </a:srgbClr>
                </a:outerShdw>
              </a:effectLst>
            </p:spPr>
            <p:txBody>
              <a:bodyPr/>
              <a:lstStyle/>
              <a:p>
                <a:endParaRPr lang="de-DE"/>
              </a:p>
            </p:txBody>
          </p:sp>
          <p:sp>
            <p:nvSpPr>
              <p:cNvPr id="34" name="Freeform 37">
                <a:extLst>
                  <a:ext uri="{FF2B5EF4-FFF2-40B4-BE49-F238E27FC236}">
                    <a16:creationId xmlns:a16="http://schemas.microsoft.com/office/drawing/2014/main" id="{A976F76C-4BBB-4CD4-9270-5E4E8802BF7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rot="16200000" flipH="1" flipV="1">
                <a:off x="1658407" y="3186902"/>
                <a:ext cx="304800" cy="1544638"/>
              </a:xfrm>
              <a:custGeom>
                <a:avLst/>
                <a:gdLst/>
                <a:ahLst/>
                <a:cxnLst/>
                <a:rect l="0" t="0" r="r" b="b"/>
                <a:pathLst>
                  <a:path w="192" h="973">
                    <a:moveTo>
                      <a:pt x="15" y="973"/>
                    </a:moveTo>
                    <a:lnTo>
                      <a:pt x="0" y="973"/>
                    </a:lnTo>
                    <a:lnTo>
                      <a:pt x="0" y="790"/>
                    </a:lnTo>
                    <a:lnTo>
                      <a:pt x="174" y="614"/>
                    </a:lnTo>
                    <a:lnTo>
                      <a:pt x="174" y="0"/>
                    </a:lnTo>
                    <a:lnTo>
                      <a:pt x="192" y="0"/>
                    </a:lnTo>
                    <a:lnTo>
                      <a:pt x="192" y="620"/>
                    </a:lnTo>
                    <a:lnTo>
                      <a:pt x="15" y="796"/>
                    </a:lnTo>
                    <a:lnTo>
                      <a:pt x="15" y="973"/>
                    </a:lnTo>
                    <a:close/>
                  </a:path>
                </a:pathLst>
              </a:custGeom>
              <a:solidFill>
                <a:schemeClr val="tx2">
                  <a:alpha val="60000"/>
                </a:schemeClr>
              </a:solidFill>
              <a:ln>
                <a:noFill/>
              </a:ln>
              <a:effectLst>
                <a:outerShdw blurRad="50800" dist="38100" dir="2700000" algn="tl" rotWithShape="0">
                  <a:srgbClr val="000000">
                    <a:alpha val="58000"/>
                  </a:srgbClr>
                </a:outerShdw>
              </a:effectLst>
            </p:spPr>
            <p:txBody>
              <a:bodyPr/>
              <a:lstStyle/>
              <a:p>
                <a:endParaRPr lang="de-DE"/>
              </a:p>
            </p:txBody>
          </p:sp>
          <p:sp>
            <p:nvSpPr>
              <p:cNvPr id="35" name="Freeform 35">
                <a:extLst>
                  <a:ext uri="{FF2B5EF4-FFF2-40B4-BE49-F238E27FC236}">
                    <a16:creationId xmlns:a16="http://schemas.microsoft.com/office/drawing/2014/main" id="{06081E5F-35E2-4E9E-A0DA-9E2F769C4CE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rot="16200000" flipH="1">
                <a:off x="1860814" y="2715153"/>
                <a:ext cx="298450" cy="1154113"/>
              </a:xfrm>
              <a:custGeom>
                <a:avLst/>
                <a:gdLst/>
                <a:ahLst/>
                <a:cxnLst/>
                <a:rect l="0" t="0" r="r" b="b"/>
                <a:pathLst>
                  <a:path w="188" h="727">
                    <a:moveTo>
                      <a:pt x="15" y="727"/>
                    </a:moveTo>
                    <a:lnTo>
                      <a:pt x="0" y="727"/>
                    </a:lnTo>
                    <a:lnTo>
                      <a:pt x="0" y="407"/>
                    </a:lnTo>
                    <a:lnTo>
                      <a:pt x="0" y="407"/>
                    </a:lnTo>
                    <a:lnTo>
                      <a:pt x="176" y="0"/>
                    </a:lnTo>
                    <a:lnTo>
                      <a:pt x="188" y="6"/>
                    </a:lnTo>
                    <a:lnTo>
                      <a:pt x="15" y="410"/>
                    </a:lnTo>
                    <a:lnTo>
                      <a:pt x="15" y="727"/>
                    </a:lnTo>
                    <a:close/>
                  </a:path>
                </a:pathLst>
              </a:custGeom>
              <a:solidFill>
                <a:schemeClr val="tx2">
                  <a:alpha val="60000"/>
                </a:schemeClr>
              </a:solidFill>
              <a:ln>
                <a:noFill/>
              </a:ln>
              <a:effectLst>
                <a:outerShdw blurRad="50800" dist="38100" dir="2700000" algn="tl" rotWithShape="0">
                  <a:srgbClr val="000000">
                    <a:alpha val="58000"/>
                  </a:srgbClr>
                </a:outerShdw>
              </a:effectLst>
            </p:spPr>
            <p:txBody>
              <a:bodyPr/>
              <a:lstStyle/>
              <a:p>
                <a:endParaRPr lang="de-DE"/>
              </a:p>
            </p:txBody>
          </p:sp>
          <p:sp>
            <p:nvSpPr>
              <p:cNvPr id="36" name="Freeform 36">
                <a:extLst>
                  <a:ext uri="{FF2B5EF4-FFF2-40B4-BE49-F238E27FC236}">
                    <a16:creationId xmlns:a16="http://schemas.microsoft.com/office/drawing/2014/main" id="{7B7B4F78-1391-433D-AAE5-0FA8B8EE1817}"/>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rot="16200000" flipH="1">
                <a:off x="1289314" y="3385079"/>
                <a:ext cx="157163" cy="155575"/>
              </a:xfrm>
              <a:custGeom>
                <a:avLst/>
                <a:gdLst/>
                <a:ahLst/>
                <a:cxnLst/>
                <a:rect l="0" t="0" r="r" b="b"/>
                <a:pathLst>
                  <a:path w="33" h="33">
                    <a:moveTo>
                      <a:pt x="17" y="33"/>
                    </a:moveTo>
                    <a:cubicBezTo>
                      <a:pt x="8" y="33"/>
                      <a:pt x="0" y="25"/>
                      <a:pt x="0" y="16"/>
                    </a:cubicBezTo>
                    <a:cubicBezTo>
                      <a:pt x="0" y="7"/>
                      <a:pt x="8" y="0"/>
                      <a:pt x="17" y="0"/>
                    </a:cubicBezTo>
                    <a:cubicBezTo>
                      <a:pt x="26" y="0"/>
                      <a:pt x="33" y="7"/>
                      <a:pt x="33" y="16"/>
                    </a:cubicBezTo>
                    <a:cubicBezTo>
                      <a:pt x="33" y="25"/>
                      <a:pt x="26" y="33"/>
                      <a:pt x="17" y="33"/>
                    </a:cubicBezTo>
                    <a:close/>
                    <a:moveTo>
                      <a:pt x="17" y="4"/>
                    </a:moveTo>
                    <a:cubicBezTo>
                      <a:pt x="10" y="4"/>
                      <a:pt x="4" y="9"/>
                      <a:pt x="4" y="16"/>
                    </a:cubicBezTo>
                    <a:cubicBezTo>
                      <a:pt x="4" y="23"/>
                      <a:pt x="10" y="29"/>
                      <a:pt x="17" y="29"/>
                    </a:cubicBezTo>
                    <a:cubicBezTo>
                      <a:pt x="23" y="29"/>
                      <a:pt x="29" y="23"/>
                      <a:pt x="29" y="16"/>
                    </a:cubicBezTo>
                    <a:cubicBezTo>
                      <a:pt x="29" y="9"/>
                      <a:pt x="23" y="4"/>
                      <a:pt x="17" y="4"/>
                    </a:cubicBezTo>
                    <a:close/>
                  </a:path>
                </a:pathLst>
              </a:custGeom>
              <a:solidFill>
                <a:schemeClr val="tx2">
                  <a:alpha val="60000"/>
                </a:schemeClr>
              </a:solidFill>
              <a:ln>
                <a:noFill/>
              </a:ln>
              <a:effectLst>
                <a:outerShdw blurRad="50800" dist="38100" dir="2700000" algn="tl" rotWithShape="0">
                  <a:srgbClr val="000000">
                    <a:alpha val="58000"/>
                  </a:srgbClr>
                </a:outerShdw>
              </a:effectLst>
            </p:spPr>
            <p:txBody>
              <a:bodyPr/>
              <a:lstStyle/>
              <a:p>
                <a:endParaRPr lang="de-DE"/>
              </a:p>
            </p:txBody>
          </p:sp>
          <p:sp>
            <p:nvSpPr>
              <p:cNvPr id="37" name="Freeform 38">
                <a:extLst>
                  <a:ext uri="{FF2B5EF4-FFF2-40B4-BE49-F238E27FC236}">
                    <a16:creationId xmlns:a16="http://schemas.microsoft.com/office/drawing/2014/main" id="{EF63F42B-29ED-4285-99D1-5FA657DA929D}"/>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rot="16200000" flipH="1">
                <a:off x="605895" y="3247760"/>
                <a:ext cx="188913"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solidFill>
                <a:schemeClr val="tx2">
                  <a:alpha val="60000"/>
                </a:schemeClr>
              </a:solidFill>
              <a:ln>
                <a:noFill/>
              </a:ln>
              <a:effectLst>
                <a:outerShdw blurRad="50800" dist="38100" dir="2700000" algn="tl" rotWithShape="0">
                  <a:srgbClr val="000000">
                    <a:alpha val="58000"/>
                  </a:srgbClr>
                </a:outerShdw>
              </a:effectLst>
            </p:spPr>
            <p:txBody>
              <a:bodyPr/>
              <a:lstStyle/>
              <a:p>
                <a:endParaRPr lang="de-DE"/>
              </a:p>
            </p:txBody>
          </p:sp>
          <p:sp>
            <p:nvSpPr>
              <p:cNvPr id="38" name="Freeform 39">
                <a:extLst>
                  <a:ext uri="{FF2B5EF4-FFF2-40B4-BE49-F238E27FC236}">
                    <a16:creationId xmlns:a16="http://schemas.microsoft.com/office/drawing/2014/main" id="{EB7A6053-A7CF-4785-B396-6F70D6EBE9B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rot="16200000" flipH="1">
                <a:off x="1532202" y="2305578"/>
                <a:ext cx="307975" cy="1801813"/>
              </a:xfrm>
              <a:custGeom>
                <a:avLst/>
                <a:gdLst/>
                <a:ahLst/>
                <a:cxnLst/>
                <a:rect l="0" t="0" r="r" b="b"/>
                <a:pathLst>
                  <a:path w="194" h="1135">
                    <a:moveTo>
                      <a:pt x="18" y="1135"/>
                    </a:moveTo>
                    <a:lnTo>
                      <a:pt x="0" y="1135"/>
                    </a:lnTo>
                    <a:lnTo>
                      <a:pt x="0" y="354"/>
                    </a:lnTo>
                    <a:lnTo>
                      <a:pt x="176" y="177"/>
                    </a:lnTo>
                    <a:lnTo>
                      <a:pt x="176" y="0"/>
                    </a:lnTo>
                    <a:lnTo>
                      <a:pt x="194" y="0"/>
                    </a:lnTo>
                    <a:lnTo>
                      <a:pt x="194" y="183"/>
                    </a:lnTo>
                    <a:lnTo>
                      <a:pt x="18" y="360"/>
                    </a:lnTo>
                    <a:lnTo>
                      <a:pt x="18" y="1135"/>
                    </a:lnTo>
                    <a:close/>
                  </a:path>
                </a:pathLst>
              </a:custGeom>
              <a:solidFill>
                <a:schemeClr val="tx2">
                  <a:alpha val="60000"/>
                </a:schemeClr>
              </a:solidFill>
              <a:ln>
                <a:noFill/>
              </a:ln>
              <a:effectLst>
                <a:outerShdw blurRad="50800" dist="38100" dir="2700000" algn="tl" rotWithShape="0">
                  <a:srgbClr val="000000">
                    <a:alpha val="58000"/>
                  </a:srgbClr>
                </a:outerShdw>
              </a:effectLst>
            </p:spPr>
            <p:txBody>
              <a:bodyPr/>
              <a:lstStyle/>
              <a:p>
                <a:endParaRPr lang="de-DE"/>
              </a:p>
            </p:txBody>
          </p:sp>
          <p:sp>
            <p:nvSpPr>
              <p:cNvPr id="39" name="Freeform 40">
                <a:extLst>
                  <a:ext uri="{FF2B5EF4-FFF2-40B4-BE49-F238E27FC236}">
                    <a16:creationId xmlns:a16="http://schemas.microsoft.com/office/drawing/2014/main" id="{E6337518-A10D-47A5-BD86-6D1F3FAF3C99}"/>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rot="16200000" flipH="1">
                <a:off x="2154501" y="3461278"/>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solidFill>
                <a:schemeClr val="tx2">
                  <a:alpha val="60000"/>
                </a:schemeClr>
              </a:solidFill>
              <a:ln>
                <a:noFill/>
              </a:ln>
              <a:effectLst>
                <a:outerShdw blurRad="50800" dist="38100" dir="2700000" algn="tl" rotWithShape="0">
                  <a:srgbClr val="000000">
                    <a:alpha val="58000"/>
                  </a:srgbClr>
                </a:outerShdw>
              </a:effectLst>
            </p:spPr>
            <p:txBody>
              <a:bodyPr/>
              <a:lstStyle/>
              <a:p>
                <a:endParaRPr lang="de-DE"/>
              </a:p>
            </p:txBody>
          </p:sp>
          <p:sp>
            <p:nvSpPr>
              <p:cNvPr id="40" name="Rectangle 41">
                <a:extLst>
                  <a:ext uri="{FF2B5EF4-FFF2-40B4-BE49-F238E27FC236}">
                    <a16:creationId xmlns:a16="http://schemas.microsoft.com/office/drawing/2014/main" id="{7591C37F-6498-4992-992D-D413A84752D3}"/>
                  </a:ext>
                  <a:ext uri="{C183D7F6-B498-43B3-948B-1728B52AA6E4}">
                    <adec:decorative xmlns:adec="http://schemas.microsoft.com/office/drawing/2017/decorative" val="1"/>
                  </a:ext>
                </a:extLst>
              </p:cNvPr>
              <p:cNvSpPr>
                <a:spLocks noChangeArrowheads="1"/>
              </p:cNvSpPr>
              <p:nvPr>
                <p:extLst>
                  <p:ext uri="{386F3935-93C4-4BCD-93E2-E3B085C9AB24}">
                    <p16:designElem xmlns:p16="http://schemas.microsoft.com/office/powerpoint/2015/main" val="1"/>
                  </p:ext>
                </p:extLst>
              </p:nvPr>
            </p:nvSpPr>
            <p:spPr bwMode="auto">
              <a:xfrm rot="16200000" flipH="1">
                <a:off x="2448983" y="3436672"/>
                <a:ext cx="23813" cy="252413"/>
              </a:xfrm>
              <a:prstGeom prst="rect">
                <a:avLst/>
              </a:prstGeom>
              <a:solidFill>
                <a:schemeClr val="tx2">
                  <a:alpha val="60000"/>
                </a:schemeClr>
              </a:solidFill>
              <a:ln>
                <a:noFill/>
              </a:ln>
              <a:effectLst>
                <a:outerShdw blurRad="50800" dist="38100" dir="2700000" algn="tl" rotWithShape="0">
                  <a:srgbClr val="000000">
                    <a:alpha val="58000"/>
                  </a:srgbClr>
                </a:outerShdw>
              </a:effectLst>
            </p:spPr>
            <p:txBody>
              <a:bodyPr/>
              <a:lstStyle/>
              <a:p>
                <a:endParaRPr lang="de-DE"/>
              </a:p>
            </p:txBody>
          </p:sp>
        </p:grpSp>
      </p:grpSp>
      <p:sp>
        <p:nvSpPr>
          <p:cNvPr id="2" name="Titel 1">
            <a:extLst>
              <a:ext uri="{FF2B5EF4-FFF2-40B4-BE49-F238E27FC236}">
                <a16:creationId xmlns:a16="http://schemas.microsoft.com/office/drawing/2014/main" id="{F125E6AD-14E2-B393-303A-96921C56038B}"/>
              </a:ext>
            </a:extLst>
          </p:cNvPr>
          <p:cNvSpPr>
            <a:spLocks noGrp="1"/>
          </p:cNvSpPr>
          <p:nvPr>
            <p:ph type="ctrTitle"/>
          </p:nvPr>
        </p:nvSpPr>
        <p:spPr>
          <a:xfrm>
            <a:off x="2667000" y="2328334"/>
            <a:ext cx="6858000" cy="1367896"/>
          </a:xfrm>
        </p:spPr>
        <p:txBody>
          <a:bodyPr>
            <a:normAutofit fontScale="90000"/>
          </a:bodyPr>
          <a:lstStyle/>
          <a:p>
            <a:pPr algn="ctr"/>
            <a:r>
              <a:rPr lang="de-DE" sz="3600" dirty="0"/>
              <a:t>Chemieunterricht mit digitalen Medien Innovieren (Orientierungsmodul)</a:t>
            </a:r>
          </a:p>
        </p:txBody>
      </p:sp>
      <p:sp>
        <p:nvSpPr>
          <p:cNvPr id="3" name="Untertitel 2">
            <a:extLst>
              <a:ext uri="{FF2B5EF4-FFF2-40B4-BE49-F238E27FC236}">
                <a16:creationId xmlns:a16="http://schemas.microsoft.com/office/drawing/2014/main" id="{22CBD4DB-1778-8C84-9F95-3D7F1C0910D3}"/>
              </a:ext>
            </a:extLst>
          </p:cNvPr>
          <p:cNvSpPr>
            <a:spLocks noGrp="1"/>
          </p:cNvSpPr>
          <p:nvPr>
            <p:ph type="subTitle" idx="1"/>
          </p:nvPr>
        </p:nvSpPr>
        <p:spPr>
          <a:xfrm>
            <a:off x="2663164" y="3916360"/>
            <a:ext cx="6857999" cy="714907"/>
          </a:xfrm>
        </p:spPr>
        <p:txBody>
          <a:bodyPr>
            <a:normAutofit/>
          </a:bodyPr>
          <a:lstStyle/>
          <a:p>
            <a:pPr algn="ctr"/>
            <a:r>
              <a:rPr lang="de-DE" dirty="0">
                <a:latin typeface="Arial" panose="020B0604020202020204" pitchFamily="34" charset="0"/>
                <a:cs typeface="Arial" panose="020B0604020202020204" pitchFamily="34" charset="0"/>
              </a:rPr>
              <a:t>Digi</a:t>
            </a:r>
            <a:r>
              <a:rPr lang="de-DE" dirty="0">
                <a:solidFill>
                  <a:srgbClr val="FA6200"/>
                </a:solidFill>
                <a:latin typeface="Arial" panose="020B0604020202020204" pitchFamily="34" charset="0"/>
                <a:cs typeface="Arial" panose="020B0604020202020204" pitchFamily="34" charset="0"/>
              </a:rPr>
              <a:t>Pro</a:t>
            </a:r>
            <a:r>
              <a:rPr lang="de-DE" dirty="0">
                <a:latin typeface="Arial" panose="020B0604020202020204" pitchFamily="34" charset="0"/>
                <a:cs typeface="Arial" panose="020B0604020202020204" pitchFamily="34" charset="0"/>
              </a:rPr>
              <a:t>MIN Chemie</a:t>
            </a:r>
          </a:p>
        </p:txBody>
      </p:sp>
    </p:spTree>
    <p:extLst>
      <p:ext uri="{BB962C8B-B14F-4D97-AF65-F5344CB8AC3E}">
        <p14:creationId xmlns:p14="http://schemas.microsoft.com/office/powerpoint/2010/main" val="8105011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blinds(horizontal)">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2" name="Inhaltsplatzhalter 11" descr="Ein Bild, das Menschliches Gesicht, Person, Lächeln, Kleidung enthält.&#10;&#10;Automatisch generierte Beschreibung">
            <a:extLst>
              <a:ext uri="{FF2B5EF4-FFF2-40B4-BE49-F238E27FC236}">
                <a16:creationId xmlns:a16="http://schemas.microsoft.com/office/drawing/2014/main" id="{EDC53230-2B46-88EF-2FA4-E854466B444D}"/>
              </a:ext>
            </a:extLst>
          </p:cNvPr>
          <p:cNvPicPr>
            <a:picLocks noChangeAspect="1"/>
          </p:cNvPicPr>
          <p:nvPr/>
        </p:nvPicPr>
        <p:blipFill>
          <a:blip r:embed="rId3"/>
          <a:stretch>
            <a:fillRect/>
          </a:stretch>
        </p:blipFill>
        <p:spPr>
          <a:xfrm>
            <a:off x="1987020" y="1185746"/>
            <a:ext cx="1337756" cy="1337756"/>
          </a:xfrm>
          <a:prstGeom prst="ellipse">
            <a:avLst/>
          </a:prstGeom>
          <a:ln w="19050" cap="sq">
            <a:noFill/>
            <a:miter lim="800000"/>
          </a:ln>
          <a:effectLst>
            <a:softEdge rad="112500"/>
          </a:effectLst>
        </p:spPr>
      </p:pic>
      <p:sp>
        <p:nvSpPr>
          <p:cNvPr id="4" name="Textfeld 3">
            <a:extLst>
              <a:ext uri="{FF2B5EF4-FFF2-40B4-BE49-F238E27FC236}">
                <a16:creationId xmlns:a16="http://schemas.microsoft.com/office/drawing/2014/main" id="{465C1DAA-373D-34C8-3D3B-44FFB76DC3A2}"/>
              </a:ext>
            </a:extLst>
          </p:cNvPr>
          <p:cNvSpPr txBox="1"/>
          <p:nvPr/>
        </p:nvSpPr>
        <p:spPr>
          <a:xfrm>
            <a:off x="1700767" y="2536959"/>
            <a:ext cx="2009215" cy="470642"/>
          </a:xfrm>
          <a:prstGeom prst="rect">
            <a:avLst/>
          </a:prstGeom>
          <a:noFill/>
        </p:spPr>
        <p:txBody>
          <a:bodyPr wrap="square" lIns="0" tIns="0" rIns="0" bIns="0" rtlCol="0">
            <a:spAutoFit/>
          </a:bodyPr>
          <a:lstStyle/>
          <a:p>
            <a:pPr>
              <a:lnSpc>
                <a:spcPct val="114000"/>
              </a:lnSpc>
            </a:pPr>
            <a:r>
              <a:rPr lang="de-DE" sz="1400" b="0" i="0" u="none" strike="noStrike" dirty="0">
                <a:effectLst/>
                <a:latin typeface="+mn-lt"/>
              </a:rPr>
              <a:t>Prof. Dr. </a:t>
            </a:r>
            <a:r>
              <a:rPr lang="de-DE" sz="1400" b="0" i="0" u="none" strike="noStrike" dirty="0" err="1">
                <a:effectLst/>
                <a:latin typeface="+mn-lt"/>
              </a:rPr>
              <a:t>Amitabh</a:t>
            </a:r>
            <a:r>
              <a:rPr lang="de-DE" sz="1400" b="0" i="0" u="none" strike="noStrike" dirty="0">
                <a:effectLst/>
                <a:latin typeface="+mn-lt"/>
              </a:rPr>
              <a:t> </a:t>
            </a:r>
            <a:r>
              <a:rPr lang="de-DE" sz="1400" b="0" i="0" u="none" strike="noStrike" dirty="0" err="1">
                <a:effectLst/>
                <a:latin typeface="+mn-lt"/>
              </a:rPr>
              <a:t>Banerji</a:t>
            </a:r>
            <a:endParaRPr lang="de-DE" sz="1400" b="0" i="0" u="none" strike="noStrike" dirty="0">
              <a:effectLst/>
              <a:latin typeface="+mn-lt"/>
            </a:endParaRPr>
          </a:p>
          <a:p>
            <a:pPr>
              <a:lnSpc>
                <a:spcPct val="114000"/>
              </a:lnSpc>
            </a:pPr>
            <a:endParaRPr lang="de-DE" sz="1400" dirty="0" err="1">
              <a:latin typeface="+mn-lt"/>
            </a:endParaRPr>
          </a:p>
        </p:txBody>
      </p:sp>
      <p:pic>
        <p:nvPicPr>
          <p:cNvPr id="5" name="Grafik 4" descr="Ein Bild, das Menschliches Gesicht, Person, Lächeln, Kleidung enthält.&#10;&#10;Automatisch generierte Beschreibung">
            <a:extLst>
              <a:ext uri="{FF2B5EF4-FFF2-40B4-BE49-F238E27FC236}">
                <a16:creationId xmlns:a16="http://schemas.microsoft.com/office/drawing/2014/main" id="{047E9983-BD47-A2D8-C136-4F61C1509EDF}"/>
              </a:ext>
            </a:extLst>
          </p:cNvPr>
          <p:cNvPicPr>
            <a:picLocks noChangeAspect="1"/>
          </p:cNvPicPr>
          <p:nvPr/>
        </p:nvPicPr>
        <p:blipFill>
          <a:blip r:embed="rId4"/>
          <a:stretch>
            <a:fillRect/>
          </a:stretch>
        </p:blipFill>
        <p:spPr>
          <a:xfrm>
            <a:off x="1969578" y="2855761"/>
            <a:ext cx="1471595" cy="1471595"/>
          </a:xfrm>
          <a:prstGeom prst="ellipse">
            <a:avLst/>
          </a:prstGeom>
          <a:ln>
            <a:noFill/>
          </a:ln>
          <a:effectLst>
            <a:softEdge rad="112500"/>
          </a:effectLst>
        </p:spPr>
      </p:pic>
      <p:sp>
        <p:nvSpPr>
          <p:cNvPr id="8" name="Textfeld 7">
            <a:extLst>
              <a:ext uri="{FF2B5EF4-FFF2-40B4-BE49-F238E27FC236}">
                <a16:creationId xmlns:a16="http://schemas.microsoft.com/office/drawing/2014/main" id="{D24B539F-2EF2-5EB8-2623-8BEF12676A50}"/>
              </a:ext>
            </a:extLst>
          </p:cNvPr>
          <p:cNvSpPr txBox="1"/>
          <p:nvPr/>
        </p:nvSpPr>
        <p:spPr>
          <a:xfrm>
            <a:off x="1997523" y="4269199"/>
            <a:ext cx="1479122" cy="225062"/>
          </a:xfrm>
          <a:prstGeom prst="rect">
            <a:avLst/>
          </a:prstGeom>
          <a:noFill/>
        </p:spPr>
        <p:txBody>
          <a:bodyPr wrap="square" lIns="0" tIns="0" rIns="0" bIns="0" rtlCol="0">
            <a:spAutoFit/>
          </a:bodyPr>
          <a:lstStyle/>
          <a:p>
            <a:pPr>
              <a:lnSpc>
                <a:spcPct val="114000"/>
              </a:lnSpc>
            </a:pPr>
            <a:r>
              <a:rPr lang="de-DE" sz="1400" b="0" i="0" u="none" strike="noStrike" dirty="0">
                <a:effectLst/>
                <a:latin typeface="+mn-lt"/>
              </a:rPr>
              <a:t>Constantin Egerer</a:t>
            </a:r>
            <a:endParaRPr lang="de-DE" sz="1400" dirty="0">
              <a:latin typeface="+mn-lt"/>
            </a:endParaRPr>
          </a:p>
        </p:txBody>
      </p:sp>
      <p:pic>
        <p:nvPicPr>
          <p:cNvPr id="10" name="Grafik 9" descr="Ein Bild, das Person, Menschliches Gesicht, Lächeln, Kleidung enthält.&#10;&#10;Automatisch generierte Beschreibung">
            <a:extLst>
              <a:ext uri="{FF2B5EF4-FFF2-40B4-BE49-F238E27FC236}">
                <a16:creationId xmlns:a16="http://schemas.microsoft.com/office/drawing/2014/main" id="{BDB415C4-73F6-F8CD-D60D-0E09FF1C8453}"/>
              </a:ext>
            </a:extLst>
          </p:cNvPr>
          <p:cNvPicPr>
            <a:picLocks noChangeAspect="1"/>
          </p:cNvPicPr>
          <p:nvPr/>
        </p:nvPicPr>
        <p:blipFill rotWithShape="1">
          <a:blip r:embed="rId5"/>
          <a:srcRect l="6558" t="-1630" r="16569" b="1"/>
          <a:stretch/>
        </p:blipFill>
        <p:spPr>
          <a:xfrm>
            <a:off x="6294778" y="1146326"/>
            <a:ext cx="1396999" cy="1422090"/>
          </a:xfrm>
          <a:prstGeom prst="ellipse">
            <a:avLst/>
          </a:prstGeom>
          <a:ln>
            <a:noFill/>
          </a:ln>
          <a:effectLst>
            <a:softEdge rad="112500"/>
          </a:effectLst>
        </p:spPr>
      </p:pic>
      <p:sp>
        <p:nvSpPr>
          <p:cNvPr id="11" name="Textfeld 10">
            <a:extLst>
              <a:ext uri="{FF2B5EF4-FFF2-40B4-BE49-F238E27FC236}">
                <a16:creationId xmlns:a16="http://schemas.microsoft.com/office/drawing/2014/main" id="{AC89A6DD-E978-9148-9A3B-1CE688921961}"/>
              </a:ext>
            </a:extLst>
          </p:cNvPr>
          <p:cNvSpPr txBox="1"/>
          <p:nvPr/>
        </p:nvSpPr>
        <p:spPr>
          <a:xfrm>
            <a:off x="6184675" y="2558124"/>
            <a:ext cx="1678900" cy="470642"/>
          </a:xfrm>
          <a:prstGeom prst="rect">
            <a:avLst/>
          </a:prstGeom>
          <a:noFill/>
        </p:spPr>
        <p:txBody>
          <a:bodyPr wrap="square" lIns="0" tIns="0" rIns="0" bIns="0" rtlCol="0">
            <a:spAutoFit/>
          </a:bodyPr>
          <a:lstStyle/>
          <a:p>
            <a:pPr>
              <a:lnSpc>
                <a:spcPct val="114000"/>
              </a:lnSpc>
            </a:pPr>
            <a:r>
              <a:rPr lang="de-DE" sz="1400" dirty="0">
                <a:latin typeface="+mn-lt"/>
              </a:rPr>
              <a:t>Dr. </a:t>
            </a:r>
            <a:r>
              <a:rPr lang="de-DE" sz="1400" i="0" u="none" strike="noStrike" dirty="0">
                <a:effectLst/>
                <a:latin typeface="+mn-lt"/>
              </a:rPr>
              <a:t>Sascha </a:t>
            </a:r>
            <a:r>
              <a:rPr lang="de-DE" sz="1400" i="0" u="none" strike="noStrike" dirty="0" err="1">
                <a:effectLst/>
                <a:latin typeface="+mn-lt"/>
              </a:rPr>
              <a:t>Bernholt</a:t>
            </a:r>
            <a:endParaRPr lang="de-DE" sz="1400" i="0" u="none" strike="noStrike" dirty="0">
              <a:effectLst/>
              <a:latin typeface="+mn-lt"/>
            </a:endParaRPr>
          </a:p>
          <a:p>
            <a:pPr>
              <a:lnSpc>
                <a:spcPct val="114000"/>
              </a:lnSpc>
            </a:pPr>
            <a:endParaRPr lang="de-DE" sz="1400" dirty="0" err="1">
              <a:latin typeface="+mn-lt"/>
            </a:endParaRPr>
          </a:p>
        </p:txBody>
      </p:sp>
      <p:sp>
        <p:nvSpPr>
          <p:cNvPr id="12" name="Textfeld 11">
            <a:extLst>
              <a:ext uri="{FF2B5EF4-FFF2-40B4-BE49-F238E27FC236}">
                <a16:creationId xmlns:a16="http://schemas.microsoft.com/office/drawing/2014/main" id="{186701E7-C2CD-C3BE-9B6A-31587B91656D}"/>
              </a:ext>
            </a:extLst>
          </p:cNvPr>
          <p:cNvSpPr txBox="1"/>
          <p:nvPr/>
        </p:nvSpPr>
        <p:spPr>
          <a:xfrm>
            <a:off x="4190869" y="4331978"/>
            <a:ext cx="1667822" cy="470642"/>
          </a:xfrm>
          <a:prstGeom prst="rect">
            <a:avLst/>
          </a:prstGeom>
          <a:noFill/>
        </p:spPr>
        <p:txBody>
          <a:bodyPr wrap="square" lIns="0" tIns="0" rIns="0" bIns="0" rtlCol="0">
            <a:spAutoFit/>
          </a:bodyPr>
          <a:lstStyle/>
          <a:p>
            <a:pPr>
              <a:lnSpc>
                <a:spcPct val="114000"/>
              </a:lnSpc>
            </a:pPr>
            <a:r>
              <a:rPr lang="de-DE" sz="1400" dirty="0">
                <a:latin typeface="+mn-lt"/>
              </a:rPr>
              <a:t>Dr. </a:t>
            </a:r>
            <a:r>
              <a:rPr lang="de-DE" sz="1400" i="0" u="none" strike="noStrike" dirty="0">
                <a:effectLst/>
                <a:latin typeface="+mn-lt"/>
              </a:rPr>
              <a:t>Stefanie Lenzer</a:t>
            </a:r>
          </a:p>
          <a:p>
            <a:pPr>
              <a:lnSpc>
                <a:spcPct val="114000"/>
              </a:lnSpc>
            </a:pPr>
            <a:endParaRPr lang="de-DE" sz="1400" dirty="0" err="1">
              <a:latin typeface="+mn-lt"/>
            </a:endParaRPr>
          </a:p>
        </p:txBody>
      </p:sp>
      <p:sp>
        <p:nvSpPr>
          <p:cNvPr id="13" name="Textfeld 12">
            <a:extLst>
              <a:ext uri="{FF2B5EF4-FFF2-40B4-BE49-F238E27FC236}">
                <a16:creationId xmlns:a16="http://schemas.microsoft.com/office/drawing/2014/main" id="{EA4F031D-C7D8-06C4-63AB-E6F5B09CF396}"/>
              </a:ext>
            </a:extLst>
          </p:cNvPr>
          <p:cNvSpPr txBox="1"/>
          <p:nvPr/>
        </p:nvSpPr>
        <p:spPr>
          <a:xfrm>
            <a:off x="4063418" y="2530850"/>
            <a:ext cx="2344833" cy="470642"/>
          </a:xfrm>
          <a:prstGeom prst="rect">
            <a:avLst/>
          </a:prstGeom>
          <a:noFill/>
        </p:spPr>
        <p:txBody>
          <a:bodyPr wrap="square" lIns="0" tIns="0" rIns="0" bIns="0" rtlCol="0">
            <a:spAutoFit/>
          </a:bodyPr>
          <a:lstStyle/>
          <a:p>
            <a:pPr>
              <a:lnSpc>
                <a:spcPct val="114000"/>
              </a:lnSpc>
            </a:pPr>
            <a:r>
              <a:rPr lang="de-DE" sz="1400" dirty="0">
                <a:latin typeface="+mn-lt"/>
              </a:rPr>
              <a:t>Prof. Dr. </a:t>
            </a:r>
            <a:r>
              <a:rPr lang="de-DE" sz="1400" i="0" u="none" strike="noStrike" dirty="0">
                <a:effectLst/>
                <a:latin typeface="+mn-lt"/>
              </a:rPr>
              <a:t>Ilka </a:t>
            </a:r>
            <a:r>
              <a:rPr lang="de-DE" sz="1400" i="0" u="none" strike="noStrike" dirty="0" err="1">
                <a:effectLst/>
                <a:latin typeface="+mn-lt"/>
              </a:rPr>
              <a:t>Parchmann</a:t>
            </a:r>
            <a:endParaRPr lang="de-DE" sz="1400" i="0" u="none" strike="noStrike" dirty="0">
              <a:effectLst/>
              <a:latin typeface="+mn-lt"/>
            </a:endParaRPr>
          </a:p>
          <a:p>
            <a:pPr>
              <a:lnSpc>
                <a:spcPct val="114000"/>
              </a:lnSpc>
            </a:pPr>
            <a:endParaRPr lang="de-DE" sz="1400" dirty="0" err="1">
              <a:latin typeface="+mn-lt"/>
            </a:endParaRPr>
          </a:p>
        </p:txBody>
      </p:sp>
      <p:sp>
        <p:nvSpPr>
          <p:cNvPr id="14" name="Textfeld 13">
            <a:extLst>
              <a:ext uri="{FF2B5EF4-FFF2-40B4-BE49-F238E27FC236}">
                <a16:creationId xmlns:a16="http://schemas.microsoft.com/office/drawing/2014/main" id="{8D5A6975-22B4-DF53-D50B-2ED4DBAF7E17}"/>
              </a:ext>
            </a:extLst>
          </p:cNvPr>
          <p:cNvSpPr txBox="1"/>
          <p:nvPr/>
        </p:nvSpPr>
        <p:spPr>
          <a:xfrm>
            <a:off x="6207600" y="4333242"/>
            <a:ext cx="1667822" cy="230191"/>
          </a:xfrm>
          <a:prstGeom prst="rect">
            <a:avLst/>
          </a:prstGeom>
          <a:noFill/>
        </p:spPr>
        <p:txBody>
          <a:bodyPr wrap="square" lIns="0" tIns="0" rIns="0" bIns="0" rtlCol="0">
            <a:spAutoFit/>
          </a:bodyPr>
          <a:lstStyle/>
          <a:p>
            <a:pPr>
              <a:lnSpc>
                <a:spcPct val="114000"/>
              </a:lnSpc>
            </a:pPr>
            <a:r>
              <a:rPr lang="de-DE" sz="1400" dirty="0">
                <a:latin typeface="+mn-lt"/>
              </a:rPr>
              <a:t>Dr. Carolin </a:t>
            </a:r>
            <a:r>
              <a:rPr lang="de-DE" sz="1400" dirty="0" err="1">
                <a:latin typeface="+mn-lt"/>
              </a:rPr>
              <a:t>Flerlage</a:t>
            </a:r>
            <a:endParaRPr lang="de-DE" sz="1400" dirty="0">
              <a:latin typeface="+mn-lt"/>
            </a:endParaRPr>
          </a:p>
        </p:txBody>
      </p:sp>
      <p:pic>
        <p:nvPicPr>
          <p:cNvPr id="17" name="Grafik 16" descr="Ein Bild, das Menschliches Gesicht, Person, Lächeln, Kleidung enthält.&#10;&#10;Automatisch generierte Beschreibung">
            <a:extLst>
              <a:ext uri="{FF2B5EF4-FFF2-40B4-BE49-F238E27FC236}">
                <a16:creationId xmlns:a16="http://schemas.microsoft.com/office/drawing/2014/main" id="{CEE34FAB-F44A-375C-1B8A-A195B6AA51FE}"/>
              </a:ext>
            </a:extLst>
          </p:cNvPr>
          <p:cNvPicPr>
            <a:picLocks noChangeAspect="1"/>
          </p:cNvPicPr>
          <p:nvPr/>
        </p:nvPicPr>
        <p:blipFill>
          <a:blip r:embed="rId6"/>
          <a:stretch>
            <a:fillRect/>
          </a:stretch>
        </p:blipFill>
        <p:spPr>
          <a:xfrm>
            <a:off x="8561208" y="1112350"/>
            <a:ext cx="1396999" cy="1396999"/>
          </a:xfrm>
          <a:prstGeom prst="ellipse">
            <a:avLst/>
          </a:prstGeom>
          <a:ln>
            <a:noFill/>
          </a:ln>
          <a:effectLst>
            <a:softEdge rad="112500"/>
          </a:effectLst>
        </p:spPr>
      </p:pic>
      <p:sp>
        <p:nvSpPr>
          <p:cNvPr id="18" name="Textfeld 17">
            <a:extLst>
              <a:ext uri="{FF2B5EF4-FFF2-40B4-BE49-F238E27FC236}">
                <a16:creationId xmlns:a16="http://schemas.microsoft.com/office/drawing/2014/main" id="{5BA75DF5-351C-C4C5-DF2F-0E570559EE9F}"/>
              </a:ext>
            </a:extLst>
          </p:cNvPr>
          <p:cNvSpPr txBox="1"/>
          <p:nvPr/>
        </p:nvSpPr>
        <p:spPr>
          <a:xfrm>
            <a:off x="8325301" y="2515973"/>
            <a:ext cx="1980727" cy="470642"/>
          </a:xfrm>
          <a:prstGeom prst="rect">
            <a:avLst/>
          </a:prstGeom>
          <a:noFill/>
        </p:spPr>
        <p:txBody>
          <a:bodyPr wrap="square" lIns="0" tIns="0" rIns="0" bIns="0" rtlCol="0">
            <a:spAutoFit/>
          </a:bodyPr>
          <a:lstStyle/>
          <a:p>
            <a:pPr>
              <a:lnSpc>
                <a:spcPct val="114000"/>
              </a:lnSpc>
            </a:pPr>
            <a:r>
              <a:rPr lang="de-DE" sz="1400" dirty="0">
                <a:latin typeface="+mn-lt"/>
              </a:rPr>
              <a:t>Prof. Dr. Jenna Koenen</a:t>
            </a:r>
            <a:endParaRPr lang="de-DE" sz="1400" b="1" i="0" u="none" strike="noStrike" dirty="0">
              <a:effectLst/>
              <a:latin typeface="+mn-lt"/>
            </a:endParaRPr>
          </a:p>
          <a:p>
            <a:pPr>
              <a:lnSpc>
                <a:spcPct val="114000"/>
              </a:lnSpc>
            </a:pPr>
            <a:endParaRPr lang="de-DE" sz="1400" dirty="0" err="1">
              <a:latin typeface="+mn-lt"/>
            </a:endParaRPr>
          </a:p>
        </p:txBody>
      </p:sp>
      <p:sp>
        <p:nvSpPr>
          <p:cNvPr id="19" name="Textfeld 18">
            <a:extLst>
              <a:ext uri="{FF2B5EF4-FFF2-40B4-BE49-F238E27FC236}">
                <a16:creationId xmlns:a16="http://schemas.microsoft.com/office/drawing/2014/main" id="{60F5283C-5210-5A93-8526-19D4EB277C68}"/>
              </a:ext>
            </a:extLst>
          </p:cNvPr>
          <p:cNvSpPr txBox="1"/>
          <p:nvPr/>
        </p:nvSpPr>
        <p:spPr>
          <a:xfrm>
            <a:off x="8585503" y="4358548"/>
            <a:ext cx="2083632" cy="229422"/>
          </a:xfrm>
          <a:prstGeom prst="rect">
            <a:avLst/>
          </a:prstGeom>
          <a:noFill/>
        </p:spPr>
        <p:txBody>
          <a:bodyPr wrap="square" lIns="0" tIns="0" rIns="0" bIns="0" rtlCol="0">
            <a:spAutoFit/>
          </a:bodyPr>
          <a:lstStyle/>
          <a:p>
            <a:pPr>
              <a:lnSpc>
                <a:spcPct val="114000"/>
              </a:lnSpc>
            </a:pPr>
            <a:r>
              <a:rPr lang="de-DE" sz="1400" b="0" i="0" u="none" strike="noStrike" dirty="0">
                <a:effectLst/>
                <a:latin typeface="+mn-lt"/>
              </a:rPr>
              <a:t>Dominik Diermann</a:t>
            </a:r>
            <a:endParaRPr lang="de-DE" sz="1400" dirty="0">
              <a:latin typeface="+mn-lt"/>
            </a:endParaRPr>
          </a:p>
        </p:txBody>
      </p:sp>
      <p:pic>
        <p:nvPicPr>
          <p:cNvPr id="20" name="Grafik 19" descr="Ein Bild, das Menschliches Gesicht, Person, Lächeln, Porträt enthält.&#10;&#10;Automatisch generierte Beschreibung">
            <a:extLst>
              <a:ext uri="{FF2B5EF4-FFF2-40B4-BE49-F238E27FC236}">
                <a16:creationId xmlns:a16="http://schemas.microsoft.com/office/drawing/2014/main" id="{ADF17C77-D1E6-59F2-14F3-B2B8E59E9FF2}"/>
              </a:ext>
            </a:extLst>
          </p:cNvPr>
          <p:cNvPicPr>
            <a:picLocks noChangeAspect="1"/>
          </p:cNvPicPr>
          <p:nvPr/>
        </p:nvPicPr>
        <p:blipFill>
          <a:blip r:embed="rId7"/>
          <a:stretch>
            <a:fillRect/>
          </a:stretch>
        </p:blipFill>
        <p:spPr>
          <a:xfrm>
            <a:off x="4260210" y="1126503"/>
            <a:ext cx="1396999" cy="1396999"/>
          </a:xfrm>
          <a:prstGeom prst="ellipse">
            <a:avLst/>
          </a:prstGeom>
          <a:ln>
            <a:noFill/>
          </a:ln>
          <a:effectLst>
            <a:softEdge rad="112500"/>
          </a:effectLst>
        </p:spPr>
      </p:pic>
      <p:pic>
        <p:nvPicPr>
          <p:cNvPr id="21" name="Grafik 20" descr="Ein Bild, das Menschliches Gesicht, Person, Lächeln, Kleidung enthält.&#10;&#10;Automatisch generierte Beschreibung">
            <a:extLst>
              <a:ext uri="{FF2B5EF4-FFF2-40B4-BE49-F238E27FC236}">
                <a16:creationId xmlns:a16="http://schemas.microsoft.com/office/drawing/2014/main" id="{B6C00592-905B-C35F-C09D-A5516F9707BA}"/>
              </a:ext>
            </a:extLst>
          </p:cNvPr>
          <p:cNvPicPr>
            <a:picLocks noChangeAspect="1"/>
          </p:cNvPicPr>
          <p:nvPr/>
        </p:nvPicPr>
        <p:blipFill>
          <a:blip r:embed="rId8"/>
          <a:stretch>
            <a:fillRect/>
          </a:stretch>
        </p:blipFill>
        <p:spPr>
          <a:xfrm>
            <a:off x="4221818" y="2941823"/>
            <a:ext cx="1413676" cy="1413676"/>
          </a:xfrm>
          <a:prstGeom prst="ellipse">
            <a:avLst/>
          </a:prstGeom>
          <a:ln>
            <a:noFill/>
          </a:ln>
          <a:effectLst>
            <a:softEdge rad="112500"/>
          </a:effectLst>
        </p:spPr>
      </p:pic>
      <p:pic>
        <p:nvPicPr>
          <p:cNvPr id="22" name="Grafik 21" descr="Ein Bild, das Menschliches Gesicht, Person, Kleidung, Lächeln enthält.&#10;&#10;Automatisch generierte Beschreibung">
            <a:extLst>
              <a:ext uri="{FF2B5EF4-FFF2-40B4-BE49-F238E27FC236}">
                <a16:creationId xmlns:a16="http://schemas.microsoft.com/office/drawing/2014/main" id="{3C82DDCE-53E2-D4B7-E05B-AB9D38C9676C}"/>
              </a:ext>
            </a:extLst>
          </p:cNvPr>
          <p:cNvPicPr>
            <a:picLocks noChangeAspect="1"/>
          </p:cNvPicPr>
          <p:nvPr/>
        </p:nvPicPr>
        <p:blipFill rotWithShape="1">
          <a:blip r:embed="rId9"/>
          <a:srcRect t="4809" b="15447"/>
          <a:stretch/>
        </p:blipFill>
        <p:spPr>
          <a:xfrm>
            <a:off x="8551480" y="2968054"/>
            <a:ext cx="1416454" cy="1413676"/>
          </a:xfrm>
          <a:prstGeom prst="ellipse">
            <a:avLst/>
          </a:prstGeom>
          <a:ln>
            <a:noFill/>
          </a:ln>
          <a:effectLst>
            <a:softEdge rad="112500"/>
          </a:effectLst>
        </p:spPr>
      </p:pic>
      <p:pic>
        <p:nvPicPr>
          <p:cNvPr id="23" name="Picture 6" descr="Wissen schafft Zukunft: Leibniz-Institut für die Pädagogik der  Naturwissenschaften und Mathematik">
            <a:extLst>
              <a:ext uri="{FF2B5EF4-FFF2-40B4-BE49-F238E27FC236}">
                <a16:creationId xmlns:a16="http://schemas.microsoft.com/office/drawing/2014/main" id="{802A88B9-34C3-7746-1234-D9E224761501}"/>
              </a:ext>
            </a:extLst>
          </p:cNvPr>
          <p:cNvPicPr>
            <a:picLocks noChangeAspect="1" noChangeArrowheads="1"/>
          </p:cNvPicPr>
          <p:nvPr/>
        </p:nvPicPr>
        <p:blipFill rotWithShape="1">
          <a:blip r:embed="rId10">
            <a:extLst>
              <a:ext uri="{28A0092B-C50C-407E-A947-70E740481C1C}">
                <a14:useLocalDpi xmlns:a14="http://schemas.microsoft.com/office/drawing/2010/main" val="0"/>
              </a:ext>
            </a:extLst>
          </a:blip>
          <a:srcRect r="71521"/>
          <a:stretch/>
        </p:blipFill>
        <p:spPr bwMode="auto">
          <a:xfrm>
            <a:off x="5378060" y="4816575"/>
            <a:ext cx="1078501" cy="1104162"/>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2" descr="banerji-lab">
            <a:extLst>
              <a:ext uri="{FF2B5EF4-FFF2-40B4-BE49-F238E27FC236}">
                <a16:creationId xmlns:a16="http://schemas.microsoft.com/office/drawing/2014/main" id="{F37C3D72-5126-EE21-C599-1C790F4E6FF8}"/>
              </a:ext>
            </a:extLst>
          </p:cNvPr>
          <p:cNvPicPr>
            <a:picLocks noChangeAspect="1" noChangeArrowheads="1"/>
          </p:cNvPicPr>
          <p:nvPr/>
        </p:nvPicPr>
        <p:blipFill rotWithShape="1">
          <a:blip r:embed="rId11">
            <a:extLst>
              <a:ext uri="{28A0092B-C50C-407E-A947-70E740481C1C}">
                <a14:useLocalDpi xmlns:a14="http://schemas.microsoft.com/office/drawing/2010/main" val="0"/>
              </a:ext>
            </a:extLst>
          </a:blip>
          <a:srcRect r="69033"/>
          <a:stretch/>
        </p:blipFill>
        <p:spPr bwMode="auto">
          <a:xfrm>
            <a:off x="2181567" y="4752997"/>
            <a:ext cx="1111034" cy="1074633"/>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8" descr="Technische Universität München (TUM) Logo Download - AI - All Vector Logo">
            <a:extLst>
              <a:ext uri="{FF2B5EF4-FFF2-40B4-BE49-F238E27FC236}">
                <a16:creationId xmlns:a16="http://schemas.microsoft.com/office/drawing/2014/main" id="{AA8EA050-79E0-D244-E80B-2027F0CB24D5}"/>
              </a:ext>
            </a:extLst>
          </p:cNvPr>
          <p:cNvPicPr>
            <a:picLocks noChangeAspect="1"/>
          </p:cNvPicPr>
          <p:nvPr/>
        </p:nvPicPr>
        <p:blipFill rotWithShape="1">
          <a:blip r:embed="rId12">
            <a:extLst>
              <a:ext uri="{28A0092B-C50C-407E-A947-70E740481C1C}">
                <a14:useLocalDpi xmlns:a14="http://schemas.microsoft.com/office/drawing/2010/main" val="0"/>
              </a:ext>
            </a:extLst>
          </a:blip>
          <a:srcRect t="19646" r="56961" b="38973"/>
          <a:stretch/>
        </p:blipFill>
        <p:spPr bwMode="auto">
          <a:xfrm>
            <a:off x="8624707" y="4930868"/>
            <a:ext cx="1270000" cy="663387"/>
          </a:xfrm>
          <a:prstGeom prst="rect">
            <a:avLst/>
          </a:prstGeom>
          <a:noFill/>
        </p:spPr>
      </p:pic>
      <p:pic>
        <p:nvPicPr>
          <p:cNvPr id="26" name="Grafik 25" descr="Ein Bild, das Lächeln, Person, Menschliches Gesicht, Kleidung enthält.&#10;&#10;Automatisch generierte Beschreibung">
            <a:extLst>
              <a:ext uri="{FF2B5EF4-FFF2-40B4-BE49-F238E27FC236}">
                <a16:creationId xmlns:a16="http://schemas.microsoft.com/office/drawing/2014/main" id="{5E804010-DA06-D09C-9002-73F020B8BDDD}"/>
              </a:ext>
            </a:extLst>
          </p:cNvPr>
          <p:cNvPicPr>
            <a:picLocks noChangeAspect="1"/>
          </p:cNvPicPr>
          <p:nvPr/>
        </p:nvPicPr>
        <p:blipFill rotWithShape="1">
          <a:blip r:embed="rId13"/>
          <a:srcRect t="5498" b="17978"/>
          <a:stretch/>
        </p:blipFill>
        <p:spPr>
          <a:xfrm>
            <a:off x="6184675" y="3029462"/>
            <a:ext cx="1413676" cy="1352268"/>
          </a:xfrm>
          <a:prstGeom prst="ellipse">
            <a:avLst/>
          </a:prstGeom>
          <a:ln>
            <a:noFill/>
          </a:ln>
          <a:effectLst>
            <a:softEdge rad="112500"/>
          </a:effectLst>
        </p:spPr>
      </p:pic>
      <p:cxnSp>
        <p:nvCxnSpPr>
          <p:cNvPr id="27" name="Gerade Verbindung 26">
            <a:extLst>
              <a:ext uri="{FF2B5EF4-FFF2-40B4-BE49-F238E27FC236}">
                <a16:creationId xmlns:a16="http://schemas.microsoft.com/office/drawing/2014/main" id="{0902AEDC-2195-D269-C5D8-D1052FACA1F7}"/>
              </a:ext>
            </a:extLst>
          </p:cNvPr>
          <p:cNvCxnSpPr/>
          <p:nvPr/>
        </p:nvCxnSpPr>
        <p:spPr>
          <a:xfrm>
            <a:off x="3816679" y="1224397"/>
            <a:ext cx="0" cy="4461103"/>
          </a:xfrm>
          <a:prstGeom prst="line">
            <a:avLst/>
          </a:prstGeom>
        </p:spPr>
        <p:style>
          <a:lnRef idx="1">
            <a:schemeClr val="accent4"/>
          </a:lnRef>
          <a:fillRef idx="0">
            <a:schemeClr val="accent4"/>
          </a:fillRef>
          <a:effectRef idx="0">
            <a:schemeClr val="accent4"/>
          </a:effectRef>
          <a:fontRef idx="minor">
            <a:schemeClr val="tx1"/>
          </a:fontRef>
        </p:style>
      </p:cxnSp>
      <p:cxnSp>
        <p:nvCxnSpPr>
          <p:cNvPr id="28" name="Gerade Verbindung 27">
            <a:extLst>
              <a:ext uri="{FF2B5EF4-FFF2-40B4-BE49-F238E27FC236}">
                <a16:creationId xmlns:a16="http://schemas.microsoft.com/office/drawing/2014/main" id="{9943BC55-B382-8CC7-8C29-37B12F07B43C}"/>
              </a:ext>
            </a:extLst>
          </p:cNvPr>
          <p:cNvCxnSpPr/>
          <p:nvPr/>
        </p:nvCxnSpPr>
        <p:spPr>
          <a:xfrm>
            <a:off x="8132931" y="1163296"/>
            <a:ext cx="0" cy="4461103"/>
          </a:xfrm>
          <a:prstGeom prst="line">
            <a:avLst/>
          </a:prstGeom>
        </p:spPr>
        <p:style>
          <a:lnRef idx="1">
            <a:schemeClr val="accent4"/>
          </a:lnRef>
          <a:fillRef idx="0">
            <a:schemeClr val="accent4"/>
          </a:fillRef>
          <a:effectRef idx="0">
            <a:schemeClr val="accent4"/>
          </a:effectRef>
          <a:fontRef idx="minor">
            <a:schemeClr val="tx1"/>
          </a:fontRef>
        </p:style>
      </p:cxnSp>
    </p:spTree>
    <p:extLst>
      <p:ext uri="{BB962C8B-B14F-4D97-AF65-F5344CB8AC3E}">
        <p14:creationId xmlns:p14="http://schemas.microsoft.com/office/powerpoint/2010/main" val="333572124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DF85172-69B4-2F19-FC25-B6AAD7F693FB}"/>
              </a:ext>
            </a:extLst>
          </p:cNvPr>
          <p:cNvSpPr>
            <a:spLocks noGrp="1"/>
          </p:cNvSpPr>
          <p:nvPr>
            <p:ph type="title"/>
          </p:nvPr>
        </p:nvSpPr>
        <p:spPr>
          <a:xfrm>
            <a:off x="8404294" y="951197"/>
            <a:ext cx="3405414" cy="1639886"/>
          </a:xfrm>
        </p:spPr>
        <p:txBody>
          <a:bodyPr/>
          <a:lstStyle/>
          <a:p>
            <a:r>
              <a:rPr lang="de-DE" dirty="0"/>
              <a:t>Die DigiProMIN Fortbildungen</a:t>
            </a:r>
          </a:p>
        </p:txBody>
      </p:sp>
      <p:sp>
        <p:nvSpPr>
          <p:cNvPr id="7" name="Textplatzhalter 3">
            <a:extLst>
              <a:ext uri="{FF2B5EF4-FFF2-40B4-BE49-F238E27FC236}">
                <a16:creationId xmlns:a16="http://schemas.microsoft.com/office/drawing/2014/main" id="{51D86D2E-BFF2-25C8-7932-F8B931CC5BEF}"/>
              </a:ext>
            </a:extLst>
          </p:cNvPr>
          <p:cNvSpPr txBox="1">
            <a:spLocks/>
          </p:cNvSpPr>
          <p:nvPr/>
        </p:nvSpPr>
        <p:spPr>
          <a:xfrm>
            <a:off x="9430813" y="2591083"/>
            <a:ext cx="5697071" cy="4016027"/>
          </a:xfrm>
          <a:prstGeom prst="rect">
            <a:avLst/>
          </a:prstGeom>
        </p:spPr>
        <p:txBody>
          <a:bodyPr vert="horz" lIns="91440" tIns="45720" rIns="91440" bIns="45720" rtlCol="0">
            <a:noAutofit/>
          </a:bodyPr>
          <a:lstStyle>
            <a:lvl1pPr marL="0" indent="0" algn="l" defTabSz="914400" rtl="0" eaLnBrk="1" latinLnBrk="0" hangingPunct="1">
              <a:lnSpc>
                <a:spcPct val="120000"/>
              </a:lnSpc>
              <a:spcBef>
                <a:spcPts val="1000"/>
              </a:spcBef>
              <a:buSzPct val="125000"/>
              <a:buFont typeface="Arial" panose="020B0604020202020204" pitchFamily="34" charset="0"/>
              <a:buNone/>
              <a:defRPr sz="1600" kern="1200">
                <a:solidFill>
                  <a:schemeClr val="tx1"/>
                </a:solidFill>
                <a:latin typeface="+mn-lt"/>
                <a:ea typeface="+mn-ea"/>
                <a:cs typeface="+mn-cs"/>
              </a:defRPr>
            </a:lvl1pPr>
            <a:lvl2pPr marL="457200" indent="0" algn="l" defTabSz="914400" rtl="0" eaLnBrk="1" latinLnBrk="0" hangingPunct="1">
              <a:lnSpc>
                <a:spcPct val="120000"/>
              </a:lnSpc>
              <a:spcBef>
                <a:spcPts val="500"/>
              </a:spcBef>
              <a:buSzPct val="125000"/>
              <a:buFont typeface="Arial" panose="020B0604020202020204" pitchFamily="34" charset="0"/>
              <a:buNone/>
              <a:defRPr sz="1400" kern="1200">
                <a:solidFill>
                  <a:schemeClr val="tx1"/>
                </a:solidFill>
                <a:latin typeface="+mn-lt"/>
                <a:ea typeface="+mn-ea"/>
                <a:cs typeface="+mn-cs"/>
              </a:defRPr>
            </a:lvl2pPr>
            <a:lvl3pPr marL="914400" indent="0" algn="l" defTabSz="914400" rtl="0" eaLnBrk="1" latinLnBrk="0" hangingPunct="1">
              <a:lnSpc>
                <a:spcPct val="120000"/>
              </a:lnSpc>
              <a:spcBef>
                <a:spcPts val="500"/>
              </a:spcBef>
              <a:buSzPct val="125000"/>
              <a:buFont typeface="Arial" panose="020B0604020202020204" pitchFamily="34" charset="0"/>
              <a:buNone/>
              <a:defRPr sz="1200" kern="1200">
                <a:solidFill>
                  <a:schemeClr val="tx1"/>
                </a:solidFill>
                <a:latin typeface="+mn-lt"/>
                <a:ea typeface="+mn-ea"/>
                <a:cs typeface="+mn-cs"/>
              </a:defRPr>
            </a:lvl3pPr>
            <a:lvl4pPr marL="1371600" indent="0" algn="l" defTabSz="914400" rtl="0" eaLnBrk="1" latinLnBrk="0" hangingPunct="1">
              <a:lnSpc>
                <a:spcPct val="120000"/>
              </a:lnSpc>
              <a:spcBef>
                <a:spcPts val="500"/>
              </a:spcBef>
              <a:buSzPct val="125000"/>
              <a:buFont typeface="Arial" panose="020B0604020202020204" pitchFamily="34" charset="0"/>
              <a:buNone/>
              <a:defRPr sz="1000" kern="1200">
                <a:solidFill>
                  <a:schemeClr val="tx1"/>
                </a:solidFill>
                <a:latin typeface="+mn-lt"/>
                <a:ea typeface="+mn-ea"/>
                <a:cs typeface="+mn-cs"/>
              </a:defRPr>
            </a:lvl4pPr>
            <a:lvl5pPr marL="1828800" indent="0" algn="l" defTabSz="914400" rtl="0" eaLnBrk="1" latinLnBrk="0" hangingPunct="1">
              <a:lnSpc>
                <a:spcPct val="120000"/>
              </a:lnSpc>
              <a:spcBef>
                <a:spcPts val="500"/>
              </a:spcBef>
              <a:buSzPct val="125000"/>
              <a:buFont typeface="Arial" panose="020B0604020202020204" pitchFamily="34" charset="0"/>
              <a:buNone/>
              <a:defRPr sz="1000" kern="1200">
                <a:solidFill>
                  <a:schemeClr val="tx1"/>
                </a:solidFill>
                <a:latin typeface="+mn-lt"/>
                <a:ea typeface="+mn-ea"/>
                <a:cs typeface="+mn-cs"/>
              </a:defRPr>
            </a:lvl5pPr>
            <a:lvl6pPr marL="2286000" indent="0" algn="l" defTabSz="914400" rtl="0" eaLnBrk="1" latinLnBrk="0" hangingPunct="1">
              <a:lnSpc>
                <a:spcPct val="120000"/>
              </a:lnSpc>
              <a:spcBef>
                <a:spcPts val="500"/>
              </a:spcBef>
              <a:buSzPct val="125000"/>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120000"/>
              </a:lnSpc>
              <a:spcBef>
                <a:spcPts val="500"/>
              </a:spcBef>
              <a:buSzPct val="125000"/>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120000"/>
              </a:lnSpc>
              <a:spcBef>
                <a:spcPts val="500"/>
              </a:spcBef>
              <a:buSzPct val="125000"/>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120000"/>
              </a:lnSpc>
              <a:spcBef>
                <a:spcPts val="500"/>
              </a:spcBef>
              <a:buSzPct val="125000"/>
              <a:buFont typeface="Arial" panose="020B0604020202020204" pitchFamily="34" charset="0"/>
              <a:buNone/>
              <a:defRPr sz="1000" kern="1200">
                <a:solidFill>
                  <a:schemeClr val="tx1"/>
                </a:solidFill>
                <a:latin typeface="+mn-lt"/>
                <a:ea typeface="+mn-ea"/>
                <a:cs typeface="+mn-cs"/>
              </a:defRPr>
            </a:lvl9pPr>
          </a:lstStyle>
          <a:p>
            <a:pPr marL="288000" indent="-493200"/>
            <a:r>
              <a:rPr lang="de-DE" sz="1800" dirty="0"/>
              <a:t>Stand: 25.06.2024</a:t>
            </a:r>
          </a:p>
        </p:txBody>
      </p:sp>
      <p:pic>
        <p:nvPicPr>
          <p:cNvPr id="4" name="Grafik 3" descr="Ein Bild, das Text, Screenshot, Schrift, Diagramm enthält.&#10;&#10;Automatisch generierte Beschreibung">
            <a:extLst>
              <a:ext uri="{FF2B5EF4-FFF2-40B4-BE49-F238E27FC236}">
                <a16:creationId xmlns:a16="http://schemas.microsoft.com/office/drawing/2014/main" id="{528C67F2-78D3-DF60-CB6D-A46BEB4F553A}"/>
              </a:ext>
            </a:extLst>
          </p:cNvPr>
          <p:cNvPicPr>
            <a:picLocks noChangeAspect="1"/>
          </p:cNvPicPr>
          <p:nvPr/>
        </p:nvPicPr>
        <p:blipFill>
          <a:blip r:embed="rId3"/>
          <a:stretch>
            <a:fillRect/>
          </a:stretch>
        </p:blipFill>
        <p:spPr>
          <a:xfrm>
            <a:off x="1719399" y="865495"/>
            <a:ext cx="6440587" cy="5984554"/>
          </a:xfrm>
          <a:prstGeom prst="rect">
            <a:avLst/>
          </a:prstGeom>
        </p:spPr>
      </p:pic>
    </p:spTree>
    <p:extLst>
      <p:ext uri="{BB962C8B-B14F-4D97-AF65-F5344CB8AC3E}">
        <p14:creationId xmlns:p14="http://schemas.microsoft.com/office/powerpoint/2010/main" val="399514247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DF85172-69B4-2F19-FC25-B6AAD7F693FB}"/>
              </a:ext>
            </a:extLst>
          </p:cNvPr>
          <p:cNvSpPr>
            <a:spLocks noGrp="1"/>
          </p:cNvSpPr>
          <p:nvPr>
            <p:ph type="title"/>
          </p:nvPr>
        </p:nvSpPr>
        <p:spPr>
          <a:xfrm>
            <a:off x="1154277" y="-103239"/>
            <a:ext cx="5934508" cy="1639886"/>
          </a:xfrm>
        </p:spPr>
        <p:txBody>
          <a:bodyPr/>
          <a:lstStyle/>
          <a:p>
            <a:r>
              <a:rPr lang="de-DE" dirty="0"/>
              <a:t>Zeitplan</a:t>
            </a:r>
          </a:p>
        </p:txBody>
      </p:sp>
      <p:graphicFrame>
        <p:nvGraphicFramePr>
          <p:cNvPr id="3" name="Tabelle 2">
            <a:extLst>
              <a:ext uri="{FF2B5EF4-FFF2-40B4-BE49-F238E27FC236}">
                <a16:creationId xmlns:a16="http://schemas.microsoft.com/office/drawing/2014/main" id="{2E6C3F95-C591-0C2F-C960-A71748653F0F}"/>
              </a:ext>
            </a:extLst>
          </p:cNvPr>
          <p:cNvGraphicFramePr>
            <a:graphicFrameLocks noGrp="1"/>
          </p:cNvGraphicFramePr>
          <p:nvPr>
            <p:extLst>
              <p:ext uri="{D42A27DB-BD31-4B8C-83A1-F6EECF244321}">
                <p14:modId xmlns:p14="http://schemas.microsoft.com/office/powerpoint/2010/main" val="1892403826"/>
              </p:ext>
            </p:extLst>
          </p:nvPr>
        </p:nvGraphicFramePr>
        <p:xfrm>
          <a:off x="1385003" y="1676400"/>
          <a:ext cx="9421994" cy="3751033"/>
        </p:xfrm>
        <a:graphic>
          <a:graphicData uri="http://schemas.openxmlformats.org/drawingml/2006/table">
            <a:tbl>
              <a:tblPr firstRow="1" firstCol="1" bandRow="1">
                <a:tableStyleId>{93296810-A885-4BE3-A3E7-6D5BEEA58F35}</a:tableStyleId>
              </a:tblPr>
              <a:tblGrid>
                <a:gridCol w="1928814">
                  <a:extLst>
                    <a:ext uri="{9D8B030D-6E8A-4147-A177-3AD203B41FA5}">
                      <a16:colId xmlns:a16="http://schemas.microsoft.com/office/drawing/2014/main" val="203949053"/>
                    </a:ext>
                  </a:extLst>
                </a:gridCol>
                <a:gridCol w="7493180">
                  <a:extLst>
                    <a:ext uri="{9D8B030D-6E8A-4147-A177-3AD203B41FA5}">
                      <a16:colId xmlns:a16="http://schemas.microsoft.com/office/drawing/2014/main" val="4084070487"/>
                    </a:ext>
                  </a:extLst>
                </a:gridCol>
              </a:tblGrid>
              <a:tr h="408133">
                <a:tc>
                  <a:txBody>
                    <a:bodyPr/>
                    <a:lstStyle/>
                    <a:p>
                      <a:pPr algn="ctr"/>
                      <a:r>
                        <a:rPr lang="de-DE" sz="1600" u="none" dirty="0">
                          <a:effectLst/>
                        </a:rPr>
                        <a:t>Zeit</a:t>
                      </a:r>
                      <a:endParaRPr lang="de-DE" sz="1600" u="none" dirty="0">
                        <a:effectLst/>
                        <a:latin typeface="+mn-lt"/>
                        <a:ea typeface="Times New Roman" panose="02020603050405020304" pitchFamily="18" charset="0"/>
                        <a:cs typeface="Times New Roman" panose="02020603050405020304" pitchFamily="18" charset="0"/>
                      </a:endParaRPr>
                    </a:p>
                  </a:txBody>
                  <a:tcPr marL="5881" marR="5881" marT="0" marB="0" anchor="ctr"/>
                </a:tc>
                <a:tc>
                  <a:txBody>
                    <a:bodyPr/>
                    <a:lstStyle/>
                    <a:p>
                      <a:pPr algn="ctr"/>
                      <a:r>
                        <a:rPr lang="de-DE" sz="1600" u="none" dirty="0">
                          <a:effectLst/>
                        </a:rPr>
                        <a:t>Phase</a:t>
                      </a:r>
                      <a:endParaRPr lang="de-DE" sz="1600" u="none" dirty="0">
                        <a:effectLst/>
                        <a:latin typeface="+mn-lt"/>
                        <a:ea typeface="Times New Roman" panose="02020603050405020304" pitchFamily="18" charset="0"/>
                        <a:cs typeface="Times New Roman" panose="02020603050405020304" pitchFamily="18" charset="0"/>
                      </a:endParaRPr>
                    </a:p>
                  </a:txBody>
                  <a:tcPr marL="5881" marR="5881" marT="0" marB="0" anchor="ctr"/>
                </a:tc>
                <a:extLst>
                  <a:ext uri="{0D108BD9-81ED-4DB2-BD59-A6C34878D82A}">
                    <a16:rowId xmlns:a16="http://schemas.microsoft.com/office/drawing/2014/main" val="1944315252"/>
                  </a:ext>
                </a:extLst>
              </a:tr>
              <a:tr h="408133">
                <a:tc>
                  <a:txBody>
                    <a:bodyPr/>
                    <a:lstStyle/>
                    <a:p>
                      <a:pPr algn="ctr"/>
                      <a:r>
                        <a:rPr lang="de-DE" sz="1600" u="none" dirty="0">
                          <a:effectLst/>
                        </a:rPr>
                        <a:t>15 min</a:t>
                      </a:r>
                      <a:endParaRPr lang="de-DE" sz="1600" u="none" dirty="0">
                        <a:effectLst/>
                        <a:latin typeface="+mn-lt"/>
                        <a:ea typeface="Times New Roman" panose="02020603050405020304" pitchFamily="18" charset="0"/>
                        <a:cs typeface="Times New Roman" panose="02020603050405020304" pitchFamily="18" charset="0"/>
                      </a:endParaRPr>
                    </a:p>
                  </a:txBody>
                  <a:tcPr marL="5881" marR="5881" marT="0" marB="0" anchor="ctr"/>
                </a:tc>
                <a:tc>
                  <a:txBody>
                    <a:bodyPr/>
                    <a:lstStyle/>
                    <a:p>
                      <a:pPr algn="l"/>
                      <a:r>
                        <a:rPr lang="de-DE" sz="1600" u="none" dirty="0">
                          <a:effectLst/>
                        </a:rPr>
                        <a:t>Motivation, Begrüßung und Vorstellung </a:t>
                      </a:r>
                      <a:endParaRPr lang="de-DE" sz="1600" u="none" dirty="0">
                        <a:effectLst/>
                        <a:latin typeface="+mn-lt"/>
                        <a:ea typeface="Times New Roman" panose="02020603050405020304" pitchFamily="18" charset="0"/>
                        <a:cs typeface="Times New Roman" panose="02020603050405020304" pitchFamily="18" charset="0"/>
                      </a:endParaRPr>
                    </a:p>
                  </a:txBody>
                  <a:tcPr marL="5881" marR="5881" marT="0" marB="0" anchor="ctr"/>
                </a:tc>
                <a:extLst>
                  <a:ext uri="{0D108BD9-81ED-4DB2-BD59-A6C34878D82A}">
                    <a16:rowId xmlns:a16="http://schemas.microsoft.com/office/drawing/2014/main" val="67456058"/>
                  </a:ext>
                </a:extLst>
              </a:tr>
              <a:tr h="360164">
                <a:tc>
                  <a:txBody>
                    <a:bodyPr/>
                    <a:lstStyle/>
                    <a:p>
                      <a:pPr algn="ctr"/>
                      <a:r>
                        <a:rPr lang="de-DE" sz="1600" u="none" dirty="0">
                          <a:effectLst/>
                        </a:rPr>
                        <a:t>20 min</a:t>
                      </a:r>
                      <a:endParaRPr lang="de-DE" sz="1600" u="none" dirty="0">
                        <a:effectLst/>
                        <a:latin typeface="+mn-lt"/>
                      </a:endParaRPr>
                    </a:p>
                  </a:txBody>
                  <a:tcPr marL="5881" marR="5881" marT="0" marB="0" anchor="ctr"/>
                </a:tc>
                <a:tc>
                  <a:txBody>
                    <a:bodyPr/>
                    <a:lstStyle/>
                    <a:p>
                      <a:pPr marL="0" indent="0" algn="l">
                        <a:buFont typeface="Arial" panose="020B0604020202020204" pitchFamily="34" charset="0"/>
                        <a:buNone/>
                      </a:pPr>
                      <a:r>
                        <a:rPr lang="de-DE" sz="1600" u="none" dirty="0">
                          <a:effectLst/>
                        </a:rPr>
                        <a:t>Streifzug durch den „Dschungel“ digitaler Medien, TPACK und </a:t>
                      </a:r>
                      <a:r>
                        <a:rPr lang="de-DE" sz="1600" u="none" dirty="0" err="1">
                          <a:effectLst/>
                        </a:rPr>
                        <a:t>DiKoLAN</a:t>
                      </a:r>
                      <a:r>
                        <a:rPr lang="de-DE" sz="1600" u="none" dirty="0">
                          <a:effectLst/>
                        </a:rPr>
                        <a:t> (Aufgabe 1) </a:t>
                      </a:r>
                      <a:endParaRPr lang="de-DE" sz="1600" u="none" dirty="0">
                        <a:effectLst/>
                        <a:latin typeface="+mn-lt"/>
                        <a:ea typeface="Times New Roman" panose="02020603050405020304" pitchFamily="18" charset="0"/>
                        <a:cs typeface="Times New Roman" panose="02020603050405020304" pitchFamily="18" charset="0"/>
                      </a:endParaRPr>
                    </a:p>
                  </a:txBody>
                  <a:tcPr marL="5881" marR="5881" marT="0" marB="0" anchor="ctr"/>
                </a:tc>
                <a:extLst>
                  <a:ext uri="{0D108BD9-81ED-4DB2-BD59-A6C34878D82A}">
                    <a16:rowId xmlns:a16="http://schemas.microsoft.com/office/drawing/2014/main" val="3267457825"/>
                  </a:ext>
                </a:extLst>
              </a:tr>
              <a:tr h="471752">
                <a:tc>
                  <a:txBody>
                    <a:bodyPr/>
                    <a:lstStyle/>
                    <a:p>
                      <a:pPr algn="ctr"/>
                      <a:r>
                        <a:rPr lang="de-DE" sz="1600" u="none" dirty="0">
                          <a:effectLst/>
                        </a:rPr>
                        <a:t>35 min</a:t>
                      </a:r>
                      <a:endParaRPr lang="de-DE" sz="1600" u="none" dirty="0">
                        <a:effectLst/>
                        <a:latin typeface="+mn-lt"/>
                      </a:endParaRPr>
                    </a:p>
                  </a:txBody>
                  <a:tcPr marL="5881" marR="5881" marT="0" marB="0" anchor="ct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de-DE" sz="1600" u="none" dirty="0">
                          <a:effectLst/>
                        </a:rPr>
                        <a:t>Arbeitsphase I: Einordnung digitaler Medien in den </a:t>
                      </a:r>
                      <a:r>
                        <a:rPr lang="de-DE" sz="1600" u="none" dirty="0" err="1">
                          <a:effectLst/>
                        </a:rPr>
                        <a:t>DiKoLAN</a:t>
                      </a:r>
                      <a:r>
                        <a:rPr lang="de-DE" sz="1600" u="none" dirty="0">
                          <a:effectLst/>
                        </a:rPr>
                        <a:t>-Kompetenzrahmen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de-DE" sz="1600" u="none" dirty="0">
                          <a:effectLst/>
                        </a:rPr>
                        <a:t>(Aufgabe 2)</a:t>
                      </a:r>
                      <a:endParaRPr lang="de-DE" sz="1600" u="none" dirty="0">
                        <a:effectLst/>
                        <a:latin typeface="+mn-lt"/>
                        <a:ea typeface="Times New Roman" panose="02020603050405020304" pitchFamily="18" charset="0"/>
                        <a:cs typeface="Times New Roman" panose="02020603050405020304" pitchFamily="18" charset="0"/>
                      </a:endParaRPr>
                    </a:p>
                  </a:txBody>
                  <a:tcPr marL="5881" marR="5881" marT="0" marB="0" anchor="ctr"/>
                </a:tc>
                <a:extLst>
                  <a:ext uri="{0D108BD9-81ED-4DB2-BD59-A6C34878D82A}">
                    <a16:rowId xmlns:a16="http://schemas.microsoft.com/office/drawing/2014/main" val="1915089965"/>
                  </a:ext>
                </a:extLst>
              </a:tr>
              <a:tr h="463702">
                <a:tc>
                  <a:txBody>
                    <a:bodyPr/>
                    <a:lstStyle/>
                    <a:p>
                      <a:pPr algn="ctr"/>
                      <a:r>
                        <a:rPr lang="de-DE" sz="1600" u="none" dirty="0">
                          <a:effectLst/>
                        </a:rPr>
                        <a:t>5 min</a:t>
                      </a:r>
                      <a:endParaRPr lang="de-DE" sz="1600" u="none" dirty="0">
                        <a:effectLst/>
                        <a:latin typeface="+mn-lt"/>
                      </a:endParaRPr>
                    </a:p>
                  </a:txBody>
                  <a:tcPr marL="5881" marR="5881" marT="0" marB="0" anchor="ct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de-DE" sz="1600" u="none" dirty="0">
                          <a:effectLst/>
                        </a:rPr>
                        <a:t>Vorstellung unserer „SAMR-Matrix“</a:t>
                      </a:r>
                      <a:endParaRPr lang="de-DE" sz="1600" u="none" dirty="0">
                        <a:effectLst/>
                        <a:latin typeface="+mn-lt"/>
                        <a:ea typeface="Times New Roman" panose="02020603050405020304" pitchFamily="18" charset="0"/>
                        <a:cs typeface="Times New Roman" panose="02020603050405020304" pitchFamily="18" charset="0"/>
                      </a:endParaRPr>
                    </a:p>
                  </a:txBody>
                  <a:tcPr marL="5881" marR="5881" marT="0" marB="0" anchor="ctr"/>
                </a:tc>
                <a:extLst>
                  <a:ext uri="{0D108BD9-81ED-4DB2-BD59-A6C34878D82A}">
                    <a16:rowId xmlns:a16="http://schemas.microsoft.com/office/drawing/2014/main" val="3886866769"/>
                  </a:ext>
                </a:extLst>
              </a:tr>
              <a:tr h="463702">
                <a:tc>
                  <a:txBody>
                    <a:bodyPr/>
                    <a:lstStyle/>
                    <a:p>
                      <a:pPr algn="ctr"/>
                      <a:r>
                        <a:rPr lang="de-DE" sz="1600" u="none" dirty="0">
                          <a:effectLst/>
                        </a:rPr>
                        <a:t>15 min</a:t>
                      </a:r>
                      <a:endParaRPr lang="de-DE" sz="1600" u="none" dirty="0">
                        <a:effectLst/>
                        <a:latin typeface="+mn-lt"/>
                      </a:endParaRPr>
                    </a:p>
                  </a:txBody>
                  <a:tcPr marL="5881" marR="5881" marT="0" marB="0" anchor="ct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de-DE" sz="1600" u="none" dirty="0">
                          <a:effectLst/>
                        </a:rPr>
                        <a:t>Pause</a:t>
                      </a:r>
                      <a:endParaRPr lang="de-DE" sz="1600" u="none" dirty="0">
                        <a:effectLst/>
                        <a:latin typeface="+mn-lt"/>
                        <a:ea typeface="Times New Roman" panose="02020603050405020304" pitchFamily="18" charset="0"/>
                        <a:cs typeface="Times New Roman" panose="02020603050405020304" pitchFamily="18" charset="0"/>
                      </a:endParaRPr>
                    </a:p>
                  </a:txBody>
                  <a:tcPr marL="5881" marR="5881" marT="0" marB="0" anchor="ctr"/>
                </a:tc>
                <a:extLst>
                  <a:ext uri="{0D108BD9-81ED-4DB2-BD59-A6C34878D82A}">
                    <a16:rowId xmlns:a16="http://schemas.microsoft.com/office/drawing/2014/main" val="899018340"/>
                  </a:ext>
                </a:extLst>
              </a:tr>
              <a:tr h="707628">
                <a:tc>
                  <a:txBody>
                    <a:bodyPr/>
                    <a:lstStyle/>
                    <a:p>
                      <a:pPr algn="ctr"/>
                      <a:r>
                        <a:rPr lang="de-DE" sz="1600" u="none" dirty="0">
                          <a:effectLst/>
                        </a:rPr>
                        <a:t>Ca. 75 min</a:t>
                      </a:r>
                      <a:endParaRPr lang="de-DE" sz="1600" u="none" dirty="0">
                        <a:effectLst/>
                        <a:latin typeface="+mn-lt"/>
                        <a:ea typeface="Times New Roman" panose="02020603050405020304" pitchFamily="18" charset="0"/>
                        <a:cs typeface="Times New Roman" panose="02020603050405020304" pitchFamily="18" charset="0"/>
                      </a:endParaRPr>
                    </a:p>
                  </a:txBody>
                  <a:tcPr marL="5881" marR="5881" marT="0" marB="0" anchor="ctr"/>
                </a:tc>
                <a:tc>
                  <a:txBody>
                    <a:bodyPr/>
                    <a:lstStyle/>
                    <a:p>
                      <a:pPr algn="l"/>
                      <a:r>
                        <a:rPr lang="de-DE" sz="1600" b="1" u="none" dirty="0">
                          <a:effectLst/>
                        </a:rPr>
                        <a:t>Arbeitsphase II: Digitalisierung einer Beispielstunde und Arbeit mit der SAMR-Matrix: </a:t>
                      </a:r>
                    </a:p>
                    <a:p>
                      <a:pPr algn="l"/>
                      <a:endParaRPr lang="de-DE" sz="1600" b="1" u="none" dirty="0">
                        <a:effectLst/>
                      </a:endParaRPr>
                    </a:p>
                    <a:p>
                      <a:pPr algn="l"/>
                      <a:r>
                        <a:rPr lang="de-DE" sz="1600" b="1" u="none" dirty="0">
                          <a:effectLst/>
                        </a:rPr>
                        <a:t>Orientierungsmöglichkeit zur Einordnung des Mehrwerts digitaler Medien </a:t>
                      </a:r>
                      <a:r>
                        <a:rPr lang="de-DE" sz="1600" b="0" u="none" dirty="0">
                          <a:effectLst/>
                        </a:rPr>
                        <a:t>(Aufgabe 3)</a:t>
                      </a:r>
                      <a:endParaRPr lang="de-DE" sz="1600" b="0" u="none" dirty="0">
                        <a:effectLst/>
                        <a:latin typeface="+mn-lt"/>
                        <a:ea typeface="Times New Roman" panose="02020603050405020304" pitchFamily="18" charset="0"/>
                        <a:cs typeface="Times New Roman" panose="02020603050405020304" pitchFamily="18" charset="0"/>
                      </a:endParaRPr>
                    </a:p>
                  </a:txBody>
                  <a:tcPr marL="5881" marR="5881" marT="0" marB="0" anchor="ctr"/>
                </a:tc>
                <a:extLst>
                  <a:ext uri="{0D108BD9-81ED-4DB2-BD59-A6C34878D82A}">
                    <a16:rowId xmlns:a16="http://schemas.microsoft.com/office/drawing/2014/main" val="2217045482"/>
                  </a:ext>
                </a:extLst>
              </a:tr>
              <a:tr h="427999">
                <a:tc>
                  <a:txBody>
                    <a:bodyPr/>
                    <a:lstStyle/>
                    <a:p>
                      <a:pPr algn="ctr"/>
                      <a:r>
                        <a:rPr lang="de-DE" sz="1600" u="none" dirty="0">
                          <a:effectLst/>
                        </a:rPr>
                        <a:t>Ca. 30 min</a:t>
                      </a:r>
                      <a:endParaRPr lang="de-DE" sz="1600" u="none" dirty="0">
                        <a:effectLst/>
                        <a:latin typeface="+mn-lt"/>
                        <a:ea typeface="Times New Roman" panose="02020603050405020304" pitchFamily="18" charset="0"/>
                        <a:cs typeface="Times New Roman" panose="02020603050405020304" pitchFamily="18" charset="0"/>
                      </a:endParaRPr>
                    </a:p>
                  </a:txBody>
                  <a:tcPr marL="5881" marR="5881" marT="0" marB="0" anchor="ctr"/>
                </a:tc>
                <a:tc>
                  <a:txBody>
                    <a:bodyPr/>
                    <a:lstStyle/>
                    <a:p>
                      <a:pPr algn="l"/>
                      <a:r>
                        <a:rPr lang="de-DE" sz="1600" b="0" u="none" dirty="0">
                          <a:effectLst/>
                        </a:rPr>
                        <a:t>Präsentation, gemeinsame Diskussion und Reflexion</a:t>
                      </a:r>
                      <a:endParaRPr lang="de-DE" sz="1600" b="0" u="none" dirty="0">
                        <a:effectLst/>
                        <a:latin typeface="+mn-lt"/>
                        <a:ea typeface="Times New Roman" panose="02020603050405020304" pitchFamily="18" charset="0"/>
                        <a:cs typeface="Times New Roman" panose="02020603050405020304" pitchFamily="18" charset="0"/>
                      </a:endParaRPr>
                    </a:p>
                  </a:txBody>
                  <a:tcPr marL="5881" marR="5881" marT="0" marB="0" anchor="ctr"/>
                </a:tc>
                <a:extLst>
                  <a:ext uri="{0D108BD9-81ED-4DB2-BD59-A6C34878D82A}">
                    <a16:rowId xmlns:a16="http://schemas.microsoft.com/office/drawing/2014/main" val="4241467477"/>
                  </a:ext>
                </a:extLst>
              </a:tr>
            </a:tbl>
          </a:graphicData>
        </a:graphic>
      </p:graphicFrame>
    </p:spTree>
    <p:extLst>
      <p:ext uri="{BB962C8B-B14F-4D97-AF65-F5344CB8AC3E}">
        <p14:creationId xmlns:p14="http://schemas.microsoft.com/office/powerpoint/2010/main" val="409230107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DF85172-69B4-2F19-FC25-B6AAD7F693FB}"/>
              </a:ext>
            </a:extLst>
          </p:cNvPr>
          <p:cNvSpPr>
            <a:spLocks noGrp="1"/>
          </p:cNvSpPr>
          <p:nvPr>
            <p:ph type="title"/>
          </p:nvPr>
        </p:nvSpPr>
        <p:spPr/>
        <p:txBody>
          <a:bodyPr/>
          <a:lstStyle/>
          <a:p>
            <a:r>
              <a:rPr lang="de-DE" dirty="0"/>
              <a:t>Stellen Sie sich bitte vor!</a:t>
            </a:r>
          </a:p>
        </p:txBody>
      </p:sp>
      <p:sp>
        <p:nvSpPr>
          <p:cNvPr id="5" name="Textfeld 4">
            <a:extLst>
              <a:ext uri="{FF2B5EF4-FFF2-40B4-BE49-F238E27FC236}">
                <a16:creationId xmlns:a16="http://schemas.microsoft.com/office/drawing/2014/main" id="{289FF292-37FF-D89D-B55B-112D8DACD214}"/>
              </a:ext>
            </a:extLst>
          </p:cNvPr>
          <p:cNvSpPr txBox="1"/>
          <p:nvPr/>
        </p:nvSpPr>
        <p:spPr>
          <a:xfrm>
            <a:off x="1533952" y="3038855"/>
            <a:ext cx="9453015" cy="1569660"/>
          </a:xfrm>
          <a:prstGeom prst="rect">
            <a:avLst/>
          </a:prstGeom>
          <a:noFill/>
        </p:spPr>
        <p:txBody>
          <a:bodyPr wrap="square">
            <a:spAutoFit/>
          </a:bodyPr>
          <a:lstStyle/>
          <a:p>
            <a:pPr marL="342900" lvl="0" indent="-342900" algn="just">
              <a:buFont typeface="Symbol" pitchFamily="2" charset="2"/>
              <a:buChar char=""/>
            </a:pPr>
            <a:r>
              <a:rPr lang="de-DE" sz="2400" dirty="0">
                <a:solidFill>
                  <a:srgbClr val="000000"/>
                </a:solidFill>
                <a:effectLst/>
                <a:ea typeface="Calibri" panose="020F0502020204030204" pitchFamily="34" charset="0"/>
                <a:cs typeface="Calibri" panose="020F0502020204030204" pitchFamily="34" charset="0"/>
              </a:rPr>
              <a:t>Wie heißen Sie und woher kommen Sie (Schule, Fächerkombination)?</a:t>
            </a:r>
          </a:p>
          <a:p>
            <a:pPr marL="342900" lvl="0" indent="-342900" algn="just">
              <a:buFont typeface="Symbol" pitchFamily="2" charset="2"/>
              <a:buChar char=""/>
            </a:pPr>
            <a:r>
              <a:rPr lang="de-DE" sz="2400" dirty="0">
                <a:solidFill>
                  <a:srgbClr val="000000"/>
                </a:solidFill>
                <a:ea typeface="Calibri" panose="020F0502020204030204" pitchFamily="34" charset="0"/>
                <a:cs typeface="Calibri" panose="020F0502020204030204" pitchFamily="34" charset="0"/>
              </a:rPr>
              <a:t>Welche Erwartungen haben Sie an die heutige Fortbildung?</a:t>
            </a:r>
            <a:endParaRPr lang="de-DE" sz="2400" dirty="0">
              <a:solidFill>
                <a:srgbClr val="000000"/>
              </a:solidFill>
              <a:effectLst/>
              <a:ea typeface="Calibri" panose="020F0502020204030204" pitchFamily="34" charset="0"/>
              <a:cs typeface="Calibri" panose="020F0502020204030204" pitchFamily="34" charset="0"/>
            </a:endParaRPr>
          </a:p>
          <a:p>
            <a:pPr marL="342900" lvl="0" indent="-342900" algn="just">
              <a:buFont typeface="Symbol" pitchFamily="2" charset="2"/>
              <a:buChar char=""/>
            </a:pPr>
            <a:endParaRPr lang="de-DE" sz="2400" dirty="0">
              <a:solidFill>
                <a:srgbClr val="000000"/>
              </a:solidFill>
              <a:effectLst/>
              <a:ea typeface="Calibri" panose="020F0502020204030204" pitchFamily="34" charset="0"/>
              <a:cs typeface="Calibri" panose="020F0502020204030204" pitchFamily="34" charset="0"/>
            </a:endParaRPr>
          </a:p>
          <a:p>
            <a:pPr lvl="0" algn="just"/>
            <a:endParaRPr lang="de-DE" sz="2400" dirty="0">
              <a:solidFill>
                <a:srgbClr val="000000"/>
              </a:solidFill>
              <a:effectLst/>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090294282"/>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_rels/theme10.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Schaltkreis">
  <a:themeElements>
    <a:clrScheme name="DigiProMIN_VM">
      <a:dk1>
        <a:srgbClr val="000000"/>
      </a:dk1>
      <a:lt1>
        <a:srgbClr val="FFFFFF"/>
      </a:lt1>
      <a:dk2>
        <a:srgbClr val="03859D"/>
      </a:dk2>
      <a:lt2>
        <a:srgbClr val="4DA1CB"/>
      </a:lt2>
      <a:accent1>
        <a:srgbClr val="F96100"/>
      </a:accent1>
      <a:accent2>
        <a:srgbClr val="FAA93A"/>
      </a:accent2>
      <a:accent3>
        <a:srgbClr val="D35940"/>
      </a:accent3>
      <a:accent4>
        <a:srgbClr val="B258D3"/>
      </a:accent4>
      <a:accent5>
        <a:srgbClr val="86F564"/>
      </a:accent5>
      <a:accent6>
        <a:srgbClr val="8AC4A7"/>
      </a:accent6>
      <a:hlink>
        <a:srgbClr val="B8FA56"/>
      </a:hlink>
      <a:folHlink>
        <a:srgbClr val="7AF8CC"/>
      </a:folHlink>
    </a:clrScheme>
    <a:fontScheme name="Schaltkreis">
      <a:majorFont>
        <a:latin typeface="Tw Cen MT" panose="020B0602020104020603"/>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Tw Cen MT" panose="020B0602020104020603"/>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chaltkreis">
      <a:fillStyleLst>
        <a:solidFill>
          <a:schemeClr val="phClr"/>
        </a:solidFill>
        <a:gradFill rotWithShape="1">
          <a:gsLst>
            <a:gs pos="0">
              <a:schemeClr val="phClr">
                <a:tint val="58000"/>
                <a:satMod val="108000"/>
                <a:lumMod val="110000"/>
              </a:schemeClr>
            </a:gs>
            <a:gs pos="100000">
              <a:schemeClr val="phClr">
                <a:tint val="81000"/>
                <a:satMod val="109000"/>
                <a:lumMod val="105000"/>
              </a:schemeClr>
            </a:gs>
          </a:gsLst>
          <a:lin ang="5040000" scaled="0"/>
        </a:gradFill>
        <a:gradFill rotWithShape="1">
          <a:gsLst>
            <a:gs pos="0">
              <a:schemeClr val="phClr">
                <a:tint val="94000"/>
                <a:satMod val="105000"/>
                <a:lumMod val="102000"/>
              </a:schemeClr>
            </a:gs>
            <a:gs pos="100000">
              <a:schemeClr val="phClr">
                <a:shade val="74000"/>
                <a:satMod val="128000"/>
                <a:lumMod val="100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98000"/>
                <a:hueMod val="94000"/>
                <a:satMod val="148000"/>
                <a:lumMod val="150000"/>
              </a:schemeClr>
            </a:gs>
            <a:gs pos="100000">
              <a:schemeClr val="phClr">
                <a:shade val="92000"/>
                <a:hueMod val="104000"/>
                <a:satMod val="140000"/>
                <a:lumMod val="68000"/>
              </a:schemeClr>
            </a:gs>
          </a:gsLst>
          <a:lin ang="5040000" scaled="0"/>
        </a:gradFill>
        <a:blipFill>
          <a:blip xmlns:r="http://schemas.openxmlformats.org/officeDocument/2006/relationships" r:embed="rId1">
            <a:duotone>
              <a:schemeClr val="phClr">
                <a:shade val="88000"/>
                <a:hueMod val="106000"/>
                <a:satMod val="140000"/>
                <a:lumMod val="54000"/>
              </a:schemeClr>
              <a:schemeClr val="phClr">
                <a:tint val="98000"/>
                <a:hueMod val="90000"/>
                <a:satMod val="150000"/>
                <a:lumMod val="160000"/>
              </a:schemeClr>
            </a:duotone>
          </a:blip>
          <a:stretch/>
        </a:blipFill>
      </a:bgFillStyleLst>
    </a:fmtScheme>
  </a:themeElements>
  <a:objectDefaults/>
  <a:extraClrSchemeLst/>
  <a:extLst>
    <a:ext uri="{05A4C25C-085E-4340-85A3-A5531E510DB2}">
      <thm15:themeFamily xmlns:thm15="http://schemas.microsoft.com/office/thememl/2012/main" name="Circuit" id="{0AC2F7E7-15F5-431C-B2A2-456FE929F56C}" vid="{0911B802-464C-4241-8DD9-B60FF88E379F}"/>
    </a:ext>
  </a:extLst>
</a:theme>
</file>

<file path=ppt/theme/theme10.xml><?xml version="1.0" encoding="utf-8"?>
<a:theme xmlns:a="http://schemas.openxmlformats.org/drawingml/2006/main" name="Schaltkreis">
  <a:themeElements>
    <a:clrScheme name="DigiProMIN_VM">
      <a:dk1>
        <a:srgbClr val="000000"/>
      </a:dk1>
      <a:lt1>
        <a:srgbClr val="FFFFFF"/>
      </a:lt1>
      <a:dk2>
        <a:srgbClr val="03859D"/>
      </a:dk2>
      <a:lt2>
        <a:srgbClr val="4DA1CB"/>
      </a:lt2>
      <a:accent1>
        <a:srgbClr val="F96100"/>
      </a:accent1>
      <a:accent2>
        <a:srgbClr val="FAA93A"/>
      </a:accent2>
      <a:accent3>
        <a:srgbClr val="D35940"/>
      </a:accent3>
      <a:accent4>
        <a:srgbClr val="B258D3"/>
      </a:accent4>
      <a:accent5>
        <a:srgbClr val="86F564"/>
      </a:accent5>
      <a:accent6>
        <a:srgbClr val="8AC4A7"/>
      </a:accent6>
      <a:hlink>
        <a:srgbClr val="B8FA56"/>
      </a:hlink>
      <a:folHlink>
        <a:srgbClr val="7AF8CC"/>
      </a:folHlink>
    </a:clrScheme>
    <a:fontScheme name="Schaltkreis">
      <a:majorFont>
        <a:latin typeface="Tw Cen MT" panose="020B0602020104020603"/>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Tw Cen MT" panose="020B0602020104020603"/>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chaltkreis">
      <a:fillStyleLst>
        <a:solidFill>
          <a:schemeClr val="phClr"/>
        </a:solidFill>
        <a:gradFill rotWithShape="1">
          <a:gsLst>
            <a:gs pos="0">
              <a:schemeClr val="phClr">
                <a:tint val="58000"/>
                <a:satMod val="108000"/>
                <a:lumMod val="110000"/>
              </a:schemeClr>
            </a:gs>
            <a:gs pos="100000">
              <a:schemeClr val="phClr">
                <a:tint val="81000"/>
                <a:satMod val="109000"/>
                <a:lumMod val="105000"/>
              </a:schemeClr>
            </a:gs>
          </a:gsLst>
          <a:lin ang="5040000" scaled="0"/>
        </a:gradFill>
        <a:gradFill rotWithShape="1">
          <a:gsLst>
            <a:gs pos="0">
              <a:schemeClr val="phClr">
                <a:tint val="94000"/>
                <a:satMod val="105000"/>
                <a:lumMod val="102000"/>
              </a:schemeClr>
            </a:gs>
            <a:gs pos="100000">
              <a:schemeClr val="phClr">
                <a:shade val="74000"/>
                <a:satMod val="128000"/>
                <a:lumMod val="100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98000"/>
                <a:hueMod val="94000"/>
                <a:satMod val="148000"/>
                <a:lumMod val="150000"/>
              </a:schemeClr>
            </a:gs>
            <a:gs pos="100000">
              <a:schemeClr val="phClr">
                <a:shade val="92000"/>
                <a:hueMod val="104000"/>
                <a:satMod val="140000"/>
                <a:lumMod val="68000"/>
              </a:schemeClr>
            </a:gs>
          </a:gsLst>
          <a:lin ang="5040000" scaled="0"/>
        </a:gradFill>
        <a:blipFill>
          <a:blip xmlns:r="http://schemas.openxmlformats.org/officeDocument/2006/relationships" r:embed="rId1">
            <a:duotone>
              <a:schemeClr val="phClr">
                <a:shade val="88000"/>
                <a:hueMod val="106000"/>
                <a:satMod val="140000"/>
                <a:lumMod val="54000"/>
              </a:schemeClr>
              <a:schemeClr val="phClr">
                <a:tint val="98000"/>
                <a:hueMod val="90000"/>
                <a:satMod val="150000"/>
                <a:lumMod val="160000"/>
              </a:schemeClr>
            </a:duotone>
          </a:blip>
          <a:stretch/>
        </a:blipFill>
      </a:bgFillStyleLst>
    </a:fmtScheme>
  </a:themeElements>
  <a:objectDefaults/>
  <a:extraClrSchemeLst/>
  <a:extLst>
    <a:ext uri="{05A4C25C-085E-4340-85A3-A5531E510DB2}">
      <thm15:themeFamily xmlns:thm15="http://schemas.microsoft.com/office/thememl/2012/main" name="Circuit" id="{0AC2F7E7-15F5-431C-B2A2-456FE929F56C}" vid="{0911B802-464C-4241-8DD9-B60FF88E379F}"/>
    </a:ext>
  </a:extLst>
</a:theme>
</file>

<file path=ppt/theme/theme2.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0.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{DC3C5930-7AFC-C144-AC50-814768AF2ECB}tf10001122</Template>
  <TotalTime>0</TotalTime>
  <Words>4432</Words>
  <Application>Microsoft Macintosh PowerPoint</Application>
  <PresentationFormat>Breitbild</PresentationFormat>
  <Paragraphs>337</Paragraphs>
  <Slides>42</Slides>
  <Notes>33</Notes>
  <HiddenSlides>9</HiddenSlides>
  <MMClips>2</MMClips>
  <ScaleCrop>false</ScaleCrop>
  <HeadingPairs>
    <vt:vector size="6" baseType="variant">
      <vt:variant>
        <vt:lpstr>Verwendete Schriftarten</vt:lpstr>
      </vt:variant>
      <vt:variant>
        <vt:i4>12</vt:i4>
      </vt:variant>
      <vt:variant>
        <vt:lpstr>Design</vt:lpstr>
      </vt:variant>
      <vt:variant>
        <vt:i4>1</vt:i4>
      </vt:variant>
      <vt:variant>
        <vt:lpstr>Folientitel</vt:lpstr>
      </vt:variant>
      <vt:variant>
        <vt:i4>42</vt:i4>
      </vt:variant>
    </vt:vector>
  </HeadingPairs>
  <TitlesOfParts>
    <vt:vector size="55" baseType="lpstr">
      <vt:lpstr>AGaramondPro</vt:lpstr>
      <vt:lpstr>Aptos</vt:lpstr>
      <vt:lpstr>Arial</vt:lpstr>
      <vt:lpstr>Avenir</vt:lpstr>
      <vt:lpstr>Calibri</vt:lpstr>
      <vt:lpstr>Lato</vt:lpstr>
      <vt:lpstr>PT Sans Narrow</vt:lpstr>
      <vt:lpstr>Symbol</vt:lpstr>
      <vt:lpstr>Times</vt:lpstr>
      <vt:lpstr>Times New Roman</vt:lpstr>
      <vt:lpstr>Tw Cen MT</vt:lpstr>
      <vt:lpstr>Wingdings</vt:lpstr>
      <vt:lpstr>Schaltkreis</vt:lpstr>
      <vt:lpstr>PowerPoint-Präsentation</vt:lpstr>
      <vt:lpstr>PowerPoint-Präsentation</vt:lpstr>
      <vt:lpstr>PowerPoint-Präsentation</vt:lpstr>
      <vt:lpstr>PowerPoint-Präsentation</vt:lpstr>
      <vt:lpstr>Chemieunterricht mit digitalen Medien Innovieren (Orientierungsmodul)</vt:lpstr>
      <vt:lpstr>PowerPoint-Präsentation</vt:lpstr>
      <vt:lpstr>Die DigiProMIN Fortbildungen</vt:lpstr>
      <vt:lpstr>Zeitplan</vt:lpstr>
      <vt:lpstr>Stellen Sie sich bitte vor!</vt:lpstr>
      <vt:lpstr>Erste Befragung (5 min)</vt:lpstr>
      <vt:lpstr>Dschungel digitaler Medien</vt:lpstr>
      <vt:lpstr>Unser Ziel für Heute …</vt:lpstr>
      <vt:lpstr>Unsere Lernziele</vt:lpstr>
      <vt:lpstr>Aufgabe 1</vt:lpstr>
      <vt:lpstr>Das PCK Modell Nach Shulman (1986)</vt:lpstr>
      <vt:lpstr>PowerPoint-Präsentation</vt:lpstr>
      <vt:lpstr>PowerPoint-Präsentation</vt:lpstr>
      <vt:lpstr>PowerPoint-Präsentation</vt:lpstr>
      <vt:lpstr>PowerPoint-Präsentation</vt:lpstr>
      <vt:lpstr>PowerPoint-Präsentation</vt:lpstr>
      <vt:lpstr>Aufgabe 2.1</vt:lpstr>
      <vt:lpstr>Aufgabe 2.2</vt:lpstr>
      <vt:lpstr>Diskussion</vt:lpstr>
      <vt:lpstr>Das sAMR-Modell</vt:lpstr>
      <vt:lpstr>Das sAMR-Modell</vt:lpstr>
      <vt:lpstr>Forschendes Lernen (Inquiry-Based Learning)</vt:lpstr>
      <vt:lpstr>DIE „SAMR-CU-Matrix“</vt:lpstr>
      <vt:lpstr>Pause  </vt:lpstr>
      <vt:lpstr>(Analoge)  Beispiel-Unterrichtseinheit</vt:lpstr>
      <vt:lpstr>Beispiel-Unterrichtseinheit</vt:lpstr>
      <vt:lpstr>PowerPoint-Präsentation</vt:lpstr>
      <vt:lpstr>Beispiel-Unterrichtseinheit</vt:lpstr>
      <vt:lpstr>PowerPoint-Präsentation</vt:lpstr>
      <vt:lpstr>Ihre Ergebnisse</vt:lpstr>
      <vt:lpstr>Diskussion</vt:lpstr>
      <vt:lpstr>Abschluss-Reflexion</vt:lpstr>
      <vt:lpstr>Evaluation und Feedback</vt:lpstr>
      <vt:lpstr>Weitere DigiProMIN Fortbildungen</vt:lpstr>
      <vt:lpstr>Zum Mitnehmen …</vt:lpstr>
      <vt:lpstr>DANKE</vt:lpstr>
      <vt:lpstr>PowerPoint-Präsentation</vt:lpstr>
      <vt:lpstr>PowerPoint-Präsentation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Digital gestütztes Experimentieren</dc:title>
  <dc:creator>Dominik Diermann</dc:creator>
  <cp:lastModifiedBy>Dominik Diermann</cp:lastModifiedBy>
  <cp:revision>214</cp:revision>
  <dcterms:created xsi:type="dcterms:W3CDTF">2023-10-17T13:06:03Z</dcterms:created>
  <dcterms:modified xsi:type="dcterms:W3CDTF">2025-08-25T09:50:42Z</dcterms:modified>
</cp:coreProperties>
</file>