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6" r:id="rId3"/>
    <p:sldMasterId id="2147483690" r:id="rId4"/>
  </p:sldMasterIdLst>
  <p:notesMasterIdLst>
    <p:notesMasterId r:id="rId6"/>
  </p:notesMasterIdLst>
  <p:sldIdLst>
    <p:sldId id="256" r:id="rId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17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 defTabSz="914400">
              <a:lnSpc>
                <a:spcPct val="90000"/>
              </a:lnSpc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Folie mittels Klicken verschieben</a:t>
            </a: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Format der Notizen mittels Klicken bearbeiten</a:t>
            </a:r>
          </a:p>
        </p:txBody>
      </p:sp>
      <p:sp>
        <p:nvSpPr>
          <p:cNvPr id="371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&lt;Kopfzeile&gt;</a:t>
            </a:r>
          </a:p>
        </p:txBody>
      </p:sp>
      <p:sp>
        <p:nvSpPr>
          <p:cNvPr id="372" name="PlaceHolder 4"/>
          <p:cNvSpPr>
            <a:spLocks noGrp="1"/>
          </p:cNvSpPr>
          <p:nvPr>
            <p:ph type="dt" idx="145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&lt;Datum/Uhrzeit&gt;</a:t>
            </a:r>
          </a:p>
        </p:txBody>
      </p:sp>
      <p:sp>
        <p:nvSpPr>
          <p:cNvPr id="373" name="PlaceHolder 5"/>
          <p:cNvSpPr>
            <a:spLocks noGrp="1"/>
          </p:cNvSpPr>
          <p:nvPr>
            <p:ph type="ftr" idx="146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&lt;Fußzeile&gt;</a:t>
            </a:r>
          </a:p>
        </p:txBody>
      </p:sp>
      <p:sp>
        <p:nvSpPr>
          <p:cNvPr id="374" name="PlaceHolder 6"/>
          <p:cNvSpPr>
            <a:spLocks noGrp="1"/>
          </p:cNvSpPr>
          <p:nvPr>
            <p:ph type="sldNum" idx="147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r">
              <a:buNone/>
            </a:pPr>
            <a:fld id="{72CFEC12-5BB6-4827-B3B2-3C9418043399}" type="slidenum"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‹Nr.›</a:t>
            </a:fld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440" cy="3085920"/>
          </a:xfrm>
          <a:prstGeom prst="rect">
            <a:avLst/>
          </a:prstGeom>
          <a:ln w="0">
            <a:noFill/>
          </a:ln>
        </p:spPr>
      </p:sp>
      <p:sp>
        <p:nvSpPr>
          <p:cNvPr id="42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26" name="PlaceHolder 3"/>
          <p:cNvSpPr>
            <a:spLocks noGrp="1"/>
          </p:cNvSpPr>
          <p:nvPr>
            <p:ph type="sldNum" idx="148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330201ED-E486-4111-8FCE-3BC7976EA66A}" type="slidenum">
              <a:rPr lang="de-DE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11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" name="Grafik 12"/>
          <p:cNvPicPr/>
          <p:nvPr/>
        </p:nvPicPr>
        <p:blipFill>
          <a:blip r:embed="rId4"/>
          <a:stretch/>
        </p:blipFill>
        <p:spPr>
          <a:xfrm>
            <a:off x="0" y="0"/>
            <a:ext cx="9143640" cy="685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143000" y="1311120"/>
            <a:ext cx="6857280" cy="2198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ctr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pic>
        <p:nvPicPr>
          <p:cNvPr id="6" name="Grafik 5" descr="Gefördert vom Bundesministerium für Bildung und Forschung."/>
          <p:cNvPicPr/>
          <p:nvPr/>
        </p:nvPicPr>
        <p:blipFill>
          <a:blip r:embed="rId5"/>
          <a:stretch/>
        </p:blipFill>
        <p:spPr>
          <a:xfrm>
            <a:off x="7242840" y="5546880"/>
            <a:ext cx="1265400" cy="1197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Grafik 6" descr="Ein Projektverbund von lernen:digital. Kompetenzzentrum MINT"/>
          <p:cNvPicPr/>
          <p:nvPr/>
        </p:nvPicPr>
        <p:blipFill>
          <a:blip r:embed="rId6"/>
          <a:stretch/>
        </p:blipFill>
        <p:spPr>
          <a:xfrm>
            <a:off x="1040040" y="5582520"/>
            <a:ext cx="1628280" cy="99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Grafik 7" descr="Finanziert von der Europäischen Union. NextGenerationEU."/>
          <p:cNvPicPr/>
          <p:nvPr/>
        </p:nvPicPr>
        <p:blipFill>
          <a:blip r:embed="rId7"/>
          <a:stretch/>
        </p:blipFill>
        <p:spPr>
          <a:xfrm>
            <a:off x="5599800" y="5888160"/>
            <a:ext cx="1534680" cy="527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" name="Grafik 3" descr="Ein Bild, das Text, Schrift, Symbol, Grafiken enthält.&#10;&#10;Automatisch generierte Beschreibung"/>
          <p:cNvPicPr/>
          <p:nvPr/>
        </p:nvPicPr>
        <p:blipFill>
          <a:blip r:embed="rId8"/>
          <a:stretch/>
        </p:blipFill>
        <p:spPr>
          <a:xfrm>
            <a:off x="1040040" y="5582520"/>
            <a:ext cx="1628280" cy="99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" name="Grafik 14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Grafik 8" descr="Ein Bild, das Text, Schrift, Screenshot, Visitenkarte enthält.&#10;&#10;KI-generierte Inhalte können fehlerhaft sein."/>
          <p:cNvPicPr/>
          <p:nvPr/>
        </p:nvPicPr>
        <p:blipFill>
          <a:blip r:embed="rId9"/>
          <a:stretch/>
        </p:blipFill>
        <p:spPr>
          <a:xfrm>
            <a:off x="7185600" y="5618880"/>
            <a:ext cx="1628280" cy="11527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0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dt" idx="25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ftr" idx="26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sldNum" idx="27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343A185C-9190-46E5-BA7D-079531467326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7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dt" idx="28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ftr" idx="29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sldNum" idx="30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0A487E7-90CF-496D-8629-1F3917AA1E12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bschnitts-&#10;überschrif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927720" y="1097640"/>
            <a:ext cx="7321320" cy="2851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927720" y="4266720"/>
            <a:ext cx="7321320" cy="14994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>
                  <a:tint val="75000"/>
                </a:schemeClr>
              </a:solidFill>
              <a:effectLst/>
              <a:uFillTx/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dt" idx="31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ftr" idx="32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sldNum" idx="33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202DA58-6B8F-436A-87BD-B84090100BEA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Zwei Inhal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PlaceHolder 1"/>
          <p:cNvSpPr>
            <a:spLocks noGrp="1"/>
          </p:cNvSpPr>
          <p:nvPr>
            <p:ph type="body"/>
          </p:nvPr>
        </p:nvSpPr>
        <p:spPr>
          <a:xfrm>
            <a:off x="927720" y="1825560"/>
            <a:ext cx="358632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629240" y="1825560"/>
            <a:ext cx="36201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title"/>
          </p:nvPr>
        </p:nvSpPr>
        <p:spPr>
          <a:xfrm>
            <a:off x="934560" y="977040"/>
            <a:ext cx="7314480" cy="712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dt" idx="34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96" name="PlaceHolder 5"/>
          <p:cNvSpPr>
            <a:spLocks noGrp="1"/>
          </p:cNvSpPr>
          <p:nvPr>
            <p:ph type="ftr" idx="35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97" name="PlaceHolder 6"/>
          <p:cNvSpPr>
            <a:spLocks noGrp="1"/>
          </p:cNvSpPr>
          <p:nvPr>
            <p:ph type="sldNum" idx="36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157381D0-CDCB-4206-8C4F-5B048CB42FE0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andar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9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0" name="Grafik 3"/>
          <p:cNvPicPr/>
          <p:nvPr/>
        </p:nvPicPr>
        <p:blipFill>
          <a:blip r:embed="rId4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1143000" y="1122480"/>
            <a:ext cx="6857280" cy="2386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ctr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pic>
        <p:nvPicPr>
          <p:cNvPr id="102" name="Grafik 6" descr="Gefördert vom Bundesministerium für Bildung und Forschung."/>
          <p:cNvPicPr/>
          <p:nvPr/>
        </p:nvPicPr>
        <p:blipFill>
          <a:blip r:embed="rId5"/>
          <a:stretch/>
        </p:blipFill>
        <p:spPr>
          <a:xfrm>
            <a:off x="7242840" y="5546880"/>
            <a:ext cx="1265400" cy="1197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3" name="Grafik 7" descr="Finanziert von der Europäischen Union. NextGenerationEU."/>
          <p:cNvPicPr/>
          <p:nvPr/>
        </p:nvPicPr>
        <p:blipFill>
          <a:blip r:embed="rId6"/>
          <a:stretch/>
        </p:blipFill>
        <p:spPr>
          <a:xfrm>
            <a:off x="5599800" y="5888160"/>
            <a:ext cx="1534680" cy="527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4" name="Grafik 8" descr="Ein Bild, das Text, Schrift, Symbol, Grafiken enthält.&#10;&#10;Automatisch generierte Beschreibung"/>
          <p:cNvPicPr/>
          <p:nvPr/>
        </p:nvPicPr>
        <p:blipFill>
          <a:blip r:embed="rId7"/>
          <a:stretch/>
        </p:blipFill>
        <p:spPr>
          <a:xfrm>
            <a:off x="1040040" y="5582520"/>
            <a:ext cx="1628280" cy="99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5" name="Grafik 9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6" name="Grafik 4" descr="Ein Bild, das Text, Schrift, Screenshot, Visitenkarte enthält.&#10;&#10;KI-generierte Inhalte können fehlerhaft sein."/>
          <p:cNvPicPr/>
          <p:nvPr/>
        </p:nvPicPr>
        <p:blipFill>
          <a:blip r:embed="rId8"/>
          <a:stretch/>
        </p:blipFill>
        <p:spPr>
          <a:xfrm>
            <a:off x="7185600" y="5618880"/>
            <a:ext cx="1628280" cy="11527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8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927720" y="866880"/>
            <a:ext cx="732132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927720" y="1681200"/>
            <a:ext cx="35697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927720" y="2505240"/>
            <a:ext cx="35697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4629240" y="1681200"/>
            <a:ext cx="36201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3" name="PlaceHolder 5"/>
          <p:cNvSpPr>
            <a:spLocks noGrp="1"/>
          </p:cNvSpPr>
          <p:nvPr>
            <p:ph type="body"/>
          </p:nvPr>
        </p:nvSpPr>
        <p:spPr>
          <a:xfrm>
            <a:off x="4629240" y="2505240"/>
            <a:ext cx="36201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4" name="PlaceHolder 6"/>
          <p:cNvSpPr>
            <a:spLocks noGrp="1"/>
          </p:cNvSpPr>
          <p:nvPr>
            <p:ph type="dt" idx="37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15" name="PlaceHolder 7"/>
          <p:cNvSpPr>
            <a:spLocks noGrp="1"/>
          </p:cNvSpPr>
          <p:nvPr>
            <p:ph type="ftr" idx="38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16" name="PlaceHolder 8"/>
          <p:cNvSpPr>
            <a:spLocks noGrp="1"/>
          </p:cNvSpPr>
          <p:nvPr>
            <p:ph type="sldNum" idx="39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3830944-0CB7-4E4D-BA69-5C7EE2968BBE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tandard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8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27720" y="905400"/>
            <a:ext cx="7321320" cy="78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dt" idx="40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ftr" idx="41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sldNum" idx="42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3D0ED65-ED29-483B-B513-ACA8B1B6760A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4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5" name="PlaceHolder 1"/>
          <p:cNvSpPr>
            <a:spLocks noGrp="1"/>
          </p:cNvSpPr>
          <p:nvPr>
            <p:ph type="dt" idx="43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ftr" idx="44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sldNum" idx="45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A8D6A0F7-A005-4724-A75B-8C0E98783C58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9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dt" idx="46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34" name="PlaceHolder 5"/>
          <p:cNvSpPr>
            <a:spLocks noGrp="1"/>
          </p:cNvSpPr>
          <p:nvPr>
            <p:ph type="ftr" idx="47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35" name="PlaceHolder 6"/>
          <p:cNvSpPr>
            <a:spLocks noGrp="1"/>
          </p:cNvSpPr>
          <p:nvPr>
            <p:ph type="sldNum" idx="48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B6E7FCBC-A38A-42ED-9844-5895572550C0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7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  <a:lvl6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6pPr>
            <a:lvl7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7pPr>
          </a:lstStyle>
          <a:p>
            <a: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Format des Gliederungstextes durch Klicken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Sechste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Siebte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dt" idx="49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42" name="PlaceHolder 5"/>
          <p:cNvSpPr>
            <a:spLocks noGrp="1"/>
          </p:cNvSpPr>
          <p:nvPr>
            <p:ph type="ftr" idx="50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43" name="PlaceHolder 6"/>
          <p:cNvSpPr>
            <a:spLocks noGrp="1"/>
          </p:cNvSpPr>
          <p:nvPr>
            <p:ph type="sldNum" idx="51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008B7D0-BF7B-4BA5-A2F6-CE4FDA6696E4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ergleich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27720" y="951480"/>
            <a:ext cx="732132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927720" y="1681200"/>
            <a:ext cx="35697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927720" y="2505240"/>
            <a:ext cx="35697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29240" y="1681200"/>
            <a:ext cx="36201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5"/>
          <p:cNvSpPr>
            <a:spLocks noGrp="1"/>
          </p:cNvSpPr>
          <p:nvPr>
            <p:ph type="body"/>
          </p:nvPr>
        </p:nvSpPr>
        <p:spPr>
          <a:xfrm>
            <a:off x="4629240" y="2505240"/>
            <a:ext cx="36201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6"/>
          <p:cNvSpPr>
            <a:spLocks noGrp="1"/>
          </p:cNvSpPr>
          <p:nvPr>
            <p:ph type="dt" idx="1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0" name="PlaceHolder 7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1" name="PlaceHolder 8"/>
          <p:cNvSpPr>
            <a:spLocks noGrp="1"/>
          </p:cNvSpPr>
          <p:nvPr>
            <p:ph type="sldNum" idx="3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199E6DA-B783-46D6-98BD-42169D23D537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Standard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5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927720" y="959400"/>
            <a:ext cx="7321320" cy="73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927720" y="1825560"/>
            <a:ext cx="7321320" cy="435060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dt" idx="52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ftr" idx="53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sldNum" idx="54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E51C3DE-F344-4FE3-8176-09A8AFE176DB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tandard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2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543720" y="1013040"/>
            <a:ext cx="170532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927720" y="1013040"/>
            <a:ext cx="550080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dt" idx="55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ftr" idx="56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57" name="PlaceHolder 5"/>
          <p:cNvSpPr>
            <a:spLocks noGrp="1"/>
          </p:cNvSpPr>
          <p:nvPr>
            <p:ph type="sldNum" idx="57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A8A175B-2E1D-4DDF-A558-AB2AFB164E42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9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927720" y="1004040"/>
            <a:ext cx="7321320" cy="685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dt" idx="58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ftr" idx="59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sldNum" idx="60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987B27FC-B61B-47C3-BCBB-54EEC0D495A5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5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dt" idx="61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ftr" idx="62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70" name="PlaceHolder 5"/>
          <p:cNvSpPr>
            <a:spLocks noGrp="1"/>
          </p:cNvSpPr>
          <p:nvPr>
            <p:ph type="sldNum" idx="63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7E6F86F-275D-49C4-8512-78B30DEDE827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2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dt" idx="64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ftr" idx="65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77" name="PlaceHolder 5"/>
          <p:cNvSpPr>
            <a:spLocks noGrp="1"/>
          </p:cNvSpPr>
          <p:nvPr>
            <p:ph type="sldNum" idx="66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1661FA2-2855-43AF-9AA4-7CFB5E78F07B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9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927720" y="1097640"/>
            <a:ext cx="7321320" cy="2851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927720" y="4266720"/>
            <a:ext cx="7321320" cy="14994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>
                  <a:tint val="75000"/>
                </a:schemeClr>
              </a:solidFill>
              <a:effectLst/>
              <a:uFillTx/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dt" idx="67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ftr" idx="68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84" name="PlaceHolder 5"/>
          <p:cNvSpPr>
            <a:spLocks noGrp="1"/>
          </p:cNvSpPr>
          <p:nvPr>
            <p:ph type="sldNum" idx="69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CBF85B84-E578-400A-8A74-632148CE4AD7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rafik 11"/>
          <p:cNvPicPr/>
          <p:nvPr/>
        </p:nvPicPr>
        <p:blipFill>
          <a:blip r:embed="rId2"/>
          <a:stretch/>
        </p:blipFill>
        <p:spPr>
          <a:xfrm>
            <a:off x="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6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PlaceHolder 1"/>
          <p:cNvSpPr>
            <a:spLocks noGrp="1"/>
          </p:cNvSpPr>
          <p:nvPr>
            <p:ph type="body"/>
          </p:nvPr>
        </p:nvSpPr>
        <p:spPr>
          <a:xfrm>
            <a:off x="927720" y="1825560"/>
            <a:ext cx="358632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629240" y="1825560"/>
            <a:ext cx="36201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title"/>
          </p:nvPr>
        </p:nvSpPr>
        <p:spPr>
          <a:xfrm>
            <a:off x="934560" y="977040"/>
            <a:ext cx="7314480" cy="712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dt" idx="70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91" name="PlaceHolder 5"/>
          <p:cNvSpPr>
            <a:spLocks noGrp="1"/>
          </p:cNvSpPr>
          <p:nvPr>
            <p:ph type="ftr" idx="71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92" name="PlaceHolder 6"/>
          <p:cNvSpPr>
            <a:spLocks noGrp="1"/>
          </p:cNvSpPr>
          <p:nvPr>
            <p:ph type="sldNum" idx="72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A8A5BED6-3BD8-4314-B2B6-A83C10AC2D26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andard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4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5" name="Grafik 9" descr="Ein Bild, das Screenshot, weiß, Reihe, Design enthält.&#10;&#10;Automatisch generierte Beschreibung"/>
          <p:cNvPicPr/>
          <p:nvPr/>
        </p:nvPicPr>
        <p:blipFill>
          <a:blip r:embed="rId4"/>
          <a:stretch/>
        </p:blipFill>
        <p:spPr>
          <a:xfrm>
            <a:off x="0" y="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1143000" y="1122480"/>
            <a:ext cx="6857280" cy="2386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ctr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pic>
        <p:nvPicPr>
          <p:cNvPr id="197" name="Grafik 3" descr="Gefördert vom Bundesministerium für Bildung und Forschung."/>
          <p:cNvPicPr/>
          <p:nvPr/>
        </p:nvPicPr>
        <p:blipFill>
          <a:blip r:embed="rId5"/>
          <a:stretch/>
        </p:blipFill>
        <p:spPr>
          <a:xfrm>
            <a:off x="7242840" y="5546880"/>
            <a:ext cx="1265400" cy="1197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8" name="Grafik 4" descr="Finanziert von der Europäischen Union. NextGenerationEU."/>
          <p:cNvPicPr/>
          <p:nvPr/>
        </p:nvPicPr>
        <p:blipFill>
          <a:blip r:embed="rId6"/>
          <a:stretch/>
        </p:blipFill>
        <p:spPr>
          <a:xfrm>
            <a:off x="5599800" y="5888160"/>
            <a:ext cx="1534680" cy="527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9" name="Grafik 5" descr="Ein Bild, das Text, Schrift, Symbol, Grafiken enthält.&#10;&#10;Automatisch generierte Beschreibung"/>
          <p:cNvPicPr/>
          <p:nvPr/>
        </p:nvPicPr>
        <p:blipFill>
          <a:blip r:embed="rId7"/>
          <a:stretch/>
        </p:blipFill>
        <p:spPr>
          <a:xfrm>
            <a:off x="1040040" y="5582520"/>
            <a:ext cx="1628280" cy="995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0" name="Grafik 8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1" name="Grafik 6" descr="Ein Bild, das Text, Schrift, Screenshot, Visitenkarte enthält.&#10;&#10;KI-generierte Inhalte können fehlerhaft sein."/>
          <p:cNvPicPr/>
          <p:nvPr/>
        </p:nvPicPr>
        <p:blipFill>
          <a:blip r:embed="rId8"/>
          <a:stretch/>
        </p:blipFill>
        <p:spPr>
          <a:xfrm>
            <a:off x="7185600" y="5618880"/>
            <a:ext cx="1628280" cy="11527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3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927720" y="866880"/>
            <a:ext cx="732132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927720" y="1681200"/>
            <a:ext cx="35697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927720" y="2505240"/>
            <a:ext cx="35697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4629240" y="1681200"/>
            <a:ext cx="36201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08" name="PlaceHolder 5"/>
          <p:cNvSpPr>
            <a:spLocks noGrp="1"/>
          </p:cNvSpPr>
          <p:nvPr>
            <p:ph type="body"/>
          </p:nvPr>
        </p:nvSpPr>
        <p:spPr>
          <a:xfrm>
            <a:off x="4629240" y="2505240"/>
            <a:ext cx="36201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09" name="PlaceHolder 6"/>
          <p:cNvSpPr>
            <a:spLocks noGrp="1"/>
          </p:cNvSpPr>
          <p:nvPr>
            <p:ph type="dt" idx="73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10" name="PlaceHolder 7"/>
          <p:cNvSpPr>
            <a:spLocks noGrp="1"/>
          </p:cNvSpPr>
          <p:nvPr>
            <p:ph type="ftr" idx="74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11" name="PlaceHolder 8"/>
          <p:cNvSpPr>
            <a:spLocks noGrp="1"/>
          </p:cNvSpPr>
          <p:nvPr>
            <p:ph type="sldNum" idx="75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E7E009A-32C5-4BD8-B72C-4A1239237CD9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tandard 2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3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927720" y="905400"/>
            <a:ext cx="7321320" cy="78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dt" idx="76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ftr" idx="77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17" name="PlaceHolder 4"/>
          <p:cNvSpPr>
            <a:spLocks noGrp="1"/>
          </p:cNvSpPr>
          <p:nvPr>
            <p:ph type="sldNum" idx="78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9C618995-5046-42A3-8226-05F24D99F37B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927720" y="939240"/>
            <a:ext cx="7321320" cy="78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dt" idx="4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ftr" idx="5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sldNum" idx="6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0A8C43D8-F694-4AEA-A0F9-3DF4E6AC1530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2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9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0" name="PlaceHolder 1"/>
          <p:cNvSpPr>
            <a:spLocks noGrp="1"/>
          </p:cNvSpPr>
          <p:nvPr>
            <p:ph type="dt" idx="79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ftr" idx="80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sldNum" idx="81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F67E9AF-C2D8-488A-982B-BB1348D7063B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2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4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28" name="PlaceHolder 4"/>
          <p:cNvSpPr>
            <a:spLocks noGrp="1"/>
          </p:cNvSpPr>
          <p:nvPr>
            <p:ph type="dt" idx="82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29" name="PlaceHolder 5"/>
          <p:cNvSpPr>
            <a:spLocks noGrp="1"/>
          </p:cNvSpPr>
          <p:nvPr>
            <p:ph type="ftr" idx="83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30" name="PlaceHolder 6"/>
          <p:cNvSpPr>
            <a:spLocks noGrp="1"/>
          </p:cNvSpPr>
          <p:nvPr>
            <p:ph type="sldNum" idx="84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3B86DFD5-A45F-4C5A-9B47-AD891F1A38BF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2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  <a:lvl6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6pPr>
            <a:lvl7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7pPr>
          </a:lstStyle>
          <a:p>
            <a: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Format des Gliederungstextes durch Klicken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Sechste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Siebte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36" name="PlaceHolder 4"/>
          <p:cNvSpPr>
            <a:spLocks noGrp="1"/>
          </p:cNvSpPr>
          <p:nvPr>
            <p:ph type="dt" idx="85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37" name="PlaceHolder 5"/>
          <p:cNvSpPr>
            <a:spLocks noGrp="1"/>
          </p:cNvSpPr>
          <p:nvPr>
            <p:ph type="ftr" idx="86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38" name="PlaceHolder 6"/>
          <p:cNvSpPr>
            <a:spLocks noGrp="1"/>
          </p:cNvSpPr>
          <p:nvPr>
            <p:ph type="sldNum" idx="87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4E08A35-30E1-492D-9ADB-7E3A6F2CDBB9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Standard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0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927720" y="959400"/>
            <a:ext cx="7321320" cy="73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927720" y="1825560"/>
            <a:ext cx="7321320" cy="435060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43" name="PlaceHolder 3"/>
          <p:cNvSpPr>
            <a:spLocks noGrp="1"/>
          </p:cNvSpPr>
          <p:nvPr>
            <p:ph type="dt" idx="88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44" name="PlaceHolder 4"/>
          <p:cNvSpPr>
            <a:spLocks noGrp="1"/>
          </p:cNvSpPr>
          <p:nvPr>
            <p:ph type="ftr" idx="89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45" name="PlaceHolder 5"/>
          <p:cNvSpPr>
            <a:spLocks noGrp="1"/>
          </p:cNvSpPr>
          <p:nvPr>
            <p:ph type="sldNum" idx="90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F1F88B2-8F02-46DD-823F-8C6CBFD28F16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tandard 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7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543720" y="1013040"/>
            <a:ext cx="170532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927720" y="1013040"/>
            <a:ext cx="550080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 type="dt" idx="91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 type="ftr" idx="92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52" name="PlaceHolder 5"/>
          <p:cNvSpPr>
            <a:spLocks noGrp="1"/>
          </p:cNvSpPr>
          <p:nvPr>
            <p:ph type="sldNum" idx="93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8F66775-978B-4ECB-B497-21C0A7040E84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4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927720" y="1004040"/>
            <a:ext cx="7321320" cy="685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dt" idx="94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 type="ftr" idx="95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58" name="PlaceHolder 4"/>
          <p:cNvSpPr>
            <a:spLocks noGrp="1"/>
          </p:cNvSpPr>
          <p:nvPr>
            <p:ph type="sldNum" idx="96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523CBCF-2F5B-44AD-81AD-808F880BC9DA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0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63" name="PlaceHolder 3"/>
          <p:cNvSpPr>
            <a:spLocks noGrp="1"/>
          </p:cNvSpPr>
          <p:nvPr>
            <p:ph type="dt" idx="97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64" name="PlaceHolder 4"/>
          <p:cNvSpPr>
            <a:spLocks noGrp="1"/>
          </p:cNvSpPr>
          <p:nvPr>
            <p:ph type="ftr" idx="98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65" name="PlaceHolder 5"/>
          <p:cNvSpPr>
            <a:spLocks noGrp="1"/>
          </p:cNvSpPr>
          <p:nvPr>
            <p:ph type="sldNum" idx="99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2D1A2F0A-A2B4-4478-BA0C-92C6A727415C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7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 type="dt" idx="100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71" name="PlaceHolder 4"/>
          <p:cNvSpPr>
            <a:spLocks noGrp="1"/>
          </p:cNvSpPr>
          <p:nvPr>
            <p:ph type="ftr" idx="101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72" name="PlaceHolder 5"/>
          <p:cNvSpPr>
            <a:spLocks noGrp="1"/>
          </p:cNvSpPr>
          <p:nvPr>
            <p:ph type="sldNum" idx="102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A1B59424-55FE-455B-A519-7CF1456751FC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4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927720" y="1097640"/>
            <a:ext cx="7321320" cy="2851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 type="body"/>
          </p:nvPr>
        </p:nvSpPr>
        <p:spPr>
          <a:xfrm>
            <a:off x="927720" y="4266720"/>
            <a:ext cx="7321320" cy="14994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>
                  <a:tint val="75000"/>
                </a:schemeClr>
              </a:solidFill>
              <a:effectLst/>
              <a:uFillTx/>
              <a:latin typeface="Arial"/>
            </a:endParaRPr>
          </a:p>
        </p:txBody>
      </p:sp>
      <p:sp>
        <p:nvSpPr>
          <p:cNvPr id="277" name="PlaceHolder 3"/>
          <p:cNvSpPr>
            <a:spLocks noGrp="1"/>
          </p:cNvSpPr>
          <p:nvPr>
            <p:ph type="dt" idx="103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78" name="PlaceHolder 4"/>
          <p:cNvSpPr>
            <a:spLocks noGrp="1"/>
          </p:cNvSpPr>
          <p:nvPr>
            <p:ph type="ftr" idx="104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79" name="PlaceHolder 5"/>
          <p:cNvSpPr>
            <a:spLocks noGrp="1"/>
          </p:cNvSpPr>
          <p:nvPr>
            <p:ph type="sldNum" idx="105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C29FBC1-DC62-49F9-B050-EE1063CD83E2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2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rafik 12" descr="Ein Bild, das Screenshot, weiß, Reihe, Design enthält.&#10;&#10;Automatisch generierte Beschreibung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4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1" name="Grafik 6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2" name="PlaceHolder 1"/>
          <p:cNvSpPr>
            <a:spLocks noGrp="1"/>
          </p:cNvSpPr>
          <p:nvPr>
            <p:ph type="body"/>
          </p:nvPr>
        </p:nvSpPr>
        <p:spPr>
          <a:xfrm>
            <a:off x="927720" y="1825560"/>
            <a:ext cx="358632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4629240" y="1825560"/>
            <a:ext cx="36201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title"/>
          </p:nvPr>
        </p:nvSpPr>
        <p:spPr>
          <a:xfrm>
            <a:off x="934560" y="977040"/>
            <a:ext cx="7314480" cy="712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85" name="PlaceHolder 4"/>
          <p:cNvSpPr>
            <a:spLocks noGrp="1"/>
          </p:cNvSpPr>
          <p:nvPr>
            <p:ph type="dt" idx="106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86" name="PlaceHolder 5"/>
          <p:cNvSpPr>
            <a:spLocks noGrp="1"/>
          </p:cNvSpPr>
          <p:nvPr>
            <p:ph type="ftr" idx="107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87" name="PlaceHolder 6"/>
          <p:cNvSpPr>
            <a:spLocks noGrp="1"/>
          </p:cNvSpPr>
          <p:nvPr>
            <p:ph type="sldNum" idx="108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372D6158-DF10-4050-AA20-E15556354E32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" name="PlaceHolder 1"/>
          <p:cNvSpPr>
            <a:spLocks noGrp="1"/>
          </p:cNvSpPr>
          <p:nvPr>
            <p:ph type="dt" idx="7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ftr" idx="8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sldNum" idx="9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3B747A9-21E5-44DF-916F-B3CFFD20CF1C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andard 2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1143000" y="1122480"/>
            <a:ext cx="6857280" cy="2386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ctr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pic>
        <p:nvPicPr>
          <p:cNvPr id="290" name="Grafik 3" descr="Gefördert vom Bundesministerium für Bildung und Forschung."/>
          <p:cNvPicPr/>
          <p:nvPr/>
        </p:nvPicPr>
        <p:blipFill>
          <a:blip r:embed="rId3"/>
          <a:stretch/>
        </p:blipFill>
        <p:spPr>
          <a:xfrm>
            <a:off x="7242840" y="5546880"/>
            <a:ext cx="1265400" cy="1197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1" name="Grafik 4" descr="Finanziert von der Europäischen Union. NextGenerationEU."/>
          <p:cNvPicPr/>
          <p:nvPr/>
        </p:nvPicPr>
        <p:blipFill>
          <a:blip r:embed="rId4"/>
          <a:stretch/>
        </p:blipFill>
        <p:spPr>
          <a:xfrm>
            <a:off x="5688360" y="6002640"/>
            <a:ext cx="1445760" cy="413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2" name="Grafik 5" descr="Ein Bild, das Text, Schrift, Symbol, Grafiken enthält.&#10;&#10;Automatisch generierte Beschreibung"/>
          <p:cNvPicPr/>
          <p:nvPr/>
        </p:nvPicPr>
        <p:blipFill>
          <a:blip r:embed="rId5"/>
          <a:stretch/>
        </p:blipFill>
        <p:spPr>
          <a:xfrm>
            <a:off x="876600" y="5781960"/>
            <a:ext cx="1534680" cy="759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3" name="Grafik 7" descr="Ein Bild, das Text, Schrift, Screenshot, Visitenkarte enthält.&#10;&#10;KI-generierte Inhalte können fehlerhaft sein."/>
          <p:cNvPicPr/>
          <p:nvPr/>
        </p:nvPicPr>
        <p:blipFill>
          <a:blip r:embed="rId6"/>
          <a:stretch/>
        </p:blipFill>
        <p:spPr>
          <a:xfrm>
            <a:off x="7242840" y="5844600"/>
            <a:ext cx="1571040" cy="927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432000" indent="-324000" defTabSz="9144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  <a:lvl6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6pPr>
            <a:lvl7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7pPr>
          </a:lstStyle>
          <a:p>
            <a:pPr marL="432000" indent="-324000" defTabSz="9144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Format des Gliederungstextes durch Klicken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Sechste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Siebte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3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927720" y="866880"/>
            <a:ext cx="732132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927720" y="1681200"/>
            <a:ext cx="35697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98" name="PlaceHolder 3"/>
          <p:cNvSpPr>
            <a:spLocks noGrp="1"/>
          </p:cNvSpPr>
          <p:nvPr>
            <p:ph type="body"/>
          </p:nvPr>
        </p:nvSpPr>
        <p:spPr>
          <a:xfrm>
            <a:off x="927720" y="2505240"/>
            <a:ext cx="35697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99" name="PlaceHolder 4"/>
          <p:cNvSpPr>
            <a:spLocks noGrp="1"/>
          </p:cNvSpPr>
          <p:nvPr>
            <p:ph type="body"/>
          </p:nvPr>
        </p:nvSpPr>
        <p:spPr>
          <a:xfrm>
            <a:off x="4629240" y="1681200"/>
            <a:ext cx="3620160" cy="82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1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00" name="PlaceHolder 5"/>
          <p:cNvSpPr>
            <a:spLocks noGrp="1"/>
          </p:cNvSpPr>
          <p:nvPr>
            <p:ph type="body"/>
          </p:nvPr>
        </p:nvSpPr>
        <p:spPr>
          <a:xfrm>
            <a:off x="4629240" y="2505240"/>
            <a:ext cx="3620160" cy="368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01" name="PlaceHolder 6"/>
          <p:cNvSpPr>
            <a:spLocks noGrp="1"/>
          </p:cNvSpPr>
          <p:nvPr>
            <p:ph type="dt" idx="109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02" name="PlaceHolder 7"/>
          <p:cNvSpPr>
            <a:spLocks noGrp="1"/>
          </p:cNvSpPr>
          <p:nvPr>
            <p:ph type="ftr" idx="110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03" name="PlaceHolder 8"/>
          <p:cNvSpPr>
            <a:spLocks noGrp="1"/>
          </p:cNvSpPr>
          <p:nvPr>
            <p:ph type="sldNum" idx="111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2522B7E-5C97-4573-AEBF-D53707587D5E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tandard 3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927720" y="905400"/>
            <a:ext cx="7321320" cy="78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dt" idx="112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ftr" idx="113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 type="sldNum" idx="114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116D206-CEB3-4975-87A3-C98015A25A22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3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0" name="PlaceHolder 1"/>
          <p:cNvSpPr>
            <a:spLocks noGrp="1"/>
          </p:cNvSpPr>
          <p:nvPr>
            <p:ph type="dt" idx="115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 type="ftr" idx="116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12" name="PlaceHolder 3"/>
          <p:cNvSpPr>
            <a:spLocks noGrp="1"/>
          </p:cNvSpPr>
          <p:nvPr>
            <p:ph type="sldNum" idx="117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CE6CF6E-BFC3-4475-A356-3742A3B63385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3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4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16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17" name="PlaceHolder 4"/>
          <p:cNvSpPr>
            <a:spLocks noGrp="1"/>
          </p:cNvSpPr>
          <p:nvPr>
            <p:ph type="dt" idx="118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18" name="PlaceHolder 5"/>
          <p:cNvSpPr>
            <a:spLocks noGrp="1"/>
          </p:cNvSpPr>
          <p:nvPr>
            <p:ph type="ftr" idx="119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19" name="PlaceHolder 6"/>
          <p:cNvSpPr>
            <a:spLocks noGrp="1"/>
          </p:cNvSpPr>
          <p:nvPr>
            <p:ph type="sldNum" idx="120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B93D55F-2B72-4DCF-A6B6-11DA2A759F4E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2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22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  <a:lvl6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6pPr>
            <a:lvl7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7pPr>
          </a:lstStyle>
          <a:p>
            <a: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Format des Gliederungstextes durch Klicken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Sechste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Siebte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23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24" name="PlaceHolder 4"/>
          <p:cNvSpPr>
            <a:spLocks noGrp="1"/>
          </p:cNvSpPr>
          <p:nvPr>
            <p:ph type="dt" idx="121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25" name="PlaceHolder 5"/>
          <p:cNvSpPr>
            <a:spLocks noGrp="1"/>
          </p:cNvSpPr>
          <p:nvPr>
            <p:ph type="ftr" idx="122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26" name="PlaceHolder 6"/>
          <p:cNvSpPr>
            <a:spLocks noGrp="1"/>
          </p:cNvSpPr>
          <p:nvPr>
            <p:ph type="sldNum" idx="123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B1AEE88-B915-4D04-8A33-DD44D0F4F010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Standard 2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927720" y="959400"/>
            <a:ext cx="7321320" cy="73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927720" y="1825560"/>
            <a:ext cx="7321320" cy="435060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30" name="PlaceHolder 3"/>
          <p:cNvSpPr>
            <a:spLocks noGrp="1"/>
          </p:cNvSpPr>
          <p:nvPr>
            <p:ph type="dt" idx="124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31" name="PlaceHolder 4"/>
          <p:cNvSpPr>
            <a:spLocks noGrp="1"/>
          </p:cNvSpPr>
          <p:nvPr>
            <p:ph type="ftr" idx="125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32" name="PlaceHolder 5"/>
          <p:cNvSpPr>
            <a:spLocks noGrp="1"/>
          </p:cNvSpPr>
          <p:nvPr>
            <p:ph type="sldNum" idx="126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444614F-FD7F-43C2-91AE-7C1A716D2DD0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tandard 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4" name="PlaceHolder 1"/>
          <p:cNvSpPr>
            <a:spLocks noGrp="1"/>
          </p:cNvSpPr>
          <p:nvPr>
            <p:ph type="title"/>
          </p:nvPr>
        </p:nvSpPr>
        <p:spPr>
          <a:xfrm>
            <a:off x="6543720" y="1013040"/>
            <a:ext cx="170532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35" name="PlaceHolder 2"/>
          <p:cNvSpPr>
            <a:spLocks noGrp="1"/>
          </p:cNvSpPr>
          <p:nvPr>
            <p:ph type="body"/>
          </p:nvPr>
        </p:nvSpPr>
        <p:spPr>
          <a:xfrm>
            <a:off x="927720" y="1013040"/>
            <a:ext cx="550080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36" name="PlaceHolder 3"/>
          <p:cNvSpPr>
            <a:spLocks noGrp="1"/>
          </p:cNvSpPr>
          <p:nvPr>
            <p:ph type="dt" idx="127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37" name="PlaceHolder 4"/>
          <p:cNvSpPr>
            <a:spLocks noGrp="1"/>
          </p:cNvSpPr>
          <p:nvPr>
            <p:ph type="ftr" idx="128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38" name="PlaceHolder 5"/>
          <p:cNvSpPr>
            <a:spLocks noGrp="1"/>
          </p:cNvSpPr>
          <p:nvPr>
            <p:ph type="sldNum" idx="129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203AD46C-58C6-4B41-A287-42D3B2990400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3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0" name="PlaceHolder 1"/>
          <p:cNvSpPr>
            <a:spLocks noGrp="1"/>
          </p:cNvSpPr>
          <p:nvPr>
            <p:ph type="title"/>
          </p:nvPr>
        </p:nvSpPr>
        <p:spPr>
          <a:xfrm>
            <a:off x="927720" y="1004040"/>
            <a:ext cx="7321320" cy="685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41" name="PlaceHolder 2"/>
          <p:cNvSpPr>
            <a:spLocks noGrp="1"/>
          </p:cNvSpPr>
          <p:nvPr>
            <p:ph type="dt" idx="130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42" name="PlaceHolder 3"/>
          <p:cNvSpPr>
            <a:spLocks noGrp="1"/>
          </p:cNvSpPr>
          <p:nvPr>
            <p:ph type="ftr" idx="131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43" name="PlaceHolder 4"/>
          <p:cNvSpPr>
            <a:spLocks noGrp="1"/>
          </p:cNvSpPr>
          <p:nvPr>
            <p:ph type="sldNum" idx="132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98BC4B27-0290-4649-A169-DB9C3A0B01D0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3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dt" idx="133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48" name="PlaceHolder 4"/>
          <p:cNvSpPr>
            <a:spLocks noGrp="1"/>
          </p:cNvSpPr>
          <p:nvPr>
            <p:ph type="ftr" idx="134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49" name="PlaceHolder 5"/>
          <p:cNvSpPr>
            <a:spLocks noGrp="1"/>
          </p:cNvSpPr>
          <p:nvPr>
            <p:ph type="sldNum" idx="135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36275378-F01B-43AE-88FB-8C2D03321F5F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halt mit Überschrif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dt" idx="10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ftr" idx="11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sldNum" idx="12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CE46F33F-6334-434A-A0FF-E966730AAC64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3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1" name="PlaceHolder 1"/>
          <p:cNvSpPr>
            <a:spLocks noGrp="1"/>
          </p:cNvSpPr>
          <p:nvPr>
            <p:ph type="title"/>
          </p:nvPr>
        </p:nvSpPr>
        <p:spPr>
          <a:xfrm>
            <a:off x="922680" y="928080"/>
            <a:ext cx="7326360" cy="840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52" name="PlaceHolder 2"/>
          <p:cNvSpPr>
            <a:spLocks noGrp="1"/>
          </p:cNvSpPr>
          <p:nvPr>
            <p:ph type="body"/>
          </p:nvPr>
        </p:nvSpPr>
        <p:spPr>
          <a:xfrm>
            <a:off x="922680" y="1847880"/>
            <a:ext cx="73263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53" name="PlaceHolder 3"/>
          <p:cNvSpPr>
            <a:spLocks noGrp="1"/>
          </p:cNvSpPr>
          <p:nvPr>
            <p:ph type="dt" idx="136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54" name="PlaceHolder 4"/>
          <p:cNvSpPr>
            <a:spLocks noGrp="1"/>
          </p:cNvSpPr>
          <p:nvPr>
            <p:ph type="ftr" idx="137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55" name="PlaceHolder 5"/>
          <p:cNvSpPr>
            <a:spLocks noGrp="1"/>
          </p:cNvSpPr>
          <p:nvPr>
            <p:ph type="sldNum" idx="138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B3CA1E0C-63FF-46E3-8158-172ED9E4EC9E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3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927720" y="1097640"/>
            <a:ext cx="7321320" cy="2851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6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927720" y="4266720"/>
            <a:ext cx="7321320" cy="14994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400" b="0" u="none" strike="noStrike">
              <a:solidFill>
                <a:schemeClr val="dk1">
                  <a:tint val="75000"/>
                </a:schemeClr>
              </a:solidFill>
              <a:effectLst/>
              <a:uFillTx/>
              <a:latin typeface="Arial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dt" idx="139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60" name="PlaceHolder 4"/>
          <p:cNvSpPr>
            <a:spLocks noGrp="1"/>
          </p:cNvSpPr>
          <p:nvPr>
            <p:ph type="ftr" idx="140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61" name="PlaceHolder 5"/>
          <p:cNvSpPr>
            <a:spLocks noGrp="1"/>
          </p:cNvSpPr>
          <p:nvPr>
            <p:ph type="sldNum" idx="141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04791345-5025-4D96-A859-6CBAEB1BB53E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andard 3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rafik 6" descr="Das Logo des Projekts &quot;ComeSport. Kompetenznetzwerk&quot;."/>
          <p:cNvPicPr/>
          <p:nvPr/>
        </p:nvPicPr>
        <p:blipFill>
          <a:blip r:embed="rId2"/>
          <a:stretch/>
        </p:blipFill>
        <p:spPr>
          <a:xfrm>
            <a:off x="402840" y="279720"/>
            <a:ext cx="2282400" cy="579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3" name="PlaceHolder 1"/>
          <p:cNvSpPr>
            <a:spLocks noGrp="1"/>
          </p:cNvSpPr>
          <p:nvPr>
            <p:ph type="body"/>
          </p:nvPr>
        </p:nvSpPr>
        <p:spPr>
          <a:xfrm>
            <a:off x="927720" y="1825560"/>
            <a:ext cx="358632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64" name="PlaceHolder 2"/>
          <p:cNvSpPr>
            <a:spLocks noGrp="1"/>
          </p:cNvSpPr>
          <p:nvPr>
            <p:ph type="body"/>
          </p:nvPr>
        </p:nvSpPr>
        <p:spPr>
          <a:xfrm>
            <a:off x="4629240" y="1825560"/>
            <a:ext cx="3620160" cy="4350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65" name="PlaceHolder 3"/>
          <p:cNvSpPr>
            <a:spLocks noGrp="1"/>
          </p:cNvSpPr>
          <p:nvPr>
            <p:ph type="title"/>
          </p:nvPr>
        </p:nvSpPr>
        <p:spPr>
          <a:xfrm>
            <a:off x="934560" y="977040"/>
            <a:ext cx="7314480" cy="712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66" name="PlaceHolder 4"/>
          <p:cNvSpPr>
            <a:spLocks noGrp="1"/>
          </p:cNvSpPr>
          <p:nvPr>
            <p:ph type="dt" idx="142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67" name="PlaceHolder 5"/>
          <p:cNvSpPr>
            <a:spLocks noGrp="1"/>
          </p:cNvSpPr>
          <p:nvPr>
            <p:ph type="ftr" idx="143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68" name="PlaceHolder 6"/>
          <p:cNvSpPr>
            <a:spLocks noGrp="1"/>
          </p:cNvSpPr>
          <p:nvPr>
            <p:ph type="sldNum" idx="144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DD5085F-E7F1-4779-A525-2675238D102E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ld mit Überschrif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927720" y="987480"/>
            <a:ext cx="2650320" cy="106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3887280" y="987480"/>
            <a:ext cx="4361760" cy="487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  <a:lvl6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6pPr>
            <a:lvl7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7pPr>
          </a:lstStyle>
          <a:p>
            <a:pPr marL="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Format des Gliederungstextes durch Klicken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296000" lvl="2" indent="-288000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728000" lvl="3" indent="-216000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160000" lvl="4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592000" lvl="5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Sechste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3024000" lvl="6" indent="-216000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Siebte Gliederungsebene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927720" y="2057400"/>
            <a:ext cx="2650320" cy="381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marL="228600"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16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dt" idx="13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ftr" idx="14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sldNum" idx="15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1F3B007-6F20-47A8-8C02-460037C7B8C9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0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927720" y="959400"/>
            <a:ext cx="7321320" cy="73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927720" y="1825560"/>
            <a:ext cx="7321320" cy="435060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dt" idx="16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ftr" idx="17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 type="sldNum" idx="18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8BE0DC5-0AD9-4EF3-8FD2-A83E6A63DA2A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7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543720" y="1013040"/>
            <a:ext cx="170532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927720" y="1013040"/>
            <a:ext cx="5500800" cy="51631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  <a:lvl2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2pPr>
            <a:lvl3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3pPr>
            <a:lvl4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4pPr>
            <a:lvl5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5pPr>
          </a:lstStyle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Mastertextformat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dt" idx="19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ftr" idx="20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62" name="PlaceHolder 5"/>
          <p:cNvSpPr>
            <a:spLocks noGrp="1"/>
          </p:cNvSpPr>
          <p:nvPr>
            <p:ph type="sldNum" idx="21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5E8654E-54EF-424D-8660-347B4A6BC0CB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enutzerdefiniertes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rafik 6"/>
          <p:cNvPicPr/>
          <p:nvPr/>
        </p:nvPicPr>
        <p:blipFill>
          <a:blip r:embed="rId2"/>
          <a:stretch/>
        </p:blipFill>
        <p:spPr>
          <a:xfrm>
            <a:off x="-5040" y="3600"/>
            <a:ext cx="9148320" cy="6853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" name="Grafik 7" descr="Das Logo des Projekts &quot;ComeSport. Kompetenznetzwerk&quot;."/>
          <p:cNvPicPr/>
          <p:nvPr/>
        </p:nvPicPr>
        <p:blipFill>
          <a:blip r:embed="rId3"/>
          <a:stretch/>
        </p:blipFill>
        <p:spPr>
          <a:xfrm>
            <a:off x="402840" y="279720"/>
            <a:ext cx="2557800" cy="86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927720" y="1004040"/>
            <a:ext cx="7321320" cy="685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90000"/>
              </a:lnSpc>
              <a:buNone/>
              <a:tabLst>
                <a:tab pos="0" algn="l"/>
              </a:tabLst>
              <a:def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rial"/>
                <a:ea typeface="Arial"/>
              </a:rPr>
              <a:t>Mastertitelformat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dt" idx="22"/>
          </p:nvPr>
        </p:nvSpPr>
        <p:spPr>
          <a:xfrm>
            <a:off x="927720" y="6356520"/>
            <a:ext cx="175752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&lt;Datum/Uhrzeit&gt;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ftr" idx="23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Calibri"/>
                <a:ea typeface="Arial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sldNum" idx="24"/>
          </p:nvPr>
        </p:nvSpPr>
        <p:spPr>
          <a:xfrm>
            <a:off x="6458040" y="6356520"/>
            <a:ext cx="1791360" cy="364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E05BA50B-9C30-4619-815D-0414618016FE}" type="slidenum">
              <a:rPr lang="de-DE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Arial"/>
                <a:ea typeface="Arial"/>
              </a:rPr>
              <a:t>‹Nr.›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rafik 3" descr="Ein Bild, das Symbol, Design enthält.&#10;&#10;KI-generierte Inhalte können fehlerhaft sein."/>
          <p:cNvPicPr/>
          <p:nvPr/>
        </p:nvPicPr>
        <p:blipFill>
          <a:blip r:embed="rId3"/>
          <a:srcRect l="10581" t="13133" r="6998" b="15772"/>
          <a:stretch/>
        </p:blipFill>
        <p:spPr>
          <a:xfrm flipH="1">
            <a:off x="-121320" y="1021320"/>
            <a:ext cx="9019440" cy="4579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6" name="Grafik 8" descr="Kennzeichen mit einfarbiger Füllung"/>
          <p:cNvPicPr/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>
          <a:xfrm>
            <a:off x="8561880" y="3879360"/>
            <a:ext cx="617400" cy="617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7" name="Abgerundetes Rechteck 9"/>
          <p:cNvSpPr/>
          <p:nvPr/>
        </p:nvSpPr>
        <p:spPr>
          <a:xfrm>
            <a:off x="265320" y="3391920"/>
            <a:ext cx="2186640" cy="8348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Bewegungsarten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Wie können wir Bewegungen charakterisieren, um sie zu beschreiben und zu verstehen?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78" name="Abgerundetes Rechteck 10"/>
          <p:cNvSpPr/>
          <p:nvPr/>
        </p:nvSpPr>
        <p:spPr>
          <a:xfrm>
            <a:off x="2576160" y="182160"/>
            <a:ext cx="2274120" cy="696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Ziele der Bewegungsanalyse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Welche Möglichkeiten bietet der Einsatz?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79" name="Abgerundetes Rechteck 11"/>
          <p:cNvSpPr/>
          <p:nvPr/>
        </p:nvSpPr>
        <p:spPr>
          <a:xfrm>
            <a:off x="4673160" y="3346920"/>
            <a:ext cx="1993680" cy="794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Legitimation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Welche curricularen Vorgaben für den Einsatz von Bewegungsanalysen gibt es?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80" name="Abgerundetes Rechteck 12"/>
          <p:cNvSpPr/>
          <p:nvPr/>
        </p:nvSpPr>
        <p:spPr>
          <a:xfrm>
            <a:off x="365760" y="2536560"/>
            <a:ext cx="1411200" cy="6721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Einstieg</a:t>
            </a:r>
            <a:r>
              <a:rPr lang="de-DE" sz="12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 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Was erwartet Sie in diesem Modul?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81" name="Abgerundetes Rechteck 13"/>
          <p:cNvSpPr/>
          <p:nvPr/>
        </p:nvSpPr>
        <p:spPr>
          <a:xfrm>
            <a:off x="4733280" y="2142000"/>
            <a:ext cx="2060640" cy="7891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Phaseneinteilung 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Wie können wir Bewegungen zur systematischen Analyse in Phasen einteilen?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82" name="Abgerundetes Rechteck 14"/>
          <p:cNvSpPr/>
          <p:nvPr/>
        </p:nvSpPr>
        <p:spPr>
          <a:xfrm>
            <a:off x="559440" y="4712040"/>
            <a:ext cx="2060640" cy="8348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Bewegungsmerkmale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Welche Merkmale helfen uns bei der Beurteilung von Bewegungen?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83" name="Abgerundetes Rechteck 17"/>
          <p:cNvSpPr/>
          <p:nvPr/>
        </p:nvSpPr>
        <p:spPr>
          <a:xfrm>
            <a:off x="6794640" y="2976480"/>
            <a:ext cx="2149920" cy="794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Chancen und Grenzen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Was kann die Bewegungsanalyse leisten – und wo liegen mögliche Grenzen?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84" name="Abgerundetes Rechteck 30"/>
          <p:cNvSpPr/>
          <p:nvPr/>
        </p:nvSpPr>
        <p:spPr>
          <a:xfrm>
            <a:off x="4424760" y="1086840"/>
            <a:ext cx="1578960" cy="5947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Planung einer Bewegungsanalyse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85" name="Abgerundetes Rechteck 15"/>
          <p:cNvSpPr/>
          <p:nvPr/>
        </p:nvSpPr>
        <p:spPr>
          <a:xfrm>
            <a:off x="3074760" y="5823360"/>
            <a:ext cx="2296800" cy="66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3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Feedback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de-DE" sz="1100" b="0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Wie können wir die Beobachtungen angemessen rückmelden?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86" name="Textfeld 19"/>
          <p:cNvSpPr/>
          <p:nvPr/>
        </p:nvSpPr>
        <p:spPr>
          <a:xfrm>
            <a:off x="7627320" y="5601600"/>
            <a:ext cx="299880" cy="221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de-DE" sz="1800" b="0" u="none" strike="noStrike">
              <a:solidFill>
                <a:schemeClr val="accent3"/>
              </a:solidFill>
              <a:effectLst/>
              <a:uFillTx/>
              <a:latin typeface="Calibri"/>
              <a:ea typeface="Arial"/>
            </a:endParaRPr>
          </a:p>
        </p:txBody>
      </p:sp>
      <p:sp>
        <p:nvSpPr>
          <p:cNvPr id="387" name="Textfeld 20"/>
          <p:cNvSpPr/>
          <p:nvPr/>
        </p:nvSpPr>
        <p:spPr>
          <a:xfrm>
            <a:off x="7899840" y="5601600"/>
            <a:ext cx="299880" cy="221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de-DE" sz="1800" b="0" u="none" strike="noStrike">
              <a:solidFill>
                <a:schemeClr val="accent3"/>
              </a:solidFill>
              <a:effectLst/>
              <a:uFillTx/>
              <a:latin typeface="Calibri"/>
              <a:ea typeface="Arial"/>
            </a:endParaRPr>
          </a:p>
        </p:txBody>
      </p:sp>
      <p:sp>
        <p:nvSpPr>
          <p:cNvPr id="388" name="Abgerundetes Rechteck 21"/>
          <p:cNvSpPr/>
          <p:nvPr/>
        </p:nvSpPr>
        <p:spPr>
          <a:xfrm>
            <a:off x="7543800" y="551520"/>
            <a:ext cx="1400760" cy="5947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de-DE" sz="1100" b="1" u="none" strike="noStrike">
                <a:solidFill>
                  <a:schemeClr val="dk1"/>
                </a:solidFill>
                <a:effectLst/>
                <a:uFillTx/>
                <a:latin typeface="Calibri"/>
                <a:ea typeface="Arial"/>
              </a:rPr>
              <a:t>Literaturangaben &amp; Impressum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cxnSp>
        <p:nvCxnSpPr>
          <p:cNvPr id="389" name="Gerade Verbindung mit Pfeil 27"/>
          <p:cNvCxnSpPr>
            <a:stCxn id="380" idx="0"/>
          </p:cNvCxnSpPr>
          <p:nvPr/>
        </p:nvCxnSpPr>
        <p:spPr>
          <a:xfrm flipV="1">
            <a:off x="1071360" y="1882800"/>
            <a:ext cx="6120" cy="65412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0" name="Gerade Verbindung mit Pfeil 29"/>
          <p:cNvCxnSpPr>
            <a:stCxn id="378" idx="2"/>
          </p:cNvCxnSpPr>
          <p:nvPr/>
        </p:nvCxnSpPr>
        <p:spPr>
          <a:xfrm flipH="1">
            <a:off x="3020760" y="878760"/>
            <a:ext cx="692640" cy="70416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1" name="Gerade Verbindung mit Pfeil 36"/>
          <p:cNvCxnSpPr/>
          <p:nvPr/>
        </p:nvCxnSpPr>
        <p:spPr>
          <a:xfrm flipH="1">
            <a:off x="3636720" y="1384560"/>
            <a:ext cx="788760" cy="62496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2" name="Gerade Verbindung mit Pfeil 37"/>
          <p:cNvCxnSpPr>
            <a:stCxn id="381" idx="1"/>
          </p:cNvCxnSpPr>
          <p:nvPr/>
        </p:nvCxnSpPr>
        <p:spPr>
          <a:xfrm flipH="1">
            <a:off x="3989160" y="2536560"/>
            <a:ext cx="744480" cy="17496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3" name="Gerade Verbindung mit Pfeil 40"/>
          <p:cNvCxnSpPr>
            <a:stCxn id="377" idx="3"/>
          </p:cNvCxnSpPr>
          <p:nvPr/>
        </p:nvCxnSpPr>
        <p:spPr>
          <a:xfrm flipV="1">
            <a:off x="2451960" y="3596400"/>
            <a:ext cx="806760" cy="21312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4" name="Gerade Verbindung mit Pfeil 43"/>
          <p:cNvCxnSpPr/>
          <p:nvPr/>
        </p:nvCxnSpPr>
        <p:spPr>
          <a:xfrm flipV="1">
            <a:off x="2620440" y="4512240"/>
            <a:ext cx="951840" cy="57672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5" name="Gerade Verbindung mit Pfeil 46"/>
          <p:cNvCxnSpPr>
            <a:stCxn id="385" idx="0"/>
          </p:cNvCxnSpPr>
          <p:nvPr/>
        </p:nvCxnSpPr>
        <p:spPr>
          <a:xfrm flipV="1">
            <a:off x="4223160" y="5088240"/>
            <a:ext cx="165600" cy="73548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6" name="Gerade Verbindung mit Pfeil 50"/>
          <p:cNvCxnSpPr/>
          <p:nvPr/>
        </p:nvCxnSpPr>
        <p:spPr>
          <a:xfrm>
            <a:off x="5670000" y="4141800"/>
            <a:ext cx="720" cy="65916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7" name="Gerade Verbindung mit Pfeil 54"/>
          <p:cNvCxnSpPr>
            <a:stCxn id="388" idx="2"/>
          </p:cNvCxnSpPr>
          <p:nvPr/>
        </p:nvCxnSpPr>
        <p:spPr>
          <a:xfrm>
            <a:off x="8244000" y="1146240"/>
            <a:ext cx="1080" cy="33084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398" name="Gerade Verbindung mit Pfeil 57"/>
          <p:cNvCxnSpPr>
            <a:stCxn id="383" idx="2"/>
          </p:cNvCxnSpPr>
          <p:nvPr/>
        </p:nvCxnSpPr>
        <p:spPr>
          <a:xfrm flipH="1">
            <a:off x="7849080" y="3770640"/>
            <a:ext cx="20880" cy="1030320"/>
          </a:xfrm>
          <a:prstGeom prst="straightConnector1">
            <a:avLst/>
          </a:prstGeom>
          <a:ln w="38100">
            <a:solidFill>
              <a:srgbClr val="000000"/>
            </a:solidFill>
            <a:round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ComeMINT – Folienvorlage 1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eMINT – Folienvorlage 2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meMINT – Folienvorlage 3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meMINT – Folienvorlage 4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</Words>
  <Application>Microsoft Macintosh PowerPoint</Application>
  <PresentationFormat>Bildschirmpräsentation 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</vt:i4>
      </vt:variant>
    </vt:vector>
  </HeadingPairs>
  <TitlesOfParts>
    <vt:vector size="9" baseType="lpstr">
      <vt:lpstr>Arial</vt:lpstr>
      <vt:lpstr>Calibri</vt:lpstr>
      <vt:lpstr>Symbol</vt:lpstr>
      <vt:lpstr>Wingdings</vt:lpstr>
      <vt:lpstr>ComeMINT – Folienvorlage 1</vt:lpstr>
      <vt:lpstr>ComeMINT – Folienvorlage 2</vt:lpstr>
      <vt:lpstr>ComeMINT – Folienvorlage 3</vt:lpstr>
      <vt:lpstr>ComeMINT – Folienvorlage 4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Jannis Manuel Krieger</dc:creator>
  <dc:description/>
  <cp:lastModifiedBy>Amelie Sörries</cp:lastModifiedBy>
  <cp:revision>110</cp:revision>
  <dcterms:created xsi:type="dcterms:W3CDTF">2023-06-14T09:55:42Z</dcterms:created>
  <dcterms:modified xsi:type="dcterms:W3CDTF">2026-01-26T14:38:27Z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r8>2</vt:r8>
  </property>
  <property fmtid="{D5CDD505-2E9C-101B-9397-08002B2CF9AE}" pid="3" name="PresentationFormat">
    <vt:lpwstr>Bildschirmpräsentation (4:3)</vt:lpwstr>
  </property>
  <property fmtid="{D5CDD505-2E9C-101B-9397-08002B2CF9AE}" pid="4" name="Slides">
    <vt:r8>2</vt:r8>
  </property>
</Properties>
</file>