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57" r:id="rId2"/>
    <p:sldId id="265" r:id="rId3"/>
    <p:sldId id="1767" r:id="rId4"/>
    <p:sldId id="258" r:id="rId5"/>
    <p:sldId id="988" r:id="rId6"/>
    <p:sldId id="1694" r:id="rId7"/>
    <p:sldId id="1736" r:id="rId8"/>
    <p:sldId id="1738" r:id="rId9"/>
    <p:sldId id="1792" r:id="rId10"/>
    <p:sldId id="1766" r:id="rId11"/>
    <p:sldId id="1769" r:id="rId12"/>
    <p:sldId id="1770" r:id="rId13"/>
    <p:sldId id="1771" r:id="rId14"/>
    <p:sldId id="1772" r:id="rId15"/>
    <p:sldId id="1773" r:id="rId16"/>
    <p:sldId id="1774" r:id="rId17"/>
    <p:sldId id="1775" r:id="rId18"/>
    <p:sldId id="1776" r:id="rId19"/>
    <p:sldId id="1782" r:id="rId20"/>
    <p:sldId id="1783" r:id="rId21"/>
    <p:sldId id="1793" r:id="rId22"/>
    <p:sldId id="1224" r:id="rId23"/>
    <p:sldId id="1739" r:id="rId24"/>
    <p:sldId id="1756" r:id="rId25"/>
    <p:sldId id="1789" r:id="rId26"/>
    <p:sldId id="1754" r:id="rId27"/>
    <p:sldId id="1679" r:id="rId28"/>
    <p:sldId id="1764" r:id="rId29"/>
    <p:sldId id="1780" r:id="rId30"/>
    <p:sldId id="1683" r:id="rId31"/>
    <p:sldId id="1747" r:id="rId32"/>
    <p:sldId id="1745" r:id="rId33"/>
    <p:sldId id="1777" r:id="rId34"/>
    <p:sldId id="283" r:id="rId35"/>
    <p:sldId id="1751" r:id="rId36"/>
    <p:sldId id="1750" r:id="rId37"/>
    <p:sldId id="1787" r:id="rId38"/>
    <p:sldId id="1753" r:id="rId39"/>
    <p:sldId id="1788" r:id="rId40"/>
    <p:sldId id="1757" r:id="rId41"/>
    <p:sldId id="278" r:id="rId42"/>
    <p:sldId id="1752" r:id="rId43"/>
    <p:sldId id="267" r:id="rId44"/>
    <p:sldId id="280" r:id="rId45"/>
  </p:sldIdLst>
  <p:sldSz cx="12192000" cy="6858000"/>
  <p:notesSz cx="6858000" cy="9144000"/>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961904FA-590A-7D41-BD53-F46301A66909}">
          <p14:sldIdLst>
            <p14:sldId id="257"/>
          </p14:sldIdLst>
        </p14:section>
        <p14:section name="10:15 Organisatorisches 5'" id="{32A53313-3F20-BF41-9ADA-3B1E98CE4670}">
          <p14:sldIdLst>
            <p14:sldId id="265"/>
            <p14:sldId id="1767"/>
            <p14:sldId id="258"/>
          </p14:sldIdLst>
        </p14:section>
        <p14:section name="10:20 Wiederholung 15'" id="{9E506730-AFA0-494E-B3A6-047E9B9504BF}">
          <p14:sldIdLst>
            <p14:sldId id="988"/>
          </p14:sldIdLst>
        </p14:section>
        <p14:section name="10:35 Einstieg 10'" id="{CE97E2C0-6DF8-4868-8E59-4ECC7C325FCF}">
          <p14:sldIdLst>
            <p14:sldId id="1694"/>
            <p14:sldId id="1736"/>
          </p14:sldIdLst>
        </p14:section>
        <p14:section name="10:45 Theorieinput I 15'" id="{9A876747-F33F-421F-A7AF-5148A6AD331F}">
          <p14:sldIdLst>
            <p14:sldId id="1738"/>
            <p14:sldId id="1792"/>
            <p14:sldId id="1766"/>
            <p14:sldId id="1769"/>
            <p14:sldId id="1770"/>
            <p14:sldId id="1771"/>
            <p14:sldId id="1772"/>
            <p14:sldId id="1773"/>
            <p14:sldId id="1774"/>
            <p14:sldId id="1775"/>
            <p14:sldId id="1776"/>
          </p14:sldIdLst>
        </p14:section>
        <p14:section name="11:00 Aufgabe I 40'" id="{B13CDE93-CB29-49E3-9890-F3E771E516DC}">
          <p14:sldIdLst>
            <p14:sldId id="1782"/>
            <p14:sldId id="1783"/>
            <p14:sldId id="1793"/>
          </p14:sldIdLst>
        </p14:section>
        <p14:section name="11:40 Mittagspause 45'" id="{39B6DF05-F2B9-4312-8B0A-1FBA7642230E}">
          <p14:sldIdLst>
            <p14:sldId id="1224"/>
            <p14:sldId id="1739"/>
          </p14:sldIdLst>
        </p14:section>
        <p14:section name="12:15 Aufgabe 2 40'" id="{36585650-24E3-4520-90FA-CFEF4968764D}">
          <p14:sldIdLst>
            <p14:sldId id="1756"/>
            <p14:sldId id="1789"/>
            <p14:sldId id="1754"/>
            <p14:sldId id="1679"/>
          </p14:sldIdLst>
        </p14:section>
        <p14:section name="12:55 Theorieinput II 10'" id="{2874EA3A-B88C-4155-BC42-E554ACB1635D}">
          <p14:sldIdLst>
            <p14:sldId id="1764"/>
          </p14:sldIdLst>
        </p14:section>
        <p14:section name="13:10 Aufgabe 3 25'" id="{2DA3B578-34A3-4A37-9579-36FB81F29BFE}">
          <p14:sldIdLst>
            <p14:sldId id="1780"/>
          </p14:sldIdLst>
        </p14:section>
        <p14:section name="13:35 Kaffeepause 15'" id="{C9E73B57-7680-47A4-864A-654CAD649E05}">
          <p14:sldIdLst>
            <p14:sldId id="1683"/>
          </p14:sldIdLst>
        </p14:section>
        <p14:section name="13:55 Theorieinput III 5'" id="{A1D59F8B-46ED-40ED-B8B2-8597CB356694}">
          <p14:sldIdLst>
            <p14:sldId id="1747"/>
            <p14:sldId id="1745"/>
            <p14:sldId id="1777"/>
          </p14:sldIdLst>
        </p14:section>
        <p14:section name="14:00 Aufgabe 4 50'" id="{8F23B45D-F1E6-4FF7-96C9-6DF1BAF8FA93}">
          <p14:sldIdLst>
            <p14:sldId id="283"/>
            <p14:sldId id="1751"/>
            <p14:sldId id="1750"/>
          </p14:sldIdLst>
        </p14:section>
        <p14:section name="Didaktische Reserve /Zsmf" id="{3A918592-5CF9-4E2E-BDAA-8BE59470531A}">
          <p14:sldIdLst>
            <p14:sldId id="1787"/>
          </p14:sldIdLst>
        </p14:section>
        <p14:section name="14:50 Reflexion 10'" id="{45A0A397-FA4C-43DD-A394-C34D4921AF44}">
          <p14:sldIdLst>
            <p14:sldId id="1753"/>
            <p14:sldId id="1788"/>
          </p14:sldIdLst>
        </p14:section>
        <p14:section name="15:00 Ausblick 15'" id="{286512CD-07CC-44E1-B960-5A2EF3D1A286}">
          <p14:sldIdLst>
            <p14:sldId id="1757"/>
            <p14:sldId id="278"/>
            <p14:sldId id="1752"/>
            <p14:sldId id="267"/>
            <p14:sldId id="280"/>
          </p14:sldIdLst>
        </p14:section>
        <p14:section name="Einstieg: UG 5'" id="{3B23672D-E1B3-BE44-9A9A-36B1DF01ECE1}">
          <p14:sldIdLst/>
        </p14:section>
        <p14:section name="Input: Dialogisches UG 10'" id="{752FE501-4E96-6A4A-96A1-B6841D3F60BB}">
          <p14:sldIdLst/>
        </p14:section>
        <p14:section name="Erarbeitung I 45'" id="{41B056D9-0558-1743-99B0-1029C0E8EB67}">
          <p14:sldIdLst/>
        </p14:section>
        <p14:section name="Sicherung I 15'" id="{5DEB55B8-2CCA-D144-B6D2-65DC06C5A83F}">
          <p14:sldIdLst/>
        </p14:section>
        <p14:section name="Pause 45'" id="{0A6091A9-F554-7642-BCE1-377D0215FCE6}">
          <p14:sldIdLst/>
        </p14:section>
        <p14:section name="UG beobachten" id="{A7EB143A-459C-5646-91D0-B259DB10B47E}">
          <p14:sldIdLst/>
        </p14:section>
        <p14:section name="Input Feedback 5'" id="{377A3B80-B488-1949-9D44-E1D7B7E1CC63}">
          <p14:sldIdLst/>
        </p14:section>
        <p14:section name="Unterricht beobachten per Video I 45'" id="{0832A8B2-3C6B-CE4C-9C86-4F2850CDA180}">
          <p14:sldIdLst/>
        </p14:section>
        <p14:section name="Kaffeepause 10'" id="{95B9FCC7-1349-874B-814F-073F761C7B3E}">
          <p14:sldIdLst/>
        </p14:section>
        <p14:section name="UG beobachten per Video II 50'" id="{3E174E50-8D6B-AC4D-B7D1-2A786298E611}">
          <p14:sldIdLst/>
        </p14:section>
        <p14:section name="Sicherung 10'" id="{17BB51D0-E083-4C43-BD9C-BA17FB63A912}">
          <p14:sldIdLst/>
        </p14:section>
        <p14:section name="Reflexion 5'" id="{5E554EDC-D442-5B43-A8CF-60A7E76DAF71}">
          <p14:sldIdLst/>
        </p14:section>
        <p14:section name="Ausblick 10'" id="{099366E8-0626-B349-84AB-90FFFA2245E5}">
          <p14:sldIdLst/>
        </p14:section>
        <p14:section name="Reserve" id="{F7E01250-8E1C-734E-8848-AC7B98B4A24C}">
          <p14:sldIdLst/>
        </p14:section>
        <p14:section name="Literatur" id="{AF93889B-EE85-2543-A779-101B788D47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059"/>
    <p:restoredTop sz="94672"/>
  </p:normalViewPr>
  <p:slideViewPr>
    <p:cSldViewPr snapToGrid="0">
      <p:cViewPr varScale="1">
        <p:scale>
          <a:sx n="99" d="100"/>
          <a:sy n="99" d="100"/>
        </p:scale>
        <p:origin x="648" y="21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renz Kießig" userId="3678ac18-7dd1-4d5b-95ec-d4452dac2f11" providerId="ADAL" clId="{766133EE-4194-4479-9399-B6E50BF4BA0F}"/>
    <pc:docChg chg="undo custSel addSld delSld modSld modMainMaster modSection">
      <pc:chgData name="Lorenz Kießig" userId="3678ac18-7dd1-4d5b-95ec-d4452dac2f11" providerId="ADAL" clId="{766133EE-4194-4479-9399-B6E50BF4BA0F}" dt="2025-08-26T11:40:20.688" v="207" actId="478"/>
      <pc:docMkLst>
        <pc:docMk/>
      </pc:docMkLst>
      <pc:sldChg chg="delSp mod">
        <pc:chgData name="Lorenz Kießig" userId="3678ac18-7dd1-4d5b-95ec-d4452dac2f11" providerId="ADAL" clId="{766133EE-4194-4479-9399-B6E50BF4BA0F}" dt="2025-08-26T11:22:13.604" v="1" actId="478"/>
        <pc:sldMkLst>
          <pc:docMk/>
          <pc:sldMk cId="2344902074" sldId="257"/>
        </pc:sldMkLst>
      </pc:sldChg>
      <pc:sldChg chg="addSp delSp modSp mod">
        <pc:chgData name="Lorenz Kießig" userId="3678ac18-7dd1-4d5b-95ec-d4452dac2f11" providerId="ADAL" clId="{766133EE-4194-4479-9399-B6E50BF4BA0F}" dt="2025-08-26T11:22:52.860" v="51"/>
        <pc:sldMkLst>
          <pc:docMk/>
          <pc:sldMk cId="3588196391" sldId="258"/>
        </pc:sldMkLst>
      </pc:sldChg>
      <pc:sldChg chg="modSp mod">
        <pc:chgData name="Lorenz Kießig" userId="3678ac18-7dd1-4d5b-95ec-d4452dac2f11" providerId="ADAL" clId="{766133EE-4194-4479-9399-B6E50BF4BA0F}" dt="2025-08-26T11:33:39.800" v="203" actId="113"/>
        <pc:sldMkLst>
          <pc:docMk/>
          <pc:sldMk cId="3971824823" sldId="265"/>
        </pc:sldMkLst>
      </pc:sldChg>
      <pc:sldChg chg="modSp mod">
        <pc:chgData name="Lorenz Kießig" userId="3678ac18-7dd1-4d5b-95ec-d4452dac2f11" providerId="ADAL" clId="{766133EE-4194-4479-9399-B6E50BF4BA0F}" dt="2025-08-26T11:32:16.708" v="163" actId="20577"/>
        <pc:sldMkLst>
          <pc:docMk/>
          <pc:sldMk cId="187159654" sldId="267"/>
        </pc:sldMkLst>
      </pc:sldChg>
      <pc:sldChg chg="addSp delSp modSp mod">
        <pc:chgData name="Lorenz Kießig" userId="3678ac18-7dd1-4d5b-95ec-d4452dac2f11" providerId="ADAL" clId="{766133EE-4194-4479-9399-B6E50BF4BA0F}" dt="2025-08-26T11:31:22.251" v="141" actId="20577"/>
        <pc:sldMkLst>
          <pc:docMk/>
          <pc:sldMk cId="258103344" sldId="278"/>
        </pc:sldMkLst>
      </pc:sldChg>
      <pc:sldChg chg="addSp delSp modSp mod">
        <pc:chgData name="Lorenz Kießig" userId="3678ac18-7dd1-4d5b-95ec-d4452dac2f11" providerId="ADAL" clId="{766133EE-4194-4479-9399-B6E50BF4BA0F}" dt="2025-08-26T11:26:43.995" v="130"/>
        <pc:sldMkLst>
          <pc:docMk/>
          <pc:sldMk cId="887252058" sldId="280"/>
        </pc:sldMkLst>
      </pc:sldChg>
      <pc:sldChg chg="addSp delSp modSp mod">
        <pc:chgData name="Lorenz Kießig" userId="3678ac18-7dd1-4d5b-95ec-d4452dac2f11" providerId="ADAL" clId="{766133EE-4194-4479-9399-B6E50BF4BA0F}" dt="2025-08-26T11:26:00.707" v="114"/>
        <pc:sldMkLst>
          <pc:docMk/>
          <pc:sldMk cId="1778768822" sldId="283"/>
        </pc:sldMkLst>
      </pc:sldChg>
      <pc:sldChg chg="addSp delSp modSp mod">
        <pc:chgData name="Lorenz Kießig" userId="3678ac18-7dd1-4d5b-95ec-d4452dac2f11" providerId="ADAL" clId="{766133EE-4194-4479-9399-B6E50BF4BA0F}" dt="2025-08-26T11:22:56.213" v="53"/>
        <pc:sldMkLst>
          <pc:docMk/>
          <pc:sldMk cId="1546743397" sldId="988"/>
        </pc:sldMkLst>
      </pc:sldChg>
      <pc:sldChg chg="addSp delSp modSp mod">
        <pc:chgData name="Lorenz Kießig" userId="3678ac18-7dd1-4d5b-95ec-d4452dac2f11" providerId="ADAL" clId="{766133EE-4194-4479-9399-B6E50BF4BA0F}" dt="2025-08-26T11:25:23.981" v="96"/>
        <pc:sldMkLst>
          <pc:docMk/>
          <pc:sldMk cId="484774725" sldId="1679"/>
        </pc:sldMkLst>
      </pc:sldChg>
      <pc:sldChg chg="addSp delSp modSp mod">
        <pc:chgData name="Lorenz Kießig" userId="3678ac18-7dd1-4d5b-95ec-d4452dac2f11" providerId="ADAL" clId="{766133EE-4194-4479-9399-B6E50BF4BA0F}" dt="2025-08-26T11:25:43.454" v="104"/>
        <pc:sldMkLst>
          <pc:docMk/>
          <pc:sldMk cId="3827077339" sldId="1683"/>
        </pc:sldMkLst>
      </pc:sldChg>
      <pc:sldChg chg="addSp delSp modSp mod">
        <pc:chgData name="Lorenz Kießig" userId="3678ac18-7dd1-4d5b-95ec-d4452dac2f11" providerId="ADAL" clId="{766133EE-4194-4479-9399-B6E50BF4BA0F}" dt="2025-08-26T11:24:03.669" v="57"/>
        <pc:sldMkLst>
          <pc:docMk/>
          <pc:sldMk cId="549248677" sldId="1694"/>
        </pc:sldMkLst>
      </pc:sldChg>
      <pc:sldChg chg="addSp delSp modSp mod">
        <pc:chgData name="Lorenz Kießig" userId="3678ac18-7dd1-4d5b-95ec-d4452dac2f11" providerId="ADAL" clId="{766133EE-4194-4479-9399-B6E50BF4BA0F}" dt="2025-08-26T11:24:40.176" v="72" actId="478"/>
        <pc:sldMkLst>
          <pc:docMk/>
          <pc:sldMk cId="2718944980" sldId="1736"/>
        </pc:sldMkLst>
      </pc:sldChg>
      <pc:sldChg chg="addSp delSp modSp mod">
        <pc:chgData name="Lorenz Kießig" userId="3678ac18-7dd1-4d5b-95ec-d4452dac2f11" providerId="ADAL" clId="{766133EE-4194-4479-9399-B6E50BF4BA0F}" dt="2025-08-26T11:24:40.625" v="73" actId="478"/>
        <pc:sldMkLst>
          <pc:docMk/>
          <pc:sldMk cId="1271222626" sldId="1737"/>
        </pc:sldMkLst>
      </pc:sldChg>
      <pc:sldChg chg="addSp delSp modSp mod">
        <pc:chgData name="Lorenz Kießig" userId="3678ac18-7dd1-4d5b-95ec-d4452dac2f11" providerId="ADAL" clId="{766133EE-4194-4479-9399-B6E50BF4BA0F}" dt="2025-08-26T11:24:40.984" v="74" actId="478"/>
        <pc:sldMkLst>
          <pc:docMk/>
          <pc:sldMk cId="3903060182" sldId="1738"/>
        </pc:sldMkLst>
      </pc:sldChg>
      <pc:sldChg chg="addSp delSp modSp mod">
        <pc:chgData name="Lorenz Kießig" userId="3678ac18-7dd1-4d5b-95ec-d4452dac2f11" providerId="ADAL" clId="{766133EE-4194-4479-9399-B6E50BF4BA0F}" dt="2025-08-26T11:25:08.388" v="86"/>
        <pc:sldMkLst>
          <pc:docMk/>
          <pc:sldMk cId="3868895674" sldId="1739"/>
        </pc:sldMkLst>
      </pc:sldChg>
      <pc:sldChg chg="addSp delSp modSp mod">
        <pc:chgData name="Lorenz Kießig" userId="3678ac18-7dd1-4d5b-95ec-d4452dac2f11" providerId="ADAL" clId="{766133EE-4194-4479-9399-B6E50BF4BA0F}" dt="2025-08-26T11:25:47.128" v="106"/>
        <pc:sldMkLst>
          <pc:docMk/>
          <pc:sldMk cId="3032293290" sldId="1744"/>
        </pc:sldMkLst>
      </pc:sldChg>
      <pc:sldChg chg="addSp delSp modSp mod">
        <pc:chgData name="Lorenz Kießig" userId="3678ac18-7dd1-4d5b-95ec-d4452dac2f11" providerId="ADAL" clId="{766133EE-4194-4479-9399-B6E50BF4BA0F}" dt="2025-08-26T11:25:55.369" v="110"/>
        <pc:sldMkLst>
          <pc:docMk/>
          <pc:sldMk cId="3036089679" sldId="1745"/>
        </pc:sldMkLst>
      </pc:sldChg>
      <pc:sldChg chg="addSp delSp modSp mod">
        <pc:chgData name="Lorenz Kießig" userId="3678ac18-7dd1-4d5b-95ec-d4452dac2f11" providerId="ADAL" clId="{766133EE-4194-4479-9399-B6E50BF4BA0F}" dt="2025-08-26T11:25:50.697" v="108"/>
        <pc:sldMkLst>
          <pc:docMk/>
          <pc:sldMk cId="48307948" sldId="1747"/>
        </pc:sldMkLst>
      </pc:sldChg>
      <pc:sldChg chg="addSp delSp modSp mod">
        <pc:chgData name="Lorenz Kießig" userId="3678ac18-7dd1-4d5b-95ec-d4452dac2f11" providerId="ADAL" clId="{766133EE-4194-4479-9399-B6E50BF4BA0F}" dt="2025-08-26T11:25:11.101" v="88"/>
        <pc:sldMkLst>
          <pc:docMk/>
          <pc:sldMk cId="2232842164" sldId="1749"/>
        </pc:sldMkLst>
      </pc:sldChg>
      <pc:sldChg chg="addSp delSp modSp mod">
        <pc:chgData name="Lorenz Kießig" userId="3678ac18-7dd1-4d5b-95ec-d4452dac2f11" providerId="ADAL" clId="{766133EE-4194-4479-9399-B6E50BF4BA0F}" dt="2025-08-26T11:26:05.291" v="118"/>
        <pc:sldMkLst>
          <pc:docMk/>
          <pc:sldMk cId="248479854" sldId="1750"/>
        </pc:sldMkLst>
      </pc:sldChg>
      <pc:sldChg chg="addSp delSp modSp mod">
        <pc:chgData name="Lorenz Kießig" userId="3678ac18-7dd1-4d5b-95ec-d4452dac2f11" providerId="ADAL" clId="{766133EE-4194-4479-9399-B6E50BF4BA0F}" dt="2025-08-26T11:26:02.775" v="116"/>
        <pc:sldMkLst>
          <pc:docMk/>
          <pc:sldMk cId="2413861195" sldId="1751"/>
        </pc:sldMkLst>
      </pc:sldChg>
      <pc:sldChg chg="addSp delSp modSp mod">
        <pc:chgData name="Lorenz Kießig" userId="3678ac18-7dd1-4d5b-95ec-d4452dac2f11" providerId="ADAL" clId="{766133EE-4194-4479-9399-B6E50BF4BA0F}" dt="2025-08-26T11:26:39.297" v="128"/>
        <pc:sldMkLst>
          <pc:docMk/>
          <pc:sldMk cId="2936158085" sldId="1752"/>
        </pc:sldMkLst>
      </pc:sldChg>
      <pc:sldChg chg="addSp delSp modSp mod">
        <pc:chgData name="Lorenz Kießig" userId="3678ac18-7dd1-4d5b-95ec-d4452dac2f11" providerId="ADAL" clId="{766133EE-4194-4479-9399-B6E50BF4BA0F}" dt="2025-08-26T11:26:19.498" v="122"/>
        <pc:sldMkLst>
          <pc:docMk/>
          <pc:sldMk cId="2447389229" sldId="1753"/>
        </pc:sldMkLst>
      </pc:sldChg>
      <pc:sldChg chg="addSp delSp modSp mod">
        <pc:chgData name="Lorenz Kießig" userId="3678ac18-7dd1-4d5b-95ec-d4452dac2f11" providerId="ADAL" clId="{766133EE-4194-4479-9399-B6E50BF4BA0F}" dt="2025-08-26T11:25:21.234" v="94"/>
        <pc:sldMkLst>
          <pc:docMk/>
          <pc:sldMk cId="3741594168" sldId="1754"/>
        </pc:sldMkLst>
      </pc:sldChg>
      <pc:sldChg chg="addSp delSp modSp mod">
        <pc:chgData name="Lorenz Kießig" userId="3678ac18-7dd1-4d5b-95ec-d4452dac2f11" providerId="ADAL" clId="{766133EE-4194-4479-9399-B6E50BF4BA0F}" dt="2025-08-26T11:25:15.577" v="90"/>
        <pc:sldMkLst>
          <pc:docMk/>
          <pc:sldMk cId="1958819388" sldId="1755"/>
        </pc:sldMkLst>
      </pc:sldChg>
      <pc:sldChg chg="addSp delSp modSp mod">
        <pc:chgData name="Lorenz Kießig" userId="3678ac18-7dd1-4d5b-95ec-d4452dac2f11" providerId="ADAL" clId="{766133EE-4194-4479-9399-B6E50BF4BA0F}" dt="2025-08-26T11:31:26.036" v="144" actId="6549"/>
        <pc:sldMkLst>
          <pc:docMk/>
          <pc:sldMk cId="2065409353" sldId="1757"/>
        </pc:sldMkLst>
      </pc:sldChg>
      <pc:sldChg chg="addSp delSp modSp mod">
        <pc:chgData name="Lorenz Kießig" userId="3678ac18-7dd1-4d5b-95ec-d4452dac2f11" providerId="ADAL" clId="{766133EE-4194-4479-9399-B6E50BF4BA0F}" dt="2025-08-26T11:25:30.402" v="98"/>
        <pc:sldMkLst>
          <pc:docMk/>
          <pc:sldMk cId="2776339544" sldId="1764"/>
        </pc:sldMkLst>
      </pc:sldChg>
      <pc:sldChg chg="addSp delSp modSp mod">
        <pc:chgData name="Lorenz Kießig" userId="3678ac18-7dd1-4d5b-95ec-d4452dac2f11" providerId="ADAL" clId="{766133EE-4194-4479-9399-B6E50BF4BA0F}" dt="2025-08-26T11:25:33.382" v="100"/>
        <pc:sldMkLst>
          <pc:docMk/>
          <pc:sldMk cId="1493227901" sldId="1765"/>
        </pc:sldMkLst>
      </pc:sldChg>
      <pc:sldChg chg="addSp delSp modSp mod">
        <pc:chgData name="Lorenz Kießig" userId="3678ac18-7dd1-4d5b-95ec-d4452dac2f11" providerId="ADAL" clId="{766133EE-4194-4479-9399-B6E50BF4BA0F}" dt="2025-08-26T11:22:47.990" v="47"/>
        <pc:sldMkLst>
          <pc:docMk/>
          <pc:sldMk cId="2512032363" sldId="1767"/>
        </pc:sldMkLst>
      </pc:sldChg>
      <pc:sldChg chg="addSp delSp modSp mod">
        <pc:chgData name="Lorenz Kießig" userId="3678ac18-7dd1-4d5b-95ec-d4452dac2f11" providerId="ADAL" clId="{766133EE-4194-4479-9399-B6E50BF4BA0F}" dt="2025-08-26T11:25:57.781" v="112"/>
        <pc:sldMkLst>
          <pc:docMk/>
          <pc:sldMk cId="2518483546" sldId="1777"/>
        </pc:sldMkLst>
      </pc:sldChg>
      <pc:sldChg chg="addSp delSp modSp mod">
        <pc:chgData name="Lorenz Kießig" userId="3678ac18-7dd1-4d5b-95ec-d4452dac2f11" providerId="ADAL" clId="{766133EE-4194-4479-9399-B6E50BF4BA0F}" dt="2025-08-26T11:25:36.240" v="102"/>
        <pc:sldMkLst>
          <pc:docMk/>
          <pc:sldMk cId="268261653" sldId="1780"/>
        </pc:sldMkLst>
      </pc:sldChg>
      <pc:sldChg chg="addSp delSp modSp mod">
        <pc:chgData name="Lorenz Kießig" userId="3678ac18-7dd1-4d5b-95ec-d4452dac2f11" providerId="ADAL" clId="{766133EE-4194-4479-9399-B6E50BF4BA0F}" dt="2025-08-26T11:23:01.317" v="55"/>
        <pc:sldMkLst>
          <pc:docMk/>
          <pc:sldMk cId="3922486227" sldId="1781"/>
        </pc:sldMkLst>
      </pc:sldChg>
      <pc:sldChg chg="addSp delSp modSp mod">
        <pc:chgData name="Lorenz Kießig" userId="3678ac18-7dd1-4d5b-95ec-d4452dac2f11" providerId="ADAL" clId="{766133EE-4194-4479-9399-B6E50BF4BA0F}" dt="2025-08-26T11:24:57.082" v="78"/>
        <pc:sldMkLst>
          <pc:docMk/>
          <pc:sldMk cId="553041709" sldId="1782"/>
        </pc:sldMkLst>
      </pc:sldChg>
      <pc:sldChg chg="addSp delSp modSp mod">
        <pc:chgData name="Lorenz Kießig" userId="3678ac18-7dd1-4d5b-95ec-d4452dac2f11" providerId="ADAL" clId="{766133EE-4194-4479-9399-B6E50BF4BA0F}" dt="2025-08-26T11:25:00.164" v="80"/>
        <pc:sldMkLst>
          <pc:docMk/>
          <pc:sldMk cId="1434286310" sldId="1783"/>
        </pc:sldMkLst>
      </pc:sldChg>
      <pc:sldChg chg="addSp delSp modSp mod">
        <pc:chgData name="Lorenz Kießig" userId="3678ac18-7dd1-4d5b-95ec-d4452dac2f11" providerId="ADAL" clId="{766133EE-4194-4479-9399-B6E50BF4BA0F}" dt="2025-08-26T11:26:07.296" v="120"/>
        <pc:sldMkLst>
          <pc:docMk/>
          <pc:sldMk cId="3154984909" sldId="1787"/>
        </pc:sldMkLst>
      </pc:sldChg>
      <pc:sldChg chg="modSp mod">
        <pc:chgData name="Lorenz Kießig" userId="3678ac18-7dd1-4d5b-95ec-d4452dac2f11" providerId="ADAL" clId="{766133EE-4194-4479-9399-B6E50BF4BA0F}" dt="2025-08-26T11:30:45.388" v="136" actId="14100"/>
        <pc:sldMkLst>
          <pc:docMk/>
          <pc:sldMk cId="798482260" sldId="1788"/>
        </pc:sldMkLst>
      </pc:sldChg>
      <pc:sldChg chg="addSp delSp modSp mod">
        <pc:chgData name="Lorenz Kießig" userId="3678ac18-7dd1-4d5b-95ec-d4452dac2f11" providerId="ADAL" clId="{766133EE-4194-4479-9399-B6E50BF4BA0F}" dt="2025-08-26T11:25:18.660" v="92"/>
        <pc:sldMkLst>
          <pc:docMk/>
          <pc:sldMk cId="3893034352" sldId="1789"/>
        </pc:sldMkLst>
      </pc:sldChg>
      <pc:sldChg chg="addSp delSp modSp mod">
        <pc:chgData name="Lorenz Kießig" userId="3678ac18-7dd1-4d5b-95ec-d4452dac2f11" providerId="ADAL" clId="{766133EE-4194-4479-9399-B6E50BF4BA0F}" dt="2025-08-26T11:25:03.194" v="82"/>
        <pc:sldMkLst>
          <pc:docMk/>
          <pc:sldMk cId="2833035722" sldId="1791"/>
        </pc:sldMkLst>
      </pc:sldChg>
      <pc:sldChg chg="addSp delSp modSp mod">
        <pc:chgData name="Lorenz Kießig" userId="3678ac18-7dd1-4d5b-95ec-d4452dac2f11" providerId="ADAL" clId="{766133EE-4194-4479-9399-B6E50BF4BA0F}" dt="2025-08-26T11:24:41.393" v="75" actId="478"/>
        <pc:sldMkLst>
          <pc:docMk/>
          <pc:sldMk cId="2066487362" sldId="1792"/>
        </pc:sldMkLst>
      </pc:sldChg>
      <pc:sldChg chg="addSp delSp modSp mod">
        <pc:chgData name="Lorenz Kießig" userId="3678ac18-7dd1-4d5b-95ec-d4452dac2f11" providerId="ADAL" clId="{766133EE-4194-4479-9399-B6E50BF4BA0F}" dt="2025-08-26T11:25:05.470" v="84"/>
        <pc:sldMkLst>
          <pc:docMk/>
          <pc:sldMk cId="3654638135" sldId="1793"/>
        </pc:sldMkLst>
      </pc:sldChg>
      <pc:sldChg chg="new del">
        <pc:chgData name="Lorenz Kießig" userId="3678ac18-7dd1-4d5b-95ec-d4452dac2f11" providerId="ADAL" clId="{766133EE-4194-4479-9399-B6E50BF4BA0F}" dt="2025-08-26T11:32:44.916" v="174" actId="680"/>
        <pc:sldMkLst>
          <pc:docMk/>
          <pc:sldMk cId="3374791764" sldId="1794"/>
        </pc:sldMkLst>
      </pc:sldChg>
      <pc:sldMasterChg chg="addSp delSp mod">
        <pc:chgData name="Lorenz Kießig" userId="3678ac18-7dd1-4d5b-95ec-d4452dac2f11" providerId="ADAL" clId="{766133EE-4194-4479-9399-B6E50BF4BA0F}" dt="2025-08-26T11:40:20.688" v="207" actId="478"/>
        <pc:sldMasterMkLst>
          <pc:docMk/>
          <pc:sldMasterMk cId="614899677" sldId="2147483660"/>
        </pc:sldMasterMkLst>
      </pc:sldMasterChg>
    </pc:docChg>
  </pc:docChgLst>
  <pc:docChgLst>
    <pc:chgData name="Gastbenutzer" userId="S::urn:spo:tenantanon#8c9bcf3b-9817-45cf-81bc-77442231c57e::" providerId="AD" clId="Web-{A27137B0-C5CE-0D3F-B34B-78D457CD7781}"/>
    <pc:docChg chg="modSld sldOrd">
      <pc:chgData name="Gastbenutzer" userId="S::urn:spo:tenantanon#8c9bcf3b-9817-45cf-81bc-77442231c57e::" providerId="AD" clId="Web-{A27137B0-C5CE-0D3F-B34B-78D457CD7781}" dt="2025-06-26T21:45:57.195" v="28" actId="20577"/>
      <pc:docMkLst>
        <pc:docMk/>
      </pc:docMkLst>
      <pc:sldChg chg="modSp">
        <pc:chgData name="Gastbenutzer" userId="S::urn:spo:tenantanon#8c9bcf3b-9817-45cf-81bc-77442231c57e::" providerId="AD" clId="Web-{A27137B0-C5CE-0D3F-B34B-78D457CD7781}" dt="2025-06-26T21:45:57.195" v="28" actId="20577"/>
        <pc:sldMkLst>
          <pc:docMk/>
          <pc:sldMk cId="187159654" sldId="267"/>
        </pc:sldMkLst>
      </pc:sldChg>
      <pc:sldChg chg="modSp">
        <pc:chgData name="Gastbenutzer" userId="S::urn:spo:tenantanon#8c9bcf3b-9817-45cf-81bc-77442231c57e::" providerId="AD" clId="Web-{A27137B0-C5CE-0D3F-B34B-78D457CD7781}" dt="2025-06-26T21:39:40.413" v="26" actId="20577"/>
        <pc:sldMkLst>
          <pc:docMk/>
          <pc:sldMk cId="258103344" sldId="278"/>
        </pc:sldMkLst>
      </pc:sldChg>
      <pc:sldChg chg="ord">
        <pc:chgData name="Gastbenutzer" userId="S::urn:spo:tenantanon#8c9bcf3b-9817-45cf-81bc-77442231c57e::" providerId="AD" clId="Web-{A27137B0-C5CE-0D3F-B34B-78D457CD7781}" dt="2025-06-26T21:38:43.721" v="0"/>
        <pc:sldMkLst>
          <pc:docMk/>
          <pc:sldMk cId="2936158085" sldId="1752"/>
        </pc:sldMkLst>
      </pc:sldChg>
      <pc:sldChg chg="modSp">
        <pc:chgData name="Gastbenutzer" userId="S::urn:spo:tenantanon#8c9bcf3b-9817-45cf-81bc-77442231c57e::" providerId="AD" clId="Web-{A27137B0-C5CE-0D3F-B34B-78D457CD7781}" dt="2025-06-26T21:39:32.537" v="24" actId="20577"/>
        <pc:sldMkLst>
          <pc:docMk/>
          <pc:sldMk cId="2065409353" sldId="1757"/>
        </pc:sldMkLst>
      </pc:sldChg>
    </pc:docChg>
  </pc:docChgLst>
  <pc:docChgLst>
    <pc:chgData name="Nico Klausner" userId="S::nico.klausner.1@uni-potsdam.de::bd010517-758d-4fb4-a2ec-c7d977f6f318" providerId="AD" clId="Web-{FCC548A1-6118-E113-EBE5-C3C2B53DE0D8}"/>
    <pc:docChg chg="delSld modSld modSection">
      <pc:chgData name="Nico Klausner" userId="S::nico.klausner.1@uni-potsdam.de::bd010517-758d-4fb4-a2ec-c7d977f6f318" providerId="AD" clId="Web-{FCC548A1-6118-E113-EBE5-C3C2B53DE0D8}" dt="2025-06-27T07:30:22.844" v="4"/>
      <pc:docMkLst>
        <pc:docMk/>
      </pc:docMkLst>
      <pc:sldChg chg="del">
        <pc:chgData name="Nico Klausner" userId="S::nico.klausner.1@uni-potsdam.de::bd010517-758d-4fb4-a2ec-c7d977f6f318" providerId="AD" clId="Web-{FCC548A1-6118-E113-EBE5-C3C2B53DE0D8}" dt="2025-06-27T07:30:22.844" v="4"/>
        <pc:sldMkLst>
          <pc:docMk/>
          <pc:sldMk cId="2519459131" sldId="1758"/>
        </pc:sldMkLst>
      </pc:sldChg>
      <pc:sldChg chg="addSp delSp modSp">
        <pc:chgData name="Nico Klausner" userId="S::nico.klausner.1@uni-potsdam.de::bd010517-758d-4fb4-a2ec-c7d977f6f318" providerId="AD" clId="Web-{FCC548A1-6118-E113-EBE5-C3C2B53DE0D8}" dt="2025-06-27T06:25:13.562" v="3" actId="1076"/>
        <pc:sldMkLst>
          <pc:docMk/>
          <pc:sldMk cId="503186808" sldId="1790"/>
        </pc:sldMkLst>
      </pc:sldChg>
    </pc:docChg>
  </pc:docChgLst>
  <pc:docChgLst>
    <pc:chgData name="Nico Klausner" userId="S::nico.klausner.1@uni-potsdam.de::bd010517-758d-4fb4-a2ec-c7d977f6f318" providerId="AD" clId="Web-{C2FF987B-E8F4-878E-E1C9-7520D5E7A804}"/>
    <pc:docChg chg="addSld delSld modSld sldOrd modSection">
      <pc:chgData name="Nico Klausner" userId="S::nico.klausner.1@uni-potsdam.de::bd010517-758d-4fb4-a2ec-c7d977f6f318" providerId="AD" clId="Web-{C2FF987B-E8F4-878E-E1C9-7520D5E7A804}" dt="2025-06-27T06:14:40.912" v="670" actId="1076"/>
      <pc:docMkLst>
        <pc:docMk/>
      </pc:docMkLst>
      <pc:sldChg chg="modSp">
        <pc:chgData name="Nico Klausner" userId="S::nico.klausner.1@uni-potsdam.de::bd010517-758d-4fb4-a2ec-c7d977f6f318" providerId="AD" clId="Web-{C2FF987B-E8F4-878E-E1C9-7520D5E7A804}" dt="2025-06-27T05:21:49.850" v="34" actId="20577"/>
        <pc:sldMkLst>
          <pc:docMk/>
          <pc:sldMk cId="3588196391" sldId="258"/>
        </pc:sldMkLst>
      </pc:sldChg>
      <pc:sldChg chg="modSp">
        <pc:chgData name="Nico Klausner" userId="S::nico.klausner.1@uni-potsdam.de::bd010517-758d-4fb4-a2ec-c7d977f6f318" providerId="AD" clId="Web-{C2FF987B-E8F4-878E-E1C9-7520D5E7A804}" dt="2025-06-27T05:21:35.990" v="30" actId="20577"/>
        <pc:sldMkLst>
          <pc:docMk/>
          <pc:sldMk cId="3971824823" sldId="265"/>
        </pc:sldMkLst>
      </pc:sldChg>
      <pc:sldChg chg="modSp">
        <pc:chgData name="Nico Klausner" userId="S::nico.klausner.1@uni-potsdam.de::bd010517-758d-4fb4-a2ec-c7d977f6f318" providerId="AD" clId="Web-{C2FF987B-E8F4-878E-E1C9-7520D5E7A804}" dt="2025-06-27T05:24:42.840" v="93" actId="20577"/>
        <pc:sldMkLst>
          <pc:docMk/>
          <pc:sldMk cId="1778768822" sldId="283"/>
        </pc:sldMkLst>
      </pc:sldChg>
      <pc:sldChg chg="modSp">
        <pc:chgData name="Nico Klausner" userId="S::nico.klausner.1@uni-potsdam.de::bd010517-758d-4fb4-a2ec-c7d977f6f318" providerId="AD" clId="Web-{C2FF987B-E8F4-878E-E1C9-7520D5E7A804}" dt="2025-06-27T05:13:04.722" v="0" actId="20577"/>
        <pc:sldMkLst>
          <pc:docMk/>
          <pc:sldMk cId="1546743397" sldId="988"/>
        </pc:sldMkLst>
      </pc:sldChg>
      <pc:sldChg chg="modSp">
        <pc:chgData name="Nico Klausner" userId="S::nico.klausner.1@uni-potsdam.de::bd010517-758d-4fb4-a2ec-c7d977f6f318" providerId="AD" clId="Web-{C2FF987B-E8F4-878E-E1C9-7520D5E7A804}" dt="2025-06-27T05:23:12.384" v="79" actId="20577"/>
        <pc:sldMkLst>
          <pc:docMk/>
          <pc:sldMk cId="484774725" sldId="1679"/>
        </pc:sldMkLst>
      </pc:sldChg>
      <pc:sldChg chg="modSp">
        <pc:chgData name="Nico Klausner" userId="S::nico.klausner.1@uni-potsdam.de::bd010517-758d-4fb4-a2ec-c7d977f6f318" providerId="AD" clId="Web-{C2FF987B-E8F4-878E-E1C9-7520D5E7A804}" dt="2025-06-27T05:21:19.005" v="26" actId="20577"/>
        <pc:sldMkLst>
          <pc:docMk/>
          <pc:sldMk cId="549248677" sldId="1694"/>
        </pc:sldMkLst>
      </pc:sldChg>
      <pc:sldChg chg="modSp">
        <pc:chgData name="Nico Klausner" userId="S::nico.klausner.1@uni-potsdam.de::bd010517-758d-4fb4-a2ec-c7d977f6f318" providerId="AD" clId="Web-{C2FF987B-E8F4-878E-E1C9-7520D5E7A804}" dt="2025-06-27T05:21:25.317" v="28" actId="20577"/>
        <pc:sldMkLst>
          <pc:docMk/>
          <pc:sldMk cId="2718944980" sldId="1736"/>
        </pc:sldMkLst>
      </pc:sldChg>
      <pc:sldChg chg="modSp">
        <pc:chgData name="Nico Klausner" userId="S::nico.klausner.1@uni-potsdam.de::bd010517-758d-4fb4-a2ec-c7d977f6f318" providerId="AD" clId="Web-{C2FF987B-E8F4-878E-E1C9-7520D5E7A804}" dt="2025-06-27T05:22:02.600" v="36" actId="20577"/>
        <pc:sldMkLst>
          <pc:docMk/>
          <pc:sldMk cId="1271222626" sldId="1737"/>
        </pc:sldMkLst>
      </pc:sldChg>
      <pc:sldChg chg="modSp">
        <pc:chgData name="Nico Klausner" userId="S::nico.klausner.1@uni-potsdam.de::bd010517-758d-4fb4-a2ec-c7d977f6f318" providerId="AD" clId="Web-{C2FF987B-E8F4-878E-E1C9-7520D5E7A804}" dt="2025-06-27T05:22:50.570" v="73" actId="20577"/>
        <pc:sldMkLst>
          <pc:docMk/>
          <pc:sldMk cId="3868895674" sldId="1739"/>
        </pc:sldMkLst>
      </pc:sldChg>
      <pc:sldChg chg="modSp">
        <pc:chgData name="Nico Klausner" userId="S::nico.klausner.1@uni-potsdam.de::bd010517-758d-4fb4-a2ec-c7d977f6f318" providerId="AD" clId="Web-{C2FF987B-E8F4-878E-E1C9-7520D5E7A804}" dt="2025-06-27T05:24:30.996" v="89" actId="20577"/>
        <pc:sldMkLst>
          <pc:docMk/>
          <pc:sldMk cId="3036089679" sldId="1745"/>
        </pc:sldMkLst>
      </pc:sldChg>
      <pc:sldChg chg="ord">
        <pc:chgData name="Nico Klausner" userId="S::nico.klausner.1@uni-potsdam.de::bd010517-758d-4fb4-a2ec-c7d977f6f318" providerId="AD" clId="Web-{C2FF987B-E8F4-878E-E1C9-7520D5E7A804}" dt="2025-06-27T05:24:10.308" v="87"/>
        <pc:sldMkLst>
          <pc:docMk/>
          <pc:sldMk cId="48307948" sldId="1747"/>
        </pc:sldMkLst>
      </pc:sldChg>
      <pc:sldChg chg="modSp">
        <pc:chgData name="Nico Klausner" userId="S::nico.klausner.1@uni-potsdam.de::bd010517-758d-4fb4-a2ec-c7d977f6f318" providerId="AD" clId="Web-{C2FF987B-E8F4-878E-E1C9-7520D5E7A804}" dt="2025-06-27T05:24:47.403" v="94" actId="20577"/>
        <pc:sldMkLst>
          <pc:docMk/>
          <pc:sldMk cId="2413861195" sldId="1751"/>
        </pc:sldMkLst>
      </pc:sldChg>
      <pc:sldChg chg="modSp">
        <pc:chgData name="Nico Klausner" userId="S::nico.klausner.1@uni-potsdam.de::bd010517-758d-4fb4-a2ec-c7d977f6f318" providerId="AD" clId="Web-{C2FF987B-E8F4-878E-E1C9-7520D5E7A804}" dt="2025-06-27T05:23:05.665" v="77" actId="20577"/>
        <pc:sldMkLst>
          <pc:docMk/>
          <pc:sldMk cId="3741594168" sldId="1754"/>
        </pc:sldMkLst>
      </pc:sldChg>
      <pc:sldChg chg="modSp">
        <pc:chgData name="Nico Klausner" userId="S::nico.klausner.1@uni-potsdam.de::bd010517-758d-4fb4-a2ec-c7d977f6f318" providerId="AD" clId="Web-{C2FF987B-E8F4-878E-E1C9-7520D5E7A804}" dt="2025-06-27T05:23:00.774" v="75" actId="20577"/>
        <pc:sldMkLst>
          <pc:docMk/>
          <pc:sldMk cId="1958819388" sldId="1755"/>
        </pc:sldMkLst>
      </pc:sldChg>
      <pc:sldChg chg="modSp">
        <pc:chgData name="Nico Klausner" userId="S::nico.klausner.1@uni-potsdam.de::bd010517-758d-4fb4-a2ec-c7d977f6f318" providerId="AD" clId="Web-{C2FF987B-E8F4-878E-E1C9-7520D5E7A804}" dt="2025-06-27T05:52:06.803" v="516" actId="20577"/>
        <pc:sldMkLst>
          <pc:docMk/>
          <pc:sldMk cId="2519459131" sldId="1758"/>
        </pc:sldMkLst>
      </pc:sldChg>
      <pc:sldChg chg="modSp">
        <pc:chgData name="Nico Klausner" userId="S::nico.klausner.1@uni-potsdam.de::bd010517-758d-4fb4-a2ec-c7d977f6f318" providerId="AD" clId="Web-{C2FF987B-E8F4-878E-E1C9-7520D5E7A804}" dt="2025-06-27T05:23:39.447" v="83" actId="20577"/>
        <pc:sldMkLst>
          <pc:docMk/>
          <pc:sldMk cId="2776339544" sldId="1764"/>
        </pc:sldMkLst>
      </pc:sldChg>
      <pc:sldChg chg="modSp">
        <pc:chgData name="Nico Klausner" userId="S::nico.klausner.1@uni-potsdam.de::bd010517-758d-4fb4-a2ec-c7d977f6f318" providerId="AD" clId="Web-{C2FF987B-E8F4-878E-E1C9-7520D5E7A804}" dt="2025-06-27T05:23:31.431" v="81" actId="20577"/>
        <pc:sldMkLst>
          <pc:docMk/>
          <pc:sldMk cId="1493227901" sldId="1765"/>
        </pc:sldMkLst>
      </pc:sldChg>
      <pc:sldChg chg="modSp">
        <pc:chgData name="Nico Klausner" userId="S::nico.klausner.1@uni-potsdam.de::bd010517-758d-4fb4-a2ec-c7d977f6f318" providerId="AD" clId="Web-{C2FF987B-E8F4-878E-E1C9-7520D5E7A804}" dt="2025-06-27T05:21:42.021" v="32" actId="20577"/>
        <pc:sldMkLst>
          <pc:docMk/>
          <pc:sldMk cId="2512032363" sldId="1767"/>
        </pc:sldMkLst>
      </pc:sldChg>
      <pc:sldChg chg="modSp">
        <pc:chgData name="Nico Klausner" userId="S::nico.klausner.1@uni-potsdam.de::bd010517-758d-4fb4-a2ec-c7d977f6f318" providerId="AD" clId="Web-{C2FF987B-E8F4-878E-E1C9-7520D5E7A804}" dt="2025-06-27T05:24:36.262" v="91" actId="20577"/>
        <pc:sldMkLst>
          <pc:docMk/>
          <pc:sldMk cId="2518483546" sldId="1777"/>
        </pc:sldMkLst>
      </pc:sldChg>
      <pc:sldChg chg="modSp">
        <pc:chgData name="Nico Klausner" userId="S::nico.klausner.1@uni-potsdam.de::bd010517-758d-4fb4-a2ec-c7d977f6f318" providerId="AD" clId="Web-{C2FF987B-E8F4-878E-E1C9-7520D5E7A804}" dt="2025-06-27T05:23:48.166" v="85" actId="20577"/>
        <pc:sldMkLst>
          <pc:docMk/>
          <pc:sldMk cId="268261653" sldId="1780"/>
        </pc:sldMkLst>
      </pc:sldChg>
      <pc:sldChg chg="modSp ord">
        <pc:chgData name="Nico Klausner" userId="S::nico.klausner.1@uni-potsdam.de::bd010517-758d-4fb4-a2ec-c7d977f6f318" providerId="AD" clId="Web-{C2FF987B-E8F4-878E-E1C9-7520D5E7A804}" dt="2025-06-27T05:20:22.097" v="24"/>
        <pc:sldMkLst>
          <pc:docMk/>
          <pc:sldMk cId="3922486227" sldId="1781"/>
        </pc:sldMkLst>
      </pc:sldChg>
      <pc:sldChg chg="addSp modSp">
        <pc:chgData name="Nico Klausner" userId="S::nico.klausner.1@uni-potsdam.de::bd010517-758d-4fb4-a2ec-c7d977f6f318" providerId="AD" clId="Web-{C2FF987B-E8F4-878E-E1C9-7520D5E7A804}" dt="2025-06-27T06:06:02.488" v="622" actId="20577"/>
        <pc:sldMkLst>
          <pc:docMk/>
          <pc:sldMk cId="553041709" sldId="1782"/>
        </pc:sldMkLst>
      </pc:sldChg>
      <pc:sldChg chg="addSp">
        <pc:chgData name="Nico Klausner" userId="S::nico.klausner.1@uni-potsdam.de::bd010517-758d-4fb4-a2ec-c7d977f6f318" providerId="AD" clId="Web-{C2FF987B-E8F4-878E-E1C9-7520D5E7A804}" dt="2025-06-27T06:06:07.347" v="623"/>
        <pc:sldMkLst>
          <pc:docMk/>
          <pc:sldMk cId="1434286310" sldId="1783"/>
        </pc:sldMkLst>
      </pc:sldChg>
      <pc:sldChg chg="del">
        <pc:chgData name="Nico Klausner" userId="S::nico.klausner.1@uni-potsdam.de::bd010517-758d-4fb4-a2ec-c7d977f6f318" providerId="AD" clId="Web-{C2FF987B-E8F4-878E-E1C9-7520D5E7A804}" dt="2025-06-27T05:26:36.672" v="97"/>
        <pc:sldMkLst>
          <pc:docMk/>
          <pc:sldMk cId="2830735662" sldId="1785"/>
        </pc:sldMkLst>
      </pc:sldChg>
      <pc:sldChg chg="addSp delSp modSp mod modShow">
        <pc:chgData name="Nico Klausner" userId="S::nico.klausner.1@uni-potsdam.de::bd010517-758d-4fb4-a2ec-c7d977f6f318" providerId="AD" clId="Web-{C2FF987B-E8F4-878E-E1C9-7520D5E7A804}" dt="2025-06-27T05:50:35.143" v="474"/>
        <pc:sldMkLst>
          <pc:docMk/>
          <pc:sldMk cId="1552404381" sldId="1786"/>
        </pc:sldMkLst>
      </pc:sldChg>
      <pc:sldChg chg="addSp delSp modSp add mod replId modShow">
        <pc:chgData name="Nico Klausner" userId="S::nico.klausner.1@uni-potsdam.de::bd010517-758d-4fb4-a2ec-c7d977f6f318" providerId="AD" clId="Web-{C2FF987B-E8F4-878E-E1C9-7520D5E7A804}" dt="2025-06-27T05:29:10.349" v="137" actId="1076"/>
        <pc:sldMkLst>
          <pc:docMk/>
          <pc:sldMk cId="3154984909" sldId="1787"/>
        </pc:sldMkLst>
      </pc:sldChg>
      <pc:sldChg chg="addSp modSp add replId">
        <pc:chgData name="Nico Klausner" userId="S::nico.klausner.1@uni-potsdam.de::bd010517-758d-4fb4-a2ec-c7d977f6f318" providerId="AD" clId="Web-{C2FF987B-E8F4-878E-E1C9-7520D5E7A804}" dt="2025-06-27T05:51:07.848" v="477" actId="14100"/>
        <pc:sldMkLst>
          <pc:docMk/>
          <pc:sldMk cId="798482260" sldId="1788"/>
        </pc:sldMkLst>
      </pc:sldChg>
      <pc:sldChg chg="addSp delSp modSp new">
        <pc:chgData name="Nico Klausner" userId="S::nico.klausner.1@uni-potsdam.de::bd010517-758d-4fb4-a2ec-c7d977f6f318" providerId="AD" clId="Web-{C2FF987B-E8F4-878E-E1C9-7520D5E7A804}" dt="2025-06-27T06:14:40.912" v="670" actId="1076"/>
        <pc:sldMkLst>
          <pc:docMk/>
          <pc:sldMk cId="503186808" sldId="1790"/>
        </pc:sldMkLst>
      </pc:sldChg>
      <pc:sldChg chg="modSp add replId">
        <pc:chgData name="Nico Klausner" userId="S::nico.klausner.1@uni-potsdam.de::bd010517-758d-4fb4-a2ec-c7d977f6f318" providerId="AD" clId="Web-{C2FF987B-E8F4-878E-E1C9-7520D5E7A804}" dt="2025-06-27T06:06:52.365" v="651"/>
        <pc:sldMkLst>
          <pc:docMk/>
          <pc:sldMk cId="2833035722" sldId="1791"/>
        </pc:sldMkLst>
      </pc:sldChg>
    </pc:docChg>
  </pc:docChgLst>
  <pc:docChgLst>
    <pc:chgData name="Justin Bärwaldt" userId="4d115de6-579a-4a23-9c85-54824c172f79" providerId="ADAL" clId="{31AD01EC-AE7A-444D-A384-1DB14D2B5B26}"/>
    <pc:docChg chg="undo custSel addSld delSld modSld modMainMaster modSection">
      <pc:chgData name="Justin Bärwaldt" userId="4d115de6-579a-4a23-9c85-54824c172f79" providerId="ADAL" clId="{31AD01EC-AE7A-444D-A384-1DB14D2B5B26}" dt="2025-06-30T06:01:22.914" v="9011" actId="729"/>
      <pc:docMkLst>
        <pc:docMk/>
      </pc:docMkLst>
      <pc:sldChg chg="modNotesTx">
        <pc:chgData name="Justin Bärwaldt" userId="4d115de6-579a-4a23-9c85-54824c172f79" providerId="ADAL" clId="{31AD01EC-AE7A-444D-A384-1DB14D2B5B26}" dt="2025-06-26T16:06:41.692" v="6407" actId="20577"/>
        <pc:sldMkLst>
          <pc:docMk/>
          <pc:sldMk cId="3588196391" sldId="258"/>
        </pc:sldMkLst>
      </pc:sldChg>
      <pc:sldChg chg="modNotesTx">
        <pc:chgData name="Justin Bärwaldt" userId="4d115de6-579a-4a23-9c85-54824c172f79" providerId="ADAL" clId="{31AD01EC-AE7A-444D-A384-1DB14D2B5B26}" dt="2025-06-26T16:06:34.343" v="6399" actId="20577"/>
        <pc:sldMkLst>
          <pc:docMk/>
          <pc:sldMk cId="3971824823" sldId="265"/>
        </pc:sldMkLst>
      </pc:sldChg>
      <pc:sldChg chg="modSp add mod modNotesTx">
        <pc:chgData name="Justin Bärwaldt" userId="4d115de6-579a-4a23-9c85-54824c172f79" providerId="ADAL" clId="{31AD01EC-AE7A-444D-A384-1DB14D2B5B26}" dt="2025-06-27T05:32:23.249" v="6845" actId="20577"/>
        <pc:sldMkLst>
          <pc:docMk/>
          <pc:sldMk cId="187159654" sldId="267"/>
        </pc:sldMkLst>
      </pc:sldChg>
      <pc:sldChg chg="modSp mod modNotesTx">
        <pc:chgData name="Justin Bärwaldt" userId="4d115de6-579a-4a23-9c85-54824c172f79" providerId="ADAL" clId="{31AD01EC-AE7A-444D-A384-1DB14D2B5B26}" dt="2025-06-27T05:32:13.371" v="6833" actId="20577"/>
        <pc:sldMkLst>
          <pc:docMk/>
          <pc:sldMk cId="258103344" sldId="278"/>
        </pc:sldMkLst>
      </pc:sldChg>
      <pc:sldChg chg="modSp mod">
        <pc:chgData name="Justin Bärwaldt" userId="4d115de6-579a-4a23-9c85-54824c172f79" providerId="ADAL" clId="{31AD01EC-AE7A-444D-A384-1DB14D2B5B26}" dt="2025-06-26T07:58:35.666" v="1544" actId="1076"/>
        <pc:sldMkLst>
          <pc:docMk/>
          <pc:sldMk cId="887252058" sldId="280"/>
        </pc:sldMkLst>
      </pc:sldChg>
      <pc:sldChg chg="addSp modSp mod modAnim modNotesTx">
        <pc:chgData name="Justin Bärwaldt" userId="4d115de6-579a-4a23-9c85-54824c172f79" providerId="ADAL" clId="{31AD01EC-AE7A-444D-A384-1DB14D2B5B26}" dt="2025-06-27T07:01:17.665" v="7703" actId="20577"/>
        <pc:sldMkLst>
          <pc:docMk/>
          <pc:sldMk cId="1778768822" sldId="283"/>
        </pc:sldMkLst>
      </pc:sldChg>
      <pc:sldChg chg="modNotesTx">
        <pc:chgData name="Justin Bärwaldt" userId="4d115de6-579a-4a23-9c85-54824c172f79" providerId="ADAL" clId="{31AD01EC-AE7A-444D-A384-1DB14D2B5B26}" dt="2025-06-26T16:06:46.824" v="6412" actId="20577"/>
        <pc:sldMkLst>
          <pc:docMk/>
          <pc:sldMk cId="1546743397" sldId="988"/>
        </pc:sldMkLst>
      </pc:sldChg>
      <pc:sldChg chg="delSp modSp mod">
        <pc:chgData name="Justin Bärwaldt" userId="4d115de6-579a-4a23-9c85-54824c172f79" providerId="ADAL" clId="{31AD01EC-AE7A-444D-A384-1DB14D2B5B26}" dt="2025-06-25T14:32:54.978" v="59" actId="1076"/>
        <pc:sldMkLst>
          <pc:docMk/>
          <pc:sldMk cId="2784324802" sldId="1678"/>
        </pc:sldMkLst>
      </pc:sldChg>
      <pc:sldChg chg="modSp mod modNotesTx">
        <pc:chgData name="Justin Bärwaldt" userId="4d115de6-579a-4a23-9c85-54824c172f79" providerId="ADAL" clId="{31AD01EC-AE7A-444D-A384-1DB14D2B5B26}" dt="2025-06-27T10:10:37.296" v="9009" actId="20577"/>
        <pc:sldMkLst>
          <pc:docMk/>
          <pc:sldMk cId="484774725" sldId="1679"/>
        </pc:sldMkLst>
      </pc:sldChg>
      <pc:sldChg chg="modSp mod modNotesTx">
        <pc:chgData name="Justin Bärwaldt" userId="4d115de6-579a-4a23-9c85-54824c172f79" providerId="ADAL" clId="{31AD01EC-AE7A-444D-A384-1DB14D2B5B26}" dt="2025-06-26T16:06:56.185" v="6423" actId="20577"/>
        <pc:sldMkLst>
          <pc:docMk/>
          <pc:sldMk cId="549248677" sldId="1694"/>
        </pc:sldMkLst>
      </pc:sldChg>
      <pc:sldChg chg="addSp modSp mod modNotesTx">
        <pc:chgData name="Justin Bärwaldt" userId="4d115de6-579a-4a23-9c85-54824c172f79" providerId="ADAL" clId="{31AD01EC-AE7A-444D-A384-1DB14D2B5B26}" dt="2025-06-26T08:47:17.980" v="1830" actId="20577"/>
        <pc:sldMkLst>
          <pc:docMk/>
          <pc:sldMk cId="1843843387" sldId="1704"/>
        </pc:sldMkLst>
      </pc:sldChg>
      <pc:sldChg chg="modNotesTx">
        <pc:chgData name="Justin Bärwaldt" userId="4d115de6-579a-4a23-9c85-54824c172f79" providerId="ADAL" clId="{31AD01EC-AE7A-444D-A384-1DB14D2B5B26}" dt="2025-06-26T16:07:00.771" v="6428" actId="20577"/>
        <pc:sldMkLst>
          <pc:docMk/>
          <pc:sldMk cId="2718944980" sldId="1736"/>
        </pc:sldMkLst>
      </pc:sldChg>
      <pc:sldChg chg="addSp modSp mod">
        <pc:chgData name="Justin Bärwaldt" userId="4d115de6-579a-4a23-9c85-54824c172f79" providerId="ADAL" clId="{31AD01EC-AE7A-444D-A384-1DB14D2B5B26}" dt="2025-06-26T08:03:10.963" v="1557" actId="20577"/>
        <pc:sldMkLst>
          <pc:docMk/>
          <pc:sldMk cId="3903060182" sldId="1738"/>
        </pc:sldMkLst>
      </pc:sldChg>
      <pc:sldChg chg="del">
        <pc:chgData name="Justin Bärwaldt" userId="4d115de6-579a-4a23-9c85-54824c172f79" providerId="ADAL" clId="{31AD01EC-AE7A-444D-A384-1DB14D2B5B26}" dt="2025-06-26T15:59:49.169" v="6209" actId="2696"/>
        <pc:sldMkLst>
          <pc:docMk/>
          <pc:sldMk cId="1800397418" sldId="1741"/>
        </pc:sldMkLst>
      </pc:sldChg>
      <pc:sldChg chg="modSp mod modNotesTx">
        <pc:chgData name="Justin Bärwaldt" userId="4d115de6-579a-4a23-9c85-54824c172f79" providerId="ADAL" clId="{31AD01EC-AE7A-444D-A384-1DB14D2B5B26}" dt="2025-06-27T07:01:46.954" v="7711" actId="20577"/>
        <pc:sldMkLst>
          <pc:docMk/>
          <pc:sldMk cId="2413861195" sldId="1751"/>
        </pc:sldMkLst>
      </pc:sldChg>
      <pc:sldChg chg="modSp mod modNotesTx">
        <pc:chgData name="Justin Bärwaldt" userId="4d115de6-579a-4a23-9c85-54824c172f79" providerId="ADAL" clId="{31AD01EC-AE7A-444D-A384-1DB14D2B5B26}" dt="2025-06-27T05:32:20.128" v="6839" actId="20577"/>
        <pc:sldMkLst>
          <pc:docMk/>
          <pc:sldMk cId="2936158085" sldId="1752"/>
        </pc:sldMkLst>
      </pc:sldChg>
      <pc:sldChg chg="modNotesTx">
        <pc:chgData name="Justin Bärwaldt" userId="4d115de6-579a-4a23-9c85-54824c172f79" providerId="ADAL" clId="{31AD01EC-AE7A-444D-A384-1DB14D2B5B26}" dt="2025-06-27T05:32:08.056" v="6821" actId="20577"/>
        <pc:sldMkLst>
          <pc:docMk/>
          <pc:sldMk cId="2447389229" sldId="1753"/>
        </pc:sldMkLst>
      </pc:sldChg>
      <pc:sldChg chg="delSp modSp mod modShow modNotesTx">
        <pc:chgData name="Justin Bärwaldt" userId="4d115de6-579a-4a23-9c85-54824c172f79" providerId="ADAL" clId="{31AD01EC-AE7A-444D-A384-1DB14D2B5B26}" dt="2025-06-27T10:09:39.278" v="8982" actId="20577"/>
        <pc:sldMkLst>
          <pc:docMk/>
          <pc:sldMk cId="3741594168" sldId="1754"/>
        </pc:sldMkLst>
      </pc:sldChg>
      <pc:sldChg chg="addSp delSp modSp mod delAnim modAnim modShow modNotesTx">
        <pc:chgData name="Justin Bärwaldt" userId="4d115de6-579a-4a23-9c85-54824c172f79" providerId="ADAL" clId="{31AD01EC-AE7A-444D-A384-1DB14D2B5B26}" dt="2025-06-30T06:01:22.914" v="9011" actId="729"/>
        <pc:sldMkLst>
          <pc:docMk/>
          <pc:sldMk cId="1958819388" sldId="1755"/>
        </pc:sldMkLst>
      </pc:sldChg>
      <pc:sldChg chg="addSp delSp modSp mod modShow modNotesTx">
        <pc:chgData name="Justin Bärwaldt" userId="4d115de6-579a-4a23-9c85-54824c172f79" providerId="ADAL" clId="{31AD01EC-AE7A-444D-A384-1DB14D2B5B26}" dt="2025-06-27T05:43:46.836" v="7074" actId="27636"/>
        <pc:sldMkLst>
          <pc:docMk/>
          <pc:sldMk cId="626982990" sldId="1756"/>
        </pc:sldMkLst>
      </pc:sldChg>
      <pc:sldChg chg="modSp mod modNotesTx">
        <pc:chgData name="Justin Bärwaldt" userId="4d115de6-579a-4a23-9c85-54824c172f79" providerId="ADAL" clId="{31AD01EC-AE7A-444D-A384-1DB14D2B5B26}" dt="2025-06-27T05:32:10.743" v="6827" actId="20577"/>
        <pc:sldMkLst>
          <pc:docMk/>
          <pc:sldMk cId="2065409353" sldId="1757"/>
        </pc:sldMkLst>
      </pc:sldChg>
      <pc:sldChg chg="modSp mod">
        <pc:chgData name="Justin Bärwaldt" userId="4d115de6-579a-4a23-9c85-54824c172f79" providerId="ADAL" clId="{31AD01EC-AE7A-444D-A384-1DB14D2B5B26}" dt="2025-06-27T06:20:55.013" v="7688" actId="20577"/>
        <pc:sldMkLst>
          <pc:docMk/>
          <pc:sldMk cId="2519459131" sldId="1758"/>
        </pc:sldMkLst>
      </pc:sldChg>
      <pc:sldChg chg="addSp delSp modSp mod addAnim delAnim modAnim">
        <pc:chgData name="Justin Bärwaldt" userId="4d115de6-579a-4a23-9c85-54824c172f79" providerId="ADAL" clId="{31AD01EC-AE7A-444D-A384-1DB14D2B5B26}" dt="2025-06-27T10:00:13.290" v="8971" actId="1076"/>
        <pc:sldMkLst>
          <pc:docMk/>
          <pc:sldMk cId="2776339544" sldId="1764"/>
        </pc:sldMkLst>
      </pc:sldChg>
      <pc:sldChg chg="addSp delSp modSp add del mod delAnim modAnim modShow modNotesTx">
        <pc:chgData name="Justin Bärwaldt" userId="4d115de6-579a-4a23-9c85-54824c172f79" providerId="ADAL" clId="{31AD01EC-AE7A-444D-A384-1DB14D2B5B26}" dt="2025-06-27T09:50:09.608" v="8779" actId="729"/>
        <pc:sldMkLst>
          <pc:docMk/>
          <pc:sldMk cId="1493227901" sldId="1765"/>
        </pc:sldMkLst>
      </pc:sldChg>
      <pc:sldChg chg="modNotesTx">
        <pc:chgData name="Justin Bärwaldt" userId="4d115de6-579a-4a23-9c85-54824c172f79" providerId="ADAL" clId="{31AD01EC-AE7A-444D-A384-1DB14D2B5B26}" dt="2025-06-27T08:22:12.109" v="7943" actId="20577"/>
        <pc:sldMkLst>
          <pc:docMk/>
          <pc:sldMk cId="2512032363" sldId="1767"/>
        </pc:sldMkLst>
      </pc:sldChg>
      <pc:sldChg chg="modSp mod">
        <pc:chgData name="Justin Bärwaldt" userId="4d115de6-579a-4a23-9c85-54824c172f79" providerId="ADAL" clId="{31AD01EC-AE7A-444D-A384-1DB14D2B5B26}" dt="2025-06-25T15:26:45.640" v="115" actId="20577"/>
        <pc:sldMkLst>
          <pc:docMk/>
          <pc:sldMk cId="3698015565" sldId="1770"/>
        </pc:sldMkLst>
      </pc:sldChg>
      <pc:sldChg chg="modSp mod">
        <pc:chgData name="Justin Bärwaldt" userId="4d115de6-579a-4a23-9c85-54824c172f79" providerId="ADAL" clId="{31AD01EC-AE7A-444D-A384-1DB14D2B5B26}" dt="2025-06-25T15:26:58.456" v="119" actId="20577"/>
        <pc:sldMkLst>
          <pc:docMk/>
          <pc:sldMk cId="3911173238" sldId="1771"/>
        </pc:sldMkLst>
      </pc:sldChg>
      <pc:sldChg chg="modSp mod">
        <pc:chgData name="Justin Bärwaldt" userId="4d115de6-579a-4a23-9c85-54824c172f79" providerId="ADAL" clId="{31AD01EC-AE7A-444D-A384-1DB14D2B5B26}" dt="2025-06-25T15:27:11.458" v="122" actId="20577"/>
        <pc:sldMkLst>
          <pc:docMk/>
          <pc:sldMk cId="2929799436" sldId="1773"/>
        </pc:sldMkLst>
      </pc:sldChg>
      <pc:sldChg chg="modSp mod">
        <pc:chgData name="Justin Bärwaldt" userId="4d115de6-579a-4a23-9c85-54824c172f79" providerId="ADAL" clId="{31AD01EC-AE7A-444D-A384-1DB14D2B5B26}" dt="2025-06-25T15:27:24.060" v="128" actId="20577"/>
        <pc:sldMkLst>
          <pc:docMk/>
          <pc:sldMk cId="4198661560" sldId="1774"/>
        </pc:sldMkLst>
      </pc:sldChg>
      <pc:sldChg chg="modNotesTx">
        <pc:chgData name="Justin Bärwaldt" userId="4d115de6-579a-4a23-9c85-54824c172f79" providerId="ADAL" clId="{31AD01EC-AE7A-444D-A384-1DB14D2B5B26}" dt="2025-06-26T12:56:07.494" v="1901" actId="20577"/>
        <pc:sldMkLst>
          <pc:docMk/>
          <pc:sldMk cId="3441180889" sldId="1776"/>
        </pc:sldMkLst>
      </pc:sldChg>
      <pc:sldChg chg="addSp modSp add mod">
        <pc:chgData name="Justin Bärwaldt" userId="4d115de6-579a-4a23-9c85-54824c172f79" providerId="ADAL" clId="{31AD01EC-AE7A-444D-A384-1DB14D2B5B26}" dt="2025-06-27T05:30:02.988" v="6735" actId="20577"/>
        <pc:sldMkLst>
          <pc:docMk/>
          <pc:sldMk cId="2518483546" sldId="1777"/>
        </pc:sldMkLst>
      </pc:sldChg>
      <pc:sldChg chg="addSp delSp modSp add mod modNotesTx">
        <pc:chgData name="Justin Bärwaldt" userId="4d115de6-579a-4a23-9c85-54824c172f79" providerId="ADAL" clId="{31AD01EC-AE7A-444D-A384-1DB14D2B5B26}" dt="2025-06-26T07:38:58.278" v="1388" actId="20577"/>
        <pc:sldMkLst>
          <pc:docMk/>
          <pc:sldMk cId="769149165" sldId="1778"/>
        </pc:sldMkLst>
      </pc:sldChg>
      <pc:sldChg chg="modSp mod modNotesTx">
        <pc:chgData name="Justin Bärwaldt" userId="4d115de6-579a-4a23-9c85-54824c172f79" providerId="ADAL" clId="{31AD01EC-AE7A-444D-A384-1DB14D2B5B26}" dt="2025-06-27T09:54:06.650" v="8948" actId="20577"/>
        <pc:sldMkLst>
          <pc:docMk/>
          <pc:sldMk cId="268261653" sldId="1780"/>
        </pc:sldMkLst>
      </pc:sldChg>
      <pc:sldChg chg="mod modShow modNotesTx">
        <pc:chgData name="Justin Bärwaldt" userId="4d115de6-579a-4a23-9c85-54824c172f79" providerId="ADAL" clId="{31AD01EC-AE7A-444D-A384-1DB14D2B5B26}" dt="2025-06-30T06:00:48.410" v="9010" actId="729"/>
        <pc:sldMkLst>
          <pc:docMk/>
          <pc:sldMk cId="3922486227" sldId="1781"/>
        </pc:sldMkLst>
      </pc:sldChg>
      <pc:sldChg chg="modSp mod modNotesTx">
        <pc:chgData name="Justin Bärwaldt" userId="4d115de6-579a-4a23-9c85-54824c172f79" providerId="ADAL" clId="{31AD01EC-AE7A-444D-A384-1DB14D2B5B26}" dt="2025-06-26T13:02:24.561" v="1956" actId="20577"/>
        <pc:sldMkLst>
          <pc:docMk/>
          <pc:sldMk cId="553041709" sldId="1782"/>
        </pc:sldMkLst>
      </pc:sldChg>
      <pc:sldChg chg="add mod">
        <pc:chgData name="Justin Bärwaldt" userId="4d115de6-579a-4a23-9c85-54824c172f79" providerId="ADAL" clId="{31AD01EC-AE7A-444D-A384-1DB14D2B5B26}" dt="2025-06-27T06:55:17.997" v="7689" actId="27918"/>
        <pc:sldMkLst>
          <pc:docMk/>
          <pc:sldMk cId="3893034352" sldId="1789"/>
        </pc:sldMkLst>
      </pc:sldChg>
      <pc:sldMasterChg chg="modSldLayout">
        <pc:chgData name="Justin Bärwaldt" userId="4d115de6-579a-4a23-9c85-54824c172f79" providerId="ADAL" clId="{31AD01EC-AE7A-444D-A384-1DB14D2B5B26}" dt="2025-06-27T06:12:42.437" v="7291" actId="14100"/>
        <pc:sldMasterMkLst>
          <pc:docMk/>
          <pc:sldMasterMk cId="614899677" sldId="2147483660"/>
        </pc:sldMasterMkLst>
        <pc:sldLayoutChg chg="modSp mod">
          <pc:chgData name="Justin Bärwaldt" userId="4d115de6-579a-4a23-9c85-54824c172f79" providerId="ADAL" clId="{31AD01EC-AE7A-444D-A384-1DB14D2B5B26}" dt="2025-06-27T06:12:42.437" v="7291" actId="14100"/>
          <pc:sldLayoutMkLst>
            <pc:docMk/>
            <pc:sldMasterMk cId="614899677" sldId="2147483660"/>
            <pc:sldLayoutMk cId="2864042140" sldId="2147483670"/>
          </pc:sldLayoutMkLst>
        </pc:sldLayoutChg>
        <pc:sldLayoutChg chg="delSp mod">
          <pc:chgData name="Justin Bärwaldt" userId="4d115de6-579a-4a23-9c85-54824c172f79" providerId="ADAL" clId="{31AD01EC-AE7A-444D-A384-1DB14D2B5B26}" dt="2025-06-25T14:36:58.471" v="68" actId="478"/>
          <pc:sldLayoutMkLst>
            <pc:docMk/>
            <pc:sldMasterMk cId="614899677" sldId="2147483660"/>
            <pc:sldLayoutMk cId="2140776137" sldId="2147483675"/>
          </pc:sldLayoutMkLst>
        </pc:sldLayoutChg>
      </pc:sldMasterChg>
    </pc:docChg>
  </pc:docChgLst>
  <pc:docChgLst>
    <pc:chgData name="Yizhen Huang" userId="383ebd14-5d63-42b2-85f2-a7dc446ccb40" providerId="ADAL" clId="{5AEB44C8-3BE5-558E-8438-133422061A3B}"/>
    <pc:docChg chg="delSld modSection">
      <pc:chgData name="Yizhen Huang" userId="383ebd14-5d63-42b2-85f2-a7dc446ccb40" providerId="ADAL" clId="{5AEB44C8-3BE5-558E-8438-133422061A3B}" dt="2025-09-30T11:27:55.377" v="7" actId="2696"/>
      <pc:docMkLst>
        <pc:docMk/>
      </pc:docMkLst>
      <pc:sldChg chg="del">
        <pc:chgData name="Yizhen Huang" userId="383ebd14-5d63-42b2-85f2-a7dc446ccb40" providerId="ADAL" clId="{5AEB44C8-3BE5-558E-8438-133422061A3B}" dt="2025-09-30T11:27:38.582" v="1" actId="2696"/>
        <pc:sldMkLst>
          <pc:docMk/>
          <pc:sldMk cId="1271222626" sldId="1737"/>
        </pc:sldMkLst>
      </pc:sldChg>
      <pc:sldChg chg="del">
        <pc:chgData name="Yizhen Huang" userId="383ebd14-5d63-42b2-85f2-a7dc446ccb40" providerId="ADAL" clId="{5AEB44C8-3BE5-558E-8438-133422061A3B}" dt="2025-09-30T11:27:52.605" v="6" actId="2696"/>
        <pc:sldMkLst>
          <pc:docMk/>
          <pc:sldMk cId="3032293290" sldId="1744"/>
        </pc:sldMkLst>
      </pc:sldChg>
      <pc:sldChg chg="del">
        <pc:chgData name="Yizhen Huang" userId="383ebd14-5d63-42b2-85f2-a7dc446ccb40" providerId="ADAL" clId="{5AEB44C8-3BE5-558E-8438-133422061A3B}" dt="2025-09-30T11:27:44.850" v="3" actId="2696"/>
        <pc:sldMkLst>
          <pc:docMk/>
          <pc:sldMk cId="2232842164" sldId="1749"/>
        </pc:sldMkLst>
      </pc:sldChg>
      <pc:sldChg chg="del">
        <pc:chgData name="Yizhen Huang" userId="383ebd14-5d63-42b2-85f2-a7dc446ccb40" providerId="ADAL" clId="{5AEB44C8-3BE5-558E-8438-133422061A3B}" dt="2025-09-30T11:27:47.727" v="4" actId="2696"/>
        <pc:sldMkLst>
          <pc:docMk/>
          <pc:sldMk cId="1958819388" sldId="1755"/>
        </pc:sldMkLst>
      </pc:sldChg>
      <pc:sldChg chg="del">
        <pc:chgData name="Yizhen Huang" userId="383ebd14-5d63-42b2-85f2-a7dc446ccb40" providerId="ADAL" clId="{5AEB44C8-3BE5-558E-8438-133422061A3B}" dt="2025-09-30T11:27:49.650" v="5" actId="2696"/>
        <pc:sldMkLst>
          <pc:docMk/>
          <pc:sldMk cId="1493227901" sldId="1765"/>
        </pc:sldMkLst>
      </pc:sldChg>
      <pc:sldChg chg="del">
        <pc:chgData name="Yizhen Huang" userId="383ebd14-5d63-42b2-85f2-a7dc446ccb40" providerId="ADAL" clId="{5AEB44C8-3BE5-558E-8438-133422061A3B}" dt="2025-09-30T11:27:30.434" v="0" actId="2696"/>
        <pc:sldMkLst>
          <pc:docMk/>
          <pc:sldMk cId="3922486227" sldId="1781"/>
        </pc:sldMkLst>
      </pc:sldChg>
      <pc:sldChg chg="del">
        <pc:chgData name="Yizhen Huang" userId="383ebd14-5d63-42b2-85f2-a7dc446ccb40" providerId="ADAL" clId="{5AEB44C8-3BE5-558E-8438-133422061A3B}" dt="2025-09-30T11:27:55.377" v="7" actId="2696"/>
        <pc:sldMkLst>
          <pc:docMk/>
          <pc:sldMk cId="1552404381" sldId="1786"/>
        </pc:sldMkLst>
      </pc:sldChg>
      <pc:sldChg chg="del">
        <pc:chgData name="Yizhen Huang" userId="383ebd14-5d63-42b2-85f2-a7dc446ccb40" providerId="ADAL" clId="{5AEB44C8-3BE5-558E-8438-133422061A3B}" dt="2025-09-30T11:27:43.147" v="2" actId="2696"/>
        <pc:sldMkLst>
          <pc:docMk/>
          <pc:sldMk cId="2833035722" sldId="1791"/>
        </pc:sldMkLst>
      </pc:sldChg>
    </pc:docChg>
  </pc:docChgLst>
  <pc:docChgLst>
    <pc:chgData name="Nico Klausner" userId="bd010517-758d-4fb4-a2ec-c7d977f6f318" providerId="ADAL" clId="{12D7B222-ABF6-464B-BEA8-F87D6944331C}"/>
    <pc:docChg chg="undo custSel addSld delSld modSld sldOrd modSection">
      <pc:chgData name="Nico Klausner" userId="bd010517-758d-4fb4-a2ec-c7d977f6f318" providerId="ADAL" clId="{12D7B222-ABF6-464B-BEA8-F87D6944331C}" dt="2025-06-27T08:13:09.508" v="1792"/>
      <pc:docMkLst>
        <pc:docMk/>
      </pc:docMkLst>
      <pc:sldChg chg="modSp mod">
        <pc:chgData name="Nico Klausner" userId="bd010517-758d-4fb4-a2ec-c7d977f6f318" providerId="ADAL" clId="{12D7B222-ABF6-464B-BEA8-F87D6944331C}" dt="2025-06-27T06:31:29.391" v="606" actId="20577"/>
        <pc:sldMkLst>
          <pc:docMk/>
          <pc:sldMk cId="887252058" sldId="280"/>
        </pc:sldMkLst>
      </pc:sldChg>
      <pc:sldChg chg="delSp modSp mod modAnim">
        <pc:chgData name="Nico Klausner" userId="bd010517-758d-4fb4-a2ec-c7d977f6f318" providerId="ADAL" clId="{12D7B222-ABF6-464B-BEA8-F87D6944331C}" dt="2025-06-27T07:03:56.217" v="1590" actId="113"/>
        <pc:sldMkLst>
          <pc:docMk/>
          <pc:sldMk cId="1778768822" sldId="283"/>
        </pc:sldMkLst>
      </pc:sldChg>
      <pc:sldChg chg="modSp mod modShow">
        <pc:chgData name="Nico Klausner" userId="bd010517-758d-4fb4-a2ec-c7d977f6f318" providerId="ADAL" clId="{12D7B222-ABF6-464B-BEA8-F87D6944331C}" dt="2025-06-27T08:10:37.687" v="1695" actId="729"/>
        <pc:sldMkLst>
          <pc:docMk/>
          <pc:sldMk cId="1271222626" sldId="1737"/>
        </pc:sldMkLst>
      </pc:sldChg>
      <pc:sldChg chg="addSp modSp mod modAnim">
        <pc:chgData name="Nico Klausner" userId="bd010517-758d-4fb4-a2ec-c7d977f6f318" providerId="ADAL" clId="{12D7B222-ABF6-464B-BEA8-F87D6944331C}" dt="2025-06-27T08:13:09.508" v="1792"/>
        <pc:sldMkLst>
          <pc:docMk/>
          <pc:sldMk cId="3903060182" sldId="1738"/>
        </pc:sldMkLst>
      </pc:sldChg>
      <pc:sldChg chg="mod ord modShow">
        <pc:chgData name="Nico Klausner" userId="bd010517-758d-4fb4-a2ec-c7d977f6f318" providerId="ADAL" clId="{12D7B222-ABF6-464B-BEA8-F87D6944331C}" dt="2025-06-27T07:53:28.476" v="1694"/>
        <pc:sldMkLst>
          <pc:docMk/>
          <pc:sldMk cId="2447389229" sldId="1753"/>
        </pc:sldMkLst>
      </pc:sldChg>
      <pc:sldChg chg="modSp mod">
        <pc:chgData name="Nico Klausner" userId="bd010517-758d-4fb4-a2ec-c7d977f6f318" providerId="ADAL" clId="{12D7B222-ABF6-464B-BEA8-F87D6944331C}" dt="2025-06-27T07:04:50.791" v="1591" actId="400"/>
        <pc:sldMkLst>
          <pc:docMk/>
          <pc:sldMk cId="2519459131" sldId="1758"/>
        </pc:sldMkLst>
      </pc:sldChg>
      <pc:sldChg chg="modSp mod">
        <pc:chgData name="Nico Klausner" userId="bd010517-758d-4fb4-a2ec-c7d977f6f318" providerId="ADAL" clId="{12D7B222-ABF6-464B-BEA8-F87D6944331C}" dt="2025-06-27T07:53:07.995" v="1690" actId="20577"/>
        <pc:sldMkLst>
          <pc:docMk/>
          <pc:sldMk cId="798482260" sldId="1788"/>
        </pc:sldMkLst>
      </pc:sldChg>
      <pc:sldChg chg="addSp delSp modSp del mod modNotesTx">
        <pc:chgData name="Nico Klausner" userId="bd010517-758d-4fb4-a2ec-c7d977f6f318" providerId="ADAL" clId="{12D7B222-ABF6-464B-BEA8-F87D6944331C}" dt="2025-06-27T06:27:33.889" v="482" actId="47"/>
        <pc:sldMkLst>
          <pc:docMk/>
          <pc:sldMk cId="503186808" sldId="1790"/>
        </pc:sldMkLst>
      </pc:sldChg>
      <pc:sldChg chg="addSp delSp modSp mod modShow">
        <pc:chgData name="Nico Klausner" userId="bd010517-758d-4fb4-a2ec-c7d977f6f318" providerId="ADAL" clId="{12D7B222-ABF6-464B-BEA8-F87D6944331C}" dt="2025-06-27T07:16:49.811" v="1635" actId="729"/>
        <pc:sldMkLst>
          <pc:docMk/>
          <pc:sldMk cId="2833035722" sldId="1791"/>
        </pc:sldMkLst>
      </pc:sldChg>
      <pc:sldChg chg="addSp delSp modSp add mod modAnim modNotesTx">
        <pc:chgData name="Nico Klausner" userId="bd010517-758d-4fb4-a2ec-c7d977f6f318" providerId="ADAL" clId="{12D7B222-ABF6-464B-BEA8-F87D6944331C}" dt="2025-06-27T06:54:35.394" v="1316" actId="20577"/>
        <pc:sldMkLst>
          <pc:docMk/>
          <pc:sldMk cId="2066487362" sldId="1792"/>
        </pc:sldMkLst>
      </pc:sldChg>
      <pc:sldChg chg="addSp delSp modSp add mod">
        <pc:chgData name="Nico Klausner" userId="bd010517-758d-4fb4-a2ec-c7d977f6f318" providerId="ADAL" clId="{12D7B222-ABF6-464B-BEA8-F87D6944331C}" dt="2025-06-27T07:46:26.131" v="1672" actId="20577"/>
        <pc:sldMkLst>
          <pc:docMk/>
          <pc:sldMk cId="3654638135" sldId="1793"/>
        </pc:sldMkLst>
      </pc:sldChg>
    </pc:docChg>
  </pc:docChgLst>
  <pc:docChgLst>
    <pc:chgData name="Nico Klausner" userId="S::nico.klausner.1@uni-potsdam.de::bd010517-758d-4fb4-a2ec-c7d977f6f318" providerId="AD" clId="Web-{F5A39DD1-FEDD-9E5F-876D-CF7EA22092D3}"/>
    <pc:docChg chg="addSld delSld modSld sldOrd modSection">
      <pc:chgData name="Nico Klausner" userId="S::nico.klausner.1@uni-potsdam.de::bd010517-758d-4fb4-a2ec-c7d977f6f318" providerId="AD" clId="Web-{F5A39DD1-FEDD-9E5F-876D-CF7EA22092D3}" dt="2025-06-26T09:18:51.685" v="429" actId="20577"/>
      <pc:docMkLst>
        <pc:docMk/>
      </pc:docMkLst>
      <pc:sldChg chg="del">
        <pc:chgData name="Nico Klausner" userId="S::nico.klausner.1@uni-potsdam.de::bd010517-758d-4fb4-a2ec-c7d977f6f318" providerId="AD" clId="Web-{F5A39DD1-FEDD-9E5F-876D-CF7EA22092D3}" dt="2025-06-26T09:03:51.738" v="253"/>
        <pc:sldMkLst>
          <pc:docMk/>
          <pc:sldMk cId="2784324802" sldId="1678"/>
        </pc:sldMkLst>
      </pc:sldChg>
      <pc:sldChg chg="addSp delSp modSp">
        <pc:chgData name="Nico Klausner" userId="S::nico.klausner.1@uni-potsdam.de::bd010517-758d-4fb4-a2ec-c7d977f6f318" providerId="AD" clId="Web-{F5A39DD1-FEDD-9E5F-876D-CF7EA22092D3}" dt="2025-06-26T09:04:00.864" v="255" actId="20577"/>
        <pc:sldMkLst>
          <pc:docMk/>
          <pc:sldMk cId="484774725" sldId="1679"/>
        </pc:sldMkLst>
      </pc:sldChg>
      <pc:sldChg chg="modSp modNotes">
        <pc:chgData name="Nico Klausner" userId="S::nico.klausner.1@uni-potsdam.de::bd010517-758d-4fb4-a2ec-c7d977f6f318" providerId="AD" clId="Web-{F5A39DD1-FEDD-9E5F-876D-CF7EA22092D3}" dt="2025-06-26T08:48:20.853" v="46" actId="1076"/>
        <pc:sldMkLst>
          <pc:docMk/>
          <pc:sldMk cId="1843843387" sldId="1704"/>
        </pc:sldMkLst>
      </pc:sldChg>
      <pc:sldChg chg="del">
        <pc:chgData name="Nico Klausner" userId="S::nico.klausner.1@uni-potsdam.de::bd010517-758d-4fb4-a2ec-c7d977f6f318" providerId="AD" clId="Web-{F5A39DD1-FEDD-9E5F-876D-CF7EA22092D3}" dt="2025-06-26T08:57:18.681" v="96"/>
        <pc:sldMkLst>
          <pc:docMk/>
          <pc:sldMk cId="1389307356" sldId="1740"/>
        </pc:sldMkLst>
      </pc:sldChg>
      <pc:sldChg chg="ord">
        <pc:chgData name="Nico Klausner" userId="S::nico.klausner.1@uni-potsdam.de::bd010517-758d-4fb4-a2ec-c7d977f6f318" providerId="AD" clId="Web-{F5A39DD1-FEDD-9E5F-876D-CF7EA22092D3}" dt="2025-06-26T08:59:22.528" v="102"/>
        <pc:sldMkLst>
          <pc:docMk/>
          <pc:sldMk cId="1800397418" sldId="1741"/>
        </pc:sldMkLst>
      </pc:sldChg>
      <pc:sldChg chg="modSp mod ord modShow">
        <pc:chgData name="Nico Klausner" userId="S::nico.klausner.1@uni-potsdam.de::bd010517-758d-4fb4-a2ec-c7d977f6f318" providerId="AD" clId="Web-{F5A39DD1-FEDD-9E5F-876D-CF7EA22092D3}" dt="2025-06-26T09:10:58.516" v="303"/>
        <pc:sldMkLst>
          <pc:docMk/>
          <pc:sldMk cId="3032293290" sldId="1744"/>
        </pc:sldMkLst>
      </pc:sldChg>
      <pc:sldChg chg="modSp ord">
        <pc:chgData name="Nico Klausner" userId="S::nico.klausner.1@uni-potsdam.de::bd010517-758d-4fb4-a2ec-c7d977f6f318" providerId="AD" clId="Web-{F5A39DD1-FEDD-9E5F-876D-CF7EA22092D3}" dt="2025-06-26T09:13:22.473" v="344" actId="20577"/>
        <pc:sldMkLst>
          <pc:docMk/>
          <pc:sldMk cId="3036089679" sldId="1745"/>
        </pc:sldMkLst>
      </pc:sldChg>
      <pc:sldChg chg="modSp">
        <pc:chgData name="Nico Klausner" userId="S::nico.klausner.1@uni-potsdam.de::bd010517-758d-4fb4-a2ec-c7d977f6f318" providerId="AD" clId="Web-{F5A39DD1-FEDD-9E5F-876D-CF7EA22092D3}" dt="2025-06-26T09:18:51.685" v="429" actId="20577"/>
        <pc:sldMkLst>
          <pc:docMk/>
          <pc:sldMk cId="2519459131" sldId="1758"/>
        </pc:sldMkLst>
      </pc:sldChg>
      <pc:sldChg chg="del">
        <pc:chgData name="Nico Klausner" userId="S::nico.klausner.1@uni-potsdam.de::bd010517-758d-4fb4-a2ec-c7d977f6f318" providerId="AD" clId="Web-{F5A39DD1-FEDD-9E5F-876D-CF7EA22092D3}" dt="2025-06-26T08:57:39.947" v="98"/>
        <pc:sldMkLst>
          <pc:docMk/>
          <pc:sldMk cId="1451681369" sldId="1759"/>
        </pc:sldMkLst>
      </pc:sldChg>
      <pc:sldChg chg="ord">
        <pc:chgData name="Nico Klausner" userId="S::nico.klausner.1@uni-potsdam.de::bd010517-758d-4fb4-a2ec-c7d977f6f318" providerId="AD" clId="Web-{F5A39DD1-FEDD-9E5F-876D-CF7EA22092D3}" dt="2025-06-26T08:59:15.621" v="100"/>
        <pc:sldMkLst>
          <pc:docMk/>
          <pc:sldMk cId="2776339544" sldId="1764"/>
        </pc:sldMkLst>
      </pc:sldChg>
      <pc:sldChg chg="ord">
        <pc:chgData name="Nico Klausner" userId="S::nico.klausner.1@uni-potsdam.de::bd010517-758d-4fb4-a2ec-c7d977f6f318" providerId="AD" clId="Web-{F5A39DD1-FEDD-9E5F-876D-CF7EA22092D3}" dt="2025-06-26T08:59:15.621" v="99"/>
        <pc:sldMkLst>
          <pc:docMk/>
          <pc:sldMk cId="1493227901" sldId="1765"/>
        </pc:sldMkLst>
      </pc:sldChg>
      <pc:sldChg chg="modSp">
        <pc:chgData name="Nico Klausner" userId="S::nico.klausner.1@uni-potsdam.de::bd010517-758d-4fb4-a2ec-c7d977f6f318" providerId="AD" clId="Web-{F5A39DD1-FEDD-9E5F-876D-CF7EA22092D3}" dt="2025-06-26T07:50:56.081" v="7" actId="20577"/>
        <pc:sldMkLst>
          <pc:docMk/>
          <pc:sldMk cId="3032082671" sldId="1766"/>
        </pc:sldMkLst>
      </pc:sldChg>
      <pc:sldChg chg="modSp">
        <pc:chgData name="Nico Klausner" userId="S::nico.klausner.1@uni-potsdam.de::bd010517-758d-4fb4-a2ec-c7d977f6f318" providerId="AD" clId="Web-{F5A39DD1-FEDD-9E5F-876D-CF7EA22092D3}" dt="2025-06-26T07:50:51.862" v="5" actId="20577"/>
        <pc:sldMkLst>
          <pc:docMk/>
          <pc:sldMk cId="4096554355" sldId="1769"/>
        </pc:sldMkLst>
      </pc:sldChg>
      <pc:sldChg chg="modSp ord">
        <pc:chgData name="Nico Klausner" userId="S::nico.klausner.1@uni-potsdam.de::bd010517-758d-4fb4-a2ec-c7d977f6f318" providerId="AD" clId="Web-{F5A39DD1-FEDD-9E5F-876D-CF7EA22092D3}" dt="2025-06-26T07:59:15.068" v="32"/>
        <pc:sldMkLst>
          <pc:docMk/>
          <pc:sldMk cId="4198661560" sldId="1774"/>
        </pc:sldMkLst>
      </pc:sldChg>
      <pc:sldChg chg="modSp">
        <pc:chgData name="Nico Klausner" userId="S::nico.klausner.1@uni-potsdam.de::bd010517-758d-4fb4-a2ec-c7d977f6f318" providerId="AD" clId="Web-{F5A39DD1-FEDD-9E5F-876D-CF7EA22092D3}" dt="2025-06-26T07:51:22.285" v="25" actId="20577"/>
        <pc:sldMkLst>
          <pc:docMk/>
          <pc:sldMk cId="2369252722" sldId="1775"/>
        </pc:sldMkLst>
      </pc:sldChg>
      <pc:sldChg chg="ord">
        <pc:chgData name="Nico Klausner" userId="S::nico.klausner.1@uni-potsdam.de::bd010517-758d-4fb4-a2ec-c7d977f6f318" providerId="AD" clId="Web-{F5A39DD1-FEDD-9E5F-876D-CF7EA22092D3}" dt="2025-06-26T09:07:30.416" v="258"/>
        <pc:sldMkLst>
          <pc:docMk/>
          <pc:sldMk cId="2518483546" sldId="1777"/>
        </pc:sldMkLst>
      </pc:sldChg>
      <pc:sldChg chg="modSp new del">
        <pc:chgData name="Nico Klausner" userId="S::nico.klausner.1@uni-potsdam.de::bd010517-758d-4fb4-a2ec-c7d977f6f318" providerId="AD" clId="Web-{F5A39DD1-FEDD-9E5F-876D-CF7EA22092D3}" dt="2025-06-26T09:00:31.827" v="118"/>
        <pc:sldMkLst>
          <pc:docMk/>
          <pc:sldMk cId="1613352997" sldId="1779"/>
        </pc:sldMkLst>
      </pc:sldChg>
      <pc:sldChg chg="modSp add replId">
        <pc:chgData name="Nico Klausner" userId="S::nico.klausner.1@uni-potsdam.de::bd010517-758d-4fb4-a2ec-c7d977f6f318" providerId="AD" clId="Web-{F5A39DD1-FEDD-9E5F-876D-CF7EA22092D3}" dt="2025-06-26T09:00:38.717" v="121" actId="20577"/>
        <pc:sldMkLst>
          <pc:docMk/>
          <pc:sldMk cId="268261653" sldId="1780"/>
        </pc:sldMkLst>
      </pc:sldChg>
    </pc:docChg>
  </pc:docChgLst>
  <pc:docChgLst>
    <pc:chgData name="Nico Klausner" userId="S::nico.klausner.1@uni-potsdam.de::bd010517-758d-4fb4-a2ec-c7d977f6f318" providerId="AD" clId="Web-{365AF2DB-751E-DE31-FB32-DDE319D29C8C}"/>
    <pc:docChg chg="addSld delSld modSld sldOrd addSection modSection">
      <pc:chgData name="Nico Klausner" userId="S::nico.klausner.1@uni-potsdam.de::bd010517-758d-4fb4-a2ec-c7d977f6f318" providerId="AD" clId="Web-{365AF2DB-751E-DE31-FB32-DDE319D29C8C}" dt="2025-06-26T13:48:32.299" v="1042" actId="20577"/>
      <pc:docMkLst>
        <pc:docMk/>
      </pc:docMkLst>
      <pc:sldChg chg="modSp">
        <pc:chgData name="Nico Klausner" userId="S::nico.klausner.1@uni-potsdam.de::bd010517-758d-4fb4-a2ec-c7d977f6f318" providerId="AD" clId="Web-{365AF2DB-751E-DE31-FB32-DDE319D29C8C}" dt="2025-06-26T12:22:52.653" v="765" actId="20577"/>
        <pc:sldMkLst>
          <pc:docMk/>
          <pc:sldMk cId="1778768822" sldId="283"/>
        </pc:sldMkLst>
      </pc:sldChg>
      <pc:sldChg chg="del">
        <pc:chgData name="Nico Klausner" userId="S::nico.klausner.1@uni-potsdam.de::bd010517-758d-4fb4-a2ec-c7d977f6f318" providerId="AD" clId="Web-{365AF2DB-751E-DE31-FB32-DDE319D29C8C}" dt="2025-06-26T12:22:32.684" v="764"/>
        <pc:sldMkLst>
          <pc:docMk/>
          <pc:sldMk cId="4115936583" sldId="1144"/>
        </pc:sldMkLst>
      </pc:sldChg>
      <pc:sldChg chg="del">
        <pc:chgData name="Nico Klausner" userId="S::nico.klausner.1@uni-potsdam.de::bd010517-758d-4fb4-a2ec-c7d977f6f318" providerId="AD" clId="Web-{365AF2DB-751E-DE31-FB32-DDE319D29C8C}" dt="2025-06-26T12:03:11.931" v="116"/>
        <pc:sldMkLst>
          <pc:docMk/>
          <pc:sldMk cId="1843843387" sldId="1704"/>
        </pc:sldMkLst>
      </pc:sldChg>
      <pc:sldChg chg="ord">
        <pc:chgData name="Nico Klausner" userId="S::nico.klausner.1@uni-potsdam.de::bd010517-758d-4fb4-a2ec-c7d977f6f318" providerId="AD" clId="Web-{365AF2DB-751E-DE31-FB32-DDE319D29C8C}" dt="2025-06-26T12:25:42.471" v="784"/>
        <pc:sldMkLst>
          <pc:docMk/>
          <pc:sldMk cId="248479854" sldId="1750"/>
        </pc:sldMkLst>
      </pc:sldChg>
      <pc:sldChg chg="modSp">
        <pc:chgData name="Nico Klausner" userId="S::nico.klausner.1@uni-potsdam.de::bd010517-758d-4fb4-a2ec-c7d977f6f318" providerId="AD" clId="Web-{365AF2DB-751E-DE31-FB32-DDE319D29C8C}" dt="2025-06-26T12:23:25.014" v="774" actId="1076"/>
        <pc:sldMkLst>
          <pc:docMk/>
          <pc:sldMk cId="2413861195" sldId="1751"/>
        </pc:sldMkLst>
      </pc:sldChg>
      <pc:sldChg chg="modSp ord">
        <pc:chgData name="Nico Klausner" userId="S::nico.klausner.1@uni-potsdam.de::bd010517-758d-4fb4-a2ec-c7d977f6f318" providerId="AD" clId="Web-{365AF2DB-751E-DE31-FB32-DDE319D29C8C}" dt="2025-06-26T13:48:32.299" v="1042" actId="20577"/>
        <pc:sldMkLst>
          <pc:docMk/>
          <pc:sldMk cId="2519459131" sldId="1758"/>
        </pc:sldMkLst>
      </pc:sldChg>
      <pc:sldChg chg="del">
        <pc:chgData name="Nico Klausner" userId="S::nico.klausner.1@uni-potsdam.de::bd010517-758d-4fb4-a2ec-c7d977f6f318" providerId="AD" clId="Web-{365AF2DB-751E-DE31-FB32-DDE319D29C8C}" dt="2025-06-26T12:22:25.059" v="763"/>
        <pc:sldMkLst>
          <pc:docMk/>
          <pc:sldMk cId="769149165" sldId="1778"/>
        </pc:sldMkLst>
      </pc:sldChg>
      <pc:sldChg chg="addSp delSp modSp">
        <pc:chgData name="Nico Klausner" userId="S::nico.klausner.1@uni-potsdam.de::bd010517-758d-4fb4-a2ec-c7d977f6f318" providerId="AD" clId="Web-{365AF2DB-751E-DE31-FB32-DDE319D29C8C}" dt="2025-06-26T12:40:34.216" v="959" actId="1076"/>
        <pc:sldMkLst>
          <pc:docMk/>
          <pc:sldMk cId="268261653" sldId="1780"/>
        </pc:sldMkLst>
      </pc:sldChg>
      <pc:sldChg chg="new del">
        <pc:chgData name="Nico Klausner" userId="S::nico.klausner.1@uni-potsdam.de::bd010517-758d-4fb4-a2ec-c7d977f6f318" providerId="AD" clId="Web-{365AF2DB-751E-DE31-FB32-DDE319D29C8C}" dt="2025-06-26T11:54:10.696" v="6"/>
        <pc:sldMkLst>
          <pc:docMk/>
          <pc:sldMk cId="2581357543" sldId="1781"/>
        </pc:sldMkLst>
      </pc:sldChg>
      <pc:sldChg chg="addSp delSp modSp add replId addAnim">
        <pc:chgData name="Nico Klausner" userId="S::nico.klausner.1@uni-potsdam.de::bd010517-758d-4fb4-a2ec-c7d977f6f318" providerId="AD" clId="Web-{365AF2DB-751E-DE31-FB32-DDE319D29C8C}" dt="2025-06-26T11:57:59.437" v="84"/>
        <pc:sldMkLst>
          <pc:docMk/>
          <pc:sldMk cId="3922486227" sldId="1781"/>
        </pc:sldMkLst>
      </pc:sldChg>
      <pc:sldChg chg="addSp delSp modSp add ord replId">
        <pc:chgData name="Nico Klausner" userId="S::nico.klausner.1@uni-potsdam.de::bd010517-758d-4fb4-a2ec-c7d977f6f318" providerId="AD" clId="Web-{365AF2DB-751E-DE31-FB32-DDE319D29C8C}" dt="2025-06-26T12:08:31.065" v="471" actId="20577"/>
        <pc:sldMkLst>
          <pc:docMk/>
          <pc:sldMk cId="553041709" sldId="1782"/>
        </pc:sldMkLst>
      </pc:sldChg>
      <pc:sldChg chg="modSp add replId">
        <pc:chgData name="Nico Klausner" userId="S::nico.klausner.1@uni-potsdam.de::bd010517-758d-4fb4-a2ec-c7d977f6f318" providerId="AD" clId="Web-{365AF2DB-751E-DE31-FB32-DDE319D29C8C}" dt="2025-06-26T12:07:29.126" v="434" actId="20577"/>
        <pc:sldMkLst>
          <pc:docMk/>
          <pc:sldMk cId="1434286310" sldId="1783"/>
        </pc:sldMkLst>
      </pc:sldChg>
      <pc:sldChg chg="delSp modSp new del mod ord modClrScheme modShow chgLayout">
        <pc:chgData name="Nico Klausner" userId="S::nico.klausner.1@uni-potsdam.de::bd010517-758d-4fb4-a2ec-c7d977f6f318" providerId="AD" clId="Web-{365AF2DB-751E-DE31-FB32-DDE319D29C8C}" dt="2025-06-26T12:25:14.329" v="778"/>
        <pc:sldMkLst>
          <pc:docMk/>
          <pc:sldMk cId="2784726243" sldId="1784"/>
        </pc:sldMkLst>
      </pc:sldChg>
      <pc:sldChg chg="modSp add ord replId">
        <pc:chgData name="Nico Klausner" userId="S::nico.klausner.1@uni-potsdam.de::bd010517-758d-4fb4-a2ec-c7d977f6f318" providerId="AD" clId="Web-{365AF2DB-751E-DE31-FB32-DDE319D29C8C}" dt="2025-06-26T12:26:01.987" v="785"/>
        <pc:sldMkLst>
          <pc:docMk/>
          <pc:sldMk cId="2830735662" sldId="1785"/>
        </pc:sldMkLst>
      </pc:sldChg>
      <pc:sldChg chg="new del ord">
        <pc:chgData name="Nico Klausner" userId="S::nico.klausner.1@uni-potsdam.de::bd010517-758d-4fb4-a2ec-c7d977f6f318" providerId="AD" clId="Web-{365AF2DB-751E-DE31-FB32-DDE319D29C8C}" dt="2025-06-26T12:26:03.487" v="786"/>
        <pc:sldMkLst>
          <pc:docMk/>
          <pc:sldMk cId="263363200" sldId="1786"/>
        </pc:sldMkLst>
      </pc:sldChg>
      <pc:sldChg chg="new ord">
        <pc:chgData name="Nico Klausner" userId="S::nico.klausner.1@uni-potsdam.de::bd010517-758d-4fb4-a2ec-c7d977f6f318" providerId="AD" clId="Web-{365AF2DB-751E-DE31-FB32-DDE319D29C8C}" dt="2025-06-26T12:26:34.019" v="792"/>
        <pc:sldMkLst>
          <pc:docMk/>
          <pc:sldMk cId="1552404381" sldId="178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accent1"/>
              </a:solidFill>
              <a:latin typeface="+mn-lt"/>
              <a:ea typeface="+mn-ea"/>
              <a:cs typeface="+mn-cs"/>
            </a:defRPr>
          </a:pPr>
          <a:endParaRPr lang="de-DE"/>
        </a:p>
      </c:txPr>
    </c:title>
    <c:autoTitleDeleted val="0"/>
    <c:plotArea>
      <c:layout/>
      <c:barChart>
        <c:barDir val="bar"/>
        <c:grouping val="clustered"/>
        <c:varyColors val="0"/>
        <c:ser>
          <c:idx val="0"/>
          <c:order val="0"/>
          <c:tx>
            <c:strRef>
              <c:f>Tabelle1!$B$1</c:f>
              <c:strCache>
                <c:ptCount val="1"/>
                <c:pt idx="0">
                  <c:v>Häufigkeit pro Stunde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accent1"/>
                    </a:solidFill>
                    <a:latin typeface="+mn-lt"/>
                    <a:ea typeface="+mn-ea"/>
                    <a:cs typeface="+mn-cs"/>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Tabelle1!$A$2:$A$5</c:f>
              <c:strCache>
                <c:ptCount val="4"/>
                <c:pt idx="0">
                  <c:v>Koordination von Beiträgen (Strukturieren)</c:v>
                </c:pt>
                <c:pt idx="1">
                  <c:v>Lebensweltbezug</c:v>
                </c:pt>
                <c:pt idx="2">
                  <c:v>Begründungen erfragen (Herausfordern)</c:v>
                </c:pt>
                <c:pt idx="3">
                  <c:v>Elaboration (Nachfragen)</c:v>
                </c:pt>
              </c:strCache>
            </c:strRef>
          </c:cat>
          <c:val>
            <c:numRef>
              <c:f>Tabelle1!$B$2:$B$5</c:f>
              <c:numCache>
                <c:formatCode>General</c:formatCode>
                <c:ptCount val="4"/>
                <c:pt idx="0">
                  <c:v>0.49</c:v>
                </c:pt>
                <c:pt idx="1">
                  <c:v>3.62</c:v>
                </c:pt>
                <c:pt idx="2">
                  <c:v>19.88</c:v>
                </c:pt>
                <c:pt idx="3">
                  <c:v>74.069999999999993</c:v>
                </c:pt>
              </c:numCache>
            </c:numRef>
          </c:val>
          <c:extLst>
            <c:ext xmlns:c16="http://schemas.microsoft.com/office/drawing/2014/chart" uri="{C3380CC4-5D6E-409C-BE32-E72D297353CC}">
              <c16:uniqueId val="{00000000-00C6-144F-9FAB-0E73A56CADC3}"/>
            </c:ext>
          </c:extLst>
        </c:ser>
        <c:dLbls>
          <c:showLegendKey val="0"/>
          <c:showVal val="0"/>
          <c:showCatName val="0"/>
          <c:showSerName val="0"/>
          <c:showPercent val="0"/>
          <c:showBubbleSize val="0"/>
        </c:dLbls>
        <c:gapWidth val="182"/>
        <c:axId val="1872376608"/>
        <c:axId val="716154112"/>
      </c:barChart>
      <c:catAx>
        <c:axId val="187237660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accent1"/>
                </a:solidFill>
                <a:latin typeface="+mn-lt"/>
                <a:ea typeface="+mn-ea"/>
                <a:cs typeface="+mn-cs"/>
              </a:defRPr>
            </a:pPr>
            <a:endParaRPr lang="de-DE"/>
          </a:p>
        </c:txPr>
        <c:crossAx val="716154112"/>
        <c:crosses val="autoZero"/>
        <c:auto val="1"/>
        <c:lblAlgn val="ctr"/>
        <c:lblOffset val="100"/>
        <c:noMultiLvlLbl val="0"/>
      </c:catAx>
      <c:valAx>
        <c:axId val="71615411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accent1"/>
                </a:solidFill>
                <a:latin typeface="+mn-lt"/>
                <a:ea typeface="+mn-ea"/>
                <a:cs typeface="+mn-cs"/>
              </a:defRPr>
            </a:pPr>
            <a:endParaRPr lang="de-DE"/>
          </a:p>
        </c:txPr>
        <c:crossAx val="187237660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6B8FB0-E5B3-D245-92B6-5599CB5EDBAB}" type="doc">
      <dgm:prSet loTypeId="urn:microsoft.com/office/officeart/2005/8/layout/chevron1" loCatId="" qsTypeId="urn:microsoft.com/office/officeart/2005/8/quickstyle/simple1" qsCatId="simple" csTypeId="urn:microsoft.com/office/officeart/2005/8/colors/accent1_5" csCatId="accent1" phldr="1"/>
      <dgm:spPr/>
    </dgm:pt>
    <dgm:pt modelId="{A27053B4-9946-8843-B564-A67C32FCC6EE}">
      <dgm:prSet phldrT="[Text]"/>
      <dgm:spPr/>
      <dgm:t>
        <a:bodyPr/>
        <a:lstStyle/>
        <a:p>
          <a:r>
            <a:rPr lang="de-DE">
              <a:latin typeface="+mj-lt"/>
            </a:rPr>
            <a:t>  </a:t>
          </a:r>
        </a:p>
      </dgm:t>
    </dgm:pt>
    <dgm:pt modelId="{6EFD93F2-19DB-4349-AB2A-A65C8A954A00}" type="parTrans" cxnId="{6D64F344-FD5E-D448-8C74-12B84BE021FF}">
      <dgm:prSet/>
      <dgm:spPr/>
      <dgm:t>
        <a:bodyPr/>
        <a:lstStyle/>
        <a:p>
          <a:endParaRPr lang="de-DE"/>
        </a:p>
      </dgm:t>
    </dgm:pt>
    <dgm:pt modelId="{BB99D669-E3F9-9140-A3B5-D02CFA84D3E9}" type="sibTrans" cxnId="{6D64F344-FD5E-D448-8C74-12B84BE021FF}">
      <dgm:prSet/>
      <dgm:spPr/>
      <dgm:t>
        <a:bodyPr/>
        <a:lstStyle/>
        <a:p>
          <a:endParaRPr lang="de-DE"/>
        </a:p>
      </dgm:t>
    </dgm:pt>
    <dgm:pt modelId="{CF451808-3BC3-D948-A247-F3628EB868D3}">
      <dgm:prSet phldrT="[Text]"/>
      <dgm:spPr>
        <a:solidFill>
          <a:schemeClr val="tx2">
            <a:lumMod val="75000"/>
            <a:lumOff val="25000"/>
            <a:alpha val="70000"/>
          </a:schemeClr>
        </a:solidFill>
      </dgm:spPr>
      <dgm:t>
        <a:bodyPr/>
        <a:lstStyle/>
        <a:p>
          <a:r>
            <a:rPr lang="de-DE">
              <a:latin typeface="+mj-lt"/>
            </a:rPr>
            <a:t>  </a:t>
          </a:r>
        </a:p>
      </dgm:t>
    </dgm:pt>
    <dgm:pt modelId="{41584BE6-D6CA-FD4E-A403-4246E6B69CB6}" type="parTrans" cxnId="{E6AD38E7-AD6A-BE49-B7DF-2733D7D87742}">
      <dgm:prSet/>
      <dgm:spPr/>
      <dgm:t>
        <a:bodyPr/>
        <a:lstStyle/>
        <a:p>
          <a:endParaRPr lang="de-DE"/>
        </a:p>
      </dgm:t>
    </dgm:pt>
    <dgm:pt modelId="{7D47FB00-63FA-104D-B930-610CCD499C1E}" type="sibTrans" cxnId="{E6AD38E7-AD6A-BE49-B7DF-2733D7D87742}">
      <dgm:prSet/>
      <dgm:spPr/>
      <dgm:t>
        <a:bodyPr/>
        <a:lstStyle/>
        <a:p>
          <a:endParaRPr lang="de-DE"/>
        </a:p>
      </dgm:t>
    </dgm:pt>
    <dgm:pt modelId="{AFBFCA24-9443-504F-850C-4407D8410D44}">
      <dgm:prSet phldrT="[Text]"/>
      <dgm:spPr>
        <a:solidFill>
          <a:schemeClr val="tx2">
            <a:lumMod val="50000"/>
            <a:lumOff val="50000"/>
            <a:alpha val="50000"/>
          </a:schemeClr>
        </a:solidFill>
      </dgm:spPr>
      <dgm:t>
        <a:bodyPr/>
        <a:lstStyle/>
        <a:p>
          <a:r>
            <a:rPr lang="de-DE">
              <a:latin typeface="+mj-lt"/>
            </a:rPr>
            <a:t>  </a:t>
          </a:r>
        </a:p>
      </dgm:t>
    </dgm:pt>
    <dgm:pt modelId="{665900FE-132C-7846-B8CA-750E80B17E65}" type="parTrans" cxnId="{066766A4-7D6C-634A-9940-17545BB68D58}">
      <dgm:prSet/>
      <dgm:spPr/>
      <dgm:t>
        <a:bodyPr/>
        <a:lstStyle/>
        <a:p>
          <a:endParaRPr lang="de-DE"/>
        </a:p>
      </dgm:t>
    </dgm:pt>
    <dgm:pt modelId="{3ABF628C-8E9E-0546-AC24-40E34CC5C220}" type="sibTrans" cxnId="{066766A4-7D6C-634A-9940-17545BB68D58}">
      <dgm:prSet/>
      <dgm:spPr/>
      <dgm:t>
        <a:bodyPr/>
        <a:lstStyle/>
        <a:p>
          <a:endParaRPr lang="de-DE"/>
        </a:p>
      </dgm:t>
    </dgm:pt>
    <dgm:pt modelId="{84AAE663-B3C3-1C48-93AB-7095181572E0}" type="pres">
      <dgm:prSet presAssocID="{A26B8FB0-E5B3-D245-92B6-5599CB5EDBAB}" presName="Name0" presStyleCnt="0">
        <dgm:presLayoutVars>
          <dgm:dir/>
          <dgm:animLvl val="lvl"/>
          <dgm:resizeHandles val="exact"/>
        </dgm:presLayoutVars>
      </dgm:prSet>
      <dgm:spPr/>
    </dgm:pt>
    <dgm:pt modelId="{41CDFB08-D3CD-9245-AF82-4691A74CFB07}" type="pres">
      <dgm:prSet presAssocID="{A27053B4-9946-8843-B564-A67C32FCC6EE}" presName="parTxOnly" presStyleLbl="node1" presStyleIdx="0" presStyleCnt="3" custScaleY="136939">
        <dgm:presLayoutVars>
          <dgm:chMax val="0"/>
          <dgm:chPref val="0"/>
          <dgm:bulletEnabled val="1"/>
        </dgm:presLayoutVars>
      </dgm:prSet>
      <dgm:spPr/>
    </dgm:pt>
    <dgm:pt modelId="{8AA8F36B-EABB-BF42-9A91-9C501626B5CD}" type="pres">
      <dgm:prSet presAssocID="{BB99D669-E3F9-9140-A3B5-D02CFA84D3E9}" presName="parTxOnlySpace" presStyleCnt="0"/>
      <dgm:spPr/>
    </dgm:pt>
    <dgm:pt modelId="{42D4B652-F125-7347-A066-3D43EA228845}" type="pres">
      <dgm:prSet presAssocID="{CF451808-3BC3-D948-A247-F3628EB868D3}" presName="parTxOnly" presStyleLbl="node1" presStyleIdx="1" presStyleCnt="3" custScaleY="138623">
        <dgm:presLayoutVars>
          <dgm:chMax val="0"/>
          <dgm:chPref val="0"/>
          <dgm:bulletEnabled val="1"/>
        </dgm:presLayoutVars>
      </dgm:prSet>
      <dgm:spPr/>
    </dgm:pt>
    <dgm:pt modelId="{0D21E68B-9C4C-1542-89A2-1C3621601823}" type="pres">
      <dgm:prSet presAssocID="{7D47FB00-63FA-104D-B930-610CCD499C1E}" presName="parTxOnlySpace" presStyleCnt="0"/>
      <dgm:spPr/>
    </dgm:pt>
    <dgm:pt modelId="{4B8847F7-9BEB-7A45-8936-FA53374A2B9D}" type="pres">
      <dgm:prSet presAssocID="{AFBFCA24-9443-504F-850C-4407D8410D44}" presName="parTxOnly" presStyleLbl="node1" presStyleIdx="2" presStyleCnt="3" custScaleY="138623">
        <dgm:presLayoutVars>
          <dgm:chMax val="0"/>
          <dgm:chPref val="0"/>
          <dgm:bulletEnabled val="1"/>
        </dgm:presLayoutVars>
      </dgm:prSet>
      <dgm:spPr/>
    </dgm:pt>
  </dgm:ptLst>
  <dgm:cxnLst>
    <dgm:cxn modelId="{D2C61318-AED7-844D-81F7-AFF1C36C58E0}" type="presOf" srcId="{A26B8FB0-E5B3-D245-92B6-5599CB5EDBAB}" destId="{84AAE663-B3C3-1C48-93AB-7095181572E0}" srcOrd="0" destOrd="0" presId="urn:microsoft.com/office/officeart/2005/8/layout/chevron1"/>
    <dgm:cxn modelId="{6D64F344-FD5E-D448-8C74-12B84BE021FF}" srcId="{A26B8FB0-E5B3-D245-92B6-5599CB5EDBAB}" destId="{A27053B4-9946-8843-B564-A67C32FCC6EE}" srcOrd="0" destOrd="0" parTransId="{6EFD93F2-19DB-4349-AB2A-A65C8A954A00}" sibTransId="{BB99D669-E3F9-9140-A3B5-D02CFA84D3E9}"/>
    <dgm:cxn modelId="{F5237C87-FE3C-6A46-AF55-5E074017E3C8}" type="presOf" srcId="{CF451808-3BC3-D948-A247-F3628EB868D3}" destId="{42D4B652-F125-7347-A066-3D43EA228845}" srcOrd="0" destOrd="0" presId="urn:microsoft.com/office/officeart/2005/8/layout/chevron1"/>
    <dgm:cxn modelId="{6BF7378B-2125-6240-AEAB-BC7B7D234191}" type="presOf" srcId="{A27053B4-9946-8843-B564-A67C32FCC6EE}" destId="{41CDFB08-D3CD-9245-AF82-4691A74CFB07}" srcOrd="0" destOrd="0" presId="urn:microsoft.com/office/officeart/2005/8/layout/chevron1"/>
    <dgm:cxn modelId="{066766A4-7D6C-634A-9940-17545BB68D58}" srcId="{A26B8FB0-E5B3-D245-92B6-5599CB5EDBAB}" destId="{AFBFCA24-9443-504F-850C-4407D8410D44}" srcOrd="2" destOrd="0" parTransId="{665900FE-132C-7846-B8CA-750E80B17E65}" sibTransId="{3ABF628C-8E9E-0546-AC24-40E34CC5C220}"/>
    <dgm:cxn modelId="{E6AD38E7-AD6A-BE49-B7DF-2733D7D87742}" srcId="{A26B8FB0-E5B3-D245-92B6-5599CB5EDBAB}" destId="{CF451808-3BC3-D948-A247-F3628EB868D3}" srcOrd="1" destOrd="0" parTransId="{41584BE6-D6CA-FD4E-A403-4246E6B69CB6}" sibTransId="{7D47FB00-63FA-104D-B930-610CCD499C1E}"/>
    <dgm:cxn modelId="{CEEC20F7-6AED-284C-9D1A-B17008A33BDB}" type="presOf" srcId="{AFBFCA24-9443-504F-850C-4407D8410D44}" destId="{4B8847F7-9BEB-7A45-8936-FA53374A2B9D}" srcOrd="0" destOrd="0" presId="urn:microsoft.com/office/officeart/2005/8/layout/chevron1"/>
    <dgm:cxn modelId="{29C0C185-30B5-5841-995C-C3CE8616F2BB}" type="presParOf" srcId="{84AAE663-B3C3-1C48-93AB-7095181572E0}" destId="{41CDFB08-D3CD-9245-AF82-4691A74CFB07}" srcOrd="0" destOrd="0" presId="urn:microsoft.com/office/officeart/2005/8/layout/chevron1"/>
    <dgm:cxn modelId="{9E822DE3-E2DF-B047-9D16-38F432275B3D}" type="presParOf" srcId="{84AAE663-B3C3-1C48-93AB-7095181572E0}" destId="{8AA8F36B-EABB-BF42-9A91-9C501626B5CD}" srcOrd="1" destOrd="0" presId="urn:microsoft.com/office/officeart/2005/8/layout/chevron1"/>
    <dgm:cxn modelId="{3852EDE0-0AF0-D24C-A5F5-D27B019F5B95}" type="presParOf" srcId="{84AAE663-B3C3-1C48-93AB-7095181572E0}" destId="{42D4B652-F125-7347-A066-3D43EA228845}" srcOrd="2" destOrd="0" presId="urn:microsoft.com/office/officeart/2005/8/layout/chevron1"/>
    <dgm:cxn modelId="{C9DBE9DA-F2EF-2D42-91CF-7501A8106328}" type="presParOf" srcId="{84AAE663-B3C3-1C48-93AB-7095181572E0}" destId="{0D21E68B-9C4C-1542-89A2-1C3621601823}" srcOrd="3" destOrd="0" presId="urn:microsoft.com/office/officeart/2005/8/layout/chevron1"/>
    <dgm:cxn modelId="{D1351E3D-D19A-594A-8CB6-B9A016D3D3C8}" type="presParOf" srcId="{84AAE663-B3C3-1C48-93AB-7095181572E0}" destId="{4B8847F7-9BEB-7A45-8936-FA53374A2B9D}"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1EB4A74-20C1-4A9A-939A-66B440352822}" type="doc">
      <dgm:prSet loTypeId="urn:microsoft.com/office/officeart/2005/8/layout/orgChart1" loCatId="hierarchy" qsTypeId="urn:microsoft.com/office/officeart/2005/8/quickstyle/simple5" qsCatId="simple" csTypeId="urn:microsoft.com/office/officeart/2005/8/colors/accent1_3" csCatId="accent1" phldr="1"/>
      <dgm:spPr/>
      <dgm:t>
        <a:bodyPr/>
        <a:lstStyle/>
        <a:p>
          <a:endParaRPr lang="en-US"/>
        </a:p>
      </dgm:t>
    </dgm:pt>
    <dgm:pt modelId="{8A883084-6B8F-415D-B8FD-D6C689FE74A6}">
      <dgm:prSet phldrT="[Text]" phldr="0" custT="1"/>
      <dgm:spPr>
        <a:solidFill>
          <a:schemeClr val="bg1">
            <a:lumMod val="85000"/>
          </a:schemeClr>
        </a:solidFill>
      </dgm:spPr>
      <dgm:t>
        <a:bodyPr/>
        <a:lstStyle/>
        <a:p>
          <a:pPr rtl="0"/>
          <a:r>
            <a:rPr lang="en-US" sz="1900" b="1">
              <a:latin typeface="+mn-lt"/>
            </a:rPr>
            <a:t>Erkunden</a:t>
          </a:r>
        </a:p>
      </dgm:t>
    </dgm:pt>
    <dgm:pt modelId="{65DEA661-EDEE-4032-9302-DD3F8B86453C}" type="parTrans" cxnId="{7A12F636-315F-4AAF-8F38-C4ABE6054FFB}">
      <dgm:prSet/>
      <dgm:spPr/>
      <dgm:t>
        <a:bodyPr/>
        <a:lstStyle/>
        <a:p>
          <a:endParaRPr lang="en-US" sz="1900" b="1">
            <a:solidFill>
              <a:srgbClr val="193553"/>
            </a:solidFill>
            <a:latin typeface="+mn-lt"/>
          </a:endParaRPr>
        </a:p>
      </dgm:t>
    </dgm:pt>
    <dgm:pt modelId="{7FDE7520-89F1-484C-B608-CC44BEACFB90}" type="sibTrans" cxnId="{7A12F636-315F-4AAF-8F38-C4ABE6054FFB}">
      <dgm:prSet/>
      <dgm:spPr/>
      <dgm:t>
        <a:bodyPr/>
        <a:lstStyle/>
        <a:p>
          <a:endParaRPr lang="en-US" sz="1900" b="1">
            <a:solidFill>
              <a:srgbClr val="193553"/>
            </a:solidFill>
            <a:latin typeface="+mn-lt"/>
          </a:endParaRPr>
        </a:p>
      </dgm:t>
    </dgm:pt>
    <dgm:pt modelId="{E8BFA3C0-FC25-40B0-9747-17E64172C260}">
      <dgm:prSet phldrT="[Text]" phldr="0" custT="1"/>
      <dgm:spPr>
        <a:solidFill>
          <a:schemeClr val="bg1">
            <a:lumMod val="85000"/>
          </a:schemeClr>
        </a:solidFill>
      </dgm:spPr>
      <dgm:t>
        <a:bodyPr/>
        <a:lstStyle/>
        <a:p>
          <a:pPr rtl="0"/>
          <a:r>
            <a:rPr lang="en-US" sz="1900" b="1">
              <a:latin typeface="+mn-lt"/>
            </a:rPr>
            <a:t>Nachfragen</a:t>
          </a:r>
        </a:p>
      </dgm:t>
    </dgm:pt>
    <dgm:pt modelId="{C306FDBC-1608-4680-AF81-B103C2FEEC70}" type="parTrans" cxnId="{D289E64F-2908-4467-99E6-F8F70CA084D9}">
      <dgm:prSet/>
      <dgm:spPr/>
      <dgm:t>
        <a:bodyPr/>
        <a:lstStyle/>
        <a:p>
          <a:endParaRPr lang="en-US" sz="1900" b="1">
            <a:solidFill>
              <a:srgbClr val="193553"/>
            </a:solidFill>
            <a:latin typeface="+mn-lt"/>
          </a:endParaRPr>
        </a:p>
      </dgm:t>
    </dgm:pt>
    <dgm:pt modelId="{287375DE-B70B-45E7-AEE9-648E370563F0}" type="sibTrans" cxnId="{D289E64F-2908-4467-99E6-F8F70CA084D9}">
      <dgm:prSet/>
      <dgm:spPr/>
      <dgm:t>
        <a:bodyPr/>
        <a:lstStyle/>
        <a:p>
          <a:endParaRPr lang="en-US" sz="1900" b="1">
            <a:solidFill>
              <a:srgbClr val="193553"/>
            </a:solidFill>
            <a:latin typeface="+mn-lt"/>
          </a:endParaRPr>
        </a:p>
      </dgm:t>
    </dgm:pt>
    <dgm:pt modelId="{4836EA00-527A-438B-B537-D8DEE85884CA}">
      <dgm:prSet phldrT="[Text]" phldr="0" custT="1"/>
      <dgm:spPr>
        <a:solidFill>
          <a:schemeClr val="bg1">
            <a:lumMod val="85000"/>
          </a:schemeClr>
        </a:solidFill>
      </dgm:spPr>
      <dgm:t>
        <a:bodyPr/>
        <a:lstStyle/>
        <a:p>
          <a:pPr rtl="0"/>
          <a:r>
            <a:rPr lang="en-US" sz="1900" b="1">
              <a:latin typeface="+mn-lt"/>
            </a:rPr>
            <a:t>Einfordern</a:t>
          </a:r>
        </a:p>
      </dgm:t>
    </dgm:pt>
    <dgm:pt modelId="{C18EFC3D-5E8A-4C33-B2D0-B78E69A45439}" type="parTrans" cxnId="{E9C55714-DA3A-4385-BD35-E05974DBD388}">
      <dgm:prSet/>
      <dgm:spPr/>
      <dgm:t>
        <a:bodyPr/>
        <a:lstStyle/>
        <a:p>
          <a:endParaRPr lang="en-US" sz="1900" b="1">
            <a:solidFill>
              <a:srgbClr val="193553"/>
            </a:solidFill>
            <a:latin typeface="+mn-lt"/>
          </a:endParaRPr>
        </a:p>
      </dgm:t>
    </dgm:pt>
    <dgm:pt modelId="{AFA81EE2-175D-4BEA-A657-7C15A940D550}" type="sibTrans" cxnId="{E9C55714-DA3A-4385-BD35-E05974DBD388}">
      <dgm:prSet/>
      <dgm:spPr/>
      <dgm:t>
        <a:bodyPr/>
        <a:lstStyle/>
        <a:p>
          <a:endParaRPr lang="en-US" sz="1900" b="1">
            <a:solidFill>
              <a:srgbClr val="193553"/>
            </a:solidFill>
            <a:latin typeface="+mn-lt"/>
          </a:endParaRPr>
        </a:p>
      </dgm:t>
    </dgm:pt>
    <dgm:pt modelId="{7D96AFF8-E29E-48FC-8BCC-DDF251F1CA17}">
      <dgm:prSet phldr="0" custT="1"/>
      <dgm:spPr>
        <a:solidFill>
          <a:schemeClr val="bg1">
            <a:lumMod val="85000"/>
          </a:schemeClr>
        </a:solidFill>
      </dgm:spPr>
      <dgm:t>
        <a:bodyPr/>
        <a:lstStyle/>
        <a:p>
          <a:pPr rtl="0"/>
          <a:r>
            <a:rPr lang="en-US" sz="1900" b="1" err="1">
              <a:latin typeface="+mn-lt"/>
            </a:rPr>
            <a:t>Anregen</a:t>
          </a:r>
          <a:endParaRPr lang="en-US" sz="1900" b="1">
            <a:latin typeface="+mn-lt"/>
          </a:endParaRPr>
        </a:p>
      </dgm:t>
    </dgm:pt>
    <dgm:pt modelId="{7B9AC215-A29B-46CD-B04F-447DC62B816C}" type="parTrans" cxnId="{ACCA2AD4-BBC0-4431-9289-6737E816AFC6}">
      <dgm:prSet/>
      <dgm:spPr/>
      <dgm:t>
        <a:bodyPr/>
        <a:lstStyle/>
        <a:p>
          <a:endParaRPr lang="de-DE" sz="1900" b="1">
            <a:solidFill>
              <a:srgbClr val="193553"/>
            </a:solidFill>
            <a:latin typeface="+mn-lt"/>
          </a:endParaRPr>
        </a:p>
      </dgm:t>
    </dgm:pt>
    <dgm:pt modelId="{54143918-23BC-463A-B8EF-6B2F8CBB05D6}" type="sibTrans" cxnId="{ACCA2AD4-BBC0-4431-9289-6737E816AFC6}">
      <dgm:prSet/>
      <dgm:spPr/>
      <dgm:t>
        <a:bodyPr/>
        <a:lstStyle/>
        <a:p>
          <a:endParaRPr lang="de-DE" sz="1900" b="1">
            <a:solidFill>
              <a:srgbClr val="193553"/>
            </a:solidFill>
            <a:latin typeface="+mn-lt"/>
          </a:endParaRPr>
        </a:p>
      </dgm:t>
    </dgm:pt>
    <dgm:pt modelId="{C2F7AAEF-EAA5-410C-80CF-AB16EF324A83}">
      <dgm:prSet phldr="0" custT="1"/>
      <dgm:spPr>
        <a:solidFill>
          <a:schemeClr val="bg1">
            <a:lumMod val="85000"/>
          </a:schemeClr>
        </a:solidFill>
      </dgm:spPr>
      <dgm:t>
        <a:bodyPr/>
        <a:lstStyle/>
        <a:p>
          <a:r>
            <a:rPr lang="en-US" sz="1900" b="1">
              <a:latin typeface="+mn-lt"/>
            </a:rPr>
            <a:t>Fokusssieren</a:t>
          </a:r>
        </a:p>
      </dgm:t>
    </dgm:pt>
    <dgm:pt modelId="{35115BC2-CD93-4B07-94BB-CC9A6F4E82DE}" type="parTrans" cxnId="{F4E74182-AC17-41B7-9247-AB802864694A}">
      <dgm:prSet/>
      <dgm:spPr/>
      <dgm:t>
        <a:bodyPr/>
        <a:lstStyle/>
        <a:p>
          <a:endParaRPr lang="de-DE" sz="1900" b="1">
            <a:solidFill>
              <a:srgbClr val="193553"/>
            </a:solidFill>
            <a:latin typeface="+mn-lt"/>
          </a:endParaRPr>
        </a:p>
      </dgm:t>
    </dgm:pt>
    <dgm:pt modelId="{372215B7-A9C0-4724-8E26-AB80D6FB2539}" type="sibTrans" cxnId="{F4E74182-AC17-41B7-9247-AB802864694A}">
      <dgm:prSet/>
      <dgm:spPr/>
      <dgm:t>
        <a:bodyPr/>
        <a:lstStyle/>
        <a:p>
          <a:endParaRPr lang="de-DE" sz="1900" b="1">
            <a:solidFill>
              <a:srgbClr val="193553"/>
            </a:solidFill>
            <a:latin typeface="+mn-lt"/>
          </a:endParaRPr>
        </a:p>
      </dgm:t>
    </dgm:pt>
    <dgm:pt modelId="{4600B01F-A165-4638-8B39-9E0C74C8212E}">
      <dgm:prSet phldr="0" custT="1"/>
      <dgm:spPr/>
      <dgm:t>
        <a:bodyPr/>
        <a:lstStyle/>
        <a:p>
          <a:r>
            <a:rPr lang="en-US" sz="1900" b="1">
              <a:latin typeface="+mn-lt"/>
            </a:rPr>
            <a:t>Strukturieren</a:t>
          </a:r>
        </a:p>
      </dgm:t>
    </dgm:pt>
    <dgm:pt modelId="{5031D62E-782E-4E48-8EF0-8DE0F8262CB6}" type="parTrans" cxnId="{B49F0416-B3F5-4D87-A989-60C72C80B834}">
      <dgm:prSet/>
      <dgm:spPr/>
      <dgm:t>
        <a:bodyPr/>
        <a:lstStyle/>
        <a:p>
          <a:endParaRPr lang="de-DE" sz="1900" b="1">
            <a:solidFill>
              <a:srgbClr val="193553"/>
            </a:solidFill>
            <a:latin typeface="+mn-lt"/>
          </a:endParaRPr>
        </a:p>
      </dgm:t>
    </dgm:pt>
    <dgm:pt modelId="{ABD4A958-8731-4A1F-81A3-F74DB9D09D84}" type="sibTrans" cxnId="{B49F0416-B3F5-4D87-A989-60C72C80B834}">
      <dgm:prSet/>
      <dgm:spPr/>
      <dgm:t>
        <a:bodyPr/>
        <a:lstStyle/>
        <a:p>
          <a:endParaRPr lang="de-DE" sz="1900" b="1">
            <a:solidFill>
              <a:srgbClr val="193553"/>
            </a:solidFill>
            <a:latin typeface="+mn-lt"/>
          </a:endParaRPr>
        </a:p>
      </dgm:t>
    </dgm:pt>
    <dgm:pt modelId="{7F3E68A6-D71D-4110-9190-809DA68F9132}">
      <dgm:prSet phldr="0" custT="1"/>
      <dgm:spPr>
        <a:solidFill>
          <a:schemeClr val="bg1">
            <a:lumMod val="85000"/>
          </a:schemeClr>
        </a:solidFill>
      </dgm:spPr>
      <dgm:t>
        <a:bodyPr/>
        <a:lstStyle/>
        <a:p>
          <a:r>
            <a:rPr lang="en-US" sz="1900" b="1">
              <a:latin typeface="+mn-lt"/>
            </a:rPr>
            <a:t>Wiedergeben</a:t>
          </a:r>
        </a:p>
      </dgm:t>
    </dgm:pt>
    <dgm:pt modelId="{BE899605-E988-48B4-BD9F-D926F40C9F89}" type="parTrans" cxnId="{A01BE144-2847-43B0-9C65-01EE0B06DB0F}">
      <dgm:prSet/>
      <dgm:spPr/>
      <dgm:t>
        <a:bodyPr/>
        <a:lstStyle/>
        <a:p>
          <a:endParaRPr lang="de-DE" sz="1900" b="1">
            <a:solidFill>
              <a:srgbClr val="193553"/>
            </a:solidFill>
            <a:latin typeface="+mn-lt"/>
          </a:endParaRPr>
        </a:p>
      </dgm:t>
    </dgm:pt>
    <dgm:pt modelId="{DC38206E-CB9D-41AA-8D4C-CB287C9231E5}" type="sibTrans" cxnId="{A01BE144-2847-43B0-9C65-01EE0B06DB0F}">
      <dgm:prSet/>
      <dgm:spPr/>
      <dgm:t>
        <a:bodyPr/>
        <a:lstStyle/>
        <a:p>
          <a:endParaRPr lang="de-DE" sz="1900" b="1">
            <a:solidFill>
              <a:srgbClr val="193553"/>
            </a:solidFill>
            <a:latin typeface="+mn-lt"/>
          </a:endParaRPr>
        </a:p>
      </dgm:t>
    </dgm:pt>
    <dgm:pt modelId="{DA721AFA-F5B6-45A1-98B8-0C7568268A68}">
      <dgm:prSet phldrT="[Text]" phldr="0" custT="1"/>
      <dgm:spPr/>
      <dgm:t>
        <a:bodyPr/>
        <a:lstStyle/>
        <a:p>
          <a:pPr rtl="0"/>
          <a:r>
            <a:rPr lang="en-US" sz="1900" b="1">
              <a:latin typeface="+mn-lt"/>
            </a:rPr>
            <a:t>TTM</a:t>
          </a:r>
        </a:p>
      </dgm:t>
    </dgm:pt>
    <dgm:pt modelId="{56123E23-74D5-4D38-ACCC-0CD29D404872}" type="sibTrans" cxnId="{D5B9D51A-AA2F-44C6-854B-A9540CB64EFA}">
      <dgm:prSet/>
      <dgm:spPr/>
      <dgm:t>
        <a:bodyPr/>
        <a:lstStyle/>
        <a:p>
          <a:endParaRPr lang="en-US" sz="1900" b="1">
            <a:solidFill>
              <a:srgbClr val="193553"/>
            </a:solidFill>
            <a:latin typeface="+mn-lt"/>
          </a:endParaRPr>
        </a:p>
      </dgm:t>
    </dgm:pt>
    <dgm:pt modelId="{110A07E7-D25F-4F4E-BF7B-1B11903EFEE0}" type="parTrans" cxnId="{D5B9D51A-AA2F-44C6-854B-A9540CB64EFA}">
      <dgm:prSet/>
      <dgm:spPr/>
      <dgm:t>
        <a:bodyPr/>
        <a:lstStyle/>
        <a:p>
          <a:endParaRPr lang="en-US" sz="1900" b="1">
            <a:solidFill>
              <a:srgbClr val="193553"/>
            </a:solidFill>
            <a:latin typeface="+mn-lt"/>
          </a:endParaRPr>
        </a:p>
      </dgm:t>
    </dgm:pt>
    <dgm:pt modelId="{FBCBB54F-407A-44A7-BC63-EFCC0A9CE09F}" type="pres">
      <dgm:prSet presAssocID="{F1EB4A74-20C1-4A9A-939A-66B440352822}" presName="hierChild1" presStyleCnt="0">
        <dgm:presLayoutVars>
          <dgm:orgChart val="1"/>
          <dgm:chPref val="1"/>
          <dgm:dir/>
          <dgm:animOne val="branch"/>
          <dgm:animLvl val="lvl"/>
          <dgm:resizeHandles/>
        </dgm:presLayoutVars>
      </dgm:prSet>
      <dgm:spPr/>
    </dgm:pt>
    <dgm:pt modelId="{BF5F6317-157F-4F17-A473-83726EB7BA59}" type="pres">
      <dgm:prSet presAssocID="{DA721AFA-F5B6-45A1-98B8-0C7568268A68}" presName="hierRoot1" presStyleCnt="0">
        <dgm:presLayoutVars>
          <dgm:hierBranch val="init"/>
        </dgm:presLayoutVars>
      </dgm:prSet>
      <dgm:spPr/>
    </dgm:pt>
    <dgm:pt modelId="{97DEA78A-8FFF-4D6F-B4FC-9DF1A08B38B4}" type="pres">
      <dgm:prSet presAssocID="{DA721AFA-F5B6-45A1-98B8-0C7568268A68}" presName="rootComposite1" presStyleCnt="0"/>
      <dgm:spPr/>
    </dgm:pt>
    <dgm:pt modelId="{D679534C-FABE-41EC-9477-057157AE7D42}" type="pres">
      <dgm:prSet presAssocID="{DA721AFA-F5B6-45A1-98B8-0C7568268A68}" presName="rootText1" presStyleLbl="node0" presStyleIdx="0" presStyleCnt="1">
        <dgm:presLayoutVars>
          <dgm:chPref val="3"/>
        </dgm:presLayoutVars>
      </dgm:prSet>
      <dgm:spPr/>
    </dgm:pt>
    <dgm:pt modelId="{31758536-CFFC-4E72-85E5-3B96C8A55742}" type="pres">
      <dgm:prSet presAssocID="{DA721AFA-F5B6-45A1-98B8-0C7568268A68}" presName="rootConnector1" presStyleLbl="node1" presStyleIdx="0" presStyleCnt="0"/>
      <dgm:spPr/>
    </dgm:pt>
    <dgm:pt modelId="{A8280936-6D6D-403D-8F6B-93CEED39D055}" type="pres">
      <dgm:prSet presAssocID="{DA721AFA-F5B6-45A1-98B8-0C7568268A68}" presName="hierChild2" presStyleCnt="0"/>
      <dgm:spPr/>
    </dgm:pt>
    <dgm:pt modelId="{89198681-6C74-491D-A04C-D41456077FD3}" type="pres">
      <dgm:prSet presAssocID="{65DEA661-EDEE-4032-9302-DD3F8B86453C}" presName="Name37" presStyleLbl="parChTrans1D2" presStyleIdx="0" presStyleCnt="7"/>
      <dgm:spPr/>
    </dgm:pt>
    <dgm:pt modelId="{71C4E087-9870-4086-86B7-C1AE0165D1C1}" type="pres">
      <dgm:prSet presAssocID="{8A883084-6B8F-415D-B8FD-D6C689FE74A6}" presName="hierRoot2" presStyleCnt="0">
        <dgm:presLayoutVars>
          <dgm:hierBranch val="init"/>
        </dgm:presLayoutVars>
      </dgm:prSet>
      <dgm:spPr/>
    </dgm:pt>
    <dgm:pt modelId="{9C96978F-E904-4450-9C96-C211CDBE23B4}" type="pres">
      <dgm:prSet presAssocID="{8A883084-6B8F-415D-B8FD-D6C689FE74A6}" presName="rootComposite" presStyleCnt="0"/>
      <dgm:spPr/>
    </dgm:pt>
    <dgm:pt modelId="{474A49E1-51C7-4BAE-AAB3-3AF1BD7302DD}" type="pres">
      <dgm:prSet presAssocID="{8A883084-6B8F-415D-B8FD-D6C689FE74A6}" presName="rootText" presStyleLbl="node2" presStyleIdx="0" presStyleCnt="7" custScaleY="311898" custLinFactNeighborY="26061">
        <dgm:presLayoutVars>
          <dgm:chPref val="3"/>
        </dgm:presLayoutVars>
      </dgm:prSet>
      <dgm:spPr/>
    </dgm:pt>
    <dgm:pt modelId="{72DC7121-4359-4C02-B7FA-F21D5332FE2F}" type="pres">
      <dgm:prSet presAssocID="{8A883084-6B8F-415D-B8FD-D6C689FE74A6}" presName="rootConnector" presStyleLbl="node2" presStyleIdx="0" presStyleCnt="7"/>
      <dgm:spPr/>
    </dgm:pt>
    <dgm:pt modelId="{F6C75F58-75EB-4890-8D29-4EE7A292FFC5}" type="pres">
      <dgm:prSet presAssocID="{8A883084-6B8F-415D-B8FD-D6C689FE74A6}" presName="hierChild4" presStyleCnt="0"/>
      <dgm:spPr/>
    </dgm:pt>
    <dgm:pt modelId="{1231A22D-1D14-4AF9-9CA8-3E1D46CAA79D}" type="pres">
      <dgm:prSet presAssocID="{8A883084-6B8F-415D-B8FD-D6C689FE74A6}" presName="hierChild5" presStyleCnt="0"/>
      <dgm:spPr/>
    </dgm:pt>
    <dgm:pt modelId="{75AFF494-9750-4F5F-BDA1-811021D1DDF9}" type="pres">
      <dgm:prSet presAssocID="{C306FDBC-1608-4680-AF81-B103C2FEEC70}" presName="Name37" presStyleLbl="parChTrans1D2" presStyleIdx="1" presStyleCnt="7"/>
      <dgm:spPr/>
    </dgm:pt>
    <dgm:pt modelId="{A4184D62-9BCC-49DD-8B7F-2D585D0276DE}" type="pres">
      <dgm:prSet presAssocID="{E8BFA3C0-FC25-40B0-9747-17E64172C260}" presName="hierRoot2" presStyleCnt="0">
        <dgm:presLayoutVars>
          <dgm:hierBranch val="init"/>
        </dgm:presLayoutVars>
      </dgm:prSet>
      <dgm:spPr/>
    </dgm:pt>
    <dgm:pt modelId="{762AC90E-462C-4CFD-A765-CE0E86BE9CBA}" type="pres">
      <dgm:prSet presAssocID="{E8BFA3C0-FC25-40B0-9747-17E64172C260}" presName="rootComposite" presStyleCnt="0"/>
      <dgm:spPr/>
    </dgm:pt>
    <dgm:pt modelId="{4C9E4E37-DC43-4626-8FF7-622386A64E29}" type="pres">
      <dgm:prSet presAssocID="{E8BFA3C0-FC25-40B0-9747-17E64172C260}" presName="rootText" presStyleLbl="node2" presStyleIdx="1" presStyleCnt="7" custScaleY="311898" custLinFactNeighborY="26061">
        <dgm:presLayoutVars>
          <dgm:chPref val="3"/>
        </dgm:presLayoutVars>
      </dgm:prSet>
      <dgm:spPr/>
    </dgm:pt>
    <dgm:pt modelId="{5EA7B75B-E6A2-4BA2-8D2B-B2826C37F59C}" type="pres">
      <dgm:prSet presAssocID="{E8BFA3C0-FC25-40B0-9747-17E64172C260}" presName="rootConnector" presStyleLbl="node2" presStyleIdx="1" presStyleCnt="7"/>
      <dgm:spPr/>
    </dgm:pt>
    <dgm:pt modelId="{731EC7AA-0146-43F5-81AE-10051222BA76}" type="pres">
      <dgm:prSet presAssocID="{E8BFA3C0-FC25-40B0-9747-17E64172C260}" presName="hierChild4" presStyleCnt="0"/>
      <dgm:spPr/>
    </dgm:pt>
    <dgm:pt modelId="{6CBECBBE-F4AB-49CA-A60D-99D2EC9CF238}" type="pres">
      <dgm:prSet presAssocID="{E8BFA3C0-FC25-40B0-9747-17E64172C260}" presName="hierChild5" presStyleCnt="0"/>
      <dgm:spPr/>
    </dgm:pt>
    <dgm:pt modelId="{0878F295-1D2E-4856-8264-5165F89A6353}" type="pres">
      <dgm:prSet presAssocID="{C18EFC3D-5E8A-4C33-B2D0-B78E69A45439}" presName="Name37" presStyleLbl="parChTrans1D2" presStyleIdx="2" presStyleCnt="7"/>
      <dgm:spPr/>
    </dgm:pt>
    <dgm:pt modelId="{7EE37EA8-0D24-452C-9365-10EF1E58E198}" type="pres">
      <dgm:prSet presAssocID="{4836EA00-527A-438B-B537-D8DEE85884CA}" presName="hierRoot2" presStyleCnt="0">
        <dgm:presLayoutVars>
          <dgm:hierBranch val="init"/>
        </dgm:presLayoutVars>
      </dgm:prSet>
      <dgm:spPr/>
    </dgm:pt>
    <dgm:pt modelId="{FAE8E581-0660-4854-BA06-FBEF7AFC3A8A}" type="pres">
      <dgm:prSet presAssocID="{4836EA00-527A-438B-B537-D8DEE85884CA}" presName="rootComposite" presStyleCnt="0"/>
      <dgm:spPr/>
    </dgm:pt>
    <dgm:pt modelId="{48045BC3-DE4E-44D4-AA2D-1E562FEA5F92}" type="pres">
      <dgm:prSet presAssocID="{4836EA00-527A-438B-B537-D8DEE85884CA}" presName="rootText" presStyleLbl="node2" presStyleIdx="2" presStyleCnt="7" custScaleY="311898" custLinFactNeighborY="26061">
        <dgm:presLayoutVars>
          <dgm:chPref val="3"/>
        </dgm:presLayoutVars>
      </dgm:prSet>
      <dgm:spPr/>
    </dgm:pt>
    <dgm:pt modelId="{3EA02D26-35B0-434A-8D30-6EA7045ECB06}" type="pres">
      <dgm:prSet presAssocID="{4836EA00-527A-438B-B537-D8DEE85884CA}" presName="rootConnector" presStyleLbl="node2" presStyleIdx="2" presStyleCnt="7"/>
      <dgm:spPr/>
    </dgm:pt>
    <dgm:pt modelId="{E3466929-4354-445B-91C8-B95B949728F4}" type="pres">
      <dgm:prSet presAssocID="{4836EA00-527A-438B-B537-D8DEE85884CA}" presName="hierChild4" presStyleCnt="0"/>
      <dgm:spPr/>
    </dgm:pt>
    <dgm:pt modelId="{06DB6037-83E5-4032-B066-4B80081F42C4}" type="pres">
      <dgm:prSet presAssocID="{4836EA00-527A-438B-B537-D8DEE85884CA}" presName="hierChild5" presStyleCnt="0"/>
      <dgm:spPr/>
    </dgm:pt>
    <dgm:pt modelId="{5939CC9C-AF45-4533-9C2E-59D6E5C453D3}" type="pres">
      <dgm:prSet presAssocID="{7B9AC215-A29B-46CD-B04F-447DC62B816C}" presName="Name37" presStyleLbl="parChTrans1D2" presStyleIdx="3" presStyleCnt="7"/>
      <dgm:spPr/>
    </dgm:pt>
    <dgm:pt modelId="{E7EAA50B-43CC-4382-BC5C-203BA96F1997}" type="pres">
      <dgm:prSet presAssocID="{7D96AFF8-E29E-48FC-8BCC-DDF251F1CA17}" presName="hierRoot2" presStyleCnt="0">
        <dgm:presLayoutVars>
          <dgm:hierBranch val="init"/>
        </dgm:presLayoutVars>
      </dgm:prSet>
      <dgm:spPr/>
    </dgm:pt>
    <dgm:pt modelId="{886F1E9B-63F5-4FF8-84B7-610AE982433B}" type="pres">
      <dgm:prSet presAssocID="{7D96AFF8-E29E-48FC-8BCC-DDF251F1CA17}" presName="rootComposite" presStyleCnt="0"/>
      <dgm:spPr/>
    </dgm:pt>
    <dgm:pt modelId="{85E85437-A3EF-42AF-8BED-576A957314EF}" type="pres">
      <dgm:prSet presAssocID="{7D96AFF8-E29E-48FC-8BCC-DDF251F1CA17}" presName="rootText" presStyleLbl="node2" presStyleIdx="3" presStyleCnt="7" custScaleY="311898" custLinFactNeighborY="26061">
        <dgm:presLayoutVars>
          <dgm:chPref val="3"/>
        </dgm:presLayoutVars>
      </dgm:prSet>
      <dgm:spPr/>
    </dgm:pt>
    <dgm:pt modelId="{2E550EBE-90F2-4D87-81A7-99DD154167CA}" type="pres">
      <dgm:prSet presAssocID="{7D96AFF8-E29E-48FC-8BCC-DDF251F1CA17}" presName="rootConnector" presStyleLbl="node2" presStyleIdx="3" presStyleCnt="7"/>
      <dgm:spPr/>
    </dgm:pt>
    <dgm:pt modelId="{B2A9AF54-D046-4358-9D01-3DAB0537880E}" type="pres">
      <dgm:prSet presAssocID="{7D96AFF8-E29E-48FC-8BCC-DDF251F1CA17}" presName="hierChild4" presStyleCnt="0"/>
      <dgm:spPr/>
    </dgm:pt>
    <dgm:pt modelId="{D3F6FDBB-D8C3-499A-81A7-AB62E3AFDB05}" type="pres">
      <dgm:prSet presAssocID="{7D96AFF8-E29E-48FC-8BCC-DDF251F1CA17}" presName="hierChild5" presStyleCnt="0"/>
      <dgm:spPr/>
    </dgm:pt>
    <dgm:pt modelId="{7F92E412-D33C-4678-B2A4-39DCFDE8180E}" type="pres">
      <dgm:prSet presAssocID="{BE899605-E988-48B4-BD9F-D926F40C9F89}" presName="Name37" presStyleLbl="parChTrans1D2" presStyleIdx="4" presStyleCnt="7"/>
      <dgm:spPr/>
    </dgm:pt>
    <dgm:pt modelId="{CF2E9E3C-E77D-4B20-AA25-979AFE668331}" type="pres">
      <dgm:prSet presAssocID="{7F3E68A6-D71D-4110-9190-809DA68F9132}" presName="hierRoot2" presStyleCnt="0">
        <dgm:presLayoutVars>
          <dgm:hierBranch val="init"/>
        </dgm:presLayoutVars>
      </dgm:prSet>
      <dgm:spPr/>
    </dgm:pt>
    <dgm:pt modelId="{EE9E60E9-7807-4D0B-8955-09BCAD836BF7}" type="pres">
      <dgm:prSet presAssocID="{7F3E68A6-D71D-4110-9190-809DA68F9132}" presName="rootComposite" presStyleCnt="0"/>
      <dgm:spPr/>
    </dgm:pt>
    <dgm:pt modelId="{0E751CC3-6C35-486C-9BFB-9F4D2DED5C04}" type="pres">
      <dgm:prSet presAssocID="{7F3E68A6-D71D-4110-9190-809DA68F9132}" presName="rootText" presStyleLbl="node2" presStyleIdx="4" presStyleCnt="7" custScaleY="311898" custLinFactNeighborY="26061">
        <dgm:presLayoutVars>
          <dgm:chPref val="3"/>
        </dgm:presLayoutVars>
      </dgm:prSet>
      <dgm:spPr/>
    </dgm:pt>
    <dgm:pt modelId="{438F9E78-5CD3-4BCF-A0D5-D307E08BF5DE}" type="pres">
      <dgm:prSet presAssocID="{7F3E68A6-D71D-4110-9190-809DA68F9132}" presName="rootConnector" presStyleLbl="node2" presStyleIdx="4" presStyleCnt="7"/>
      <dgm:spPr/>
    </dgm:pt>
    <dgm:pt modelId="{CB0EA27B-F570-4A75-8EC0-B44DDDB1120E}" type="pres">
      <dgm:prSet presAssocID="{7F3E68A6-D71D-4110-9190-809DA68F9132}" presName="hierChild4" presStyleCnt="0"/>
      <dgm:spPr/>
    </dgm:pt>
    <dgm:pt modelId="{F0BD0D7E-A83A-423A-B748-A4CFF8BEDDE8}" type="pres">
      <dgm:prSet presAssocID="{7F3E68A6-D71D-4110-9190-809DA68F9132}" presName="hierChild5" presStyleCnt="0"/>
      <dgm:spPr/>
    </dgm:pt>
    <dgm:pt modelId="{5DE62BFB-F978-4947-AC2E-ECE10D87C711}" type="pres">
      <dgm:prSet presAssocID="{35115BC2-CD93-4B07-94BB-CC9A6F4E82DE}" presName="Name37" presStyleLbl="parChTrans1D2" presStyleIdx="5" presStyleCnt="7"/>
      <dgm:spPr/>
    </dgm:pt>
    <dgm:pt modelId="{020EBD0A-FA2B-4426-B70B-B91514E5AE1A}" type="pres">
      <dgm:prSet presAssocID="{C2F7AAEF-EAA5-410C-80CF-AB16EF324A83}" presName="hierRoot2" presStyleCnt="0">
        <dgm:presLayoutVars>
          <dgm:hierBranch val="init"/>
        </dgm:presLayoutVars>
      </dgm:prSet>
      <dgm:spPr/>
    </dgm:pt>
    <dgm:pt modelId="{F123FF73-1A6B-4619-B6C0-0FA5F5B67E84}" type="pres">
      <dgm:prSet presAssocID="{C2F7AAEF-EAA5-410C-80CF-AB16EF324A83}" presName="rootComposite" presStyleCnt="0"/>
      <dgm:spPr/>
    </dgm:pt>
    <dgm:pt modelId="{BD7B2CD2-A767-4455-927B-42A86F10FA1A}" type="pres">
      <dgm:prSet presAssocID="{C2F7AAEF-EAA5-410C-80CF-AB16EF324A83}" presName="rootText" presStyleLbl="node2" presStyleIdx="5" presStyleCnt="7" custScaleY="311898" custLinFactNeighborY="26061">
        <dgm:presLayoutVars>
          <dgm:chPref val="3"/>
        </dgm:presLayoutVars>
      </dgm:prSet>
      <dgm:spPr/>
    </dgm:pt>
    <dgm:pt modelId="{DB1792F4-B47F-4582-8D6E-F68D282E4152}" type="pres">
      <dgm:prSet presAssocID="{C2F7AAEF-EAA5-410C-80CF-AB16EF324A83}" presName="rootConnector" presStyleLbl="node2" presStyleIdx="5" presStyleCnt="7"/>
      <dgm:spPr/>
    </dgm:pt>
    <dgm:pt modelId="{7350076A-A628-448D-9D8B-351D111D5D66}" type="pres">
      <dgm:prSet presAssocID="{C2F7AAEF-EAA5-410C-80CF-AB16EF324A83}" presName="hierChild4" presStyleCnt="0"/>
      <dgm:spPr/>
    </dgm:pt>
    <dgm:pt modelId="{246FF8C8-9A42-46EA-9199-E4498A6CCBE7}" type="pres">
      <dgm:prSet presAssocID="{C2F7AAEF-EAA5-410C-80CF-AB16EF324A83}" presName="hierChild5" presStyleCnt="0"/>
      <dgm:spPr/>
    </dgm:pt>
    <dgm:pt modelId="{1A2BF625-9E60-42A0-8841-0A94A7051167}" type="pres">
      <dgm:prSet presAssocID="{5031D62E-782E-4E48-8EF0-8DE0F8262CB6}" presName="Name37" presStyleLbl="parChTrans1D2" presStyleIdx="6" presStyleCnt="7"/>
      <dgm:spPr/>
    </dgm:pt>
    <dgm:pt modelId="{D1AF630C-2F89-4B28-9811-1E6E95502054}" type="pres">
      <dgm:prSet presAssocID="{4600B01F-A165-4638-8B39-9E0C74C8212E}" presName="hierRoot2" presStyleCnt="0">
        <dgm:presLayoutVars>
          <dgm:hierBranch val="init"/>
        </dgm:presLayoutVars>
      </dgm:prSet>
      <dgm:spPr/>
    </dgm:pt>
    <dgm:pt modelId="{47E9C3CC-F454-4F96-BE1B-089F5064408A}" type="pres">
      <dgm:prSet presAssocID="{4600B01F-A165-4638-8B39-9E0C74C8212E}" presName="rootComposite" presStyleCnt="0"/>
      <dgm:spPr/>
    </dgm:pt>
    <dgm:pt modelId="{831454AA-FD88-4E38-AD55-51EC51AA6309}" type="pres">
      <dgm:prSet presAssocID="{4600B01F-A165-4638-8B39-9E0C74C8212E}" presName="rootText" presStyleLbl="node2" presStyleIdx="6" presStyleCnt="7" custScaleY="311898" custLinFactNeighborX="-405" custLinFactNeighborY="26061">
        <dgm:presLayoutVars>
          <dgm:chPref val="3"/>
        </dgm:presLayoutVars>
      </dgm:prSet>
      <dgm:spPr/>
    </dgm:pt>
    <dgm:pt modelId="{570DECC3-1F87-4C1F-AB14-E95EB5A5A507}" type="pres">
      <dgm:prSet presAssocID="{4600B01F-A165-4638-8B39-9E0C74C8212E}" presName="rootConnector" presStyleLbl="node2" presStyleIdx="6" presStyleCnt="7"/>
      <dgm:spPr/>
    </dgm:pt>
    <dgm:pt modelId="{3A2F4744-7B60-45A5-9F08-62C84F52CEB1}" type="pres">
      <dgm:prSet presAssocID="{4600B01F-A165-4638-8B39-9E0C74C8212E}" presName="hierChild4" presStyleCnt="0"/>
      <dgm:spPr/>
    </dgm:pt>
    <dgm:pt modelId="{005305AB-3754-4333-9EE8-C4073256BFC4}" type="pres">
      <dgm:prSet presAssocID="{4600B01F-A165-4638-8B39-9E0C74C8212E}" presName="hierChild5" presStyleCnt="0"/>
      <dgm:spPr/>
    </dgm:pt>
    <dgm:pt modelId="{5D53BDDD-2B3F-4D70-9725-1D5730F2855A}" type="pres">
      <dgm:prSet presAssocID="{DA721AFA-F5B6-45A1-98B8-0C7568268A68}" presName="hierChild3" presStyleCnt="0"/>
      <dgm:spPr/>
    </dgm:pt>
  </dgm:ptLst>
  <dgm:cxnLst>
    <dgm:cxn modelId="{E9C55714-DA3A-4385-BD35-E05974DBD388}" srcId="{DA721AFA-F5B6-45A1-98B8-0C7568268A68}" destId="{4836EA00-527A-438B-B537-D8DEE85884CA}" srcOrd="2" destOrd="0" parTransId="{C18EFC3D-5E8A-4C33-B2D0-B78E69A45439}" sibTransId="{AFA81EE2-175D-4BEA-A657-7C15A940D550}"/>
    <dgm:cxn modelId="{B49F0416-B3F5-4D87-A989-60C72C80B834}" srcId="{DA721AFA-F5B6-45A1-98B8-0C7568268A68}" destId="{4600B01F-A165-4638-8B39-9E0C74C8212E}" srcOrd="6" destOrd="0" parTransId="{5031D62E-782E-4E48-8EF0-8DE0F8262CB6}" sibTransId="{ABD4A958-8731-4A1F-81A3-F74DB9D09D84}"/>
    <dgm:cxn modelId="{D5B9D51A-AA2F-44C6-854B-A9540CB64EFA}" srcId="{F1EB4A74-20C1-4A9A-939A-66B440352822}" destId="{DA721AFA-F5B6-45A1-98B8-0C7568268A68}" srcOrd="0" destOrd="0" parTransId="{110A07E7-D25F-4F4E-BF7B-1B11903EFEE0}" sibTransId="{56123E23-74D5-4D38-ACCC-0CD29D404872}"/>
    <dgm:cxn modelId="{B3500C1B-F168-4433-9754-BDF17B074603}" type="presOf" srcId="{7B9AC215-A29B-46CD-B04F-447DC62B816C}" destId="{5939CC9C-AF45-4533-9C2E-59D6E5C453D3}" srcOrd="0" destOrd="0" presId="urn:microsoft.com/office/officeart/2005/8/layout/orgChart1"/>
    <dgm:cxn modelId="{49609828-CC5E-49DB-8510-3FE23411CC28}" type="presOf" srcId="{5031D62E-782E-4E48-8EF0-8DE0F8262CB6}" destId="{1A2BF625-9E60-42A0-8841-0A94A7051167}" srcOrd="0" destOrd="0" presId="urn:microsoft.com/office/officeart/2005/8/layout/orgChart1"/>
    <dgm:cxn modelId="{D7E06830-924C-4398-9DB9-4757018389F2}" type="presOf" srcId="{7F3E68A6-D71D-4110-9190-809DA68F9132}" destId="{438F9E78-5CD3-4BCF-A0D5-D307E08BF5DE}" srcOrd="1" destOrd="0" presId="urn:microsoft.com/office/officeart/2005/8/layout/orgChart1"/>
    <dgm:cxn modelId="{917ADC32-5347-4E03-BC57-2A6726A33A3C}" type="presOf" srcId="{7F3E68A6-D71D-4110-9190-809DA68F9132}" destId="{0E751CC3-6C35-486C-9BFB-9F4D2DED5C04}" srcOrd="0" destOrd="0" presId="urn:microsoft.com/office/officeart/2005/8/layout/orgChart1"/>
    <dgm:cxn modelId="{7A12F636-315F-4AAF-8F38-C4ABE6054FFB}" srcId="{DA721AFA-F5B6-45A1-98B8-0C7568268A68}" destId="{8A883084-6B8F-415D-B8FD-D6C689FE74A6}" srcOrd="0" destOrd="0" parTransId="{65DEA661-EDEE-4032-9302-DD3F8B86453C}" sibTransId="{7FDE7520-89F1-484C-B608-CC44BEACFB90}"/>
    <dgm:cxn modelId="{20F24F3E-5645-459B-A1F3-A628C1D7DC9A}" type="presOf" srcId="{35115BC2-CD93-4B07-94BB-CC9A6F4E82DE}" destId="{5DE62BFB-F978-4947-AC2E-ECE10D87C711}" srcOrd="0" destOrd="0" presId="urn:microsoft.com/office/officeart/2005/8/layout/orgChart1"/>
    <dgm:cxn modelId="{A01BE144-2847-43B0-9C65-01EE0B06DB0F}" srcId="{DA721AFA-F5B6-45A1-98B8-0C7568268A68}" destId="{7F3E68A6-D71D-4110-9190-809DA68F9132}" srcOrd="4" destOrd="0" parTransId="{BE899605-E988-48B4-BD9F-D926F40C9F89}" sibTransId="{DC38206E-CB9D-41AA-8D4C-CB287C9231E5}"/>
    <dgm:cxn modelId="{DA332845-9A65-4F6F-B999-7F7004DA7D2F}" type="presOf" srcId="{DA721AFA-F5B6-45A1-98B8-0C7568268A68}" destId="{31758536-CFFC-4E72-85E5-3B96C8A55742}" srcOrd="1" destOrd="0" presId="urn:microsoft.com/office/officeart/2005/8/layout/orgChart1"/>
    <dgm:cxn modelId="{E6AB8946-8FC6-494E-B72B-64B16C9F49D5}" type="presOf" srcId="{65DEA661-EDEE-4032-9302-DD3F8B86453C}" destId="{89198681-6C74-491D-A04C-D41456077FD3}" srcOrd="0" destOrd="0" presId="urn:microsoft.com/office/officeart/2005/8/layout/orgChart1"/>
    <dgm:cxn modelId="{03D6DB4C-802A-453D-995F-046ED2D14A69}" type="presOf" srcId="{C18EFC3D-5E8A-4C33-B2D0-B78E69A45439}" destId="{0878F295-1D2E-4856-8264-5165F89A6353}" srcOrd="0" destOrd="0" presId="urn:microsoft.com/office/officeart/2005/8/layout/orgChart1"/>
    <dgm:cxn modelId="{D289E64F-2908-4467-99E6-F8F70CA084D9}" srcId="{DA721AFA-F5B6-45A1-98B8-0C7568268A68}" destId="{E8BFA3C0-FC25-40B0-9747-17E64172C260}" srcOrd="1" destOrd="0" parTransId="{C306FDBC-1608-4680-AF81-B103C2FEEC70}" sibTransId="{287375DE-B70B-45E7-AEE9-648E370563F0}"/>
    <dgm:cxn modelId="{CE2CEA65-9C1E-41C7-B430-C070BBBA2624}" type="presOf" srcId="{C2F7AAEF-EAA5-410C-80CF-AB16EF324A83}" destId="{DB1792F4-B47F-4582-8D6E-F68D282E4152}" srcOrd="1" destOrd="0" presId="urn:microsoft.com/office/officeart/2005/8/layout/orgChart1"/>
    <dgm:cxn modelId="{48525A72-149E-4EEC-88B4-7806F12BA8A1}" type="presOf" srcId="{8A883084-6B8F-415D-B8FD-D6C689FE74A6}" destId="{474A49E1-51C7-4BAE-AAB3-3AF1BD7302DD}" srcOrd="0" destOrd="0" presId="urn:microsoft.com/office/officeart/2005/8/layout/orgChart1"/>
    <dgm:cxn modelId="{F4E74182-AC17-41B7-9247-AB802864694A}" srcId="{DA721AFA-F5B6-45A1-98B8-0C7568268A68}" destId="{C2F7AAEF-EAA5-410C-80CF-AB16EF324A83}" srcOrd="5" destOrd="0" parTransId="{35115BC2-CD93-4B07-94BB-CC9A6F4E82DE}" sibTransId="{372215B7-A9C0-4724-8E26-AB80D6FB2539}"/>
    <dgm:cxn modelId="{4898D284-E36A-4DD3-AB66-D62FBB689E52}" type="presOf" srcId="{4836EA00-527A-438B-B537-D8DEE85884CA}" destId="{3EA02D26-35B0-434A-8D30-6EA7045ECB06}" srcOrd="1" destOrd="0" presId="urn:microsoft.com/office/officeart/2005/8/layout/orgChart1"/>
    <dgm:cxn modelId="{91502588-8F67-48F2-B521-02F85C8E09BB}" type="presOf" srcId="{4600B01F-A165-4638-8B39-9E0C74C8212E}" destId="{570DECC3-1F87-4C1F-AB14-E95EB5A5A507}" srcOrd="1" destOrd="0" presId="urn:microsoft.com/office/officeart/2005/8/layout/orgChart1"/>
    <dgm:cxn modelId="{45CE9C9B-4A36-41DF-9E2C-D6A6331D60A1}" type="presOf" srcId="{4836EA00-527A-438B-B537-D8DEE85884CA}" destId="{48045BC3-DE4E-44D4-AA2D-1E562FEA5F92}" srcOrd="0" destOrd="0" presId="urn:microsoft.com/office/officeart/2005/8/layout/orgChart1"/>
    <dgm:cxn modelId="{88EB809E-98BE-48A1-A0A1-4571F7C46B8F}" type="presOf" srcId="{7D96AFF8-E29E-48FC-8BCC-DDF251F1CA17}" destId="{85E85437-A3EF-42AF-8BED-576A957314EF}" srcOrd="0" destOrd="0" presId="urn:microsoft.com/office/officeart/2005/8/layout/orgChart1"/>
    <dgm:cxn modelId="{60D53BA6-877B-452F-9B29-310EA27D07C6}" type="presOf" srcId="{BE899605-E988-48B4-BD9F-D926F40C9F89}" destId="{7F92E412-D33C-4678-B2A4-39DCFDE8180E}" srcOrd="0" destOrd="0" presId="urn:microsoft.com/office/officeart/2005/8/layout/orgChart1"/>
    <dgm:cxn modelId="{690859B3-F184-49DB-AAC3-D91FAC154EC2}" type="presOf" srcId="{DA721AFA-F5B6-45A1-98B8-0C7568268A68}" destId="{D679534C-FABE-41EC-9477-057157AE7D42}" srcOrd="0" destOrd="0" presId="urn:microsoft.com/office/officeart/2005/8/layout/orgChart1"/>
    <dgm:cxn modelId="{5C88CCB8-5B2E-4D62-924D-E7ED5B2BA104}" type="presOf" srcId="{F1EB4A74-20C1-4A9A-939A-66B440352822}" destId="{FBCBB54F-407A-44A7-BC63-EFCC0A9CE09F}" srcOrd="0" destOrd="0" presId="urn:microsoft.com/office/officeart/2005/8/layout/orgChart1"/>
    <dgm:cxn modelId="{DA6BC3BC-AFBE-4309-ABA8-82A37AB35734}" type="presOf" srcId="{E8BFA3C0-FC25-40B0-9747-17E64172C260}" destId="{5EA7B75B-E6A2-4BA2-8D2B-B2826C37F59C}" srcOrd="1" destOrd="0" presId="urn:microsoft.com/office/officeart/2005/8/layout/orgChart1"/>
    <dgm:cxn modelId="{ACCA2AD4-BBC0-4431-9289-6737E816AFC6}" srcId="{DA721AFA-F5B6-45A1-98B8-0C7568268A68}" destId="{7D96AFF8-E29E-48FC-8BCC-DDF251F1CA17}" srcOrd="3" destOrd="0" parTransId="{7B9AC215-A29B-46CD-B04F-447DC62B816C}" sibTransId="{54143918-23BC-463A-B8EF-6B2F8CBB05D6}"/>
    <dgm:cxn modelId="{D53E77D9-4792-4940-94F6-42F498C80761}" type="presOf" srcId="{C306FDBC-1608-4680-AF81-B103C2FEEC70}" destId="{75AFF494-9750-4F5F-BDA1-811021D1DDF9}" srcOrd="0" destOrd="0" presId="urn:microsoft.com/office/officeart/2005/8/layout/orgChart1"/>
    <dgm:cxn modelId="{0A6EABDE-D4E7-4E17-8918-6DE2AF528939}" type="presOf" srcId="{7D96AFF8-E29E-48FC-8BCC-DDF251F1CA17}" destId="{2E550EBE-90F2-4D87-81A7-99DD154167CA}" srcOrd="1" destOrd="0" presId="urn:microsoft.com/office/officeart/2005/8/layout/orgChart1"/>
    <dgm:cxn modelId="{D2E3B1EA-1A29-4AD6-937F-F1215192B734}" type="presOf" srcId="{8A883084-6B8F-415D-B8FD-D6C689FE74A6}" destId="{72DC7121-4359-4C02-B7FA-F21D5332FE2F}" srcOrd="1" destOrd="0" presId="urn:microsoft.com/office/officeart/2005/8/layout/orgChart1"/>
    <dgm:cxn modelId="{75F11CF7-D471-4A04-997F-73EDB0F6F5A8}" type="presOf" srcId="{C2F7AAEF-EAA5-410C-80CF-AB16EF324A83}" destId="{BD7B2CD2-A767-4455-927B-42A86F10FA1A}" srcOrd="0" destOrd="0" presId="urn:microsoft.com/office/officeart/2005/8/layout/orgChart1"/>
    <dgm:cxn modelId="{16D44FF7-7788-4C82-A5B7-BE8B3AF39A57}" type="presOf" srcId="{4600B01F-A165-4638-8B39-9E0C74C8212E}" destId="{831454AA-FD88-4E38-AD55-51EC51AA6309}" srcOrd="0" destOrd="0" presId="urn:microsoft.com/office/officeart/2005/8/layout/orgChart1"/>
    <dgm:cxn modelId="{86AC05FC-0FBD-4DBD-BFA4-97C66455C0EF}" type="presOf" srcId="{E8BFA3C0-FC25-40B0-9747-17E64172C260}" destId="{4C9E4E37-DC43-4626-8FF7-622386A64E29}" srcOrd="0" destOrd="0" presId="urn:microsoft.com/office/officeart/2005/8/layout/orgChart1"/>
    <dgm:cxn modelId="{5A1B18AB-881C-43C4-9CD3-9739333306C2}" type="presParOf" srcId="{FBCBB54F-407A-44A7-BC63-EFCC0A9CE09F}" destId="{BF5F6317-157F-4F17-A473-83726EB7BA59}" srcOrd="0" destOrd="0" presId="urn:microsoft.com/office/officeart/2005/8/layout/orgChart1"/>
    <dgm:cxn modelId="{D55B0EB9-6CC6-4A34-8BA4-04AA42F40360}" type="presParOf" srcId="{BF5F6317-157F-4F17-A473-83726EB7BA59}" destId="{97DEA78A-8FFF-4D6F-B4FC-9DF1A08B38B4}" srcOrd="0" destOrd="0" presId="urn:microsoft.com/office/officeart/2005/8/layout/orgChart1"/>
    <dgm:cxn modelId="{3279BE52-F2C1-45C7-8CAA-DC617EE27E1C}" type="presParOf" srcId="{97DEA78A-8FFF-4D6F-B4FC-9DF1A08B38B4}" destId="{D679534C-FABE-41EC-9477-057157AE7D42}" srcOrd="0" destOrd="0" presId="urn:microsoft.com/office/officeart/2005/8/layout/orgChart1"/>
    <dgm:cxn modelId="{E7E67C1E-EDDA-4212-8BC3-6E7DCCC59687}" type="presParOf" srcId="{97DEA78A-8FFF-4D6F-B4FC-9DF1A08B38B4}" destId="{31758536-CFFC-4E72-85E5-3B96C8A55742}" srcOrd="1" destOrd="0" presId="urn:microsoft.com/office/officeart/2005/8/layout/orgChart1"/>
    <dgm:cxn modelId="{AD4CC59A-2D7F-43A8-9987-FAFF93740C1A}" type="presParOf" srcId="{BF5F6317-157F-4F17-A473-83726EB7BA59}" destId="{A8280936-6D6D-403D-8F6B-93CEED39D055}" srcOrd="1" destOrd="0" presId="urn:microsoft.com/office/officeart/2005/8/layout/orgChart1"/>
    <dgm:cxn modelId="{92830D63-B024-48A4-8D8B-4543C674D0C4}" type="presParOf" srcId="{A8280936-6D6D-403D-8F6B-93CEED39D055}" destId="{89198681-6C74-491D-A04C-D41456077FD3}" srcOrd="0" destOrd="0" presId="urn:microsoft.com/office/officeart/2005/8/layout/orgChart1"/>
    <dgm:cxn modelId="{093B8D9B-369B-4099-81F5-05484D82E8D7}" type="presParOf" srcId="{A8280936-6D6D-403D-8F6B-93CEED39D055}" destId="{71C4E087-9870-4086-86B7-C1AE0165D1C1}" srcOrd="1" destOrd="0" presId="urn:microsoft.com/office/officeart/2005/8/layout/orgChart1"/>
    <dgm:cxn modelId="{74D38E73-51CE-41C8-8417-D7BE26CBEFA3}" type="presParOf" srcId="{71C4E087-9870-4086-86B7-C1AE0165D1C1}" destId="{9C96978F-E904-4450-9C96-C211CDBE23B4}" srcOrd="0" destOrd="0" presId="urn:microsoft.com/office/officeart/2005/8/layout/orgChart1"/>
    <dgm:cxn modelId="{51467671-3AB6-49DA-A0D9-F08FFA221695}" type="presParOf" srcId="{9C96978F-E904-4450-9C96-C211CDBE23B4}" destId="{474A49E1-51C7-4BAE-AAB3-3AF1BD7302DD}" srcOrd="0" destOrd="0" presId="urn:microsoft.com/office/officeart/2005/8/layout/orgChart1"/>
    <dgm:cxn modelId="{13D24392-AEBB-46D6-81CB-6F4E5AF61B47}" type="presParOf" srcId="{9C96978F-E904-4450-9C96-C211CDBE23B4}" destId="{72DC7121-4359-4C02-B7FA-F21D5332FE2F}" srcOrd="1" destOrd="0" presId="urn:microsoft.com/office/officeart/2005/8/layout/orgChart1"/>
    <dgm:cxn modelId="{587BC4AA-9287-4145-9AEB-150D1A9B628E}" type="presParOf" srcId="{71C4E087-9870-4086-86B7-C1AE0165D1C1}" destId="{F6C75F58-75EB-4890-8D29-4EE7A292FFC5}" srcOrd="1" destOrd="0" presId="urn:microsoft.com/office/officeart/2005/8/layout/orgChart1"/>
    <dgm:cxn modelId="{CDE01E25-8419-44BB-832F-33767E658A07}" type="presParOf" srcId="{71C4E087-9870-4086-86B7-C1AE0165D1C1}" destId="{1231A22D-1D14-4AF9-9CA8-3E1D46CAA79D}" srcOrd="2" destOrd="0" presId="urn:microsoft.com/office/officeart/2005/8/layout/orgChart1"/>
    <dgm:cxn modelId="{C3CD3E56-40EA-42F2-997D-003BB1E447D6}" type="presParOf" srcId="{A8280936-6D6D-403D-8F6B-93CEED39D055}" destId="{75AFF494-9750-4F5F-BDA1-811021D1DDF9}" srcOrd="2" destOrd="0" presId="urn:microsoft.com/office/officeart/2005/8/layout/orgChart1"/>
    <dgm:cxn modelId="{53677D2B-BEC7-4A27-8F2C-6E10837973BC}" type="presParOf" srcId="{A8280936-6D6D-403D-8F6B-93CEED39D055}" destId="{A4184D62-9BCC-49DD-8B7F-2D585D0276DE}" srcOrd="3" destOrd="0" presId="urn:microsoft.com/office/officeart/2005/8/layout/orgChart1"/>
    <dgm:cxn modelId="{4BA78C34-8503-4855-9FAC-1FDFD5E4C19E}" type="presParOf" srcId="{A4184D62-9BCC-49DD-8B7F-2D585D0276DE}" destId="{762AC90E-462C-4CFD-A765-CE0E86BE9CBA}" srcOrd="0" destOrd="0" presId="urn:microsoft.com/office/officeart/2005/8/layout/orgChart1"/>
    <dgm:cxn modelId="{7695CA5D-A1A9-428D-931B-98589B075295}" type="presParOf" srcId="{762AC90E-462C-4CFD-A765-CE0E86BE9CBA}" destId="{4C9E4E37-DC43-4626-8FF7-622386A64E29}" srcOrd="0" destOrd="0" presId="urn:microsoft.com/office/officeart/2005/8/layout/orgChart1"/>
    <dgm:cxn modelId="{81BE073E-8138-4E46-A095-7E78D7163CA2}" type="presParOf" srcId="{762AC90E-462C-4CFD-A765-CE0E86BE9CBA}" destId="{5EA7B75B-E6A2-4BA2-8D2B-B2826C37F59C}" srcOrd="1" destOrd="0" presId="urn:microsoft.com/office/officeart/2005/8/layout/orgChart1"/>
    <dgm:cxn modelId="{9EF5C460-B4DE-47CD-A6FC-3612FEC30C4A}" type="presParOf" srcId="{A4184D62-9BCC-49DD-8B7F-2D585D0276DE}" destId="{731EC7AA-0146-43F5-81AE-10051222BA76}" srcOrd="1" destOrd="0" presId="urn:microsoft.com/office/officeart/2005/8/layout/orgChart1"/>
    <dgm:cxn modelId="{B74BA599-8473-4BA5-9637-672E21C39C20}" type="presParOf" srcId="{A4184D62-9BCC-49DD-8B7F-2D585D0276DE}" destId="{6CBECBBE-F4AB-49CA-A60D-99D2EC9CF238}" srcOrd="2" destOrd="0" presId="urn:microsoft.com/office/officeart/2005/8/layout/orgChart1"/>
    <dgm:cxn modelId="{7E31B518-2729-44C2-8C41-A1F254ECB0FE}" type="presParOf" srcId="{A8280936-6D6D-403D-8F6B-93CEED39D055}" destId="{0878F295-1D2E-4856-8264-5165F89A6353}" srcOrd="4" destOrd="0" presId="urn:microsoft.com/office/officeart/2005/8/layout/orgChart1"/>
    <dgm:cxn modelId="{745CD9D2-392B-49BB-BEC8-D4602FA99D06}" type="presParOf" srcId="{A8280936-6D6D-403D-8F6B-93CEED39D055}" destId="{7EE37EA8-0D24-452C-9365-10EF1E58E198}" srcOrd="5" destOrd="0" presId="urn:microsoft.com/office/officeart/2005/8/layout/orgChart1"/>
    <dgm:cxn modelId="{F636CDE3-0CE2-43E1-A33B-3934DF3778DC}" type="presParOf" srcId="{7EE37EA8-0D24-452C-9365-10EF1E58E198}" destId="{FAE8E581-0660-4854-BA06-FBEF7AFC3A8A}" srcOrd="0" destOrd="0" presId="urn:microsoft.com/office/officeart/2005/8/layout/orgChart1"/>
    <dgm:cxn modelId="{87D7DCDE-0488-40D4-B796-BED18635FCA6}" type="presParOf" srcId="{FAE8E581-0660-4854-BA06-FBEF7AFC3A8A}" destId="{48045BC3-DE4E-44D4-AA2D-1E562FEA5F92}" srcOrd="0" destOrd="0" presId="urn:microsoft.com/office/officeart/2005/8/layout/orgChart1"/>
    <dgm:cxn modelId="{10B394AA-9E59-4ABD-BB72-7C882C61333B}" type="presParOf" srcId="{FAE8E581-0660-4854-BA06-FBEF7AFC3A8A}" destId="{3EA02D26-35B0-434A-8D30-6EA7045ECB06}" srcOrd="1" destOrd="0" presId="urn:microsoft.com/office/officeart/2005/8/layout/orgChart1"/>
    <dgm:cxn modelId="{FE965661-EE1C-46B5-BF11-A327DB57B463}" type="presParOf" srcId="{7EE37EA8-0D24-452C-9365-10EF1E58E198}" destId="{E3466929-4354-445B-91C8-B95B949728F4}" srcOrd="1" destOrd="0" presId="urn:microsoft.com/office/officeart/2005/8/layout/orgChart1"/>
    <dgm:cxn modelId="{A8E6630A-AA3F-4FD3-89D8-509E38C7990A}" type="presParOf" srcId="{7EE37EA8-0D24-452C-9365-10EF1E58E198}" destId="{06DB6037-83E5-4032-B066-4B80081F42C4}" srcOrd="2" destOrd="0" presId="urn:microsoft.com/office/officeart/2005/8/layout/orgChart1"/>
    <dgm:cxn modelId="{0335CD4E-78EE-40C7-8E2A-B5007C0C567B}" type="presParOf" srcId="{A8280936-6D6D-403D-8F6B-93CEED39D055}" destId="{5939CC9C-AF45-4533-9C2E-59D6E5C453D3}" srcOrd="6" destOrd="0" presId="urn:microsoft.com/office/officeart/2005/8/layout/orgChart1"/>
    <dgm:cxn modelId="{5DFD864C-30FD-4299-9435-4871E2232D90}" type="presParOf" srcId="{A8280936-6D6D-403D-8F6B-93CEED39D055}" destId="{E7EAA50B-43CC-4382-BC5C-203BA96F1997}" srcOrd="7" destOrd="0" presId="urn:microsoft.com/office/officeart/2005/8/layout/orgChart1"/>
    <dgm:cxn modelId="{477DD9DB-3C2A-458C-BA22-7A4EBDED7DA3}" type="presParOf" srcId="{E7EAA50B-43CC-4382-BC5C-203BA96F1997}" destId="{886F1E9B-63F5-4FF8-84B7-610AE982433B}" srcOrd="0" destOrd="0" presId="urn:microsoft.com/office/officeart/2005/8/layout/orgChart1"/>
    <dgm:cxn modelId="{28900AC1-7F61-448B-B12D-84EF0363A163}" type="presParOf" srcId="{886F1E9B-63F5-4FF8-84B7-610AE982433B}" destId="{85E85437-A3EF-42AF-8BED-576A957314EF}" srcOrd="0" destOrd="0" presId="urn:microsoft.com/office/officeart/2005/8/layout/orgChart1"/>
    <dgm:cxn modelId="{2CACD204-9124-49BE-9B6C-CBFA41976E99}" type="presParOf" srcId="{886F1E9B-63F5-4FF8-84B7-610AE982433B}" destId="{2E550EBE-90F2-4D87-81A7-99DD154167CA}" srcOrd="1" destOrd="0" presId="urn:microsoft.com/office/officeart/2005/8/layout/orgChart1"/>
    <dgm:cxn modelId="{FFC47C4E-396F-4B87-982F-BEA028D8B168}" type="presParOf" srcId="{E7EAA50B-43CC-4382-BC5C-203BA96F1997}" destId="{B2A9AF54-D046-4358-9D01-3DAB0537880E}" srcOrd="1" destOrd="0" presId="urn:microsoft.com/office/officeart/2005/8/layout/orgChart1"/>
    <dgm:cxn modelId="{0F341605-E873-4D3A-812A-63AD751DDF3B}" type="presParOf" srcId="{E7EAA50B-43CC-4382-BC5C-203BA96F1997}" destId="{D3F6FDBB-D8C3-499A-81A7-AB62E3AFDB05}" srcOrd="2" destOrd="0" presId="urn:microsoft.com/office/officeart/2005/8/layout/orgChart1"/>
    <dgm:cxn modelId="{5C7F5601-47A3-4107-BBCB-41A0E434FC66}" type="presParOf" srcId="{A8280936-6D6D-403D-8F6B-93CEED39D055}" destId="{7F92E412-D33C-4678-B2A4-39DCFDE8180E}" srcOrd="8" destOrd="0" presId="urn:microsoft.com/office/officeart/2005/8/layout/orgChart1"/>
    <dgm:cxn modelId="{77CBB9FF-FA43-43AD-871C-38702712AA0C}" type="presParOf" srcId="{A8280936-6D6D-403D-8F6B-93CEED39D055}" destId="{CF2E9E3C-E77D-4B20-AA25-979AFE668331}" srcOrd="9" destOrd="0" presId="urn:microsoft.com/office/officeart/2005/8/layout/orgChart1"/>
    <dgm:cxn modelId="{1879D018-A742-43B3-A5A3-AC2272197FEA}" type="presParOf" srcId="{CF2E9E3C-E77D-4B20-AA25-979AFE668331}" destId="{EE9E60E9-7807-4D0B-8955-09BCAD836BF7}" srcOrd="0" destOrd="0" presId="urn:microsoft.com/office/officeart/2005/8/layout/orgChart1"/>
    <dgm:cxn modelId="{EAB08CF6-A022-4F11-A46E-717EFC112069}" type="presParOf" srcId="{EE9E60E9-7807-4D0B-8955-09BCAD836BF7}" destId="{0E751CC3-6C35-486C-9BFB-9F4D2DED5C04}" srcOrd="0" destOrd="0" presId="urn:microsoft.com/office/officeart/2005/8/layout/orgChart1"/>
    <dgm:cxn modelId="{A78246FF-46A5-443C-AAD4-3462A4178601}" type="presParOf" srcId="{EE9E60E9-7807-4D0B-8955-09BCAD836BF7}" destId="{438F9E78-5CD3-4BCF-A0D5-D307E08BF5DE}" srcOrd="1" destOrd="0" presId="urn:microsoft.com/office/officeart/2005/8/layout/orgChart1"/>
    <dgm:cxn modelId="{084AB2DD-5B9E-4B9F-8146-627A68C6F377}" type="presParOf" srcId="{CF2E9E3C-E77D-4B20-AA25-979AFE668331}" destId="{CB0EA27B-F570-4A75-8EC0-B44DDDB1120E}" srcOrd="1" destOrd="0" presId="urn:microsoft.com/office/officeart/2005/8/layout/orgChart1"/>
    <dgm:cxn modelId="{4B753F43-8682-4775-9BAB-4FC21315BF40}" type="presParOf" srcId="{CF2E9E3C-E77D-4B20-AA25-979AFE668331}" destId="{F0BD0D7E-A83A-423A-B748-A4CFF8BEDDE8}" srcOrd="2" destOrd="0" presId="urn:microsoft.com/office/officeart/2005/8/layout/orgChart1"/>
    <dgm:cxn modelId="{CE3C9EAE-AA61-433B-BEA7-F44CE133F36C}" type="presParOf" srcId="{A8280936-6D6D-403D-8F6B-93CEED39D055}" destId="{5DE62BFB-F978-4947-AC2E-ECE10D87C711}" srcOrd="10" destOrd="0" presId="urn:microsoft.com/office/officeart/2005/8/layout/orgChart1"/>
    <dgm:cxn modelId="{151D5465-C1A8-4F3C-80CE-73BEC03E3C9E}" type="presParOf" srcId="{A8280936-6D6D-403D-8F6B-93CEED39D055}" destId="{020EBD0A-FA2B-4426-B70B-B91514E5AE1A}" srcOrd="11" destOrd="0" presId="urn:microsoft.com/office/officeart/2005/8/layout/orgChart1"/>
    <dgm:cxn modelId="{AC430432-C2F8-4260-A445-59E3A8739532}" type="presParOf" srcId="{020EBD0A-FA2B-4426-B70B-B91514E5AE1A}" destId="{F123FF73-1A6B-4619-B6C0-0FA5F5B67E84}" srcOrd="0" destOrd="0" presId="urn:microsoft.com/office/officeart/2005/8/layout/orgChart1"/>
    <dgm:cxn modelId="{5F155237-D148-45B5-B6C1-E7FCF8854182}" type="presParOf" srcId="{F123FF73-1A6B-4619-B6C0-0FA5F5B67E84}" destId="{BD7B2CD2-A767-4455-927B-42A86F10FA1A}" srcOrd="0" destOrd="0" presId="urn:microsoft.com/office/officeart/2005/8/layout/orgChart1"/>
    <dgm:cxn modelId="{52429B95-89BC-4F03-9DB5-6C1CF93E55E3}" type="presParOf" srcId="{F123FF73-1A6B-4619-B6C0-0FA5F5B67E84}" destId="{DB1792F4-B47F-4582-8D6E-F68D282E4152}" srcOrd="1" destOrd="0" presId="urn:microsoft.com/office/officeart/2005/8/layout/orgChart1"/>
    <dgm:cxn modelId="{9DCBDD67-07A0-4463-AB41-03684B56867F}" type="presParOf" srcId="{020EBD0A-FA2B-4426-B70B-B91514E5AE1A}" destId="{7350076A-A628-448D-9D8B-351D111D5D66}" srcOrd="1" destOrd="0" presId="urn:microsoft.com/office/officeart/2005/8/layout/orgChart1"/>
    <dgm:cxn modelId="{ACE3D944-C76C-484E-83B1-081C3EF69CEE}" type="presParOf" srcId="{020EBD0A-FA2B-4426-B70B-B91514E5AE1A}" destId="{246FF8C8-9A42-46EA-9199-E4498A6CCBE7}" srcOrd="2" destOrd="0" presId="urn:microsoft.com/office/officeart/2005/8/layout/orgChart1"/>
    <dgm:cxn modelId="{6FDCBF25-7A08-4C65-B800-0A42EB8E0C96}" type="presParOf" srcId="{A8280936-6D6D-403D-8F6B-93CEED39D055}" destId="{1A2BF625-9E60-42A0-8841-0A94A7051167}" srcOrd="12" destOrd="0" presId="urn:microsoft.com/office/officeart/2005/8/layout/orgChart1"/>
    <dgm:cxn modelId="{B764C22F-3C8A-4B12-9A10-CCC608A44AD8}" type="presParOf" srcId="{A8280936-6D6D-403D-8F6B-93CEED39D055}" destId="{D1AF630C-2F89-4B28-9811-1E6E95502054}" srcOrd="13" destOrd="0" presId="urn:microsoft.com/office/officeart/2005/8/layout/orgChart1"/>
    <dgm:cxn modelId="{09981288-4DEC-4186-A602-450C8CD010A4}" type="presParOf" srcId="{D1AF630C-2F89-4B28-9811-1E6E95502054}" destId="{47E9C3CC-F454-4F96-BE1B-089F5064408A}" srcOrd="0" destOrd="0" presId="urn:microsoft.com/office/officeart/2005/8/layout/orgChart1"/>
    <dgm:cxn modelId="{2FA58302-0201-454B-8468-F6F4DB892FCB}" type="presParOf" srcId="{47E9C3CC-F454-4F96-BE1B-089F5064408A}" destId="{831454AA-FD88-4E38-AD55-51EC51AA6309}" srcOrd="0" destOrd="0" presId="urn:microsoft.com/office/officeart/2005/8/layout/orgChart1"/>
    <dgm:cxn modelId="{1AB65EE7-4B0F-43A6-BD7F-11B30E5FA9D7}" type="presParOf" srcId="{47E9C3CC-F454-4F96-BE1B-089F5064408A}" destId="{570DECC3-1F87-4C1F-AB14-E95EB5A5A507}" srcOrd="1" destOrd="0" presId="urn:microsoft.com/office/officeart/2005/8/layout/orgChart1"/>
    <dgm:cxn modelId="{A7277A21-1A25-4B36-9FED-B744FBD6F3EA}" type="presParOf" srcId="{D1AF630C-2F89-4B28-9811-1E6E95502054}" destId="{3A2F4744-7B60-45A5-9F08-62C84F52CEB1}" srcOrd="1" destOrd="0" presId="urn:microsoft.com/office/officeart/2005/8/layout/orgChart1"/>
    <dgm:cxn modelId="{0ABDBC02-A2A7-474A-A559-12FF14A6DB95}" type="presParOf" srcId="{D1AF630C-2F89-4B28-9811-1E6E95502054}" destId="{005305AB-3754-4333-9EE8-C4073256BFC4}" srcOrd="2" destOrd="0" presId="urn:microsoft.com/office/officeart/2005/8/layout/orgChart1"/>
    <dgm:cxn modelId="{DBD5952A-52F4-4DAF-A7A0-ABA0820FB7FF}" type="presParOf" srcId="{BF5F6317-157F-4F17-A473-83726EB7BA59}" destId="{5D53BDDD-2B3F-4D70-9725-1D5730F2855A}"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1EB4A74-20C1-4A9A-939A-66B440352822}" type="doc">
      <dgm:prSet loTypeId="urn:microsoft.com/office/officeart/2005/8/layout/orgChart1" loCatId="hierarchy" qsTypeId="urn:microsoft.com/office/officeart/2005/8/quickstyle/simple5" qsCatId="simple" csTypeId="urn:microsoft.com/office/officeart/2005/8/colors/accent1_3" csCatId="accent1" phldr="1"/>
      <dgm:spPr/>
      <dgm:t>
        <a:bodyPr/>
        <a:lstStyle/>
        <a:p>
          <a:endParaRPr lang="en-US"/>
        </a:p>
      </dgm:t>
    </dgm:pt>
    <dgm:pt modelId="{8A883084-6B8F-415D-B8FD-D6C689FE74A6}">
      <dgm:prSet phldrT="[Text]" phldr="0" custT="1"/>
      <dgm:spPr/>
      <dgm:t>
        <a:bodyPr anchor="ctr"/>
        <a:lstStyle/>
        <a:p>
          <a:pPr rtl="0"/>
          <a:r>
            <a:rPr lang="en-US" sz="1900" b="1" err="1">
              <a:latin typeface="+mn-lt"/>
            </a:rPr>
            <a:t>Erkunden</a:t>
          </a:r>
          <a:endParaRPr lang="en-US" sz="1900" b="1">
            <a:latin typeface="+mn-lt"/>
          </a:endParaRPr>
        </a:p>
      </dgm:t>
    </dgm:pt>
    <dgm:pt modelId="{65DEA661-EDEE-4032-9302-DD3F8B86453C}" type="parTrans" cxnId="{7A12F636-315F-4AAF-8F38-C4ABE6054FFB}">
      <dgm:prSet/>
      <dgm:spPr/>
      <dgm:t>
        <a:bodyPr/>
        <a:lstStyle/>
        <a:p>
          <a:endParaRPr lang="en-US" sz="1900" b="1">
            <a:solidFill>
              <a:srgbClr val="193553"/>
            </a:solidFill>
            <a:latin typeface="+mn-lt"/>
          </a:endParaRPr>
        </a:p>
      </dgm:t>
    </dgm:pt>
    <dgm:pt modelId="{7FDE7520-89F1-484C-B608-CC44BEACFB90}" type="sibTrans" cxnId="{7A12F636-315F-4AAF-8F38-C4ABE6054FFB}">
      <dgm:prSet/>
      <dgm:spPr/>
      <dgm:t>
        <a:bodyPr/>
        <a:lstStyle/>
        <a:p>
          <a:endParaRPr lang="en-US" sz="1900" b="1">
            <a:solidFill>
              <a:srgbClr val="193553"/>
            </a:solidFill>
            <a:latin typeface="+mn-lt"/>
          </a:endParaRPr>
        </a:p>
      </dgm:t>
    </dgm:pt>
    <dgm:pt modelId="{E8BFA3C0-FC25-40B0-9747-17E64172C260}">
      <dgm:prSet phldrT="[Text]" phldr="0" custT="1"/>
      <dgm:spPr/>
      <dgm:t>
        <a:bodyPr/>
        <a:lstStyle/>
        <a:p>
          <a:pPr rtl="0"/>
          <a:r>
            <a:rPr lang="en-US" sz="1900" b="1">
              <a:latin typeface="+mn-lt"/>
            </a:rPr>
            <a:t>Nachfragen</a:t>
          </a:r>
        </a:p>
      </dgm:t>
    </dgm:pt>
    <dgm:pt modelId="{C306FDBC-1608-4680-AF81-B103C2FEEC70}" type="parTrans" cxnId="{D289E64F-2908-4467-99E6-F8F70CA084D9}">
      <dgm:prSet/>
      <dgm:spPr/>
      <dgm:t>
        <a:bodyPr/>
        <a:lstStyle/>
        <a:p>
          <a:endParaRPr lang="en-US" sz="1900" b="1">
            <a:solidFill>
              <a:srgbClr val="193553"/>
            </a:solidFill>
            <a:latin typeface="+mn-lt"/>
          </a:endParaRPr>
        </a:p>
      </dgm:t>
    </dgm:pt>
    <dgm:pt modelId="{287375DE-B70B-45E7-AEE9-648E370563F0}" type="sibTrans" cxnId="{D289E64F-2908-4467-99E6-F8F70CA084D9}">
      <dgm:prSet/>
      <dgm:spPr/>
      <dgm:t>
        <a:bodyPr/>
        <a:lstStyle/>
        <a:p>
          <a:endParaRPr lang="en-US" sz="1900" b="1">
            <a:solidFill>
              <a:srgbClr val="193553"/>
            </a:solidFill>
            <a:latin typeface="+mn-lt"/>
          </a:endParaRPr>
        </a:p>
      </dgm:t>
    </dgm:pt>
    <dgm:pt modelId="{4836EA00-527A-438B-B537-D8DEE85884CA}">
      <dgm:prSet phldrT="[Text]" phldr="0" custT="1"/>
      <dgm:spPr/>
      <dgm:t>
        <a:bodyPr/>
        <a:lstStyle/>
        <a:p>
          <a:pPr rtl="0"/>
          <a:r>
            <a:rPr lang="en-US" sz="1900" b="1" err="1">
              <a:latin typeface="+mn-lt"/>
            </a:rPr>
            <a:t>Heraus-fordern</a:t>
          </a:r>
          <a:endParaRPr lang="en-US" sz="1900" b="1">
            <a:latin typeface="+mn-lt"/>
          </a:endParaRPr>
        </a:p>
      </dgm:t>
    </dgm:pt>
    <dgm:pt modelId="{C18EFC3D-5E8A-4C33-B2D0-B78E69A45439}" type="parTrans" cxnId="{E9C55714-DA3A-4385-BD35-E05974DBD388}">
      <dgm:prSet/>
      <dgm:spPr/>
      <dgm:t>
        <a:bodyPr/>
        <a:lstStyle/>
        <a:p>
          <a:endParaRPr lang="en-US" sz="1900" b="1">
            <a:solidFill>
              <a:srgbClr val="193553"/>
            </a:solidFill>
            <a:latin typeface="+mn-lt"/>
          </a:endParaRPr>
        </a:p>
      </dgm:t>
    </dgm:pt>
    <dgm:pt modelId="{AFA81EE2-175D-4BEA-A657-7C15A940D550}" type="sibTrans" cxnId="{E9C55714-DA3A-4385-BD35-E05974DBD388}">
      <dgm:prSet/>
      <dgm:spPr/>
      <dgm:t>
        <a:bodyPr/>
        <a:lstStyle/>
        <a:p>
          <a:endParaRPr lang="en-US" sz="1900" b="1">
            <a:solidFill>
              <a:srgbClr val="193553"/>
            </a:solidFill>
            <a:latin typeface="+mn-lt"/>
          </a:endParaRPr>
        </a:p>
      </dgm:t>
    </dgm:pt>
    <dgm:pt modelId="{7D96AFF8-E29E-48FC-8BCC-DDF251F1CA17}">
      <dgm:prSet phldr="0" custT="1"/>
      <dgm:spPr/>
      <dgm:t>
        <a:bodyPr/>
        <a:lstStyle/>
        <a:p>
          <a:pPr rtl="0"/>
          <a:r>
            <a:rPr lang="en-US" sz="1900" b="1" err="1">
              <a:latin typeface="+mn-lt"/>
            </a:rPr>
            <a:t>Anregen</a:t>
          </a:r>
          <a:endParaRPr lang="en-US" sz="1900" b="1">
            <a:latin typeface="+mn-lt"/>
          </a:endParaRPr>
        </a:p>
      </dgm:t>
    </dgm:pt>
    <dgm:pt modelId="{7B9AC215-A29B-46CD-B04F-447DC62B816C}" type="parTrans" cxnId="{ACCA2AD4-BBC0-4431-9289-6737E816AFC6}">
      <dgm:prSet/>
      <dgm:spPr/>
      <dgm:t>
        <a:bodyPr/>
        <a:lstStyle/>
        <a:p>
          <a:endParaRPr lang="de-DE" sz="1900" b="1">
            <a:solidFill>
              <a:srgbClr val="193553"/>
            </a:solidFill>
            <a:latin typeface="+mn-lt"/>
          </a:endParaRPr>
        </a:p>
      </dgm:t>
    </dgm:pt>
    <dgm:pt modelId="{54143918-23BC-463A-B8EF-6B2F8CBB05D6}" type="sibTrans" cxnId="{ACCA2AD4-BBC0-4431-9289-6737E816AFC6}">
      <dgm:prSet/>
      <dgm:spPr/>
      <dgm:t>
        <a:bodyPr/>
        <a:lstStyle/>
        <a:p>
          <a:endParaRPr lang="de-DE" sz="1900" b="1">
            <a:solidFill>
              <a:srgbClr val="193553"/>
            </a:solidFill>
            <a:latin typeface="+mn-lt"/>
          </a:endParaRPr>
        </a:p>
      </dgm:t>
    </dgm:pt>
    <dgm:pt modelId="{C2F7AAEF-EAA5-410C-80CF-AB16EF324A83}">
      <dgm:prSet phldr="0" custT="1"/>
      <dgm:spPr/>
      <dgm:t>
        <a:bodyPr/>
        <a:lstStyle/>
        <a:p>
          <a:r>
            <a:rPr lang="en-US" sz="1900" b="1">
              <a:latin typeface="+mn-lt"/>
            </a:rPr>
            <a:t>Fokussieren</a:t>
          </a:r>
        </a:p>
      </dgm:t>
    </dgm:pt>
    <dgm:pt modelId="{35115BC2-CD93-4B07-94BB-CC9A6F4E82DE}" type="parTrans" cxnId="{F4E74182-AC17-41B7-9247-AB802864694A}">
      <dgm:prSet/>
      <dgm:spPr/>
      <dgm:t>
        <a:bodyPr/>
        <a:lstStyle/>
        <a:p>
          <a:endParaRPr lang="de-DE" sz="1900" b="1">
            <a:solidFill>
              <a:srgbClr val="193553"/>
            </a:solidFill>
            <a:latin typeface="+mn-lt"/>
          </a:endParaRPr>
        </a:p>
      </dgm:t>
    </dgm:pt>
    <dgm:pt modelId="{372215B7-A9C0-4724-8E26-AB80D6FB2539}" type="sibTrans" cxnId="{F4E74182-AC17-41B7-9247-AB802864694A}">
      <dgm:prSet/>
      <dgm:spPr/>
      <dgm:t>
        <a:bodyPr/>
        <a:lstStyle/>
        <a:p>
          <a:endParaRPr lang="de-DE" sz="1900" b="1">
            <a:solidFill>
              <a:srgbClr val="193553"/>
            </a:solidFill>
            <a:latin typeface="+mn-lt"/>
          </a:endParaRPr>
        </a:p>
      </dgm:t>
    </dgm:pt>
    <dgm:pt modelId="{4600B01F-A165-4638-8B39-9E0C74C8212E}">
      <dgm:prSet phldr="0" custT="1"/>
      <dgm:spPr/>
      <dgm:t>
        <a:bodyPr/>
        <a:lstStyle/>
        <a:p>
          <a:r>
            <a:rPr lang="en-US" sz="1900" b="1" err="1">
              <a:latin typeface="+mn-lt"/>
            </a:rPr>
            <a:t>Strukturieren</a:t>
          </a:r>
          <a:endParaRPr lang="en-US" sz="1900" b="1">
            <a:latin typeface="+mn-lt"/>
          </a:endParaRPr>
        </a:p>
      </dgm:t>
    </dgm:pt>
    <dgm:pt modelId="{5031D62E-782E-4E48-8EF0-8DE0F8262CB6}" type="parTrans" cxnId="{B49F0416-B3F5-4D87-A989-60C72C80B834}">
      <dgm:prSet/>
      <dgm:spPr/>
      <dgm:t>
        <a:bodyPr/>
        <a:lstStyle/>
        <a:p>
          <a:endParaRPr lang="de-DE" sz="1900" b="1">
            <a:solidFill>
              <a:srgbClr val="193553"/>
            </a:solidFill>
            <a:latin typeface="+mn-lt"/>
          </a:endParaRPr>
        </a:p>
      </dgm:t>
    </dgm:pt>
    <dgm:pt modelId="{ABD4A958-8731-4A1F-81A3-F74DB9D09D84}" type="sibTrans" cxnId="{B49F0416-B3F5-4D87-A989-60C72C80B834}">
      <dgm:prSet/>
      <dgm:spPr/>
      <dgm:t>
        <a:bodyPr/>
        <a:lstStyle/>
        <a:p>
          <a:endParaRPr lang="de-DE" sz="1900" b="1">
            <a:solidFill>
              <a:srgbClr val="193553"/>
            </a:solidFill>
            <a:latin typeface="+mn-lt"/>
          </a:endParaRPr>
        </a:p>
      </dgm:t>
    </dgm:pt>
    <dgm:pt modelId="{7F3E68A6-D71D-4110-9190-809DA68F9132}">
      <dgm:prSet phldr="0" custT="1"/>
      <dgm:spPr/>
      <dgm:t>
        <a:bodyPr/>
        <a:lstStyle/>
        <a:p>
          <a:r>
            <a:rPr lang="en-US" sz="1900" b="1">
              <a:latin typeface="+mn-lt"/>
            </a:rPr>
            <a:t>Wiedergeben</a:t>
          </a:r>
        </a:p>
      </dgm:t>
    </dgm:pt>
    <dgm:pt modelId="{BE899605-E988-48B4-BD9F-D926F40C9F89}" type="parTrans" cxnId="{A01BE144-2847-43B0-9C65-01EE0B06DB0F}">
      <dgm:prSet/>
      <dgm:spPr/>
      <dgm:t>
        <a:bodyPr/>
        <a:lstStyle/>
        <a:p>
          <a:endParaRPr lang="de-DE" sz="1900" b="1">
            <a:solidFill>
              <a:srgbClr val="193553"/>
            </a:solidFill>
            <a:latin typeface="+mn-lt"/>
          </a:endParaRPr>
        </a:p>
      </dgm:t>
    </dgm:pt>
    <dgm:pt modelId="{DC38206E-CB9D-41AA-8D4C-CB287C9231E5}" type="sibTrans" cxnId="{A01BE144-2847-43B0-9C65-01EE0B06DB0F}">
      <dgm:prSet/>
      <dgm:spPr/>
      <dgm:t>
        <a:bodyPr/>
        <a:lstStyle/>
        <a:p>
          <a:endParaRPr lang="de-DE" sz="1900" b="1">
            <a:solidFill>
              <a:srgbClr val="193553"/>
            </a:solidFill>
            <a:latin typeface="+mn-lt"/>
          </a:endParaRPr>
        </a:p>
      </dgm:t>
    </dgm:pt>
    <dgm:pt modelId="{DA721AFA-F5B6-45A1-98B8-0C7568268A68}">
      <dgm:prSet phldrT="[Text]" phldr="0" custT="1"/>
      <dgm:spPr/>
      <dgm:t>
        <a:bodyPr/>
        <a:lstStyle/>
        <a:p>
          <a:pPr rtl="0"/>
          <a:r>
            <a:rPr lang="en-US" sz="1900" b="1">
              <a:latin typeface="+mn-lt"/>
            </a:rPr>
            <a:t>TTM</a:t>
          </a:r>
        </a:p>
      </dgm:t>
    </dgm:pt>
    <dgm:pt modelId="{56123E23-74D5-4D38-ACCC-0CD29D404872}" type="sibTrans" cxnId="{D5B9D51A-AA2F-44C6-854B-A9540CB64EFA}">
      <dgm:prSet/>
      <dgm:spPr/>
      <dgm:t>
        <a:bodyPr/>
        <a:lstStyle/>
        <a:p>
          <a:endParaRPr lang="en-US" sz="1900" b="1">
            <a:solidFill>
              <a:srgbClr val="193553"/>
            </a:solidFill>
            <a:latin typeface="+mn-lt"/>
          </a:endParaRPr>
        </a:p>
      </dgm:t>
    </dgm:pt>
    <dgm:pt modelId="{110A07E7-D25F-4F4E-BF7B-1B11903EFEE0}" type="parTrans" cxnId="{D5B9D51A-AA2F-44C6-854B-A9540CB64EFA}">
      <dgm:prSet/>
      <dgm:spPr/>
      <dgm:t>
        <a:bodyPr/>
        <a:lstStyle/>
        <a:p>
          <a:endParaRPr lang="en-US" sz="1900" b="1">
            <a:solidFill>
              <a:srgbClr val="193553"/>
            </a:solidFill>
            <a:latin typeface="+mn-lt"/>
          </a:endParaRPr>
        </a:p>
      </dgm:t>
    </dgm:pt>
    <dgm:pt modelId="{FBCBB54F-407A-44A7-BC63-EFCC0A9CE09F}" type="pres">
      <dgm:prSet presAssocID="{F1EB4A74-20C1-4A9A-939A-66B440352822}" presName="hierChild1" presStyleCnt="0">
        <dgm:presLayoutVars>
          <dgm:orgChart val="1"/>
          <dgm:chPref val="1"/>
          <dgm:dir/>
          <dgm:animOne val="branch"/>
          <dgm:animLvl val="lvl"/>
          <dgm:resizeHandles/>
        </dgm:presLayoutVars>
      </dgm:prSet>
      <dgm:spPr/>
    </dgm:pt>
    <dgm:pt modelId="{BF5F6317-157F-4F17-A473-83726EB7BA59}" type="pres">
      <dgm:prSet presAssocID="{DA721AFA-F5B6-45A1-98B8-0C7568268A68}" presName="hierRoot1" presStyleCnt="0">
        <dgm:presLayoutVars>
          <dgm:hierBranch val="init"/>
        </dgm:presLayoutVars>
      </dgm:prSet>
      <dgm:spPr/>
    </dgm:pt>
    <dgm:pt modelId="{97DEA78A-8FFF-4D6F-B4FC-9DF1A08B38B4}" type="pres">
      <dgm:prSet presAssocID="{DA721AFA-F5B6-45A1-98B8-0C7568268A68}" presName="rootComposite1" presStyleCnt="0"/>
      <dgm:spPr/>
    </dgm:pt>
    <dgm:pt modelId="{D679534C-FABE-41EC-9477-057157AE7D42}" type="pres">
      <dgm:prSet presAssocID="{DA721AFA-F5B6-45A1-98B8-0C7568268A68}" presName="rootText1" presStyleLbl="node0" presStyleIdx="0" presStyleCnt="1">
        <dgm:presLayoutVars>
          <dgm:chPref val="3"/>
        </dgm:presLayoutVars>
      </dgm:prSet>
      <dgm:spPr/>
    </dgm:pt>
    <dgm:pt modelId="{31758536-CFFC-4E72-85E5-3B96C8A55742}" type="pres">
      <dgm:prSet presAssocID="{DA721AFA-F5B6-45A1-98B8-0C7568268A68}" presName="rootConnector1" presStyleLbl="node1" presStyleIdx="0" presStyleCnt="0"/>
      <dgm:spPr/>
    </dgm:pt>
    <dgm:pt modelId="{A8280936-6D6D-403D-8F6B-93CEED39D055}" type="pres">
      <dgm:prSet presAssocID="{DA721AFA-F5B6-45A1-98B8-0C7568268A68}" presName="hierChild2" presStyleCnt="0"/>
      <dgm:spPr/>
    </dgm:pt>
    <dgm:pt modelId="{89198681-6C74-491D-A04C-D41456077FD3}" type="pres">
      <dgm:prSet presAssocID="{65DEA661-EDEE-4032-9302-DD3F8B86453C}" presName="Name37" presStyleLbl="parChTrans1D2" presStyleIdx="0" presStyleCnt="7"/>
      <dgm:spPr/>
    </dgm:pt>
    <dgm:pt modelId="{71C4E087-9870-4086-86B7-C1AE0165D1C1}" type="pres">
      <dgm:prSet presAssocID="{8A883084-6B8F-415D-B8FD-D6C689FE74A6}" presName="hierRoot2" presStyleCnt="0">
        <dgm:presLayoutVars>
          <dgm:hierBranch val="init"/>
        </dgm:presLayoutVars>
      </dgm:prSet>
      <dgm:spPr/>
    </dgm:pt>
    <dgm:pt modelId="{9C96978F-E904-4450-9C96-C211CDBE23B4}" type="pres">
      <dgm:prSet presAssocID="{8A883084-6B8F-415D-B8FD-D6C689FE74A6}" presName="rootComposite" presStyleCnt="0"/>
      <dgm:spPr/>
    </dgm:pt>
    <dgm:pt modelId="{474A49E1-51C7-4BAE-AAB3-3AF1BD7302DD}" type="pres">
      <dgm:prSet presAssocID="{8A883084-6B8F-415D-B8FD-D6C689FE74A6}" presName="rootText" presStyleLbl="node2" presStyleIdx="0" presStyleCnt="7" custScaleY="311898" custLinFactNeighborY="26061">
        <dgm:presLayoutVars>
          <dgm:chPref val="3"/>
        </dgm:presLayoutVars>
      </dgm:prSet>
      <dgm:spPr/>
    </dgm:pt>
    <dgm:pt modelId="{72DC7121-4359-4C02-B7FA-F21D5332FE2F}" type="pres">
      <dgm:prSet presAssocID="{8A883084-6B8F-415D-B8FD-D6C689FE74A6}" presName="rootConnector" presStyleLbl="node2" presStyleIdx="0" presStyleCnt="7"/>
      <dgm:spPr/>
    </dgm:pt>
    <dgm:pt modelId="{F6C75F58-75EB-4890-8D29-4EE7A292FFC5}" type="pres">
      <dgm:prSet presAssocID="{8A883084-6B8F-415D-B8FD-D6C689FE74A6}" presName="hierChild4" presStyleCnt="0"/>
      <dgm:spPr/>
    </dgm:pt>
    <dgm:pt modelId="{1231A22D-1D14-4AF9-9CA8-3E1D46CAA79D}" type="pres">
      <dgm:prSet presAssocID="{8A883084-6B8F-415D-B8FD-D6C689FE74A6}" presName="hierChild5" presStyleCnt="0"/>
      <dgm:spPr/>
    </dgm:pt>
    <dgm:pt modelId="{75AFF494-9750-4F5F-BDA1-811021D1DDF9}" type="pres">
      <dgm:prSet presAssocID="{C306FDBC-1608-4680-AF81-B103C2FEEC70}" presName="Name37" presStyleLbl="parChTrans1D2" presStyleIdx="1" presStyleCnt="7"/>
      <dgm:spPr/>
    </dgm:pt>
    <dgm:pt modelId="{A4184D62-9BCC-49DD-8B7F-2D585D0276DE}" type="pres">
      <dgm:prSet presAssocID="{E8BFA3C0-FC25-40B0-9747-17E64172C260}" presName="hierRoot2" presStyleCnt="0">
        <dgm:presLayoutVars>
          <dgm:hierBranch val="init"/>
        </dgm:presLayoutVars>
      </dgm:prSet>
      <dgm:spPr/>
    </dgm:pt>
    <dgm:pt modelId="{762AC90E-462C-4CFD-A765-CE0E86BE9CBA}" type="pres">
      <dgm:prSet presAssocID="{E8BFA3C0-FC25-40B0-9747-17E64172C260}" presName="rootComposite" presStyleCnt="0"/>
      <dgm:spPr/>
    </dgm:pt>
    <dgm:pt modelId="{4C9E4E37-DC43-4626-8FF7-622386A64E29}" type="pres">
      <dgm:prSet presAssocID="{E8BFA3C0-FC25-40B0-9747-17E64172C260}" presName="rootText" presStyleLbl="node2" presStyleIdx="1" presStyleCnt="7" custScaleY="311898" custLinFactNeighborY="26061">
        <dgm:presLayoutVars>
          <dgm:chPref val="3"/>
        </dgm:presLayoutVars>
      </dgm:prSet>
      <dgm:spPr/>
    </dgm:pt>
    <dgm:pt modelId="{5EA7B75B-E6A2-4BA2-8D2B-B2826C37F59C}" type="pres">
      <dgm:prSet presAssocID="{E8BFA3C0-FC25-40B0-9747-17E64172C260}" presName="rootConnector" presStyleLbl="node2" presStyleIdx="1" presStyleCnt="7"/>
      <dgm:spPr/>
    </dgm:pt>
    <dgm:pt modelId="{731EC7AA-0146-43F5-81AE-10051222BA76}" type="pres">
      <dgm:prSet presAssocID="{E8BFA3C0-FC25-40B0-9747-17E64172C260}" presName="hierChild4" presStyleCnt="0"/>
      <dgm:spPr/>
    </dgm:pt>
    <dgm:pt modelId="{6CBECBBE-F4AB-49CA-A60D-99D2EC9CF238}" type="pres">
      <dgm:prSet presAssocID="{E8BFA3C0-FC25-40B0-9747-17E64172C260}" presName="hierChild5" presStyleCnt="0"/>
      <dgm:spPr/>
    </dgm:pt>
    <dgm:pt modelId="{0878F295-1D2E-4856-8264-5165F89A6353}" type="pres">
      <dgm:prSet presAssocID="{C18EFC3D-5E8A-4C33-B2D0-B78E69A45439}" presName="Name37" presStyleLbl="parChTrans1D2" presStyleIdx="2" presStyleCnt="7"/>
      <dgm:spPr/>
    </dgm:pt>
    <dgm:pt modelId="{7EE37EA8-0D24-452C-9365-10EF1E58E198}" type="pres">
      <dgm:prSet presAssocID="{4836EA00-527A-438B-B537-D8DEE85884CA}" presName="hierRoot2" presStyleCnt="0">
        <dgm:presLayoutVars>
          <dgm:hierBranch val="init"/>
        </dgm:presLayoutVars>
      </dgm:prSet>
      <dgm:spPr/>
    </dgm:pt>
    <dgm:pt modelId="{FAE8E581-0660-4854-BA06-FBEF7AFC3A8A}" type="pres">
      <dgm:prSet presAssocID="{4836EA00-527A-438B-B537-D8DEE85884CA}" presName="rootComposite" presStyleCnt="0"/>
      <dgm:spPr/>
    </dgm:pt>
    <dgm:pt modelId="{48045BC3-DE4E-44D4-AA2D-1E562FEA5F92}" type="pres">
      <dgm:prSet presAssocID="{4836EA00-527A-438B-B537-D8DEE85884CA}" presName="rootText" presStyleLbl="node2" presStyleIdx="2" presStyleCnt="7" custScaleY="311898" custLinFactNeighborY="26061">
        <dgm:presLayoutVars>
          <dgm:chPref val="3"/>
        </dgm:presLayoutVars>
      </dgm:prSet>
      <dgm:spPr/>
    </dgm:pt>
    <dgm:pt modelId="{3EA02D26-35B0-434A-8D30-6EA7045ECB06}" type="pres">
      <dgm:prSet presAssocID="{4836EA00-527A-438B-B537-D8DEE85884CA}" presName="rootConnector" presStyleLbl="node2" presStyleIdx="2" presStyleCnt="7"/>
      <dgm:spPr/>
    </dgm:pt>
    <dgm:pt modelId="{E3466929-4354-445B-91C8-B95B949728F4}" type="pres">
      <dgm:prSet presAssocID="{4836EA00-527A-438B-B537-D8DEE85884CA}" presName="hierChild4" presStyleCnt="0"/>
      <dgm:spPr/>
    </dgm:pt>
    <dgm:pt modelId="{06DB6037-83E5-4032-B066-4B80081F42C4}" type="pres">
      <dgm:prSet presAssocID="{4836EA00-527A-438B-B537-D8DEE85884CA}" presName="hierChild5" presStyleCnt="0"/>
      <dgm:spPr/>
    </dgm:pt>
    <dgm:pt modelId="{5939CC9C-AF45-4533-9C2E-59D6E5C453D3}" type="pres">
      <dgm:prSet presAssocID="{7B9AC215-A29B-46CD-B04F-447DC62B816C}" presName="Name37" presStyleLbl="parChTrans1D2" presStyleIdx="3" presStyleCnt="7"/>
      <dgm:spPr/>
    </dgm:pt>
    <dgm:pt modelId="{E7EAA50B-43CC-4382-BC5C-203BA96F1997}" type="pres">
      <dgm:prSet presAssocID="{7D96AFF8-E29E-48FC-8BCC-DDF251F1CA17}" presName="hierRoot2" presStyleCnt="0">
        <dgm:presLayoutVars>
          <dgm:hierBranch val="init"/>
        </dgm:presLayoutVars>
      </dgm:prSet>
      <dgm:spPr/>
    </dgm:pt>
    <dgm:pt modelId="{886F1E9B-63F5-4FF8-84B7-610AE982433B}" type="pres">
      <dgm:prSet presAssocID="{7D96AFF8-E29E-48FC-8BCC-DDF251F1CA17}" presName="rootComposite" presStyleCnt="0"/>
      <dgm:spPr/>
    </dgm:pt>
    <dgm:pt modelId="{85E85437-A3EF-42AF-8BED-576A957314EF}" type="pres">
      <dgm:prSet presAssocID="{7D96AFF8-E29E-48FC-8BCC-DDF251F1CA17}" presName="rootText" presStyleLbl="node2" presStyleIdx="3" presStyleCnt="7" custScaleY="311898" custLinFactNeighborY="26061">
        <dgm:presLayoutVars>
          <dgm:chPref val="3"/>
        </dgm:presLayoutVars>
      </dgm:prSet>
      <dgm:spPr/>
    </dgm:pt>
    <dgm:pt modelId="{2E550EBE-90F2-4D87-81A7-99DD154167CA}" type="pres">
      <dgm:prSet presAssocID="{7D96AFF8-E29E-48FC-8BCC-DDF251F1CA17}" presName="rootConnector" presStyleLbl="node2" presStyleIdx="3" presStyleCnt="7"/>
      <dgm:spPr/>
    </dgm:pt>
    <dgm:pt modelId="{B2A9AF54-D046-4358-9D01-3DAB0537880E}" type="pres">
      <dgm:prSet presAssocID="{7D96AFF8-E29E-48FC-8BCC-DDF251F1CA17}" presName="hierChild4" presStyleCnt="0"/>
      <dgm:spPr/>
    </dgm:pt>
    <dgm:pt modelId="{D3F6FDBB-D8C3-499A-81A7-AB62E3AFDB05}" type="pres">
      <dgm:prSet presAssocID="{7D96AFF8-E29E-48FC-8BCC-DDF251F1CA17}" presName="hierChild5" presStyleCnt="0"/>
      <dgm:spPr/>
    </dgm:pt>
    <dgm:pt modelId="{7F92E412-D33C-4678-B2A4-39DCFDE8180E}" type="pres">
      <dgm:prSet presAssocID="{BE899605-E988-48B4-BD9F-D926F40C9F89}" presName="Name37" presStyleLbl="parChTrans1D2" presStyleIdx="4" presStyleCnt="7"/>
      <dgm:spPr/>
    </dgm:pt>
    <dgm:pt modelId="{CF2E9E3C-E77D-4B20-AA25-979AFE668331}" type="pres">
      <dgm:prSet presAssocID="{7F3E68A6-D71D-4110-9190-809DA68F9132}" presName="hierRoot2" presStyleCnt="0">
        <dgm:presLayoutVars>
          <dgm:hierBranch val="init"/>
        </dgm:presLayoutVars>
      </dgm:prSet>
      <dgm:spPr/>
    </dgm:pt>
    <dgm:pt modelId="{EE9E60E9-7807-4D0B-8955-09BCAD836BF7}" type="pres">
      <dgm:prSet presAssocID="{7F3E68A6-D71D-4110-9190-809DA68F9132}" presName="rootComposite" presStyleCnt="0"/>
      <dgm:spPr/>
    </dgm:pt>
    <dgm:pt modelId="{0E751CC3-6C35-486C-9BFB-9F4D2DED5C04}" type="pres">
      <dgm:prSet presAssocID="{7F3E68A6-D71D-4110-9190-809DA68F9132}" presName="rootText" presStyleLbl="node2" presStyleIdx="4" presStyleCnt="7" custScaleY="311898" custLinFactNeighborY="26061">
        <dgm:presLayoutVars>
          <dgm:chPref val="3"/>
        </dgm:presLayoutVars>
      </dgm:prSet>
      <dgm:spPr/>
    </dgm:pt>
    <dgm:pt modelId="{438F9E78-5CD3-4BCF-A0D5-D307E08BF5DE}" type="pres">
      <dgm:prSet presAssocID="{7F3E68A6-D71D-4110-9190-809DA68F9132}" presName="rootConnector" presStyleLbl="node2" presStyleIdx="4" presStyleCnt="7"/>
      <dgm:spPr/>
    </dgm:pt>
    <dgm:pt modelId="{CB0EA27B-F570-4A75-8EC0-B44DDDB1120E}" type="pres">
      <dgm:prSet presAssocID="{7F3E68A6-D71D-4110-9190-809DA68F9132}" presName="hierChild4" presStyleCnt="0"/>
      <dgm:spPr/>
    </dgm:pt>
    <dgm:pt modelId="{F0BD0D7E-A83A-423A-B748-A4CFF8BEDDE8}" type="pres">
      <dgm:prSet presAssocID="{7F3E68A6-D71D-4110-9190-809DA68F9132}" presName="hierChild5" presStyleCnt="0"/>
      <dgm:spPr/>
    </dgm:pt>
    <dgm:pt modelId="{5DE62BFB-F978-4947-AC2E-ECE10D87C711}" type="pres">
      <dgm:prSet presAssocID="{35115BC2-CD93-4B07-94BB-CC9A6F4E82DE}" presName="Name37" presStyleLbl="parChTrans1D2" presStyleIdx="5" presStyleCnt="7"/>
      <dgm:spPr/>
    </dgm:pt>
    <dgm:pt modelId="{020EBD0A-FA2B-4426-B70B-B91514E5AE1A}" type="pres">
      <dgm:prSet presAssocID="{C2F7AAEF-EAA5-410C-80CF-AB16EF324A83}" presName="hierRoot2" presStyleCnt="0">
        <dgm:presLayoutVars>
          <dgm:hierBranch val="init"/>
        </dgm:presLayoutVars>
      </dgm:prSet>
      <dgm:spPr/>
    </dgm:pt>
    <dgm:pt modelId="{F123FF73-1A6B-4619-B6C0-0FA5F5B67E84}" type="pres">
      <dgm:prSet presAssocID="{C2F7AAEF-EAA5-410C-80CF-AB16EF324A83}" presName="rootComposite" presStyleCnt="0"/>
      <dgm:spPr/>
    </dgm:pt>
    <dgm:pt modelId="{BD7B2CD2-A767-4455-927B-42A86F10FA1A}" type="pres">
      <dgm:prSet presAssocID="{C2F7AAEF-EAA5-410C-80CF-AB16EF324A83}" presName="rootText" presStyleLbl="node2" presStyleIdx="5" presStyleCnt="7" custScaleY="311898" custLinFactNeighborY="26061">
        <dgm:presLayoutVars>
          <dgm:chPref val="3"/>
        </dgm:presLayoutVars>
      </dgm:prSet>
      <dgm:spPr/>
    </dgm:pt>
    <dgm:pt modelId="{DB1792F4-B47F-4582-8D6E-F68D282E4152}" type="pres">
      <dgm:prSet presAssocID="{C2F7AAEF-EAA5-410C-80CF-AB16EF324A83}" presName="rootConnector" presStyleLbl="node2" presStyleIdx="5" presStyleCnt="7"/>
      <dgm:spPr/>
    </dgm:pt>
    <dgm:pt modelId="{7350076A-A628-448D-9D8B-351D111D5D66}" type="pres">
      <dgm:prSet presAssocID="{C2F7AAEF-EAA5-410C-80CF-AB16EF324A83}" presName="hierChild4" presStyleCnt="0"/>
      <dgm:spPr/>
    </dgm:pt>
    <dgm:pt modelId="{246FF8C8-9A42-46EA-9199-E4498A6CCBE7}" type="pres">
      <dgm:prSet presAssocID="{C2F7AAEF-EAA5-410C-80CF-AB16EF324A83}" presName="hierChild5" presStyleCnt="0"/>
      <dgm:spPr/>
    </dgm:pt>
    <dgm:pt modelId="{1A2BF625-9E60-42A0-8841-0A94A7051167}" type="pres">
      <dgm:prSet presAssocID="{5031D62E-782E-4E48-8EF0-8DE0F8262CB6}" presName="Name37" presStyleLbl="parChTrans1D2" presStyleIdx="6" presStyleCnt="7"/>
      <dgm:spPr/>
    </dgm:pt>
    <dgm:pt modelId="{D1AF630C-2F89-4B28-9811-1E6E95502054}" type="pres">
      <dgm:prSet presAssocID="{4600B01F-A165-4638-8B39-9E0C74C8212E}" presName="hierRoot2" presStyleCnt="0">
        <dgm:presLayoutVars>
          <dgm:hierBranch val="init"/>
        </dgm:presLayoutVars>
      </dgm:prSet>
      <dgm:spPr/>
    </dgm:pt>
    <dgm:pt modelId="{47E9C3CC-F454-4F96-BE1B-089F5064408A}" type="pres">
      <dgm:prSet presAssocID="{4600B01F-A165-4638-8B39-9E0C74C8212E}" presName="rootComposite" presStyleCnt="0"/>
      <dgm:spPr/>
    </dgm:pt>
    <dgm:pt modelId="{831454AA-FD88-4E38-AD55-51EC51AA6309}" type="pres">
      <dgm:prSet presAssocID="{4600B01F-A165-4638-8B39-9E0C74C8212E}" presName="rootText" presStyleLbl="node2" presStyleIdx="6" presStyleCnt="7" custScaleY="311898" custLinFactNeighborX="-405" custLinFactNeighborY="26061">
        <dgm:presLayoutVars>
          <dgm:chPref val="3"/>
        </dgm:presLayoutVars>
      </dgm:prSet>
      <dgm:spPr/>
    </dgm:pt>
    <dgm:pt modelId="{570DECC3-1F87-4C1F-AB14-E95EB5A5A507}" type="pres">
      <dgm:prSet presAssocID="{4600B01F-A165-4638-8B39-9E0C74C8212E}" presName="rootConnector" presStyleLbl="node2" presStyleIdx="6" presStyleCnt="7"/>
      <dgm:spPr/>
    </dgm:pt>
    <dgm:pt modelId="{3A2F4744-7B60-45A5-9F08-62C84F52CEB1}" type="pres">
      <dgm:prSet presAssocID="{4600B01F-A165-4638-8B39-9E0C74C8212E}" presName="hierChild4" presStyleCnt="0"/>
      <dgm:spPr/>
    </dgm:pt>
    <dgm:pt modelId="{005305AB-3754-4333-9EE8-C4073256BFC4}" type="pres">
      <dgm:prSet presAssocID="{4600B01F-A165-4638-8B39-9E0C74C8212E}" presName="hierChild5" presStyleCnt="0"/>
      <dgm:spPr/>
    </dgm:pt>
    <dgm:pt modelId="{5D53BDDD-2B3F-4D70-9725-1D5730F2855A}" type="pres">
      <dgm:prSet presAssocID="{DA721AFA-F5B6-45A1-98B8-0C7568268A68}" presName="hierChild3" presStyleCnt="0"/>
      <dgm:spPr/>
    </dgm:pt>
  </dgm:ptLst>
  <dgm:cxnLst>
    <dgm:cxn modelId="{E9C55714-DA3A-4385-BD35-E05974DBD388}" srcId="{DA721AFA-F5B6-45A1-98B8-0C7568268A68}" destId="{4836EA00-527A-438B-B537-D8DEE85884CA}" srcOrd="2" destOrd="0" parTransId="{C18EFC3D-5E8A-4C33-B2D0-B78E69A45439}" sibTransId="{AFA81EE2-175D-4BEA-A657-7C15A940D550}"/>
    <dgm:cxn modelId="{B49F0416-B3F5-4D87-A989-60C72C80B834}" srcId="{DA721AFA-F5B6-45A1-98B8-0C7568268A68}" destId="{4600B01F-A165-4638-8B39-9E0C74C8212E}" srcOrd="6" destOrd="0" parTransId="{5031D62E-782E-4E48-8EF0-8DE0F8262CB6}" sibTransId="{ABD4A958-8731-4A1F-81A3-F74DB9D09D84}"/>
    <dgm:cxn modelId="{D5B9D51A-AA2F-44C6-854B-A9540CB64EFA}" srcId="{F1EB4A74-20C1-4A9A-939A-66B440352822}" destId="{DA721AFA-F5B6-45A1-98B8-0C7568268A68}" srcOrd="0" destOrd="0" parTransId="{110A07E7-D25F-4F4E-BF7B-1B11903EFEE0}" sibTransId="{56123E23-74D5-4D38-ACCC-0CD29D404872}"/>
    <dgm:cxn modelId="{B3500C1B-F168-4433-9754-BDF17B074603}" type="presOf" srcId="{7B9AC215-A29B-46CD-B04F-447DC62B816C}" destId="{5939CC9C-AF45-4533-9C2E-59D6E5C453D3}" srcOrd="0" destOrd="0" presId="urn:microsoft.com/office/officeart/2005/8/layout/orgChart1"/>
    <dgm:cxn modelId="{49609828-CC5E-49DB-8510-3FE23411CC28}" type="presOf" srcId="{5031D62E-782E-4E48-8EF0-8DE0F8262CB6}" destId="{1A2BF625-9E60-42A0-8841-0A94A7051167}" srcOrd="0" destOrd="0" presId="urn:microsoft.com/office/officeart/2005/8/layout/orgChart1"/>
    <dgm:cxn modelId="{D7E06830-924C-4398-9DB9-4757018389F2}" type="presOf" srcId="{7F3E68A6-D71D-4110-9190-809DA68F9132}" destId="{438F9E78-5CD3-4BCF-A0D5-D307E08BF5DE}" srcOrd="1" destOrd="0" presId="urn:microsoft.com/office/officeart/2005/8/layout/orgChart1"/>
    <dgm:cxn modelId="{917ADC32-5347-4E03-BC57-2A6726A33A3C}" type="presOf" srcId="{7F3E68A6-D71D-4110-9190-809DA68F9132}" destId="{0E751CC3-6C35-486C-9BFB-9F4D2DED5C04}" srcOrd="0" destOrd="0" presId="urn:microsoft.com/office/officeart/2005/8/layout/orgChart1"/>
    <dgm:cxn modelId="{7A12F636-315F-4AAF-8F38-C4ABE6054FFB}" srcId="{DA721AFA-F5B6-45A1-98B8-0C7568268A68}" destId="{8A883084-6B8F-415D-B8FD-D6C689FE74A6}" srcOrd="0" destOrd="0" parTransId="{65DEA661-EDEE-4032-9302-DD3F8B86453C}" sibTransId="{7FDE7520-89F1-484C-B608-CC44BEACFB90}"/>
    <dgm:cxn modelId="{20F24F3E-5645-459B-A1F3-A628C1D7DC9A}" type="presOf" srcId="{35115BC2-CD93-4B07-94BB-CC9A6F4E82DE}" destId="{5DE62BFB-F978-4947-AC2E-ECE10D87C711}" srcOrd="0" destOrd="0" presId="urn:microsoft.com/office/officeart/2005/8/layout/orgChart1"/>
    <dgm:cxn modelId="{A01BE144-2847-43B0-9C65-01EE0B06DB0F}" srcId="{DA721AFA-F5B6-45A1-98B8-0C7568268A68}" destId="{7F3E68A6-D71D-4110-9190-809DA68F9132}" srcOrd="4" destOrd="0" parTransId="{BE899605-E988-48B4-BD9F-D926F40C9F89}" sibTransId="{DC38206E-CB9D-41AA-8D4C-CB287C9231E5}"/>
    <dgm:cxn modelId="{DA332845-9A65-4F6F-B999-7F7004DA7D2F}" type="presOf" srcId="{DA721AFA-F5B6-45A1-98B8-0C7568268A68}" destId="{31758536-CFFC-4E72-85E5-3B96C8A55742}" srcOrd="1" destOrd="0" presId="urn:microsoft.com/office/officeart/2005/8/layout/orgChart1"/>
    <dgm:cxn modelId="{E6AB8946-8FC6-494E-B72B-64B16C9F49D5}" type="presOf" srcId="{65DEA661-EDEE-4032-9302-DD3F8B86453C}" destId="{89198681-6C74-491D-A04C-D41456077FD3}" srcOrd="0" destOrd="0" presId="urn:microsoft.com/office/officeart/2005/8/layout/orgChart1"/>
    <dgm:cxn modelId="{03D6DB4C-802A-453D-995F-046ED2D14A69}" type="presOf" srcId="{C18EFC3D-5E8A-4C33-B2D0-B78E69A45439}" destId="{0878F295-1D2E-4856-8264-5165F89A6353}" srcOrd="0" destOrd="0" presId="urn:microsoft.com/office/officeart/2005/8/layout/orgChart1"/>
    <dgm:cxn modelId="{D289E64F-2908-4467-99E6-F8F70CA084D9}" srcId="{DA721AFA-F5B6-45A1-98B8-0C7568268A68}" destId="{E8BFA3C0-FC25-40B0-9747-17E64172C260}" srcOrd="1" destOrd="0" parTransId="{C306FDBC-1608-4680-AF81-B103C2FEEC70}" sibTransId="{287375DE-B70B-45E7-AEE9-648E370563F0}"/>
    <dgm:cxn modelId="{CE2CEA65-9C1E-41C7-B430-C070BBBA2624}" type="presOf" srcId="{C2F7AAEF-EAA5-410C-80CF-AB16EF324A83}" destId="{DB1792F4-B47F-4582-8D6E-F68D282E4152}" srcOrd="1" destOrd="0" presId="urn:microsoft.com/office/officeart/2005/8/layout/orgChart1"/>
    <dgm:cxn modelId="{48525A72-149E-4EEC-88B4-7806F12BA8A1}" type="presOf" srcId="{8A883084-6B8F-415D-B8FD-D6C689FE74A6}" destId="{474A49E1-51C7-4BAE-AAB3-3AF1BD7302DD}" srcOrd="0" destOrd="0" presId="urn:microsoft.com/office/officeart/2005/8/layout/orgChart1"/>
    <dgm:cxn modelId="{F4E74182-AC17-41B7-9247-AB802864694A}" srcId="{DA721AFA-F5B6-45A1-98B8-0C7568268A68}" destId="{C2F7AAEF-EAA5-410C-80CF-AB16EF324A83}" srcOrd="5" destOrd="0" parTransId="{35115BC2-CD93-4B07-94BB-CC9A6F4E82DE}" sibTransId="{372215B7-A9C0-4724-8E26-AB80D6FB2539}"/>
    <dgm:cxn modelId="{4898D284-E36A-4DD3-AB66-D62FBB689E52}" type="presOf" srcId="{4836EA00-527A-438B-B537-D8DEE85884CA}" destId="{3EA02D26-35B0-434A-8D30-6EA7045ECB06}" srcOrd="1" destOrd="0" presId="urn:microsoft.com/office/officeart/2005/8/layout/orgChart1"/>
    <dgm:cxn modelId="{91502588-8F67-48F2-B521-02F85C8E09BB}" type="presOf" srcId="{4600B01F-A165-4638-8B39-9E0C74C8212E}" destId="{570DECC3-1F87-4C1F-AB14-E95EB5A5A507}" srcOrd="1" destOrd="0" presId="urn:microsoft.com/office/officeart/2005/8/layout/orgChart1"/>
    <dgm:cxn modelId="{45CE9C9B-4A36-41DF-9E2C-D6A6331D60A1}" type="presOf" srcId="{4836EA00-527A-438B-B537-D8DEE85884CA}" destId="{48045BC3-DE4E-44D4-AA2D-1E562FEA5F92}" srcOrd="0" destOrd="0" presId="urn:microsoft.com/office/officeart/2005/8/layout/orgChart1"/>
    <dgm:cxn modelId="{88EB809E-98BE-48A1-A0A1-4571F7C46B8F}" type="presOf" srcId="{7D96AFF8-E29E-48FC-8BCC-DDF251F1CA17}" destId="{85E85437-A3EF-42AF-8BED-576A957314EF}" srcOrd="0" destOrd="0" presId="urn:microsoft.com/office/officeart/2005/8/layout/orgChart1"/>
    <dgm:cxn modelId="{60D53BA6-877B-452F-9B29-310EA27D07C6}" type="presOf" srcId="{BE899605-E988-48B4-BD9F-D926F40C9F89}" destId="{7F92E412-D33C-4678-B2A4-39DCFDE8180E}" srcOrd="0" destOrd="0" presId="urn:microsoft.com/office/officeart/2005/8/layout/orgChart1"/>
    <dgm:cxn modelId="{690859B3-F184-49DB-AAC3-D91FAC154EC2}" type="presOf" srcId="{DA721AFA-F5B6-45A1-98B8-0C7568268A68}" destId="{D679534C-FABE-41EC-9477-057157AE7D42}" srcOrd="0" destOrd="0" presId="urn:microsoft.com/office/officeart/2005/8/layout/orgChart1"/>
    <dgm:cxn modelId="{5C88CCB8-5B2E-4D62-924D-E7ED5B2BA104}" type="presOf" srcId="{F1EB4A74-20C1-4A9A-939A-66B440352822}" destId="{FBCBB54F-407A-44A7-BC63-EFCC0A9CE09F}" srcOrd="0" destOrd="0" presId="urn:microsoft.com/office/officeart/2005/8/layout/orgChart1"/>
    <dgm:cxn modelId="{DA6BC3BC-AFBE-4309-ABA8-82A37AB35734}" type="presOf" srcId="{E8BFA3C0-FC25-40B0-9747-17E64172C260}" destId="{5EA7B75B-E6A2-4BA2-8D2B-B2826C37F59C}" srcOrd="1" destOrd="0" presId="urn:microsoft.com/office/officeart/2005/8/layout/orgChart1"/>
    <dgm:cxn modelId="{ACCA2AD4-BBC0-4431-9289-6737E816AFC6}" srcId="{DA721AFA-F5B6-45A1-98B8-0C7568268A68}" destId="{7D96AFF8-E29E-48FC-8BCC-DDF251F1CA17}" srcOrd="3" destOrd="0" parTransId="{7B9AC215-A29B-46CD-B04F-447DC62B816C}" sibTransId="{54143918-23BC-463A-B8EF-6B2F8CBB05D6}"/>
    <dgm:cxn modelId="{D53E77D9-4792-4940-94F6-42F498C80761}" type="presOf" srcId="{C306FDBC-1608-4680-AF81-B103C2FEEC70}" destId="{75AFF494-9750-4F5F-BDA1-811021D1DDF9}" srcOrd="0" destOrd="0" presId="urn:microsoft.com/office/officeart/2005/8/layout/orgChart1"/>
    <dgm:cxn modelId="{0A6EABDE-D4E7-4E17-8918-6DE2AF528939}" type="presOf" srcId="{7D96AFF8-E29E-48FC-8BCC-DDF251F1CA17}" destId="{2E550EBE-90F2-4D87-81A7-99DD154167CA}" srcOrd="1" destOrd="0" presId="urn:microsoft.com/office/officeart/2005/8/layout/orgChart1"/>
    <dgm:cxn modelId="{D2E3B1EA-1A29-4AD6-937F-F1215192B734}" type="presOf" srcId="{8A883084-6B8F-415D-B8FD-D6C689FE74A6}" destId="{72DC7121-4359-4C02-B7FA-F21D5332FE2F}" srcOrd="1" destOrd="0" presId="urn:microsoft.com/office/officeart/2005/8/layout/orgChart1"/>
    <dgm:cxn modelId="{75F11CF7-D471-4A04-997F-73EDB0F6F5A8}" type="presOf" srcId="{C2F7AAEF-EAA5-410C-80CF-AB16EF324A83}" destId="{BD7B2CD2-A767-4455-927B-42A86F10FA1A}" srcOrd="0" destOrd="0" presId="urn:microsoft.com/office/officeart/2005/8/layout/orgChart1"/>
    <dgm:cxn modelId="{16D44FF7-7788-4C82-A5B7-BE8B3AF39A57}" type="presOf" srcId="{4600B01F-A165-4638-8B39-9E0C74C8212E}" destId="{831454AA-FD88-4E38-AD55-51EC51AA6309}" srcOrd="0" destOrd="0" presId="urn:microsoft.com/office/officeart/2005/8/layout/orgChart1"/>
    <dgm:cxn modelId="{86AC05FC-0FBD-4DBD-BFA4-97C66455C0EF}" type="presOf" srcId="{E8BFA3C0-FC25-40B0-9747-17E64172C260}" destId="{4C9E4E37-DC43-4626-8FF7-622386A64E29}" srcOrd="0" destOrd="0" presId="urn:microsoft.com/office/officeart/2005/8/layout/orgChart1"/>
    <dgm:cxn modelId="{5A1B18AB-881C-43C4-9CD3-9739333306C2}" type="presParOf" srcId="{FBCBB54F-407A-44A7-BC63-EFCC0A9CE09F}" destId="{BF5F6317-157F-4F17-A473-83726EB7BA59}" srcOrd="0" destOrd="0" presId="urn:microsoft.com/office/officeart/2005/8/layout/orgChart1"/>
    <dgm:cxn modelId="{D55B0EB9-6CC6-4A34-8BA4-04AA42F40360}" type="presParOf" srcId="{BF5F6317-157F-4F17-A473-83726EB7BA59}" destId="{97DEA78A-8FFF-4D6F-B4FC-9DF1A08B38B4}" srcOrd="0" destOrd="0" presId="urn:microsoft.com/office/officeart/2005/8/layout/orgChart1"/>
    <dgm:cxn modelId="{3279BE52-F2C1-45C7-8CAA-DC617EE27E1C}" type="presParOf" srcId="{97DEA78A-8FFF-4D6F-B4FC-9DF1A08B38B4}" destId="{D679534C-FABE-41EC-9477-057157AE7D42}" srcOrd="0" destOrd="0" presId="urn:microsoft.com/office/officeart/2005/8/layout/orgChart1"/>
    <dgm:cxn modelId="{E7E67C1E-EDDA-4212-8BC3-6E7DCCC59687}" type="presParOf" srcId="{97DEA78A-8FFF-4D6F-B4FC-9DF1A08B38B4}" destId="{31758536-CFFC-4E72-85E5-3B96C8A55742}" srcOrd="1" destOrd="0" presId="urn:microsoft.com/office/officeart/2005/8/layout/orgChart1"/>
    <dgm:cxn modelId="{AD4CC59A-2D7F-43A8-9987-FAFF93740C1A}" type="presParOf" srcId="{BF5F6317-157F-4F17-A473-83726EB7BA59}" destId="{A8280936-6D6D-403D-8F6B-93CEED39D055}" srcOrd="1" destOrd="0" presId="urn:microsoft.com/office/officeart/2005/8/layout/orgChart1"/>
    <dgm:cxn modelId="{92830D63-B024-48A4-8D8B-4543C674D0C4}" type="presParOf" srcId="{A8280936-6D6D-403D-8F6B-93CEED39D055}" destId="{89198681-6C74-491D-A04C-D41456077FD3}" srcOrd="0" destOrd="0" presId="urn:microsoft.com/office/officeart/2005/8/layout/orgChart1"/>
    <dgm:cxn modelId="{093B8D9B-369B-4099-81F5-05484D82E8D7}" type="presParOf" srcId="{A8280936-6D6D-403D-8F6B-93CEED39D055}" destId="{71C4E087-9870-4086-86B7-C1AE0165D1C1}" srcOrd="1" destOrd="0" presId="urn:microsoft.com/office/officeart/2005/8/layout/orgChart1"/>
    <dgm:cxn modelId="{74D38E73-51CE-41C8-8417-D7BE26CBEFA3}" type="presParOf" srcId="{71C4E087-9870-4086-86B7-C1AE0165D1C1}" destId="{9C96978F-E904-4450-9C96-C211CDBE23B4}" srcOrd="0" destOrd="0" presId="urn:microsoft.com/office/officeart/2005/8/layout/orgChart1"/>
    <dgm:cxn modelId="{51467671-3AB6-49DA-A0D9-F08FFA221695}" type="presParOf" srcId="{9C96978F-E904-4450-9C96-C211CDBE23B4}" destId="{474A49E1-51C7-4BAE-AAB3-3AF1BD7302DD}" srcOrd="0" destOrd="0" presId="urn:microsoft.com/office/officeart/2005/8/layout/orgChart1"/>
    <dgm:cxn modelId="{13D24392-AEBB-46D6-81CB-6F4E5AF61B47}" type="presParOf" srcId="{9C96978F-E904-4450-9C96-C211CDBE23B4}" destId="{72DC7121-4359-4C02-B7FA-F21D5332FE2F}" srcOrd="1" destOrd="0" presId="urn:microsoft.com/office/officeart/2005/8/layout/orgChart1"/>
    <dgm:cxn modelId="{587BC4AA-9287-4145-9AEB-150D1A9B628E}" type="presParOf" srcId="{71C4E087-9870-4086-86B7-C1AE0165D1C1}" destId="{F6C75F58-75EB-4890-8D29-4EE7A292FFC5}" srcOrd="1" destOrd="0" presId="urn:microsoft.com/office/officeart/2005/8/layout/orgChart1"/>
    <dgm:cxn modelId="{CDE01E25-8419-44BB-832F-33767E658A07}" type="presParOf" srcId="{71C4E087-9870-4086-86B7-C1AE0165D1C1}" destId="{1231A22D-1D14-4AF9-9CA8-3E1D46CAA79D}" srcOrd="2" destOrd="0" presId="urn:microsoft.com/office/officeart/2005/8/layout/orgChart1"/>
    <dgm:cxn modelId="{C3CD3E56-40EA-42F2-997D-003BB1E447D6}" type="presParOf" srcId="{A8280936-6D6D-403D-8F6B-93CEED39D055}" destId="{75AFF494-9750-4F5F-BDA1-811021D1DDF9}" srcOrd="2" destOrd="0" presId="urn:microsoft.com/office/officeart/2005/8/layout/orgChart1"/>
    <dgm:cxn modelId="{53677D2B-BEC7-4A27-8F2C-6E10837973BC}" type="presParOf" srcId="{A8280936-6D6D-403D-8F6B-93CEED39D055}" destId="{A4184D62-9BCC-49DD-8B7F-2D585D0276DE}" srcOrd="3" destOrd="0" presId="urn:microsoft.com/office/officeart/2005/8/layout/orgChart1"/>
    <dgm:cxn modelId="{4BA78C34-8503-4855-9FAC-1FDFD5E4C19E}" type="presParOf" srcId="{A4184D62-9BCC-49DD-8B7F-2D585D0276DE}" destId="{762AC90E-462C-4CFD-A765-CE0E86BE9CBA}" srcOrd="0" destOrd="0" presId="urn:microsoft.com/office/officeart/2005/8/layout/orgChart1"/>
    <dgm:cxn modelId="{7695CA5D-A1A9-428D-931B-98589B075295}" type="presParOf" srcId="{762AC90E-462C-4CFD-A765-CE0E86BE9CBA}" destId="{4C9E4E37-DC43-4626-8FF7-622386A64E29}" srcOrd="0" destOrd="0" presId="urn:microsoft.com/office/officeart/2005/8/layout/orgChart1"/>
    <dgm:cxn modelId="{81BE073E-8138-4E46-A095-7E78D7163CA2}" type="presParOf" srcId="{762AC90E-462C-4CFD-A765-CE0E86BE9CBA}" destId="{5EA7B75B-E6A2-4BA2-8D2B-B2826C37F59C}" srcOrd="1" destOrd="0" presId="urn:microsoft.com/office/officeart/2005/8/layout/orgChart1"/>
    <dgm:cxn modelId="{9EF5C460-B4DE-47CD-A6FC-3612FEC30C4A}" type="presParOf" srcId="{A4184D62-9BCC-49DD-8B7F-2D585D0276DE}" destId="{731EC7AA-0146-43F5-81AE-10051222BA76}" srcOrd="1" destOrd="0" presId="urn:microsoft.com/office/officeart/2005/8/layout/orgChart1"/>
    <dgm:cxn modelId="{B74BA599-8473-4BA5-9637-672E21C39C20}" type="presParOf" srcId="{A4184D62-9BCC-49DD-8B7F-2D585D0276DE}" destId="{6CBECBBE-F4AB-49CA-A60D-99D2EC9CF238}" srcOrd="2" destOrd="0" presId="urn:microsoft.com/office/officeart/2005/8/layout/orgChart1"/>
    <dgm:cxn modelId="{7E31B518-2729-44C2-8C41-A1F254ECB0FE}" type="presParOf" srcId="{A8280936-6D6D-403D-8F6B-93CEED39D055}" destId="{0878F295-1D2E-4856-8264-5165F89A6353}" srcOrd="4" destOrd="0" presId="urn:microsoft.com/office/officeart/2005/8/layout/orgChart1"/>
    <dgm:cxn modelId="{745CD9D2-392B-49BB-BEC8-D4602FA99D06}" type="presParOf" srcId="{A8280936-6D6D-403D-8F6B-93CEED39D055}" destId="{7EE37EA8-0D24-452C-9365-10EF1E58E198}" srcOrd="5" destOrd="0" presId="urn:microsoft.com/office/officeart/2005/8/layout/orgChart1"/>
    <dgm:cxn modelId="{F636CDE3-0CE2-43E1-A33B-3934DF3778DC}" type="presParOf" srcId="{7EE37EA8-0D24-452C-9365-10EF1E58E198}" destId="{FAE8E581-0660-4854-BA06-FBEF7AFC3A8A}" srcOrd="0" destOrd="0" presId="urn:microsoft.com/office/officeart/2005/8/layout/orgChart1"/>
    <dgm:cxn modelId="{87D7DCDE-0488-40D4-B796-BED18635FCA6}" type="presParOf" srcId="{FAE8E581-0660-4854-BA06-FBEF7AFC3A8A}" destId="{48045BC3-DE4E-44D4-AA2D-1E562FEA5F92}" srcOrd="0" destOrd="0" presId="urn:microsoft.com/office/officeart/2005/8/layout/orgChart1"/>
    <dgm:cxn modelId="{10B394AA-9E59-4ABD-BB72-7C882C61333B}" type="presParOf" srcId="{FAE8E581-0660-4854-BA06-FBEF7AFC3A8A}" destId="{3EA02D26-35B0-434A-8D30-6EA7045ECB06}" srcOrd="1" destOrd="0" presId="urn:microsoft.com/office/officeart/2005/8/layout/orgChart1"/>
    <dgm:cxn modelId="{FE965661-EE1C-46B5-BF11-A327DB57B463}" type="presParOf" srcId="{7EE37EA8-0D24-452C-9365-10EF1E58E198}" destId="{E3466929-4354-445B-91C8-B95B949728F4}" srcOrd="1" destOrd="0" presId="urn:microsoft.com/office/officeart/2005/8/layout/orgChart1"/>
    <dgm:cxn modelId="{A8E6630A-AA3F-4FD3-89D8-509E38C7990A}" type="presParOf" srcId="{7EE37EA8-0D24-452C-9365-10EF1E58E198}" destId="{06DB6037-83E5-4032-B066-4B80081F42C4}" srcOrd="2" destOrd="0" presId="urn:microsoft.com/office/officeart/2005/8/layout/orgChart1"/>
    <dgm:cxn modelId="{0335CD4E-78EE-40C7-8E2A-B5007C0C567B}" type="presParOf" srcId="{A8280936-6D6D-403D-8F6B-93CEED39D055}" destId="{5939CC9C-AF45-4533-9C2E-59D6E5C453D3}" srcOrd="6" destOrd="0" presId="urn:microsoft.com/office/officeart/2005/8/layout/orgChart1"/>
    <dgm:cxn modelId="{5DFD864C-30FD-4299-9435-4871E2232D90}" type="presParOf" srcId="{A8280936-6D6D-403D-8F6B-93CEED39D055}" destId="{E7EAA50B-43CC-4382-BC5C-203BA96F1997}" srcOrd="7" destOrd="0" presId="urn:microsoft.com/office/officeart/2005/8/layout/orgChart1"/>
    <dgm:cxn modelId="{477DD9DB-3C2A-458C-BA22-7A4EBDED7DA3}" type="presParOf" srcId="{E7EAA50B-43CC-4382-BC5C-203BA96F1997}" destId="{886F1E9B-63F5-4FF8-84B7-610AE982433B}" srcOrd="0" destOrd="0" presId="urn:microsoft.com/office/officeart/2005/8/layout/orgChart1"/>
    <dgm:cxn modelId="{28900AC1-7F61-448B-B12D-84EF0363A163}" type="presParOf" srcId="{886F1E9B-63F5-4FF8-84B7-610AE982433B}" destId="{85E85437-A3EF-42AF-8BED-576A957314EF}" srcOrd="0" destOrd="0" presId="urn:microsoft.com/office/officeart/2005/8/layout/orgChart1"/>
    <dgm:cxn modelId="{2CACD204-9124-49BE-9B6C-CBFA41976E99}" type="presParOf" srcId="{886F1E9B-63F5-4FF8-84B7-610AE982433B}" destId="{2E550EBE-90F2-4D87-81A7-99DD154167CA}" srcOrd="1" destOrd="0" presId="urn:microsoft.com/office/officeart/2005/8/layout/orgChart1"/>
    <dgm:cxn modelId="{FFC47C4E-396F-4B87-982F-BEA028D8B168}" type="presParOf" srcId="{E7EAA50B-43CC-4382-BC5C-203BA96F1997}" destId="{B2A9AF54-D046-4358-9D01-3DAB0537880E}" srcOrd="1" destOrd="0" presId="urn:microsoft.com/office/officeart/2005/8/layout/orgChart1"/>
    <dgm:cxn modelId="{0F341605-E873-4D3A-812A-63AD751DDF3B}" type="presParOf" srcId="{E7EAA50B-43CC-4382-BC5C-203BA96F1997}" destId="{D3F6FDBB-D8C3-499A-81A7-AB62E3AFDB05}" srcOrd="2" destOrd="0" presId="urn:microsoft.com/office/officeart/2005/8/layout/orgChart1"/>
    <dgm:cxn modelId="{5C7F5601-47A3-4107-BBCB-41A0E434FC66}" type="presParOf" srcId="{A8280936-6D6D-403D-8F6B-93CEED39D055}" destId="{7F92E412-D33C-4678-B2A4-39DCFDE8180E}" srcOrd="8" destOrd="0" presId="urn:microsoft.com/office/officeart/2005/8/layout/orgChart1"/>
    <dgm:cxn modelId="{77CBB9FF-FA43-43AD-871C-38702712AA0C}" type="presParOf" srcId="{A8280936-6D6D-403D-8F6B-93CEED39D055}" destId="{CF2E9E3C-E77D-4B20-AA25-979AFE668331}" srcOrd="9" destOrd="0" presId="urn:microsoft.com/office/officeart/2005/8/layout/orgChart1"/>
    <dgm:cxn modelId="{1879D018-A742-43B3-A5A3-AC2272197FEA}" type="presParOf" srcId="{CF2E9E3C-E77D-4B20-AA25-979AFE668331}" destId="{EE9E60E9-7807-4D0B-8955-09BCAD836BF7}" srcOrd="0" destOrd="0" presId="urn:microsoft.com/office/officeart/2005/8/layout/orgChart1"/>
    <dgm:cxn modelId="{EAB08CF6-A022-4F11-A46E-717EFC112069}" type="presParOf" srcId="{EE9E60E9-7807-4D0B-8955-09BCAD836BF7}" destId="{0E751CC3-6C35-486C-9BFB-9F4D2DED5C04}" srcOrd="0" destOrd="0" presId="urn:microsoft.com/office/officeart/2005/8/layout/orgChart1"/>
    <dgm:cxn modelId="{A78246FF-46A5-443C-AAD4-3462A4178601}" type="presParOf" srcId="{EE9E60E9-7807-4D0B-8955-09BCAD836BF7}" destId="{438F9E78-5CD3-4BCF-A0D5-D307E08BF5DE}" srcOrd="1" destOrd="0" presId="urn:microsoft.com/office/officeart/2005/8/layout/orgChart1"/>
    <dgm:cxn modelId="{084AB2DD-5B9E-4B9F-8146-627A68C6F377}" type="presParOf" srcId="{CF2E9E3C-E77D-4B20-AA25-979AFE668331}" destId="{CB0EA27B-F570-4A75-8EC0-B44DDDB1120E}" srcOrd="1" destOrd="0" presId="urn:microsoft.com/office/officeart/2005/8/layout/orgChart1"/>
    <dgm:cxn modelId="{4B753F43-8682-4775-9BAB-4FC21315BF40}" type="presParOf" srcId="{CF2E9E3C-E77D-4B20-AA25-979AFE668331}" destId="{F0BD0D7E-A83A-423A-B748-A4CFF8BEDDE8}" srcOrd="2" destOrd="0" presId="urn:microsoft.com/office/officeart/2005/8/layout/orgChart1"/>
    <dgm:cxn modelId="{CE3C9EAE-AA61-433B-BEA7-F44CE133F36C}" type="presParOf" srcId="{A8280936-6D6D-403D-8F6B-93CEED39D055}" destId="{5DE62BFB-F978-4947-AC2E-ECE10D87C711}" srcOrd="10" destOrd="0" presId="urn:microsoft.com/office/officeart/2005/8/layout/orgChart1"/>
    <dgm:cxn modelId="{151D5465-C1A8-4F3C-80CE-73BEC03E3C9E}" type="presParOf" srcId="{A8280936-6D6D-403D-8F6B-93CEED39D055}" destId="{020EBD0A-FA2B-4426-B70B-B91514E5AE1A}" srcOrd="11" destOrd="0" presId="urn:microsoft.com/office/officeart/2005/8/layout/orgChart1"/>
    <dgm:cxn modelId="{AC430432-C2F8-4260-A445-59E3A8739532}" type="presParOf" srcId="{020EBD0A-FA2B-4426-B70B-B91514E5AE1A}" destId="{F123FF73-1A6B-4619-B6C0-0FA5F5B67E84}" srcOrd="0" destOrd="0" presId="urn:microsoft.com/office/officeart/2005/8/layout/orgChart1"/>
    <dgm:cxn modelId="{5F155237-D148-45B5-B6C1-E7FCF8854182}" type="presParOf" srcId="{F123FF73-1A6B-4619-B6C0-0FA5F5B67E84}" destId="{BD7B2CD2-A767-4455-927B-42A86F10FA1A}" srcOrd="0" destOrd="0" presId="urn:microsoft.com/office/officeart/2005/8/layout/orgChart1"/>
    <dgm:cxn modelId="{52429B95-89BC-4F03-9DB5-6C1CF93E55E3}" type="presParOf" srcId="{F123FF73-1A6B-4619-B6C0-0FA5F5B67E84}" destId="{DB1792F4-B47F-4582-8D6E-F68D282E4152}" srcOrd="1" destOrd="0" presId="urn:microsoft.com/office/officeart/2005/8/layout/orgChart1"/>
    <dgm:cxn modelId="{9DCBDD67-07A0-4463-AB41-03684B56867F}" type="presParOf" srcId="{020EBD0A-FA2B-4426-B70B-B91514E5AE1A}" destId="{7350076A-A628-448D-9D8B-351D111D5D66}" srcOrd="1" destOrd="0" presId="urn:microsoft.com/office/officeart/2005/8/layout/orgChart1"/>
    <dgm:cxn modelId="{ACE3D944-C76C-484E-83B1-081C3EF69CEE}" type="presParOf" srcId="{020EBD0A-FA2B-4426-B70B-B91514E5AE1A}" destId="{246FF8C8-9A42-46EA-9199-E4498A6CCBE7}" srcOrd="2" destOrd="0" presId="urn:microsoft.com/office/officeart/2005/8/layout/orgChart1"/>
    <dgm:cxn modelId="{6FDCBF25-7A08-4C65-B800-0A42EB8E0C96}" type="presParOf" srcId="{A8280936-6D6D-403D-8F6B-93CEED39D055}" destId="{1A2BF625-9E60-42A0-8841-0A94A7051167}" srcOrd="12" destOrd="0" presId="urn:microsoft.com/office/officeart/2005/8/layout/orgChart1"/>
    <dgm:cxn modelId="{B764C22F-3C8A-4B12-9A10-CCC608A44AD8}" type="presParOf" srcId="{A8280936-6D6D-403D-8F6B-93CEED39D055}" destId="{D1AF630C-2F89-4B28-9811-1E6E95502054}" srcOrd="13" destOrd="0" presId="urn:microsoft.com/office/officeart/2005/8/layout/orgChart1"/>
    <dgm:cxn modelId="{09981288-4DEC-4186-A602-450C8CD010A4}" type="presParOf" srcId="{D1AF630C-2F89-4B28-9811-1E6E95502054}" destId="{47E9C3CC-F454-4F96-BE1B-089F5064408A}" srcOrd="0" destOrd="0" presId="urn:microsoft.com/office/officeart/2005/8/layout/orgChart1"/>
    <dgm:cxn modelId="{2FA58302-0201-454B-8468-F6F4DB892FCB}" type="presParOf" srcId="{47E9C3CC-F454-4F96-BE1B-089F5064408A}" destId="{831454AA-FD88-4E38-AD55-51EC51AA6309}" srcOrd="0" destOrd="0" presId="urn:microsoft.com/office/officeart/2005/8/layout/orgChart1"/>
    <dgm:cxn modelId="{1AB65EE7-4B0F-43A6-BD7F-11B30E5FA9D7}" type="presParOf" srcId="{47E9C3CC-F454-4F96-BE1B-089F5064408A}" destId="{570DECC3-1F87-4C1F-AB14-E95EB5A5A507}" srcOrd="1" destOrd="0" presId="urn:microsoft.com/office/officeart/2005/8/layout/orgChart1"/>
    <dgm:cxn modelId="{A7277A21-1A25-4B36-9FED-B744FBD6F3EA}" type="presParOf" srcId="{D1AF630C-2F89-4B28-9811-1E6E95502054}" destId="{3A2F4744-7B60-45A5-9F08-62C84F52CEB1}" srcOrd="1" destOrd="0" presId="urn:microsoft.com/office/officeart/2005/8/layout/orgChart1"/>
    <dgm:cxn modelId="{0ABDBC02-A2A7-474A-A559-12FF14A6DB95}" type="presParOf" srcId="{D1AF630C-2F89-4B28-9811-1E6E95502054}" destId="{005305AB-3754-4333-9EE8-C4073256BFC4}" srcOrd="2" destOrd="0" presId="urn:microsoft.com/office/officeart/2005/8/layout/orgChart1"/>
    <dgm:cxn modelId="{DBD5952A-52F4-4DAF-A7A0-ABA0820FB7FF}" type="presParOf" srcId="{BF5F6317-157F-4F17-A473-83726EB7BA59}" destId="{5D53BDDD-2B3F-4D70-9725-1D5730F2855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1EB4A74-20C1-4A9A-939A-66B440352822}" type="doc">
      <dgm:prSet loTypeId="urn:microsoft.com/office/officeart/2005/8/layout/orgChart1" loCatId="hierarchy" qsTypeId="urn:microsoft.com/office/officeart/2005/8/quickstyle/simple5" qsCatId="simple" csTypeId="urn:microsoft.com/office/officeart/2005/8/colors/accent1_3" csCatId="accent1" phldr="1"/>
      <dgm:spPr/>
      <dgm:t>
        <a:bodyPr/>
        <a:lstStyle/>
        <a:p>
          <a:endParaRPr lang="en-US"/>
        </a:p>
      </dgm:t>
    </dgm:pt>
    <dgm:pt modelId="{8A883084-6B8F-415D-B8FD-D6C689FE74A6}">
      <dgm:prSet phldrT="[Text]" phldr="0" custT="1"/>
      <dgm:spPr/>
      <dgm:t>
        <a:bodyPr/>
        <a:lstStyle/>
        <a:p>
          <a:pPr rtl="0"/>
          <a:r>
            <a:rPr lang="en-US" sz="1900" b="1" err="1">
              <a:latin typeface="+mn-lt"/>
            </a:rPr>
            <a:t>Erkunden</a:t>
          </a:r>
          <a:endParaRPr lang="en-US" sz="1900" b="1">
            <a:latin typeface="+mn-lt"/>
          </a:endParaRPr>
        </a:p>
      </dgm:t>
    </dgm:pt>
    <dgm:pt modelId="{65DEA661-EDEE-4032-9302-DD3F8B86453C}" type="parTrans" cxnId="{7A12F636-315F-4AAF-8F38-C4ABE6054FFB}">
      <dgm:prSet/>
      <dgm:spPr/>
      <dgm:t>
        <a:bodyPr/>
        <a:lstStyle/>
        <a:p>
          <a:endParaRPr lang="en-US" sz="1900" b="0">
            <a:solidFill>
              <a:srgbClr val="193553"/>
            </a:solidFill>
            <a:latin typeface="+mn-lt"/>
          </a:endParaRPr>
        </a:p>
      </dgm:t>
    </dgm:pt>
    <dgm:pt modelId="{7FDE7520-89F1-484C-B608-CC44BEACFB90}" type="sibTrans" cxnId="{7A12F636-315F-4AAF-8F38-C4ABE6054FFB}">
      <dgm:prSet/>
      <dgm:spPr/>
      <dgm:t>
        <a:bodyPr/>
        <a:lstStyle/>
        <a:p>
          <a:endParaRPr lang="en-US" sz="1900" b="0">
            <a:solidFill>
              <a:srgbClr val="193553"/>
            </a:solidFill>
            <a:latin typeface="+mn-lt"/>
          </a:endParaRPr>
        </a:p>
      </dgm:t>
    </dgm:pt>
    <dgm:pt modelId="{E8BFA3C0-FC25-40B0-9747-17E64172C260}">
      <dgm:prSet phldrT="[Text]" phldr="0" custT="1"/>
      <dgm:spPr>
        <a:solidFill>
          <a:schemeClr val="bg1">
            <a:lumMod val="85000"/>
          </a:schemeClr>
        </a:solidFill>
      </dgm:spPr>
      <dgm:t>
        <a:bodyPr/>
        <a:lstStyle/>
        <a:p>
          <a:pPr rtl="0"/>
          <a:r>
            <a:rPr lang="en-US" sz="1900" b="0">
              <a:latin typeface="+mn-lt"/>
            </a:rPr>
            <a:t>Nachfragen</a:t>
          </a:r>
        </a:p>
      </dgm:t>
    </dgm:pt>
    <dgm:pt modelId="{C306FDBC-1608-4680-AF81-B103C2FEEC70}" type="parTrans" cxnId="{D289E64F-2908-4467-99E6-F8F70CA084D9}">
      <dgm:prSet/>
      <dgm:spPr/>
      <dgm:t>
        <a:bodyPr/>
        <a:lstStyle/>
        <a:p>
          <a:endParaRPr lang="en-US" sz="1900" b="0">
            <a:solidFill>
              <a:srgbClr val="193553"/>
            </a:solidFill>
            <a:latin typeface="+mn-lt"/>
          </a:endParaRPr>
        </a:p>
      </dgm:t>
    </dgm:pt>
    <dgm:pt modelId="{287375DE-B70B-45E7-AEE9-648E370563F0}" type="sibTrans" cxnId="{D289E64F-2908-4467-99E6-F8F70CA084D9}">
      <dgm:prSet/>
      <dgm:spPr/>
      <dgm:t>
        <a:bodyPr/>
        <a:lstStyle/>
        <a:p>
          <a:endParaRPr lang="en-US" sz="1900" b="0">
            <a:solidFill>
              <a:srgbClr val="193553"/>
            </a:solidFill>
            <a:latin typeface="+mn-lt"/>
          </a:endParaRPr>
        </a:p>
      </dgm:t>
    </dgm:pt>
    <dgm:pt modelId="{4836EA00-527A-438B-B537-D8DEE85884CA}">
      <dgm:prSet phldrT="[Text]" phldr="0" custT="1"/>
      <dgm:spPr>
        <a:solidFill>
          <a:schemeClr val="bg1">
            <a:lumMod val="85000"/>
          </a:schemeClr>
        </a:solidFill>
      </dgm:spPr>
      <dgm:t>
        <a:bodyPr/>
        <a:lstStyle/>
        <a:p>
          <a:pPr rtl="0"/>
          <a:r>
            <a:rPr lang="en-US" sz="1900" b="0" err="1">
              <a:latin typeface="+mn-lt"/>
            </a:rPr>
            <a:t>Heraus-fordern</a:t>
          </a:r>
          <a:endParaRPr lang="en-US" sz="1900" b="0">
            <a:latin typeface="+mn-lt"/>
          </a:endParaRPr>
        </a:p>
      </dgm:t>
    </dgm:pt>
    <dgm:pt modelId="{C18EFC3D-5E8A-4C33-B2D0-B78E69A45439}" type="parTrans" cxnId="{E9C55714-DA3A-4385-BD35-E05974DBD388}">
      <dgm:prSet/>
      <dgm:spPr/>
      <dgm:t>
        <a:bodyPr/>
        <a:lstStyle/>
        <a:p>
          <a:endParaRPr lang="en-US" sz="1900" b="0">
            <a:solidFill>
              <a:srgbClr val="193553"/>
            </a:solidFill>
            <a:latin typeface="+mn-lt"/>
          </a:endParaRPr>
        </a:p>
      </dgm:t>
    </dgm:pt>
    <dgm:pt modelId="{AFA81EE2-175D-4BEA-A657-7C15A940D550}" type="sibTrans" cxnId="{E9C55714-DA3A-4385-BD35-E05974DBD388}">
      <dgm:prSet/>
      <dgm:spPr/>
      <dgm:t>
        <a:bodyPr/>
        <a:lstStyle/>
        <a:p>
          <a:endParaRPr lang="en-US" sz="1900" b="0">
            <a:solidFill>
              <a:srgbClr val="193553"/>
            </a:solidFill>
            <a:latin typeface="+mn-lt"/>
          </a:endParaRPr>
        </a:p>
      </dgm:t>
    </dgm:pt>
    <dgm:pt modelId="{7D96AFF8-E29E-48FC-8BCC-DDF251F1CA17}">
      <dgm:prSet phldr="0" custT="1"/>
      <dgm:spPr>
        <a:solidFill>
          <a:schemeClr val="bg1">
            <a:lumMod val="85000"/>
          </a:schemeClr>
        </a:solidFill>
      </dgm:spPr>
      <dgm:t>
        <a:bodyPr/>
        <a:lstStyle/>
        <a:p>
          <a:pPr rtl="0"/>
          <a:r>
            <a:rPr lang="en-US" sz="1900" b="0" err="1">
              <a:latin typeface="+mn-lt"/>
            </a:rPr>
            <a:t>Anregen</a:t>
          </a:r>
          <a:endParaRPr lang="en-US" sz="1900" b="0">
            <a:latin typeface="+mn-lt"/>
          </a:endParaRPr>
        </a:p>
      </dgm:t>
    </dgm:pt>
    <dgm:pt modelId="{7B9AC215-A29B-46CD-B04F-447DC62B816C}" type="parTrans" cxnId="{ACCA2AD4-BBC0-4431-9289-6737E816AFC6}">
      <dgm:prSet/>
      <dgm:spPr/>
      <dgm:t>
        <a:bodyPr/>
        <a:lstStyle/>
        <a:p>
          <a:endParaRPr lang="de-DE" sz="1900" b="0">
            <a:solidFill>
              <a:srgbClr val="193553"/>
            </a:solidFill>
            <a:latin typeface="+mn-lt"/>
          </a:endParaRPr>
        </a:p>
      </dgm:t>
    </dgm:pt>
    <dgm:pt modelId="{54143918-23BC-463A-B8EF-6B2F8CBB05D6}" type="sibTrans" cxnId="{ACCA2AD4-BBC0-4431-9289-6737E816AFC6}">
      <dgm:prSet/>
      <dgm:spPr/>
      <dgm:t>
        <a:bodyPr/>
        <a:lstStyle/>
        <a:p>
          <a:endParaRPr lang="de-DE" sz="1900" b="0">
            <a:solidFill>
              <a:srgbClr val="193553"/>
            </a:solidFill>
            <a:latin typeface="+mn-lt"/>
          </a:endParaRPr>
        </a:p>
      </dgm:t>
    </dgm:pt>
    <dgm:pt modelId="{C2F7AAEF-EAA5-410C-80CF-AB16EF324A83}">
      <dgm:prSet phldr="0" custT="1"/>
      <dgm:spPr>
        <a:solidFill>
          <a:schemeClr val="bg1">
            <a:lumMod val="85000"/>
          </a:schemeClr>
        </a:solidFill>
      </dgm:spPr>
      <dgm:t>
        <a:bodyPr/>
        <a:lstStyle/>
        <a:p>
          <a:r>
            <a:rPr lang="en-US" sz="1900" b="0">
              <a:latin typeface="+mn-lt"/>
            </a:rPr>
            <a:t>Fokussieren</a:t>
          </a:r>
        </a:p>
      </dgm:t>
    </dgm:pt>
    <dgm:pt modelId="{35115BC2-CD93-4B07-94BB-CC9A6F4E82DE}" type="parTrans" cxnId="{F4E74182-AC17-41B7-9247-AB802864694A}">
      <dgm:prSet/>
      <dgm:spPr/>
      <dgm:t>
        <a:bodyPr/>
        <a:lstStyle/>
        <a:p>
          <a:endParaRPr lang="de-DE" sz="1900" b="0">
            <a:solidFill>
              <a:srgbClr val="193553"/>
            </a:solidFill>
            <a:latin typeface="+mn-lt"/>
          </a:endParaRPr>
        </a:p>
      </dgm:t>
    </dgm:pt>
    <dgm:pt modelId="{372215B7-A9C0-4724-8E26-AB80D6FB2539}" type="sibTrans" cxnId="{F4E74182-AC17-41B7-9247-AB802864694A}">
      <dgm:prSet/>
      <dgm:spPr/>
      <dgm:t>
        <a:bodyPr/>
        <a:lstStyle/>
        <a:p>
          <a:endParaRPr lang="de-DE" sz="1900" b="0">
            <a:solidFill>
              <a:srgbClr val="193553"/>
            </a:solidFill>
            <a:latin typeface="+mn-lt"/>
          </a:endParaRPr>
        </a:p>
      </dgm:t>
    </dgm:pt>
    <dgm:pt modelId="{4600B01F-A165-4638-8B39-9E0C74C8212E}">
      <dgm:prSet phldr="0" custT="1"/>
      <dgm:spPr>
        <a:solidFill>
          <a:schemeClr val="bg1">
            <a:lumMod val="85000"/>
          </a:schemeClr>
        </a:solidFill>
      </dgm:spPr>
      <dgm:t>
        <a:bodyPr/>
        <a:lstStyle/>
        <a:p>
          <a:r>
            <a:rPr lang="en-US" sz="1900" b="0">
              <a:latin typeface="+mn-lt"/>
            </a:rPr>
            <a:t>Strukturieren</a:t>
          </a:r>
        </a:p>
      </dgm:t>
    </dgm:pt>
    <dgm:pt modelId="{5031D62E-782E-4E48-8EF0-8DE0F8262CB6}" type="parTrans" cxnId="{B49F0416-B3F5-4D87-A989-60C72C80B834}">
      <dgm:prSet/>
      <dgm:spPr/>
      <dgm:t>
        <a:bodyPr/>
        <a:lstStyle/>
        <a:p>
          <a:endParaRPr lang="de-DE" sz="1900" b="0">
            <a:solidFill>
              <a:srgbClr val="193553"/>
            </a:solidFill>
            <a:latin typeface="+mn-lt"/>
          </a:endParaRPr>
        </a:p>
      </dgm:t>
    </dgm:pt>
    <dgm:pt modelId="{ABD4A958-8731-4A1F-81A3-F74DB9D09D84}" type="sibTrans" cxnId="{B49F0416-B3F5-4D87-A989-60C72C80B834}">
      <dgm:prSet/>
      <dgm:spPr/>
      <dgm:t>
        <a:bodyPr/>
        <a:lstStyle/>
        <a:p>
          <a:endParaRPr lang="de-DE" sz="1900" b="0">
            <a:solidFill>
              <a:srgbClr val="193553"/>
            </a:solidFill>
            <a:latin typeface="+mn-lt"/>
          </a:endParaRPr>
        </a:p>
      </dgm:t>
    </dgm:pt>
    <dgm:pt modelId="{7F3E68A6-D71D-4110-9190-809DA68F9132}">
      <dgm:prSet phldr="0" custT="1"/>
      <dgm:spPr>
        <a:solidFill>
          <a:schemeClr val="bg1">
            <a:lumMod val="85000"/>
          </a:schemeClr>
        </a:solidFill>
      </dgm:spPr>
      <dgm:t>
        <a:bodyPr/>
        <a:lstStyle/>
        <a:p>
          <a:r>
            <a:rPr lang="en-US" sz="1900" b="0">
              <a:latin typeface="+mn-lt"/>
            </a:rPr>
            <a:t>Wiedergeben</a:t>
          </a:r>
        </a:p>
      </dgm:t>
    </dgm:pt>
    <dgm:pt modelId="{BE899605-E988-48B4-BD9F-D926F40C9F89}" type="parTrans" cxnId="{A01BE144-2847-43B0-9C65-01EE0B06DB0F}">
      <dgm:prSet/>
      <dgm:spPr/>
      <dgm:t>
        <a:bodyPr/>
        <a:lstStyle/>
        <a:p>
          <a:endParaRPr lang="de-DE" sz="1900" b="0">
            <a:solidFill>
              <a:srgbClr val="193553"/>
            </a:solidFill>
            <a:latin typeface="+mn-lt"/>
          </a:endParaRPr>
        </a:p>
      </dgm:t>
    </dgm:pt>
    <dgm:pt modelId="{DC38206E-CB9D-41AA-8D4C-CB287C9231E5}" type="sibTrans" cxnId="{A01BE144-2847-43B0-9C65-01EE0B06DB0F}">
      <dgm:prSet/>
      <dgm:spPr/>
      <dgm:t>
        <a:bodyPr/>
        <a:lstStyle/>
        <a:p>
          <a:endParaRPr lang="de-DE" sz="1900" b="0">
            <a:solidFill>
              <a:srgbClr val="193553"/>
            </a:solidFill>
            <a:latin typeface="+mn-lt"/>
          </a:endParaRPr>
        </a:p>
      </dgm:t>
    </dgm:pt>
    <dgm:pt modelId="{DA721AFA-F5B6-45A1-98B8-0C7568268A68}">
      <dgm:prSet phldrT="[Text]" phldr="0" custT="1"/>
      <dgm:spPr/>
      <dgm:t>
        <a:bodyPr/>
        <a:lstStyle/>
        <a:p>
          <a:pPr rtl="0"/>
          <a:r>
            <a:rPr lang="en-US" sz="1900" b="0">
              <a:latin typeface="+mn-lt"/>
            </a:rPr>
            <a:t>TTM</a:t>
          </a:r>
        </a:p>
      </dgm:t>
    </dgm:pt>
    <dgm:pt modelId="{56123E23-74D5-4D38-ACCC-0CD29D404872}" type="sibTrans" cxnId="{D5B9D51A-AA2F-44C6-854B-A9540CB64EFA}">
      <dgm:prSet/>
      <dgm:spPr/>
      <dgm:t>
        <a:bodyPr/>
        <a:lstStyle/>
        <a:p>
          <a:endParaRPr lang="en-US" sz="1900" b="0">
            <a:solidFill>
              <a:srgbClr val="193553"/>
            </a:solidFill>
            <a:latin typeface="+mn-lt"/>
          </a:endParaRPr>
        </a:p>
      </dgm:t>
    </dgm:pt>
    <dgm:pt modelId="{110A07E7-D25F-4F4E-BF7B-1B11903EFEE0}" type="parTrans" cxnId="{D5B9D51A-AA2F-44C6-854B-A9540CB64EFA}">
      <dgm:prSet/>
      <dgm:spPr/>
      <dgm:t>
        <a:bodyPr/>
        <a:lstStyle/>
        <a:p>
          <a:endParaRPr lang="en-US" sz="1900" b="0">
            <a:solidFill>
              <a:srgbClr val="193553"/>
            </a:solidFill>
            <a:latin typeface="+mn-lt"/>
          </a:endParaRPr>
        </a:p>
      </dgm:t>
    </dgm:pt>
    <dgm:pt modelId="{FBCBB54F-407A-44A7-BC63-EFCC0A9CE09F}" type="pres">
      <dgm:prSet presAssocID="{F1EB4A74-20C1-4A9A-939A-66B440352822}" presName="hierChild1" presStyleCnt="0">
        <dgm:presLayoutVars>
          <dgm:orgChart val="1"/>
          <dgm:chPref val="1"/>
          <dgm:dir/>
          <dgm:animOne val="branch"/>
          <dgm:animLvl val="lvl"/>
          <dgm:resizeHandles/>
        </dgm:presLayoutVars>
      </dgm:prSet>
      <dgm:spPr/>
    </dgm:pt>
    <dgm:pt modelId="{BF5F6317-157F-4F17-A473-83726EB7BA59}" type="pres">
      <dgm:prSet presAssocID="{DA721AFA-F5B6-45A1-98B8-0C7568268A68}" presName="hierRoot1" presStyleCnt="0">
        <dgm:presLayoutVars>
          <dgm:hierBranch val="init"/>
        </dgm:presLayoutVars>
      </dgm:prSet>
      <dgm:spPr/>
    </dgm:pt>
    <dgm:pt modelId="{97DEA78A-8FFF-4D6F-B4FC-9DF1A08B38B4}" type="pres">
      <dgm:prSet presAssocID="{DA721AFA-F5B6-45A1-98B8-0C7568268A68}" presName="rootComposite1" presStyleCnt="0"/>
      <dgm:spPr/>
    </dgm:pt>
    <dgm:pt modelId="{D679534C-FABE-41EC-9477-057157AE7D42}" type="pres">
      <dgm:prSet presAssocID="{DA721AFA-F5B6-45A1-98B8-0C7568268A68}" presName="rootText1" presStyleLbl="node0" presStyleIdx="0" presStyleCnt="1">
        <dgm:presLayoutVars>
          <dgm:chPref val="3"/>
        </dgm:presLayoutVars>
      </dgm:prSet>
      <dgm:spPr/>
    </dgm:pt>
    <dgm:pt modelId="{31758536-CFFC-4E72-85E5-3B96C8A55742}" type="pres">
      <dgm:prSet presAssocID="{DA721AFA-F5B6-45A1-98B8-0C7568268A68}" presName="rootConnector1" presStyleLbl="node1" presStyleIdx="0" presStyleCnt="0"/>
      <dgm:spPr/>
    </dgm:pt>
    <dgm:pt modelId="{A8280936-6D6D-403D-8F6B-93CEED39D055}" type="pres">
      <dgm:prSet presAssocID="{DA721AFA-F5B6-45A1-98B8-0C7568268A68}" presName="hierChild2" presStyleCnt="0"/>
      <dgm:spPr/>
    </dgm:pt>
    <dgm:pt modelId="{89198681-6C74-491D-A04C-D41456077FD3}" type="pres">
      <dgm:prSet presAssocID="{65DEA661-EDEE-4032-9302-DD3F8B86453C}" presName="Name37" presStyleLbl="parChTrans1D2" presStyleIdx="0" presStyleCnt="7"/>
      <dgm:spPr/>
    </dgm:pt>
    <dgm:pt modelId="{71C4E087-9870-4086-86B7-C1AE0165D1C1}" type="pres">
      <dgm:prSet presAssocID="{8A883084-6B8F-415D-B8FD-D6C689FE74A6}" presName="hierRoot2" presStyleCnt="0">
        <dgm:presLayoutVars>
          <dgm:hierBranch val="init"/>
        </dgm:presLayoutVars>
      </dgm:prSet>
      <dgm:spPr/>
    </dgm:pt>
    <dgm:pt modelId="{9C96978F-E904-4450-9C96-C211CDBE23B4}" type="pres">
      <dgm:prSet presAssocID="{8A883084-6B8F-415D-B8FD-D6C689FE74A6}" presName="rootComposite" presStyleCnt="0"/>
      <dgm:spPr/>
    </dgm:pt>
    <dgm:pt modelId="{474A49E1-51C7-4BAE-AAB3-3AF1BD7302DD}" type="pres">
      <dgm:prSet presAssocID="{8A883084-6B8F-415D-B8FD-D6C689FE74A6}" presName="rootText" presStyleLbl="node2" presStyleIdx="0" presStyleCnt="7" custScaleY="311898" custLinFactNeighborY="26061">
        <dgm:presLayoutVars>
          <dgm:chPref val="3"/>
        </dgm:presLayoutVars>
      </dgm:prSet>
      <dgm:spPr/>
    </dgm:pt>
    <dgm:pt modelId="{72DC7121-4359-4C02-B7FA-F21D5332FE2F}" type="pres">
      <dgm:prSet presAssocID="{8A883084-6B8F-415D-B8FD-D6C689FE74A6}" presName="rootConnector" presStyleLbl="node2" presStyleIdx="0" presStyleCnt="7"/>
      <dgm:spPr/>
    </dgm:pt>
    <dgm:pt modelId="{F6C75F58-75EB-4890-8D29-4EE7A292FFC5}" type="pres">
      <dgm:prSet presAssocID="{8A883084-6B8F-415D-B8FD-D6C689FE74A6}" presName="hierChild4" presStyleCnt="0"/>
      <dgm:spPr/>
    </dgm:pt>
    <dgm:pt modelId="{1231A22D-1D14-4AF9-9CA8-3E1D46CAA79D}" type="pres">
      <dgm:prSet presAssocID="{8A883084-6B8F-415D-B8FD-D6C689FE74A6}" presName="hierChild5" presStyleCnt="0"/>
      <dgm:spPr/>
    </dgm:pt>
    <dgm:pt modelId="{75AFF494-9750-4F5F-BDA1-811021D1DDF9}" type="pres">
      <dgm:prSet presAssocID="{C306FDBC-1608-4680-AF81-B103C2FEEC70}" presName="Name37" presStyleLbl="parChTrans1D2" presStyleIdx="1" presStyleCnt="7"/>
      <dgm:spPr/>
    </dgm:pt>
    <dgm:pt modelId="{A4184D62-9BCC-49DD-8B7F-2D585D0276DE}" type="pres">
      <dgm:prSet presAssocID="{E8BFA3C0-FC25-40B0-9747-17E64172C260}" presName="hierRoot2" presStyleCnt="0">
        <dgm:presLayoutVars>
          <dgm:hierBranch val="init"/>
        </dgm:presLayoutVars>
      </dgm:prSet>
      <dgm:spPr/>
    </dgm:pt>
    <dgm:pt modelId="{762AC90E-462C-4CFD-A765-CE0E86BE9CBA}" type="pres">
      <dgm:prSet presAssocID="{E8BFA3C0-FC25-40B0-9747-17E64172C260}" presName="rootComposite" presStyleCnt="0"/>
      <dgm:spPr/>
    </dgm:pt>
    <dgm:pt modelId="{4C9E4E37-DC43-4626-8FF7-622386A64E29}" type="pres">
      <dgm:prSet presAssocID="{E8BFA3C0-FC25-40B0-9747-17E64172C260}" presName="rootText" presStyleLbl="node2" presStyleIdx="1" presStyleCnt="7" custScaleY="311898" custLinFactNeighborY="26061">
        <dgm:presLayoutVars>
          <dgm:chPref val="3"/>
        </dgm:presLayoutVars>
      </dgm:prSet>
      <dgm:spPr/>
    </dgm:pt>
    <dgm:pt modelId="{5EA7B75B-E6A2-4BA2-8D2B-B2826C37F59C}" type="pres">
      <dgm:prSet presAssocID="{E8BFA3C0-FC25-40B0-9747-17E64172C260}" presName="rootConnector" presStyleLbl="node2" presStyleIdx="1" presStyleCnt="7"/>
      <dgm:spPr/>
    </dgm:pt>
    <dgm:pt modelId="{731EC7AA-0146-43F5-81AE-10051222BA76}" type="pres">
      <dgm:prSet presAssocID="{E8BFA3C0-FC25-40B0-9747-17E64172C260}" presName="hierChild4" presStyleCnt="0"/>
      <dgm:spPr/>
    </dgm:pt>
    <dgm:pt modelId="{6CBECBBE-F4AB-49CA-A60D-99D2EC9CF238}" type="pres">
      <dgm:prSet presAssocID="{E8BFA3C0-FC25-40B0-9747-17E64172C260}" presName="hierChild5" presStyleCnt="0"/>
      <dgm:spPr/>
    </dgm:pt>
    <dgm:pt modelId="{0878F295-1D2E-4856-8264-5165F89A6353}" type="pres">
      <dgm:prSet presAssocID="{C18EFC3D-5E8A-4C33-B2D0-B78E69A45439}" presName="Name37" presStyleLbl="parChTrans1D2" presStyleIdx="2" presStyleCnt="7"/>
      <dgm:spPr/>
    </dgm:pt>
    <dgm:pt modelId="{7EE37EA8-0D24-452C-9365-10EF1E58E198}" type="pres">
      <dgm:prSet presAssocID="{4836EA00-527A-438B-B537-D8DEE85884CA}" presName="hierRoot2" presStyleCnt="0">
        <dgm:presLayoutVars>
          <dgm:hierBranch val="init"/>
        </dgm:presLayoutVars>
      </dgm:prSet>
      <dgm:spPr/>
    </dgm:pt>
    <dgm:pt modelId="{FAE8E581-0660-4854-BA06-FBEF7AFC3A8A}" type="pres">
      <dgm:prSet presAssocID="{4836EA00-527A-438B-B537-D8DEE85884CA}" presName="rootComposite" presStyleCnt="0"/>
      <dgm:spPr/>
    </dgm:pt>
    <dgm:pt modelId="{48045BC3-DE4E-44D4-AA2D-1E562FEA5F92}" type="pres">
      <dgm:prSet presAssocID="{4836EA00-527A-438B-B537-D8DEE85884CA}" presName="rootText" presStyleLbl="node2" presStyleIdx="2" presStyleCnt="7" custScaleY="311898" custLinFactNeighborY="26061">
        <dgm:presLayoutVars>
          <dgm:chPref val="3"/>
        </dgm:presLayoutVars>
      </dgm:prSet>
      <dgm:spPr/>
    </dgm:pt>
    <dgm:pt modelId="{3EA02D26-35B0-434A-8D30-6EA7045ECB06}" type="pres">
      <dgm:prSet presAssocID="{4836EA00-527A-438B-B537-D8DEE85884CA}" presName="rootConnector" presStyleLbl="node2" presStyleIdx="2" presStyleCnt="7"/>
      <dgm:spPr/>
    </dgm:pt>
    <dgm:pt modelId="{E3466929-4354-445B-91C8-B95B949728F4}" type="pres">
      <dgm:prSet presAssocID="{4836EA00-527A-438B-B537-D8DEE85884CA}" presName="hierChild4" presStyleCnt="0"/>
      <dgm:spPr/>
    </dgm:pt>
    <dgm:pt modelId="{06DB6037-83E5-4032-B066-4B80081F42C4}" type="pres">
      <dgm:prSet presAssocID="{4836EA00-527A-438B-B537-D8DEE85884CA}" presName="hierChild5" presStyleCnt="0"/>
      <dgm:spPr/>
    </dgm:pt>
    <dgm:pt modelId="{5939CC9C-AF45-4533-9C2E-59D6E5C453D3}" type="pres">
      <dgm:prSet presAssocID="{7B9AC215-A29B-46CD-B04F-447DC62B816C}" presName="Name37" presStyleLbl="parChTrans1D2" presStyleIdx="3" presStyleCnt="7"/>
      <dgm:spPr/>
    </dgm:pt>
    <dgm:pt modelId="{E7EAA50B-43CC-4382-BC5C-203BA96F1997}" type="pres">
      <dgm:prSet presAssocID="{7D96AFF8-E29E-48FC-8BCC-DDF251F1CA17}" presName="hierRoot2" presStyleCnt="0">
        <dgm:presLayoutVars>
          <dgm:hierBranch val="init"/>
        </dgm:presLayoutVars>
      </dgm:prSet>
      <dgm:spPr/>
    </dgm:pt>
    <dgm:pt modelId="{886F1E9B-63F5-4FF8-84B7-610AE982433B}" type="pres">
      <dgm:prSet presAssocID="{7D96AFF8-E29E-48FC-8BCC-DDF251F1CA17}" presName="rootComposite" presStyleCnt="0"/>
      <dgm:spPr/>
    </dgm:pt>
    <dgm:pt modelId="{85E85437-A3EF-42AF-8BED-576A957314EF}" type="pres">
      <dgm:prSet presAssocID="{7D96AFF8-E29E-48FC-8BCC-DDF251F1CA17}" presName="rootText" presStyleLbl="node2" presStyleIdx="3" presStyleCnt="7" custScaleY="311898" custLinFactNeighborY="26061">
        <dgm:presLayoutVars>
          <dgm:chPref val="3"/>
        </dgm:presLayoutVars>
      </dgm:prSet>
      <dgm:spPr/>
    </dgm:pt>
    <dgm:pt modelId="{2E550EBE-90F2-4D87-81A7-99DD154167CA}" type="pres">
      <dgm:prSet presAssocID="{7D96AFF8-E29E-48FC-8BCC-DDF251F1CA17}" presName="rootConnector" presStyleLbl="node2" presStyleIdx="3" presStyleCnt="7"/>
      <dgm:spPr/>
    </dgm:pt>
    <dgm:pt modelId="{B2A9AF54-D046-4358-9D01-3DAB0537880E}" type="pres">
      <dgm:prSet presAssocID="{7D96AFF8-E29E-48FC-8BCC-DDF251F1CA17}" presName="hierChild4" presStyleCnt="0"/>
      <dgm:spPr/>
    </dgm:pt>
    <dgm:pt modelId="{D3F6FDBB-D8C3-499A-81A7-AB62E3AFDB05}" type="pres">
      <dgm:prSet presAssocID="{7D96AFF8-E29E-48FC-8BCC-DDF251F1CA17}" presName="hierChild5" presStyleCnt="0"/>
      <dgm:spPr/>
    </dgm:pt>
    <dgm:pt modelId="{7F92E412-D33C-4678-B2A4-39DCFDE8180E}" type="pres">
      <dgm:prSet presAssocID="{BE899605-E988-48B4-BD9F-D926F40C9F89}" presName="Name37" presStyleLbl="parChTrans1D2" presStyleIdx="4" presStyleCnt="7"/>
      <dgm:spPr/>
    </dgm:pt>
    <dgm:pt modelId="{CF2E9E3C-E77D-4B20-AA25-979AFE668331}" type="pres">
      <dgm:prSet presAssocID="{7F3E68A6-D71D-4110-9190-809DA68F9132}" presName="hierRoot2" presStyleCnt="0">
        <dgm:presLayoutVars>
          <dgm:hierBranch val="init"/>
        </dgm:presLayoutVars>
      </dgm:prSet>
      <dgm:spPr/>
    </dgm:pt>
    <dgm:pt modelId="{EE9E60E9-7807-4D0B-8955-09BCAD836BF7}" type="pres">
      <dgm:prSet presAssocID="{7F3E68A6-D71D-4110-9190-809DA68F9132}" presName="rootComposite" presStyleCnt="0"/>
      <dgm:spPr/>
    </dgm:pt>
    <dgm:pt modelId="{0E751CC3-6C35-486C-9BFB-9F4D2DED5C04}" type="pres">
      <dgm:prSet presAssocID="{7F3E68A6-D71D-4110-9190-809DA68F9132}" presName="rootText" presStyleLbl="node2" presStyleIdx="4" presStyleCnt="7" custScaleY="311898" custLinFactNeighborY="26061">
        <dgm:presLayoutVars>
          <dgm:chPref val="3"/>
        </dgm:presLayoutVars>
      </dgm:prSet>
      <dgm:spPr/>
    </dgm:pt>
    <dgm:pt modelId="{438F9E78-5CD3-4BCF-A0D5-D307E08BF5DE}" type="pres">
      <dgm:prSet presAssocID="{7F3E68A6-D71D-4110-9190-809DA68F9132}" presName="rootConnector" presStyleLbl="node2" presStyleIdx="4" presStyleCnt="7"/>
      <dgm:spPr/>
    </dgm:pt>
    <dgm:pt modelId="{CB0EA27B-F570-4A75-8EC0-B44DDDB1120E}" type="pres">
      <dgm:prSet presAssocID="{7F3E68A6-D71D-4110-9190-809DA68F9132}" presName="hierChild4" presStyleCnt="0"/>
      <dgm:spPr/>
    </dgm:pt>
    <dgm:pt modelId="{F0BD0D7E-A83A-423A-B748-A4CFF8BEDDE8}" type="pres">
      <dgm:prSet presAssocID="{7F3E68A6-D71D-4110-9190-809DA68F9132}" presName="hierChild5" presStyleCnt="0"/>
      <dgm:spPr/>
    </dgm:pt>
    <dgm:pt modelId="{5DE62BFB-F978-4947-AC2E-ECE10D87C711}" type="pres">
      <dgm:prSet presAssocID="{35115BC2-CD93-4B07-94BB-CC9A6F4E82DE}" presName="Name37" presStyleLbl="parChTrans1D2" presStyleIdx="5" presStyleCnt="7"/>
      <dgm:spPr/>
    </dgm:pt>
    <dgm:pt modelId="{020EBD0A-FA2B-4426-B70B-B91514E5AE1A}" type="pres">
      <dgm:prSet presAssocID="{C2F7AAEF-EAA5-410C-80CF-AB16EF324A83}" presName="hierRoot2" presStyleCnt="0">
        <dgm:presLayoutVars>
          <dgm:hierBranch val="init"/>
        </dgm:presLayoutVars>
      </dgm:prSet>
      <dgm:spPr/>
    </dgm:pt>
    <dgm:pt modelId="{F123FF73-1A6B-4619-B6C0-0FA5F5B67E84}" type="pres">
      <dgm:prSet presAssocID="{C2F7AAEF-EAA5-410C-80CF-AB16EF324A83}" presName="rootComposite" presStyleCnt="0"/>
      <dgm:spPr/>
    </dgm:pt>
    <dgm:pt modelId="{BD7B2CD2-A767-4455-927B-42A86F10FA1A}" type="pres">
      <dgm:prSet presAssocID="{C2F7AAEF-EAA5-410C-80CF-AB16EF324A83}" presName="rootText" presStyleLbl="node2" presStyleIdx="5" presStyleCnt="7" custScaleY="311898" custLinFactNeighborY="26061">
        <dgm:presLayoutVars>
          <dgm:chPref val="3"/>
        </dgm:presLayoutVars>
      </dgm:prSet>
      <dgm:spPr/>
    </dgm:pt>
    <dgm:pt modelId="{DB1792F4-B47F-4582-8D6E-F68D282E4152}" type="pres">
      <dgm:prSet presAssocID="{C2F7AAEF-EAA5-410C-80CF-AB16EF324A83}" presName="rootConnector" presStyleLbl="node2" presStyleIdx="5" presStyleCnt="7"/>
      <dgm:spPr/>
    </dgm:pt>
    <dgm:pt modelId="{7350076A-A628-448D-9D8B-351D111D5D66}" type="pres">
      <dgm:prSet presAssocID="{C2F7AAEF-EAA5-410C-80CF-AB16EF324A83}" presName="hierChild4" presStyleCnt="0"/>
      <dgm:spPr/>
    </dgm:pt>
    <dgm:pt modelId="{246FF8C8-9A42-46EA-9199-E4498A6CCBE7}" type="pres">
      <dgm:prSet presAssocID="{C2F7AAEF-EAA5-410C-80CF-AB16EF324A83}" presName="hierChild5" presStyleCnt="0"/>
      <dgm:spPr/>
    </dgm:pt>
    <dgm:pt modelId="{1A2BF625-9E60-42A0-8841-0A94A7051167}" type="pres">
      <dgm:prSet presAssocID="{5031D62E-782E-4E48-8EF0-8DE0F8262CB6}" presName="Name37" presStyleLbl="parChTrans1D2" presStyleIdx="6" presStyleCnt="7"/>
      <dgm:spPr/>
    </dgm:pt>
    <dgm:pt modelId="{D1AF630C-2F89-4B28-9811-1E6E95502054}" type="pres">
      <dgm:prSet presAssocID="{4600B01F-A165-4638-8B39-9E0C74C8212E}" presName="hierRoot2" presStyleCnt="0">
        <dgm:presLayoutVars>
          <dgm:hierBranch val="init"/>
        </dgm:presLayoutVars>
      </dgm:prSet>
      <dgm:spPr/>
    </dgm:pt>
    <dgm:pt modelId="{47E9C3CC-F454-4F96-BE1B-089F5064408A}" type="pres">
      <dgm:prSet presAssocID="{4600B01F-A165-4638-8B39-9E0C74C8212E}" presName="rootComposite" presStyleCnt="0"/>
      <dgm:spPr/>
    </dgm:pt>
    <dgm:pt modelId="{831454AA-FD88-4E38-AD55-51EC51AA6309}" type="pres">
      <dgm:prSet presAssocID="{4600B01F-A165-4638-8B39-9E0C74C8212E}" presName="rootText" presStyleLbl="node2" presStyleIdx="6" presStyleCnt="7" custScaleY="311898" custLinFactNeighborX="-405" custLinFactNeighborY="26061">
        <dgm:presLayoutVars>
          <dgm:chPref val="3"/>
        </dgm:presLayoutVars>
      </dgm:prSet>
      <dgm:spPr/>
    </dgm:pt>
    <dgm:pt modelId="{570DECC3-1F87-4C1F-AB14-E95EB5A5A507}" type="pres">
      <dgm:prSet presAssocID="{4600B01F-A165-4638-8B39-9E0C74C8212E}" presName="rootConnector" presStyleLbl="node2" presStyleIdx="6" presStyleCnt="7"/>
      <dgm:spPr/>
    </dgm:pt>
    <dgm:pt modelId="{3A2F4744-7B60-45A5-9F08-62C84F52CEB1}" type="pres">
      <dgm:prSet presAssocID="{4600B01F-A165-4638-8B39-9E0C74C8212E}" presName="hierChild4" presStyleCnt="0"/>
      <dgm:spPr/>
    </dgm:pt>
    <dgm:pt modelId="{005305AB-3754-4333-9EE8-C4073256BFC4}" type="pres">
      <dgm:prSet presAssocID="{4600B01F-A165-4638-8B39-9E0C74C8212E}" presName="hierChild5" presStyleCnt="0"/>
      <dgm:spPr/>
    </dgm:pt>
    <dgm:pt modelId="{5D53BDDD-2B3F-4D70-9725-1D5730F2855A}" type="pres">
      <dgm:prSet presAssocID="{DA721AFA-F5B6-45A1-98B8-0C7568268A68}" presName="hierChild3" presStyleCnt="0"/>
      <dgm:spPr/>
    </dgm:pt>
  </dgm:ptLst>
  <dgm:cxnLst>
    <dgm:cxn modelId="{E9C55714-DA3A-4385-BD35-E05974DBD388}" srcId="{DA721AFA-F5B6-45A1-98B8-0C7568268A68}" destId="{4836EA00-527A-438B-B537-D8DEE85884CA}" srcOrd="2" destOrd="0" parTransId="{C18EFC3D-5E8A-4C33-B2D0-B78E69A45439}" sibTransId="{AFA81EE2-175D-4BEA-A657-7C15A940D550}"/>
    <dgm:cxn modelId="{B49F0416-B3F5-4D87-A989-60C72C80B834}" srcId="{DA721AFA-F5B6-45A1-98B8-0C7568268A68}" destId="{4600B01F-A165-4638-8B39-9E0C74C8212E}" srcOrd="6" destOrd="0" parTransId="{5031D62E-782E-4E48-8EF0-8DE0F8262CB6}" sibTransId="{ABD4A958-8731-4A1F-81A3-F74DB9D09D84}"/>
    <dgm:cxn modelId="{D5B9D51A-AA2F-44C6-854B-A9540CB64EFA}" srcId="{F1EB4A74-20C1-4A9A-939A-66B440352822}" destId="{DA721AFA-F5B6-45A1-98B8-0C7568268A68}" srcOrd="0" destOrd="0" parTransId="{110A07E7-D25F-4F4E-BF7B-1B11903EFEE0}" sibTransId="{56123E23-74D5-4D38-ACCC-0CD29D404872}"/>
    <dgm:cxn modelId="{B3500C1B-F168-4433-9754-BDF17B074603}" type="presOf" srcId="{7B9AC215-A29B-46CD-B04F-447DC62B816C}" destId="{5939CC9C-AF45-4533-9C2E-59D6E5C453D3}" srcOrd="0" destOrd="0" presId="urn:microsoft.com/office/officeart/2005/8/layout/orgChart1"/>
    <dgm:cxn modelId="{49609828-CC5E-49DB-8510-3FE23411CC28}" type="presOf" srcId="{5031D62E-782E-4E48-8EF0-8DE0F8262CB6}" destId="{1A2BF625-9E60-42A0-8841-0A94A7051167}" srcOrd="0" destOrd="0" presId="urn:microsoft.com/office/officeart/2005/8/layout/orgChart1"/>
    <dgm:cxn modelId="{D7E06830-924C-4398-9DB9-4757018389F2}" type="presOf" srcId="{7F3E68A6-D71D-4110-9190-809DA68F9132}" destId="{438F9E78-5CD3-4BCF-A0D5-D307E08BF5DE}" srcOrd="1" destOrd="0" presId="urn:microsoft.com/office/officeart/2005/8/layout/orgChart1"/>
    <dgm:cxn modelId="{917ADC32-5347-4E03-BC57-2A6726A33A3C}" type="presOf" srcId="{7F3E68A6-D71D-4110-9190-809DA68F9132}" destId="{0E751CC3-6C35-486C-9BFB-9F4D2DED5C04}" srcOrd="0" destOrd="0" presId="urn:microsoft.com/office/officeart/2005/8/layout/orgChart1"/>
    <dgm:cxn modelId="{7A12F636-315F-4AAF-8F38-C4ABE6054FFB}" srcId="{DA721AFA-F5B6-45A1-98B8-0C7568268A68}" destId="{8A883084-6B8F-415D-B8FD-D6C689FE74A6}" srcOrd="0" destOrd="0" parTransId="{65DEA661-EDEE-4032-9302-DD3F8B86453C}" sibTransId="{7FDE7520-89F1-484C-B608-CC44BEACFB90}"/>
    <dgm:cxn modelId="{20F24F3E-5645-459B-A1F3-A628C1D7DC9A}" type="presOf" srcId="{35115BC2-CD93-4B07-94BB-CC9A6F4E82DE}" destId="{5DE62BFB-F978-4947-AC2E-ECE10D87C711}" srcOrd="0" destOrd="0" presId="urn:microsoft.com/office/officeart/2005/8/layout/orgChart1"/>
    <dgm:cxn modelId="{A01BE144-2847-43B0-9C65-01EE0B06DB0F}" srcId="{DA721AFA-F5B6-45A1-98B8-0C7568268A68}" destId="{7F3E68A6-D71D-4110-9190-809DA68F9132}" srcOrd="4" destOrd="0" parTransId="{BE899605-E988-48B4-BD9F-D926F40C9F89}" sibTransId="{DC38206E-CB9D-41AA-8D4C-CB287C9231E5}"/>
    <dgm:cxn modelId="{DA332845-9A65-4F6F-B999-7F7004DA7D2F}" type="presOf" srcId="{DA721AFA-F5B6-45A1-98B8-0C7568268A68}" destId="{31758536-CFFC-4E72-85E5-3B96C8A55742}" srcOrd="1" destOrd="0" presId="urn:microsoft.com/office/officeart/2005/8/layout/orgChart1"/>
    <dgm:cxn modelId="{E6AB8946-8FC6-494E-B72B-64B16C9F49D5}" type="presOf" srcId="{65DEA661-EDEE-4032-9302-DD3F8B86453C}" destId="{89198681-6C74-491D-A04C-D41456077FD3}" srcOrd="0" destOrd="0" presId="urn:microsoft.com/office/officeart/2005/8/layout/orgChart1"/>
    <dgm:cxn modelId="{03D6DB4C-802A-453D-995F-046ED2D14A69}" type="presOf" srcId="{C18EFC3D-5E8A-4C33-B2D0-B78E69A45439}" destId="{0878F295-1D2E-4856-8264-5165F89A6353}" srcOrd="0" destOrd="0" presId="urn:microsoft.com/office/officeart/2005/8/layout/orgChart1"/>
    <dgm:cxn modelId="{D289E64F-2908-4467-99E6-F8F70CA084D9}" srcId="{DA721AFA-F5B6-45A1-98B8-0C7568268A68}" destId="{E8BFA3C0-FC25-40B0-9747-17E64172C260}" srcOrd="1" destOrd="0" parTransId="{C306FDBC-1608-4680-AF81-B103C2FEEC70}" sibTransId="{287375DE-B70B-45E7-AEE9-648E370563F0}"/>
    <dgm:cxn modelId="{CE2CEA65-9C1E-41C7-B430-C070BBBA2624}" type="presOf" srcId="{C2F7AAEF-EAA5-410C-80CF-AB16EF324A83}" destId="{DB1792F4-B47F-4582-8D6E-F68D282E4152}" srcOrd="1" destOrd="0" presId="urn:microsoft.com/office/officeart/2005/8/layout/orgChart1"/>
    <dgm:cxn modelId="{48525A72-149E-4EEC-88B4-7806F12BA8A1}" type="presOf" srcId="{8A883084-6B8F-415D-B8FD-D6C689FE74A6}" destId="{474A49E1-51C7-4BAE-AAB3-3AF1BD7302DD}" srcOrd="0" destOrd="0" presId="urn:microsoft.com/office/officeart/2005/8/layout/orgChart1"/>
    <dgm:cxn modelId="{F4E74182-AC17-41B7-9247-AB802864694A}" srcId="{DA721AFA-F5B6-45A1-98B8-0C7568268A68}" destId="{C2F7AAEF-EAA5-410C-80CF-AB16EF324A83}" srcOrd="5" destOrd="0" parTransId="{35115BC2-CD93-4B07-94BB-CC9A6F4E82DE}" sibTransId="{372215B7-A9C0-4724-8E26-AB80D6FB2539}"/>
    <dgm:cxn modelId="{4898D284-E36A-4DD3-AB66-D62FBB689E52}" type="presOf" srcId="{4836EA00-527A-438B-B537-D8DEE85884CA}" destId="{3EA02D26-35B0-434A-8D30-6EA7045ECB06}" srcOrd="1" destOrd="0" presId="urn:microsoft.com/office/officeart/2005/8/layout/orgChart1"/>
    <dgm:cxn modelId="{91502588-8F67-48F2-B521-02F85C8E09BB}" type="presOf" srcId="{4600B01F-A165-4638-8B39-9E0C74C8212E}" destId="{570DECC3-1F87-4C1F-AB14-E95EB5A5A507}" srcOrd="1" destOrd="0" presId="urn:microsoft.com/office/officeart/2005/8/layout/orgChart1"/>
    <dgm:cxn modelId="{45CE9C9B-4A36-41DF-9E2C-D6A6331D60A1}" type="presOf" srcId="{4836EA00-527A-438B-B537-D8DEE85884CA}" destId="{48045BC3-DE4E-44D4-AA2D-1E562FEA5F92}" srcOrd="0" destOrd="0" presId="urn:microsoft.com/office/officeart/2005/8/layout/orgChart1"/>
    <dgm:cxn modelId="{88EB809E-98BE-48A1-A0A1-4571F7C46B8F}" type="presOf" srcId="{7D96AFF8-E29E-48FC-8BCC-DDF251F1CA17}" destId="{85E85437-A3EF-42AF-8BED-576A957314EF}" srcOrd="0" destOrd="0" presId="urn:microsoft.com/office/officeart/2005/8/layout/orgChart1"/>
    <dgm:cxn modelId="{60D53BA6-877B-452F-9B29-310EA27D07C6}" type="presOf" srcId="{BE899605-E988-48B4-BD9F-D926F40C9F89}" destId="{7F92E412-D33C-4678-B2A4-39DCFDE8180E}" srcOrd="0" destOrd="0" presId="urn:microsoft.com/office/officeart/2005/8/layout/orgChart1"/>
    <dgm:cxn modelId="{690859B3-F184-49DB-AAC3-D91FAC154EC2}" type="presOf" srcId="{DA721AFA-F5B6-45A1-98B8-0C7568268A68}" destId="{D679534C-FABE-41EC-9477-057157AE7D42}" srcOrd="0" destOrd="0" presId="urn:microsoft.com/office/officeart/2005/8/layout/orgChart1"/>
    <dgm:cxn modelId="{5C88CCB8-5B2E-4D62-924D-E7ED5B2BA104}" type="presOf" srcId="{F1EB4A74-20C1-4A9A-939A-66B440352822}" destId="{FBCBB54F-407A-44A7-BC63-EFCC0A9CE09F}" srcOrd="0" destOrd="0" presId="urn:microsoft.com/office/officeart/2005/8/layout/orgChart1"/>
    <dgm:cxn modelId="{DA6BC3BC-AFBE-4309-ABA8-82A37AB35734}" type="presOf" srcId="{E8BFA3C0-FC25-40B0-9747-17E64172C260}" destId="{5EA7B75B-E6A2-4BA2-8D2B-B2826C37F59C}" srcOrd="1" destOrd="0" presId="urn:microsoft.com/office/officeart/2005/8/layout/orgChart1"/>
    <dgm:cxn modelId="{ACCA2AD4-BBC0-4431-9289-6737E816AFC6}" srcId="{DA721AFA-F5B6-45A1-98B8-0C7568268A68}" destId="{7D96AFF8-E29E-48FC-8BCC-DDF251F1CA17}" srcOrd="3" destOrd="0" parTransId="{7B9AC215-A29B-46CD-B04F-447DC62B816C}" sibTransId="{54143918-23BC-463A-B8EF-6B2F8CBB05D6}"/>
    <dgm:cxn modelId="{D53E77D9-4792-4940-94F6-42F498C80761}" type="presOf" srcId="{C306FDBC-1608-4680-AF81-B103C2FEEC70}" destId="{75AFF494-9750-4F5F-BDA1-811021D1DDF9}" srcOrd="0" destOrd="0" presId="urn:microsoft.com/office/officeart/2005/8/layout/orgChart1"/>
    <dgm:cxn modelId="{0A6EABDE-D4E7-4E17-8918-6DE2AF528939}" type="presOf" srcId="{7D96AFF8-E29E-48FC-8BCC-DDF251F1CA17}" destId="{2E550EBE-90F2-4D87-81A7-99DD154167CA}" srcOrd="1" destOrd="0" presId="urn:microsoft.com/office/officeart/2005/8/layout/orgChart1"/>
    <dgm:cxn modelId="{D2E3B1EA-1A29-4AD6-937F-F1215192B734}" type="presOf" srcId="{8A883084-6B8F-415D-B8FD-D6C689FE74A6}" destId="{72DC7121-4359-4C02-B7FA-F21D5332FE2F}" srcOrd="1" destOrd="0" presId="urn:microsoft.com/office/officeart/2005/8/layout/orgChart1"/>
    <dgm:cxn modelId="{75F11CF7-D471-4A04-997F-73EDB0F6F5A8}" type="presOf" srcId="{C2F7AAEF-EAA5-410C-80CF-AB16EF324A83}" destId="{BD7B2CD2-A767-4455-927B-42A86F10FA1A}" srcOrd="0" destOrd="0" presId="urn:microsoft.com/office/officeart/2005/8/layout/orgChart1"/>
    <dgm:cxn modelId="{16D44FF7-7788-4C82-A5B7-BE8B3AF39A57}" type="presOf" srcId="{4600B01F-A165-4638-8B39-9E0C74C8212E}" destId="{831454AA-FD88-4E38-AD55-51EC51AA6309}" srcOrd="0" destOrd="0" presId="urn:microsoft.com/office/officeart/2005/8/layout/orgChart1"/>
    <dgm:cxn modelId="{86AC05FC-0FBD-4DBD-BFA4-97C66455C0EF}" type="presOf" srcId="{E8BFA3C0-FC25-40B0-9747-17E64172C260}" destId="{4C9E4E37-DC43-4626-8FF7-622386A64E29}" srcOrd="0" destOrd="0" presId="urn:microsoft.com/office/officeart/2005/8/layout/orgChart1"/>
    <dgm:cxn modelId="{5A1B18AB-881C-43C4-9CD3-9739333306C2}" type="presParOf" srcId="{FBCBB54F-407A-44A7-BC63-EFCC0A9CE09F}" destId="{BF5F6317-157F-4F17-A473-83726EB7BA59}" srcOrd="0" destOrd="0" presId="urn:microsoft.com/office/officeart/2005/8/layout/orgChart1"/>
    <dgm:cxn modelId="{D55B0EB9-6CC6-4A34-8BA4-04AA42F40360}" type="presParOf" srcId="{BF5F6317-157F-4F17-A473-83726EB7BA59}" destId="{97DEA78A-8FFF-4D6F-B4FC-9DF1A08B38B4}" srcOrd="0" destOrd="0" presId="urn:microsoft.com/office/officeart/2005/8/layout/orgChart1"/>
    <dgm:cxn modelId="{3279BE52-F2C1-45C7-8CAA-DC617EE27E1C}" type="presParOf" srcId="{97DEA78A-8FFF-4D6F-B4FC-9DF1A08B38B4}" destId="{D679534C-FABE-41EC-9477-057157AE7D42}" srcOrd="0" destOrd="0" presId="urn:microsoft.com/office/officeart/2005/8/layout/orgChart1"/>
    <dgm:cxn modelId="{E7E67C1E-EDDA-4212-8BC3-6E7DCCC59687}" type="presParOf" srcId="{97DEA78A-8FFF-4D6F-B4FC-9DF1A08B38B4}" destId="{31758536-CFFC-4E72-85E5-3B96C8A55742}" srcOrd="1" destOrd="0" presId="urn:microsoft.com/office/officeart/2005/8/layout/orgChart1"/>
    <dgm:cxn modelId="{AD4CC59A-2D7F-43A8-9987-FAFF93740C1A}" type="presParOf" srcId="{BF5F6317-157F-4F17-A473-83726EB7BA59}" destId="{A8280936-6D6D-403D-8F6B-93CEED39D055}" srcOrd="1" destOrd="0" presId="urn:microsoft.com/office/officeart/2005/8/layout/orgChart1"/>
    <dgm:cxn modelId="{92830D63-B024-48A4-8D8B-4543C674D0C4}" type="presParOf" srcId="{A8280936-6D6D-403D-8F6B-93CEED39D055}" destId="{89198681-6C74-491D-A04C-D41456077FD3}" srcOrd="0" destOrd="0" presId="urn:microsoft.com/office/officeart/2005/8/layout/orgChart1"/>
    <dgm:cxn modelId="{093B8D9B-369B-4099-81F5-05484D82E8D7}" type="presParOf" srcId="{A8280936-6D6D-403D-8F6B-93CEED39D055}" destId="{71C4E087-9870-4086-86B7-C1AE0165D1C1}" srcOrd="1" destOrd="0" presId="urn:microsoft.com/office/officeart/2005/8/layout/orgChart1"/>
    <dgm:cxn modelId="{74D38E73-51CE-41C8-8417-D7BE26CBEFA3}" type="presParOf" srcId="{71C4E087-9870-4086-86B7-C1AE0165D1C1}" destId="{9C96978F-E904-4450-9C96-C211CDBE23B4}" srcOrd="0" destOrd="0" presId="urn:microsoft.com/office/officeart/2005/8/layout/orgChart1"/>
    <dgm:cxn modelId="{51467671-3AB6-49DA-A0D9-F08FFA221695}" type="presParOf" srcId="{9C96978F-E904-4450-9C96-C211CDBE23B4}" destId="{474A49E1-51C7-4BAE-AAB3-3AF1BD7302DD}" srcOrd="0" destOrd="0" presId="urn:microsoft.com/office/officeart/2005/8/layout/orgChart1"/>
    <dgm:cxn modelId="{13D24392-AEBB-46D6-81CB-6F4E5AF61B47}" type="presParOf" srcId="{9C96978F-E904-4450-9C96-C211CDBE23B4}" destId="{72DC7121-4359-4C02-B7FA-F21D5332FE2F}" srcOrd="1" destOrd="0" presId="urn:microsoft.com/office/officeart/2005/8/layout/orgChart1"/>
    <dgm:cxn modelId="{587BC4AA-9287-4145-9AEB-150D1A9B628E}" type="presParOf" srcId="{71C4E087-9870-4086-86B7-C1AE0165D1C1}" destId="{F6C75F58-75EB-4890-8D29-4EE7A292FFC5}" srcOrd="1" destOrd="0" presId="urn:microsoft.com/office/officeart/2005/8/layout/orgChart1"/>
    <dgm:cxn modelId="{CDE01E25-8419-44BB-832F-33767E658A07}" type="presParOf" srcId="{71C4E087-9870-4086-86B7-C1AE0165D1C1}" destId="{1231A22D-1D14-4AF9-9CA8-3E1D46CAA79D}" srcOrd="2" destOrd="0" presId="urn:microsoft.com/office/officeart/2005/8/layout/orgChart1"/>
    <dgm:cxn modelId="{C3CD3E56-40EA-42F2-997D-003BB1E447D6}" type="presParOf" srcId="{A8280936-6D6D-403D-8F6B-93CEED39D055}" destId="{75AFF494-9750-4F5F-BDA1-811021D1DDF9}" srcOrd="2" destOrd="0" presId="urn:microsoft.com/office/officeart/2005/8/layout/orgChart1"/>
    <dgm:cxn modelId="{53677D2B-BEC7-4A27-8F2C-6E10837973BC}" type="presParOf" srcId="{A8280936-6D6D-403D-8F6B-93CEED39D055}" destId="{A4184D62-9BCC-49DD-8B7F-2D585D0276DE}" srcOrd="3" destOrd="0" presId="urn:microsoft.com/office/officeart/2005/8/layout/orgChart1"/>
    <dgm:cxn modelId="{4BA78C34-8503-4855-9FAC-1FDFD5E4C19E}" type="presParOf" srcId="{A4184D62-9BCC-49DD-8B7F-2D585D0276DE}" destId="{762AC90E-462C-4CFD-A765-CE0E86BE9CBA}" srcOrd="0" destOrd="0" presId="urn:microsoft.com/office/officeart/2005/8/layout/orgChart1"/>
    <dgm:cxn modelId="{7695CA5D-A1A9-428D-931B-98589B075295}" type="presParOf" srcId="{762AC90E-462C-4CFD-A765-CE0E86BE9CBA}" destId="{4C9E4E37-DC43-4626-8FF7-622386A64E29}" srcOrd="0" destOrd="0" presId="urn:microsoft.com/office/officeart/2005/8/layout/orgChart1"/>
    <dgm:cxn modelId="{81BE073E-8138-4E46-A095-7E78D7163CA2}" type="presParOf" srcId="{762AC90E-462C-4CFD-A765-CE0E86BE9CBA}" destId="{5EA7B75B-E6A2-4BA2-8D2B-B2826C37F59C}" srcOrd="1" destOrd="0" presId="urn:microsoft.com/office/officeart/2005/8/layout/orgChart1"/>
    <dgm:cxn modelId="{9EF5C460-B4DE-47CD-A6FC-3612FEC30C4A}" type="presParOf" srcId="{A4184D62-9BCC-49DD-8B7F-2D585D0276DE}" destId="{731EC7AA-0146-43F5-81AE-10051222BA76}" srcOrd="1" destOrd="0" presId="urn:microsoft.com/office/officeart/2005/8/layout/orgChart1"/>
    <dgm:cxn modelId="{B74BA599-8473-4BA5-9637-672E21C39C20}" type="presParOf" srcId="{A4184D62-9BCC-49DD-8B7F-2D585D0276DE}" destId="{6CBECBBE-F4AB-49CA-A60D-99D2EC9CF238}" srcOrd="2" destOrd="0" presId="urn:microsoft.com/office/officeart/2005/8/layout/orgChart1"/>
    <dgm:cxn modelId="{7E31B518-2729-44C2-8C41-A1F254ECB0FE}" type="presParOf" srcId="{A8280936-6D6D-403D-8F6B-93CEED39D055}" destId="{0878F295-1D2E-4856-8264-5165F89A6353}" srcOrd="4" destOrd="0" presId="urn:microsoft.com/office/officeart/2005/8/layout/orgChart1"/>
    <dgm:cxn modelId="{745CD9D2-392B-49BB-BEC8-D4602FA99D06}" type="presParOf" srcId="{A8280936-6D6D-403D-8F6B-93CEED39D055}" destId="{7EE37EA8-0D24-452C-9365-10EF1E58E198}" srcOrd="5" destOrd="0" presId="urn:microsoft.com/office/officeart/2005/8/layout/orgChart1"/>
    <dgm:cxn modelId="{F636CDE3-0CE2-43E1-A33B-3934DF3778DC}" type="presParOf" srcId="{7EE37EA8-0D24-452C-9365-10EF1E58E198}" destId="{FAE8E581-0660-4854-BA06-FBEF7AFC3A8A}" srcOrd="0" destOrd="0" presId="urn:microsoft.com/office/officeart/2005/8/layout/orgChart1"/>
    <dgm:cxn modelId="{87D7DCDE-0488-40D4-B796-BED18635FCA6}" type="presParOf" srcId="{FAE8E581-0660-4854-BA06-FBEF7AFC3A8A}" destId="{48045BC3-DE4E-44D4-AA2D-1E562FEA5F92}" srcOrd="0" destOrd="0" presId="urn:microsoft.com/office/officeart/2005/8/layout/orgChart1"/>
    <dgm:cxn modelId="{10B394AA-9E59-4ABD-BB72-7C882C61333B}" type="presParOf" srcId="{FAE8E581-0660-4854-BA06-FBEF7AFC3A8A}" destId="{3EA02D26-35B0-434A-8D30-6EA7045ECB06}" srcOrd="1" destOrd="0" presId="urn:microsoft.com/office/officeart/2005/8/layout/orgChart1"/>
    <dgm:cxn modelId="{FE965661-EE1C-46B5-BF11-A327DB57B463}" type="presParOf" srcId="{7EE37EA8-0D24-452C-9365-10EF1E58E198}" destId="{E3466929-4354-445B-91C8-B95B949728F4}" srcOrd="1" destOrd="0" presId="urn:microsoft.com/office/officeart/2005/8/layout/orgChart1"/>
    <dgm:cxn modelId="{A8E6630A-AA3F-4FD3-89D8-509E38C7990A}" type="presParOf" srcId="{7EE37EA8-0D24-452C-9365-10EF1E58E198}" destId="{06DB6037-83E5-4032-B066-4B80081F42C4}" srcOrd="2" destOrd="0" presId="urn:microsoft.com/office/officeart/2005/8/layout/orgChart1"/>
    <dgm:cxn modelId="{0335CD4E-78EE-40C7-8E2A-B5007C0C567B}" type="presParOf" srcId="{A8280936-6D6D-403D-8F6B-93CEED39D055}" destId="{5939CC9C-AF45-4533-9C2E-59D6E5C453D3}" srcOrd="6" destOrd="0" presId="urn:microsoft.com/office/officeart/2005/8/layout/orgChart1"/>
    <dgm:cxn modelId="{5DFD864C-30FD-4299-9435-4871E2232D90}" type="presParOf" srcId="{A8280936-6D6D-403D-8F6B-93CEED39D055}" destId="{E7EAA50B-43CC-4382-BC5C-203BA96F1997}" srcOrd="7" destOrd="0" presId="urn:microsoft.com/office/officeart/2005/8/layout/orgChart1"/>
    <dgm:cxn modelId="{477DD9DB-3C2A-458C-BA22-7A4EBDED7DA3}" type="presParOf" srcId="{E7EAA50B-43CC-4382-BC5C-203BA96F1997}" destId="{886F1E9B-63F5-4FF8-84B7-610AE982433B}" srcOrd="0" destOrd="0" presId="urn:microsoft.com/office/officeart/2005/8/layout/orgChart1"/>
    <dgm:cxn modelId="{28900AC1-7F61-448B-B12D-84EF0363A163}" type="presParOf" srcId="{886F1E9B-63F5-4FF8-84B7-610AE982433B}" destId="{85E85437-A3EF-42AF-8BED-576A957314EF}" srcOrd="0" destOrd="0" presId="urn:microsoft.com/office/officeart/2005/8/layout/orgChart1"/>
    <dgm:cxn modelId="{2CACD204-9124-49BE-9B6C-CBFA41976E99}" type="presParOf" srcId="{886F1E9B-63F5-4FF8-84B7-610AE982433B}" destId="{2E550EBE-90F2-4D87-81A7-99DD154167CA}" srcOrd="1" destOrd="0" presId="urn:microsoft.com/office/officeart/2005/8/layout/orgChart1"/>
    <dgm:cxn modelId="{FFC47C4E-396F-4B87-982F-BEA028D8B168}" type="presParOf" srcId="{E7EAA50B-43CC-4382-BC5C-203BA96F1997}" destId="{B2A9AF54-D046-4358-9D01-3DAB0537880E}" srcOrd="1" destOrd="0" presId="urn:microsoft.com/office/officeart/2005/8/layout/orgChart1"/>
    <dgm:cxn modelId="{0F341605-E873-4D3A-812A-63AD751DDF3B}" type="presParOf" srcId="{E7EAA50B-43CC-4382-BC5C-203BA96F1997}" destId="{D3F6FDBB-D8C3-499A-81A7-AB62E3AFDB05}" srcOrd="2" destOrd="0" presId="urn:microsoft.com/office/officeart/2005/8/layout/orgChart1"/>
    <dgm:cxn modelId="{5C7F5601-47A3-4107-BBCB-41A0E434FC66}" type="presParOf" srcId="{A8280936-6D6D-403D-8F6B-93CEED39D055}" destId="{7F92E412-D33C-4678-B2A4-39DCFDE8180E}" srcOrd="8" destOrd="0" presId="urn:microsoft.com/office/officeart/2005/8/layout/orgChart1"/>
    <dgm:cxn modelId="{77CBB9FF-FA43-43AD-871C-38702712AA0C}" type="presParOf" srcId="{A8280936-6D6D-403D-8F6B-93CEED39D055}" destId="{CF2E9E3C-E77D-4B20-AA25-979AFE668331}" srcOrd="9" destOrd="0" presId="urn:microsoft.com/office/officeart/2005/8/layout/orgChart1"/>
    <dgm:cxn modelId="{1879D018-A742-43B3-A5A3-AC2272197FEA}" type="presParOf" srcId="{CF2E9E3C-E77D-4B20-AA25-979AFE668331}" destId="{EE9E60E9-7807-4D0B-8955-09BCAD836BF7}" srcOrd="0" destOrd="0" presId="urn:microsoft.com/office/officeart/2005/8/layout/orgChart1"/>
    <dgm:cxn modelId="{EAB08CF6-A022-4F11-A46E-717EFC112069}" type="presParOf" srcId="{EE9E60E9-7807-4D0B-8955-09BCAD836BF7}" destId="{0E751CC3-6C35-486C-9BFB-9F4D2DED5C04}" srcOrd="0" destOrd="0" presId="urn:microsoft.com/office/officeart/2005/8/layout/orgChart1"/>
    <dgm:cxn modelId="{A78246FF-46A5-443C-AAD4-3462A4178601}" type="presParOf" srcId="{EE9E60E9-7807-4D0B-8955-09BCAD836BF7}" destId="{438F9E78-5CD3-4BCF-A0D5-D307E08BF5DE}" srcOrd="1" destOrd="0" presId="urn:microsoft.com/office/officeart/2005/8/layout/orgChart1"/>
    <dgm:cxn modelId="{084AB2DD-5B9E-4B9F-8146-627A68C6F377}" type="presParOf" srcId="{CF2E9E3C-E77D-4B20-AA25-979AFE668331}" destId="{CB0EA27B-F570-4A75-8EC0-B44DDDB1120E}" srcOrd="1" destOrd="0" presId="urn:microsoft.com/office/officeart/2005/8/layout/orgChart1"/>
    <dgm:cxn modelId="{4B753F43-8682-4775-9BAB-4FC21315BF40}" type="presParOf" srcId="{CF2E9E3C-E77D-4B20-AA25-979AFE668331}" destId="{F0BD0D7E-A83A-423A-B748-A4CFF8BEDDE8}" srcOrd="2" destOrd="0" presId="urn:microsoft.com/office/officeart/2005/8/layout/orgChart1"/>
    <dgm:cxn modelId="{CE3C9EAE-AA61-433B-BEA7-F44CE133F36C}" type="presParOf" srcId="{A8280936-6D6D-403D-8F6B-93CEED39D055}" destId="{5DE62BFB-F978-4947-AC2E-ECE10D87C711}" srcOrd="10" destOrd="0" presId="urn:microsoft.com/office/officeart/2005/8/layout/orgChart1"/>
    <dgm:cxn modelId="{151D5465-C1A8-4F3C-80CE-73BEC03E3C9E}" type="presParOf" srcId="{A8280936-6D6D-403D-8F6B-93CEED39D055}" destId="{020EBD0A-FA2B-4426-B70B-B91514E5AE1A}" srcOrd="11" destOrd="0" presId="urn:microsoft.com/office/officeart/2005/8/layout/orgChart1"/>
    <dgm:cxn modelId="{AC430432-C2F8-4260-A445-59E3A8739532}" type="presParOf" srcId="{020EBD0A-FA2B-4426-B70B-B91514E5AE1A}" destId="{F123FF73-1A6B-4619-B6C0-0FA5F5B67E84}" srcOrd="0" destOrd="0" presId="urn:microsoft.com/office/officeart/2005/8/layout/orgChart1"/>
    <dgm:cxn modelId="{5F155237-D148-45B5-B6C1-E7FCF8854182}" type="presParOf" srcId="{F123FF73-1A6B-4619-B6C0-0FA5F5B67E84}" destId="{BD7B2CD2-A767-4455-927B-42A86F10FA1A}" srcOrd="0" destOrd="0" presId="urn:microsoft.com/office/officeart/2005/8/layout/orgChart1"/>
    <dgm:cxn modelId="{52429B95-89BC-4F03-9DB5-6C1CF93E55E3}" type="presParOf" srcId="{F123FF73-1A6B-4619-B6C0-0FA5F5B67E84}" destId="{DB1792F4-B47F-4582-8D6E-F68D282E4152}" srcOrd="1" destOrd="0" presId="urn:microsoft.com/office/officeart/2005/8/layout/orgChart1"/>
    <dgm:cxn modelId="{9DCBDD67-07A0-4463-AB41-03684B56867F}" type="presParOf" srcId="{020EBD0A-FA2B-4426-B70B-B91514E5AE1A}" destId="{7350076A-A628-448D-9D8B-351D111D5D66}" srcOrd="1" destOrd="0" presId="urn:microsoft.com/office/officeart/2005/8/layout/orgChart1"/>
    <dgm:cxn modelId="{ACE3D944-C76C-484E-83B1-081C3EF69CEE}" type="presParOf" srcId="{020EBD0A-FA2B-4426-B70B-B91514E5AE1A}" destId="{246FF8C8-9A42-46EA-9199-E4498A6CCBE7}" srcOrd="2" destOrd="0" presId="urn:microsoft.com/office/officeart/2005/8/layout/orgChart1"/>
    <dgm:cxn modelId="{6FDCBF25-7A08-4C65-B800-0A42EB8E0C96}" type="presParOf" srcId="{A8280936-6D6D-403D-8F6B-93CEED39D055}" destId="{1A2BF625-9E60-42A0-8841-0A94A7051167}" srcOrd="12" destOrd="0" presId="urn:microsoft.com/office/officeart/2005/8/layout/orgChart1"/>
    <dgm:cxn modelId="{B764C22F-3C8A-4B12-9A10-CCC608A44AD8}" type="presParOf" srcId="{A8280936-6D6D-403D-8F6B-93CEED39D055}" destId="{D1AF630C-2F89-4B28-9811-1E6E95502054}" srcOrd="13" destOrd="0" presId="urn:microsoft.com/office/officeart/2005/8/layout/orgChart1"/>
    <dgm:cxn modelId="{09981288-4DEC-4186-A602-450C8CD010A4}" type="presParOf" srcId="{D1AF630C-2F89-4B28-9811-1E6E95502054}" destId="{47E9C3CC-F454-4F96-BE1B-089F5064408A}" srcOrd="0" destOrd="0" presId="urn:microsoft.com/office/officeart/2005/8/layout/orgChart1"/>
    <dgm:cxn modelId="{2FA58302-0201-454B-8468-F6F4DB892FCB}" type="presParOf" srcId="{47E9C3CC-F454-4F96-BE1B-089F5064408A}" destId="{831454AA-FD88-4E38-AD55-51EC51AA6309}" srcOrd="0" destOrd="0" presId="urn:microsoft.com/office/officeart/2005/8/layout/orgChart1"/>
    <dgm:cxn modelId="{1AB65EE7-4B0F-43A6-BD7F-11B30E5FA9D7}" type="presParOf" srcId="{47E9C3CC-F454-4F96-BE1B-089F5064408A}" destId="{570DECC3-1F87-4C1F-AB14-E95EB5A5A507}" srcOrd="1" destOrd="0" presId="urn:microsoft.com/office/officeart/2005/8/layout/orgChart1"/>
    <dgm:cxn modelId="{A7277A21-1A25-4B36-9FED-B744FBD6F3EA}" type="presParOf" srcId="{D1AF630C-2F89-4B28-9811-1E6E95502054}" destId="{3A2F4744-7B60-45A5-9F08-62C84F52CEB1}" srcOrd="1" destOrd="0" presId="urn:microsoft.com/office/officeart/2005/8/layout/orgChart1"/>
    <dgm:cxn modelId="{0ABDBC02-A2A7-474A-A559-12FF14A6DB95}" type="presParOf" srcId="{D1AF630C-2F89-4B28-9811-1E6E95502054}" destId="{005305AB-3754-4333-9EE8-C4073256BFC4}" srcOrd="2" destOrd="0" presId="urn:microsoft.com/office/officeart/2005/8/layout/orgChart1"/>
    <dgm:cxn modelId="{DBD5952A-52F4-4DAF-A7A0-ABA0820FB7FF}" type="presParOf" srcId="{BF5F6317-157F-4F17-A473-83726EB7BA59}" destId="{5D53BDDD-2B3F-4D70-9725-1D5730F2855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EB4A74-20C1-4A9A-939A-66B440352822}" type="doc">
      <dgm:prSet loTypeId="urn:microsoft.com/office/officeart/2005/8/layout/orgChart1" loCatId="hierarchy" qsTypeId="urn:microsoft.com/office/officeart/2005/8/quickstyle/simple5" qsCatId="simple" csTypeId="urn:microsoft.com/office/officeart/2005/8/colors/accent1_3" csCatId="accent1" phldr="1"/>
      <dgm:spPr/>
      <dgm:t>
        <a:bodyPr/>
        <a:lstStyle/>
        <a:p>
          <a:endParaRPr lang="en-US"/>
        </a:p>
      </dgm:t>
    </dgm:pt>
    <dgm:pt modelId="{8A883084-6B8F-415D-B8FD-D6C689FE74A6}">
      <dgm:prSet phldrT="[Text]" phldr="0" custT="1"/>
      <dgm:spPr/>
      <dgm:t>
        <a:bodyPr/>
        <a:lstStyle/>
        <a:p>
          <a:pPr rtl="0"/>
          <a:r>
            <a:rPr lang="en-US" sz="2000" b="1" err="1">
              <a:latin typeface="+mn-lt"/>
            </a:rPr>
            <a:t>Erkunden</a:t>
          </a:r>
          <a:endParaRPr lang="en-US" sz="1900" b="1">
            <a:latin typeface="+mn-lt"/>
          </a:endParaRPr>
        </a:p>
      </dgm:t>
    </dgm:pt>
    <dgm:pt modelId="{65DEA661-EDEE-4032-9302-DD3F8B86453C}" type="parTrans" cxnId="{7A12F636-315F-4AAF-8F38-C4ABE6054FFB}">
      <dgm:prSet/>
      <dgm:spPr/>
      <dgm:t>
        <a:bodyPr/>
        <a:lstStyle/>
        <a:p>
          <a:endParaRPr lang="en-US" sz="1900" b="1">
            <a:solidFill>
              <a:srgbClr val="193553"/>
            </a:solidFill>
            <a:latin typeface="+mn-lt"/>
          </a:endParaRPr>
        </a:p>
      </dgm:t>
    </dgm:pt>
    <dgm:pt modelId="{7FDE7520-89F1-484C-B608-CC44BEACFB90}" type="sibTrans" cxnId="{7A12F636-315F-4AAF-8F38-C4ABE6054FFB}">
      <dgm:prSet/>
      <dgm:spPr/>
      <dgm:t>
        <a:bodyPr/>
        <a:lstStyle/>
        <a:p>
          <a:endParaRPr lang="en-US" sz="1900" b="1">
            <a:solidFill>
              <a:srgbClr val="193553"/>
            </a:solidFill>
            <a:latin typeface="+mn-lt"/>
          </a:endParaRPr>
        </a:p>
      </dgm:t>
    </dgm:pt>
    <dgm:pt modelId="{E8BFA3C0-FC25-40B0-9747-17E64172C260}">
      <dgm:prSet phldrT="[Text]" phldr="0" custT="1"/>
      <dgm:spPr/>
      <dgm:t>
        <a:bodyPr/>
        <a:lstStyle/>
        <a:p>
          <a:pPr rtl="0"/>
          <a:r>
            <a:rPr lang="en-US" sz="1900" b="1">
              <a:latin typeface="+mn-lt"/>
            </a:rPr>
            <a:t>Nachfragen</a:t>
          </a:r>
        </a:p>
      </dgm:t>
    </dgm:pt>
    <dgm:pt modelId="{C306FDBC-1608-4680-AF81-B103C2FEEC70}" type="parTrans" cxnId="{D289E64F-2908-4467-99E6-F8F70CA084D9}">
      <dgm:prSet/>
      <dgm:spPr/>
      <dgm:t>
        <a:bodyPr/>
        <a:lstStyle/>
        <a:p>
          <a:endParaRPr lang="en-US" sz="1900" b="1">
            <a:solidFill>
              <a:srgbClr val="193553"/>
            </a:solidFill>
            <a:latin typeface="+mn-lt"/>
          </a:endParaRPr>
        </a:p>
      </dgm:t>
    </dgm:pt>
    <dgm:pt modelId="{287375DE-B70B-45E7-AEE9-648E370563F0}" type="sibTrans" cxnId="{D289E64F-2908-4467-99E6-F8F70CA084D9}">
      <dgm:prSet/>
      <dgm:spPr/>
      <dgm:t>
        <a:bodyPr/>
        <a:lstStyle/>
        <a:p>
          <a:endParaRPr lang="en-US" sz="1900" b="1">
            <a:solidFill>
              <a:srgbClr val="193553"/>
            </a:solidFill>
            <a:latin typeface="+mn-lt"/>
          </a:endParaRPr>
        </a:p>
      </dgm:t>
    </dgm:pt>
    <dgm:pt modelId="{4836EA00-527A-438B-B537-D8DEE85884CA}">
      <dgm:prSet phldrT="[Text]" phldr="0" custT="1"/>
      <dgm:spPr/>
      <dgm:t>
        <a:bodyPr/>
        <a:lstStyle/>
        <a:p>
          <a:pPr rtl="0"/>
          <a:r>
            <a:rPr lang="en-US" sz="1900" b="1">
              <a:latin typeface="+mn-lt"/>
            </a:rPr>
            <a:t>Einfordern</a:t>
          </a:r>
        </a:p>
      </dgm:t>
    </dgm:pt>
    <dgm:pt modelId="{C18EFC3D-5E8A-4C33-B2D0-B78E69A45439}" type="parTrans" cxnId="{E9C55714-DA3A-4385-BD35-E05974DBD388}">
      <dgm:prSet/>
      <dgm:spPr/>
      <dgm:t>
        <a:bodyPr/>
        <a:lstStyle/>
        <a:p>
          <a:endParaRPr lang="en-US" sz="1900" b="1">
            <a:solidFill>
              <a:srgbClr val="193553"/>
            </a:solidFill>
            <a:latin typeface="+mn-lt"/>
          </a:endParaRPr>
        </a:p>
      </dgm:t>
    </dgm:pt>
    <dgm:pt modelId="{AFA81EE2-175D-4BEA-A657-7C15A940D550}" type="sibTrans" cxnId="{E9C55714-DA3A-4385-BD35-E05974DBD388}">
      <dgm:prSet/>
      <dgm:spPr/>
      <dgm:t>
        <a:bodyPr/>
        <a:lstStyle/>
        <a:p>
          <a:endParaRPr lang="en-US" sz="1900" b="1">
            <a:solidFill>
              <a:srgbClr val="193553"/>
            </a:solidFill>
            <a:latin typeface="+mn-lt"/>
          </a:endParaRPr>
        </a:p>
      </dgm:t>
    </dgm:pt>
    <dgm:pt modelId="{7D96AFF8-E29E-48FC-8BCC-DDF251F1CA17}">
      <dgm:prSet phldr="0" custT="1"/>
      <dgm:spPr/>
      <dgm:t>
        <a:bodyPr/>
        <a:lstStyle/>
        <a:p>
          <a:pPr rtl="0"/>
          <a:r>
            <a:rPr lang="en-US" sz="1900" b="1">
              <a:latin typeface="+mn-lt"/>
            </a:rPr>
            <a:t>Öffnen</a:t>
          </a:r>
        </a:p>
      </dgm:t>
    </dgm:pt>
    <dgm:pt modelId="{7B9AC215-A29B-46CD-B04F-447DC62B816C}" type="parTrans" cxnId="{ACCA2AD4-BBC0-4431-9289-6737E816AFC6}">
      <dgm:prSet/>
      <dgm:spPr/>
      <dgm:t>
        <a:bodyPr/>
        <a:lstStyle/>
        <a:p>
          <a:endParaRPr lang="de-DE" sz="1900" b="1">
            <a:solidFill>
              <a:srgbClr val="193553"/>
            </a:solidFill>
            <a:latin typeface="+mn-lt"/>
          </a:endParaRPr>
        </a:p>
      </dgm:t>
    </dgm:pt>
    <dgm:pt modelId="{54143918-23BC-463A-B8EF-6B2F8CBB05D6}" type="sibTrans" cxnId="{ACCA2AD4-BBC0-4431-9289-6737E816AFC6}">
      <dgm:prSet/>
      <dgm:spPr/>
      <dgm:t>
        <a:bodyPr/>
        <a:lstStyle/>
        <a:p>
          <a:endParaRPr lang="de-DE" sz="1900" b="1">
            <a:solidFill>
              <a:srgbClr val="193553"/>
            </a:solidFill>
            <a:latin typeface="+mn-lt"/>
          </a:endParaRPr>
        </a:p>
      </dgm:t>
    </dgm:pt>
    <dgm:pt modelId="{C2F7AAEF-EAA5-410C-80CF-AB16EF324A83}">
      <dgm:prSet phldr="0" custT="1"/>
      <dgm:spPr/>
      <dgm:t>
        <a:bodyPr/>
        <a:lstStyle/>
        <a:p>
          <a:r>
            <a:rPr lang="en-US" sz="1900" b="1">
              <a:latin typeface="+mn-lt"/>
            </a:rPr>
            <a:t>Fokusssieren</a:t>
          </a:r>
        </a:p>
      </dgm:t>
    </dgm:pt>
    <dgm:pt modelId="{35115BC2-CD93-4B07-94BB-CC9A6F4E82DE}" type="parTrans" cxnId="{F4E74182-AC17-41B7-9247-AB802864694A}">
      <dgm:prSet/>
      <dgm:spPr/>
      <dgm:t>
        <a:bodyPr/>
        <a:lstStyle/>
        <a:p>
          <a:endParaRPr lang="de-DE" sz="1900" b="1">
            <a:solidFill>
              <a:srgbClr val="193553"/>
            </a:solidFill>
            <a:latin typeface="+mn-lt"/>
          </a:endParaRPr>
        </a:p>
      </dgm:t>
    </dgm:pt>
    <dgm:pt modelId="{372215B7-A9C0-4724-8E26-AB80D6FB2539}" type="sibTrans" cxnId="{F4E74182-AC17-41B7-9247-AB802864694A}">
      <dgm:prSet/>
      <dgm:spPr/>
      <dgm:t>
        <a:bodyPr/>
        <a:lstStyle/>
        <a:p>
          <a:endParaRPr lang="de-DE" sz="1900" b="1">
            <a:solidFill>
              <a:srgbClr val="193553"/>
            </a:solidFill>
            <a:latin typeface="+mn-lt"/>
          </a:endParaRPr>
        </a:p>
      </dgm:t>
    </dgm:pt>
    <dgm:pt modelId="{4600B01F-A165-4638-8B39-9E0C74C8212E}">
      <dgm:prSet phldr="0" custT="1"/>
      <dgm:spPr/>
      <dgm:t>
        <a:bodyPr/>
        <a:lstStyle/>
        <a:p>
          <a:r>
            <a:rPr lang="en-US" sz="1900" b="1">
              <a:latin typeface="+mn-lt"/>
            </a:rPr>
            <a:t>Strukturieren</a:t>
          </a:r>
        </a:p>
      </dgm:t>
    </dgm:pt>
    <dgm:pt modelId="{5031D62E-782E-4E48-8EF0-8DE0F8262CB6}" type="parTrans" cxnId="{B49F0416-B3F5-4D87-A989-60C72C80B834}">
      <dgm:prSet/>
      <dgm:spPr/>
      <dgm:t>
        <a:bodyPr/>
        <a:lstStyle/>
        <a:p>
          <a:endParaRPr lang="de-DE" sz="1900" b="1">
            <a:solidFill>
              <a:srgbClr val="193553"/>
            </a:solidFill>
            <a:latin typeface="+mn-lt"/>
          </a:endParaRPr>
        </a:p>
      </dgm:t>
    </dgm:pt>
    <dgm:pt modelId="{ABD4A958-8731-4A1F-81A3-F74DB9D09D84}" type="sibTrans" cxnId="{B49F0416-B3F5-4D87-A989-60C72C80B834}">
      <dgm:prSet/>
      <dgm:spPr/>
      <dgm:t>
        <a:bodyPr/>
        <a:lstStyle/>
        <a:p>
          <a:endParaRPr lang="de-DE" sz="1900" b="1">
            <a:solidFill>
              <a:srgbClr val="193553"/>
            </a:solidFill>
            <a:latin typeface="+mn-lt"/>
          </a:endParaRPr>
        </a:p>
      </dgm:t>
    </dgm:pt>
    <dgm:pt modelId="{7F3E68A6-D71D-4110-9190-809DA68F9132}">
      <dgm:prSet phldr="0" custT="1"/>
      <dgm:spPr/>
      <dgm:t>
        <a:bodyPr/>
        <a:lstStyle/>
        <a:p>
          <a:r>
            <a:rPr lang="en-US" sz="1900" b="1">
              <a:latin typeface="+mn-lt"/>
            </a:rPr>
            <a:t>Wiedergeben</a:t>
          </a:r>
        </a:p>
      </dgm:t>
    </dgm:pt>
    <dgm:pt modelId="{BE899605-E988-48B4-BD9F-D926F40C9F89}" type="parTrans" cxnId="{A01BE144-2847-43B0-9C65-01EE0B06DB0F}">
      <dgm:prSet/>
      <dgm:spPr/>
      <dgm:t>
        <a:bodyPr/>
        <a:lstStyle/>
        <a:p>
          <a:endParaRPr lang="de-DE" sz="1900" b="1">
            <a:solidFill>
              <a:srgbClr val="193553"/>
            </a:solidFill>
            <a:latin typeface="+mn-lt"/>
          </a:endParaRPr>
        </a:p>
      </dgm:t>
    </dgm:pt>
    <dgm:pt modelId="{DC38206E-CB9D-41AA-8D4C-CB287C9231E5}" type="sibTrans" cxnId="{A01BE144-2847-43B0-9C65-01EE0B06DB0F}">
      <dgm:prSet/>
      <dgm:spPr/>
      <dgm:t>
        <a:bodyPr/>
        <a:lstStyle/>
        <a:p>
          <a:endParaRPr lang="de-DE" sz="1900" b="1">
            <a:solidFill>
              <a:srgbClr val="193553"/>
            </a:solidFill>
            <a:latin typeface="+mn-lt"/>
          </a:endParaRPr>
        </a:p>
      </dgm:t>
    </dgm:pt>
    <dgm:pt modelId="{DA721AFA-F5B6-45A1-98B8-0C7568268A68}">
      <dgm:prSet phldrT="[Text]" phldr="0" custT="1"/>
      <dgm:spPr/>
      <dgm:t>
        <a:bodyPr/>
        <a:lstStyle/>
        <a:p>
          <a:pPr rtl="0"/>
          <a:r>
            <a:rPr lang="en-US" sz="1900" b="1">
              <a:latin typeface="+mn-lt"/>
            </a:rPr>
            <a:t>TTM</a:t>
          </a:r>
        </a:p>
      </dgm:t>
    </dgm:pt>
    <dgm:pt modelId="{56123E23-74D5-4D38-ACCC-0CD29D404872}" type="sibTrans" cxnId="{D5B9D51A-AA2F-44C6-854B-A9540CB64EFA}">
      <dgm:prSet/>
      <dgm:spPr/>
      <dgm:t>
        <a:bodyPr/>
        <a:lstStyle/>
        <a:p>
          <a:endParaRPr lang="en-US" sz="1900" b="1">
            <a:solidFill>
              <a:srgbClr val="193553"/>
            </a:solidFill>
            <a:latin typeface="+mn-lt"/>
          </a:endParaRPr>
        </a:p>
      </dgm:t>
    </dgm:pt>
    <dgm:pt modelId="{110A07E7-D25F-4F4E-BF7B-1B11903EFEE0}" type="parTrans" cxnId="{D5B9D51A-AA2F-44C6-854B-A9540CB64EFA}">
      <dgm:prSet/>
      <dgm:spPr/>
      <dgm:t>
        <a:bodyPr/>
        <a:lstStyle/>
        <a:p>
          <a:endParaRPr lang="en-US" sz="1900" b="1">
            <a:solidFill>
              <a:srgbClr val="193553"/>
            </a:solidFill>
            <a:latin typeface="+mn-lt"/>
          </a:endParaRPr>
        </a:p>
      </dgm:t>
    </dgm:pt>
    <dgm:pt modelId="{FBCBB54F-407A-44A7-BC63-EFCC0A9CE09F}" type="pres">
      <dgm:prSet presAssocID="{F1EB4A74-20C1-4A9A-939A-66B440352822}" presName="hierChild1" presStyleCnt="0">
        <dgm:presLayoutVars>
          <dgm:orgChart val="1"/>
          <dgm:chPref val="1"/>
          <dgm:dir/>
          <dgm:animOne val="branch"/>
          <dgm:animLvl val="lvl"/>
          <dgm:resizeHandles/>
        </dgm:presLayoutVars>
      </dgm:prSet>
      <dgm:spPr/>
    </dgm:pt>
    <dgm:pt modelId="{BF5F6317-157F-4F17-A473-83726EB7BA59}" type="pres">
      <dgm:prSet presAssocID="{DA721AFA-F5B6-45A1-98B8-0C7568268A68}" presName="hierRoot1" presStyleCnt="0">
        <dgm:presLayoutVars>
          <dgm:hierBranch val="init"/>
        </dgm:presLayoutVars>
      </dgm:prSet>
      <dgm:spPr/>
    </dgm:pt>
    <dgm:pt modelId="{97DEA78A-8FFF-4D6F-B4FC-9DF1A08B38B4}" type="pres">
      <dgm:prSet presAssocID="{DA721AFA-F5B6-45A1-98B8-0C7568268A68}" presName="rootComposite1" presStyleCnt="0"/>
      <dgm:spPr/>
    </dgm:pt>
    <dgm:pt modelId="{D679534C-FABE-41EC-9477-057157AE7D42}" type="pres">
      <dgm:prSet presAssocID="{DA721AFA-F5B6-45A1-98B8-0C7568268A68}" presName="rootText1" presStyleLbl="node0" presStyleIdx="0" presStyleCnt="1">
        <dgm:presLayoutVars>
          <dgm:chPref val="3"/>
        </dgm:presLayoutVars>
      </dgm:prSet>
      <dgm:spPr/>
    </dgm:pt>
    <dgm:pt modelId="{31758536-CFFC-4E72-85E5-3B96C8A55742}" type="pres">
      <dgm:prSet presAssocID="{DA721AFA-F5B6-45A1-98B8-0C7568268A68}" presName="rootConnector1" presStyleLbl="node1" presStyleIdx="0" presStyleCnt="0"/>
      <dgm:spPr/>
    </dgm:pt>
    <dgm:pt modelId="{A8280936-6D6D-403D-8F6B-93CEED39D055}" type="pres">
      <dgm:prSet presAssocID="{DA721AFA-F5B6-45A1-98B8-0C7568268A68}" presName="hierChild2" presStyleCnt="0"/>
      <dgm:spPr/>
    </dgm:pt>
    <dgm:pt modelId="{89198681-6C74-491D-A04C-D41456077FD3}" type="pres">
      <dgm:prSet presAssocID="{65DEA661-EDEE-4032-9302-DD3F8B86453C}" presName="Name37" presStyleLbl="parChTrans1D2" presStyleIdx="0" presStyleCnt="7"/>
      <dgm:spPr/>
    </dgm:pt>
    <dgm:pt modelId="{71C4E087-9870-4086-86B7-C1AE0165D1C1}" type="pres">
      <dgm:prSet presAssocID="{8A883084-6B8F-415D-B8FD-D6C689FE74A6}" presName="hierRoot2" presStyleCnt="0">
        <dgm:presLayoutVars>
          <dgm:hierBranch val="init"/>
        </dgm:presLayoutVars>
      </dgm:prSet>
      <dgm:spPr/>
    </dgm:pt>
    <dgm:pt modelId="{9C96978F-E904-4450-9C96-C211CDBE23B4}" type="pres">
      <dgm:prSet presAssocID="{8A883084-6B8F-415D-B8FD-D6C689FE74A6}" presName="rootComposite" presStyleCnt="0"/>
      <dgm:spPr/>
    </dgm:pt>
    <dgm:pt modelId="{474A49E1-51C7-4BAE-AAB3-3AF1BD7302DD}" type="pres">
      <dgm:prSet presAssocID="{8A883084-6B8F-415D-B8FD-D6C689FE74A6}" presName="rootText" presStyleLbl="node2" presStyleIdx="0" presStyleCnt="7" custScaleY="311898" custLinFactNeighborY="26061">
        <dgm:presLayoutVars>
          <dgm:chPref val="3"/>
        </dgm:presLayoutVars>
      </dgm:prSet>
      <dgm:spPr/>
    </dgm:pt>
    <dgm:pt modelId="{72DC7121-4359-4C02-B7FA-F21D5332FE2F}" type="pres">
      <dgm:prSet presAssocID="{8A883084-6B8F-415D-B8FD-D6C689FE74A6}" presName="rootConnector" presStyleLbl="node2" presStyleIdx="0" presStyleCnt="7"/>
      <dgm:spPr/>
    </dgm:pt>
    <dgm:pt modelId="{F6C75F58-75EB-4890-8D29-4EE7A292FFC5}" type="pres">
      <dgm:prSet presAssocID="{8A883084-6B8F-415D-B8FD-D6C689FE74A6}" presName="hierChild4" presStyleCnt="0"/>
      <dgm:spPr/>
    </dgm:pt>
    <dgm:pt modelId="{1231A22D-1D14-4AF9-9CA8-3E1D46CAA79D}" type="pres">
      <dgm:prSet presAssocID="{8A883084-6B8F-415D-B8FD-D6C689FE74A6}" presName="hierChild5" presStyleCnt="0"/>
      <dgm:spPr/>
    </dgm:pt>
    <dgm:pt modelId="{75AFF494-9750-4F5F-BDA1-811021D1DDF9}" type="pres">
      <dgm:prSet presAssocID="{C306FDBC-1608-4680-AF81-B103C2FEEC70}" presName="Name37" presStyleLbl="parChTrans1D2" presStyleIdx="1" presStyleCnt="7"/>
      <dgm:spPr/>
    </dgm:pt>
    <dgm:pt modelId="{A4184D62-9BCC-49DD-8B7F-2D585D0276DE}" type="pres">
      <dgm:prSet presAssocID="{E8BFA3C0-FC25-40B0-9747-17E64172C260}" presName="hierRoot2" presStyleCnt="0">
        <dgm:presLayoutVars>
          <dgm:hierBranch val="init"/>
        </dgm:presLayoutVars>
      </dgm:prSet>
      <dgm:spPr/>
    </dgm:pt>
    <dgm:pt modelId="{762AC90E-462C-4CFD-A765-CE0E86BE9CBA}" type="pres">
      <dgm:prSet presAssocID="{E8BFA3C0-FC25-40B0-9747-17E64172C260}" presName="rootComposite" presStyleCnt="0"/>
      <dgm:spPr/>
    </dgm:pt>
    <dgm:pt modelId="{4C9E4E37-DC43-4626-8FF7-622386A64E29}" type="pres">
      <dgm:prSet presAssocID="{E8BFA3C0-FC25-40B0-9747-17E64172C260}" presName="rootText" presStyleLbl="node2" presStyleIdx="1" presStyleCnt="7" custScaleY="311898" custLinFactNeighborY="26061">
        <dgm:presLayoutVars>
          <dgm:chPref val="3"/>
        </dgm:presLayoutVars>
      </dgm:prSet>
      <dgm:spPr/>
    </dgm:pt>
    <dgm:pt modelId="{5EA7B75B-E6A2-4BA2-8D2B-B2826C37F59C}" type="pres">
      <dgm:prSet presAssocID="{E8BFA3C0-FC25-40B0-9747-17E64172C260}" presName="rootConnector" presStyleLbl="node2" presStyleIdx="1" presStyleCnt="7"/>
      <dgm:spPr/>
    </dgm:pt>
    <dgm:pt modelId="{731EC7AA-0146-43F5-81AE-10051222BA76}" type="pres">
      <dgm:prSet presAssocID="{E8BFA3C0-FC25-40B0-9747-17E64172C260}" presName="hierChild4" presStyleCnt="0"/>
      <dgm:spPr/>
    </dgm:pt>
    <dgm:pt modelId="{6CBECBBE-F4AB-49CA-A60D-99D2EC9CF238}" type="pres">
      <dgm:prSet presAssocID="{E8BFA3C0-FC25-40B0-9747-17E64172C260}" presName="hierChild5" presStyleCnt="0"/>
      <dgm:spPr/>
    </dgm:pt>
    <dgm:pt modelId="{0878F295-1D2E-4856-8264-5165F89A6353}" type="pres">
      <dgm:prSet presAssocID="{C18EFC3D-5E8A-4C33-B2D0-B78E69A45439}" presName="Name37" presStyleLbl="parChTrans1D2" presStyleIdx="2" presStyleCnt="7"/>
      <dgm:spPr/>
    </dgm:pt>
    <dgm:pt modelId="{7EE37EA8-0D24-452C-9365-10EF1E58E198}" type="pres">
      <dgm:prSet presAssocID="{4836EA00-527A-438B-B537-D8DEE85884CA}" presName="hierRoot2" presStyleCnt="0">
        <dgm:presLayoutVars>
          <dgm:hierBranch val="init"/>
        </dgm:presLayoutVars>
      </dgm:prSet>
      <dgm:spPr/>
    </dgm:pt>
    <dgm:pt modelId="{FAE8E581-0660-4854-BA06-FBEF7AFC3A8A}" type="pres">
      <dgm:prSet presAssocID="{4836EA00-527A-438B-B537-D8DEE85884CA}" presName="rootComposite" presStyleCnt="0"/>
      <dgm:spPr/>
    </dgm:pt>
    <dgm:pt modelId="{48045BC3-DE4E-44D4-AA2D-1E562FEA5F92}" type="pres">
      <dgm:prSet presAssocID="{4836EA00-527A-438B-B537-D8DEE85884CA}" presName="rootText" presStyleLbl="node2" presStyleIdx="2" presStyleCnt="7" custScaleY="311898" custLinFactNeighborY="26061">
        <dgm:presLayoutVars>
          <dgm:chPref val="3"/>
        </dgm:presLayoutVars>
      </dgm:prSet>
      <dgm:spPr/>
    </dgm:pt>
    <dgm:pt modelId="{3EA02D26-35B0-434A-8D30-6EA7045ECB06}" type="pres">
      <dgm:prSet presAssocID="{4836EA00-527A-438B-B537-D8DEE85884CA}" presName="rootConnector" presStyleLbl="node2" presStyleIdx="2" presStyleCnt="7"/>
      <dgm:spPr/>
    </dgm:pt>
    <dgm:pt modelId="{E3466929-4354-445B-91C8-B95B949728F4}" type="pres">
      <dgm:prSet presAssocID="{4836EA00-527A-438B-B537-D8DEE85884CA}" presName="hierChild4" presStyleCnt="0"/>
      <dgm:spPr/>
    </dgm:pt>
    <dgm:pt modelId="{06DB6037-83E5-4032-B066-4B80081F42C4}" type="pres">
      <dgm:prSet presAssocID="{4836EA00-527A-438B-B537-D8DEE85884CA}" presName="hierChild5" presStyleCnt="0"/>
      <dgm:spPr/>
    </dgm:pt>
    <dgm:pt modelId="{5939CC9C-AF45-4533-9C2E-59D6E5C453D3}" type="pres">
      <dgm:prSet presAssocID="{7B9AC215-A29B-46CD-B04F-447DC62B816C}" presName="Name37" presStyleLbl="parChTrans1D2" presStyleIdx="3" presStyleCnt="7"/>
      <dgm:spPr/>
    </dgm:pt>
    <dgm:pt modelId="{E7EAA50B-43CC-4382-BC5C-203BA96F1997}" type="pres">
      <dgm:prSet presAssocID="{7D96AFF8-E29E-48FC-8BCC-DDF251F1CA17}" presName="hierRoot2" presStyleCnt="0">
        <dgm:presLayoutVars>
          <dgm:hierBranch val="init"/>
        </dgm:presLayoutVars>
      </dgm:prSet>
      <dgm:spPr/>
    </dgm:pt>
    <dgm:pt modelId="{886F1E9B-63F5-4FF8-84B7-610AE982433B}" type="pres">
      <dgm:prSet presAssocID="{7D96AFF8-E29E-48FC-8BCC-DDF251F1CA17}" presName="rootComposite" presStyleCnt="0"/>
      <dgm:spPr/>
    </dgm:pt>
    <dgm:pt modelId="{85E85437-A3EF-42AF-8BED-576A957314EF}" type="pres">
      <dgm:prSet presAssocID="{7D96AFF8-E29E-48FC-8BCC-DDF251F1CA17}" presName="rootText" presStyleLbl="node2" presStyleIdx="3" presStyleCnt="7" custScaleY="311898" custLinFactNeighborY="26061">
        <dgm:presLayoutVars>
          <dgm:chPref val="3"/>
        </dgm:presLayoutVars>
      </dgm:prSet>
      <dgm:spPr/>
    </dgm:pt>
    <dgm:pt modelId="{2E550EBE-90F2-4D87-81A7-99DD154167CA}" type="pres">
      <dgm:prSet presAssocID="{7D96AFF8-E29E-48FC-8BCC-DDF251F1CA17}" presName="rootConnector" presStyleLbl="node2" presStyleIdx="3" presStyleCnt="7"/>
      <dgm:spPr/>
    </dgm:pt>
    <dgm:pt modelId="{B2A9AF54-D046-4358-9D01-3DAB0537880E}" type="pres">
      <dgm:prSet presAssocID="{7D96AFF8-E29E-48FC-8BCC-DDF251F1CA17}" presName="hierChild4" presStyleCnt="0"/>
      <dgm:spPr/>
    </dgm:pt>
    <dgm:pt modelId="{D3F6FDBB-D8C3-499A-81A7-AB62E3AFDB05}" type="pres">
      <dgm:prSet presAssocID="{7D96AFF8-E29E-48FC-8BCC-DDF251F1CA17}" presName="hierChild5" presStyleCnt="0"/>
      <dgm:spPr/>
    </dgm:pt>
    <dgm:pt modelId="{7F92E412-D33C-4678-B2A4-39DCFDE8180E}" type="pres">
      <dgm:prSet presAssocID="{BE899605-E988-48B4-BD9F-D926F40C9F89}" presName="Name37" presStyleLbl="parChTrans1D2" presStyleIdx="4" presStyleCnt="7"/>
      <dgm:spPr/>
    </dgm:pt>
    <dgm:pt modelId="{CF2E9E3C-E77D-4B20-AA25-979AFE668331}" type="pres">
      <dgm:prSet presAssocID="{7F3E68A6-D71D-4110-9190-809DA68F9132}" presName="hierRoot2" presStyleCnt="0">
        <dgm:presLayoutVars>
          <dgm:hierBranch val="init"/>
        </dgm:presLayoutVars>
      </dgm:prSet>
      <dgm:spPr/>
    </dgm:pt>
    <dgm:pt modelId="{EE9E60E9-7807-4D0B-8955-09BCAD836BF7}" type="pres">
      <dgm:prSet presAssocID="{7F3E68A6-D71D-4110-9190-809DA68F9132}" presName="rootComposite" presStyleCnt="0"/>
      <dgm:spPr/>
    </dgm:pt>
    <dgm:pt modelId="{0E751CC3-6C35-486C-9BFB-9F4D2DED5C04}" type="pres">
      <dgm:prSet presAssocID="{7F3E68A6-D71D-4110-9190-809DA68F9132}" presName="rootText" presStyleLbl="node2" presStyleIdx="4" presStyleCnt="7" custScaleY="311898" custLinFactNeighborY="26061">
        <dgm:presLayoutVars>
          <dgm:chPref val="3"/>
        </dgm:presLayoutVars>
      </dgm:prSet>
      <dgm:spPr/>
    </dgm:pt>
    <dgm:pt modelId="{438F9E78-5CD3-4BCF-A0D5-D307E08BF5DE}" type="pres">
      <dgm:prSet presAssocID="{7F3E68A6-D71D-4110-9190-809DA68F9132}" presName="rootConnector" presStyleLbl="node2" presStyleIdx="4" presStyleCnt="7"/>
      <dgm:spPr/>
    </dgm:pt>
    <dgm:pt modelId="{CB0EA27B-F570-4A75-8EC0-B44DDDB1120E}" type="pres">
      <dgm:prSet presAssocID="{7F3E68A6-D71D-4110-9190-809DA68F9132}" presName="hierChild4" presStyleCnt="0"/>
      <dgm:spPr/>
    </dgm:pt>
    <dgm:pt modelId="{F0BD0D7E-A83A-423A-B748-A4CFF8BEDDE8}" type="pres">
      <dgm:prSet presAssocID="{7F3E68A6-D71D-4110-9190-809DA68F9132}" presName="hierChild5" presStyleCnt="0"/>
      <dgm:spPr/>
    </dgm:pt>
    <dgm:pt modelId="{5DE62BFB-F978-4947-AC2E-ECE10D87C711}" type="pres">
      <dgm:prSet presAssocID="{35115BC2-CD93-4B07-94BB-CC9A6F4E82DE}" presName="Name37" presStyleLbl="parChTrans1D2" presStyleIdx="5" presStyleCnt="7"/>
      <dgm:spPr/>
    </dgm:pt>
    <dgm:pt modelId="{020EBD0A-FA2B-4426-B70B-B91514E5AE1A}" type="pres">
      <dgm:prSet presAssocID="{C2F7AAEF-EAA5-410C-80CF-AB16EF324A83}" presName="hierRoot2" presStyleCnt="0">
        <dgm:presLayoutVars>
          <dgm:hierBranch val="init"/>
        </dgm:presLayoutVars>
      </dgm:prSet>
      <dgm:spPr/>
    </dgm:pt>
    <dgm:pt modelId="{F123FF73-1A6B-4619-B6C0-0FA5F5B67E84}" type="pres">
      <dgm:prSet presAssocID="{C2F7AAEF-EAA5-410C-80CF-AB16EF324A83}" presName="rootComposite" presStyleCnt="0"/>
      <dgm:spPr/>
    </dgm:pt>
    <dgm:pt modelId="{BD7B2CD2-A767-4455-927B-42A86F10FA1A}" type="pres">
      <dgm:prSet presAssocID="{C2F7AAEF-EAA5-410C-80CF-AB16EF324A83}" presName="rootText" presStyleLbl="node2" presStyleIdx="5" presStyleCnt="7" custScaleY="311898" custLinFactNeighborY="26061">
        <dgm:presLayoutVars>
          <dgm:chPref val="3"/>
        </dgm:presLayoutVars>
      </dgm:prSet>
      <dgm:spPr/>
    </dgm:pt>
    <dgm:pt modelId="{DB1792F4-B47F-4582-8D6E-F68D282E4152}" type="pres">
      <dgm:prSet presAssocID="{C2F7AAEF-EAA5-410C-80CF-AB16EF324A83}" presName="rootConnector" presStyleLbl="node2" presStyleIdx="5" presStyleCnt="7"/>
      <dgm:spPr/>
    </dgm:pt>
    <dgm:pt modelId="{7350076A-A628-448D-9D8B-351D111D5D66}" type="pres">
      <dgm:prSet presAssocID="{C2F7AAEF-EAA5-410C-80CF-AB16EF324A83}" presName="hierChild4" presStyleCnt="0"/>
      <dgm:spPr/>
    </dgm:pt>
    <dgm:pt modelId="{246FF8C8-9A42-46EA-9199-E4498A6CCBE7}" type="pres">
      <dgm:prSet presAssocID="{C2F7AAEF-EAA5-410C-80CF-AB16EF324A83}" presName="hierChild5" presStyleCnt="0"/>
      <dgm:spPr/>
    </dgm:pt>
    <dgm:pt modelId="{1A2BF625-9E60-42A0-8841-0A94A7051167}" type="pres">
      <dgm:prSet presAssocID="{5031D62E-782E-4E48-8EF0-8DE0F8262CB6}" presName="Name37" presStyleLbl="parChTrans1D2" presStyleIdx="6" presStyleCnt="7"/>
      <dgm:spPr/>
    </dgm:pt>
    <dgm:pt modelId="{D1AF630C-2F89-4B28-9811-1E6E95502054}" type="pres">
      <dgm:prSet presAssocID="{4600B01F-A165-4638-8B39-9E0C74C8212E}" presName="hierRoot2" presStyleCnt="0">
        <dgm:presLayoutVars>
          <dgm:hierBranch val="init"/>
        </dgm:presLayoutVars>
      </dgm:prSet>
      <dgm:spPr/>
    </dgm:pt>
    <dgm:pt modelId="{47E9C3CC-F454-4F96-BE1B-089F5064408A}" type="pres">
      <dgm:prSet presAssocID="{4600B01F-A165-4638-8B39-9E0C74C8212E}" presName="rootComposite" presStyleCnt="0"/>
      <dgm:spPr/>
    </dgm:pt>
    <dgm:pt modelId="{831454AA-FD88-4E38-AD55-51EC51AA6309}" type="pres">
      <dgm:prSet presAssocID="{4600B01F-A165-4638-8B39-9E0C74C8212E}" presName="rootText" presStyleLbl="node2" presStyleIdx="6" presStyleCnt="7" custScaleY="311898" custLinFactNeighborX="-405" custLinFactNeighborY="26061">
        <dgm:presLayoutVars>
          <dgm:chPref val="3"/>
        </dgm:presLayoutVars>
      </dgm:prSet>
      <dgm:spPr/>
    </dgm:pt>
    <dgm:pt modelId="{570DECC3-1F87-4C1F-AB14-E95EB5A5A507}" type="pres">
      <dgm:prSet presAssocID="{4600B01F-A165-4638-8B39-9E0C74C8212E}" presName="rootConnector" presStyleLbl="node2" presStyleIdx="6" presStyleCnt="7"/>
      <dgm:spPr/>
    </dgm:pt>
    <dgm:pt modelId="{3A2F4744-7B60-45A5-9F08-62C84F52CEB1}" type="pres">
      <dgm:prSet presAssocID="{4600B01F-A165-4638-8B39-9E0C74C8212E}" presName="hierChild4" presStyleCnt="0"/>
      <dgm:spPr/>
    </dgm:pt>
    <dgm:pt modelId="{005305AB-3754-4333-9EE8-C4073256BFC4}" type="pres">
      <dgm:prSet presAssocID="{4600B01F-A165-4638-8B39-9E0C74C8212E}" presName="hierChild5" presStyleCnt="0"/>
      <dgm:spPr/>
    </dgm:pt>
    <dgm:pt modelId="{5D53BDDD-2B3F-4D70-9725-1D5730F2855A}" type="pres">
      <dgm:prSet presAssocID="{DA721AFA-F5B6-45A1-98B8-0C7568268A68}" presName="hierChild3" presStyleCnt="0"/>
      <dgm:spPr/>
    </dgm:pt>
  </dgm:ptLst>
  <dgm:cxnLst>
    <dgm:cxn modelId="{E9C55714-DA3A-4385-BD35-E05974DBD388}" srcId="{DA721AFA-F5B6-45A1-98B8-0C7568268A68}" destId="{4836EA00-527A-438B-B537-D8DEE85884CA}" srcOrd="2" destOrd="0" parTransId="{C18EFC3D-5E8A-4C33-B2D0-B78E69A45439}" sibTransId="{AFA81EE2-175D-4BEA-A657-7C15A940D550}"/>
    <dgm:cxn modelId="{B49F0416-B3F5-4D87-A989-60C72C80B834}" srcId="{DA721AFA-F5B6-45A1-98B8-0C7568268A68}" destId="{4600B01F-A165-4638-8B39-9E0C74C8212E}" srcOrd="6" destOrd="0" parTransId="{5031D62E-782E-4E48-8EF0-8DE0F8262CB6}" sibTransId="{ABD4A958-8731-4A1F-81A3-F74DB9D09D84}"/>
    <dgm:cxn modelId="{D5B9D51A-AA2F-44C6-854B-A9540CB64EFA}" srcId="{F1EB4A74-20C1-4A9A-939A-66B440352822}" destId="{DA721AFA-F5B6-45A1-98B8-0C7568268A68}" srcOrd="0" destOrd="0" parTransId="{110A07E7-D25F-4F4E-BF7B-1B11903EFEE0}" sibTransId="{56123E23-74D5-4D38-ACCC-0CD29D404872}"/>
    <dgm:cxn modelId="{B3500C1B-F168-4433-9754-BDF17B074603}" type="presOf" srcId="{7B9AC215-A29B-46CD-B04F-447DC62B816C}" destId="{5939CC9C-AF45-4533-9C2E-59D6E5C453D3}" srcOrd="0" destOrd="0" presId="urn:microsoft.com/office/officeart/2005/8/layout/orgChart1"/>
    <dgm:cxn modelId="{49609828-CC5E-49DB-8510-3FE23411CC28}" type="presOf" srcId="{5031D62E-782E-4E48-8EF0-8DE0F8262CB6}" destId="{1A2BF625-9E60-42A0-8841-0A94A7051167}" srcOrd="0" destOrd="0" presId="urn:microsoft.com/office/officeart/2005/8/layout/orgChart1"/>
    <dgm:cxn modelId="{D7E06830-924C-4398-9DB9-4757018389F2}" type="presOf" srcId="{7F3E68A6-D71D-4110-9190-809DA68F9132}" destId="{438F9E78-5CD3-4BCF-A0D5-D307E08BF5DE}" srcOrd="1" destOrd="0" presId="urn:microsoft.com/office/officeart/2005/8/layout/orgChart1"/>
    <dgm:cxn modelId="{917ADC32-5347-4E03-BC57-2A6726A33A3C}" type="presOf" srcId="{7F3E68A6-D71D-4110-9190-809DA68F9132}" destId="{0E751CC3-6C35-486C-9BFB-9F4D2DED5C04}" srcOrd="0" destOrd="0" presId="urn:microsoft.com/office/officeart/2005/8/layout/orgChart1"/>
    <dgm:cxn modelId="{7A12F636-315F-4AAF-8F38-C4ABE6054FFB}" srcId="{DA721AFA-F5B6-45A1-98B8-0C7568268A68}" destId="{8A883084-6B8F-415D-B8FD-D6C689FE74A6}" srcOrd="0" destOrd="0" parTransId="{65DEA661-EDEE-4032-9302-DD3F8B86453C}" sibTransId="{7FDE7520-89F1-484C-B608-CC44BEACFB90}"/>
    <dgm:cxn modelId="{20F24F3E-5645-459B-A1F3-A628C1D7DC9A}" type="presOf" srcId="{35115BC2-CD93-4B07-94BB-CC9A6F4E82DE}" destId="{5DE62BFB-F978-4947-AC2E-ECE10D87C711}" srcOrd="0" destOrd="0" presId="urn:microsoft.com/office/officeart/2005/8/layout/orgChart1"/>
    <dgm:cxn modelId="{A01BE144-2847-43B0-9C65-01EE0B06DB0F}" srcId="{DA721AFA-F5B6-45A1-98B8-0C7568268A68}" destId="{7F3E68A6-D71D-4110-9190-809DA68F9132}" srcOrd="4" destOrd="0" parTransId="{BE899605-E988-48B4-BD9F-D926F40C9F89}" sibTransId="{DC38206E-CB9D-41AA-8D4C-CB287C9231E5}"/>
    <dgm:cxn modelId="{DA332845-9A65-4F6F-B999-7F7004DA7D2F}" type="presOf" srcId="{DA721AFA-F5B6-45A1-98B8-0C7568268A68}" destId="{31758536-CFFC-4E72-85E5-3B96C8A55742}" srcOrd="1" destOrd="0" presId="urn:microsoft.com/office/officeart/2005/8/layout/orgChart1"/>
    <dgm:cxn modelId="{E6AB8946-8FC6-494E-B72B-64B16C9F49D5}" type="presOf" srcId="{65DEA661-EDEE-4032-9302-DD3F8B86453C}" destId="{89198681-6C74-491D-A04C-D41456077FD3}" srcOrd="0" destOrd="0" presId="urn:microsoft.com/office/officeart/2005/8/layout/orgChart1"/>
    <dgm:cxn modelId="{03D6DB4C-802A-453D-995F-046ED2D14A69}" type="presOf" srcId="{C18EFC3D-5E8A-4C33-B2D0-B78E69A45439}" destId="{0878F295-1D2E-4856-8264-5165F89A6353}" srcOrd="0" destOrd="0" presId="urn:microsoft.com/office/officeart/2005/8/layout/orgChart1"/>
    <dgm:cxn modelId="{D289E64F-2908-4467-99E6-F8F70CA084D9}" srcId="{DA721AFA-F5B6-45A1-98B8-0C7568268A68}" destId="{E8BFA3C0-FC25-40B0-9747-17E64172C260}" srcOrd="1" destOrd="0" parTransId="{C306FDBC-1608-4680-AF81-B103C2FEEC70}" sibTransId="{287375DE-B70B-45E7-AEE9-648E370563F0}"/>
    <dgm:cxn modelId="{CE2CEA65-9C1E-41C7-B430-C070BBBA2624}" type="presOf" srcId="{C2F7AAEF-EAA5-410C-80CF-AB16EF324A83}" destId="{DB1792F4-B47F-4582-8D6E-F68D282E4152}" srcOrd="1" destOrd="0" presId="urn:microsoft.com/office/officeart/2005/8/layout/orgChart1"/>
    <dgm:cxn modelId="{48525A72-149E-4EEC-88B4-7806F12BA8A1}" type="presOf" srcId="{8A883084-6B8F-415D-B8FD-D6C689FE74A6}" destId="{474A49E1-51C7-4BAE-AAB3-3AF1BD7302DD}" srcOrd="0" destOrd="0" presId="urn:microsoft.com/office/officeart/2005/8/layout/orgChart1"/>
    <dgm:cxn modelId="{F4E74182-AC17-41B7-9247-AB802864694A}" srcId="{DA721AFA-F5B6-45A1-98B8-0C7568268A68}" destId="{C2F7AAEF-EAA5-410C-80CF-AB16EF324A83}" srcOrd="5" destOrd="0" parTransId="{35115BC2-CD93-4B07-94BB-CC9A6F4E82DE}" sibTransId="{372215B7-A9C0-4724-8E26-AB80D6FB2539}"/>
    <dgm:cxn modelId="{4898D284-E36A-4DD3-AB66-D62FBB689E52}" type="presOf" srcId="{4836EA00-527A-438B-B537-D8DEE85884CA}" destId="{3EA02D26-35B0-434A-8D30-6EA7045ECB06}" srcOrd="1" destOrd="0" presId="urn:microsoft.com/office/officeart/2005/8/layout/orgChart1"/>
    <dgm:cxn modelId="{91502588-8F67-48F2-B521-02F85C8E09BB}" type="presOf" srcId="{4600B01F-A165-4638-8B39-9E0C74C8212E}" destId="{570DECC3-1F87-4C1F-AB14-E95EB5A5A507}" srcOrd="1" destOrd="0" presId="urn:microsoft.com/office/officeart/2005/8/layout/orgChart1"/>
    <dgm:cxn modelId="{45CE9C9B-4A36-41DF-9E2C-D6A6331D60A1}" type="presOf" srcId="{4836EA00-527A-438B-B537-D8DEE85884CA}" destId="{48045BC3-DE4E-44D4-AA2D-1E562FEA5F92}" srcOrd="0" destOrd="0" presId="urn:microsoft.com/office/officeart/2005/8/layout/orgChart1"/>
    <dgm:cxn modelId="{88EB809E-98BE-48A1-A0A1-4571F7C46B8F}" type="presOf" srcId="{7D96AFF8-E29E-48FC-8BCC-DDF251F1CA17}" destId="{85E85437-A3EF-42AF-8BED-576A957314EF}" srcOrd="0" destOrd="0" presId="urn:microsoft.com/office/officeart/2005/8/layout/orgChart1"/>
    <dgm:cxn modelId="{60D53BA6-877B-452F-9B29-310EA27D07C6}" type="presOf" srcId="{BE899605-E988-48B4-BD9F-D926F40C9F89}" destId="{7F92E412-D33C-4678-B2A4-39DCFDE8180E}" srcOrd="0" destOrd="0" presId="urn:microsoft.com/office/officeart/2005/8/layout/orgChart1"/>
    <dgm:cxn modelId="{690859B3-F184-49DB-AAC3-D91FAC154EC2}" type="presOf" srcId="{DA721AFA-F5B6-45A1-98B8-0C7568268A68}" destId="{D679534C-FABE-41EC-9477-057157AE7D42}" srcOrd="0" destOrd="0" presId="urn:microsoft.com/office/officeart/2005/8/layout/orgChart1"/>
    <dgm:cxn modelId="{5C88CCB8-5B2E-4D62-924D-E7ED5B2BA104}" type="presOf" srcId="{F1EB4A74-20C1-4A9A-939A-66B440352822}" destId="{FBCBB54F-407A-44A7-BC63-EFCC0A9CE09F}" srcOrd="0" destOrd="0" presId="urn:microsoft.com/office/officeart/2005/8/layout/orgChart1"/>
    <dgm:cxn modelId="{DA6BC3BC-AFBE-4309-ABA8-82A37AB35734}" type="presOf" srcId="{E8BFA3C0-FC25-40B0-9747-17E64172C260}" destId="{5EA7B75B-E6A2-4BA2-8D2B-B2826C37F59C}" srcOrd="1" destOrd="0" presId="urn:microsoft.com/office/officeart/2005/8/layout/orgChart1"/>
    <dgm:cxn modelId="{ACCA2AD4-BBC0-4431-9289-6737E816AFC6}" srcId="{DA721AFA-F5B6-45A1-98B8-0C7568268A68}" destId="{7D96AFF8-E29E-48FC-8BCC-DDF251F1CA17}" srcOrd="3" destOrd="0" parTransId="{7B9AC215-A29B-46CD-B04F-447DC62B816C}" sibTransId="{54143918-23BC-463A-B8EF-6B2F8CBB05D6}"/>
    <dgm:cxn modelId="{D53E77D9-4792-4940-94F6-42F498C80761}" type="presOf" srcId="{C306FDBC-1608-4680-AF81-B103C2FEEC70}" destId="{75AFF494-9750-4F5F-BDA1-811021D1DDF9}" srcOrd="0" destOrd="0" presId="urn:microsoft.com/office/officeart/2005/8/layout/orgChart1"/>
    <dgm:cxn modelId="{0A6EABDE-D4E7-4E17-8918-6DE2AF528939}" type="presOf" srcId="{7D96AFF8-E29E-48FC-8BCC-DDF251F1CA17}" destId="{2E550EBE-90F2-4D87-81A7-99DD154167CA}" srcOrd="1" destOrd="0" presId="urn:microsoft.com/office/officeart/2005/8/layout/orgChart1"/>
    <dgm:cxn modelId="{D2E3B1EA-1A29-4AD6-937F-F1215192B734}" type="presOf" srcId="{8A883084-6B8F-415D-B8FD-D6C689FE74A6}" destId="{72DC7121-4359-4C02-B7FA-F21D5332FE2F}" srcOrd="1" destOrd="0" presId="urn:microsoft.com/office/officeart/2005/8/layout/orgChart1"/>
    <dgm:cxn modelId="{75F11CF7-D471-4A04-997F-73EDB0F6F5A8}" type="presOf" srcId="{C2F7AAEF-EAA5-410C-80CF-AB16EF324A83}" destId="{BD7B2CD2-A767-4455-927B-42A86F10FA1A}" srcOrd="0" destOrd="0" presId="urn:microsoft.com/office/officeart/2005/8/layout/orgChart1"/>
    <dgm:cxn modelId="{16D44FF7-7788-4C82-A5B7-BE8B3AF39A57}" type="presOf" srcId="{4600B01F-A165-4638-8B39-9E0C74C8212E}" destId="{831454AA-FD88-4E38-AD55-51EC51AA6309}" srcOrd="0" destOrd="0" presId="urn:microsoft.com/office/officeart/2005/8/layout/orgChart1"/>
    <dgm:cxn modelId="{86AC05FC-0FBD-4DBD-BFA4-97C66455C0EF}" type="presOf" srcId="{E8BFA3C0-FC25-40B0-9747-17E64172C260}" destId="{4C9E4E37-DC43-4626-8FF7-622386A64E29}" srcOrd="0" destOrd="0" presId="urn:microsoft.com/office/officeart/2005/8/layout/orgChart1"/>
    <dgm:cxn modelId="{5A1B18AB-881C-43C4-9CD3-9739333306C2}" type="presParOf" srcId="{FBCBB54F-407A-44A7-BC63-EFCC0A9CE09F}" destId="{BF5F6317-157F-4F17-A473-83726EB7BA59}" srcOrd="0" destOrd="0" presId="urn:microsoft.com/office/officeart/2005/8/layout/orgChart1"/>
    <dgm:cxn modelId="{D55B0EB9-6CC6-4A34-8BA4-04AA42F40360}" type="presParOf" srcId="{BF5F6317-157F-4F17-A473-83726EB7BA59}" destId="{97DEA78A-8FFF-4D6F-B4FC-9DF1A08B38B4}" srcOrd="0" destOrd="0" presId="urn:microsoft.com/office/officeart/2005/8/layout/orgChart1"/>
    <dgm:cxn modelId="{3279BE52-F2C1-45C7-8CAA-DC617EE27E1C}" type="presParOf" srcId="{97DEA78A-8FFF-4D6F-B4FC-9DF1A08B38B4}" destId="{D679534C-FABE-41EC-9477-057157AE7D42}" srcOrd="0" destOrd="0" presId="urn:microsoft.com/office/officeart/2005/8/layout/orgChart1"/>
    <dgm:cxn modelId="{E7E67C1E-EDDA-4212-8BC3-6E7DCCC59687}" type="presParOf" srcId="{97DEA78A-8FFF-4D6F-B4FC-9DF1A08B38B4}" destId="{31758536-CFFC-4E72-85E5-3B96C8A55742}" srcOrd="1" destOrd="0" presId="urn:microsoft.com/office/officeart/2005/8/layout/orgChart1"/>
    <dgm:cxn modelId="{AD4CC59A-2D7F-43A8-9987-FAFF93740C1A}" type="presParOf" srcId="{BF5F6317-157F-4F17-A473-83726EB7BA59}" destId="{A8280936-6D6D-403D-8F6B-93CEED39D055}" srcOrd="1" destOrd="0" presId="urn:microsoft.com/office/officeart/2005/8/layout/orgChart1"/>
    <dgm:cxn modelId="{92830D63-B024-48A4-8D8B-4543C674D0C4}" type="presParOf" srcId="{A8280936-6D6D-403D-8F6B-93CEED39D055}" destId="{89198681-6C74-491D-A04C-D41456077FD3}" srcOrd="0" destOrd="0" presId="urn:microsoft.com/office/officeart/2005/8/layout/orgChart1"/>
    <dgm:cxn modelId="{093B8D9B-369B-4099-81F5-05484D82E8D7}" type="presParOf" srcId="{A8280936-6D6D-403D-8F6B-93CEED39D055}" destId="{71C4E087-9870-4086-86B7-C1AE0165D1C1}" srcOrd="1" destOrd="0" presId="urn:microsoft.com/office/officeart/2005/8/layout/orgChart1"/>
    <dgm:cxn modelId="{74D38E73-51CE-41C8-8417-D7BE26CBEFA3}" type="presParOf" srcId="{71C4E087-9870-4086-86B7-C1AE0165D1C1}" destId="{9C96978F-E904-4450-9C96-C211CDBE23B4}" srcOrd="0" destOrd="0" presId="urn:microsoft.com/office/officeart/2005/8/layout/orgChart1"/>
    <dgm:cxn modelId="{51467671-3AB6-49DA-A0D9-F08FFA221695}" type="presParOf" srcId="{9C96978F-E904-4450-9C96-C211CDBE23B4}" destId="{474A49E1-51C7-4BAE-AAB3-3AF1BD7302DD}" srcOrd="0" destOrd="0" presId="urn:microsoft.com/office/officeart/2005/8/layout/orgChart1"/>
    <dgm:cxn modelId="{13D24392-AEBB-46D6-81CB-6F4E5AF61B47}" type="presParOf" srcId="{9C96978F-E904-4450-9C96-C211CDBE23B4}" destId="{72DC7121-4359-4C02-B7FA-F21D5332FE2F}" srcOrd="1" destOrd="0" presId="urn:microsoft.com/office/officeart/2005/8/layout/orgChart1"/>
    <dgm:cxn modelId="{587BC4AA-9287-4145-9AEB-150D1A9B628E}" type="presParOf" srcId="{71C4E087-9870-4086-86B7-C1AE0165D1C1}" destId="{F6C75F58-75EB-4890-8D29-4EE7A292FFC5}" srcOrd="1" destOrd="0" presId="urn:microsoft.com/office/officeart/2005/8/layout/orgChart1"/>
    <dgm:cxn modelId="{CDE01E25-8419-44BB-832F-33767E658A07}" type="presParOf" srcId="{71C4E087-9870-4086-86B7-C1AE0165D1C1}" destId="{1231A22D-1D14-4AF9-9CA8-3E1D46CAA79D}" srcOrd="2" destOrd="0" presId="urn:microsoft.com/office/officeart/2005/8/layout/orgChart1"/>
    <dgm:cxn modelId="{C3CD3E56-40EA-42F2-997D-003BB1E447D6}" type="presParOf" srcId="{A8280936-6D6D-403D-8F6B-93CEED39D055}" destId="{75AFF494-9750-4F5F-BDA1-811021D1DDF9}" srcOrd="2" destOrd="0" presId="urn:microsoft.com/office/officeart/2005/8/layout/orgChart1"/>
    <dgm:cxn modelId="{53677D2B-BEC7-4A27-8F2C-6E10837973BC}" type="presParOf" srcId="{A8280936-6D6D-403D-8F6B-93CEED39D055}" destId="{A4184D62-9BCC-49DD-8B7F-2D585D0276DE}" srcOrd="3" destOrd="0" presId="urn:microsoft.com/office/officeart/2005/8/layout/orgChart1"/>
    <dgm:cxn modelId="{4BA78C34-8503-4855-9FAC-1FDFD5E4C19E}" type="presParOf" srcId="{A4184D62-9BCC-49DD-8B7F-2D585D0276DE}" destId="{762AC90E-462C-4CFD-A765-CE0E86BE9CBA}" srcOrd="0" destOrd="0" presId="urn:microsoft.com/office/officeart/2005/8/layout/orgChart1"/>
    <dgm:cxn modelId="{7695CA5D-A1A9-428D-931B-98589B075295}" type="presParOf" srcId="{762AC90E-462C-4CFD-A765-CE0E86BE9CBA}" destId="{4C9E4E37-DC43-4626-8FF7-622386A64E29}" srcOrd="0" destOrd="0" presId="urn:microsoft.com/office/officeart/2005/8/layout/orgChart1"/>
    <dgm:cxn modelId="{81BE073E-8138-4E46-A095-7E78D7163CA2}" type="presParOf" srcId="{762AC90E-462C-4CFD-A765-CE0E86BE9CBA}" destId="{5EA7B75B-E6A2-4BA2-8D2B-B2826C37F59C}" srcOrd="1" destOrd="0" presId="urn:microsoft.com/office/officeart/2005/8/layout/orgChart1"/>
    <dgm:cxn modelId="{9EF5C460-B4DE-47CD-A6FC-3612FEC30C4A}" type="presParOf" srcId="{A4184D62-9BCC-49DD-8B7F-2D585D0276DE}" destId="{731EC7AA-0146-43F5-81AE-10051222BA76}" srcOrd="1" destOrd="0" presId="urn:microsoft.com/office/officeart/2005/8/layout/orgChart1"/>
    <dgm:cxn modelId="{B74BA599-8473-4BA5-9637-672E21C39C20}" type="presParOf" srcId="{A4184D62-9BCC-49DD-8B7F-2D585D0276DE}" destId="{6CBECBBE-F4AB-49CA-A60D-99D2EC9CF238}" srcOrd="2" destOrd="0" presId="urn:microsoft.com/office/officeart/2005/8/layout/orgChart1"/>
    <dgm:cxn modelId="{7E31B518-2729-44C2-8C41-A1F254ECB0FE}" type="presParOf" srcId="{A8280936-6D6D-403D-8F6B-93CEED39D055}" destId="{0878F295-1D2E-4856-8264-5165F89A6353}" srcOrd="4" destOrd="0" presId="urn:microsoft.com/office/officeart/2005/8/layout/orgChart1"/>
    <dgm:cxn modelId="{745CD9D2-392B-49BB-BEC8-D4602FA99D06}" type="presParOf" srcId="{A8280936-6D6D-403D-8F6B-93CEED39D055}" destId="{7EE37EA8-0D24-452C-9365-10EF1E58E198}" srcOrd="5" destOrd="0" presId="urn:microsoft.com/office/officeart/2005/8/layout/orgChart1"/>
    <dgm:cxn modelId="{F636CDE3-0CE2-43E1-A33B-3934DF3778DC}" type="presParOf" srcId="{7EE37EA8-0D24-452C-9365-10EF1E58E198}" destId="{FAE8E581-0660-4854-BA06-FBEF7AFC3A8A}" srcOrd="0" destOrd="0" presId="urn:microsoft.com/office/officeart/2005/8/layout/orgChart1"/>
    <dgm:cxn modelId="{87D7DCDE-0488-40D4-B796-BED18635FCA6}" type="presParOf" srcId="{FAE8E581-0660-4854-BA06-FBEF7AFC3A8A}" destId="{48045BC3-DE4E-44D4-AA2D-1E562FEA5F92}" srcOrd="0" destOrd="0" presId="urn:microsoft.com/office/officeart/2005/8/layout/orgChart1"/>
    <dgm:cxn modelId="{10B394AA-9E59-4ABD-BB72-7C882C61333B}" type="presParOf" srcId="{FAE8E581-0660-4854-BA06-FBEF7AFC3A8A}" destId="{3EA02D26-35B0-434A-8D30-6EA7045ECB06}" srcOrd="1" destOrd="0" presId="urn:microsoft.com/office/officeart/2005/8/layout/orgChart1"/>
    <dgm:cxn modelId="{FE965661-EE1C-46B5-BF11-A327DB57B463}" type="presParOf" srcId="{7EE37EA8-0D24-452C-9365-10EF1E58E198}" destId="{E3466929-4354-445B-91C8-B95B949728F4}" srcOrd="1" destOrd="0" presId="urn:microsoft.com/office/officeart/2005/8/layout/orgChart1"/>
    <dgm:cxn modelId="{A8E6630A-AA3F-4FD3-89D8-509E38C7990A}" type="presParOf" srcId="{7EE37EA8-0D24-452C-9365-10EF1E58E198}" destId="{06DB6037-83E5-4032-B066-4B80081F42C4}" srcOrd="2" destOrd="0" presId="urn:microsoft.com/office/officeart/2005/8/layout/orgChart1"/>
    <dgm:cxn modelId="{0335CD4E-78EE-40C7-8E2A-B5007C0C567B}" type="presParOf" srcId="{A8280936-6D6D-403D-8F6B-93CEED39D055}" destId="{5939CC9C-AF45-4533-9C2E-59D6E5C453D3}" srcOrd="6" destOrd="0" presId="urn:microsoft.com/office/officeart/2005/8/layout/orgChart1"/>
    <dgm:cxn modelId="{5DFD864C-30FD-4299-9435-4871E2232D90}" type="presParOf" srcId="{A8280936-6D6D-403D-8F6B-93CEED39D055}" destId="{E7EAA50B-43CC-4382-BC5C-203BA96F1997}" srcOrd="7" destOrd="0" presId="urn:microsoft.com/office/officeart/2005/8/layout/orgChart1"/>
    <dgm:cxn modelId="{477DD9DB-3C2A-458C-BA22-7A4EBDED7DA3}" type="presParOf" srcId="{E7EAA50B-43CC-4382-BC5C-203BA96F1997}" destId="{886F1E9B-63F5-4FF8-84B7-610AE982433B}" srcOrd="0" destOrd="0" presId="urn:microsoft.com/office/officeart/2005/8/layout/orgChart1"/>
    <dgm:cxn modelId="{28900AC1-7F61-448B-B12D-84EF0363A163}" type="presParOf" srcId="{886F1E9B-63F5-4FF8-84B7-610AE982433B}" destId="{85E85437-A3EF-42AF-8BED-576A957314EF}" srcOrd="0" destOrd="0" presId="urn:microsoft.com/office/officeart/2005/8/layout/orgChart1"/>
    <dgm:cxn modelId="{2CACD204-9124-49BE-9B6C-CBFA41976E99}" type="presParOf" srcId="{886F1E9B-63F5-4FF8-84B7-610AE982433B}" destId="{2E550EBE-90F2-4D87-81A7-99DD154167CA}" srcOrd="1" destOrd="0" presId="urn:microsoft.com/office/officeart/2005/8/layout/orgChart1"/>
    <dgm:cxn modelId="{FFC47C4E-396F-4B87-982F-BEA028D8B168}" type="presParOf" srcId="{E7EAA50B-43CC-4382-BC5C-203BA96F1997}" destId="{B2A9AF54-D046-4358-9D01-3DAB0537880E}" srcOrd="1" destOrd="0" presId="urn:microsoft.com/office/officeart/2005/8/layout/orgChart1"/>
    <dgm:cxn modelId="{0F341605-E873-4D3A-812A-63AD751DDF3B}" type="presParOf" srcId="{E7EAA50B-43CC-4382-BC5C-203BA96F1997}" destId="{D3F6FDBB-D8C3-499A-81A7-AB62E3AFDB05}" srcOrd="2" destOrd="0" presId="urn:microsoft.com/office/officeart/2005/8/layout/orgChart1"/>
    <dgm:cxn modelId="{5C7F5601-47A3-4107-BBCB-41A0E434FC66}" type="presParOf" srcId="{A8280936-6D6D-403D-8F6B-93CEED39D055}" destId="{7F92E412-D33C-4678-B2A4-39DCFDE8180E}" srcOrd="8" destOrd="0" presId="urn:microsoft.com/office/officeart/2005/8/layout/orgChart1"/>
    <dgm:cxn modelId="{77CBB9FF-FA43-43AD-871C-38702712AA0C}" type="presParOf" srcId="{A8280936-6D6D-403D-8F6B-93CEED39D055}" destId="{CF2E9E3C-E77D-4B20-AA25-979AFE668331}" srcOrd="9" destOrd="0" presId="urn:microsoft.com/office/officeart/2005/8/layout/orgChart1"/>
    <dgm:cxn modelId="{1879D018-A742-43B3-A5A3-AC2272197FEA}" type="presParOf" srcId="{CF2E9E3C-E77D-4B20-AA25-979AFE668331}" destId="{EE9E60E9-7807-4D0B-8955-09BCAD836BF7}" srcOrd="0" destOrd="0" presId="urn:microsoft.com/office/officeart/2005/8/layout/orgChart1"/>
    <dgm:cxn modelId="{EAB08CF6-A022-4F11-A46E-717EFC112069}" type="presParOf" srcId="{EE9E60E9-7807-4D0B-8955-09BCAD836BF7}" destId="{0E751CC3-6C35-486C-9BFB-9F4D2DED5C04}" srcOrd="0" destOrd="0" presId="urn:microsoft.com/office/officeart/2005/8/layout/orgChart1"/>
    <dgm:cxn modelId="{A78246FF-46A5-443C-AAD4-3462A4178601}" type="presParOf" srcId="{EE9E60E9-7807-4D0B-8955-09BCAD836BF7}" destId="{438F9E78-5CD3-4BCF-A0D5-D307E08BF5DE}" srcOrd="1" destOrd="0" presId="urn:microsoft.com/office/officeart/2005/8/layout/orgChart1"/>
    <dgm:cxn modelId="{084AB2DD-5B9E-4B9F-8146-627A68C6F377}" type="presParOf" srcId="{CF2E9E3C-E77D-4B20-AA25-979AFE668331}" destId="{CB0EA27B-F570-4A75-8EC0-B44DDDB1120E}" srcOrd="1" destOrd="0" presId="urn:microsoft.com/office/officeart/2005/8/layout/orgChart1"/>
    <dgm:cxn modelId="{4B753F43-8682-4775-9BAB-4FC21315BF40}" type="presParOf" srcId="{CF2E9E3C-E77D-4B20-AA25-979AFE668331}" destId="{F0BD0D7E-A83A-423A-B748-A4CFF8BEDDE8}" srcOrd="2" destOrd="0" presId="urn:microsoft.com/office/officeart/2005/8/layout/orgChart1"/>
    <dgm:cxn modelId="{CE3C9EAE-AA61-433B-BEA7-F44CE133F36C}" type="presParOf" srcId="{A8280936-6D6D-403D-8F6B-93CEED39D055}" destId="{5DE62BFB-F978-4947-AC2E-ECE10D87C711}" srcOrd="10" destOrd="0" presId="urn:microsoft.com/office/officeart/2005/8/layout/orgChart1"/>
    <dgm:cxn modelId="{151D5465-C1A8-4F3C-80CE-73BEC03E3C9E}" type="presParOf" srcId="{A8280936-6D6D-403D-8F6B-93CEED39D055}" destId="{020EBD0A-FA2B-4426-B70B-B91514E5AE1A}" srcOrd="11" destOrd="0" presId="urn:microsoft.com/office/officeart/2005/8/layout/orgChart1"/>
    <dgm:cxn modelId="{AC430432-C2F8-4260-A445-59E3A8739532}" type="presParOf" srcId="{020EBD0A-FA2B-4426-B70B-B91514E5AE1A}" destId="{F123FF73-1A6B-4619-B6C0-0FA5F5B67E84}" srcOrd="0" destOrd="0" presId="urn:microsoft.com/office/officeart/2005/8/layout/orgChart1"/>
    <dgm:cxn modelId="{5F155237-D148-45B5-B6C1-E7FCF8854182}" type="presParOf" srcId="{F123FF73-1A6B-4619-B6C0-0FA5F5B67E84}" destId="{BD7B2CD2-A767-4455-927B-42A86F10FA1A}" srcOrd="0" destOrd="0" presId="urn:microsoft.com/office/officeart/2005/8/layout/orgChart1"/>
    <dgm:cxn modelId="{52429B95-89BC-4F03-9DB5-6C1CF93E55E3}" type="presParOf" srcId="{F123FF73-1A6B-4619-B6C0-0FA5F5B67E84}" destId="{DB1792F4-B47F-4582-8D6E-F68D282E4152}" srcOrd="1" destOrd="0" presId="urn:microsoft.com/office/officeart/2005/8/layout/orgChart1"/>
    <dgm:cxn modelId="{9DCBDD67-07A0-4463-AB41-03684B56867F}" type="presParOf" srcId="{020EBD0A-FA2B-4426-B70B-B91514E5AE1A}" destId="{7350076A-A628-448D-9D8B-351D111D5D66}" srcOrd="1" destOrd="0" presId="urn:microsoft.com/office/officeart/2005/8/layout/orgChart1"/>
    <dgm:cxn modelId="{ACE3D944-C76C-484E-83B1-081C3EF69CEE}" type="presParOf" srcId="{020EBD0A-FA2B-4426-B70B-B91514E5AE1A}" destId="{246FF8C8-9A42-46EA-9199-E4498A6CCBE7}" srcOrd="2" destOrd="0" presId="urn:microsoft.com/office/officeart/2005/8/layout/orgChart1"/>
    <dgm:cxn modelId="{6FDCBF25-7A08-4C65-B800-0A42EB8E0C96}" type="presParOf" srcId="{A8280936-6D6D-403D-8F6B-93CEED39D055}" destId="{1A2BF625-9E60-42A0-8841-0A94A7051167}" srcOrd="12" destOrd="0" presId="urn:microsoft.com/office/officeart/2005/8/layout/orgChart1"/>
    <dgm:cxn modelId="{B764C22F-3C8A-4B12-9A10-CCC608A44AD8}" type="presParOf" srcId="{A8280936-6D6D-403D-8F6B-93CEED39D055}" destId="{D1AF630C-2F89-4B28-9811-1E6E95502054}" srcOrd="13" destOrd="0" presId="urn:microsoft.com/office/officeart/2005/8/layout/orgChart1"/>
    <dgm:cxn modelId="{09981288-4DEC-4186-A602-450C8CD010A4}" type="presParOf" srcId="{D1AF630C-2F89-4B28-9811-1E6E95502054}" destId="{47E9C3CC-F454-4F96-BE1B-089F5064408A}" srcOrd="0" destOrd="0" presId="urn:microsoft.com/office/officeart/2005/8/layout/orgChart1"/>
    <dgm:cxn modelId="{2FA58302-0201-454B-8468-F6F4DB892FCB}" type="presParOf" srcId="{47E9C3CC-F454-4F96-BE1B-089F5064408A}" destId="{831454AA-FD88-4E38-AD55-51EC51AA6309}" srcOrd="0" destOrd="0" presId="urn:microsoft.com/office/officeart/2005/8/layout/orgChart1"/>
    <dgm:cxn modelId="{1AB65EE7-4B0F-43A6-BD7F-11B30E5FA9D7}" type="presParOf" srcId="{47E9C3CC-F454-4F96-BE1B-089F5064408A}" destId="{570DECC3-1F87-4C1F-AB14-E95EB5A5A507}" srcOrd="1" destOrd="0" presId="urn:microsoft.com/office/officeart/2005/8/layout/orgChart1"/>
    <dgm:cxn modelId="{A7277A21-1A25-4B36-9FED-B744FBD6F3EA}" type="presParOf" srcId="{D1AF630C-2F89-4B28-9811-1E6E95502054}" destId="{3A2F4744-7B60-45A5-9F08-62C84F52CEB1}" srcOrd="1" destOrd="0" presId="urn:microsoft.com/office/officeart/2005/8/layout/orgChart1"/>
    <dgm:cxn modelId="{0ABDBC02-A2A7-474A-A559-12FF14A6DB95}" type="presParOf" srcId="{D1AF630C-2F89-4B28-9811-1E6E95502054}" destId="{005305AB-3754-4333-9EE8-C4073256BFC4}" srcOrd="2" destOrd="0" presId="urn:microsoft.com/office/officeart/2005/8/layout/orgChart1"/>
    <dgm:cxn modelId="{DBD5952A-52F4-4DAF-A7A0-ABA0820FB7FF}" type="presParOf" srcId="{BF5F6317-157F-4F17-A473-83726EB7BA59}" destId="{5D53BDDD-2B3F-4D70-9725-1D5730F2855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1EB4A74-20C1-4A9A-939A-66B440352822}" type="doc">
      <dgm:prSet loTypeId="urn:microsoft.com/office/officeart/2005/8/layout/orgChart1" loCatId="hierarchy" qsTypeId="urn:microsoft.com/office/officeart/2005/8/quickstyle/simple5" qsCatId="simple" csTypeId="urn:microsoft.com/office/officeart/2005/8/colors/accent1_3" csCatId="accent1" phldr="1"/>
      <dgm:spPr/>
      <dgm:t>
        <a:bodyPr/>
        <a:lstStyle/>
        <a:p>
          <a:endParaRPr lang="en-US"/>
        </a:p>
      </dgm:t>
    </dgm:pt>
    <dgm:pt modelId="{8A883084-6B8F-415D-B8FD-D6C689FE74A6}">
      <dgm:prSet phldrT="[Text]" phldr="0" custT="1"/>
      <dgm:spPr>
        <a:solidFill>
          <a:schemeClr val="bg1">
            <a:lumMod val="85000"/>
          </a:schemeClr>
        </a:solidFill>
      </dgm:spPr>
      <dgm:t>
        <a:bodyPr/>
        <a:lstStyle/>
        <a:p>
          <a:pPr rtl="0"/>
          <a:r>
            <a:rPr lang="en-US" sz="1900" b="0">
              <a:latin typeface="+mn-lt"/>
            </a:rPr>
            <a:t>Erkunden</a:t>
          </a:r>
        </a:p>
      </dgm:t>
    </dgm:pt>
    <dgm:pt modelId="{65DEA661-EDEE-4032-9302-DD3F8B86453C}" type="parTrans" cxnId="{7A12F636-315F-4AAF-8F38-C4ABE6054FFB}">
      <dgm:prSet/>
      <dgm:spPr/>
      <dgm:t>
        <a:bodyPr/>
        <a:lstStyle/>
        <a:p>
          <a:endParaRPr lang="en-US" sz="1900" b="1">
            <a:solidFill>
              <a:srgbClr val="193553"/>
            </a:solidFill>
            <a:latin typeface="+mn-lt"/>
          </a:endParaRPr>
        </a:p>
      </dgm:t>
    </dgm:pt>
    <dgm:pt modelId="{7FDE7520-89F1-484C-B608-CC44BEACFB90}" type="sibTrans" cxnId="{7A12F636-315F-4AAF-8F38-C4ABE6054FFB}">
      <dgm:prSet/>
      <dgm:spPr/>
      <dgm:t>
        <a:bodyPr/>
        <a:lstStyle/>
        <a:p>
          <a:endParaRPr lang="en-US" sz="1900" b="1">
            <a:solidFill>
              <a:srgbClr val="193553"/>
            </a:solidFill>
            <a:latin typeface="+mn-lt"/>
          </a:endParaRPr>
        </a:p>
      </dgm:t>
    </dgm:pt>
    <dgm:pt modelId="{E8BFA3C0-FC25-40B0-9747-17E64172C260}">
      <dgm:prSet phldrT="[Text]" phldr="0" custT="1"/>
      <dgm:spPr/>
      <dgm:t>
        <a:bodyPr/>
        <a:lstStyle/>
        <a:p>
          <a:pPr rtl="0"/>
          <a:r>
            <a:rPr lang="en-US" sz="2000" b="1" err="1">
              <a:latin typeface="+mn-lt"/>
            </a:rPr>
            <a:t>Nachfragen</a:t>
          </a:r>
          <a:endParaRPr lang="en-US" sz="1900" b="1">
            <a:latin typeface="+mn-lt"/>
          </a:endParaRPr>
        </a:p>
      </dgm:t>
    </dgm:pt>
    <dgm:pt modelId="{C306FDBC-1608-4680-AF81-B103C2FEEC70}" type="parTrans" cxnId="{D289E64F-2908-4467-99E6-F8F70CA084D9}">
      <dgm:prSet/>
      <dgm:spPr/>
      <dgm:t>
        <a:bodyPr/>
        <a:lstStyle/>
        <a:p>
          <a:endParaRPr lang="en-US" sz="1900" b="1">
            <a:solidFill>
              <a:srgbClr val="193553"/>
            </a:solidFill>
            <a:latin typeface="+mn-lt"/>
          </a:endParaRPr>
        </a:p>
      </dgm:t>
    </dgm:pt>
    <dgm:pt modelId="{287375DE-B70B-45E7-AEE9-648E370563F0}" type="sibTrans" cxnId="{D289E64F-2908-4467-99E6-F8F70CA084D9}">
      <dgm:prSet/>
      <dgm:spPr/>
      <dgm:t>
        <a:bodyPr/>
        <a:lstStyle/>
        <a:p>
          <a:endParaRPr lang="en-US" sz="1900" b="1">
            <a:solidFill>
              <a:srgbClr val="193553"/>
            </a:solidFill>
            <a:latin typeface="+mn-lt"/>
          </a:endParaRPr>
        </a:p>
      </dgm:t>
    </dgm:pt>
    <dgm:pt modelId="{4836EA00-527A-438B-B537-D8DEE85884CA}">
      <dgm:prSet phldrT="[Text]" phldr="0" custT="1"/>
      <dgm:spPr>
        <a:solidFill>
          <a:schemeClr val="bg1">
            <a:lumMod val="85000"/>
          </a:schemeClr>
        </a:solidFill>
      </dgm:spPr>
      <dgm:t>
        <a:bodyPr/>
        <a:lstStyle/>
        <a:p>
          <a:pPr rtl="0"/>
          <a:r>
            <a:rPr lang="en-US" sz="1900" b="1">
              <a:latin typeface="+mn-lt"/>
            </a:rPr>
            <a:t>Einfordern</a:t>
          </a:r>
        </a:p>
      </dgm:t>
    </dgm:pt>
    <dgm:pt modelId="{C18EFC3D-5E8A-4C33-B2D0-B78E69A45439}" type="parTrans" cxnId="{E9C55714-DA3A-4385-BD35-E05974DBD388}">
      <dgm:prSet/>
      <dgm:spPr/>
      <dgm:t>
        <a:bodyPr/>
        <a:lstStyle/>
        <a:p>
          <a:endParaRPr lang="en-US" sz="1900" b="1">
            <a:solidFill>
              <a:srgbClr val="193553"/>
            </a:solidFill>
            <a:latin typeface="+mn-lt"/>
          </a:endParaRPr>
        </a:p>
      </dgm:t>
    </dgm:pt>
    <dgm:pt modelId="{AFA81EE2-175D-4BEA-A657-7C15A940D550}" type="sibTrans" cxnId="{E9C55714-DA3A-4385-BD35-E05974DBD388}">
      <dgm:prSet/>
      <dgm:spPr/>
      <dgm:t>
        <a:bodyPr/>
        <a:lstStyle/>
        <a:p>
          <a:endParaRPr lang="en-US" sz="1900" b="1">
            <a:solidFill>
              <a:srgbClr val="193553"/>
            </a:solidFill>
            <a:latin typeface="+mn-lt"/>
          </a:endParaRPr>
        </a:p>
      </dgm:t>
    </dgm:pt>
    <dgm:pt modelId="{7D96AFF8-E29E-48FC-8BCC-DDF251F1CA17}">
      <dgm:prSet phldr="0" custT="1"/>
      <dgm:spPr>
        <a:solidFill>
          <a:schemeClr val="bg1">
            <a:lumMod val="85000"/>
          </a:schemeClr>
        </a:solidFill>
      </dgm:spPr>
      <dgm:t>
        <a:bodyPr/>
        <a:lstStyle/>
        <a:p>
          <a:pPr rtl="0"/>
          <a:r>
            <a:rPr lang="en-US" sz="1900" b="1">
              <a:latin typeface="+mn-lt"/>
            </a:rPr>
            <a:t>Öffnen</a:t>
          </a:r>
        </a:p>
      </dgm:t>
    </dgm:pt>
    <dgm:pt modelId="{7B9AC215-A29B-46CD-B04F-447DC62B816C}" type="parTrans" cxnId="{ACCA2AD4-BBC0-4431-9289-6737E816AFC6}">
      <dgm:prSet/>
      <dgm:spPr/>
      <dgm:t>
        <a:bodyPr/>
        <a:lstStyle/>
        <a:p>
          <a:endParaRPr lang="de-DE" sz="1900" b="1">
            <a:solidFill>
              <a:srgbClr val="193553"/>
            </a:solidFill>
            <a:latin typeface="+mn-lt"/>
          </a:endParaRPr>
        </a:p>
      </dgm:t>
    </dgm:pt>
    <dgm:pt modelId="{54143918-23BC-463A-B8EF-6B2F8CBB05D6}" type="sibTrans" cxnId="{ACCA2AD4-BBC0-4431-9289-6737E816AFC6}">
      <dgm:prSet/>
      <dgm:spPr/>
      <dgm:t>
        <a:bodyPr/>
        <a:lstStyle/>
        <a:p>
          <a:endParaRPr lang="de-DE" sz="1900" b="1">
            <a:solidFill>
              <a:srgbClr val="193553"/>
            </a:solidFill>
            <a:latin typeface="+mn-lt"/>
          </a:endParaRPr>
        </a:p>
      </dgm:t>
    </dgm:pt>
    <dgm:pt modelId="{C2F7AAEF-EAA5-410C-80CF-AB16EF324A83}">
      <dgm:prSet phldr="0" custT="1"/>
      <dgm:spPr>
        <a:solidFill>
          <a:schemeClr val="bg1">
            <a:lumMod val="85000"/>
          </a:schemeClr>
        </a:solidFill>
      </dgm:spPr>
      <dgm:t>
        <a:bodyPr/>
        <a:lstStyle/>
        <a:p>
          <a:r>
            <a:rPr lang="en-US" sz="1900" b="1">
              <a:latin typeface="+mn-lt"/>
            </a:rPr>
            <a:t>Fokusssieren</a:t>
          </a:r>
        </a:p>
      </dgm:t>
    </dgm:pt>
    <dgm:pt modelId="{35115BC2-CD93-4B07-94BB-CC9A6F4E82DE}" type="parTrans" cxnId="{F4E74182-AC17-41B7-9247-AB802864694A}">
      <dgm:prSet/>
      <dgm:spPr/>
      <dgm:t>
        <a:bodyPr/>
        <a:lstStyle/>
        <a:p>
          <a:endParaRPr lang="de-DE" sz="1900" b="1">
            <a:solidFill>
              <a:srgbClr val="193553"/>
            </a:solidFill>
            <a:latin typeface="+mn-lt"/>
          </a:endParaRPr>
        </a:p>
      </dgm:t>
    </dgm:pt>
    <dgm:pt modelId="{372215B7-A9C0-4724-8E26-AB80D6FB2539}" type="sibTrans" cxnId="{F4E74182-AC17-41B7-9247-AB802864694A}">
      <dgm:prSet/>
      <dgm:spPr/>
      <dgm:t>
        <a:bodyPr/>
        <a:lstStyle/>
        <a:p>
          <a:endParaRPr lang="de-DE" sz="1900" b="1">
            <a:solidFill>
              <a:srgbClr val="193553"/>
            </a:solidFill>
            <a:latin typeface="+mn-lt"/>
          </a:endParaRPr>
        </a:p>
      </dgm:t>
    </dgm:pt>
    <dgm:pt modelId="{4600B01F-A165-4638-8B39-9E0C74C8212E}">
      <dgm:prSet phldr="0" custT="1"/>
      <dgm:spPr>
        <a:solidFill>
          <a:schemeClr val="bg1">
            <a:lumMod val="85000"/>
          </a:schemeClr>
        </a:solidFill>
      </dgm:spPr>
      <dgm:t>
        <a:bodyPr/>
        <a:lstStyle/>
        <a:p>
          <a:r>
            <a:rPr lang="en-US" sz="1900" b="1">
              <a:latin typeface="+mn-lt"/>
            </a:rPr>
            <a:t>Strukturieren</a:t>
          </a:r>
        </a:p>
      </dgm:t>
    </dgm:pt>
    <dgm:pt modelId="{5031D62E-782E-4E48-8EF0-8DE0F8262CB6}" type="parTrans" cxnId="{B49F0416-B3F5-4D87-A989-60C72C80B834}">
      <dgm:prSet/>
      <dgm:spPr/>
      <dgm:t>
        <a:bodyPr/>
        <a:lstStyle/>
        <a:p>
          <a:endParaRPr lang="de-DE" sz="1900" b="1">
            <a:solidFill>
              <a:srgbClr val="193553"/>
            </a:solidFill>
            <a:latin typeface="+mn-lt"/>
          </a:endParaRPr>
        </a:p>
      </dgm:t>
    </dgm:pt>
    <dgm:pt modelId="{ABD4A958-8731-4A1F-81A3-F74DB9D09D84}" type="sibTrans" cxnId="{B49F0416-B3F5-4D87-A989-60C72C80B834}">
      <dgm:prSet/>
      <dgm:spPr/>
      <dgm:t>
        <a:bodyPr/>
        <a:lstStyle/>
        <a:p>
          <a:endParaRPr lang="de-DE" sz="1900" b="1">
            <a:solidFill>
              <a:srgbClr val="193553"/>
            </a:solidFill>
            <a:latin typeface="+mn-lt"/>
          </a:endParaRPr>
        </a:p>
      </dgm:t>
    </dgm:pt>
    <dgm:pt modelId="{7F3E68A6-D71D-4110-9190-809DA68F9132}">
      <dgm:prSet phldr="0" custT="1"/>
      <dgm:spPr>
        <a:solidFill>
          <a:schemeClr val="bg1">
            <a:lumMod val="85000"/>
          </a:schemeClr>
        </a:solidFill>
      </dgm:spPr>
      <dgm:t>
        <a:bodyPr/>
        <a:lstStyle/>
        <a:p>
          <a:r>
            <a:rPr lang="en-US" sz="1900" b="1">
              <a:latin typeface="+mn-lt"/>
            </a:rPr>
            <a:t>Wiedergeben</a:t>
          </a:r>
        </a:p>
      </dgm:t>
    </dgm:pt>
    <dgm:pt modelId="{BE899605-E988-48B4-BD9F-D926F40C9F89}" type="parTrans" cxnId="{A01BE144-2847-43B0-9C65-01EE0B06DB0F}">
      <dgm:prSet/>
      <dgm:spPr/>
      <dgm:t>
        <a:bodyPr/>
        <a:lstStyle/>
        <a:p>
          <a:endParaRPr lang="de-DE" sz="1900" b="1">
            <a:solidFill>
              <a:srgbClr val="193553"/>
            </a:solidFill>
            <a:latin typeface="+mn-lt"/>
          </a:endParaRPr>
        </a:p>
      </dgm:t>
    </dgm:pt>
    <dgm:pt modelId="{DC38206E-CB9D-41AA-8D4C-CB287C9231E5}" type="sibTrans" cxnId="{A01BE144-2847-43B0-9C65-01EE0B06DB0F}">
      <dgm:prSet/>
      <dgm:spPr/>
      <dgm:t>
        <a:bodyPr/>
        <a:lstStyle/>
        <a:p>
          <a:endParaRPr lang="de-DE" sz="1900" b="1">
            <a:solidFill>
              <a:srgbClr val="193553"/>
            </a:solidFill>
            <a:latin typeface="+mn-lt"/>
          </a:endParaRPr>
        </a:p>
      </dgm:t>
    </dgm:pt>
    <dgm:pt modelId="{DA721AFA-F5B6-45A1-98B8-0C7568268A68}">
      <dgm:prSet phldrT="[Text]" phldr="0" custT="1"/>
      <dgm:spPr/>
      <dgm:t>
        <a:bodyPr/>
        <a:lstStyle/>
        <a:p>
          <a:pPr rtl="0"/>
          <a:r>
            <a:rPr lang="en-US" sz="1900" b="1">
              <a:latin typeface="+mn-lt"/>
            </a:rPr>
            <a:t>TTM</a:t>
          </a:r>
        </a:p>
      </dgm:t>
    </dgm:pt>
    <dgm:pt modelId="{56123E23-74D5-4D38-ACCC-0CD29D404872}" type="sibTrans" cxnId="{D5B9D51A-AA2F-44C6-854B-A9540CB64EFA}">
      <dgm:prSet/>
      <dgm:spPr/>
      <dgm:t>
        <a:bodyPr/>
        <a:lstStyle/>
        <a:p>
          <a:endParaRPr lang="en-US" sz="1900" b="1">
            <a:solidFill>
              <a:srgbClr val="193553"/>
            </a:solidFill>
            <a:latin typeface="+mn-lt"/>
          </a:endParaRPr>
        </a:p>
      </dgm:t>
    </dgm:pt>
    <dgm:pt modelId="{110A07E7-D25F-4F4E-BF7B-1B11903EFEE0}" type="parTrans" cxnId="{D5B9D51A-AA2F-44C6-854B-A9540CB64EFA}">
      <dgm:prSet/>
      <dgm:spPr/>
      <dgm:t>
        <a:bodyPr/>
        <a:lstStyle/>
        <a:p>
          <a:endParaRPr lang="en-US" sz="1900" b="1">
            <a:solidFill>
              <a:srgbClr val="193553"/>
            </a:solidFill>
            <a:latin typeface="+mn-lt"/>
          </a:endParaRPr>
        </a:p>
      </dgm:t>
    </dgm:pt>
    <dgm:pt modelId="{FBCBB54F-407A-44A7-BC63-EFCC0A9CE09F}" type="pres">
      <dgm:prSet presAssocID="{F1EB4A74-20C1-4A9A-939A-66B440352822}" presName="hierChild1" presStyleCnt="0">
        <dgm:presLayoutVars>
          <dgm:orgChart val="1"/>
          <dgm:chPref val="1"/>
          <dgm:dir/>
          <dgm:animOne val="branch"/>
          <dgm:animLvl val="lvl"/>
          <dgm:resizeHandles/>
        </dgm:presLayoutVars>
      </dgm:prSet>
      <dgm:spPr/>
    </dgm:pt>
    <dgm:pt modelId="{BF5F6317-157F-4F17-A473-83726EB7BA59}" type="pres">
      <dgm:prSet presAssocID="{DA721AFA-F5B6-45A1-98B8-0C7568268A68}" presName="hierRoot1" presStyleCnt="0">
        <dgm:presLayoutVars>
          <dgm:hierBranch val="init"/>
        </dgm:presLayoutVars>
      </dgm:prSet>
      <dgm:spPr/>
    </dgm:pt>
    <dgm:pt modelId="{97DEA78A-8FFF-4D6F-B4FC-9DF1A08B38B4}" type="pres">
      <dgm:prSet presAssocID="{DA721AFA-F5B6-45A1-98B8-0C7568268A68}" presName="rootComposite1" presStyleCnt="0"/>
      <dgm:spPr/>
    </dgm:pt>
    <dgm:pt modelId="{D679534C-FABE-41EC-9477-057157AE7D42}" type="pres">
      <dgm:prSet presAssocID="{DA721AFA-F5B6-45A1-98B8-0C7568268A68}" presName="rootText1" presStyleLbl="node0" presStyleIdx="0" presStyleCnt="1">
        <dgm:presLayoutVars>
          <dgm:chPref val="3"/>
        </dgm:presLayoutVars>
      </dgm:prSet>
      <dgm:spPr/>
    </dgm:pt>
    <dgm:pt modelId="{31758536-CFFC-4E72-85E5-3B96C8A55742}" type="pres">
      <dgm:prSet presAssocID="{DA721AFA-F5B6-45A1-98B8-0C7568268A68}" presName="rootConnector1" presStyleLbl="node1" presStyleIdx="0" presStyleCnt="0"/>
      <dgm:spPr/>
    </dgm:pt>
    <dgm:pt modelId="{A8280936-6D6D-403D-8F6B-93CEED39D055}" type="pres">
      <dgm:prSet presAssocID="{DA721AFA-F5B6-45A1-98B8-0C7568268A68}" presName="hierChild2" presStyleCnt="0"/>
      <dgm:spPr/>
    </dgm:pt>
    <dgm:pt modelId="{89198681-6C74-491D-A04C-D41456077FD3}" type="pres">
      <dgm:prSet presAssocID="{65DEA661-EDEE-4032-9302-DD3F8B86453C}" presName="Name37" presStyleLbl="parChTrans1D2" presStyleIdx="0" presStyleCnt="7"/>
      <dgm:spPr/>
    </dgm:pt>
    <dgm:pt modelId="{71C4E087-9870-4086-86B7-C1AE0165D1C1}" type="pres">
      <dgm:prSet presAssocID="{8A883084-6B8F-415D-B8FD-D6C689FE74A6}" presName="hierRoot2" presStyleCnt="0">
        <dgm:presLayoutVars>
          <dgm:hierBranch val="init"/>
        </dgm:presLayoutVars>
      </dgm:prSet>
      <dgm:spPr/>
    </dgm:pt>
    <dgm:pt modelId="{9C96978F-E904-4450-9C96-C211CDBE23B4}" type="pres">
      <dgm:prSet presAssocID="{8A883084-6B8F-415D-B8FD-D6C689FE74A6}" presName="rootComposite" presStyleCnt="0"/>
      <dgm:spPr/>
    </dgm:pt>
    <dgm:pt modelId="{474A49E1-51C7-4BAE-AAB3-3AF1BD7302DD}" type="pres">
      <dgm:prSet presAssocID="{8A883084-6B8F-415D-B8FD-D6C689FE74A6}" presName="rootText" presStyleLbl="node2" presStyleIdx="0" presStyleCnt="7" custScaleY="311898" custLinFactNeighborY="26061">
        <dgm:presLayoutVars>
          <dgm:chPref val="3"/>
        </dgm:presLayoutVars>
      </dgm:prSet>
      <dgm:spPr/>
    </dgm:pt>
    <dgm:pt modelId="{72DC7121-4359-4C02-B7FA-F21D5332FE2F}" type="pres">
      <dgm:prSet presAssocID="{8A883084-6B8F-415D-B8FD-D6C689FE74A6}" presName="rootConnector" presStyleLbl="node2" presStyleIdx="0" presStyleCnt="7"/>
      <dgm:spPr/>
    </dgm:pt>
    <dgm:pt modelId="{F6C75F58-75EB-4890-8D29-4EE7A292FFC5}" type="pres">
      <dgm:prSet presAssocID="{8A883084-6B8F-415D-B8FD-D6C689FE74A6}" presName="hierChild4" presStyleCnt="0"/>
      <dgm:spPr/>
    </dgm:pt>
    <dgm:pt modelId="{1231A22D-1D14-4AF9-9CA8-3E1D46CAA79D}" type="pres">
      <dgm:prSet presAssocID="{8A883084-6B8F-415D-B8FD-D6C689FE74A6}" presName="hierChild5" presStyleCnt="0"/>
      <dgm:spPr/>
    </dgm:pt>
    <dgm:pt modelId="{75AFF494-9750-4F5F-BDA1-811021D1DDF9}" type="pres">
      <dgm:prSet presAssocID="{C306FDBC-1608-4680-AF81-B103C2FEEC70}" presName="Name37" presStyleLbl="parChTrans1D2" presStyleIdx="1" presStyleCnt="7"/>
      <dgm:spPr/>
    </dgm:pt>
    <dgm:pt modelId="{A4184D62-9BCC-49DD-8B7F-2D585D0276DE}" type="pres">
      <dgm:prSet presAssocID="{E8BFA3C0-FC25-40B0-9747-17E64172C260}" presName="hierRoot2" presStyleCnt="0">
        <dgm:presLayoutVars>
          <dgm:hierBranch val="init"/>
        </dgm:presLayoutVars>
      </dgm:prSet>
      <dgm:spPr/>
    </dgm:pt>
    <dgm:pt modelId="{762AC90E-462C-4CFD-A765-CE0E86BE9CBA}" type="pres">
      <dgm:prSet presAssocID="{E8BFA3C0-FC25-40B0-9747-17E64172C260}" presName="rootComposite" presStyleCnt="0"/>
      <dgm:spPr/>
    </dgm:pt>
    <dgm:pt modelId="{4C9E4E37-DC43-4626-8FF7-622386A64E29}" type="pres">
      <dgm:prSet presAssocID="{E8BFA3C0-FC25-40B0-9747-17E64172C260}" presName="rootText" presStyleLbl="node2" presStyleIdx="1" presStyleCnt="7" custScaleY="311898" custLinFactNeighborY="26061">
        <dgm:presLayoutVars>
          <dgm:chPref val="3"/>
        </dgm:presLayoutVars>
      </dgm:prSet>
      <dgm:spPr/>
    </dgm:pt>
    <dgm:pt modelId="{5EA7B75B-E6A2-4BA2-8D2B-B2826C37F59C}" type="pres">
      <dgm:prSet presAssocID="{E8BFA3C0-FC25-40B0-9747-17E64172C260}" presName="rootConnector" presStyleLbl="node2" presStyleIdx="1" presStyleCnt="7"/>
      <dgm:spPr/>
    </dgm:pt>
    <dgm:pt modelId="{731EC7AA-0146-43F5-81AE-10051222BA76}" type="pres">
      <dgm:prSet presAssocID="{E8BFA3C0-FC25-40B0-9747-17E64172C260}" presName="hierChild4" presStyleCnt="0"/>
      <dgm:spPr/>
    </dgm:pt>
    <dgm:pt modelId="{6CBECBBE-F4AB-49CA-A60D-99D2EC9CF238}" type="pres">
      <dgm:prSet presAssocID="{E8BFA3C0-FC25-40B0-9747-17E64172C260}" presName="hierChild5" presStyleCnt="0"/>
      <dgm:spPr/>
    </dgm:pt>
    <dgm:pt modelId="{0878F295-1D2E-4856-8264-5165F89A6353}" type="pres">
      <dgm:prSet presAssocID="{C18EFC3D-5E8A-4C33-B2D0-B78E69A45439}" presName="Name37" presStyleLbl="parChTrans1D2" presStyleIdx="2" presStyleCnt="7"/>
      <dgm:spPr/>
    </dgm:pt>
    <dgm:pt modelId="{7EE37EA8-0D24-452C-9365-10EF1E58E198}" type="pres">
      <dgm:prSet presAssocID="{4836EA00-527A-438B-B537-D8DEE85884CA}" presName="hierRoot2" presStyleCnt="0">
        <dgm:presLayoutVars>
          <dgm:hierBranch val="init"/>
        </dgm:presLayoutVars>
      </dgm:prSet>
      <dgm:spPr/>
    </dgm:pt>
    <dgm:pt modelId="{FAE8E581-0660-4854-BA06-FBEF7AFC3A8A}" type="pres">
      <dgm:prSet presAssocID="{4836EA00-527A-438B-B537-D8DEE85884CA}" presName="rootComposite" presStyleCnt="0"/>
      <dgm:spPr/>
    </dgm:pt>
    <dgm:pt modelId="{48045BC3-DE4E-44D4-AA2D-1E562FEA5F92}" type="pres">
      <dgm:prSet presAssocID="{4836EA00-527A-438B-B537-D8DEE85884CA}" presName="rootText" presStyleLbl="node2" presStyleIdx="2" presStyleCnt="7" custScaleY="311898" custLinFactNeighborY="26061">
        <dgm:presLayoutVars>
          <dgm:chPref val="3"/>
        </dgm:presLayoutVars>
      </dgm:prSet>
      <dgm:spPr/>
    </dgm:pt>
    <dgm:pt modelId="{3EA02D26-35B0-434A-8D30-6EA7045ECB06}" type="pres">
      <dgm:prSet presAssocID="{4836EA00-527A-438B-B537-D8DEE85884CA}" presName="rootConnector" presStyleLbl="node2" presStyleIdx="2" presStyleCnt="7"/>
      <dgm:spPr/>
    </dgm:pt>
    <dgm:pt modelId="{E3466929-4354-445B-91C8-B95B949728F4}" type="pres">
      <dgm:prSet presAssocID="{4836EA00-527A-438B-B537-D8DEE85884CA}" presName="hierChild4" presStyleCnt="0"/>
      <dgm:spPr/>
    </dgm:pt>
    <dgm:pt modelId="{06DB6037-83E5-4032-B066-4B80081F42C4}" type="pres">
      <dgm:prSet presAssocID="{4836EA00-527A-438B-B537-D8DEE85884CA}" presName="hierChild5" presStyleCnt="0"/>
      <dgm:spPr/>
    </dgm:pt>
    <dgm:pt modelId="{5939CC9C-AF45-4533-9C2E-59D6E5C453D3}" type="pres">
      <dgm:prSet presAssocID="{7B9AC215-A29B-46CD-B04F-447DC62B816C}" presName="Name37" presStyleLbl="parChTrans1D2" presStyleIdx="3" presStyleCnt="7"/>
      <dgm:spPr/>
    </dgm:pt>
    <dgm:pt modelId="{E7EAA50B-43CC-4382-BC5C-203BA96F1997}" type="pres">
      <dgm:prSet presAssocID="{7D96AFF8-E29E-48FC-8BCC-DDF251F1CA17}" presName="hierRoot2" presStyleCnt="0">
        <dgm:presLayoutVars>
          <dgm:hierBranch val="init"/>
        </dgm:presLayoutVars>
      </dgm:prSet>
      <dgm:spPr/>
    </dgm:pt>
    <dgm:pt modelId="{886F1E9B-63F5-4FF8-84B7-610AE982433B}" type="pres">
      <dgm:prSet presAssocID="{7D96AFF8-E29E-48FC-8BCC-DDF251F1CA17}" presName="rootComposite" presStyleCnt="0"/>
      <dgm:spPr/>
    </dgm:pt>
    <dgm:pt modelId="{85E85437-A3EF-42AF-8BED-576A957314EF}" type="pres">
      <dgm:prSet presAssocID="{7D96AFF8-E29E-48FC-8BCC-DDF251F1CA17}" presName="rootText" presStyleLbl="node2" presStyleIdx="3" presStyleCnt="7" custScaleY="311898" custLinFactNeighborY="26061">
        <dgm:presLayoutVars>
          <dgm:chPref val="3"/>
        </dgm:presLayoutVars>
      </dgm:prSet>
      <dgm:spPr/>
    </dgm:pt>
    <dgm:pt modelId="{2E550EBE-90F2-4D87-81A7-99DD154167CA}" type="pres">
      <dgm:prSet presAssocID="{7D96AFF8-E29E-48FC-8BCC-DDF251F1CA17}" presName="rootConnector" presStyleLbl="node2" presStyleIdx="3" presStyleCnt="7"/>
      <dgm:spPr/>
    </dgm:pt>
    <dgm:pt modelId="{B2A9AF54-D046-4358-9D01-3DAB0537880E}" type="pres">
      <dgm:prSet presAssocID="{7D96AFF8-E29E-48FC-8BCC-DDF251F1CA17}" presName="hierChild4" presStyleCnt="0"/>
      <dgm:spPr/>
    </dgm:pt>
    <dgm:pt modelId="{D3F6FDBB-D8C3-499A-81A7-AB62E3AFDB05}" type="pres">
      <dgm:prSet presAssocID="{7D96AFF8-E29E-48FC-8BCC-DDF251F1CA17}" presName="hierChild5" presStyleCnt="0"/>
      <dgm:spPr/>
    </dgm:pt>
    <dgm:pt modelId="{7F92E412-D33C-4678-B2A4-39DCFDE8180E}" type="pres">
      <dgm:prSet presAssocID="{BE899605-E988-48B4-BD9F-D926F40C9F89}" presName="Name37" presStyleLbl="parChTrans1D2" presStyleIdx="4" presStyleCnt="7"/>
      <dgm:spPr/>
    </dgm:pt>
    <dgm:pt modelId="{CF2E9E3C-E77D-4B20-AA25-979AFE668331}" type="pres">
      <dgm:prSet presAssocID="{7F3E68A6-D71D-4110-9190-809DA68F9132}" presName="hierRoot2" presStyleCnt="0">
        <dgm:presLayoutVars>
          <dgm:hierBranch val="init"/>
        </dgm:presLayoutVars>
      </dgm:prSet>
      <dgm:spPr/>
    </dgm:pt>
    <dgm:pt modelId="{EE9E60E9-7807-4D0B-8955-09BCAD836BF7}" type="pres">
      <dgm:prSet presAssocID="{7F3E68A6-D71D-4110-9190-809DA68F9132}" presName="rootComposite" presStyleCnt="0"/>
      <dgm:spPr/>
    </dgm:pt>
    <dgm:pt modelId="{0E751CC3-6C35-486C-9BFB-9F4D2DED5C04}" type="pres">
      <dgm:prSet presAssocID="{7F3E68A6-D71D-4110-9190-809DA68F9132}" presName="rootText" presStyleLbl="node2" presStyleIdx="4" presStyleCnt="7" custScaleY="311898" custLinFactNeighborY="26061">
        <dgm:presLayoutVars>
          <dgm:chPref val="3"/>
        </dgm:presLayoutVars>
      </dgm:prSet>
      <dgm:spPr/>
    </dgm:pt>
    <dgm:pt modelId="{438F9E78-5CD3-4BCF-A0D5-D307E08BF5DE}" type="pres">
      <dgm:prSet presAssocID="{7F3E68A6-D71D-4110-9190-809DA68F9132}" presName="rootConnector" presStyleLbl="node2" presStyleIdx="4" presStyleCnt="7"/>
      <dgm:spPr/>
    </dgm:pt>
    <dgm:pt modelId="{CB0EA27B-F570-4A75-8EC0-B44DDDB1120E}" type="pres">
      <dgm:prSet presAssocID="{7F3E68A6-D71D-4110-9190-809DA68F9132}" presName="hierChild4" presStyleCnt="0"/>
      <dgm:spPr/>
    </dgm:pt>
    <dgm:pt modelId="{F0BD0D7E-A83A-423A-B748-A4CFF8BEDDE8}" type="pres">
      <dgm:prSet presAssocID="{7F3E68A6-D71D-4110-9190-809DA68F9132}" presName="hierChild5" presStyleCnt="0"/>
      <dgm:spPr/>
    </dgm:pt>
    <dgm:pt modelId="{5DE62BFB-F978-4947-AC2E-ECE10D87C711}" type="pres">
      <dgm:prSet presAssocID="{35115BC2-CD93-4B07-94BB-CC9A6F4E82DE}" presName="Name37" presStyleLbl="parChTrans1D2" presStyleIdx="5" presStyleCnt="7"/>
      <dgm:spPr/>
    </dgm:pt>
    <dgm:pt modelId="{020EBD0A-FA2B-4426-B70B-B91514E5AE1A}" type="pres">
      <dgm:prSet presAssocID="{C2F7AAEF-EAA5-410C-80CF-AB16EF324A83}" presName="hierRoot2" presStyleCnt="0">
        <dgm:presLayoutVars>
          <dgm:hierBranch val="init"/>
        </dgm:presLayoutVars>
      </dgm:prSet>
      <dgm:spPr/>
    </dgm:pt>
    <dgm:pt modelId="{F123FF73-1A6B-4619-B6C0-0FA5F5B67E84}" type="pres">
      <dgm:prSet presAssocID="{C2F7AAEF-EAA5-410C-80CF-AB16EF324A83}" presName="rootComposite" presStyleCnt="0"/>
      <dgm:spPr/>
    </dgm:pt>
    <dgm:pt modelId="{BD7B2CD2-A767-4455-927B-42A86F10FA1A}" type="pres">
      <dgm:prSet presAssocID="{C2F7AAEF-EAA5-410C-80CF-AB16EF324A83}" presName="rootText" presStyleLbl="node2" presStyleIdx="5" presStyleCnt="7" custScaleY="311898" custLinFactNeighborY="26061">
        <dgm:presLayoutVars>
          <dgm:chPref val="3"/>
        </dgm:presLayoutVars>
      </dgm:prSet>
      <dgm:spPr/>
    </dgm:pt>
    <dgm:pt modelId="{DB1792F4-B47F-4582-8D6E-F68D282E4152}" type="pres">
      <dgm:prSet presAssocID="{C2F7AAEF-EAA5-410C-80CF-AB16EF324A83}" presName="rootConnector" presStyleLbl="node2" presStyleIdx="5" presStyleCnt="7"/>
      <dgm:spPr/>
    </dgm:pt>
    <dgm:pt modelId="{7350076A-A628-448D-9D8B-351D111D5D66}" type="pres">
      <dgm:prSet presAssocID="{C2F7AAEF-EAA5-410C-80CF-AB16EF324A83}" presName="hierChild4" presStyleCnt="0"/>
      <dgm:spPr/>
    </dgm:pt>
    <dgm:pt modelId="{246FF8C8-9A42-46EA-9199-E4498A6CCBE7}" type="pres">
      <dgm:prSet presAssocID="{C2F7AAEF-EAA5-410C-80CF-AB16EF324A83}" presName="hierChild5" presStyleCnt="0"/>
      <dgm:spPr/>
    </dgm:pt>
    <dgm:pt modelId="{1A2BF625-9E60-42A0-8841-0A94A7051167}" type="pres">
      <dgm:prSet presAssocID="{5031D62E-782E-4E48-8EF0-8DE0F8262CB6}" presName="Name37" presStyleLbl="parChTrans1D2" presStyleIdx="6" presStyleCnt="7"/>
      <dgm:spPr/>
    </dgm:pt>
    <dgm:pt modelId="{D1AF630C-2F89-4B28-9811-1E6E95502054}" type="pres">
      <dgm:prSet presAssocID="{4600B01F-A165-4638-8B39-9E0C74C8212E}" presName="hierRoot2" presStyleCnt="0">
        <dgm:presLayoutVars>
          <dgm:hierBranch val="init"/>
        </dgm:presLayoutVars>
      </dgm:prSet>
      <dgm:spPr/>
    </dgm:pt>
    <dgm:pt modelId="{47E9C3CC-F454-4F96-BE1B-089F5064408A}" type="pres">
      <dgm:prSet presAssocID="{4600B01F-A165-4638-8B39-9E0C74C8212E}" presName="rootComposite" presStyleCnt="0"/>
      <dgm:spPr/>
    </dgm:pt>
    <dgm:pt modelId="{831454AA-FD88-4E38-AD55-51EC51AA6309}" type="pres">
      <dgm:prSet presAssocID="{4600B01F-A165-4638-8B39-9E0C74C8212E}" presName="rootText" presStyleLbl="node2" presStyleIdx="6" presStyleCnt="7" custScaleY="311898" custLinFactNeighborX="-405" custLinFactNeighborY="26061">
        <dgm:presLayoutVars>
          <dgm:chPref val="3"/>
        </dgm:presLayoutVars>
      </dgm:prSet>
      <dgm:spPr/>
    </dgm:pt>
    <dgm:pt modelId="{570DECC3-1F87-4C1F-AB14-E95EB5A5A507}" type="pres">
      <dgm:prSet presAssocID="{4600B01F-A165-4638-8B39-9E0C74C8212E}" presName="rootConnector" presStyleLbl="node2" presStyleIdx="6" presStyleCnt="7"/>
      <dgm:spPr/>
    </dgm:pt>
    <dgm:pt modelId="{3A2F4744-7B60-45A5-9F08-62C84F52CEB1}" type="pres">
      <dgm:prSet presAssocID="{4600B01F-A165-4638-8B39-9E0C74C8212E}" presName="hierChild4" presStyleCnt="0"/>
      <dgm:spPr/>
    </dgm:pt>
    <dgm:pt modelId="{005305AB-3754-4333-9EE8-C4073256BFC4}" type="pres">
      <dgm:prSet presAssocID="{4600B01F-A165-4638-8B39-9E0C74C8212E}" presName="hierChild5" presStyleCnt="0"/>
      <dgm:spPr/>
    </dgm:pt>
    <dgm:pt modelId="{5D53BDDD-2B3F-4D70-9725-1D5730F2855A}" type="pres">
      <dgm:prSet presAssocID="{DA721AFA-F5B6-45A1-98B8-0C7568268A68}" presName="hierChild3" presStyleCnt="0"/>
      <dgm:spPr/>
    </dgm:pt>
  </dgm:ptLst>
  <dgm:cxnLst>
    <dgm:cxn modelId="{E9C55714-DA3A-4385-BD35-E05974DBD388}" srcId="{DA721AFA-F5B6-45A1-98B8-0C7568268A68}" destId="{4836EA00-527A-438B-B537-D8DEE85884CA}" srcOrd="2" destOrd="0" parTransId="{C18EFC3D-5E8A-4C33-B2D0-B78E69A45439}" sibTransId="{AFA81EE2-175D-4BEA-A657-7C15A940D550}"/>
    <dgm:cxn modelId="{B49F0416-B3F5-4D87-A989-60C72C80B834}" srcId="{DA721AFA-F5B6-45A1-98B8-0C7568268A68}" destId="{4600B01F-A165-4638-8B39-9E0C74C8212E}" srcOrd="6" destOrd="0" parTransId="{5031D62E-782E-4E48-8EF0-8DE0F8262CB6}" sibTransId="{ABD4A958-8731-4A1F-81A3-F74DB9D09D84}"/>
    <dgm:cxn modelId="{D5B9D51A-AA2F-44C6-854B-A9540CB64EFA}" srcId="{F1EB4A74-20C1-4A9A-939A-66B440352822}" destId="{DA721AFA-F5B6-45A1-98B8-0C7568268A68}" srcOrd="0" destOrd="0" parTransId="{110A07E7-D25F-4F4E-BF7B-1B11903EFEE0}" sibTransId="{56123E23-74D5-4D38-ACCC-0CD29D404872}"/>
    <dgm:cxn modelId="{B3500C1B-F168-4433-9754-BDF17B074603}" type="presOf" srcId="{7B9AC215-A29B-46CD-B04F-447DC62B816C}" destId="{5939CC9C-AF45-4533-9C2E-59D6E5C453D3}" srcOrd="0" destOrd="0" presId="urn:microsoft.com/office/officeart/2005/8/layout/orgChart1"/>
    <dgm:cxn modelId="{49609828-CC5E-49DB-8510-3FE23411CC28}" type="presOf" srcId="{5031D62E-782E-4E48-8EF0-8DE0F8262CB6}" destId="{1A2BF625-9E60-42A0-8841-0A94A7051167}" srcOrd="0" destOrd="0" presId="urn:microsoft.com/office/officeart/2005/8/layout/orgChart1"/>
    <dgm:cxn modelId="{D7E06830-924C-4398-9DB9-4757018389F2}" type="presOf" srcId="{7F3E68A6-D71D-4110-9190-809DA68F9132}" destId="{438F9E78-5CD3-4BCF-A0D5-D307E08BF5DE}" srcOrd="1" destOrd="0" presId="urn:microsoft.com/office/officeart/2005/8/layout/orgChart1"/>
    <dgm:cxn modelId="{917ADC32-5347-4E03-BC57-2A6726A33A3C}" type="presOf" srcId="{7F3E68A6-D71D-4110-9190-809DA68F9132}" destId="{0E751CC3-6C35-486C-9BFB-9F4D2DED5C04}" srcOrd="0" destOrd="0" presId="urn:microsoft.com/office/officeart/2005/8/layout/orgChart1"/>
    <dgm:cxn modelId="{7A12F636-315F-4AAF-8F38-C4ABE6054FFB}" srcId="{DA721AFA-F5B6-45A1-98B8-0C7568268A68}" destId="{8A883084-6B8F-415D-B8FD-D6C689FE74A6}" srcOrd="0" destOrd="0" parTransId="{65DEA661-EDEE-4032-9302-DD3F8B86453C}" sibTransId="{7FDE7520-89F1-484C-B608-CC44BEACFB90}"/>
    <dgm:cxn modelId="{20F24F3E-5645-459B-A1F3-A628C1D7DC9A}" type="presOf" srcId="{35115BC2-CD93-4B07-94BB-CC9A6F4E82DE}" destId="{5DE62BFB-F978-4947-AC2E-ECE10D87C711}" srcOrd="0" destOrd="0" presId="urn:microsoft.com/office/officeart/2005/8/layout/orgChart1"/>
    <dgm:cxn modelId="{A01BE144-2847-43B0-9C65-01EE0B06DB0F}" srcId="{DA721AFA-F5B6-45A1-98B8-0C7568268A68}" destId="{7F3E68A6-D71D-4110-9190-809DA68F9132}" srcOrd="4" destOrd="0" parTransId="{BE899605-E988-48B4-BD9F-D926F40C9F89}" sibTransId="{DC38206E-CB9D-41AA-8D4C-CB287C9231E5}"/>
    <dgm:cxn modelId="{DA332845-9A65-4F6F-B999-7F7004DA7D2F}" type="presOf" srcId="{DA721AFA-F5B6-45A1-98B8-0C7568268A68}" destId="{31758536-CFFC-4E72-85E5-3B96C8A55742}" srcOrd="1" destOrd="0" presId="urn:microsoft.com/office/officeart/2005/8/layout/orgChart1"/>
    <dgm:cxn modelId="{E6AB8946-8FC6-494E-B72B-64B16C9F49D5}" type="presOf" srcId="{65DEA661-EDEE-4032-9302-DD3F8B86453C}" destId="{89198681-6C74-491D-A04C-D41456077FD3}" srcOrd="0" destOrd="0" presId="urn:microsoft.com/office/officeart/2005/8/layout/orgChart1"/>
    <dgm:cxn modelId="{03D6DB4C-802A-453D-995F-046ED2D14A69}" type="presOf" srcId="{C18EFC3D-5E8A-4C33-B2D0-B78E69A45439}" destId="{0878F295-1D2E-4856-8264-5165F89A6353}" srcOrd="0" destOrd="0" presId="urn:microsoft.com/office/officeart/2005/8/layout/orgChart1"/>
    <dgm:cxn modelId="{D289E64F-2908-4467-99E6-F8F70CA084D9}" srcId="{DA721AFA-F5B6-45A1-98B8-0C7568268A68}" destId="{E8BFA3C0-FC25-40B0-9747-17E64172C260}" srcOrd="1" destOrd="0" parTransId="{C306FDBC-1608-4680-AF81-B103C2FEEC70}" sibTransId="{287375DE-B70B-45E7-AEE9-648E370563F0}"/>
    <dgm:cxn modelId="{CE2CEA65-9C1E-41C7-B430-C070BBBA2624}" type="presOf" srcId="{C2F7AAEF-EAA5-410C-80CF-AB16EF324A83}" destId="{DB1792F4-B47F-4582-8D6E-F68D282E4152}" srcOrd="1" destOrd="0" presId="urn:microsoft.com/office/officeart/2005/8/layout/orgChart1"/>
    <dgm:cxn modelId="{48525A72-149E-4EEC-88B4-7806F12BA8A1}" type="presOf" srcId="{8A883084-6B8F-415D-B8FD-D6C689FE74A6}" destId="{474A49E1-51C7-4BAE-AAB3-3AF1BD7302DD}" srcOrd="0" destOrd="0" presId="urn:microsoft.com/office/officeart/2005/8/layout/orgChart1"/>
    <dgm:cxn modelId="{F4E74182-AC17-41B7-9247-AB802864694A}" srcId="{DA721AFA-F5B6-45A1-98B8-0C7568268A68}" destId="{C2F7AAEF-EAA5-410C-80CF-AB16EF324A83}" srcOrd="5" destOrd="0" parTransId="{35115BC2-CD93-4B07-94BB-CC9A6F4E82DE}" sibTransId="{372215B7-A9C0-4724-8E26-AB80D6FB2539}"/>
    <dgm:cxn modelId="{4898D284-E36A-4DD3-AB66-D62FBB689E52}" type="presOf" srcId="{4836EA00-527A-438B-B537-D8DEE85884CA}" destId="{3EA02D26-35B0-434A-8D30-6EA7045ECB06}" srcOrd="1" destOrd="0" presId="urn:microsoft.com/office/officeart/2005/8/layout/orgChart1"/>
    <dgm:cxn modelId="{91502588-8F67-48F2-B521-02F85C8E09BB}" type="presOf" srcId="{4600B01F-A165-4638-8B39-9E0C74C8212E}" destId="{570DECC3-1F87-4C1F-AB14-E95EB5A5A507}" srcOrd="1" destOrd="0" presId="urn:microsoft.com/office/officeart/2005/8/layout/orgChart1"/>
    <dgm:cxn modelId="{45CE9C9B-4A36-41DF-9E2C-D6A6331D60A1}" type="presOf" srcId="{4836EA00-527A-438B-B537-D8DEE85884CA}" destId="{48045BC3-DE4E-44D4-AA2D-1E562FEA5F92}" srcOrd="0" destOrd="0" presId="urn:microsoft.com/office/officeart/2005/8/layout/orgChart1"/>
    <dgm:cxn modelId="{88EB809E-98BE-48A1-A0A1-4571F7C46B8F}" type="presOf" srcId="{7D96AFF8-E29E-48FC-8BCC-DDF251F1CA17}" destId="{85E85437-A3EF-42AF-8BED-576A957314EF}" srcOrd="0" destOrd="0" presId="urn:microsoft.com/office/officeart/2005/8/layout/orgChart1"/>
    <dgm:cxn modelId="{60D53BA6-877B-452F-9B29-310EA27D07C6}" type="presOf" srcId="{BE899605-E988-48B4-BD9F-D926F40C9F89}" destId="{7F92E412-D33C-4678-B2A4-39DCFDE8180E}" srcOrd="0" destOrd="0" presId="urn:microsoft.com/office/officeart/2005/8/layout/orgChart1"/>
    <dgm:cxn modelId="{690859B3-F184-49DB-AAC3-D91FAC154EC2}" type="presOf" srcId="{DA721AFA-F5B6-45A1-98B8-0C7568268A68}" destId="{D679534C-FABE-41EC-9477-057157AE7D42}" srcOrd="0" destOrd="0" presId="urn:microsoft.com/office/officeart/2005/8/layout/orgChart1"/>
    <dgm:cxn modelId="{5C88CCB8-5B2E-4D62-924D-E7ED5B2BA104}" type="presOf" srcId="{F1EB4A74-20C1-4A9A-939A-66B440352822}" destId="{FBCBB54F-407A-44A7-BC63-EFCC0A9CE09F}" srcOrd="0" destOrd="0" presId="urn:microsoft.com/office/officeart/2005/8/layout/orgChart1"/>
    <dgm:cxn modelId="{DA6BC3BC-AFBE-4309-ABA8-82A37AB35734}" type="presOf" srcId="{E8BFA3C0-FC25-40B0-9747-17E64172C260}" destId="{5EA7B75B-E6A2-4BA2-8D2B-B2826C37F59C}" srcOrd="1" destOrd="0" presId="urn:microsoft.com/office/officeart/2005/8/layout/orgChart1"/>
    <dgm:cxn modelId="{ACCA2AD4-BBC0-4431-9289-6737E816AFC6}" srcId="{DA721AFA-F5B6-45A1-98B8-0C7568268A68}" destId="{7D96AFF8-E29E-48FC-8BCC-DDF251F1CA17}" srcOrd="3" destOrd="0" parTransId="{7B9AC215-A29B-46CD-B04F-447DC62B816C}" sibTransId="{54143918-23BC-463A-B8EF-6B2F8CBB05D6}"/>
    <dgm:cxn modelId="{D53E77D9-4792-4940-94F6-42F498C80761}" type="presOf" srcId="{C306FDBC-1608-4680-AF81-B103C2FEEC70}" destId="{75AFF494-9750-4F5F-BDA1-811021D1DDF9}" srcOrd="0" destOrd="0" presId="urn:microsoft.com/office/officeart/2005/8/layout/orgChart1"/>
    <dgm:cxn modelId="{0A6EABDE-D4E7-4E17-8918-6DE2AF528939}" type="presOf" srcId="{7D96AFF8-E29E-48FC-8BCC-DDF251F1CA17}" destId="{2E550EBE-90F2-4D87-81A7-99DD154167CA}" srcOrd="1" destOrd="0" presId="urn:microsoft.com/office/officeart/2005/8/layout/orgChart1"/>
    <dgm:cxn modelId="{D2E3B1EA-1A29-4AD6-937F-F1215192B734}" type="presOf" srcId="{8A883084-6B8F-415D-B8FD-D6C689FE74A6}" destId="{72DC7121-4359-4C02-B7FA-F21D5332FE2F}" srcOrd="1" destOrd="0" presId="urn:microsoft.com/office/officeart/2005/8/layout/orgChart1"/>
    <dgm:cxn modelId="{75F11CF7-D471-4A04-997F-73EDB0F6F5A8}" type="presOf" srcId="{C2F7AAEF-EAA5-410C-80CF-AB16EF324A83}" destId="{BD7B2CD2-A767-4455-927B-42A86F10FA1A}" srcOrd="0" destOrd="0" presId="urn:microsoft.com/office/officeart/2005/8/layout/orgChart1"/>
    <dgm:cxn modelId="{16D44FF7-7788-4C82-A5B7-BE8B3AF39A57}" type="presOf" srcId="{4600B01F-A165-4638-8B39-9E0C74C8212E}" destId="{831454AA-FD88-4E38-AD55-51EC51AA6309}" srcOrd="0" destOrd="0" presId="urn:microsoft.com/office/officeart/2005/8/layout/orgChart1"/>
    <dgm:cxn modelId="{86AC05FC-0FBD-4DBD-BFA4-97C66455C0EF}" type="presOf" srcId="{E8BFA3C0-FC25-40B0-9747-17E64172C260}" destId="{4C9E4E37-DC43-4626-8FF7-622386A64E29}" srcOrd="0" destOrd="0" presId="urn:microsoft.com/office/officeart/2005/8/layout/orgChart1"/>
    <dgm:cxn modelId="{5A1B18AB-881C-43C4-9CD3-9739333306C2}" type="presParOf" srcId="{FBCBB54F-407A-44A7-BC63-EFCC0A9CE09F}" destId="{BF5F6317-157F-4F17-A473-83726EB7BA59}" srcOrd="0" destOrd="0" presId="urn:microsoft.com/office/officeart/2005/8/layout/orgChart1"/>
    <dgm:cxn modelId="{D55B0EB9-6CC6-4A34-8BA4-04AA42F40360}" type="presParOf" srcId="{BF5F6317-157F-4F17-A473-83726EB7BA59}" destId="{97DEA78A-8FFF-4D6F-B4FC-9DF1A08B38B4}" srcOrd="0" destOrd="0" presId="urn:microsoft.com/office/officeart/2005/8/layout/orgChart1"/>
    <dgm:cxn modelId="{3279BE52-F2C1-45C7-8CAA-DC617EE27E1C}" type="presParOf" srcId="{97DEA78A-8FFF-4D6F-B4FC-9DF1A08B38B4}" destId="{D679534C-FABE-41EC-9477-057157AE7D42}" srcOrd="0" destOrd="0" presId="urn:microsoft.com/office/officeart/2005/8/layout/orgChart1"/>
    <dgm:cxn modelId="{E7E67C1E-EDDA-4212-8BC3-6E7DCCC59687}" type="presParOf" srcId="{97DEA78A-8FFF-4D6F-B4FC-9DF1A08B38B4}" destId="{31758536-CFFC-4E72-85E5-3B96C8A55742}" srcOrd="1" destOrd="0" presId="urn:microsoft.com/office/officeart/2005/8/layout/orgChart1"/>
    <dgm:cxn modelId="{AD4CC59A-2D7F-43A8-9987-FAFF93740C1A}" type="presParOf" srcId="{BF5F6317-157F-4F17-A473-83726EB7BA59}" destId="{A8280936-6D6D-403D-8F6B-93CEED39D055}" srcOrd="1" destOrd="0" presId="urn:microsoft.com/office/officeart/2005/8/layout/orgChart1"/>
    <dgm:cxn modelId="{92830D63-B024-48A4-8D8B-4543C674D0C4}" type="presParOf" srcId="{A8280936-6D6D-403D-8F6B-93CEED39D055}" destId="{89198681-6C74-491D-A04C-D41456077FD3}" srcOrd="0" destOrd="0" presId="urn:microsoft.com/office/officeart/2005/8/layout/orgChart1"/>
    <dgm:cxn modelId="{093B8D9B-369B-4099-81F5-05484D82E8D7}" type="presParOf" srcId="{A8280936-6D6D-403D-8F6B-93CEED39D055}" destId="{71C4E087-9870-4086-86B7-C1AE0165D1C1}" srcOrd="1" destOrd="0" presId="urn:microsoft.com/office/officeart/2005/8/layout/orgChart1"/>
    <dgm:cxn modelId="{74D38E73-51CE-41C8-8417-D7BE26CBEFA3}" type="presParOf" srcId="{71C4E087-9870-4086-86B7-C1AE0165D1C1}" destId="{9C96978F-E904-4450-9C96-C211CDBE23B4}" srcOrd="0" destOrd="0" presId="urn:microsoft.com/office/officeart/2005/8/layout/orgChart1"/>
    <dgm:cxn modelId="{51467671-3AB6-49DA-A0D9-F08FFA221695}" type="presParOf" srcId="{9C96978F-E904-4450-9C96-C211CDBE23B4}" destId="{474A49E1-51C7-4BAE-AAB3-3AF1BD7302DD}" srcOrd="0" destOrd="0" presId="urn:microsoft.com/office/officeart/2005/8/layout/orgChart1"/>
    <dgm:cxn modelId="{13D24392-AEBB-46D6-81CB-6F4E5AF61B47}" type="presParOf" srcId="{9C96978F-E904-4450-9C96-C211CDBE23B4}" destId="{72DC7121-4359-4C02-B7FA-F21D5332FE2F}" srcOrd="1" destOrd="0" presId="urn:microsoft.com/office/officeart/2005/8/layout/orgChart1"/>
    <dgm:cxn modelId="{587BC4AA-9287-4145-9AEB-150D1A9B628E}" type="presParOf" srcId="{71C4E087-9870-4086-86B7-C1AE0165D1C1}" destId="{F6C75F58-75EB-4890-8D29-4EE7A292FFC5}" srcOrd="1" destOrd="0" presId="urn:microsoft.com/office/officeart/2005/8/layout/orgChart1"/>
    <dgm:cxn modelId="{CDE01E25-8419-44BB-832F-33767E658A07}" type="presParOf" srcId="{71C4E087-9870-4086-86B7-C1AE0165D1C1}" destId="{1231A22D-1D14-4AF9-9CA8-3E1D46CAA79D}" srcOrd="2" destOrd="0" presId="urn:microsoft.com/office/officeart/2005/8/layout/orgChart1"/>
    <dgm:cxn modelId="{C3CD3E56-40EA-42F2-997D-003BB1E447D6}" type="presParOf" srcId="{A8280936-6D6D-403D-8F6B-93CEED39D055}" destId="{75AFF494-9750-4F5F-BDA1-811021D1DDF9}" srcOrd="2" destOrd="0" presId="urn:microsoft.com/office/officeart/2005/8/layout/orgChart1"/>
    <dgm:cxn modelId="{53677D2B-BEC7-4A27-8F2C-6E10837973BC}" type="presParOf" srcId="{A8280936-6D6D-403D-8F6B-93CEED39D055}" destId="{A4184D62-9BCC-49DD-8B7F-2D585D0276DE}" srcOrd="3" destOrd="0" presId="urn:microsoft.com/office/officeart/2005/8/layout/orgChart1"/>
    <dgm:cxn modelId="{4BA78C34-8503-4855-9FAC-1FDFD5E4C19E}" type="presParOf" srcId="{A4184D62-9BCC-49DD-8B7F-2D585D0276DE}" destId="{762AC90E-462C-4CFD-A765-CE0E86BE9CBA}" srcOrd="0" destOrd="0" presId="urn:microsoft.com/office/officeart/2005/8/layout/orgChart1"/>
    <dgm:cxn modelId="{7695CA5D-A1A9-428D-931B-98589B075295}" type="presParOf" srcId="{762AC90E-462C-4CFD-A765-CE0E86BE9CBA}" destId="{4C9E4E37-DC43-4626-8FF7-622386A64E29}" srcOrd="0" destOrd="0" presId="urn:microsoft.com/office/officeart/2005/8/layout/orgChart1"/>
    <dgm:cxn modelId="{81BE073E-8138-4E46-A095-7E78D7163CA2}" type="presParOf" srcId="{762AC90E-462C-4CFD-A765-CE0E86BE9CBA}" destId="{5EA7B75B-E6A2-4BA2-8D2B-B2826C37F59C}" srcOrd="1" destOrd="0" presId="urn:microsoft.com/office/officeart/2005/8/layout/orgChart1"/>
    <dgm:cxn modelId="{9EF5C460-B4DE-47CD-A6FC-3612FEC30C4A}" type="presParOf" srcId="{A4184D62-9BCC-49DD-8B7F-2D585D0276DE}" destId="{731EC7AA-0146-43F5-81AE-10051222BA76}" srcOrd="1" destOrd="0" presId="urn:microsoft.com/office/officeart/2005/8/layout/orgChart1"/>
    <dgm:cxn modelId="{B74BA599-8473-4BA5-9637-672E21C39C20}" type="presParOf" srcId="{A4184D62-9BCC-49DD-8B7F-2D585D0276DE}" destId="{6CBECBBE-F4AB-49CA-A60D-99D2EC9CF238}" srcOrd="2" destOrd="0" presId="urn:microsoft.com/office/officeart/2005/8/layout/orgChart1"/>
    <dgm:cxn modelId="{7E31B518-2729-44C2-8C41-A1F254ECB0FE}" type="presParOf" srcId="{A8280936-6D6D-403D-8F6B-93CEED39D055}" destId="{0878F295-1D2E-4856-8264-5165F89A6353}" srcOrd="4" destOrd="0" presId="urn:microsoft.com/office/officeart/2005/8/layout/orgChart1"/>
    <dgm:cxn modelId="{745CD9D2-392B-49BB-BEC8-D4602FA99D06}" type="presParOf" srcId="{A8280936-6D6D-403D-8F6B-93CEED39D055}" destId="{7EE37EA8-0D24-452C-9365-10EF1E58E198}" srcOrd="5" destOrd="0" presId="urn:microsoft.com/office/officeart/2005/8/layout/orgChart1"/>
    <dgm:cxn modelId="{F636CDE3-0CE2-43E1-A33B-3934DF3778DC}" type="presParOf" srcId="{7EE37EA8-0D24-452C-9365-10EF1E58E198}" destId="{FAE8E581-0660-4854-BA06-FBEF7AFC3A8A}" srcOrd="0" destOrd="0" presId="urn:microsoft.com/office/officeart/2005/8/layout/orgChart1"/>
    <dgm:cxn modelId="{87D7DCDE-0488-40D4-B796-BED18635FCA6}" type="presParOf" srcId="{FAE8E581-0660-4854-BA06-FBEF7AFC3A8A}" destId="{48045BC3-DE4E-44D4-AA2D-1E562FEA5F92}" srcOrd="0" destOrd="0" presId="urn:microsoft.com/office/officeart/2005/8/layout/orgChart1"/>
    <dgm:cxn modelId="{10B394AA-9E59-4ABD-BB72-7C882C61333B}" type="presParOf" srcId="{FAE8E581-0660-4854-BA06-FBEF7AFC3A8A}" destId="{3EA02D26-35B0-434A-8D30-6EA7045ECB06}" srcOrd="1" destOrd="0" presId="urn:microsoft.com/office/officeart/2005/8/layout/orgChart1"/>
    <dgm:cxn modelId="{FE965661-EE1C-46B5-BF11-A327DB57B463}" type="presParOf" srcId="{7EE37EA8-0D24-452C-9365-10EF1E58E198}" destId="{E3466929-4354-445B-91C8-B95B949728F4}" srcOrd="1" destOrd="0" presId="urn:microsoft.com/office/officeart/2005/8/layout/orgChart1"/>
    <dgm:cxn modelId="{A8E6630A-AA3F-4FD3-89D8-509E38C7990A}" type="presParOf" srcId="{7EE37EA8-0D24-452C-9365-10EF1E58E198}" destId="{06DB6037-83E5-4032-B066-4B80081F42C4}" srcOrd="2" destOrd="0" presId="urn:microsoft.com/office/officeart/2005/8/layout/orgChart1"/>
    <dgm:cxn modelId="{0335CD4E-78EE-40C7-8E2A-B5007C0C567B}" type="presParOf" srcId="{A8280936-6D6D-403D-8F6B-93CEED39D055}" destId="{5939CC9C-AF45-4533-9C2E-59D6E5C453D3}" srcOrd="6" destOrd="0" presId="urn:microsoft.com/office/officeart/2005/8/layout/orgChart1"/>
    <dgm:cxn modelId="{5DFD864C-30FD-4299-9435-4871E2232D90}" type="presParOf" srcId="{A8280936-6D6D-403D-8F6B-93CEED39D055}" destId="{E7EAA50B-43CC-4382-BC5C-203BA96F1997}" srcOrd="7" destOrd="0" presId="urn:microsoft.com/office/officeart/2005/8/layout/orgChart1"/>
    <dgm:cxn modelId="{477DD9DB-3C2A-458C-BA22-7A4EBDED7DA3}" type="presParOf" srcId="{E7EAA50B-43CC-4382-BC5C-203BA96F1997}" destId="{886F1E9B-63F5-4FF8-84B7-610AE982433B}" srcOrd="0" destOrd="0" presId="urn:microsoft.com/office/officeart/2005/8/layout/orgChart1"/>
    <dgm:cxn modelId="{28900AC1-7F61-448B-B12D-84EF0363A163}" type="presParOf" srcId="{886F1E9B-63F5-4FF8-84B7-610AE982433B}" destId="{85E85437-A3EF-42AF-8BED-576A957314EF}" srcOrd="0" destOrd="0" presId="urn:microsoft.com/office/officeart/2005/8/layout/orgChart1"/>
    <dgm:cxn modelId="{2CACD204-9124-49BE-9B6C-CBFA41976E99}" type="presParOf" srcId="{886F1E9B-63F5-4FF8-84B7-610AE982433B}" destId="{2E550EBE-90F2-4D87-81A7-99DD154167CA}" srcOrd="1" destOrd="0" presId="urn:microsoft.com/office/officeart/2005/8/layout/orgChart1"/>
    <dgm:cxn modelId="{FFC47C4E-396F-4B87-982F-BEA028D8B168}" type="presParOf" srcId="{E7EAA50B-43CC-4382-BC5C-203BA96F1997}" destId="{B2A9AF54-D046-4358-9D01-3DAB0537880E}" srcOrd="1" destOrd="0" presId="urn:microsoft.com/office/officeart/2005/8/layout/orgChart1"/>
    <dgm:cxn modelId="{0F341605-E873-4D3A-812A-63AD751DDF3B}" type="presParOf" srcId="{E7EAA50B-43CC-4382-BC5C-203BA96F1997}" destId="{D3F6FDBB-D8C3-499A-81A7-AB62E3AFDB05}" srcOrd="2" destOrd="0" presId="urn:microsoft.com/office/officeart/2005/8/layout/orgChart1"/>
    <dgm:cxn modelId="{5C7F5601-47A3-4107-BBCB-41A0E434FC66}" type="presParOf" srcId="{A8280936-6D6D-403D-8F6B-93CEED39D055}" destId="{7F92E412-D33C-4678-B2A4-39DCFDE8180E}" srcOrd="8" destOrd="0" presId="urn:microsoft.com/office/officeart/2005/8/layout/orgChart1"/>
    <dgm:cxn modelId="{77CBB9FF-FA43-43AD-871C-38702712AA0C}" type="presParOf" srcId="{A8280936-6D6D-403D-8F6B-93CEED39D055}" destId="{CF2E9E3C-E77D-4B20-AA25-979AFE668331}" srcOrd="9" destOrd="0" presId="urn:microsoft.com/office/officeart/2005/8/layout/orgChart1"/>
    <dgm:cxn modelId="{1879D018-A742-43B3-A5A3-AC2272197FEA}" type="presParOf" srcId="{CF2E9E3C-E77D-4B20-AA25-979AFE668331}" destId="{EE9E60E9-7807-4D0B-8955-09BCAD836BF7}" srcOrd="0" destOrd="0" presId="urn:microsoft.com/office/officeart/2005/8/layout/orgChart1"/>
    <dgm:cxn modelId="{EAB08CF6-A022-4F11-A46E-717EFC112069}" type="presParOf" srcId="{EE9E60E9-7807-4D0B-8955-09BCAD836BF7}" destId="{0E751CC3-6C35-486C-9BFB-9F4D2DED5C04}" srcOrd="0" destOrd="0" presId="urn:microsoft.com/office/officeart/2005/8/layout/orgChart1"/>
    <dgm:cxn modelId="{A78246FF-46A5-443C-AAD4-3462A4178601}" type="presParOf" srcId="{EE9E60E9-7807-4D0B-8955-09BCAD836BF7}" destId="{438F9E78-5CD3-4BCF-A0D5-D307E08BF5DE}" srcOrd="1" destOrd="0" presId="urn:microsoft.com/office/officeart/2005/8/layout/orgChart1"/>
    <dgm:cxn modelId="{084AB2DD-5B9E-4B9F-8146-627A68C6F377}" type="presParOf" srcId="{CF2E9E3C-E77D-4B20-AA25-979AFE668331}" destId="{CB0EA27B-F570-4A75-8EC0-B44DDDB1120E}" srcOrd="1" destOrd="0" presId="urn:microsoft.com/office/officeart/2005/8/layout/orgChart1"/>
    <dgm:cxn modelId="{4B753F43-8682-4775-9BAB-4FC21315BF40}" type="presParOf" srcId="{CF2E9E3C-E77D-4B20-AA25-979AFE668331}" destId="{F0BD0D7E-A83A-423A-B748-A4CFF8BEDDE8}" srcOrd="2" destOrd="0" presId="urn:microsoft.com/office/officeart/2005/8/layout/orgChart1"/>
    <dgm:cxn modelId="{CE3C9EAE-AA61-433B-BEA7-F44CE133F36C}" type="presParOf" srcId="{A8280936-6D6D-403D-8F6B-93CEED39D055}" destId="{5DE62BFB-F978-4947-AC2E-ECE10D87C711}" srcOrd="10" destOrd="0" presId="urn:microsoft.com/office/officeart/2005/8/layout/orgChart1"/>
    <dgm:cxn modelId="{151D5465-C1A8-4F3C-80CE-73BEC03E3C9E}" type="presParOf" srcId="{A8280936-6D6D-403D-8F6B-93CEED39D055}" destId="{020EBD0A-FA2B-4426-B70B-B91514E5AE1A}" srcOrd="11" destOrd="0" presId="urn:microsoft.com/office/officeart/2005/8/layout/orgChart1"/>
    <dgm:cxn modelId="{AC430432-C2F8-4260-A445-59E3A8739532}" type="presParOf" srcId="{020EBD0A-FA2B-4426-B70B-B91514E5AE1A}" destId="{F123FF73-1A6B-4619-B6C0-0FA5F5B67E84}" srcOrd="0" destOrd="0" presId="urn:microsoft.com/office/officeart/2005/8/layout/orgChart1"/>
    <dgm:cxn modelId="{5F155237-D148-45B5-B6C1-E7FCF8854182}" type="presParOf" srcId="{F123FF73-1A6B-4619-B6C0-0FA5F5B67E84}" destId="{BD7B2CD2-A767-4455-927B-42A86F10FA1A}" srcOrd="0" destOrd="0" presId="urn:microsoft.com/office/officeart/2005/8/layout/orgChart1"/>
    <dgm:cxn modelId="{52429B95-89BC-4F03-9DB5-6C1CF93E55E3}" type="presParOf" srcId="{F123FF73-1A6B-4619-B6C0-0FA5F5B67E84}" destId="{DB1792F4-B47F-4582-8D6E-F68D282E4152}" srcOrd="1" destOrd="0" presId="urn:microsoft.com/office/officeart/2005/8/layout/orgChart1"/>
    <dgm:cxn modelId="{9DCBDD67-07A0-4463-AB41-03684B56867F}" type="presParOf" srcId="{020EBD0A-FA2B-4426-B70B-B91514E5AE1A}" destId="{7350076A-A628-448D-9D8B-351D111D5D66}" srcOrd="1" destOrd="0" presId="urn:microsoft.com/office/officeart/2005/8/layout/orgChart1"/>
    <dgm:cxn modelId="{ACE3D944-C76C-484E-83B1-081C3EF69CEE}" type="presParOf" srcId="{020EBD0A-FA2B-4426-B70B-B91514E5AE1A}" destId="{246FF8C8-9A42-46EA-9199-E4498A6CCBE7}" srcOrd="2" destOrd="0" presId="urn:microsoft.com/office/officeart/2005/8/layout/orgChart1"/>
    <dgm:cxn modelId="{6FDCBF25-7A08-4C65-B800-0A42EB8E0C96}" type="presParOf" srcId="{A8280936-6D6D-403D-8F6B-93CEED39D055}" destId="{1A2BF625-9E60-42A0-8841-0A94A7051167}" srcOrd="12" destOrd="0" presId="urn:microsoft.com/office/officeart/2005/8/layout/orgChart1"/>
    <dgm:cxn modelId="{B764C22F-3C8A-4B12-9A10-CCC608A44AD8}" type="presParOf" srcId="{A8280936-6D6D-403D-8F6B-93CEED39D055}" destId="{D1AF630C-2F89-4B28-9811-1E6E95502054}" srcOrd="13" destOrd="0" presId="urn:microsoft.com/office/officeart/2005/8/layout/orgChart1"/>
    <dgm:cxn modelId="{09981288-4DEC-4186-A602-450C8CD010A4}" type="presParOf" srcId="{D1AF630C-2F89-4B28-9811-1E6E95502054}" destId="{47E9C3CC-F454-4F96-BE1B-089F5064408A}" srcOrd="0" destOrd="0" presId="urn:microsoft.com/office/officeart/2005/8/layout/orgChart1"/>
    <dgm:cxn modelId="{2FA58302-0201-454B-8468-F6F4DB892FCB}" type="presParOf" srcId="{47E9C3CC-F454-4F96-BE1B-089F5064408A}" destId="{831454AA-FD88-4E38-AD55-51EC51AA6309}" srcOrd="0" destOrd="0" presId="urn:microsoft.com/office/officeart/2005/8/layout/orgChart1"/>
    <dgm:cxn modelId="{1AB65EE7-4B0F-43A6-BD7F-11B30E5FA9D7}" type="presParOf" srcId="{47E9C3CC-F454-4F96-BE1B-089F5064408A}" destId="{570DECC3-1F87-4C1F-AB14-E95EB5A5A507}" srcOrd="1" destOrd="0" presId="urn:microsoft.com/office/officeart/2005/8/layout/orgChart1"/>
    <dgm:cxn modelId="{A7277A21-1A25-4B36-9FED-B744FBD6F3EA}" type="presParOf" srcId="{D1AF630C-2F89-4B28-9811-1E6E95502054}" destId="{3A2F4744-7B60-45A5-9F08-62C84F52CEB1}" srcOrd="1" destOrd="0" presId="urn:microsoft.com/office/officeart/2005/8/layout/orgChart1"/>
    <dgm:cxn modelId="{0ABDBC02-A2A7-474A-A559-12FF14A6DB95}" type="presParOf" srcId="{D1AF630C-2F89-4B28-9811-1E6E95502054}" destId="{005305AB-3754-4333-9EE8-C4073256BFC4}" srcOrd="2" destOrd="0" presId="urn:microsoft.com/office/officeart/2005/8/layout/orgChart1"/>
    <dgm:cxn modelId="{DBD5952A-52F4-4DAF-A7A0-ABA0820FB7FF}" type="presParOf" srcId="{BF5F6317-157F-4F17-A473-83726EB7BA59}" destId="{5D53BDDD-2B3F-4D70-9725-1D5730F2855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1EB4A74-20C1-4A9A-939A-66B440352822}" type="doc">
      <dgm:prSet loTypeId="urn:microsoft.com/office/officeart/2005/8/layout/orgChart1" loCatId="hierarchy" qsTypeId="urn:microsoft.com/office/officeart/2005/8/quickstyle/simple5" qsCatId="simple" csTypeId="urn:microsoft.com/office/officeart/2005/8/colors/accent1_3" csCatId="accent1" phldr="1"/>
      <dgm:spPr/>
      <dgm:t>
        <a:bodyPr/>
        <a:lstStyle/>
        <a:p>
          <a:endParaRPr lang="en-US"/>
        </a:p>
      </dgm:t>
    </dgm:pt>
    <dgm:pt modelId="{8A883084-6B8F-415D-B8FD-D6C689FE74A6}">
      <dgm:prSet phldrT="[Text]" phldr="0" custT="1"/>
      <dgm:spPr>
        <a:solidFill>
          <a:schemeClr val="bg1">
            <a:lumMod val="85000"/>
          </a:schemeClr>
        </a:solidFill>
      </dgm:spPr>
      <dgm:t>
        <a:bodyPr/>
        <a:lstStyle/>
        <a:p>
          <a:pPr rtl="0"/>
          <a:r>
            <a:rPr lang="en-US" sz="1900" b="0">
              <a:latin typeface="+mn-lt"/>
            </a:rPr>
            <a:t>Erkunden</a:t>
          </a:r>
        </a:p>
      </dgm:t>
    </dgm:pt>
    <dgm:pt modelId="{65DEA661-EDEE-4032-9302-DD3F8B86453C}" type="parTrans" cxnId="{7A12F636-315F-4AAF-8F38-C4ABE6054FFB}">
      <dgm:prSet/>
      <dgm:spPr/>
      <dgm:t>
        <a:bodyPr/>
        <a:lstStyle/>
        <a:p>
          <a:endParaRPr lang="en-US" sz="1900" b="1">
            <a:solidFill>
              <a:srgbClr val="193553"/>
            </a:solidFill>
            <a:latin typeface="+mn-lt"/>
          </a:endParaRPr>
        </a:p>
      </dgm:t>
    </dgm:pt>
    <dgm:pt modelId="{7FDE7520-89F1-484C-B608-CC44BEACFB90}" type="sibTrans" cxnId="{7A12F636-315F-4AAF-8F38-C4ABE6054FFB}">
      <dgm:prSet/>
      <dgm:spPr/>
      <dgm:t>
        <a:bodyPr/>
        <a:lstStyle/>
        <a:p>
          <a:endParaRPr lang="en-US" sz="1900" b="1">
            <a:solidFill>
              <a:srgbClr val="193553"/>
            </a:solidFill>
            <a:latin typeface="+mn-lt"/>
          </a:endParaRPr>
        </a:p>
      </dgm:t>
    </dgm:pt>
    <dgm:pt modelId="{E8BFA3C0-FC25-40B0-9747-17E64172C260}">
      <dgm:prSet phldrT="[Text]" phldr="0" custT="1"/>
      <dgm:spPr>
        <a:solidFill>
          <a:schemeClr val="bg1">
            <a:lumMod val="85000"/>
          </a:schemeClr>
        </a:solidFill>
      </dgm:spPr>
      <dgm:t>
        <a:bodyPr/>
        <a:lstStyle/>
        <a:p>
          <a:pPr rtl="0"/>
          <a:r>
            <a:rPr lang="en-US" sz="1900" b="0">
              <a:latin typeface="+mn-lt"/>
            </a:rPr>
            <a:t>Nachfragen</a:t>
          </a:r>
        </a:p>
      </dgm:t>
    </dgm:pt>
    <dgm:pt modelId="{C306FDBC-1608-4680-AF81-B103C2FEEC70}" type="parTrans" cxnId="{D289E64F-2908-4467-99E6-F8F70CA084D9}">
      <dgm:prSet/>
      <dgm:spPr/>
      <dgm:t>
        <a:bodyPr/>
        <a:lstStyle/>
        <a:p>
          <a:endParaRPr lang="en-US" sz="1900" b="1">
            <a:solidFill>
              <a:srgbClr val="193553"/>
            </a:solidFill>
            <a:latin typeface="+mn-lt"/>
          </a:endParaRPr>
        </a:p>
      </dgm:t>
    </dgm:pt>
    <dgm:pt modelId="{287375DE-B70B-45E7-AEE9-648E370563F0}" type="sibTrans" cxnId="{D289E64F-2908-4467-99E6-F8F70CA084D9}">
      <dgm:prSet/>
      <dgm:spPr/>
      <dgm:t>
        <a:bodyPr/>
        <a:lstStyle/>
        <a:p>
          <a:endParaRPr lang="en-US" sz="1900" b="1">
            <a:solidFill>
              <a:srgbClr val="193553"/>
            </a:solidFill>
            <a:latin typeface="+mn-lt"/>
          </a:endParaRPr>
        </a:p>
      </dgm:t>
    </dgm:pt>
    <dgm:pt modelId="{4836EA00-527A-438B-B537-D8DEE85884CA}">
      <dgm:prSet phldrT="[Text]" phldr="0" custT="1"/>
      <dgm:spPr/>
      <dgm:t>
        <a:bodyPr/>
        <a:lstStyle/>
        <a:p>
          <a:pPr rtl="0"/>
          <a:r>
            <a:rPr lang="en-US" sz="2000" b="1" err="1">
              <a:latin typeface="+mn-lt"/>
            </a:rPr>
            <a:t>Heraus-fordern</a:t>
          </a:r>
          <a:endParaRPr lang="en-US" sz="1900" b="1">
            <a:latin typeface="+mn-lt"/>
          </a:endParaRPr>
        </a:p>
      </dgm:t>
    </dgm:pt>
    <dgm:pt modelId="{C18EFC3D-5E8A-4C33-B2D0-B78E69A45439}" type="parTrans" cxnId="{E9C55714-DA3A-4385-BD35-E05974DBD388}">
      <dgm:prSet/>
      <dgm:spPr/>
      <dgm:t>
        <a:bodyPr/>
        <a:lstStyle/>
        <a:p>
          <a:endParaRPr lang="en-US" sz="1900" b="1">
            <a:solidFill>
              <a:srgbClr val="193553"/>
            </a:solidFill>
            <a:latin typeface="+mn-lt"/>
          </a:endParaRPr>
        </a:p>
      </dgm:t>
    </dgm:pt>
    <dgm:pt modelId="{AFA81EE2-175D-4BEA-A657-7C15A940D550}" type="sibTrans" cxnId="{E9C55714-DA3A-4385-BD35-E05974DBD388}">
      <dgm:prSet/>
      <dgm:spPr/>
      <dgm:t>
        <a:bodyPr/>
        <a:lstStyle/>
        <a:p>
          <a:endParaRPr lang="en-US" sz="1900" b="1">
            <a:solidFill>
              <a:srgbClr val="193553"/>
            </a:solidFill>
            <a:latin typeface="+mn-lt"/>
          </a:endParaRPr>
        </a:p>
      </dgm:t>
    </dgm:pt>
    <dgm:pt modelId="{7D96AFF8-E29E-48FC-8BCC-DDF251F1CA17}">
      <dgm:prSet phldr="0" custT="1"/>
      <dgm:spPr>
        <a:solidFill>
          <a:schemeClr val="bg1">
            <a:lumMod val="85000"/>
          </a:schemeClr>
        </a:solidFill>
      </dgm:spPr>
      <dgm:t>
        <a:bodyPr/>
        <a:lstStyle/>
        <a:p>
          <a:pPr rtl="0"/>
          <a:r>
            <a:rPr lang="en-US" sz="1900" b="1">
              <a:latin typeface="+mn-lt"/>
            </a:rPr>
            <a:t>Öffnen</a:t>
          </a:r>
        </a:p>
      </dgm:t>
    </dgm:pt>
    <dgm:pt modelId="{7B9AC215-A29B-46CD-B04F-447DC62B816C}" type="parTrans" cxnId="{ACCA2AD4-BBC0-4431-9289-6737E816AFC6}">
      <dgm:prSet/>
      <dgm:spPr/>
      <dgm:t>
        <a:bodyPr/>
        <a:lstStyle/>
        <a:p>
          <a:endParaRPr lang="de-DE" sz="1900" b="1">
            <a:solidFill>
              <a:srgbClr val="193553"/>
            </a:solidFill>
            <a:latin typeface="+mn-lt"/>
          </a:endParaRPr>
        </a:p>
      </dgm:t>
    </dgm:pt>
    <dgm:pt modelId="{54143918-23BC-463A-B8EF-6B2F8CBB05D6}" type="sibTrans" cxnId="{ACCA2AD4-BBC0-4431-9289-6737E816AFC6}">
      <dgm:prSet/>
      <dgm:spPr/>
      <dgm:t>
        <a:bodyPr/>
        <a:lstStyle/>
        <a:p>
          <a:endParaRPr lang="de-DE" sz="1900" b="1">
            <a:solidFill>
              <a:srgbClr val="193553"/>
            </a:solidFill>
            <a:latin typeface="+mn-lt"/>
          </a:endParaRPr>
        </a:p>
      </dgm:t>
    </dgm:pt>
    <dgm:pt modelId="{C2F7AAEF-EAA5-410C-80CF-AB16EF324A83}">
      <dgm:prSet phldr="0" custT="1"/>
      <dgm:spPr>
        <a:solidFill>
          <a:schemeClr val="bg1">
            <a:lumMod val="85000"/>
          </a:schemeClr>
        </a:solidFill>
      </dgm:spPr>
      <dgm:t>
        <a:bodyPr/>
        <a:lstStyle/>
        <a:p>
          <a:r>
            <a:rPr lang="en-US" sz="1900" b="1">
              <a:latin typeface="+mn-lt"/>
            </a:rPr>
            <a:t>Fokusssieren</a:t>
          </a:r>
        </a:p>
      </dgm:t>
    </dgm:pt>
    <dgm:pt modelId="{35115BC2-CD93-4B07-94BB-CC9A6F4E82DE}" type="parTrans" cxnId="{F4E74182-AC17-41B7-9247-AB802864694A}">
      <dgm:prSet/>
      <dgm:spPr/>
      <dgm:t>
        <a:bodyPr/>
        <a:lstStyle/>
        <a:p>
          <a:endParaRPr lang="de-DE" sz="1900" b="1">
            <a:solidFill>
              <a:srgbClr val="193553"/>
            </a:solidFill>
            <a:latin typeface="+mn-lt"/>
          </a:endParaRPr>
        </a:p>
      </dgm:t>
    </dgm:pt>
    <dgm:pt modelId="{372215B7-A9C0-4724-8E26-AB80D6FB2539}" type="sibTrans" cxnId="{F4E74182-AC17-41B7-9247-AB802864694A}">
      <dgm:prSet/>
      <dgm:spPr/>
      <dgm:t>
        <a:bodyPr/>
        <a:lstStyle/>
        <a:p>
          <a:endParaRPr lang="de-DE" sz="1900" b="1">
            <a:solidFill>
              <a:srgbClr val="193553"/>
            </a:solidFill>
            <a:latin typeface="+mn-lt"/>
          </a:endParaRPr>
        </a:p>
      </dgm:t>
    </dgm:pt>
    <dgm:pt modelId="{4600B01F-A165-4638-8B39-9E0C74C8212E}">
      <dgm:prSet phldr="0" custT="1"/>
      <dgm:spPr>
        <a:solidFill>
          <a:schemeClr val="bg1">
            <a:lumMod val="85000"/>
          </a:schemeClr>
        </a:solidFill>
      </dgm:spPr>
      <dgm:t>
        <a:bodyPr/>
        <a:lstStyle/>
        <a:p>
          <a:r>
            <a:rPr lang="en-US" sz="1900" b="1">
              <a:latin typeface="+mn-lt"/>
            </a:rPr>
            <a:t>Strukturieren</a:t>
          </a:r>
        </a:p>
      </dgm:t>
    </dgm:pt>
    <dgm:pt modelId="{5031D62E-782E-4E48-8EF0-8DE0F8262CB6}" type="parTrans" cxnId="{B49F0416-B3F5-4D87-A989-60C72C80B834}">
      <dgm:prSet/>
      <dgm:spPr/>
      <dgm:t>
        <a:bodyPr/>
        <a:lstStyle/>
        <a:p>
          <a:endParaRPr lang="de-DE" sz="1900" b="1">
            <a:solidFill>
              <a:srgbClr val="193553"/>
            </a:solidFill>
            <a:latin typeface="+mn-lt"/>
          </a:endParaRPr>
        </a:p>
      </dgm:t>
    </dgm:pt>
    <dgm:pt modelId="{ABD4A958-8731-4A1F-81A3-F74DB9D09D84}" type="sibTrans" cxnId="{B49F0416-B3F5-4D87-A989-60C72C80B834}">
      <dgm:prSet/>
      <dgm:spPr/>
      <dgm:t>
        <a:bodyPr/>
        <a:lstStyle/>
        <a:p>
          <a:endParaRPr lang="de-DE" sz="1900" b="1">
            <a:solidFill>
              <a:srgbClr val="193553"/>
            </a:solidFill>
            <a:latin typeface="+mn-lt"/>
          </a:endParaRPr>
        </a:p>
      </dgm:t>
    </dgm:pt>
    <dgm:pt modelId="{7F3E68A6-D71D-4110-9190-809DA68F9132}">
      <dgm:prSet phldr="0" custT="1"/>
      <dgm:spPr>
        <a:solidFill>
          <a:schemeClr val="bg1">
            <a:lumMod val="85000"/>
          </a:schemeClr>
        </a:solidFill>
      </dgm:spPr>
      <dgm:t>
        <a:bodyPr/>
        <a:lstStyle/>
        <a:p>
          <a:r>
            <a:rPr lang="en-US" sz="1900" b="1">
              <a:latin typeface="+mn-lt"/>
            </a:rPr>
            <a:t>Wiedergeben</a:t>
          </a:r>
        </a:p>
      </dgm:t>
    </dgm:pt>
    <dgm:pt modelId="{BE899605-E988-48B4-BD9F-D926F40C9F89}" type="parTrans" cxnId="{A01BE144-2847-43B0-9C65-01EE0B06DB0F}">
      <dgm:prSet/>
      <dgm:spPr/>
      <dgm:t>
        <a:bodyPr/>
        <a:lstStyle/>
        <a:p>
          <a:endParaRPr lang="de-DE" sz="1900" b="1">
            <a:solidFill>
              <a:srgbClr val="193553"/>
            </a:solidFill>
            <a:latin typeface="+mn-lt"/>
          </a:endParaRPr>
        </a:p>
      </dgm:t>
    </dgm:pt>
    <dgm:pt modelId="{DC38206E-CB9D-41AA-8D4C-CB287C9231E5}" type="sibTrans" cxnId="{A01BE144-2847-43B0-9C65-01EE0B06DB0F}">
      <dgm:prSet/>
      <dgm:spPr/>
      <dgm:t>
        <a:bodyPr/>
        <a:lstStyle/>
        <a:p>
          <a:endParaRPr lang="de-DE" sz="1900" b="1">
            <a:solidFill>
              <a:srgbClr val="193553"/>
            </a:solidFill>
            <a:latin typeface="+mn-lt"/>
          </a:endParaRPr>
        </a:p>
      </dgm:t>
    </dgm:pt>
    <dgm:pt modelId="{DA721AFA-F5B6-45A1-98B8-0C7568268A68}">
      <dgm:prSet phldrT="[Text]" phldr="0" custT="1"/>
      <dgm:spPr/>
      <dgm:t>
        <a:bodyPr/>
        <a:lstStyle/>
        <a:p>
          <a:pPr rtl="0"/>
          <a:r>
            <a:rPr lang="en-US" sz="1900" b="1">
              <a:latin typeface="+mn-lt"/>
            </a:rPr>
            <a:t>TTM</a:t>
          </a:r>
        </a:p>
      </dgm:t>
    </dgm:pt>
    <dgm:pt modelId="{56123E23-74D5-4D38-ACCC-0CD29D404872}" type="sibTrans" cxnId="{D5B9D51A-AA2F-44C6-854B-A9540CB64EFA}">
      <dgm:prSet/>
      <dgm:spPr/>
      <dgm:t>
        <a:bodyPr/>
        <a:lstStyle/>
        <a:p>
          <a:endParaRPr lang="en-US" sz="1900" b="1">
            <a:solidFill>
              <a:srgbClr val="193553"/>
            </a:solidFill>
            <a:latin typeface="+mn-lt"/>
          </a:endParaRPr>
        </a:p>
      </dgm:t>
    </dgm:pt>
    <dgm:pt modelId="{110A07E7-D25F-4F4E-BF7B-1B11903EFEE0}" type="parTrans" cxnId="{D5B9D51A-AA2F-44C6-854B-A9540CB64EFA}">
      <dgm:prSet/>
      <dgm:spPr/>
      <dgm:t>
        <a:bodyPr/>
        <a:lstStyle/>
        <a:p>
          <a:endParaRPr lang="en-US" sz="1900" b="1">
            <a:solidFill>
              <a:srgbClr val="193553"/>
            </a:solidFill>
            <a:latin typeface="+mn-lt"/>
          </a:endParaRPr>
        </a:p>
      </dgm:t>
    </dgm:pt>
    <dgm:pt modelId="{FBCBB54F-407A-44A7-BC63-EFCC0A9CE09F}" type="pres">
      <dgm:prSet presAssocID="{F1EB4A74-20C1-4A9A-939A-66B440352822}" presName="hierChild1" presStyleCnt="0">
        <dgm:presLayoutVars>
          <dgm:orgChart val="1"/>
          <dgm:chPref val="1"/>
          <dgm:dir/>
          <dgm:animOne val="branch"/>
          <dgm:animLvl val="lvl"/>
          <dgm:resizeHandles/>
        </dgm:presLayoutVars>
      </dgm:prSet>
      <dgm:spPr/>
    </dgm:pt>
    <dgm:pt modelId="{BF5F6317-157F-4F17-A473-83726EB7BA59}" type="pres">
      <dgm:prSet presAssocID="{DA721AFA-F5B6-45A1-98B8-0C7568268A68}" presName="hierRoot1" presStyleCnt="0">
        <dgm:presLayoutVars>
          <dgm:hierBranch val="init"/>
        </dgm:presLayoutVars>
      </dgm:prSet>
      <dgm:spPr/>
    </dgm:pt>
    <dgm:pt modelId="{97DEA78A-8FFF-4D6F-B4FC-9DF1A08B38B4}" type="pres">
      <dgm:prSet presAssocID="{DA721AFA-F5B6-45A1-98B8-0C7568268A68}" presName="rootComposite1" presStyleCnt="0"/>
      <dgm:spPr/>
    </dgm:pt>
    <dgm:pt modelId="{D679534C-FABE-41EC-9477-057157AE7D42}" type="pres">
      <dgm:prSet presAssocID="{DA721AFA-F5B6-45A1-98B8-0C7568268A68}" presName="rootText1" presStyleLbl="node0" presStyleIdx="0" presStyleCnt="1">
        <dgm:presLayoutVars>
          <dgm:chPref val="3"/>
        </dgm:presLayoutVars>
      </dgm:prSet>
      <dgm:spPr/>
    </dgm:pt>
    <dgm:pt modelId="{31758536-CFFC-4E72-85E5-3B96C8A55742}" type="pres">
      <dgm:prSet presAssocID="{DA721AFA-F5B6-45A1-98B8-0C7568268A68}" presName="rootConnector1" presStyleLbl="node1" presStyleIdx="0" presStyleCnt="0"/>
      <dgm:spPr/>
    </dgm:pt>
    <dgm:pt modelId="{A8280936-6D6D-403D-8F6B-93CEED39D055}" type="pres">
      <dgm:prSet presAssocID="{DA721AFA-F5B6-45A1-98B8-0C7568268A68}" presName="hierChild2" presStyleCnt="0"/>
      <dgm:spPr/>
    </dgm:pt>
    <dgm:pt modelId="{89198681-6C74-491D-A04C-D41456077FD3}" type="pres">
      <dgm:prSet presAssocID="{65DEA661-EDEE-4032-9302-DD3F8B86453C}" presName="Name37" presStyleLbl="parChTrans1D2" presStyleIdx="0" presStyleCnt="7"/>
      <dgm:spPr/>
    </dgm:pt>
    <dgm:pt modelId="{71C4E087-9870-4086-86B7-C1AE0165D1C1}" type="pres">
      <dgm:prSet presAssocID="{8A883084-6B8F-415D-B8FD-D6C689FE74A6}" presName="hierRoot2" presStyleCnt="0">
        <dgm:presLayoutVars>
          <dgm:hierBranch val="init"/>
        </dgm:presLayoutVars>
      </dgm:prSet>
      <dgm:spPr/>
    </dgm:pt>
    <dgm:pt modelId="{9C96978F-E904-4450-9C96-C211CDBE23B4}" type="pres">
      <dgm:prSet presAssocID="{8A883084-6B8F-415D-B8FD-D6C689FE74A6}" presName="rootComposite" presStyleCnt="0"/>
      <dgm:spPr/>
    </dgm:pt>
    <dgm:pt modelId="{474A49E1-51C7-4BAE-AAB3-3AF1BD7302DD}" type="pres">
      <dgm:prSet presAssocID="{8A883084-6B8F-415D-B8FD-D6C689FE74A6}" presName="rootText" presStyleLbl="node2" presStyleIdx="0" presStyleCnt="7" custScaleY="311898" custLinFactNeighborY="26061">
        <dgm:presLayoutVars>
          <dgm:chPref val="3"/>
        </dgm:presLayoutVars>
      </dgm:prSet>
      <dgm:spPr/>
    </dgm:pt>
    <dgm:pt modelId="{72DC7121-4359-4C02-B7FA-F21D5332FE2F}" type="pres">
      <dgm:prSet presAssocID="{8A883084-6B8F-415D-B8FD-D6C689FE74A6}" presName="rootConnector" presStyleLbl="node2" presStyleIdx="0" presStyleCnt="7"/>
      <dgm:spPr/>
    </dgm:pt>
    <dgm:pt modelId="{F6C75F58-75EB-4890-8D29-4EE7A292FFC5}" type="pres">
      <dgm:prSet presAssocID="{8A883084-6B8F-415D-B8FD-D6C689FE74A6}" presName="hierChild4" presStyleCnt="0"/>
      <dgm:spPr/>
    </dgm:pt>
    <dgm:pt modelId="{1231A22D-1D14-4AF9-9CA8-3E1D46CAA79D}" type="pres">
      <dgm:prSet presAssocID="{8A883084-6B8F-415D-B8FD-D6C689FE74A6}" presName="hierChild5" presStyleCnt="0"/>
      <dgm:spPr/>
    </dgm:pt>
    <dgm:pt modelId="{75AFF494-9750-4F5F-BDA1-811021D1DDF9}" type="pres">
      <dgm:prSet presAssocID="{C306FDBC-1608-4680-AF81-B103C2FEEC70}" presName="Name37" presStyleLbl="parChTrans1D2" presStyleIdx="1" presStyleCnt="7"/>
      <dgm:spPr/>
    </dgm:pt>
    <dgm:pt modelId="{A4184D62-9BCC-49DD-8B7F-2D585D0276DE}" type="pres">
      <dgm:prSet presAssocID="{E8BFA3C0-FC25-40B0-9747-17E64172C260}" presName="hierRoot2" presStyleCnt="0">
        <dgm:presLayoutVars>
          <dgm:hierBranch val="init"/>
        </dgm:presLayoutVars>
      </dgm:prSet>
      <dgm:spPr/>
    </dgm:pt>
    <dgm:pt modelId="{762AC90E-462C-4CFD-A765-CE0E86BE9CBA}" type="pres">
      <dgm:prSet presAssocID="{E8BFA3C0-FC25-40B0-9747-17E64172C260}" presName="rootComposite" presStyleCnt="0"/>
      <dgm:spPr/>
    </dgm:pt>
    <dgm:pt modelId="{4C9E4E37-DC43-4626-8FF7-622386A64E29}" type="pres">
      <dgm:prSet presAssocID="{E8BFA3C0-FC25-40B0-9747-17E64172C260}" presName="rootText" presStyleLbl="node2" presStyleIdx="1" presStyleCnt="7" custScaleY="311898" custLinFactNeighborY="26061">
        <dgm:presLayoutVars>
          <dgm:chPref val="3"/>
        </dgm:presLayoutVars>
      </dgm:prSet>
      <dgm:spPr/>
    </dgm:pt>
    <dgm:pt modelId="{5EA7B75B-E6A2-4BA2-8D2B-B2826C37F59C}" type="pres">
      <dgm:prSet presAssocID="{E8BFA3C0-FC25-40B0-9747-17E64172C260}" presName="rootConnector" presStyleLbl="node2" presStyleIdx="1" presStyleCnt="7"/>
      <dgm:spPr/>
    </dgm:pt>
    <dgm:pt modelId="{731EC7AA-0146-43F5-81AE-10051222BA76}" type="pres">
      <dgm:prSet presAssocID="{E8BFA3C0-FC25-40B0-9747-17E64172C260}" presName="hierChild4" presStyleCnt="0"/>
      <dgm:spPr/>
    </dgm:pt>
    <dgm:pt modelId="{6CBECBBE-F4AB-49CA-A60D-99D2EC9CF238}" type="pres">
      <dgm:prSet presAssocID="{E8BFA3C0-FC25-40B0-9747-17E64172C260}" presName="hierChild5" presStyleCnt="0"/>
      <dgm:spPr/>
    </dgm:pt>
    <dgm:pt modelId="{0878F295-1D2E-4856-8264-5165F89A6353}" type="pres">
      <dgm:prSet presAssocID="{C18EFC3D-5E8A-4C33-B2D0-B78E69A45439}" presName="Name37" presStyleLbl="parChTrans1D2" presStyleIdx="2" presStyleCnt="7"/>
      <dgm:spPr/>
    </dgm:pt>
    <dgm:pt modelId="{7EE37EA8-0D24-452C-9365-10EF1E58E198}" type="pres">
      <dgm:prSet presAssocID="{4836EA00-527A-438B-B537-D8DEE85884CA}" presName="hierRoot2" presStyleCnt="0">
        <dgm:presLayoutVars>
          <dgm:hierBranch val="init"/>
        </dgm:presLayoutVars>
      </dgm:prSet>
      <dgm:spPr/>
    </dgm:pt>
    <dgm:pt modelId="{FAE8E581-0660-4854-BA06-FBEF7AFC3A8A}" type="pres">
      <dgm:prSet presAssocID="{4836EA00-527A-438B-B537-D8DEE85884CA}" presName="rootComposite" presStyleCnt="0"/>
      <dgm:spPr/>
    </dgm:pt>
    <dgm:pt modelId="{48045BC3-DE4E-44D4-AA2D-1E562FEA5F92}" type="pres">
      <dgm:prSet presAssocID="{4836EA00-527A-438B-B537-D8DEE85884CA}" presName="rootText" presStyleLbl="node2" presStyleIdx="2" presStyleCnt="7" custScaleY="311898" custLinFactNeighborY="26061">
        <dgm:presLayoutVars>
          <dgm:chPref val="3"/>
        </dgm:presLayoutVars>
      </dgm:prSet>
      <dgm:spPr/>
    </dgm:pt>
    <dgm:pt modelId="{3EA02D26-35B0-434A-8D30-6EA7045ECB06}" type="pres">
      <dgm:prSet presAssocID="{4836EA00-527A-438B-B537-D8DEE85884CA}" presName="rootConnector" presStyleLbl="node2" presStyleIdx="2" presStyleCnt="7"/>
      <dgm:spPr/>
    </dgm:pt>
    <dgm:pt modelId="{E3466929-4354-445B-91C8-B95B949728F4}" type="pres">
      <dgm:prSet presAssocID="{4836EA00-527A-438B-B537-D8DEE85884CA}" presName="hierChild4" presStyleCnt="0"/>
      <dgm:spPr/>
    </dgm:pt>
    <dgm:pt modelId="{06DB6037-83E5-4032-B066-4B80081F42C4}" type="pres">
      <dgm:prSet presAssocID="{4836EA00-527A-438B-B537-D8DEE85884CA}" presName="hierChild5" presStyleCnt="0"/>
      <dgm:spPr/>
    </dgm:pt>
    <dgm:pt modelId="{5939CC9C-AF45-4533-9C2E-59D6E5C453D3}" type="pres">
      <dgm:prSet presAssocID="{7B9AC215-A29B-46CD-B04F-447DC62B816C}" presName="Name37" presStyleLbl="parChTrans1D2" presStyleIdx="3" presStyleCnt="7"/>
      <dgm:spPr/>
    </dgm:pt>
    <dgm:pt modelId="{E7EAA50B-43CC-4382-BC5C-203BA96F1997}" type="pres">
      <dgm:prSet presAssocID="{7D96AFF8-E29E-48FC-8BCC-DDF251F1CA17}" presName="hierRoot2" presStyleCnt="0">
        <dgm:presLayoutVars>
          <dgm:hierBranch val="init"/>
        </dgm:presLayoutVars>
      </dgm:prSet>
      <dgm:spPr/>
    </dgm:pt>
    <dgm:pt modelId="{886F1E9B-63F5-4FF8-84B7-610AE982433B}" type="pres">
      <dgm:prSet presAssocID="{7D96AFF8-E29E-48FC-8BCC-DDF251F1CA17}" presName="rootComposite" presStyleCnt="0"/>
      <dgm:spPr/>
    </dgm:pt>
    <dgm:pt modelId="{85E85437-A3EF-42AF-8BED-576A957314EF}" type="pres">
      <dgm:prSet presAssocID="{7D96AFF8-E29E-48FC-8BCC-DDF251F1CA17}" presName="rootText" presStyleLbl="node2" presStyleIdx="3" presStyleCnt="7" custScaleY="311898" custLinFactNeighborY="26061">
        <dgm:presLayoutVars>
          <dgm:chPref val="3"/>
        </dgm:presLayoutVars>
      </dgm:prSet>
      <dgm:spPr/>
    </dgm:pt>
    <dgm:pt modelId="{2E550EBE-90F2-4D87-81A7-99DD154167CA}" type="pres">
      <dgm:prSet presAssocID="{7D96AFF8-E29E-48FC-8BCC-DDF251F1CA17}" presName="rootConnector" presStyleLbl="node2" presStyleIdx="3" presStyleCnt="7"/>
      <dgm:spPr/>
    </dgm:pt>
    <dgm:pt modelId="{B2A9AF54-D046-4358-9D01-3DAB0537880E}" type="pres">
      <dgm:prSet presAssocID="{7D96AFF8-E29E-48FC-8BCC-DDF251F1CA17}" presName="hierChild4" presStyleCnt="0"/>
      <dgm:spPr/>
    </dgm:pt>
    <dgm:pt modelId="{D3F6FDBB-D8C3-499A-81A7-AB62E3AFDB05}" type="pres">
      <dgm:prSet presAssocID="{7D96AFF8-E29E-48FC-8BCC-DDF251F1CA17}" presName="hierChild5" presStyleCnt="0"/>
      <dgm:spPr/>
    </dgm:pt>
    <dgm:pt modelId="{7F92E412-D33C-4678-B2A4-39DCFDE8180E}" type="pres">
      <dgm:prSet presAssocID="{BE899605-E988-48B4-BD9F-D926F40C9F89}" presName="Name37" presStyleLbl="parChTrans1D2" presStyleIdx="4" presStyleCnt="7"/>
      <dgm:spPr/>
    </dgm:pt>
    <dgm:pt modelId="{CF2E9E3C-E77D-4B20-AA25-979AFE668331}" type="pres">
      <dgm:prSet presAssocID="{7F3E68A6-D71D-4110-9190-809DA68F9132}" presName="hierRoot2" presStyleCnt="0">
        <dgm:presLayoutVars>
          <dgm:hierBranch val="init"/>
        </dgm:presLayoutVars>
      </dgm:prSet>
      <dgm:spPr/>
    </dgm:pt>
    <dgm:pt modelId="{EE9E60E9-7807-4D0B-8955-09BCAD836BF7}" type="pres">
      <dgm:prSet presAssocID="{7F3E68A6-D71D-4110-9190-809DA68F9132}" presName="rootComposite" presStyleCnt="0"/>
      <dgm:spPr/>
    </dgm:pt>
    <dgm:pt modelId="{0E751CC3-6C35-486C-9BFB-9F4D2DED5C04}" type="pres">
      <dgm:prSet presAssocID="{7F3E68A6-D71D-4110-9190-809DA68F9132}" presName="rootText" presStyleLbl="node2" presStyleIdx="4" presStyleCnt="7" custScaleY="311898" custLinFactNeighborY="26061">
        <dgm:presLayoutVars>
          <dgm:chPref val="3"/>
        </dgm:presLayoutVars>
      </dgm:prSet>
      <dgm:spPr/>
    </dgm:pt>
    <dgm:pt modelId="{438F9E78-5CD3-4BCF-A0D5-D307E08BF5DE}" type="pres">
      <dgm:prSet presAssocID="{7F3E68A6-D71D-4110-9190-809DA68F9132}" presName="rootConnector" presStyleLbl="node2" presStyleIdx="4" presStyleCnt="7"/>
      <dgm:spPr/>
    </dgm:pt>
    <dgm:pt modelId="{CB0EA27B-F570-4A75-8EC0-B44DDDB1120E}" type="pres">
      <dgm:prSet presAssocID="{7F3E68A6-D71D-4110-9190-809DA68F9132}" presName="hierChild4" presStyleCnt="0"/>
      <dgm:spPr/>
    </dgm:pt>
    <dgm:pt modelId="{F0BD0D7E-A83A-423A-B748-A4CFF8BEDDE8}" type="pres">
      <dgm:prSet presAssocID="{7F3E68A6-D71D-4110-9190-809DA68F9132}" presName="hierChild5" presStyleCnt="0"/>
      <dgm:spPr/>
    </dgm:pt>
    <dgm:pt modelId="{5DE62BFB-F978-4947-AC2E-ECE10D87C711}" type="pres">
      <dgm:prSet presAssocID="{35115BC2-CD93-4B07-94BB-CC9A6F4E82DE}" presName="Name37" presStyleLbl="parChTrans1D2" presStyleIdx="5" presStyleCnt="7"/>
      <dgm:spPr/>
    </dgm:pt>
    <dgm:pt modelId="{020EBD0A-FA2B-4426-B70B-B91514E5AE1A}" type="pres">
      <dgm:prSet presAssocID="{C2F7AAEF-EAA5-410C-80CF-AB16EF324A83}" presName="hierRoot2" presStyleCnt="0">
        <dgm:presLayoutVars>
          <dgm:hierBranch val="init"/>
        </dgm:presLayoutVars>
      </dgm:prSet>
      <dgm:spPr/>
    </dgm:pt>
    <dgm:pt modelId="{F123FF73-1A6B-4619-B6C0-0FA5F5B67E84}" type="pres">
      <dgm:prSet presAssocID="{C2F7AAEF-EAA5-410C-80CF-AB16EF324A83}" presName="rootComposite" presStyleCnt="0"/>
      <dgm:spPr/>
    </dgm:pt>
    <dgm:pt modelId="{BD7B2CD2-A767-4455-927B-42A86F10FA1A}" type="pres">
      <dgm:prSet presAssocID="{C2F7AAEF-EAA5-410C-80CF-AB16EF324A83}" presName="rootText" presStyleLbl="node2" presStyleIdx="5" presStyleCnt="7" custScaleY="311898" custLinFactNeighborY="26061">
        <dgm:presLayoutVars>
          <dgm:chPref val="3"/>
        </dgm:presLayoutVars>
      </dgm:prSet>
      <dgm:spPr/>
    </dgm:pt>
    <dgm:pt modelId="{DB1792F4-B47F-4582-8D6E-F68D282E4152}" type="pres">
      <dgm:prSet presAssocID="{C2F7AAEF-EAA5-410C-80CF-AB16EF324A83}" presName="rootConnector" presStyleLbl="node2" presStyleIdx="5" presStyleCnt="7"/>
      <dgm:spPr/>
    </dgm:pt>
    <dgm:pt modelId="{7350076A-A628-448D-9D8B-351D111D5D66}" type="pres">
      <dgm:prSet presAssocID="{C2F7AAEF-EAA5-410C-80CF-AB16EF324A83}" presName="hierChild4" presStyleCnt="0"/>
      <dgm:spPr/>
    </dgm:pt>
    <dgm:pt modelId="{246FF8C8-9A42-46EA-9199-E4498A6CCBE7}" type="pres">
      <dgm:prSet presAssocID="{C2F7AAEF-EAA5-410C-80CF-AB16EF324A83}" presName="hierChild5" presStyleCnt="0"/>
      <dgm:spPr/>
    </dgm:pt>
    <dgm:pt modelId="{1A2BF625-9E60-42A0-8841-0A94A7051167}" type="pres">
      <dgm:prSet presAssocID="{5031D62E-782E-4E48-8EF0-8DE0F8262CB6}" presName="Name37" presStyleLbl="parChTrans1D2" presStyleIdx="6" presStyleCnt="7"/>
      <dgm:spPr/>
    </dgm:pt>
    <dgm:pt modelId="{D1AF630C-2F89-4B28-9811-1E6E95502054}" type="pres">
      <dgm:prSet presAssocID="{4600B01F-A165-4638-8B39-9E0C74C8212E}" presName="hierRoot2" presStyleCnt="0">
        <dgm:presLayoutVars>
          <dgm:hierBranch val="init"/>
        </dgm:presLayoutVars>
      </dgm:prSet>
      <dgm:spPr/>
    </dgm:pt>
    <dgm:pt modelId="{47E9C3CC-F454-4F96-BE1B-089F5064408A}" type="pres">
      <dgm:prSet presAssocID="{4600B01F-A165-4638-8B39-9E0C74C8212E}" presName="rootComposite" presStyleCnt="0"/>
      <dgm:spPr/>
    </dgm:pt>
    <dgm:pt modelId="{831454AA-FD88-4E38-AD55-51EC51AA6309}" type="pres">
      <dgm:prSet presAssocID="{4600B01F-A165-4638-8B39-9E0C74C8212E}" presName="rootText" presStyleLbl="node2" presStyleIdx="6" presStyleCnt="7" custScaleY="311898" custLinFactNeighborX="-405" custLinFactNeighborY="26061">
        <dgm:presLayoutVars>
          <dgm:chPref val="3"/>
        </dgm:presLayoutVars>
      </dgm:prSet>
      <dgm:spPr/>
    </dgm:pt>
    <dgm:pt modelId="{570DECC3-1F87-4C1F-AB14-E95EB5A5A507}" type="pres">
      <dgm:prSet presAssocID="{4600B01F-A165-4638-8B39-9E0C74C8212E}" presName="rootConnector" presStyleLbl="node2" presStyleIdx="6" presStyleCnt="7"/>
      <dgm:spPr/>
    </dgm:pt>
    <dgm:pt modelId="{3A2F4744-7B60-45A5-9F08-62C84F52CEB1}" type="pres">
      <dgm:prSet presAssocID="{4600B01F-A165-4638-8B39-9E0C74C8212E}" presName="hierChild4" presStyleCnt="0"/>
      <dgm:spPr/>
    </dgm:pt>
    <dgm:pt modelId="{005305AB-3754-4333-9EE8-C4073256BFC4}" type="pres">
      <dgm:prSet presAssocID="{4600B01F-A165-4638-8B39-9E0C74C8212E}" presName="hierChild5" presStyleCnt="0"/>
      <dgm:spPr/>
    </dgm:pt>
    <dgm:pt modelId="{5D53BDDD-2B3F-4D70-9725-1D5730F2855A}" type="pres">
      <dgm:prSet presAssocID="{DA721AFA-F5B6-45A1-98B8-0C7568268A68}" presName="hierChild3" presStyleCnt="0"/>
      <dgm:spPr/>
    </dgm:pt>
  </dgm:ptLst>
  <dgm:cxnLst>
    <dgm:cxn modelId="{E9C55714-DA3A-4385-BD35-E05974DBD388}" srcId="{DA721AFA-F5B6-45A1-98B8-0C7568268A68}" destId="{4836EA00-527A-438B-B537-D8DEE85884CA}" srcOrd="2" destOrd="0" parTransId="{C18EFC3D-5E8A-4C33-B2D0-B78E69A45439}" sibTransId="{AFA81EE2-175D-4BEA-A657-7C15A940D550}"/>
    <dgm:cxn modelId="{B49F0416-B3F5-4D87-A989-60C72C80B834}" srcId="{DA721AFA-F5B6-45A1-98B8-0C7568268A68}" destId="{4600B01F-A165-4638-8B39-9E0C74C8212E}" srcOrd="6" destOrd="0" parTransId="{5031D62E-782E-4E48-8EF0-8DE0F8262CB6}" sibTransId="{ABD4A958-8731-4A1F-81A3-F74DB9D09D84}"/>
    <dgm:cxn modelId="{D5B9D51A-AA2F-44C6-854B-A9540CB64EFA}" srcId="{F1EB4A74-20C1-4A9A-939A-66B440352822}" destId="{DA721AFA-F5B6-45A1-98B8-0C7568268A68}" srcOrd="0" destOrd="0" parTransId="{110A07E7-D25F-4F4E-BF7B-1B11903EFEE0}" sibTransId="{56123E23-74D5-4D38-ACCC-0CD29D404872}"/>
    <dgm:cxn modelId="{B3500C1B-F168-4433-9754-BDF17B074603}" type="presOf" srcId="{7B9AC215-A29B-46CD-B04F-447DC62B816C}" destId="{5939CC9C-AF45-4533-9C2E-59D6E5C453D3}" srcOrd="0" destOrd="0" presId="urn:microsoft.com/office/officeart/2005/8/layout/orgChart1"/>
    <dgm:cxn modelId="{49609828-CC5E-49DB-8510-3FE23411CC28}" type="presOf" srcId="{5031D62E-782E-4E48-8EF0-8DE0F8262CB6}" destId="{1A2BF625-9E60-42A0-8841-0A94A7051167}" srcOrd="0" destOrd="0" presId="urn:microsoft.com/office/officeart/2005/8/layout/orgChart1"/>
    <dgm:cxn modelId="{D7E06830-924C-4398-9DB9-4757018389F2}" type="presOf" srcId="{7F3E68A6-D71D-4110-9190-809DA68F9132}" destId="{438F9E78-5CD3-4BCF-A0D5-D307E08BF5DE}" srcOrd="1" destOrd="0" presId="urn:microsoft.com/office/officeart/2005/8/layout/orgChart1"/>
    <dgm:cxn modelId="{917ADC32-5347-4E03-BC57-2A6726A33A3C}" type="presOf" srcId="{7F3E68A6-D71D-4110-9190-809DA68F9132}" destId="{0E751CC3-6C35-486C-9BFB-9F4D2DED5C04}" srcOrd="0" destOrd="0" presId="urn:microsoft.com/office/officeart/2005/8/layout/orgChart1"/>
    <dgm:cxn modelId="{7A12F636-315F-4AAF-8F38-C4ABE6054FFB}" srcId="{DA721AFA-F5B6-45A1-98B8-0C7568268A68}" destId="{8A883084-6B8F-415D-B8FD-D6C689FE74A6}" srcOrd="0" destOrd="0" parTransId="{65DEA661-EDEE-4032-9302-DD3F8B86453C}" sibTransId="{7FDE7520-89F1-484C-B608-CC44BEACFB90}"/>
    <dgm:cxn modelId="{20F24F3E-5645-459B-A1F3-A628C1D7DC9A}" type="presOf" srcId="{35115BC2-CD93-4B07-94BB-CC9A6F4E82DE}" destId="{5DE62BFB-F978-4947-AC2E-ECE10D87C711}" srcOrd="0" destOrd="0" presId="urn:microsoft.com/office/officeart/2005/8/layout/orgChart1"/>
    <dgm:cxn modelId="{A01BE144-2847-43B0-9C65-01EE0B06DB0F}" srcId="{DA721AFA-F5B6-45A1-98B8-0C7568268A68}" destId="{7F3E68A6-D71D-4110-9190-809DA68F9132}" srcOrd="4" destOrd="0" parTransId="{BE899605-E988-48B4-BD9F-D926F40C9F89}" sibTransId="{DC38206E-CB9D-41AA-8D4C-CB287C9231E5}"/>
    <dgm:cxn modelId="{DA332845-9A65-4F6F-B999-7F7004DA7D2F}" type="presOf" srcId="{DA721AFA-F5B6-45A1-98B8-0C7568268A68}" destId="{31758536-CFFC-4E72-85E5-3B96C8A55742}" srcOrd="1" destOrd="0" presId="urn:microsoft.com/office/officeart/2005/8/layout/orgChart1"/>
    <dgm:cxn modelId="{E6AB8946-8FC6-494E-B72B-64B16C9F49D5}" type="presOf" srcId="{65DEA661-EDEE-4032-9302-DD3F8B86453C}" destId="{89198681-6C74-491D-A04C-D41456077FD3}" srcOrd="0" destOrd="0" presId="urn:microsoft.com/office/officeart/2005/8/layout/orgChart1"/>
    <dgm:cxn modelId="{03D6DB4C-802A-453D-995F-046ED2D14A69}" type="presOf" srcId="{C18EFC3D-5E8A-4C33-B2D0-B78E69A45439}" destId="{0878F295-1D2E-4856-8264-5165F89A6353}" srcOrd="0" destOrd="0" presId="urn:microsoft.com/office/officeart/2005/8/layout/orgChart1"/>
    <dgm:cxn modelId="{D289E64F-2908-4467-99E6-F8F70CA084D9}" srcId="{DA721AFA-F5B6-45A1-98B8-0C7568268A68}" destId="{E8BFA3C0-FC25-40B0-9747-17E64172C260}" srcOrd="1" destOrd="0" parTransId="{C306FDBC-1608-4680-AF81-B103C2FEEC70}" sibTransId="{287375DE-B70B-45E7-AEE9-648E370563F0}"/>
    <dgm:cxn modelId="{CE2CEA65-9C1E-41C7-B430-C070BBBA2624}" type="presOf" srcId="{C2F7AAEF-EAA5-410C-80CF-AB16EF324A83}" destId="{DB1792F4-B47F-4582-8D6E-F68D282E4152}" srcOrd="1" destOrd="0" presId="urn:microsoft.com/office/officeart/2005/8/layout/orgChart1"/>
    <dgm:cxn modelId="{48525A72-149E-4EEC-88B4-7806F12BA8A1}" type="presOf" srcId="{8A883084-6B8F-415D-B8FD-D6C689FE74A6}" destId="{474A49E1-51C7-4BAE-AAB3-3AF1BD7302DD}" srcOrd="0" destOrd="0" presId="urn:microsoft.com/office/officeart/2005/8/layout/orgChart1"/>
    <dgm:cxn modelId="{F4E74182-AC17-41B7-9247-AB802864694A}" srcId="{DA721AFA-F5B6-45A1-98B8-0C7568268A68}" destId="{C2F7AAEF-EAA5-410C-80CF-AB16EF324A83}" srcOrd="5" destOrd="0" parTransId="{35115BC2-CD93-4B07-94BB-CC9A6F4E82DE}" sibTransId="{372215B7-A9C0-4724-8E26-AB80D6FB2539}"/>
    <dgm:cxn modelId="{4898D284-E36A-4DD3-AB66-D62FBB689E52}" type="presOf" srcId="{4836EA00-527A-438B-B537-D8DEE85884CA}" destId="{3EA02D26-35B0-434A-8D30-6EA7045ECB06}" srcOrd="1" destOrd="0" presId="urn:microsoft.com/office/officeart/2005/8/layout/orgChart1"/>
    <dgm:cxn modelId="{91502588-8F67-48F2-B521-02F85C8E09BB}" type="presOf" srcId="{4600B01F-A165-4638-8B39-9E0C74C8212E}" destId="{570DECC3-1F87-4C1F-AB14-E95EB5A5A507}" srcOrd="1" destOrd="0" presId="urn:microsoft.com/office/officeart/2005/8/layout/orgChart1"/>
    <dgm:cxn modelId="{45CE9C9B-4A36-41DF-9E2C-D6A6331D60A1}" type="presOf" srcId="{4836EA00-527A-438B-B537-D8DEE85884CA}" destId="{48045BC3-DE4E-44D4-AA2D-1E562FEA5F92}" srcOrd="0" destOrd="0" presId="urn:microsoft.com/office/officeart/2005/8/layout/orgChart1"/>
    <dgm:cxn modelId="{88EB809E-98BE-48A1-A0A1-4571F7C46B8F}" type="presOf" srcId="{7D96AFF8-E29E-48FC-8BCC-DDF251F1CA17}" destId="{85E85437-A3EF-42AF-8BED-576A957314EF}" srcOrd="0" destOrd="0" presId="urn:microsoft.com/office/officeart/2005/8/layout/orgChart1"/>
    <dgm:cxn modelId="{60D53BA6-877B-452F-9B29-310EA27D07C6}" type="presOf" srcId="{BE899605-E988-48B4-BD9F-D926F40C9F89}" destId="{7F92E412-D33C-4678-B2A4-39DCFDE8180E}" srcOrd="0" destOrd="0" presId="urn:microsoft.com/office/officeart/2005/8/layout/orgChart1"/>
    <dgm:cxn modelId="{690859B3-F184-49DB-AAC3-D91FAC154EC2}" type="presOf" srcId="{DA721AFA-F5B6-45A1-98B8-0C7568268A68}" destId="{D679534C-FABE-41EC-9477-057157AE7D42}" srcOrd="0" destOrd="0" presId="urn:microsoft.com/office/officeart/2005/8/layout/orgChart1"/>
    <dgm:cxn modelId="{5C88CCB8-5B2E-4D62-924D-E7ED5B2BA104}" type="presOf" srcId="{F1EB4A74-20C1-4A9A-939A-66B440352822}" destId="{FBCBB54F-407A-44A7-BC63-EFCC0A9CE09F}" srcOrd="0" destOrd="0" presId="urn:microsoft.com/office/officeart/2005/8/layout/orgChart1"/>
    <dgm:cxn modelId="{DA6BC3BC-AFBE-4309-ABA8-82A37AB35734}" type="presOf" srcId="{E8BFA3C0-FC25-40B0-9747-17E64172C260}" destId="{5EA7B75B-E6A2-4BA2-8D2B-B2826C37F59C}" srcOrd="1" destOrd="0" presId="urn:microsoft.com/office/officeart/2005/8/layout/orgChart1"/>
    <dgm:cxn modelId="{ACCA2AD4-BBC0-4431-9289-6737E816AFC6}" srcId="{DA721AFA-F5B6-45A1-98B8-0C7568268A68}" destId="{7D96AFF8-E29E-48FC-8BCC-DDF251F1CA17}" srcOrd="3" destOrd="0" parTransId="{7B9AC215-A29B-46CD-B04F-447DC62B816C}" sibTransId="{54143918-23BC-463A-B8EF-6B2F8CBB05D6}"/>
    <dgm:cxn modelId="{D53E77D9-4792-4940-94F6-42F498C80761}" type="presOf" srcId="{C306FDBC-1608-4680-AF81-B103C2FEEC70}" destId="{75AFF494-9750-4F5F-BDA1-811021D1DDF9}" srcOrd="0" destOrd="0" presId="urn:microsoft.com/office/officeart/2005/8/layout/orgChart1"/>
    <dgm:cxn modelId="{0A6EABDE-D4E7-4E17-8918-6DE2AF528939}" type="presOf" srcId="{7D96AFF8-E29E-48FC-8BCC-DDF251F1CA17}" destId="{2E550EBE-90F2-4D87-81A7-99DD154167CA}" srcOrd="1" destOrd="0" presId="urn:microsoft.com/office/officeart/2005/8/layout/orgChart1"/>
    <dgm:cxn modelId="{D2E3B1EA-1A29-4AD6-937F-F1215192B734}" type="presOf" srcId="{8A883084-6B8F-415D-B8FD-D6C689FE74A6}" destId="{72DC7121-4359-4C02-B7FA-F21D5332FE2F}" srcOrd="1" destOrd="0" presId="urn:microsoft.com/office/officeart/2005/8/layout/orgChart1"/>
    <dgm:cxn modelId="{75F11CF7-D471-4A04-997F-73EDB0F6F5A8}" type="presOf" srcId="{C2F7AAEF-EAA5-410C-80CF-AB16EF324A83}" destId="{BD7B2CD2-A767-4455-927B-42A86F10FA1A}" srcOrd="0" destOrd="0" presId="urn:microsoft.com/office/officeart/2005/8/layout/orgChart1"/>
    <dgm:cxn modelId="{16D44FF7-7788-4C82-A5B7-BE8B3AF39A57}" type="presOf" srcId="{4600B01F-A165-4638-8B39-9E0C74C8212E}" destId="{831454AA-FD88-4E38-AD55-51EC51AA6309}" srcOrd="0" destOrd="0" presId="urn:microsoft.com/office/officeart/2005/8/layout/orgChart1"/>
    <dgm:cxn modelId="{86AC05FC-0FBD-4DBD-BFA4-97C66455C0EF}" type="presOf" srcId="{E8BFA3C0-FC25-40B0-9747-17E64172C260}" destId="{4C9E4E37-DC43-4626-8FF7-622386A64E29}" srcOrd="0" destOrd="0" presId="urn:microsoft.com/office/officeart/2005/8/layout/orgChart1"/>
    <dgm:cxn modelId="{5A1B18AB-881C-43C4-9CD3-9739333306C2}" type="presParOf" srcId="{FBCBB54F-407A-44A7-BC63-EFCC0A9CE09F}" destId="{BF5F6317-157F-4F17-A473-83726EB7BA59}" srcOrd="0" destOrd="0" presId="urn:microsoft.com/office/officeart/2005/8/layout/orgChart1"/>
    <dgm:cxn modelId="{D55B0EB9-6CC6-4A34-8BA4-04AA42F40360}" type="presParOf" srcId="{BF5F6317-157F-4F17-A473-83726EB7BA59}" destId="{97DEA78A-8FFF-4D6F-B4FC-9DF1A08B38B4}" srcOrd="0" destOrd="0" presId="urn:microsoft.com/office/officeart/2005/8/layout/orgChart1"/>
    <dgm:cxn modelId="{3279BE52-F2C1-45C7-8CAA-DC617EE27E1C}" type="presParOf" srcId="{97DEA78A-8FFF-4D6F-B4FC-9DF1A08B38B4}" destId="{D679534C-FABE-41EC-9477-057157AE7D42}" srcOrd="0" destOrd="0" presId="urn:microsoft.com/office/officeart/2005/8/layout/orgChart1"/>
    <dgm:cxn modelId="{E7E67C1E-EDDA-4212-8BC3-6E7DCCC59687}" type="presParOf" srcId="{97DEA78A-8FFF-4D6F-B4FC-9DF1A08B38B4}" destId="{31758536-CFFC-4E72-85E5-3B96C8A55742}" srcOrd="1" destOrd="0" presId="urn:microsoft.com/office/officeart/2005/8/layout/orgChart1"/>
    <dgm:cxn modelId="{AD4CC59A-2D7F-43A8-9987-FAFF93740C1A}" type="presParOf" srcId="{BF5F6317-157F-4F17-A473-83726EB7BA59}" destId="{A8280936-6D6D-403D-8F6B-93CEED39D055}" srcOrd="1" destOrd="0" presId="urn:microsoft.com/office/officeart/2005/8/layout/orgChart1"/>
    <dgm:cxn modelId="{92830D63-B024-48A4-8D8B-4543C674D0C4}" type="presParOf" srcId="{A8280936-6D6D-403D-8F6B-93CEED39D055}" destId="{89198681-6C74-491D-A04C-D41456077FD3}" srcOrd="0" destOrd="0" presId="urn:microsoft.com/office/officeart/2005/8/layout/orgChart1"/>
    <dgm:cxn modelId="{093B8D9B-369B-4099-81F5-05484D82E8D7}" type="presParOf" srcId="{A8280936-6D6D-403D-8F6B-93CEED39D055}" destId="{71C4E087-9870-4086-86B7-C1AE0165D1C1}" srcOrd="1" destOrd="0" presId="urn:microsoft.com/office/officeart/2005/8/layout/orgChart1"/>
    <dgm:cxn modelId="{74D38E73-51CE-41C8-8417-D7BE26CBEFA3}" type="presParOf" srcId="{71C4E087-9870-4086-86B7-C1AE0165D1C1}" destId="{9C96978F-E904-4450-9C96-C211CDBE23B4}" srcOrd="0" destOrd="0" presId="urn:microsoft.com/office/officeart/2005/8/layout/orgChart1"/>
    <dgm:cxn modelId="{51467671-3AB6-49DA-A0D9-F08FFA221695}" type="presParOf" srcId="{9C96978F-E904-4450-9C96-C211CDBE23B4}" destId="{474A49E1-51C7-4BAE-AAB3-3AF1BD7302DD}" srcOrd="0" destOrd="0" presId="urn:microsoft.com/office/officeart/2005/8/layout/orgChart1"/>
    <dgm:cxn modelId="{13D24392-AEBB-46D6-81CB-6F4E5AF61B47}" type="presParOf" srcId="{9C96978F-E904-4450-9C96-C211CDBE23B4}" destId="{72DC7121-4359-4C02-B7FA-F21D5332FE2F}" srcOrd="1" destOrd="0" presId="urn:microsoft.com/office/officeart/2005/8/layout/orgChart1"/>
    <dgm:cxn modelId="{587BC4AA-9287-4145-9AEB-150D1A9B628E}" type="presParOf" srcId="{71C4E087-9870-4086-86B7-C1AE0165D1C1}" destId="{F6C75F58-75EB-4890-8D29-4EE7A292FFC5}" srcOrd="1" destOrd="0" presId="urn:microsoft.com/office/officeart/2005/8/layout/orgChart1"/>
    <dgm:cxn modelId="{CDE01E25-8419-44BB-832F-33767E658A07}" type="presParOf" srcId="{71C4E087-9870-4086-86B7-C1AE0165D1C1}" destId="{1231A22D-1D14-4AF9-9CA8-3E1D46CAA79D}" srcOrd="2" destOrd="0" presId="urn:microsoft.com/office/officeart/2005/8/layout/orgChart1"/>
    <dgm:cxn modelId="{C3CD3E56-40EA-42F2-997D-003BB1E447D6}" type="presParOf" srcId="{A8280936-6D6D-403D-8F6B-93CEED39D055}" destId="{75AFF494-9750-4F5F-BDA1-811021D1DDF9}" srcOrd="2" destOrd="0" presId="urn:microsoft.com/office/officeart/2005/8/layout/orgChart1"/>
    <dgm:cxn modelId="{53677D2B-BEC7-4A27-8F2C-6E10837973BC}" type="presParOf" srcId="{A8280936-6D6D-403D-8F6B-93CEED39D055}" destId="{A4184D62-9BCC-49DD-8B7F-2D585D0276DE}" srcOrd="3" destOrd="0" presId="urn:microsoft.com/office/officeart/2005/8/layout/orgChart1"/>
    <dgm:cxn modelId="{4BA78C34-8503-4855-9FAC-1FDFD5E4C19E}" type="presParOf" srcId="{A4184D62-9BCC-49DD-8B7F-2D585D0276DE}" destId="{762AC90E-462C-4CFD-A765-CE0E86BE9CBA}" srcOrd="0" destOrd="0" presId="urn:microsoft.com/office/officeart/2005/8/layout/orgChart1"/>
    <dgm:cxn modelId="{7695CA5D-A1A9-428D-931B-98589B075295}" type="presParOf" srcId="{762AC90E-462C-4CFD-A765-CE0E86BE9CBA}" destId="{4C9E4E37-DC43-4626-8FF7-622386A64E29}" srcOrd="0" destOrd="0" presId="urn:microsoft.com/office/officeart/2005/8/layout/orgChart1"/>
    <dgm:cxn modelId="{81BE073E-8138-4E46-A095-7E78D7163CA2}" type="presParOf" srcId="{762AC90E-462C-4CFD-A765-CE0E86BE9CBA}" destId="{5EA7B75B-E6A2-4BA2-8D2B-B2826C37F59C}" srcOrd="1" destOrd="0" presId="urn:microsoft.com/office/officeart/2005/8/layout/orgChart1"/>
    <dgm:cxn modelId="{9EF5C460-B4DE-47CD-A6FC-3612FEC30C4A}" type="presParOf" srcId="{A4184D62-9BCC-49DD-8B7F-2D585D0276DE}" destId="{731EC7AA-0146-43F5-81AE-10051222BA76}" srcOrd="1" destOrd="0" presId="urn:microsoft.com/office/officeart/2005/8/layout/orgChart1"/>
    <dgm:cxn modelId="{B74BA599-8473-4BA5-9637-672E21C39C20}" type="presParOf" srcId="{A4184D62-9BCC-49DD-8B7F-2D585D0276DE}" destId="{6CBECBBE-F4AB-49CA-A60D-99D2EC9CF238}" srcOrd="2" destOrd="0" presId="urn:microsoft.com/office/officeart/2005/8/layout/orgChart1"/>
    <dgm:cxn modelId="{7E31B518-2729-44C2-8C41-A1F254ECB0FE}" type="presParOf" srcId="{A8280936-6D6D-403D-8F6B-93CEED39D055}" destId="{0878F295-1D2E-4856-8264-5165F89A6353}" srcOrd="4" destOrd="0" presId="urn:microsoft.com/office/officeart/2005/8/layout/orgChart1"/>
    <dgm:cxn modelId="{745CD9D2-392B-49BB-BEC8-D4602FA99D06}" type="presParOf" srcId="{A8280936-6D6D-403D-8F6B-93CEED39D055}" destId="{7EE37EA8-0D24-452C-9365-10EF1E58E198}" srcOrd="5" destOrd="0" presId="urn:microsoft.com/office/officeart/2005/8/layout/orgChart1"/>
    <dgm:cxn modelId="{F636CDE3-0CE2-43E1-A33B-3934DF3778DC}" type="presParOf" srcId="{7EE37EA8-0D24-452C-9365-10EF1E58E198}" destId="{FAE8E581-0660-4854-BA06-FBEF7AFC3A8A}" srcOrd="0" destOrd="0" presId="urn:microsoft.com/office/officeart/2005/8/layout/orgChart1"/>
    <dgm:cxn modelId="{87D7DCDE-0488-40D4-B796-BED18635FCA6}" type="presParOf" srcId="{FAE8E581-0660-4854-BA06-FBEF7AFC3A8A}" destId="{48045BC3-DE4E-44D4-AA2D-1E562FEA5F92}" srcOrd="0" destOrd="0" presId="urn:microsoft.com/office/officeart/2005/8/layout/orgChart1"/>
    <dgm:cxn modelId="{10B394AA-9E59-4ABD-BB72-7C882C61333B}" type="presParOf" srcId="{FAE8E581-0660-4854-BA06-FBEF7AFC3A8A}" destId="{3EA02D26-35B0-434A-8D30-6EA7045ECB06}" srcOrd="1" destOrd="0" presId="urn:microsoft.com/office/officeart/2005/8/layout/orgChart1"/>
    <dgm:cxn modelId="{FE965661-EE1C-46B5-BF11-A327DB57B463}" type="presParOf" srcId="{7EE37EA8-0D24-452C-9365-10EF1E58E198}" destId="{E3466929-4354-445B-91C8-B95B949728F4}" srcOrd="1" destOrd="0" presId="urn:microsoft.com/office/officeart/2005/8/layout/orgChart1"/>
    <dgm:cxn modelId="{A8E6630A-AA3F-4FD3-89D8-509E38C7990A}" type="presParOf" srcId="{7EE37EA8-0D24-452C-9365-10EF1E58E198}" destId="{06DB6037-83E5-4032-B066-4B80081F42C4}" srcOrd="2" destOrd="0" presId="urn:microsoft.com/office/officeart/2005/8/layout/orgChart1"/>
    <dgm:cxn modelId="{0335CD4E-78EE-40C7-8E2A-B5007C0C567B}" type="presParOf" srcId="{A8280936-6D6D-403D-8F6B-93CEED39D055}" destId="{5939CC9C-AF45-4533-9C2E-59D6E5C453D3}" srcOrd="6" destOrd="0" presId="urn:microsoft.com/office/officeart/2005/8/layout/orgChart1"/>
    <dgm:cxn modelId="{5DFD864C-30FD-4299-9435-4871E2232D90}" type="presParOf" srcId="{A8280936-6D6D-403D-8F6B-93CEED39D055}" destId="{E7EAA50B-43CC-4382-BC5C-203BA96F1997}" srcOrd="7" destOrd="0" presId="urn:microsoft.com/office/officeart/2005/8/layout/orgChart1"/>
    <dgm:cxn modelId="{477DD9DB-3C2A-458C-BA22-7A4EBDED7DA3}" type="presParOf" srcId="{E7EAA50B-43CC-4382-BC5C-203BA96F1997}" destId="{886F1E9B-63F5-4FF8-84B7-610AE982433B}" srcOrd="0" destOrd="0" presId="urn:microsoft.com/office/officeart/2005/8/layout/orgChart1"/>
    <dgm:cxn modelId="{28900AC1-7F61-448B-B12D-84EF0363A163}" type="presParOf" srcId="{886F1E9B-63F5-4FF8-84B7-610AE982433B}" destId="{85E85437-A3EF-42AF-8BED-576A957314EF}" srcOrd="0" destOrd="0" presId="urn:microsoft.com/office/officeart/2005/8/layout/orgChart1"/>
    <dgm:cxn modelId="{2CACD204-9124-49BE-9B6C-CBFA41976E99}" type="presParOf" srcId="{886F1E9B-63F5-4FF8-84B7-610AE982433B}" destId="{2E550EBE-90F2-4D87-81A7-99DD154167CA}" srcOrd="1" destOrd="0" presId="urn:microsoft.com/office/officeart/2005/8/layout/orgChart1"/>
    <dgm:cxn modelId="{FFC47C4E-396F-4B87-982F-BEA028D8B168}" type="presParOf" srcId="{E7EAA50B-43CC-4382-BC5C-203BA96F1997}" destId="{B2A9AF54-D046-4358-9D01-3DAB0537880E}" srcOrd="1" destOrd="0" presId="urn:microsoft.com/office/officeart/2005/8/layout/orgChart1"/>
    <dgm:cxn modelId="{0F341605-E873-4D3A-812A-63AD751DDF3B}" type="presParOf" srcId="{E7EAA50B-43CC-4382-BC5C-203BA96F1997}" destId="{D3F6FDBB-D8C3-499A-81A7-AB62E3AFDB05}" srcOrd="2" destOrd="0" presId="urn:microsoft.com/office/officeart/2005/8/layout/orgChart1"/>
    <dgm:cxn modelId="{5C7F5601-47A3-4107-BBCB-41A0E434FC66}" type="presParOf" srcId="{A8280936-6D6D-403D-8F6B-93CEED39D055}" destId="{7F92E412-D33C-4678-B2A4-39DCFDE8180E}" srcOrd="8" destOrd="0" presId="urn:microsoft.com/office/officeart/2005/8/layout/orgChart1"/>
    <dgm:cxn modelId="{77CBB9FF-FA43-43AD-871C-38702712AA0C}" type="presParOf" srcId="{A8280936-6D6D-403D-8F6B-93CEED39D055}" destId="{CF2E9E3C-E77D-4B20-AA25-979AFE668331}" srcOrd="9" destOrd="0" presId="urn:microsoft.com/office/officeart/2005/8/layout/orgChart1"/>
    <dgm:cxn modelId="{1879D018-A742-43B3-A5A3-AC2272197FEA}" type="presParOf" srcId="{CF2E9E3C-E77D-4B20-AA25-979AFE668331}" destId="{EE9E60E9-7807-4D0B-8955-09BCAD836BF7}" srcOrd="0" destOrd="0" presId="urn:microsoft.com/office/officeart/2005/8/layout/orgChart1"/>
    <dgm:cxn modelId="{EAB08CF6-A022-4F11-A46E-717EFC112069}" type="presParOf" srcId="{EE9E60E9-7807-4D0B-8955-09BCAD836BF7}" destId="{0E751CC3-6C35-486C-9BFB-9F4D2DED5C04}" srcOrd="0" destOrd="0" presId="urn:microsoft.com/office/officeart/2005/8/layout/orgChart1"/>
    <dgm:cxn modelId="{A78246FF-46A5-443C-AAD4-3462A4178601}" type="presParOf" srcId="{EE9E60E9-7807-4D0B-8955-09BCAD836BF7}" destId="{438F9E78-5CD3-4BCF-A0D5-D307E08BF5DE}" srcOrd="1" destOrd="0" presId="urn:microsoft.com/office/officeart/2005/8/layout/orgChart1"/>
    <dgm:cxn modelId="{084AB2DD-5B9E-4B9F-8146-627A68C6F377}" type="presParOf" srcId="{CF2E9E3C-E77D-4B20-AA25-979AFE668331}" destId="{CB0EA27B-F570-4A75-8EC0-B44DDDB1120E}" srcOrd="1" destOrd="0" presId="urn:microsoft.com/office/officeart/2005/8/layout/orgChart1"/>
    <dgm:cxn modelId="{4B753F43-8682-4775-9BAB-4FC21315BF40}" type="presParOf" srcId="{CF2E9E3C-E77D-4B20-AA25-979AFE668331}" destId="{F0BD0D7E-A83A-423A-B748-A4CFF8BEDDE8}" srcOrd="2" destOrd="0" presId="urn:microsoft.com/office/officeart/2005/8/layout/orgChart1"/>
    <dgm:cxn modelId="{CE3C9EAE-AA61-433B-BEA7-F44CE133F36C}" type="presParOf" srcId="{A8280936-6D6D-403D-8F6B-93CEED39D055}" destId="{5DE62BFB-F978-4947-AC2E-ECE10D87C711}" srcOrd="10" destOrd="0" presId="urn:microsoft.com/office/officeart/2005/8/layout/orgChart1"/>
    <dgm:cxn modelId="{151D5465-C1A8-4F3C-80CE-73BEC03E3C9E}" type="presParOf" srcId="{A8280936-6D6D-403D-8F6B-93CEED39D055}" destId="{020EBD0A-FA2B-4426-B70B-B91514E5AE1A}" srcOrd="11" destOrd="0" presId="urn:microsoft.com/office/officeart/2005/8/layout/orgChart1"/>
    <dgm:cxn modelId="{AC430432-C2F8-4260-A445-59E3A8739532}" type="presParOf" srcId="{020EBD0A-FA2B-4426-B70B-B91514E5AE1A}" destId="{F123FF73-1A6B-4619-B6C0-0FA5F5B67E84}" srcOrd="0" destOrd="0" presId="urn:microsoft.com/office/officeart/2005/8/layout/orgChart1"/>
    <dgm:cxn modelId="{5F155237-D148-45B5-B6C1-E7FCF8854182}" type="presParOf" srcId="{F123FF73-1A6B-4619-B6C0-0FA5F5B67E84}" destId="{BD7B2CD2-A767-4455-927B-42A86F10FA1A}" srcOrd="0" destOrd="0" presId="urn:microsoft.com/office/officeart/2005/8/layout/orgChart1"/>
    <dgm:cxn modelId="{52429B95-89BC-4F03-9DB5-6C1CF93E55E3}" type="presParOf" srcId="{F123FF73-1A6B-4619-B6C0-0FA5F5B67E84}" destId="{DB1792F4-B47F-4582-8D6E-F68D282E4152}" srcOrd="1" destOrd="0" presId="urn:microsoft.com/office/officeart/2005/8/layout/orgChart1"/>
    <dgm:cxn modelId="{9DCBDD67-07A0-4463-AB41-03684B56867F}" type="presParOf" srcId="{020EBD0A-FA2B-4426-B70B-B91514E5AE1A}" destId="{7350076A-A628-448D-9D8B-351D111D5D66}" srcOrd="1" destOrd="0" presId="urn:microsoft.com/office/officeart/2005/8/layout/orgChart1"/>
    <dgm:cxn modelId="{ACE3D944-C76C-484E-83B1-081C3EF69CEE}" type="presParOf" srcId="{020EBD0A-FA2B-4426-B70B-B91514E5AE1A}" destId="{246FF8C8-9A42-46EA-9199-E4498A6CCBE7}" srcOrd="2" destOrd="0" presId="urn:microsoft.com/office/officeart/2005/8/layout/orgChart1"/>
    <dgm:cxn modelId="{6FDCBF25-7A08-4C65-B800-0A42EB8E0C96}" type="presParOf" srcId="{A8280936-6D6D-403D-8F6B-93CEED39D055}" destId="{1A2BF625-9E60-42A0-8841-0A94A7051167}" srcOrd="12" destOrd="0" presId="urn:microsoft.com/office/officeart/2005/8/layout/orgChart1"/>
    <dgm:cxn modelId="{B764C22F-3C8A-4B12-9A10-CCC608A44AD8}" type="presParOf" srcId="{A8280936-6D6D-403D-8F6B-93CEED39D055}" destId="{D1AF630C-2F89-4B28-9811-1E6E95502054}" srcOrd="13" destOrd="0" presId="urn:microsoft.com/office/officeart/2005/8/layout/orgChart1"/>
    <dgm:cxn modelId="{09981288-4DEC-4186-A602-450C8CD010A4}" type="presParOf" srcId="{D1AF630C-2F89-4B28-9811-1E6E95502054}" destId="{47E9C3CC-F454-4F96-BE1B-089F5064408A}" srcOrd="0" destOrd="0" presId="urn:microsoft.com/office/officeart/2005/8/layout/orgChart1"/>
    <dgm:cxn modelId="{2FA58302-0201-454B-8468-F6F4DB892FCB}" type="presParOf" srcId="{47E9C3CC-F454-4F96-BE1B-089F5064408A}" destId="{831454AA-FD88-4E38-AD55-51EC51AA6309}" srcOrd="0" destOrd="0" presId="urn:microsoft.com/office/officeart/2005/8/layout/orgChart1"/>
    <dgm:cxn modelId="{1AB65EE7-4B0F-43A6-BD7F-11B30E5FA9D7}" type="presParOf" srcId="{47E9C3CC-F454-4F96-BE1B-089F5064408A}" destId="{570DECC3-1F87-4C1F-AB14-E95EB5A5A507}" srcOrd="1" destOrd="0" presId="urn:microsoft.com/office/officeart/2005/8/layout/orgChart1"/>
    <dgm:cxn modelId="{A7277A21-1A25-4B36-9FED-B744FBD6F3EA}" type="presParOf" srcId="{D1AF630C-2F89-4B28-9811-1E6E95502054}" destId="{3A2F4744-7B60-45A5-9F08-62C84F52CEB1}" srcOrd="1" destOrd="0" presId="urn:microsoft.com/office/officeart/2005/8/layout/orgChart1"/>
    <dgm:cxn modelId="{0ABDBC02-A2A7-474A-A559-12FF14A6DB95}" type="presParOf" srcId="{D1AF630C-2F89-4B28-9811-1E6E95502054}" destId="{005305AB-3754-4333-9EE8-C4073256BFC4}" srcOrd="2" destOrd="0" presId="urn:microsoft.com/office/officeart/2005/8/layout/orgChart1"/>
    <dgm:cxn modelId="{DBD5952A-52F4-4DAF-A7A0-ABA0820FB7FF}" type="presParOf" srcId="{BF5F6317-157F-4F17-A473-83726EB7BA59}" destId="{5D53BDDD-2B3F-4D70-9725-1D5730F2855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1EB4A74-20C1-4A9A-939A-66B440352822}" type="doc">
      <dgm:prSet loTypeId="urn:microsoft.com/office/officeart/2005/8/layout/orgChart1" loCatId="hierarchy" qsTypeId="urn:microsoft.com/office/officeart/2005/8/quickstyle/simple5" qsCatId="simple" csTypeId="urn:microsoft.com/office/officeart/2005/8/colors/accent1_3" csCatId="accent1" phldr="1"/>
      <dgm:spPr/>
      <dgm:t>
        <a:bodyPr/>
        <a:lstStyle/>
        <a:p>
          <a:endParaRPr lang="en-US"/>
        </a:p>
      </dgm:t>
    </dgm:pt>
    <dgm:pt modelId="{8A883084-6B8F-415D-B8FD-D6C689FE74A6}">
      <dgm:prSet phldrT="[Text]" phldr="0" custT="1"/>
      <dgm:spPr>
        <a:solidFill>
          <a:schemeClr val="bg1">
            <a:lumMod val="85000"/>
          </a:schemeClr>
        </a:solidFill>
      </dgm:spPr>
      <dgm:t>
        <a:bodyPr/>
        <a:lstStyle/>
        <a:p>
          <a:pPr rtl="0"/>
          <a:r>
            <a:rPr lang="en-US" sz="1900" b="0" err="1">
              <a:latin typeface="+mn-lt"/>
            </a:rPr>
            <a:t>Erkunden</a:t>
          </a:r>
          <a:endParaRPr lang="en-US" sz="1900" b="0">
            <a:latin typeface="+mn-lt"/>
          </a:endParaRPr>
        </a:p>
      </dgm:t>
    </dgm:pt>
    <dgm:pt modelId="{65DEA661-EDEE-4032-9302-DD3F8B86453C}" type="parTrans" cxnId="{7A12F636-315F-4AAF-8F38-C4ABE6054FFB}">
      <dgm:prSet/>
      <dgm:spPr/>
      <dgm:t>
        <a:bodyPr/>
        <a:lstStyle/>
        <a:p>
          <a:endParaRPr lang="en-US" sz="1900" b="1">
            <a:solidFill>
              <a:srgbClr val="193553"/>
            </a:solidFill>
            <a:latin typeface="+mn-lt"/>
          </a:endParaRPr>
        </a:p>
      </dgm:t>
    </dgm:pt>
    <dgm:pt modelId="{7FDE7520-89F1-484C-B608-CC44BEACFB90}" type="sibTrans" cxnId="{7A12F636-315F-4AAF-8F38-C4ABE6054FFB}">
      <dgm:prSet/>
      <dgm:spPr/>
      <dgm:t>
        <a:bodyPr/>
        <a:lstStyle/>
        <a:p>
          <a:endParaRPr lang="en-US" sz="1900" b="1">
            <a:solidFill>
              <a:srgbClr val="193553"/>
            </a:solidFill>
            <a:latin typeface="+mn-lt"/>
          </a:endParaRPr>
        </a:p>
      </dgm:t>
    </dgm:pt>
    <dgm:pt modelId="{E8BFA3C0-FC25-40B0-9747-17E64172C260}">
      <dgm:prSet phldrT="[Text]" phldr="0" custT="1"/>
      <dgm:spPr>
        <a:solidFill>
          <a:schemeClr val="bg1">
            <a:lumMod val="85000"/>
          </a:schemeClr>
        </a:solidFill>
      </dgm:spPr>
      <dgm:t>
        <a:bodyPr/>
        <a:lstStyle/>
        <a:p>
          <a:pPr rtl="0"/>
          <a:r>
            <a:rPr lang="en-US" sz="1900" b="0">
              <a:latin typeface="+mn-lt"/>
            </a:rPr>
            <a:t>Nachfragen</a:t>
          </a:r>
        </a:p>
      </dgm:t>
    </dgm:pt>
    <dgm:pt modelId="{C306FDBC-1608-4680-AF81-B103C2FEEC70}" type="parTrans" cxnId="{D289E64F-2908-4467-99E6-F8F70CA084D9}">
      <dgm:prSet/>
      <dgm:spPr/>
      <dgm:t>
        <a:bodyPr/>
        <a:lstStyle/>
        <a:p>
          <a:endParaRPr lang="en-US" sz="1900" b="1">
            <a:solidFill>
              <a:srgbClr val="193553"/>
            </a:solidFill>
            <a:latin typeface="+mn-lt"/>
          </a:endParaRPr>
        </a:p>
      </dgm:t>
    </dgm:pt>
    <dgm:pt modelId="{287375DE-B70B-45E7-AEE9-648E370563F0}" type="sibTrans" cxnId="{D289E64F-2908-4467-99E6-F8F70CA084D9}">
      <dgm:prSet/>
      <dgm:spPr/>
      <dgm:t>
        <a:bodyPr/>
        <a:lstStyle/>
        <a:p>
          <a:endParaRPr lang="en-US" sz="1900" b="1">
            <a:solidFill>
              <a:srgbClr val="193553"/>
            </a:solidFill>
            <a:latin typeface="+mn-lt"/>
          </a:endParaRPr>
        </a:p>
      </dgm:t>
    </dgm:pt>
    <dgm:pt modelId="{4836EA00-527A-438B-B537-D8DEE85884CA}">
      <dgm:prSet phldrT="[Text]" phldr="0" custT="1"/>
      <dgm:spPr>
        <a:solidFill>
          <a:schemeClr val="bg1">
            <a:lumMod val="85000"/>
          </a:schemeClr>
        </a:solidFill>
      </dgm:spPr>
      <dgm:t>
        <a:bodyPr/>
        <a:lstStyle/>
        <a:p>
          <a:pPr rtl="0"/>
          <a:r>
            <a:rPr lang="en-US" sz="1900" b="0" err="1">
              <a:latin typeface="+mn-lt"/>
            </a:rPr>
            <a:t>Herausfordern</a:t>
          </a:r>
          <a:endParaRPr lang="en-US" sz="1900" b="0">
            <a:latin typeface="+mn-lt"/>
          </a:endParaRPr>
        </a:p>
      </dgm:t>
    </dgm:pt>
    <dgm:pt modelId="{C18EFC3D-5E8A-4C33-B2D0-B78E69A45439}" type="parTrans" cxnId="{E9C55714-DA3A-4385-BD35-E05974DBD388}">
      <dgm:prSet/>
      <dgm:spPr/>
      <dgm:t>
        <a:bodyPr/>
        <a:lstStyle/>
        <a:p>
          <a:endParaRPr lang="en-US" sz="1900" b="1">
            <a:solidFill>
              <a:srgbClr val="193553"/>
            </a:solidFill>
            <a:latin typeface="+mn-lt"/>
          </a:endParaRPr>
        </a:p>
      </dgm:t>
    </dgm:pt>
    <dgm:pt modelId="{AFA81EE2-175D-4BEA-A657-7C15A940D550}" type="sibTrans" cxnId="{E9C55714-DA3A-4385-BD35-E05974DBD388}">
      <dgm:prSet/>
      <dgm:spPr/>
      <dgm:t>
        <a:bodyPr/>
        <a:lstStyle/>
        <a:p>
          <a:endParaRPr lang="en-US" sz="1900" b="1">
            <a:solidFill>
              <a:srgbClr val="193553"/>
            </a:solidFill>
            <a:latin typeface="+mn-lt"/>
          </a:endParaRPr>
        </a:p>
      </dgm:t>
    </dgm:pt>
    <dgm:pt modelId="{7D96AFF8-E29E-48FC-8BCC-DDF251F1CA17}">
      <dgm:prSet phldr="0" custT="1"/>
      <dgm:spPr/>
      <dgm:t>
        <a:bodyPr/>
        <a:lstStyle/>
        <a:p>
          <a:pPr rtl="0"/>
          <a:r>
            <a:rPr lang="en-US" sz="2000" b="1" err="1">
              <a:latin typeface="+mn-lt"/>
            </a:rPr>
            <a:t>Anregen</a:t>
          </a:r>
          <a:endParaRPr lang="en-US" sz="1900" b="1">
            <a:latin typeface="+mn-lt"/>
          </a:endParaRPr>
        </a:p>
      </dgm:t>
    </dgm:pt>
    <dgm:pt modelId="{7B9AC215-A29B-46CD-B04F-447DC62B816C}" type="parTrans" cxnId="{ACCA2AD4-BBC0-4431-9289-6737E816AFC6}">
      <dgm:prSet/>
      <dgm:spPr/>
      <dgm:t>
        <a:bodyPr/>
        <a:lstStyle/>
        <a:p>
          <a:endParaRPr lang="de-DE" sz="1900" b="1">
            <a:solidFill>
              <a:srgbClr val="193553"/>
            </a:solidFill>
            <a:latin typeface="+mn-lt"/>
          </a:endParaRPr>
        </a:p>
      </dgm:t>
    </dgm:pt>
    <dgm:pt modelId="{54143918-23BC-463A-B8EF-6B2F8CBB05D6}" type="sibTrans" cxnId="{ACCA2AD4-BBC0-4431-9289-6737E816AFC6}">
      <dgm:prSet/>
      <dgm:spPr/>
      <dgm:t>
        <a:bodyPr/>
        <a:lstStyle/>
        <a:p>
          <a:endParaRPr lang="de-DE" sz="1900" b="1">
            <a:solidFill>
              <a:srgbClr val="193553"/>
            </a:solidFill>
            <a:latin typeface="+mn-lt"/>
          </a:endParaRPr>
        </a:p>
      </dgm:t>
    </dgm:pt>
    <dgm:pt modelId="{C2F7AAEF-EAA5-410C-80CF-AB16EF324A83}">
      <dgm:prSet phldr="0" custT="1"/>
      <dgm:spPr>
        <a:solidFill>
          <a:schemeClr val="bg1">
            <a:lumMod val="85000"/>
          </a:schemeClr>
        </a:solidFill>
      </dgm:spPr>
      <dgm:t>
        <a:bodyPr/>
        <a:lstStyle/>
        <a:p>
          <a:r>
            <a:rPr lang="en-US" sz="1900" b="1">
              <a:latin typeface="+mn-lt"/>
            </a:rPr>
            <a:t>Fokusssieren</a:t>
          </a:r>
        </a:p>
      </dgm:t>
    </dgm:pt>
    <dgm:pt modelId="{35115BC2-CD93-4B07-94BB-CC9A6F4E82DE}" type="parTrans" cxnId="{F4E74182-AC17-41B7-9247-AB802864694A}">
      <dgm:prSet/>
      <dgm:spPr/>
      <dgm:t>
        <a:bodyPr/>
        <a:lstStyle/>
        <a:p>
          <a:endParaRPr lang="de-DE" sz="1900" b="1">
            <a:solidFill>
              <a:srgbClr val="193553"/>
            </a:solidFill>
            <a:latin typeface="+mn-lt"/>
          </a:endParaRPr>
        </a:p>
      </dgm:t>
    </dgm:pt>
    <dgm:pt modelId="{372215B7-A9C0-4724-8E26-AB80D6FB2539}" type="sibTrans" cxnId="{F4E74182-AC17-41B7-9247-AB802864694A}">
      <dgm:prSet/>
      <dgm:spPr/>
      <dgm:t>
        <a:bodyPr/>
        <a:lstStyle/>
        <a:p>
          <a:endParaRPr lang="de-DE" sz="1900" b="1">
            <a:solidFill>
              <a:srgbClr val="193553"/>
            </a:solidFill>
            <a:latin typeface="+mn-lt"/>
          </a:endParaRPr>
        </a:p>
      </dgm:t>
    </dgm:pt>
    <dgm:pt modelId="{4600B01F-A165-4638-8B39-9E0C74C8212E}">
      <dgm:prSet phldr="0" custT="1"/>
      <dgm:spPr>
        <a:solidFill>
          <a:schemeClr val="bg1">
            <a:lumMod val="85000"/>
          </a:schemeClr>
        </a:solidFill>
      </dgm:spPr>
      <dgm:t>
        <a:bodyPr/>
        <a:lstStyle/>
        <a:p>
          <a:r>
            <a:rPr lang="en-US" sz="1900" b="1">
              <a:latin typeface="+mn-lt"/>
            </a:rPr>
            <a:t>Strukturieren</a:t>
          </a:r>
        </a:p>
      </dgm:t>
    </dgm:pt>
    <dgm:pt modelId="{5031D62E-782E-4E48-8EF0-8DE0F8262CB6}" type="parTrans" cxnId="{B49F0416-B3F5-4D87-A989-60C72C80B834}">
      <dgm:prSet/>
      <dgm:spPr/>
      <dgm:t>
        <a:bodyPr/>
        <a:lstStyle/>
        <a:p>
          <a:endParaRPr lang="de-DE" sz="1900" b="1">
            <a:solidFill>
              <a:srgbClr val="193553"/>
            </a:solidFill>
            <a:latin typeface="+mn-lt"/>
          </a:endParaRPr>
        </a:p>
      </dgm:t>
    </dgm:pt>
    <dgm:pt modelId="{ABD4A958-8731-4A1F-81A3-F74DB9D09D84}" type="sibTrans" cxnId="{B49F0416-B3F5-4D87-A989-60C72C80B834}">
      <dgm:prSet/>
      <dgm:spPr/>
      <dgm:t>
        <a:bodyPr/>
        <a:lstStyle/>
        <a:p>
          <a:endParaRPr lang="de-DE" sz="1900" b="1">
            <a:solidFill>
              <a:srgbClr val="193553"/>
            </a:solidFill>
            <a:latin typeface="+mn-lt"/>
          </a:endParaRPr>
        </a:p>
      </dgm:t>
    </dgm:pt>
    <dgm:pt modelId="{7F3E68A6-D71D-4110-9190-809DA68F9132}">
      <dgm:prSet phldr="0" custT="1"/>
      <dgm:spPr>
        <a:solidFill>
          <a:schemeClr val="bg1">
            <a:lumMod val="85000"/>
          </a:schemeClr>
        </a:solidFill>
      </dgm:spPr>
      <dgm:t>
        <a:bodyPr/>
        <a:lstStyle/>
        <a:p>
          <a:r>
            <a:rPr lang="en-US" sz="1900" b="1">
              <a:latin typeface="+mn-lt"/>
            </a:rPr>
            <a:t>Wiedergeben</a:t>
          </a:r>
        </a:p>
      </dgm:t>
    </dgm:pt>
    <dgm:pt modelId="{BE899605-E988-48B4-BD9F-D926F40C9F89}" type="parTrans" cxnId="{A01BE144-2847-43B0-9C65-01EE0B06DB0F}">
      <dgm:prSet/>
      <dgm:spPr/>
      <dgm:t>
        <a:bodyPr/>
        <a:lstStyle/>
        <a:p>
          <a:endParaRPr lang="de-DE" sz="1900" b="1">
            <a:solidFill>
              <a:srgbClr val="193553"/>
            </a:solidFill>
            <a:latin typeface="+mn-lt"/>
          </a:endParaRPr>
        </a:p>
      </dgm:t>
    </dgm:pt>
    <dgm:pt modelId="{DC38206E-CB9D-41AA-8D4C-CB287C9231E5}" type="sibTrans" cxnId="{A01BE144-2847-43B0-9C65-01EE0B06DB0F}">
      <dgm:prSet/>
      <dgm:spPr/>
      <dgm:t>
        <a:bodyPr/>
        <a:lstStyle/>
        <a:p>
          <a:endParaRPr lang="de-DE" sz="1900" b="1">
            <a:solidFill>
              <a:srgbClr val="193553"/>
            </a:solidFill>
            <a:latin typeface="+mn-lt"/>
          </a:endParaRPr>
        </a:p>
      </dgm:t>
    </dgm:pt>
    <dgm:pt modelId="{DA721AFA-F5B6-45A1-98B8-0C7568268A68}">
      <dgm:prSet phldrT="[Text]" phldr="0" custT="1"/>
      <dgm:spPr/>
      <dgm:t>
        <a:bodyPr/>
        <a:lstStyle/>
        <a:p>
          <a:pPr rtl="0"/>
          <a:r>
            <a:rPr lang="en-US" sz="1900" b="1">
              <a:latin typeface="+mn-lt"/>
            </a:rPr>
            <a:t>TTM</a:t>
          </a:r>
        </a:p>
      </dgm:t>
    </dgm:pt>
    <dgm:pt modelId="{56123E23-74D5-4D38-ACCC-0CD29D404872}" type="sibTrans" cxnId="{D5B9D51A-AA2F-44C6-854B-A9540CB64EFA}">
      <dgm:prSet/>
      <dgm:spPr/>
      <dgm:t>
        <a:bodyPr/>
        <a:lstStyle/>
        <a:p>
          <a:endParaRPr lang="en-US" sz="1900" b="1">
            <a:solidFill>
              <a:srgbClr val="193553"/>
            </a:solidFill>
            <a:latin typeface="+mn-lt"/>
          </a:endParaRPr>
        </a:p>
      </dgm:t>
    </dgm:pt>
    <dgm:pt modelId="{110A07E7-D25F-4F4E-BF7B-1B11903EFEE0}" type="parTrans" cxnId="{D5B9D51A-AA2F-44C6-854B-A9540CB64EFA}">
      <dgm:prSet/>
      <dgm:spPr/>
      <dgm:t>
        <a:bodyPr/>
        <a:lstStyle/>
        <a:p>
          <a:endParaRPr lang="en-US" sz="1900" b="1">
            <a:solidFill>
              <a:srgbClr val="193553"/>
            </a:solidFill>
            <a:latin typeface="+mn-lt"/>
          </a:endParaRPr>
        </a:p>
      </dgm:t>
    </dgm:pt>
    <dgm:pt modelId="{FBCBB54F-407A-44A7-BC63-EFCC0A9CE09F}" type="pres">
      <dgm:prSet presAssocID="{F1EB4A74-20C1-4A9A-939A-66B440352822}" presName="hierChild1" presStyleCnt="0">
        <dgm:presLayoutVars>
          <dgm:orgChart val="1"/>
          <dgm:chPref val="1"/>
          <dgm:dir/>
          <dgm:animOne val="branch"/>
          <dgm:animLvl val="lvl"/>
          <dgm:resizeHandles/>
        </dgm:presLayoutVars>
      </dgm:prSet>
      <dgm:spPr/>
    </dgm:pt>
    <dgm:pt modelId="{BF5F6317-157F-4F17-A473-83726EB7BA59}" type="pres">
      <dgm:prSet presAssocID="{DA721AFA-F5B6-45A1-98B8-0C7568268A68}" presName="hierRoot1" presStyleCnt="0">
        <dgm:presLayoutVars>
          <dgm:hierBranch val="init"/>
        </dgm:presLayoutVars>
      </dgm:prSet>
      <dgm:spPr/>
    </dgm:pt>
    <dgm:pt modelId="{97DEA78A-8FFF-4D6F-B4FC-9DF1A08B38B4}" type="pres">
      <dgm:prSet presAssocID="{DA721AFA-F5B6-45A1-98B8-0C7568268A68}" presName="rootComposite1" presStyleCnt="0"/>
      <dgm:spPr/>
    </dgm:pt>
    <dgm:pt modelId="{D679534C-FABE-41EC-9477-057157AE7D42}" type="pres">
      <dgm:prSet presAssocID="{DA721AFA-F5B6-45A1-98B8-0C7568268A68}" presName="rootText1" presStyleLbl="node0" presStyleIdx="0" presStyleCnt="1">
        <dgm:presLayoutVars>
          <dgm:chPref val="3"/>
        </dgm:presLayoutVars>
      </dgm:prSet>
      <dgm:spPr/>
    </dgm:pt>
    <dgm:pt modelId="{31758536-CFFC-4E72-85E5-3B96C8A55742}" type="pres">
      <dgm:prSet presAssocID="{DA721AFA-F5B6-45A1-98B8-0C7568268A68}" presName="rootConnector1" presStyleLbl="node1" presStyleIdx="0" presStyleCnt="0"/>
      <dgm:spPr/>
    </dgm:pt>
    <dgm:pt modelId="{A8280936-6D6D-403D-8F6B-93CEED39D055}" type="pres">
      <dgm:prSet presAssocID="{DA721AFA-F5B6-45A1-98B8-0C7568268A68}" presName="hierChild2" presStyleCnt="0"/>
      <dgm:spPr/>
    </dgm:pt>
    <dgm:pt modelId="{89198681-6C74-491D-A04C-D41456077FD3}" type="pres">
      <dgm:prSet presAssocID="{65DEA661-EDEE-4032-9302-DD3F8B86453C}" presName="Name37" presStyleLbl="parChTrans1D2" presStyleIdx="0" presStyleCnt="7"/>
      <dgm:spPr/>
    </dgm:pt>
    <dgm:pt modelId="{71C4E087-9870-4086-86B7-C1AE0165D1C1}" type="pres">
      <dgm:prSet presAssocID="{8A883084-6B8F-415D-B8FD-D6C689FE74A6}" presName="hierRoot2" presStyleCnt="0">
        <dgm:presLayoutVars>
          <dgm:hierBranch val="init"/>
        </dgm:presLayoutVars>
      </dgm:prSet>
      <dgm:spPr/>
    </dgm:pt>
    <dgm:pt modelId="{9C96978F-E904-4450-9C96-C211CDBE23B4}" type="pres">
      <dgm:prSet presAssocID="{8A883084-6B8F-415D-B8FD-D6C689FE74A6}" presName="rootComposite" presStyleCnt="0"/>
      <dgm:spPr/>
    </dgm:pt>
    <dgm:pt modelId="{474A49E1-51C7-4BAE-AAB3-3AF1BD7302DD}" type="pres">
      <dgm:prSet presAssocID="{8A883084-6B8F-415D-B8FD-D6C689FE74A6}" presName="rootText" presStyleLbl="node2" presStyleIdx="0" presStyleCnt="7" custScaleY="311898" custLinFactNeighborY="26061">
        <dgm:presLayoutVars>
          <dgm:chPref val="3"/>
        </dgm:presLayoutVars>
      </dgm:prSet>
      <dgm:spPr/>
    </dgm:pt>
    <dgm:pt modelId="{72DC7121-4359-4C02-B7FA-F21D5332FE2F}" type="pres">
      <dgm:prSet presAssocID="{8A883084-6B8F-415D-B8FD-D6C689FE74A6}" presName="rootConnector" presStyleLbl="node2" presStyleIdx="0" presStyleCnt="7"/>
      <dgm:spPr/>
    </dgm:pt>
    <dgm:pt modelId="{F6C75F58-75EB-4890-8D29-4EE7A292FFC5}" type="pres">
      <dgm:prSet presAssocID="{8A883084-6B8F-415D-B8FD-D6C689FE74A6}" presName="hierChild4" presStyleCnt="0"/>
      <dgm:spPr/>
    </dgm:pt>
    <dgm:pt modelId="{1231A22D-1D14-4AF9-9CA8-3E1D46CAA79D}" type="pres">
      <dgm:prSet presAssocID="{8A883084-6B8F-415D-B8FD-D6C689FE74A6}" presName="hierChild5" presStyleCnt="0"/>
      <dgm:spPr/>
    </dgm:pt>
    <dgm:pt modelId="{75AFF494-9750-4F5F-BDA1-811021D1DDF9}" type="pres">
      <dgm:prSet presAssocID="{C306FDBC-1608-4680-AF81-B103C2FEEC70}" presName="Name37" presStyleLbl="parChTrans1D2" presStyleIdx="1" presStyleCnt="7"/>
      <dgm:spPr/>
    </dgm:pt>
    <dgm:pt modelId="{A4184D62-9BCC-49DD-8B7F-2D585D0276DE}" type="pres">
      <dgm:prSet presAssocID="{E8BFA3C0-FC25-40B0-9747-17E64172C260}" presName="hierRoot2" presStyleCnt="0">
        <dgm:presLayoutVars>
          <dgm:hierBranch val="init"/>
        </dgm:presLayoutVars>
      </dgm:prSet>
      <dgm:spPr/>
    </dgm:pt>
    <dgm:pt modelId="{762AC90E-462C-4CFD-A765-CE0E86BE9CBA}" type="pres">
      <dgm:prSet presAssocID="{E8BFA3C0-FC25-40B0-9747-17E64172C260}" presName="rootComposite" presStyleCnt="0"/>
      <dgm:spPr/>
    </dgm:pt>
    <dgm:pt modelId="{4C9E4E37-DC43-4626-8FF7-622386A64E29}" type="pres">
      <dgm:prSet presAssocID="{E8BFA3C0-FC25-40B0-9747-17E64172C260}" presName="rootText" presStyleLbl="node2" presStyleIdx="1" presStyleCnt="7" custScaleY="311898" custLinFactNeighborY="26061">
        <dgm:presLayoutVars>
          <dgm:chPref val="3"/>
        </dgm:presLayoutVars>
      </dgm:prSet>
      <dgm:spPr/>
    </dgm:pt>
    <dgm:pt modelId="{5EA7B75B-E6A2-4BA2-8D2B-B2826C37F59C}" type="pres">
      <dgm:prSet presAssocID="{E8BFA3C0-FC25-40B0-9747-17E64172C260}" presName="rootConnector" presStyleLbl="node2" presStyleIdx="1" presStyleCnt="7"/>
      <dgm:spPr/>
    </dgm:pt>
    <dgm:pt modelId="{731EC7AA-0146-43F5-81AE-10051222BA76}" type="pres">
      <dgm:prSet presAssocID="{E8BFA3C0-FC25-40B0-9747-17E64172C260}" presName="hierChild4" presStyleCnt="0"/>
      <dgm:spPr/>
    </dgm:pt>
    <dgm:pt modelId="{6CBECBBE-F4AB-49CA-A60D-99D2EC9CF238}" type="pres">
      <dgm:prSet presAssocID="{E8BFA3C0-FC25-40B0-9747-17E64172C260}" presName="hierChild5" presStyleCnt="0"/>
      <dgm:spPr/>
    </dgm:pt>
    <dgm:pt modelId="{0878F295-1D2E-4856-8264-5165F89A6353}" type="pres">
      <dgm:prSet presAssocID="{C18EFC3D-5E8A-4C33-B2D0-B78E69A45439}" presName="Name37" presStyleLbl="parChTrans1D2" presStyleIdx="2" presStyleCnt="7"/>
      <dgm:spPr/>
    </dgm:pt>
    <dgm:pt modelId="{7EE37EA8-0D24-452C-9365-10EF1E58E198}" type="pres">
      <dgm:prSet presAssocID="{4836EA00-527A-438B-B537-D8DEE85884CA}" presName="hierRoot2" presStyleCnt="0">
        <dgm:presLayoutVars>
          <dgm:hierBranch val="init"/>
        </dgm:presLayoutVars>
      </dgm:prSet>
      <dgm:spPr/>
    </dgm:pt>
    <dgm:pt modelId="{FAE8E581-0660-4854-BA06-FBEF7AFC3A8A}" type="pres">
      <dgm:prSet presAssocID="{4836EA00-527A-438B-B537-D8DEE85884CA}" presName="rootComposite" presStyleCnt="0"/>
      <dgm:spPr/>
    </dgm:pt>
    <dgm:pt modelId="{48045BC3-DE4E-44D4-AA2D-1E562FEA5F92}" type="pres">
      <dgm:prSet presAssocID="{4836EA00-527A-438B-B537-D8DEE85884CA}" presName="rootText" presStyleLbl="node2" presStyleIdx="2" presStyleCnt="7" custScaleY="311898" custLinFactNeighborY="26061">
        <dgm:presLayoutVars>
          <dgm:chPref val="3"/>
        </dgm:presLayoutVars>
      </dgm:prSet>
      <dgm:spPr/>
    </dgm:pt>
    <dgm:pt modelId="{3EA02D26-35B0-434A-8D30-6EA7045ECB06}" type="pres">
      <dgm:prSet presAssocID="{4836EA00-527A-438B-B537-D8DEE85884CA}" presName="rootConnector" presStyleLbl="node2" presStyleIdx="2" presStyleCnt="7"/>
      <dgm:spPr/>
    </dgm:pt>
    <dgm:pt modelId="{E3466929-4354-445B-91C8-B95B949728F4}" type="pres">
      <dgm:prSet presAssocID="{4836EA00-527A-438B-B537-D8DEE85884CA}" presName="hierChild4" presStyleCnt="0"/>
      <dgm:spPr/>
    </dgm:pt>
    <dgm:pt modelId="{06DB6037-83E5-4032-B066-4B80081F42C4}" type="pres">
      <dgm:prSet presAssocID="{4836EA00-527A-438B-B537-D8DEE85884CA}" presName="hierChild5" presStyleCnt="0"/>
      <dgm:spPr/>
    </dgm:pt>
    <dgm:pt modelId="{5939CC9C-AF45-4533-9C2E-59D6E5C453D3}" type="pres">
      <dgm:prSet presAssocID="{7B9AC215-A29B-46CD-B04F-447DC62B816C}" presName="Name37" presStyleLbl="parChTrans1D2" presStyleIdx="3" presStyleCnt="7"/>
      <dgm:spPr/>
    </dgm:pt>
    <dgm:pt modelId="{E7EAA50B-43CC-4382-BC5C-203BA96F1997}" type="pres">
      <dgm:prSet presAssocID="{7D96AFF8-E29E-48FC-8BCC-DDF251F1CA17}" presName="hierRoot2" presStyleCnt="0">
        <dgm:presLayoutVars>
          <dgm:hierBranch val="init"/>
        </dgm:presLayoutVars>
      </dgm:prSet>
      <dgm:spPr/>
    </dgm:pt>
    <dgm:pt modelId="{886F1E9B-63F5-4FF8-84B7-610AE982433B}" type="pres">
      <dgm:prSet presAssocID="{7D96AFF8-E29E-48FC-8BCC-DDF251F1CA17}" presName="rootComposite" presStyleCnt="0"/>
      <dgm:spPr/>
    </dgm:pt>
    <dgm:pt modelId="{85E85437-A3EF-42AF-8BED-576A957314EF}" type="pres">
      <dgm:prSet presAssocID="{7D96AFF8-E29E-48FC-8BCC-DDF251F1CA17}" presName="rootText" presStyleLbl="node2" presStyleIdx="3" presStyleCnt="7" custScaleY="311898" custLinFactNeighborY="26061">
        <dgm:presLayoutVars>
          <dgm:chPref val="3"/>
        </dgm:presLayoutVars>
      </dgm:prSet>
      <dgm:spPr/>
    </dgm:pt>
    <dgm:pt modelId="{2E550EBE-90F2-4D87-81A7-99DD154167CA}" type="pres">
      <dgm:prSet presAssocID="{7D96AFF8-E29E-48FC-8BCC-DDF251F1CA17}" presName="rootConnector" presStyleLbl="node2" presStyleIdx="3" presStyleCnt="7"/>
      <dgm:spPr/>
    </dgm:pt>
    <dgm:pt modelId="{B2A9AF54-D046-4358-9D01-3DAB0537880E}" type="pres">
      <dgm:prSet presAssocID="{7D96AFF8-E29E-48FC-8BCC-DDF251F1CA17}" presName="hierChild4" presStyleCnt="0"/>
      <dgm:spPr/>
    </dgm:pt>
    <dgm:pt modelId="{D3F6FDBB-D8C3-499A-81A7-AB62E3AFDB05}" type="pres">
      <dgm:prSet presAssocID="{7D96AFF8-E29E-48FC-8BCC-DDF251F1CA17}" presName="hierChild5" presStyleCnt="0"/>
      <dgm:spPr/>
    </dgm:pt>
    <dgm:pt modelId="{7F92E412-D33C-4678-B2A4-39DCFDE8180E}" type="pres">
      <dgm:prSet presAssocID="{BE899605-E988-48B4-BD9F-D926F40C9F89}" presName="Name37" presStyleLbl="parChTrans1D2" presStyleIdx="4" presStyleCnt="7"/>
      <dgm:spPr/>
    </dgm:pt>
    <dgm:pt modelId="{CF2E9E3C-E77D-4B20-AA25-979AFE668331}" type="pres">
      <dgm:prSet presAssocID="{7F3E68A6-D71D-4110-9190-809DA68F9132}" presName="hierRoot2" presStyleCnt="0">
        <dgm:presLayoutVars>
          <dgm:hierBranch val="init"/>
        </dgm:presLayoutVars>
      </dgm:prSet>
      <dgm:spPr/>
    </dgm:pt>
    <dgm:pt modelId="{EE9E60E9-7807-4D0B-8955-09BCAD836BF7}" type="pres">
      <dgm:prSet presAssocID="{7F3E68A6-D71D-4110-9190-809DA68F9132}" presName="rootComposite" presStyleCnt="0"/>
      <dgm:spPr/>
    </dgm:pt>
    <dgm:pt modelId="{0E751CC3-6C35-486C-9BFB-9F4D2DED5C04}" type="pres">
      <dgm:prSet presAssocID="{7F3E68A6-D71D-4110-9190-809DA68F9132}" presName="rootText" presStyleLbl="node2" presStyleIdx="4" presStyleCnt="7" custScaleY="311898" custLinFactNeighborY="26061">
        <dgm:presLayoutVars>
          <dgm:chPref val="3"/>
        </dgm:presLayoutVars>
      </dgm:prSet>
      <dgm:spPr/>
    </dgm:pt>
    <dgm:pt modelId="{438F9E78-5CD3-4BCF-A0D5-D307E08BF5DE}" type="pres">
      <dgm:prSet presAssocID="{7F3E68A6-D71D-4110-9190-809DA68F9132}" presName="rootConnector" presStyleLbl="node2" presStyleIdx="4" presStyleCnt="7"/>
      <dgm:spPr/>
    </dgm:pt>
    <dgm:pt modelId="{CB0EA27B-F570-4A75-8EC0-B44DDDB1120E}" type="pres">
      <dgm:prSet presAssocID="{7F3E68A6-D71D-4110-9190-809DA68F9132}" presName="hierChild4" presStyleCnt="0"/>
      <dgm:spPr/>
    </dgm:pt>
    <dgm:pt modelId="{F0BD0D7E-A83A-423A-B748-A4CFF8BEDDE8}" type="pres">
      <dgm:prSet presAssocID="{7F3E68A6-D71D-4110-9190-809DA68F9132}" presName="hierChild5" presStyleCnt="0"/>
      <dgm:spPr/>
    </dgm:pt>
    <dgm:pt modelId="{5DE62BFB-F978-4947-AC2E-ECE10D87C711}" type="pres">
      <dgm:prSet presAssocID="{35115BC2-CD93-4B07-94BB-CC9A6F4E82DE}" presName="Name37" presStyleLbl="parChTrans1D2" presStyleIdx="5" presStyleCnt="7"/>
      <dgm:spPr/>
    </dgm:pt>
    <dgm:pt modelId="{020EBD0A-FA2B-4426-B70B-B91514E5AE1A}" type="pres">
      <dgm:prSet presAssocID="{C2F7AAEF-EAA5-410C-80CF-AB16EF324A83}" presName="hierRoot2" presStyleCnt="0">
        <dgm:presLayoutVars>
          <dgm:hierBranch val="init"/>
        </dgm:presLayoutVars>
      </dgm:prSet>
      <dgm:spPr/>
    </dgm:pt>
    <dgm:pt modelId="{F123FF73-1A6B-4619-B6C0-0FA5F5B67E84}" type="pres">
      <dgm:prSet presAssocID="{C2F7AAEF-EAA5-410C-80CF-AB16EF324A83}" presName="rootComposite" presStyleCnt="0"/>
      <dgm:spPr/>
    </dgm:pt>
    <dgm:pt modelId="{BD7B2CD2-A767-4455-927B-42A86F10FA1A}" type="pres">
      <dgm:prSet presAssocID="{C2F7AAEF-EAA5-410C-80CF-AB16EF324A83}" presName="rootText" presStyleLbl="node2" presStyleIdx="5" presStyleCnt="7" custScaleY="311898" custLinFactNeighborY="26061">
        <dgm:presLayoutVars>
          <dgm:chPref val="3"/>
        </dgm:presLayoutVars>
      </dgm:prSet>
      <dgm:spPr/>
    </dgm:pt>
    <dgm:pt modelId="{DB1792F4-B47F-4582-8D6E-F68D282E4152}" type="pres">
      <dgm:prSet presAssocID="{C2F7AAEF-EAA5-410C-80CF-AB16EF324A83}" presName="rootConnector" presStyleLbl="node2" presStyleIdx="5" presStyleCnt="7"/>
      <dgm:spPr/>
    </dgm:pt>
    <dgm:pt modelId="{7350076A-A628-448D-9D8B-351D111D5D66}" type="pres">
      <dgm:prSet presAssocID="{C2F7AAEF-EAA5-410C-80CF-AB16EF324A83}" presName="hierChild4" presStyleCnt="0"/>
      <dgm:spPr/>
    </dgm:pt>
    <dgm:pt modelId="{246FF8C8-9A42-46EA-9199-E4498A6CCBE7}" type="pres">
      <dgm:prSet presAssocID="{C2F7AAEF-EAA5-410C-80CF-AB16EF324A83}" presName="hierChild5" presStyleCnt="0"/>
      <dgm:spPr/>
    </dgm:pt>
    <dgm:pt modelId="{1A2BF625-9E60-42A0-8841-0A94A7051167}" type="pres">
      <dgm:prSet presAssocID="{5031D62E-782E-4E48-8EF0-8DE0F8262CB6}" presName="Name37" presStyleLbl="parChTrans1D2" presStyleIdx="6" presStyleCnt="7"/>
      <dgm:spPr/>
    </dgm:pt>
    <dgm:pt modelId="{D1AF630C-2F89-4B28-9811-1E6E95502054}" type="pres">
      <dgm:prSet presAssocID="{4600B01F-A165-4638-8B39-9E0C74C8212E}" presName="hierRoot2" presStyleCnt="0">
        <dgm:presLayoutVars>
          <dgm:hierBranch val="init"/>
        </dgm:presLayoutVars>
      </dgm:prSet>
      <dgm:spPr/>
    </dgm:pt>
    <dgm:pt modelId="{47E9C3CC-F454-4F96-BE1B-089F5064408A}" type="pres">
      <dgm:prSet presAssocID="{4600B01F-A165-4638-8B39-9E0C74C8212E}" presName="rootComposite" presStyleCnt="0"/>
      <dgm:spPr/>
    </dgm:pt>
    <dgm:pt modelId="{831454AA-FD88-4E38-AD55-51EC51AA6309}" type="pres">
      <dgm:prSet presAssocID="{4600B01F-A165-4638-8B39-9E0C74C8212E}" presName="rootText" presStyleLbl="node2" presStyleIdx="6" presStyleCnt="7" custScaleY="311898" custLinFactNeighborX="-405" custLinFactNeighborY="26061">
        <dgm:presLayoutVars>
          <dgm:chPref val="3"/>
        </dgm:presLayoutVars>
      </dgm:prSet>
      <dgm:spPr/>
    </dgm:pt>
    <dgm:pt modelId="{570DECC3-1F87-4C1F-AB14-E95EB5A5A507}" type="pres">
      <dgm:prSet presAssocID="{4600B01F-A165-4638-8B39-9E0C74C8212E}" presName="rootConnector" presStyleLbl="node2" presStyleIdx="6" presStyleCnt="7"/>
      <dgm:spPr/>
    </dgm:pt>
    <dgm:pt modelId="{3A2F4744-7B60-45A5-9F08-62C84F52CEB1}" type="pres">
      <dgm:prSet presAssocID="{4600B01F-A165-4638-8B39-9E0C74C8212E}" presName="hierChild4" presStyleCnt="0"/>
      <dgm:spPr/>
    </dgm:pt>
    <dgm:pt modelId="{005305AB-3754-4333-9EE8-C4073256BFC4}" type="pres">
      <dgm:prSet presAssocID="{4600B01F-A165-4638-8B39-9E0C74C8212E}" presName="hierChild5" presStyleCnt="0"/>
      <dgm:spPr/>
    </dgm:pt>
    <dgm:pt modelId="{5D53BDDD-2B3F-4D70-9725-1D5730F2855A}" type="pres">
      <dgm:prSet presAssocID="{DA721AFA-F5B6-45A1-98B8-0C7568268A68}" presName="hierChild3" presStyleCnt="0"/>
      <dgm:spPr/>
    </dgm:pt>
  </dgm:ptLst>
  <dgm:cxnLst>
    <dgm:cxn modelId="{E9C55714-DA3A-4385-BD35-E05974DBD388}" srcId="{DA721AFA-F5B6-45A1-98B8-0C7568268A68}" destId="{4836EA00-527A-438B-B537-D8DEE85884CA}" srcOrd="2" destOrd="0" parTransId="{C18EFC3D-5E8A-4C33-B2D0-B78E69A45439}" sibTransId="{AFA81EE2-175D-4BEA-A657-7C15A940D550}"/>
    <dgm:cxn modelId="{B49F0416-B3F5-4D87-A989-60C72C80B834}" srcId="{DA721AFA-F5B6-45A1-98B8-0C7568268A68}" destId="{4600B01F-A165-4638-8B39-9E0C74C8212E}" srcOrd="6" destOrd="0" parTransId="{5031D62E-782E-4E48-8EF0-8DE0F8262CB6}" sibTransId="{ABD4A958-8731-4A1F-81A3-F74DB9D09D84}"/>
    <dgm:cxn modelId="{D5B9D51A-AA2F-44C6-854B-A9540CB64EFA}" srcId="{F1EB4A74-20C1-4A9A-939A-66B440352822}" destId="{DA721AFA-F5B6-45A1-98B8-0C7568268A68}" srcOrd="0" destOrd="0" parTransId="{110A07E7-D25F-4F4E-BF7B-1B11903EFEE0}" sibTransId="{56123E23-74D5-4D38-ACCC-0CD29D404872}"/>
    <dgm:cxn modelId="{B3500C1B-F168-4433-9754-BDF17B074603}" type="presOf" srcId="{7B9AC215-A29B-46CD-B04F-447DC62B816C}" destId="{5939CC9C-AF45-4533-9C2E-59D6E5C453D3}" srcOrd="0" destOrd="0" presId="urn:microsoft.com/office/officeart/2005/8/layout/orgChart1"/>
    <dgm:cxn modelId="{49609828-CC5E-49DB-8510-3FE23411CC28}" type="presOf" srcId="{5031D62E-782E-4E48-8EF0-8DE0F8262CB6}" destId="{1A2BF625-9E60-42A0-8841-0A94A7051167}" srcOrd="0" destOrd="0" presId="urn:microsoft.com/office/officeart/2005/8/layout/orgChart1"/>
    <dgm:cxn modelId="{D7E06830-924C-4398-9DB9-4757018389F2}" type="presOf" srcId="{7F3E68A6-D71D-4110-9190-809DA68F9132}" destId="{438F9E78-5CD3-4BCF-A0D5-D307E08BF5DE}" srcOrd="1" destOrd="0" presId="urn:microsoft.com/office/officeart/2005/8/layout/orgChart1"/>
    <dgm:cxn modelId="{917ADC32-5347-4E03-BC57-2A6726A33A3C}" type="presOf" srcId="{7F3E68A6-D71D-4110-9190-809DA68F9132}" destId="{0E751CC3-6C35-486C-9BFB-9F4D2DED5C04}" srcOrd="0" destOrd="0" presId="urn:microsoft.com/office/officeart/2005/8/layout/orgChart1"/>
    <dgm:cxn modelId="{7A12F636-315F-4AAF-8F38-C4ABE6054FFB}" srcId="{DA721AFA-F5B6-45A1-98B8-0C7568268A68}" destId="{8A883084-6B8F-415D-B8FD-D6C689FE74A6}" srcOrd="0" destOrd="0" parTransId="{65DEA661-EDEE-4032-9302-DD3F8B86453C}" sibTransId="{7FDE7520-89F1-484C-B608-CC44BEACFB90}"/>
    <dgm:cxn modelId="{20F24F3E-5645-459B-A1F3-A628C1D7DC9A}" type="presOf" srcId="{35115BC2-CD93-4B07-94BB-CC9A6F4E82DE}" destId="{5DE62BFB-F978-4947-AC2E-ECE10D87C711}" srcOrd="0" destOrd="0" presId="urn:microsoft.com/office/officeart/2005/8/layout/orgChart1"/>
    <dgm:cxn modelId="{A01BE144-2847-43B0-9C65-01EE0B06DB0F}" srcId="{DA721AFA-F5B6-45A1-98B8-0C7568268A68}" destId="{7F3E68A6-D71D-4110-9190-809DA68F9132}" srcOrd="4" destOrd="0" parTransId="{BE899605-E988-48B4-BD9F-D926F40C9F89}" sibTransId="{DC38206E-CB9D-41AA-8D4C-CB287C9231E5}"/>
    <dgm:cxn modelId="{DA332845-9A65-4F6F-B999-7F7004DA7D2F}" type="presOf" srcId="{DA721AFA-F5B6-45A1-98B8-0C7568268A68}" destId="{31758536-CFFC-4E72-85E5-3B96C8A55742}" srcOrd="1" destOrd="0" presId="urn:microsoft.com/office/officeart/2005/8/layout/orgChart1"/>
    <dgm:cxn modelId="{E6AB8946-8FC6-494E-B72B-64B16C9F49D5}" type="presOf" srcId="{65DEA661-EDEE-4032-9302-DD3F8B86453C}" destId="{89198681-6C74-491D-A04C-D41456077FD3}" srcOrd="0" destOrd="0" presId="urn:microsoft.com/office/officeart/2005/8/layout/orgChart1"/>
    <dgm:cxn modelId="{03D6DB4C-802A-453D-995F-046ED2D14A69}" type="presOf" srcId="{C18EFC3D-5E8A-4C33-B2D0-B78E69A45439}" destId="{0878F295-1D2E-4856-8264-5165F89A6353}" srcOrd="0" destOrd="0" presId="urn:microsoft.com/office/officeart/2005/8/layout/orgChart1"/>
    <dgm:cxn modelId="{D289E64F-2908-4467-99E6-F8F70CA084D9}" srcId="{DA721AFA-F5B6-45A1-98B8-0C7568268A68}" destId="{E8BFA3C0-FC25-40B0-9747-17E64172C260}" srcOrd="1" destOrd="0" parTransId="{C306FDBC-1608-4680-AF81-B103C2FEEC70}" sibTransId="{287375DE-B70B-45E7-AEE9-648E370563F0}"/>
    <dgm:cxn modelId="{CE2CEA65-9C1E-41C7-B430-C070BBBA2624}" type="presOf" srcId="{C2F7AAEF-EAA5-410C-80CF-AB16EF324A83}" destId="{DB1792F4-B47F-4582-8D6E-F68D282E4152}" srcOrd="1" destOrd="0" presId="urn:microsoft.com/office/officeart/2005/8/layout/orgChart1"/>
    <dgm:cxn modelId="{48525A72-149E-4EEC-88B4-7806F12BA8A1}" type="presOf" srcId="{8A883084-6B8F-415D-B8FD-D6C689FE74A6}" destId="{474A49E1-51C7-4BAE-AAB3-3AF1BD7302DD}" srcOrd="0" destOrd="0" presId="urn:microsoft.com/office/officeart/2005/8/layout/orgChart1"/>
    <dgm:cxn modelId="{F4E74182-AC17-41B7-9247-AB802864694A}" srcId="{DA721AFA-F5B6-45A1-98B8-0C7568268A68}" destId="{C2F7AAEF-EAA5-410C-80CF-AB16EF324A83}" srcOrd="5" destOrd="0" parTransId="{35115BC2-CD93-4B07-94BB-CC9A6F4E82DE}" sibTransId="{372215B7-A9C0-4724-8E26-AB80D6FB2539}"/>
    <dgm:cxn modelId="{4898D284-E36A-4DD3-AB66-D62FBB689E52}" type="presOf" srcId="{4836EA00-527A-438B-B537-D8DEE85884CA}" destId="{3EA02D26-35B0-434A-8D30-6EA7045ECB06}" srcOrd="1" destOrd="0" presId="urn:microsoft.com/office/officeart/2005/8/layout/orgChart1"/>
    <dgm:cxn modelId="{91502588-8F67-48F2-B521-02F85C8E09BB}" type="presOf" srcId="{4600B01F-A165-4638-8B39-9E0C74C8212E}" destId="{570DECC3-1F87-4C1F-AB14-E95EB5A5A507}" srcOrd="1" destOrd="0" presId="urn:microsoft.com/office/officeart/2005/8/layout/orgChart1"/>
    <dgm:cxn modelId="{45CE9C9B-4A36-41DF-9E2C-D6A6331D60A1}" type="presOf" srcId="{4836EA00-527A-438B-B537-D8DEE85884CA}" destId="{48045BC3-DE4E-44D4-AA2D-1E562FEA5F92}" srcOrd="0" destOrd="0" presId="urn:microsoft.com/office/officeart/2005/8/layout/orgChart1"/>
    <dgm:cxn modelId="{88EB809E-98BE-48A1-A0A1-4571F7C46B8F}" type="presOf" srcId="{7D96AFF8-E29E-48FC-8BCC-DDF251F1CA17}" destId="{85E85437-A3EF-42AF-8BED-576A957314EF}" srcOrd="0" destOrd="0" presId="urn:microsoft.com/office/officeart/2005/8/layout/orgChart1"/>
    <dgm:cxn modelId="{60D53BA6-877B-452F-9B29-310EA27D07C6}" type="presOf" srcId="{BE899605-E988-48B4-BD9F-D926F40C9F89}" destId="{7F92E412-D33C-4678-B2A4-39DCFDE8180E}" srcOrd="0" destOrd="0" presId="urn:microsoft.com/office/officeart/2005/8/layout/orgChart1"/>
    <dgm:cxn modelId="{690859B3-F184-49DB-AAC3-D91FAC154EC2}" type="presOf" srcId="{DA721AFA-F5B6-45A1-98B8-0C7568268A68}" destId="{D679534C-FABE-41EC-9477-057157AE7D42}" srcOrd="0" destOrd="0" presId="urn:microsoft.com/office/officeart/2005/8/layout/orgChart1"/>
    <dgm:cxn modelId="{5C88CCB8-5B2E-4D62-924D-E7ED5B2BA104}" type="presOf" srcId="{F1EB4A74-20C1-4A9A-939A-66B440352822}" destId="{FBCBB54F-407A-44A7-BC63-EFCC0A9CE09F}" srcOrd="0" destOrd="0" presId="urn:microsoft.com/office/officeart/2005/8/layout/orgChart1"/>
    <dgm:cxn modelId="{DA6BC3BC-AFBE-4309-ABA8-82A37AB35734}" type="presOf" srcId="{E8BFA3C0-FC25-40B0-9747-17E64172C260}" destId="{5EA7B75B-E6A2-4BA2-8D2B-B2826C37F59C}" srcOrd="1" destOrd="0" presId="urn:microsoft.com/office/officeart/2005/8/layout/orgChart1"/>
    <dgm:cxn modelId="{ACCA2AD4-BBC0-4431-9289-6737E816AFC6}" srcId="{DA721AFA-F5B6-45A1-98B8-0C7568268A68}" destId="{7D96AFF8-E29E-48FC-8BCC-DDF251F1CA17}" srcOrd="3" destOrd="0" parTransId="{7B9AC215-A29B-46CD-B04F-447DC62B816C}" sibTransId="{54143918-23BC-463A-B8EF-6B2F8CBB05D6}"/>
    <dgm:cxn modelId="{D53E77D9-4792-4940-94F6-42F498C80761}" type="presOf" srcId="{C306FDBC-1608-4680-AF81-B103C2FEEC70}" destId="{75AFF494-9750-4F5F-BDA1-811021D1DDF9}" srcOrd="0" destOrd="0" presId="urn:microsoft.com/office/officeart/2005/8/layout/orgChart1"/>
    <dgm:cxn modelId="{0A6EABDE-D4E7-4E17-8918-6DE2AF528939}" type="presOf" srcId="{7D96AFF8-E29E-48FC-8BCC-DDF251F1CA17}" destId="{2E550EBE-90F2-4D87-81A7-99DD154167CA}" srcOrd="1" destOrd="0" presId="urn:microsoft.com/office/officeart/2005/8/layout/orgChart1"/>
    <dgm:cxn modelId="{D2E3B1EA-1A29-4AD6-937F-F1215192B734}" type="presOf" srcId="{8A883084-6B8F-415D-B8FD-D6C689FE74A6}" destId="{72DC7121-4359-4C02-B7FA-F21D5332FE2F}" srcOrd="1" destOrd="0" presId="urn:microsoft.com/office/officeart/2005/8/layout/orgChart1"/>
    <dgm:cxn modelId="{75F11CF7-D471-4A04-997F-73EDB0F6F5A8}" type="presOf" srcId="{C2F7AAEF-EAA5-410C-80CF-AB16EF324A83}" destId="{BD7B2CD2-A767-4455-927B-42A86F10FA1A}" srcOrd="0" destOrd="0" presId="urn:microsoft.com/office/officeart/2005/8/layout/orgChart1"/>
    <dgm:cxn modelId="{16D44FF7-7788-4C82-A5B7-BE8B3AF39A57}" type="presOf" srcId="{4600B01F-A165-4638-8B39-9E0C74C8212E}" destId="{831454AA-FD88-4E38-AD55-51EC51AA6309}" srcOrd="0" destOrd="0" presId="urn:microsoft.com/office/officeart/2005/8/layout/orgChart1"/>
    <dgm:cxn modelId="{86AC05FC-0FBD-4DBD-BFA4-97C66455C0EF}" type="presOf" srcId="{E8BFA3C0-FC25-40B0-9747-17E64172C260}" destId="{4C9E4E37-DC43-4626-8FF7-622386A64E29}" srcOrd="0" destOrd="0" presId="urn:microsoft.com/office/officeart/2005/8/layout/orgChart1"/>
    <dgm:cxn modelId="{5A1B18AB-881C-43C4-9CD3-9739333306C2}" type="presParOf" srcId="{FBCBB54F-407A-44A7-BC63-EFCC0A9CE09F}" destId="{BF5F6317-157F-4F17-A473-83726EB7BA59}" srcOrd="0" destOrd="0" presId="urn:microsoft.com/office/officeart/2005/8/layout/orgChart1"/>
    <dgm:cxn modelId="{D55B0EB9-6CC6-4A34-8BA4-04AA42F40360}" type="presParOf" srcId="{BF5F6317-157F-4F17-A473-83726EB7BA59}" destId="{97DEA78A-8FFF-4D6F-B4FC-9DF1A08B38B4}" srcOrd="0" destOrd="0" presId="urn:microsoft.com/office/officeart/2005/8/layout/orgChart1"/>
    <dgm:cxn modelId="{3279BE52-F2C1-45C7-8CAA-DC617EE27E1C}" type="presParOf" srcId="{97DEA78A-8FFF-4D6F-B4FC-9DF1A08B38B4}" destId="{D679534C-FABE-41EC-9477-057157AE7D42}" srcOrd="0" destOrd="0" presId="urn:microsoft.com/office/officeart/2005/8/layout/orgChart1"/>
    <dgm:cxn modelId="{E7E67C1E-EDDA-4212-8BC3-6E7DCCC59687}" type="presParOf" srcId="{97DEA78A-8FFF-4D6F-B4FC-9DF1A08B38B4}" destId="{31758536-CFFC-4E72-85E5-3B96C8A55742}" srcOrd="1" destOrd="0" presId="urn:microsoft.com/office/officeart/2005/8/layout/orgChart1"/>
    <dgm:cxn modelId="{AD4CC59A-2D7F-43A8-9987-FAFF93740C1A}" type="presParOf" srcId="{BF5F6317-157F-4F17-A473-83726EB7BA59}" destId="{A8280936-6D6D-403D-8F6B-93CEED39D055}" srcOrd="1" destOrd="0" presId="urn:microsoft.com/office/officeart/2005/8/layout/orgChart1"/>
    <dgm:cxn modelId="{92830D63-B024-48A4-8D8B-4543C674D0C4}" type="presParOf" srcId="{A8280936-6D6D-403D-8F6B-93CEED39D055}" destId="{89198681-6C74-491D-A04C-D41456077FD3}" srcOrd="0" destOrd="0" presId="urn:microsoft.com/office/officeart/2005/8/layout/orgChart1"/>
    <dgm:cxn modelId="{093B8D9B-369B-4099-81F5-05484D82E8D7}" type="presParOf" srcId="{A8280936-6D6D-403D-8F6B-93CEED39D055}" destId="{71C4E087-9870-4086-86B7-C1AE0165D1C1}" srcOrd="1" destOrd="0" presId="urn:microsoft.com/office/officeart/2005/8/layout/orgChart1"/>
    <dgm:cxn modelId="{74D38E73-51CE-41C8-8417-D7BE26CBEFA3}" type="presParOf" srcId="{71C4E087-9870-4086-86B7-C1AE0165D1C1}" destId="{9C96978F-E904-4450-9C96-C211CDBE23B4}" srcOrd="0" destOrd="0" presId="urn:microsoft.com/office/officeart/2005/8/layout/orgChart1"/>
    <dgm:cxn modelId="{51467671-3AB6-49DA-A0D9-F08FFA221695}" type="presParOf" srcId="{9C96978F-E904-4450-9C96-C211CDBE23B4}" destId="{474A49E1-51C7-4BAE-AAB3-3AF1BD7302DD}" srcOrd="0" destOrd="0" presId="urn:microsoft.com/office/officeart/2005/8/layout/orgChart1"/>
    <dgm:cxn modelId="{13D24392-AEBB-46D6-81CB-6F4E5AF61B47}" type="presParOf" srcId="{9C96978F-E904-4450-9C96-C211CDBE23B4}" destId="{72DC7121-4359-4C02-B7FA-F21D5332FE2F}" srcOrd="1" destOrd="0" presId="urn:microsoft.com/office/officeart/2005/8/layout/orgChart1"/>
    <dgm:cxn modelId="{587BC4AA-9287-4145-9AEB-150D1A9B628E}" type="presParOf" srcId="{71C4E087-9870-4086-86B7-C1AE0165D1C1}" destId="{F6C75F58-75EB-4890-8D29-4EE7A292FFC5}" srcOrd="1" destOrd="0" presId="urn:microsoft.com/office/officeart/2005/8/layout/orgChart1"/>
    <dgm:cxn modelId="{CDE01E25-8419-44BB-832F-33767E658A07}" type="presParOf" srcId="{71C4E087-9870-4086-86B7-C1AE0165D1C1}" destId="{1231A22D-1D14-4AF9-9CA8-3E1D46CAA79D}" srcOrd="2" destOrd="0" presId="urn:microsoft.com/office/officeart/2005/8/layout/orgChart1"/>
    <dgm:cxn modelId="{C3CD3E56-40EA-42F2-997D-003BB1E447D6}" type="presParOf" srcId="{A8280936-6D6D-403D-8F6B-93CEED39D055}" destId="{75AFF494-9750-4F5F-BDA1-811021D1DDF9}" srcOrd="2" destOrd="0" presId="urn:microsoft.com/office/officeart/2005/8/layout/orgChart1"/>
    <dgm:cxn modelId="{53677D2B-BEC7-4A27-8F2C-6E10837973BC}" type="presParOf" srcId="{A8280936-6D6D-403D-8F6B-93CEED39D055}" destId="{A4184D62-9BCC-49DD-8B7F-2D585D0276DE}" srcOrd="3" destOrd="0" presId="urn:microsoft.com/office/officeart/2005/8/layout/orgChart1"/>
    <dgm:cxn modelId="{4BA78C34-8503-4855-9FAC-1FDFD5E4C19E}" type="presParOf" srcId="{A4184D62-9BCC-49DD-8B7F-2D585D0276DE}" destId="{762AC90E-462C-4CFD-A765-CE0E86BE9CBA}" srcOrd="0" destOrd="0" presId="urn:microsoft.com/office/officeart/2005/8/layout/orgChart1"/>
    <dgm:cxn modelId="{7695CA5D-A1A9-428D-931B-98589B075295}" type="presParOf" srcId="{762AC90E-462C-4CFD-A765-CE0E86BE9CBA}" destId="{4C9E4E37-DC43-4626-8FF7-622386A64E29}" srcOrd="0" destOrd="0" presId="urn:microsoft.com/office/officeart/2005/8/layout/orgChart1"/>
    <dgm:cxn modelId="{81BE073E-8138-4E46-A095-7E78D7163CA2}" type="presParOf" srcId="{762AC90E-462C-4CFD-A765-CE0E86BE9CBA}" destId="{5EA7B75B-E6A2-4BA2-8D2B-B2826C37F59C}" srcOrd="1" destOrd="0" presId="urn:microsoft.com/office/officeart/2005/8/layout/orgChart1"/>
    <dgm:cxn modelId="{9EF5C460-B4DE-47CD-A6FC-3612FEC30C4A}" type="presParOf" srcId="{A4184D62-9BCC-49DD-8B7F-2D585D0276DE}" destId="{731EC7AA-0146-43F5-81AE-10051222BA76}" srcOrd="1" destOrd="0" presId="urn:microsoft.com/office/officeart/2005/8/layout/orgChart1"/>
    <dgm:cxn modelId="{B74BA599-8473-4BA5-9637-672E21C39C20}" type="presParOf" srcId="{A4184D62-9BCC-49DD-8B7F-2D585D0276DE}" destId="{6CBECBBE-F4AB-49CA-A60D-99D2EC9CF238}" srcOrd="2" destOrd="0" presId="urn:microsoft.com/office/officeart/2005/8/layout/orgChart1"/>
    <dgm:cxn modelId="{7E31B518-2729-44C2-8C41-A1F254ECB0FE}" type="presParOf" srcId="{A8280936-6D6D-403D-8F6B-93CEED39D055}" destId="{0878F295-1D2E-4856-8264-5165F89A6353}" srcOrd="4" destOrd="0" presId="urn:microsoft.com/office/officeart/2005/8/layout/orgChart1"/>
    <dgm:cxn modelId="{745CD9D2-392B-49BB-BEC8-D4602FA99D06}" type="presParOf" srcId="{A8280936-6D6D-403D-8F6B-93CEED39D055}" destId="{7EE37EA8-0D24-452C-9365-10EF1E58E198}" srcOrd="5" destOrd="0" presId="urn:microsoft.com/office/officeart/2005/8/layout/orgChart1"/>
    <dgm:cxn modelId="{F636CDE3-0CE2-43E1-A33B-3934DF3778DC}" type="presParOf" srcId="{7EE37EA8-0D24-452C-9365-10EF1E58E198}" destId="{FAE8E581-0660-4854-BA06-FBEF7AFC3A8A}" srcOrd="0" destOrd="0" presId="urn:microsoft.com/office/officeart/2005/8/layout/orgChart1"/>
    <dgm:cxn modelId="{87D7DCDE-0488-40D4-B796-BED18635FCA6}" type="presParOf" srcId="{FAE8E581-0660-4854-BA06-FBEF7AFC3A8A}" destId="{48045BC3-DE4E-44D4-AA2D-1E562FEA5F92}" srcOrd="0" destOrd="0" presId="urn:microsoft.com/office/officeart/2005/8/layout/orgChart1"/>
    <dgm:cxn modelId="{10B394AA-9E59-4ABD-BB72-7C882C61333B}" type="presParOf" srcId="{FAE8E581-0660-4854-BA06-FBEF7AFC3A8A}" destId="{3EA02D26-35B0-434A-8D30-6EA7045ECB06}" srcOrd="1" destOrd="0" presId="urn:microsoft.com/office/officeart/2005/8/layout/orgChart1"/>
    <dgm:cxn modelId="{FE965661-EE1C-46B5-BF11-A327DB57B463}" type="presParOf" srcId="{7EE37EA8-0D24-452C-9365-10EF1E58E198}" destId="{E3466929-4354-445B-91C8-B95B949728F4}" srcOrd="1" destOrd="0" presId="urn:microsoft.com/office/officeart/2005/8/layout/orgChart1"/>
    <dgm:cxn modelId="{A8E6630A-AA3F-4FD3-89D8-509E38C7990A}" type="presParOf" srcId="{7EE37EA8-0D24-452C-9365-10EF1E58E198}" destId="{06DB6037-83E5-4032-B066-4B80081F42C4}" srcOrd="2" destOrd="0" presId="urn:microsoft.com/office/officeart/2005/8/layout/orgChart1"/>
    <dgm:cxn modelId="{0335CD4E-78EE-40C7-8E2A-B5007C0C567B}" type="presParOf" srcId="{A8280936-6D6D-403D-8F6B-93CEED39D055}" destId="{5939CC9C-AF45-4533-9C2E-59D6E5C453D3}" srcOrd="6" destOrd="0" presId="urn:microsoft.com/office/officeart/2005/8/layout/orgChart1"/>
    <dgm:cxn modelId="{5DFD864C-30FD-4299-9435-4871E2232D90}" type="presParOf" srcId="{A8280936-6D6D-403D-8F6B-93CEED39D055}" destId="{E7EAA50B-43CC-4382-BC5C-203BA96F1997}" srcOrd="7" destOrd="0" presId="urn:microsoft.com/office/officeart/2005/8/layout/orgChart1"/>
    <dgm:cxn modelId="{477DD9DB-3C2A-458C-BA22-7A4EBDED7DA3}" type="presParOf" srcId="{E7EAA50B-43CC-4382-BC5C-203BA96F1997}" destId="{886F1E9B-63F5-4FF8-84B7-610AE982433B}" srcOrd="0" destOrd="0" presId="urn:microsoft.com/office/officeart/2005/8/layout/orgChart1"/>
    <dgm:cxn modelId="{28900AC1-7F61-448B-B12D-84EF0363A163}" type="presParOf" srcId="{886F1E9B-63F5-4FF8-84B7-610AE982433B}" destId="{85E85437-A3EF-42AF-8BED-576A957314EF}" srcOrd="0" destOrd="0" presId="urn:microsoft.com/office/officeart/2005/8/layout/orgChart1"/>
    <dgm:cxn modelId="{2CACD204-9124-49BE-9B6C-CBFA41976E99}" type="presParOf" srcId="{886F1E9B-63F5-4FF8-84B7-610AE982433B}" destId="{2E550EBE-90F2-4D87-81A7-99DD154167CA}" srcOrd="1" destOrd="0" presId="urn:microsoft.com/office/officeart/2005/8/layout/orgChart1"/>
    <dgm:cxn modelId="{FFC47C4E-396F-4B87-982F-BEA028D8B168}" type="presParOf" srcId="{E7EAA50B-43CC-4382-BC5C-203BA96F1997}" destId="{B2A9AF54-D046-4358-9D01-3DAB0537880E}" srcOrd="1" destOrd="0" presId="urn:microsoft.com/office/officeart/2005/8/layout/orgChart1"/>
    <dgm:cxn modelId="{0F341605-E873-4D3A-812A-63AD751DDF3B}" type="presParOf" srcId="{E7EAA50B-43CC-4382-BC5C-203BA96F1997}" destId="{D3F6FDBB-D8C3-499A-81A7-AB62E3AFDB05}" srcOrd="2" destOrd="0" presId="urn:microsoft.com/office/officeart/2005/8/layout/orgChart1"/>
    <dgm:cxn modelId="{5C7F5601-47A3-4107-BBCB-41A0E434FC66}" type="presParOf" srcId="{A8280936-6D6D-403D-8F6B-93CEED39D055}" destId="{7F92E412-D33C-4678-B2A4-39DCFDE8180E}" srcOrd="8" destOrd="0" presId="urn:microsoft.com/office/officeart/2005/8/layout/orgChart1"/>
    <dgm:cxn modelId="{77CBB9FF-FA43-43AD-871C-38702712AA0C}" type="presParOf" srcId="{A8280936-6D6D-403D-8F6B-93CEED39D055}" destId="{CF2E9E3C-E77D-4B20-AA25-979AFE668331}" srcOrd="9" destOrd="0" presId="urn:microsoft.com/office/officeart/2005/8/layout/orgChart1"/>
    <dgm:cxn modelId="{1879D018-A742-43B3-A5A3-AC2272197FEA}" type="presParOf" srcId="{CF2E9E3C-E77D-4B20-AA25-979AFE668331}" destId="{EE9E60E9-7807-4D0B-8955-09BCAD836BF7}" srcOrd="0" destOrd="0" presId="urn:microsoft.com/office/officeart/2005/8/layout/orgChart1"/>
    <dgm:cxn modelId="{EAB08CF6-A022-4F11-A46E-717EFC112069}" type="presParOf" srcId="{EE9E60E9-7807-4D0B-8955-09BCAD836BF7}" destId="{0E751CC3-6C35-486C-9BFB-9F4D2DED5C04}" srcOrd="0" destOrd="0" presId="urn:microsoft.com/office/officeart/2005/8/layout/orgChart1"/>
    <dgm:cxn modelId="{A78246FF-46A5-443C-AAD4-3462A4178601}" type="presParOf" srcId="{EE9E60E9-7807-4D0B-8955-09BCAD836BF7}" destId="{438F9E78-5CD3-4BCF-A0D5-D307E08BF5DE}" srcOrd="1" destOrd="0" presId="urn:microsoft.com/office/officeart/2005/8/layout/orgChart1"/>
    <dgm:cxn modelId="{084AB2DD-5B9E-4B9F-8146-627A68C6F377}" type="presParOf" srcId="{CF2E9E3C-E77D-4B20-AA25-979AFE668331}" destId="{CB0EA27B-F570-4A75-8EC0-B44DDDB1120E}" srcOrd="1" destOrd="0" presId="urn:microsoft.com/office/officeart/2005/8/layout/orgChart1"/>
    <dgm:cxn modelId="{4B753F43-8682-4775-9BAB-4FC21315BF40}" type="presParOf" srcId="{CF2E9E3C-E77D-4B20-AA25-979AFE668331}" destId="{F0BD0D7E-A83A-423A-B748-A4CFF8BEDDE8}" srcOrd="2" destOrd="0" presId="urn:microsoft.com/office/officeart/2005/8/layout/orgChart1"/>
    <dgm:cxn modelId="{CE3C9EAE-AA61-433B-BEA7-F44CE133F36C}" type="presParOf" srcId="{A8280936-6D6D-403D-8F6B-93CEED39D055}" destId="{5DE62BFB-F978-4947-AC2E-ECE10D87C711}" srcOrd="10" destOrd="0" presId="urn:microsoft.com/office/officeart/2005/8/layout/orgChart1"/>
    <dgm:cxn modelId="{151D5465-C1A8-4F3C-80CE-73BEC03E3C9E}" type="presParOf" srcId="{A8280936-6D6D-403D-8F6B-93CEED39D055}" destId="{020EBD0A-FA2B-4426-B70B-B91514E5AE1A}" srcOrd="11" destOrd="0" presId="urn:microsoft.com/office/officeart/2005/8/layout/orgChart1"/>
    <dgm:cxn modelId="{AC430432-C2F8-4260-A445-59E3A8739532}" type="presParOf" srcId="{020EBD0A-FA2B-4426-B70B-B91514E5AE1A}" destId="{F123FF73-1A6B-4619-B6C0-0FA5F5B67E84}" srcOrd="0" destOrd="0" presId="urn:microsoft.com/office/officeart/2005/8/layout/orgChart1"/>
    <dgm:cxn modelId="{5F155237-D148-45B5-B6C1-E7FCF8854182}" type="presParOf" srcId="{F123FF73-1A6B-4619-B6C0-0FA5F5B67E84}" destId="{BD7B2CD2-A767-4455-927B-42A86F10FA1A}" srcOrd="0" destOrd="0" presId="urn:microsoft.com/office/officeart/2005/8/layout/orgChart1"/>
    <dgm:cxn modelId="{52429B95-89BC-4F03-9DB5-6C1CF93E55E3}" type="presParOf" srcId="{F123FF73-1A6B-4619-B6C0-0FA5F5B67E84}" destId="{DB1792F4-B47F-4582-8D6E-F68D282E4152}" srcOrd="1" destOrd="0" presId="urn:microsoft.com/office/officeart/2005/8/layout/orgChart1"/>
    <dgm:cxn modelId="{9DCBDD67-07A0-4463-AB41-03684B56867F}" type="presParOf" srcId="{020EBD0A-FA2B-4426-B70B-B91514E5AE1A}" destId="{7350076A-A628-448D-9D8B-351D111D5D66}" srcOrd="1" destOrd="0" presId="urn:microsoft.com/office/officeart/2005/8/layout/orgChart1"/>
    <dgm:cxn modelId="{ACE3D944-C76C-484E-83B1-081C3EF69CEE}" type="presParOf" srcId="{020EBD0A-FA2B-4426-B70B-B91514E5AE1A}" destId="{246FF8C8-9A42-46EA-9199-E4498A6CCBE7}" srcOrd="2" destOrd="0" presId="urn:microsoft.com/office/officeart/2005/8/layout/orgChart1"/>
    <dgm:cxn modelId="{6FDCBF25-7A08-4C65-B800-0A42EB8E0C96}" type="presParOf" srcId="{A8280936-6D6D-403D-8F6B-93CEED39D055}" destId="{1A2BF625-9E60-42A0-8841-0A94A7051167}" srcOrd="12" destOrd="0" presId="urn:microsoft.com/office/officeart/2005/8/layout/orgChart1"/>
    <dgm:cxn modelId="{B764C22F-3C8A-4B12-9A10-CCC608A44AD8}" type="presParOf" srcId="{A8280936-6D6D-403D-8F6B-93CEED39D055}" destId="{D1AF630C-2F89-4B28-9811-1E6E95502054}" srcOrd="13" destOrd="0" presId="urn:microsoft.com/office/officeart/2005/8/layout/orgChart1"/>
    <dgm:cxn modelId="{09981288-4DEC-4186-A602-450C8CD010A4}" type="presParOf" srcId="{D1AF630C-2F89-4B28-9811-1E6E95502054}" destId="{47E9C3CC-F454-4F96-BE1B-089F5064408A}" srcOrd="0" destOrd="0" presId="urn:microsoft.com/office/officeart/2005/8/layout/orgChart1"/>
    <dgm:cxn modelId="{2FA58302-0201-454B-8468-F6F4DB892FCB}" type="presParOf" srcId="{47E9C3CC-F454-4F96-BE1B-089F5064408A}" destId="{831454AA-FD88-4E38-AD55-51EC51AA6309}" srcOrd="0" destOrd="0" presId="urn:microsoft.com/office/officeart/2005/8/layout/orgChart1"/>
    <dgm:cxn modelId="{1AB65EE7-4B0F-43A6-BD7F-11B30E5FA9D7}" type="presParOf" srcId="{47E9C3CC-F454-4F96-BE1B-089F5064408A}" destId="{570DECC3-1F87-4C1F-AB14-E95EB5A5A507}" srcOrd="1" destOrd="0" presId="urn:microsoft.com/office/officeart/2005/8/layout/orgChart1"/>
    <dgm:cxn modelId="{A7277A21-1A25-4B36-9FED-B744FBD6F3EA}" type="presParOf" srcId="{D1AF630C-2F89-4B28-9811-1E6E95502054}" destId="{3A2F4744-7B60-45A5-9F08-62C84F52CEB1}" srcOrd="1" destOrd="0" presId="urn:microsoft.com/office/officeart/2005/8/layout/orgChart1"/>
    <dgm:cxn modelId="{0ABDBC02-A2A7-474A-A559-12FF14A6DB95}" type="presParOf" srcId="{D1AF630C-2F89-4B28-9811-1E6E95502054}" destId="{005305AB-3754-4333-9EE8-C4073256BFC4}" srcOrd="2" destOrd="0" presId="urn:microsoft.com/office/officeart/2005/8/layout/orgChart1"/>
    <dgm:cxn modelId="{DBD5952A-52F4-4DAF-A7A0-ABA0820FB7FF}" type="presParOf" srcId="{BF5F6317-157F-4F17-A473-83726EB7BA59}" destId="{5D53BDDD-2B3F-4D70-9725-1D5730F2855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1EB4A74-20C1-4A9A-939A-66B440352822}" type="doc">
      <dgm:prSet loTypeId="urn:microsoft.com/office/officeart/2005/8/layout/orgChart1" loCatId="hierarchy" qsTypeId="urn:microsoft.com/office/officeart/2005/8/quickstyle/simple5" qsCatId="simple" csTypeId="urn:microsoft.com/office/officeart/2005/8/colors/accent1_3" csCatId="accent1" phldr="1"/>
      <dgm:spPr/>
      <dgm:t>
        <a:bodyPr/>
        <a:lstStyle/>
        <a:p>
          <a:endParaRPr lang="en-US"/>
        </a:p>
      </dgm:t>
    </dgm:pt>
    <dgm:pt modelId="{8A883084-6B8F-415D-B8FD-D6C689FE74A6}">
      <dgm:prSet phldrT="[Text]" phldr="0" custT="1"/>
      <dgm:spPr>
        <a:solidFill>
          <a:schemeClr val="bg1">
            <a:lumMod val="85000"/>
          </a:schemeClr>
        </a:solidFill>
      </dgm:spPr>
      <dgm:t>
        <a:bodyPr/>
        <a:lstStyle/>
        <a:p>
          <a:pPr rtl="0"/>
          <a:r>
            <a:rPr lang="en-US" sz="1900" b="1">
              <a:latin typeface="+mn-lt"/>
            </a:rPr>
            <a:t>Erkunden</a:t>
          </a:r>
        </a:p>
      </dgm:t>
    </dgm:pt>
    <dgm:pt modelId="{65DEA661-EDEE-4032-9302-DD3F8B86453C}" type="parTrans" cxnId="{7A12F636-315F-4AAF-8F38-C4ABE6054FFB}">
      <dgm:prSet/>
      <dgm:spPr/>
      <dgm:t>
        <a:bodyPr/>
        <a:lstStyle/>
        <a:p>
          <a:endParaRPr lang="en-US" sz="1900" b="1">
            <a:solidFill>
              <a:srgbClr val="193553"/>
            </a:solidFill>
            <a:latin typeface="+mn-lt"/>
          </a:endParaRPr>
        </a:p>
      </dgm:t>
    </dgm:pt>
    <dgm:pt modelId="{7FDE7520-89F1-484C-B608-CC44BEACFB90}" type="sibTrans" cxnId="{7A12F636-315F-4AAF-8F38-C4ABE6054FFB}">
      <dgm:prSet/>
      <dgm:spPr/>
      <dgm:t>
        <a:bodyPr/>
        <a:lstStyle/>
        <a:p>
          <a:endParaRPr lang="en-US" sz="1900" b="1">
            <a:solidFill>
              <a:srgbClr val="193553"/>
            </a:solidFill>
            <a:latin typeface="+mn-lt"/>
          </a:endParaRPr>
        </a:p>
      </dgm:t>
    </dgm:pt>
    <dgm:pt modelId="{E8BFA3C0-FC25-40B0-9747-17E64172C260}">
      <dgm:prSet phldrT="[Text]" phldr="0" custT="1"/>
      <dgm:spPr>
        <a:solidFill>
          <a:schemeClr val="bg1">
            <a:lumMod val="85000"/>
          </a:schemeClr>
        </a:solidFill>
      </dgm:spPr>
      <dgm:t>
        <a:bodyPr/>
        <a:lstStyle/>
        <a:p>
          <a:pPr rtl="0"/>
          <a:r>
            <a:rPr lang="en-US" sz="1900" b="1">
              <a:latin typeface="+mn-lt"/>
            </a:rPr>
            <a:t>Nachfragen</a:t>
          </a:r>
        </a:p>
      </dgm:t>
    </dgm:pt>
    <dgm:pt modelId="{C306FDBC-1608-4680-AF81-B103C2FEEC70}" type="parTrans" cxnId="{D289E64F-2908-4467-99E6-F8F70CA084D9}">
      <dgm:prSet/>
      <dgm:spPr/>
      <dgm:t>
        <a:bodyPr/>
        <a:lstStyle/>
        <a:p>
          <a:endParaRPr lang="en-US" sz="1900" b="1">
            <a:solidFill>
              <a:srgbClr val="193553"/>
            </a:solidFill>
            <a:latin typeface="+mn-lt"/>
          </a:endParaRPr>
        </a:p>
      </dgm:t>
    </dgm:pt>
    <dgm:pt modelId="{287375DE-B70B-45E7-AEE9-648E370563F0}" type="sibTrans" cxnId="{D289E64F-2908-4467-99E6-F8F70CA084D9}">
      <dgm:prSet/>
      <dgm:spPr/>
      <dgm:t>
        <a:bodyPr/>
        <a:lstStyle/>
        <a:p>
          <a:endParaRPr lang="en-US" sz="1900" b="1">
            <a:solidFill>
              <a:srgbClr val="193553"/>
            </a:solidFill>
            <a:latin typeface="+mn-lt"/>
          </a:endParaRPr>
        </a:p>
      </dgm:t>
    </dgm:pt>
    <dgm:pt modelId="{4836EA00-527A-438B-B537-D8DEE85884CA}">
      <dgm:prSet phldrT="[Text]" phldr="0" custT="1"/>
      <dgm:spPr>
        <a:solidFill>
          <a:schemeClr val="bg1">
            <a:lumMod val="85000"/>
          </a:schemeClr>
        </a:solidFill>
      </dgm:spPr>
      <dgm:t>
        <a:bodyPr/>
        <a:lstStyle/>
        <a:p>
          <a:pPr rtl="0"/>
          <a:r>
            <a:rPr lang="en-US" sz="1900" b="1">
              <a:latin typeface="+mn-lt"/>
            </a:rPr>
            <a:t>Einfordern</a:t>
          </a:r>
        </a:p>
      </dgm:t>
    </dgm:pt>
    <dgm:pt modelId="{C18EFC3D-5E8A-4C33-B2D0-B78E69A45439}" type="parTrans" cxnId="{E9C55714-DA3A-4385-BD35-E05974DBD388}">
      <dgm:prSet/>
      <dgm:spPr/>
      <dgm:t>
        <a:bodyPr/>
        <a:lstStyle/>
        <a:p>
          <a:endParaRPr lang="en-US" sz="1900" b="1">
            <a:solidFill>
              <a:srgbClr val="193553"/>
            </a:solidFill>
            <a:latin typeface="+mn-lt"/>
          </a:endParaRPr>
        </a:p>
      </dgm:t>
    </dgm:pt>
    <dgm:pt modelId="{AFA81EE2-175D-4BEA-A657-7C15A940D550}" type="sibTrans" cxnId="{E9C55714-DA3A-4385-BD35-E05974DBD388}">
      <dgm:prSet/>
      <dgm:spPr/>
      <dgm:t>
        <a:bodyPr/>
        <a:lstStyle/>
        <a:p>
          <a:endParaRPr lang="en-US" sz="1900" b="1">
            <a:solidFill>
              <a:srgbClr val="193553"/>
            </a:solidFill>
            <a:latin typeface="+mn-lt"/>
          </a:endParaRPr>
        </a:p>
      </dgm:t>
    </dgm:pt>
    <dgm:pt modelId="{7D96AFF8-E29E-48FC-8BCC-DDF251F1CA17}">
      <dgm:prSet phldr="0" custT="1"/>
      <dgm:spPr>
        <a:solidFill>
          <a:schemeClr val="bg1">
            <a:lumMod val="85000"/>
          </a:schemeClr>
        </a:solidFill>
      </dgm:spPr>
      <dgm:t>
        <a:bodyPr/>
        <a:lstStyle/>
        <a:p>
          <a:pPr rtl="0"/>
          <a:r>
            <a:rPr lang="en-US" sz="1900" b="1" err="1">
              <a:latin typeface="+mn-lt"/>
            </a:rPr>
            <a:t>Anregen</a:t>
          </a:r>
          <a:endParaRPr lang="en-US" sz="1900" b="1">
            <a:latin typeface="+mn-lt"/>
          </a:endParaRPr>
        </a:p>
      </dgm:t>
    </dgm:pt>
    <dgm:pt modelId="{7B9AC215-A29B-46CD-B04F-447DC62B816C}" type="parTrans" cxnId="{ACCA2AD4-BBC0-4431-9289-6737E816AFC6}">
      <dgm:prSet/>
      <dgm:spPr/>
      <dgm:t>
        <a:bodyPr/>
        <a:lstStyle/>
        <a:p>
          <a:endParaRPr lang="de-DE" sz="1900" b="1">
            <a:solidFill>
              <a:srgbClr val="193553"/>
            </a:solidFill>
            <a:latin typeface="+mn-lt"/>
          </a:endParaRPr>
        </a:p>
      </dgm:t>
    </dgm:pt>
    <dgm:pt modelId="{54143918-23BC-463A-B8EF-6B2F8CBB05D6}" type="sibTrans" cxnId="{ACCA2AD4-BBC0-4431-9289-6737E816AFC6}">
      <dgm:prSet/>
      <dgm:spPr/>
      <dgm:t>
        <a:bodyPr/>
        <a:lstStyle/>
        <a:p>
          <a:endParaRPr lang="de-DE" sz="1900" b="1">
            <a:solidFill>
              <a:srgbClr val="193553"/>
            </a:solidFill>
            <a:latin typeface="+mn-lt"/>
          </a:endParaRPr>
        </a:p>
      </dgm:t>
    </dgm:pt>
    <dgm:pt modelId="{C2F7AAEF-EAA5-410C-80CF-AB16EF324A83}">
      <dgm:prSet phldr="0" custT="1"/>
      <dgm:spPr>
        <a:solidFill>
          <a:schemeClr val="bg1">
            <a:lumMod val="85000"/>
          </a:schemeClr>
        </a:solidFill>
      </dgm:spPr>
      <dgm:t>
        <a:bodyPr/>
        <a:lstStyle/>
        <a:p>
          <a:r>
            <a:rPr lang="en-US" sz="1900" b="0">
              <a:latin typeface="+mn-lt"/>
            </a:rPr>
            <a:t>Fokussieren</a:t>
          </a:r>
        </a:p>
      </dgm:t>
    </dgm:pt>
    <dgm:pt modelId="{35115BC2-CD93-4B07-94BB-CC9A6F4E82DE}" type="parTrans" cxnId="{F4E74182-AC17-41B7-9247-AB802864694A}">
      <dgm:prSet/>
      <dgm:spPr/>
      <dgm:t>
        <a:bodyPr/>
        <a:lstStyle/>
        <a:p>
          <a:endParaRPr lang="de-DE" sz="1900" b="1">
            <a:solidFill>
              <a:srgbClr val="193553"/>
            </a:solidFill>
            <a:latin typeface="+mn-lt"/>
          </a:endParaRPr>
        </a:p>
      </dgm:t>
    </dgm:pt>
    <dgm:pt modelId="{372215B7-A9C0-4724-8E26-AB80D6FB2539}" type="sibTrans" cxnId="{F4E74182-AC17-41B7-9247-AB802864694A}">
      <dgm:prSet/>
      <dgm:spPr/>
      <dgm:t>
        <a:bodyPr/>
        <a:lstStyle/>
        <a:p>
          <a:endParaRPr lang="de-DE" sz="1900" b="1">
            <a:solidFill>
              <a:srgbClr val="193553"/>
            </a:solidFill>
            <a:latin typeface="+mn-lt"/>
          </a:endParaRPr>
        </a:p>
      </dgm:t>
    </dgm:pt>
    <dgm:pt modelId="{4600B01F-A165-4638-8B39-9E0C74C8212E}">
      <dgm:prSet phldr="0" custT="1"/>
      <dgm:spPr>
        <a:solidFill>
          <a:schemeClr val="bg1">
            <a:lumMod val="85000"/>
          </a:schemeClr>
        </a:solidFill>
      </dgm:spPr>
      <dgm:t>
        <a:bodyPr/>
        <a:lstStyle/>
        <a:p>
          <a:r>
            <a:rPr lang="en-US" sz="1900" b="0">
              <a:latin typeface="+mn-lt"/>
            </a:rPr>
            <a:t>Strukturieren</a:t>
          </a:r>
        </a:p>
      </dgm:t>
    </dgm:pt>
    <dgm:pt modelId="{5031D62E-782E-4E48-8EF0-8DE0F8262CB6}" type="parTrans" cxnId="{B49F0416-B3F5-4D87-A989-60C72C80B834}">
      <dgm:prSet/>
      <dgm:spPr/>
      <dgm:t>
        <a:bodyPr/>
        <a:lstStyle/>
        <a:p>
          <a:endParaRPr lang="de-DE" sz="1900" b="1">
            <a:solidFill>
              <a:srgbClr val="193553"/>
            </a:solidFill>
            <a:latin typeface="+mn-lt"/>
          </a:endParaRPr>
        </a:p>
      </dgm:t>
    </dgm:pt>
    <dgm:pt modelId="{ABD4A958-8731-4A1F-81A3-F74DB9D09D84}" type="sibTrans" cxnId="{B49F0416-B3F5-4D87-A989-60C72C80B834}">
      <dgm:prSet/>
      <dgm:spPr/>
      <dgm:t>
        <a:bodyPr/>
        <a:lstStyle/>
        <a:p>
          <a:endParaRPr lang="de-DE" sz="1900" b="1">
            <a:solidFill>
              <a:srgbClr val="193553"/>
            </a:solidFill>
            <a:latin typeface="+mn-lt"/>
          </a:endParaRPr>
        </a:p>
      </dgm:t>
    </dgm:pt>
    <dgm:pt modelId="{7F3E68A6-D71D-4110-9190-809DA68F9132}">
      <dgm:prSet phldr="0" custT="1"/>
      <dgm:spPr/>
      <dgm:t>
        <a:bodyPr/>
        <a:lstStyle/>
        <a:p>
          <a:r>
            <a:rPr lang="en-US" sz="1800" b="1" err="1">
              <a:latin typeface="+mn-lt"/>
            </a:rPr>
            <a:t>Wiedergeben</a:t>
          </a:r>
          <a:endParaRPr lang="en-US" sz="1900" b="1">
            <a:latin typeface="+mn-lt"/>
          </a:endParaRPr>
        </a:p>
      </dgm:t>
    </dgm:pt>
    <dgm:pt modelId="{BE899605-E988-48B4-BD9F-D926F40C9F89}" type="parTrans" cxnId="{A01BE144-2847-43B0-9C65-01EE0B06DB0F}">
      <dgm:prSet/>
      <dgm:spPr/>
      <dgm:t>
        <a:bodyPr/>
        <a:lstStyle/>
        <a:p>
          <a:endParaRPr lang="de-DE" sz="1900" b="1">
            <a:solidFill>
              <a:srgbClr val="193553"/>
            </a:solidFill>
            <a:latin typeface="+mn-lt"/>
          </a:endParaRPr>
        </a:p>
      </dgm:t>
    </dgm:pt>
    <dgm:pt modelId="{DC38206E-CB9D-41AA-8D4C-CB287C9231E5}" type="sibTrans" cxnId="{A01BE144-2847-43B0-9C65-01EE0B06DB0F}">
      <dgm:prSet/>
      <dgm:spPr/>
      <dgm:t>
        <a:bodyPr/>
        <a:lstStyle/>
        <a:p>
          <a:endParaRPr lang="de-DE" sz="1900" b="1">
            <a:solidFill>
              <a:srgbClr val="193553"/>
            </a:solidFill>
            <a:latin typeface="+mn-lt"/>
          </a:endParaRPr>
        </a:p>
      </dgm:t>
    </dgm:pt>
    <dgm:pt modelId="{DA721AFA-F5B6-45A1-98B8-0C7568268A68}">
      <dgm:prSet phldrT="[Text]" phldr="0" custT="1"/>
      <dgm:spPr/>
      <dgm:t>
        <a:bodyPr/>
        <a:lstStyle/>
        <a:p>
          <a:pPr rtl="0"/>
          <a:r>
            <a:rPr lang="en-US" sz="1900" b="1">
              <a:latin typeface="+mn-lt"/>
            </a:rPr>
            <a:t>TTM</a:t>
          </a:r>
        </a:p>
      </dgm:t>
    </dgm:pt>
    <dgm:pt modelId="{56123E23-74D5-4D38-ACCC-0CD29D404872}" type="sibTrans" cxnId="{D5B9D51A-AA2F-44C6-854B-A9540CB64EFA}">
      <dgm:prSet/>
      <dgm:spPr/>
      <dgm:t>
        <a:bodyPr/>
        <a:lstStyle/>
        <a:p>
          <a:endParaRPr lang="en-US" sz="1900" b="1">
            <a:solidFill>
              <a:srgbClr val="193553"/>
            </a:solidFill>
            <a:latin typeface="+mn-lt"/>
          </a:endParaRPr>
        </a:p>
      </dgm:t>
    </dgm:pt>
    <dgm:pt modelId="{110A07E7-D25F-4F4E-BF7B-1B11903EFEE0}" type="parTrans" cxnId="{D5B9D51A-AA2F-44C6-854B-A9540CB64EFA}">
      <dgm:prSet/>
      <dgm:spPr/>
      <dgm:t>
        <a:bodyPr/>
        <a:lstStyle/>
        <a:p>
          <a:endParaRPr lang="en-US" sz="1900" b="1">
            <a:solidFill>
              <a:srgbClr val="193553"/>
            </a:solidFill>
            <a:latin typeface="+mn-lt"/>
          </a:endParaRPr>
        </a:p>
      </dgm:t>
    </dgm:pt>
    <dgm:pt modelId="{FBCBB54F-407A-44A7-BC63-EFCC0A9CE09F}" type="pres">
      <dgm:prSet presAssocID="{F1EB4A74-20C1-4A9A-939A-66B440352822}" presName="hierChild1" presStyleCnt="0">
        <dgm:presLayoutVars>
          <dgm:orgChart val="1"/>
          <dgm:chPref val="1"/>
          <dgm:dir/>
          <dgm:animOne val="branch"/>
          <dgm:animLvl val="lvl"/>
          <dgm:resizeHandles/>
        </dgm:presLayoutVars>
      </dgm:prSet>
      <dgm:spPr/>
    </dgm:pt>
    <dgm:pt modelId="{BF5F6317-157F-4F17-A473-83726EB7BA59}" type="pres">
      <dgm:prSet presAssocID="{DA721AFA-F5B6-45A1-98B8-0C7568268A68}" presName="hierRoot1" presStyleCnt="0">
        <dgm:presLayoutVars>
          <dgm:hierBranch val="init"/>
        </dgm:presLayoutVars>
      </dgm:prSet>
      <dgm:spPr/>
    </dgm:pt>
    <dgm:pt modelId="{97DEA78A-8FFF-4D6F-B4FC-9DF1A08B38B4}" type="pres">
      <dgm:prSet presAssocID="{DA721AFA-F5B6-45A1-98B8-0C7568268A68}" presName="rootComposite1" presStyleCnt="0"/>
      <dgm:spPr/>
    </dgm:pt>
    <dgm:pt modelId="{D679534C-FABE-41EC-9477-057157AE7D42}" type="pres">
      <dgm:prSet presAssocID="{DA721AFA-F5B6-45A1-98B8-0C7568268A68}" presName="rootText1" presStyleLbl="node0" presStyleIdx="0" presStyleCnt="1">
        <dgm:presLayoutVars>
          <dgm:chPref val="3"/>
        </dgm:presLayoutVars>
      </dgm:prSet>
      <dgm:spPr/>
    </dgm:pt>
    <dgm:pt modelId="{31758536-CFFC-4E72-85E5-3B96C8A55742}" type="pres">
      <dgm:prSet presAssocID="{DA721AFA-F5B6-45A1-98B8-0C7568268A68}" presName="rootConnector1" presStyleLbl="node1" presStyleIdx="0" presStyleCnt="0"/>
      <dgm:spPr/>
    </dgm:pt>
    <dgm:pt modelId="{A8280936-6D6D-403D-8F6B-93CEED39D055}" type="pres">
      <dgm:prSet presAssocID="{DA721AFA-F5B6-45A1-98B8-0C7568268A68}" presName="hierChild2" presStyleCnt="0"/>
      <dgm:spPr/>
    </dgm:pt>
    <dgm:pt modelId="{89198681-6C74-491D-A04C-D41456077FD3}" type="pres">
      <dgm:prSet presAssocID="{65DEA661-EDEE-4032-9302-DD3F8B86453C}" presName="Name37" presStyleLbl="parChTrans1D2" presStyleIdx="0" presStyleCnt="7"/>
      <dgm:spPr/>
    </dgm:pt>
    <dgm:pt modelId="{71C4E087-9870-4086-86B7-C1AE0165D1C1}" type="pres">
      <dgm:prSet presAssocID="{8A883084-6B8F-415D-B8FD-D6C689FE74A6}" presName="hierRoot2" presStyleCnt="0">
        <dgm:presLayoutVars>
          <dgm:hierBranch val="init"/>
        </dgm:presLayoutVars>
      </dgm:prSet>
      <dgm:spPr/>
    </dgm:pt>
    <dgm:pt modelId="{9C96978F-E904-4450-9C96-C211CDBE23B4}" type="pres">
      <dgm:prSet presAssocID="{8A883084-6B8F-415D-B8FD-D6C689FE74A6}" presName="rootComposite" presStyleCnt="0"/>
      <dgm:spPr/>
    </dgm:pt>
    <dgm:pt modelId="{474A49E1-51C7-4BAE-AAB3-3AF1BD7302DD}" type="pres">
      <dgm:prSet presAssocID="{8A883084-6B8F-415D-B8FD-D6C689FE74A6}" presName="rootText" presStyleLbl="node2" presStyleIdx="0" presStyleCnt="7" custScaleY="311898" custLinFactNeighborY="26061">
        <dgm:presLayoutVars>
          <dgm:chPref val="3"/>
        </dgm:presLayoutVars>
      </dgm:prSet>
      <dgm:spPr/>
    </dgm:pt>
    <dgm:pt modelId="{72DC7121-4359-4C02-B7FA-F21D5332FE2F}" type="pres">
      <dgm:prSet presAssocID="{8A883084-6B8F-415D-B8FD-D6C689FE74A6}" presName="rootConnector" presStyleLbl="node2" presStyleIdx="0" presStyleCnt="7"/>
      <dgm:spPr/>
    </dgm:pt>
    <dgm:pt modelId="{F6C75F58-75EB-4890-8D29-4EE7A292FFC5}" type="pres">
      <dgm:prSet presAssocID="{8A883084-6B8F-415D-B8FD-D6C689FE74A6}" presName="hierChild4" presStyleCnt="0"/>
      <dgm:spPr/>
    </dgm:pt>
    <dgm:pt modelId="{1231A22D-1D14-4AF9-9CA8-3E1D46CAA79D}" type="pres">
      <dgm:prSet presAssocID="{8A883084-6B8F-415D-B8FD-D6C689FE74A6}" presName="hierChild5" presStyleCnt="0"/>
      <dgm:spPr/>
    </dgm:pt>
    <dgm:pt modelId="{75AFF494-9750-4F5F-BDA1-811021D1DDF9}" type="pres">
      <dgm:prSet presAssocID="{C306FDBC-1608-4680-AF81-B103C2FEEC70}" presName="Name37" presStyleLbl="parChTrans1D2" presStyleIdx="1" presStyleCnt="7"/>
      <dgm:spPr/>
    </dgm:pt>
    <dgm:pt modelId="{A4184D62-9BCC-49DD-8B7F-2D585D0276DE}" type="pres">
      <dgm:prSet presAssocID="{E8BFA3C0-FC25-40B0-9747-17E64172C260}" presName="hierRoot2" presStyleCnt="0">
        <dgm:presLayoutVars>
          <dgm:hierBranch val="init"/>
        </dgm:presLayoutVars>
      </dgm:prSet>
      <dgm:spPr/>
    </dgm:pt>
    <dgm:pt modelId="{762AC90E-462C-4CFD-A765-CE0E86BE9CBA}" type="pres">
      <dgm:prSet presAssocID="{E8BFA3C0-FC25-40B0-9747-17E64172C260}" presName="rootComposite" presStyleCnt="0"/>
      <dgm:spPr/>
    </dgm:pt>
    <dgm:pt modelId="{4C9E4E37-DC43-4626-8FF7-622386A64E29}" type="pres">
      <dgm:prSet presAssocID="{E8BFA3C0-FC25-40B0-9747-17E64172C260}" presName="rootText" presStyleLbl="node2" presStyleIdx="1" presStyleCnt="7" custScaleY="311898" custLinFactNeighborY="26061">
        <dgm:presLayoutVars>
          <dgm:chPref val="3"/>
        </dgm:presLayoutVars>
      </dgm:prSet>
      <dgm:spPr/>
    </dgm:pt>
    <dgm:pt modelId="{5EA7B75B-E6A2-4BA2-8D2B-B2826C37F59C}" type="pres">
      <dgm:prSet presAssocID="{E8BFA3C0-FC25-40B0-9747-17E64172C260}" presName="rootConnector" presStyleLbl="node2" presStyleIdx="1" presStyleCnt="7"/>
      <dgm:spPr/>
    </dgm:pt>
    <dgm:pt modelId="{731EC7AA-0146-43F5-81AE-10051222BA76}" type="pres">
      <dgm:prSet presAssocID="{E8BFA3C0-FC25-40B0-9747-17E64172C260}" presName="hierChild4" presStyleCnt="0"/>
      <dgm:spPr/>
    </dgm:pt>
    <dgm:pt modelId="{6CBECBBE-F4AB-49CA-A60D-99D2EC9CF238}" type="pres">
      <dgm:prSet presAssocID="{E8BFA3C0-FC25-40B0-9747-17E64172C260}" presName="hierChild5" presStyleCnt="0"/>
      <dgm:spPr/>
    </dgm:pt>
    <dgm:pt modelId="{0878F295-1D2E-4856-8264-5165F89A6353}" type="pres">
      <dgm:prSet presAssocID="{C18EFC3D-5E8A-4C33-B2D0-B78E69A45439}" presName="Name37" presStyleLbl="parChTrans1D2" presStyleIdx="2" presStyleCnt="7"/>
      <dgm:spPr/>
    </dgm:pt>
    <dgm:pt modelId="{7EE37EA8-0D24-452C-9365-10EF1E58E198}" type="pres">
      <dgm:prSet presAssocID="{4836EA00-527A-438B-B537-D8DEE85884CA}" presName="hierRoot2" presStyleCnt="0">
        <dgm:presLayoutVars>
          <dgm:hierBranch val="init"/>
        </dgm:presLayoutVars>
      </dgm:prSet>
      <dgm:spPr/>
    </dgm:pt>
    <dgm:pt modelId="{FAE8E581-0660-4854-BA06-FBEF7AFC3A8A}" type="pres">
      <dgm:prSet presAssocID="{4836EA00-527A-438B-B537-D8DEE85884CA}" presName="rootComposite" presStyleCnt="0"/>
      <dgm:spPr/>
    </dgm:pt>
    <dgm:pt modelId="{48045BC3-DE4E-44D4-AA2D-1E562FEA5F92}" type="pres">
      <dgm:prSet presAssocID="{4836EA00-527A-438B-B537-D8DEE85884CA}" presName="rootText" presStyleLbl="node2" presStyleIdx="2" presStyleCnt="7" custScaleY="311898" custLinFactNeighborY="26061">
        <dgm:presLayoutVars>
          <dgm:chPref val="3"/>
        </dgm:presLayoutVars>
      </dgm:prSet>
      <dgm:spPr/>
    </dgm:pt>
    <dgm:pt modelId="{3EA02D26-35B0-434A-8D30-6EA7045ECB06}" type="pres">
      <dgm:prSet presAssocID="{4836EA00-527A-438B-B537-D8DEE85884CA}" presName="rootConnector" presStyleLbl="node2" presStyleIdx="2" presStyleCnt="7"/>
      <dgm:spPr/>
    </dgm:pt>
    <dgm:pt modelId="{E3466929-4354-445B-91C8-B95B949728F4}" type="pres">
      <dgm:prSet presAssocID="{4836EA00-527A-438B-B537-D8DEE85884CA}" presName="hierChild4" presStyleCnt="0"/>
      <dgm:spPr/>
    </dgm:pt>
    <dgm:pt modelId="{06DB6037-83E5-4032-B066-4B80081F42C4}" type="pres">
      <dgm:prSet presAssocID="{4836EA00-527A-438B-B537-D8DEE85884CA}" presName="hierChild5" presStyleCnt="0"/>
      <dgm:spPr/>
    </dgm:pt>
    <dgm:pt modelId="{5939CC9C-AF45-4533-9C2E-59D6E5C453D3}" type="pres">
      <dgm:prSet presAssocID="{7B9AC215-A29B-46CD-B04F-447DC62B816C}" presName="Name37" presStyleLbl="parChTrans1D2" presStyleIdx="3" presStyleCnt="7"/>
      <dgm:spPr/>
    </dgm:pt>
    <dgm:pt modelId="{E7EAA50B-43CC-4382-BC5C-203BA96F1997}" type="pres">
      <dgm:prSet presAssocID="{7D96AFF8-E29E-48FC-8BCC-DDF251F1CA17}" presName="hierRoot2" presStyleCnt="0">
        <dgm:presLayoutVars>
          <dgm:hierBranch val="init"/>
        </dgm:presLayoutVars>
      </dgm:prSet>
      <dgm:spPr/>
    </dgm:pt>
    <dgm:pt modelId="{886F1E9B-63F5-4FF8-84B7-610AE982433B}" type="pres">
      <dgm:prSet presAssocID="{7D96AFF8-E29E-48FC-8BCC-DDF251F1CA17}" presName="rootComposite" presStyleCnt="0"/>
      <dgm:spPr/>
    </dgm:pt>
    <dgm:pt modelId="{85E85437-A3EF-42AF-8BED-576A957314EF}" type="pres">
      <dgm:prSet presAssocID="{7D96AFF8-E29E-48FC-8BCC-DDF251F1CA17}" presName="rootText" presStyleLbl="node2" presStyleIdx="3" presStyleCnt="7" custScaleY="311898" custLinFactNeighborY="26061">
        <dgm:presLayoutVars>
          <dgm:chPref val="3"/>
        </dgm:presLayoutVars>
      </dgm:prSet>
      <dgm:spPr/>
    </dgm:pt>
    <dgm:pt modelId="{2E550EBE-90F2-4D87-81A7-99DD154167CA}" type="pres">
      <dgm:prSet presAssocID="{7D96AFF8-E29E-48FC-8BCC-DDF251F1CA17}" presName="rootConnector" presStyleLbl="node2" presStyleIdx="3" presStyleCnt="7"/>
      <dgm:spPr/>
    </dgm:pt>
    <dgm:pt modelId="{B2A9AF54-D046-4358-9D01-3DAB0537880E}" type="pres">
      <dgm:prSet presAssocID="{7D96AFF8-E29E-48FC-8BCC-DDF251F1CA17}" presName="hierChild4" presStyleCnt="0"/>
      <dgm:spPr/>
    </dgm:pt>
    <dgm:pt modelId="{D3F6FDBB-D8C3-499A-81A7-AB62E3AFDB05}" type="pres">
      <dgm:prSet presAssocID="{7D96AFF8-E29E-48FC-8BCC-DDF251F1CA17}" presName="hierChild5" presStyleCnt="0"/>
      <dgm:spPr/>
    </dgm:pt>
    <dgm:pt modelId="{7F92E412-D33C-4678-B2A4-39DCFDE8180E}" type="pres">
      <dgm:prSet presAssocID="{BE899605-E988-48B4-BD9F-D926F40C9F89}" presName="Name37" presStyleLbl="parChTrans1D2" presStyleIdx="4" presStyleCnt="7"/>
      <dgm:spPr/>
    </dgm:pt>
    <dgm:pt modelId="{CF2E9E3C-E77D-4B20-AA25-979AFE668331}" type="pres">
      <dgm:prSet presAssocID="{7F3E68A6-D71D-4110-9190-809DA68F9132}" presName="hierRoot2" presStyleCnt="0">
        <dgm:presLayoutVars>
          <dgm:hierBranch val="init"/>
        </dgm:presLayoutVars>
      </dgm:prSet>
      <dgm:spPr/>
    </dgm:pt>
    <dgm:pt modelId="{EE9E60E9-7807-4D0B-8955-09BCAD836BF7}" type="pres">
      <dgm:prSet presAssocID="{7F3E68A6-D71D-4110-9190-809DA68F9132}" presName="rootComposite" presStyleCnt="0"/>
      <dgm:spPr/>
    </dgm:pt>
    <dgm:pt modelId="{0E751CC3-6C35-486C-9BFB-9F4D2DED5C04}" type="pres">
      <dgm:prSet presAssocID="{7F3E68A6-D71D-4110-9190-809DA68F9132}" presName="rootText" presStyleLbl="node2" presStyleIdx="4" presStyleCnt="7" custScaleY="311898" custLinFactNeighborY="26061">
        <dgm:presLayoutVars>
          <dgm:chPref val="3"/>
        </dgm:presLayoutVars>
      </dgm:prSet>
      <dgm:spPr/>
    </dgm:pt>
    <dgm:pt modelId="{438F9E78-5CD3-4BCF-A0D5-D307E08BF5DE}" type="pres">
      <dgm:prSet presAssocID="{7F3E68A6-D71D-4110-9190-809DA68F9132}" presName="rootConnector" presStyleLbl="node2" presStyleIdx="4" presStyleCnt="7"/>
      <dgm:spPr/>
    </dgm:pt>
    <dgm:pt modelId="{CB0EA27B-F570-4A75-8EC0-B44DDDB1120E}" type="pres">
      <dgm:prSet presAssocID="{7F3E68A6-D71D-4110-9190-809DA68F9132}" presName="hierChild4" presStyleCnt="0"/>
      <dgm:spPr/>
    </dgm:pt>
    <dgm:pt modelId="{F0BD0D7E-A83A-423A-B748-A4CFF8BEDDE8}" type="pres">
      <dgm:prSet presAssocID="{7F3E68A6-D71D-4110-9190-809DA68F9132}" presName="hierChild5" presStyleCnt="0"/>
      <dgm:spPr/>
    </dgm:pt>
    <dgm:pt modelId="{5DE62BFB-F978-4947-AC2E-ECE10D87C711}" type="pres">
      <dgm:prSet presAssocID="{35115BC2-CD93-4B07-94BB-CC9A6F4E82DE}" presName="Name37" presStyleLbl="parChTrans1D2" presStyleIdx="5" presStyleCnt="7"/>
      <dgm:spPr/>
    </dgm:pt>
    <dgm:pt modelId="{020EBD0A-FA2B-4426-B70B-B91514E5AE1A}" type="pres">
      <dgm:prSet presAssocID="{C2F7AAEF-EAA5-410C-80CF-AB16EF324A83}" presName="hierRoot2" presStyleCnt="0">
        <dgm:presLayoutVars>
          <dgm:hierBranch val="init"/>
        </dgm:presLayoutVars>
      </dgm:prSet>
      <dgm:spPr/>
    </dgm:pt>
    <dgm:pt modelId="{F123FF73-1A6B-4619-B6C0-0FA5F5B67E84}" type="pres">
      <dgm:prSet presAssocID="{C2F7AAEF-EAA5-410C-80CF-AB16EF324A83}" presName="rootComposite" presStyleCnt="0"/>
      <dgm:spPr/>
    </dgm:pt>
    <dgm:pt modelId="{BD7B2CD2-A767-4455-927B-42A86F10FA1A}" type="pres">
      <dgm:prSet presAssocID="{C2F7AAEF-EAA5-410C-80CF-AB16EF324A83}" presName="rootText" presStyleLbl="node2" presStyleIdx="5" presStyleCnt="7" custScaleY="311898" custLinFactNeighborY="26061">
        <dgm:presLayoutVars>
          <dgm:chPref val="3"/>
        </dgm:presLayoutVars>
      </dgm:prSet>
      <dgm:spPr/>
    </dgm:pt>
    <dgm:pt modelId="{DB1792F4-B47F-4582-8D6E-F68D282E4152}" type="pres">
      <dgm:prSet presAssocID="{C2F7AAEF-EAA5-410C-80CF-AB16EF324A83}" presName="rootConnector" presStyleLbl="node2" presStyleIdx="5" presStyleCnt="7"/>
      <dgm:spPr/>
    </dgm:pt>
    <dgm:pt modelId="{7350076A-A628-448D-9D8B-351D111D5D66}" type="pres">
      <dgm:prSet presAssocID="{C2F7AAEF-EAA5-410C-80CF-AB16EF324A83}" presName="hierChild4" presStyleCnt="0"/>
      <dgm:spPr/>
    </dgm:pt>
    <dgm:pt modelId="{246FF8C8-9A42-46EA-9199-E4498A6CCBE7}" type="pres">
      <dgm:prSet presAssocID="{C2F7AAEF-EAA5-410C-80CF-AB16EF324A83}" presName="hierChild5" presStyleCnt="0"/>
      <dgm:spPr/>
    </dgm:pt>
    <dgm:pt modelId="{1A2BF625-9E60-42A0-8841-0A94A7051167}" type="pres">
      <dgm:prSet presAssocID="{5031D62E-782E-4E48-8EF0-8DE0F8262CB6}" presName="Name37" presStyleLbl="parChTrans1D2" presStyleIdx="6" presStyleCnt="7"/>
      <dgm:spPr/>
    </dgm:pt>
    <dgm:pt modelId="{D1AF630C-2F89-4B28-9811-1E6E95502054}" type="pres">
      <dgm:prSet presAssocID="{4600B01F-A165-4638-8B39-9E0C74C8212E}" presName="hierRoot2" presStyleCnt="0">
        <dgm:presLayoutVars>
          <dgm:hierBranch val="init"/>
        </dgm:presLayoutVars>
      </dgm:prSet>
      <dgm:spPr/>
    </dgm:pt>
    <dgm:pt modelId="{47E9C3CC-F454-4F96-BE1B-089F5064408A}" type="pres">
      <dgm:prSet presAssocID="{4600B01F-A165-4638-8B39-9E0C74C8212E}" presName="rootComposite" presStyleCnt="0"/>
      <dgm:spPr/>
    </dgm:pt>
    <dgm:pt modelId="{831454AA-FD88-4E38-AD55-51EC51AA6309}" type="pres">
      <dgm:prSet presAssocID="{4600B01F-A165-4638-8B39-9E0C74C8212E}" presName="rootText" presStyleLbl="node2" presStyleIdx="6" presStyleCnt="7" custScaleY="311898" custLinFactNeighborX="-405" custLinFactNeighborY="26061">
        <dgm:presLayoutVars>
          <dgm:chPref val="3"/>
        </dgm:presLayoutVars>
      </dgm:prSet>
      <dgm:spPr/>
    </dgm:pt>
    <dgm:pt modelId="{570DECC3-1F87-4C1F-AB14-E95EB5A5A507}" type="pres">
      <dgm:prSet presAssocID="{4600B01F-A165-4638-8B39-9E0C74C8212E}" presName="rootConnector" presStyleLbl="node2" presStyleIdx="6" presStyleCnt="7"/>
      <dgm:spPr/>
    </dgm:pt>
    <dgm:pt modelId="{3A2F4744-7B60-45A5-9F08-62C84F52CEB1}" type="pres">
      <dgm:prSet presAssocID="{4600B01F-A165-4638-8B39-9E0C74C8212E}" presName="hierChild4" presStyleCnt="0"/>
      <dgm:spPr/>
    </dgm:pt>
    <dgm:pt modelId="{005305AB-3754-4333-9EE8-C4073256BFC4}" type="pres">
      <dgm:prSet presAssocID="{4600B01F-A165-4638-8B39-9E0C74C8212E}" presName="hierChild5" presStyleCnt="0"/>
      <dgm:spPr/>
    </dgm:pt>
    <dgm:pt modelId="{5D53BDDD-2B3F-4D70-9725-1D5730F2855A}" type="pres">
      <dgm:prSet presAssocID="{DA721AFA-F5B6-45A1-98B8-0C7568268A68}" presName="hierChild3" presStyleCnt="0"/>
      <dgm:spPr/>
    </dgm:pt>
  </dgm:ptLst>
  <dgm:cxnLst>
    <dgm:cxn modelId="{E9C55714-DA3A-4385-BD35-E05974DBD388}" srcId="{DA721AFA-F5B6-45A1-98B8-0C7568268A68}" destId="{4836EA00-527A-438B-B537-D8DEE85884CA}" srcOrd="2" destOrd="0" parTransId="{C18EFC3D-5E8A-4C33-B2D0-B78E69A45439}" sibTransId="{AFA81EE2-175D-4BEA-A657-7C15A940D550}"/>
    <dgm:cxn modelId="{B49F0416-B3F5-4D87-A989-60C72C80B834}" srcId="{DA721AFA-F5B6-45A1-98B8-0C7568268A68}" destId="{4600B01F-A165-4638-8B39-9E0C74C8212E}" srcOrd="6" destOrd="0" parTransId="{5031D62E-782E-4E48-8EF0-8DE0F8262CB6}" sibTransId="{ABD4A958-8731-4A1F-81A3-F74DB9D09D84}"/>
    <dgm:cxn modelId="{D5B9D51A-AA2F-44C6-854B-A9540CB64EFA}" srcId="{F1EB4A74-20C1-4A9A-939A-66B440352822}" destId="{DA721AFA-F5B6-45A1-98B8-0C7568268A68}" srcOrd="0" destOrd="0" parTransId="{110A07E7-D25F-4F4E-BF7B-1B11903EFEE0}" sibTransId="{56123E23-74D5-4D38-ACCC-0CD29D404872}"/>
    <dgm:cxn modelId="{B3500C1B-F168-4433-9754-BDF17B074603}" type="presOf" srcId="{7B9AC215-A29B-46CD-B04F-447DC62B816C}" destId="{5939CC9C-AF45-4533-9C2E-59D6E5C453D3}" srcOrd="0" destOrd="0" presId="urn:microsoft.com/office/officeart/2005/8/layout/orgChart1"/>
    <dgm:cxn modelId="{49609828-CC5E-49DB-8510-3FE23411CC28}" type="presOf" srcId="{5031D62E-782E-4E48-8EF0-8DE0F8262CB6}" destId="{1A2BF625-9E60-42A0-8841-0A94A7051167}" srcOrd="0" destOrd="0" presId="urn:microsoft.com/office/officeart/2005/8/layout/orgChart1"/>
    <dgm:cxn modelId="{D7E06830-924C-4398-9DB9-4757018389F2}" type="presOf" srcId="{7F3E68A6-D71D-4110-9190-809DA68F9132}" destId="{438F9E78-5CD3-4BCF-A0D5-D307E08BF5DE}" srcOrd="1" destOrd="0" presId="urn:microsoft.com/office/officeart/2005/8/layout/orgChart1"/>
    <dgm:cxn modelId="{917ADC32-5347-4E03-BC57-2A6726A33A3C}" type="presOf" srcId="{7F3E68A6-D71D-4110-9190-809DA68F9132}" destId="{0E751CC3-6C35-486C-9BFB-9F4D2DED5C04}" srcOrd="0" destOrd="0" presId="urn:microsoft.com/office/officeart/2005/8/layout/orgChart1"/>
    <dgm:cxn modelId="{7A12F636-315F-4AAF-8F38-C4ABE6054FFB}" srcId="{DA721AFA-F5B6-45A1-98B8-0C7568268A68}" destId="{8A883084-6B8F-415D-B8FD-D6C689FE74A6}" srcOrd="0" destOrd="0" parTransId="{65DEA661-EDEE-4032-9302-DD3F8B86453C}" sibTransId="{7FDE7520-89F1-484C-B608-CC44BEACFB90}"/>
    <dgm:cxn modelId="{20F24F3E-5645-459B-A1F3-A628C1D7DC9A}" type="presOf" srcId="{35115BC2-CD93-4B07-94BB-CC9A6F4E82DE}" destId="{5DE62BFB-F978-4947-AC2E-ECE10D87C711}" srcOrd="0" destOrd="0" presId="urn:microsoft.com/office/officeart/2005/8/layout/orgChart1"/>
    <dgm:cxn modelId="{A01BE144-2847-43B0-9C65-01EE0B06DB0F}" srcId="{DA721AFA-F5B6-45A1-98B8-0C7568268A68}" destId="{7F3E68A6-D71D-4110-9190-809DA68F9132}" srcOrd="4" destOrd="0" parTransId="{BE899605-E988-48B4-BD9F-D926F40C9F89}" sibTransId="{DC38206E-CB9D-41AA-8D4C-CB287C9231E5}"/>
    <dgm:cxn modelId="{DA332845-9A65-4F6F-B999-7F7004DA7D2F}" type="presOf" srcId="{DA721AFA-F5B6-45A1-98B8-0C7568268A68}" destId="{31758536-CFFC-4E72-85E5-3B96C8A55742}" srcOrd="1" destOrd="0" presId="urn:microsoft.com/office/officeart/2005/8/layout/orgChart1"/>
    <dgm:cxn modelId="{E6AB8946-8FC6-494E-B72B-64B16C9F49D5}" type="presOf" srcId="{65DEA661-EDEE-4032-9302-DD3F8B86453C}" destId="{89198681-6C74-491D-A04C-D41456077FD3}" srcOrd="0" destOrd="0" presId="urn:microsoft.com/office/officeart/2005/8/layout/orgChart1"/>
    <dgm:cxn modelId="{03D6DB4C-802A-453D-995F-046ED2D14A69}" type="presOf" srcId="{C18EFC3D-5E8A-4C33-B2D0-B78E69A45439}" destId="{0878F295-1D2E-4856-8264-5165F89A6353}" srcOrd="0" destOrd="0" presId="urn:microsoft.com/office/officeart/2005/8/layout/orgChart1"/>
    <dgm:cxn modelId="{D289E64F-2908-4467-99E6-F8F70CA084D9}" srcId="{DA721AFA-F5B6-45A1-98B8-0C7568268A68}" destId="{E8BFA3C0-FC25-40B0-9747-17E64172C260}" srcOrd="1" destOrd="0" parTransId="{C306FDBC-1608-4680-AF81-B103C2FEEC70}" sibTransId="{287375DE-B70B-45E7-AEE9-648E370563F0}"/>
    <dgm:cxn modelId="{CE2CEA65-9C1E-41C7-B430-C070BBBA2624}" type="presOf" srcId="{C2F7AAEF-EAA5-410C-80CF-AB16EF324A83}" destId="{DB1792F4-B47F-4582-8D6E-F68D282E4152}" srcOrd="1" destOrd="0" presId="urn:microsoft.com/office/officeart/2005/8/layout/orgChart1"/>
    <dgm:cxn modelId="{48525A72-149E-4EEC-88B4-7806F12BA8A1}" type="presOf" srcId="{8A883084-6B8F-415D-B8FD-D6C689FE74A6}" destId="{474A49E1-51C7-4BAE-AAB3-3AF1BD7302DD}" srcOrd="0" destOrd="0" presId="urn:microsoft.com/office/officeart/2005/8/layout/orgChart1"/>
    <dgm:cxn modelId="{F4E74182-AC17-41B7-9247-AB802864694A}" srcId="{DA721AFA-F5B6-45A1-98B8-0C7568268A68}" destId="{C2F7AAEF-EAA5-410C-80CF-AB16EF324A83}" srcOrd="5" destOrd="0" parTransId="{35115BC2-CD93-4B07-94BB-CC9A6F4E82DE}" sibTransId="{372215B7-A9C0-4724-8E26-AB80D6FB2539}"/>
    <dgm:cxn modelId="{4898D284-E36A-4DD3-AB66-D62FBB689E52}" type="presOf" srcId="{4836EA00-527A-438B-B537-D8DEE85884CA}" destId="{3EA02D26-35B0-434A-8D30-6EA7045ECB06}" srcOrd="1" destOrd="0" presId="urn:microsoft.com/office/officeart/2005/8/layout/orgChart1"/>
    <dgm:cxn modelId="{91502588-8F67-48F2-B521-02F85C8E09BB}" type="presOf" srcId="{4600B01F-A165-4638-8B39-9E0C74C8212E}" destId="{570DECC3-1F87-4C1F-AB14-E95EB5A5A507}" srcOrd="1" destOrd="0" presId="urn:microsoft.com/office/officeart/2005/8/layout/orgChart1"/>
    <dgm:cxn modelId="{45CE9C9B-4A36-41DF-9E2C-D6A6331D60A1}" type="presOf" srcId="{4836EA00-527A-438B-B537-D8DEE85884CA}" destId="{48045BC3-DE4E-44D4-AA2D-1E562FEA5F92}" srcOrd="0" destOrd="0" presId="urn:microsoft.com/office/officeart/2005/8/layout/orgChart1"/>
    <dgm:cxn modelId="{88EB809E-98BE-48A1-A0A1-4571F7C46B8F}" type="presOf" srcId="{7D96AFF8-E29E-48FC-8BCC-DDF251F1CA17}" destId="{85E85437-A3EF-42AF-8BED-576A957314EF}" srcOrd="0" destOrd="0" presId="urn:microsoft.com/office/officeart/2005/8/layout/orgChart1"/>
    <dgm:cxn modelId="{60D53BA6-877B-452F-9B29-310EA27D07C6}" type="presOf" srcId="{BE899605-E988-48B4-BD9F-D926F40C9F89}" destId="{7F92E412-D33C-4678-B2A4-39DCFDE8180E}" srcOrd="0" destOrd="0" presId="urn:microsoft.com/office/officeart/2005/8/layout/orgChart1"/>
    <dgm:cxn modelId="{690859B3-F184-49DB-AAC3-D91FAC154EC2}" type="presOf" srcId="{DA721AFA-F5B6-45A1-98B8-0C7568268A68}" destId="{D679534C-FABE-41EC-9477-057157AE7D42}" srcOrd="0" destOrd="0" presId="urn:microsoft.com/office/officeart/2005/8/layout/orgChart1"/>
    <dgm:cxn modelId="{5C88CCB8-5B2E-4D62-924D-E7ED5B2BA104}" type="presOf" srcId="{F1EB4A74-20C1-4A9A-939A-66B440352822}" destId="{FBCBB54F-407A-44A7-BC63-EFCC0A9CE09F}" srcOrd="0" destOrd="0" presId="urn:microsoft.com/office/officeart/2005/8/layout/orgChart1"/>
    <dgm:cxn modelId="{DA6BC3BC-AFBE-4309-ABA8-82A37AB35734}" type="presOf" srcId="{E8BFA3C0-FC25-40B0-9747-17E64172C260}" destId="{5EA7B75B-E6A2-4BA2-8D2B-B2826C37F59C}" srcOrd="1" destOrd="0" presId="urn:microsoft.com/office/officeart/2005/8/layout/orgChart1"/>
    <dgm:cxn modelId="{ACCA2AD4-BBC0-4431-9289-6737E816AFC6}" srcId="{DA721AFA-F5B6-45A1-98B8-0C7568268A68}" destId="{7D96AFF8-E29E-48FC-8BCC-DDF251F1CA17}" srcOrd="3" destOrd="0" parTransId="{7B9AC215-A29B-46CD-B04F-447DC62B816C}" sibTransId="{54143918-23BC-463A-B8EF-6B2F8CBB05D6}"/>
    <dgm:cxn modelId="{D53E77D9-4792-4940-94F6-42F498C80761}" type="presOf" srcId="{C306FDBC-1608-4680-AF81-B103C2FEEC70}" destId="{75AFF494-9750-4F5F-BDA1-811021D1DDF9}" srcOrd="0" destOrd="0" presId="urn:microsoft.com/office/officeart/2005/8/layout/orgChart1"/>
    <dgm:cxn modelId="{0A6EABDE-D4E7-4E17-8918-6DE2AF528939}" type="presOf" srcId="{7D96AFF8-E29E-48FC-8BCC-DDF251F1CA17}" destId="{2E550EBE-90F2-4D87-81A7-99DD154167CA}" srcOrd="1" destOrd="0" presId="urn:microsoft.com/office/officeart/2005/8/layout/orgChart1"/>
    <dgm:cxn modelId="{D2E3B1EA-1A29-4AD6-937F-F1215192B734}" type="presOf" srcId="{8A883084-6B8F-415D-B8FD-D6C689FE74A6}" destId="{72DC7121-4359-4C02-B7FA-F21D5332FE2F}" srcOrd="1" destOrd="0" presId="urn:microsoft.com/office/officeart/2005/8/layout/orgChart1"/>
    <dgm:cxn modelId="{75F11CF7-D471-4A04-997F-73EDB0F6F5A8}" type="presOf" srcId="{C2F7AAEF-EAA5-410C-80CF-AB16EF324A83}" destId="{BD7B2CD2-A767-4455-927B-42A86F10FA1A}" srcOrd="0" destOrd="0" presId="urn:microsoft.com/office/officeart/2005/8/layout/orgChart1"/>
    <dgm:cxn modelId="{16D44FF7-7788-4C82-A5B7-BE8B3AF39A57}" type="presOf" srcId="{4600B01F-A165-4638-8B39-9E0C74C8212E}" destId="{831454AA-FD88-4E38-AD55-51EC51AA6309}" srcOrd="0" destOrd="0" presId="urn:microsoft.com/office/officeart/2005/8/layout/orgChart1"/>
    <dgm:cxn modelId="{86AC05FC-0FBD-4DBD-BFA4-97C66455C0EF}" type="presOf" srcId="{E8BFA3C0-FC25-40B0-9747-17E64172C260}" destId="{4C9E4E37-DC43-4626-8FF7-622386A64E29}" srcOrd="0" destOrd="0" presId="urn:microsoft.com/office/officeart/2005/8/layout/orgChart1"/>
    <dgm:cxn modelId="{5A1B18AB-881C-43C4-9CD3-9739333306C2}" type="presParOf" srcId="{FBCBB54F-407A-44A7-BC63-EFCC0A9CE09F}" destId="{BF5F6317-157F-4F17-A473-83726EB7BA59}" srcOrd="0" destOrd="0" presId="urn:microsoft.com/office/officeart/2005/8/layout/orgChart1"/>
    <dgm:cxn modelId="{D55B0EB9-6CC6-4A34-8BA4-04AA42F40360}" type="presParOf" srcId="{BF5F6317-157F-4F17-A473-83726EB7BA59}" destId="{97DEA78A-8FFF-4D6F-B4FC-9DF1A08B38B4}" srcOrd="0" destOrd="0" presId="urn:microsoft.com/office/officeart/2005/8/layout/orgChart1"/>
    <dgm:cxn modelId="{3279BE52-F2C1-45C7-8CAA-DC617EE27E1C}" type="presParOf" srcId="{97DEA78A-8FFF-4D6F-B4FC-9DF1A08B38B4}" destId="{D679534C-FABE-41EC-9477-057157AE7D42}" srcOrd="0" destOrd="0" presId="urn:microsoft.com/office/officeart/2005/8/layout/orgChart1"/>
    <dgm:cxn modelId="{E7E67C1E-EDDA-4212-8BC3-6E7DCCC59687}" type="presParOf" srcId="{97DEA78A-8FFF-4D6F-B4FC-9DF1A08B38B4}" destId="{31758536-CFFC-4E72-85E5-3B96C8A55742}" srcOrd="1" destOrd="0" presId="urn:microsoft.com/office/officeart/2005/8/layout/orgChart1"/>
    <dgm:cxn modelId="{AD4CC59A-2D7F-43A8-9987-FAFF93740C1A}" type="presParOf" srcId="{BF5F6317-157F-4F17-A473-83726EB7BA59}" destId="{A8280936-6D6D-403D-8F6B-93CEED39D055}" srcOrd="1" destOrd="0" presId="urn:microsoft.com/office/officeart/2005/8/layout/orgChart1"/>
    <dgm:cxn modelId="{92830D63-B024-48A4-8D8B-4543C674D0C4}" type="presParOf" srcId="{A8280936-6D6D-403D-8F6B-93CEED39D055}" destId="{89198681-6C74-491D-A04C-D41456077FD3}" srcOrd="0" destOrd="0" presId="urn:microsoft.com/office/officeart/2005/8/layout/orgChart1"/>
    <dgm:cxn modelId="{093B8D9B-369B-4099-81F5-05484D82E8D7}" type="presParOf" srcId="{A8280936-6D6D-403D-8F6B-93CEED39D055}" destId="{71C4E087-9870-4086-86B7-C1AE0165D1C1}" srcOrd="1" destOrd="0" presId="urn:microsoft.com/office/officeart/2005/8/layout/orgChart1"/>
    <dgm:cxn modelId="{74D38E73-51CE-41C8-8417-D7BE26CBEFA3}" type="presParOf" srcId="{71C4E087-9870-4086-86B7-C1AE0165D1C1}" destId="{9C96978F-E904-4450-9C96-C211CDBE23B4}" srcOrd="0" destOrd="0" presId="urn:microsoft.com/office/officeart/2005/8/layout/orgChart1"/>
    <dgm:cxn modelId="{51467671-3AB6-49DA-A0D9-F08FFA221695}" type="presParOf" srcId="{9C96978F-E904-4450-9C96-C211CDBE23B4}" destId="{474A49E1-51C7-4BAE-AAB3-3AF1BD7302DD}" srcOrd="0" destOrd="0" presId="urn:microsoft.com/office/officeart/2005/8/layout/orgChart1"/>
    <dgm:cxn modelId="{13D24392-AEBB-46D6-81CB-6F4E5AF61B47}" type="presParOf" srcId="{9C96978F-E904-4450-9C96-C211CDBE23B4}" destId="{72DC7121-4359-4C02-B7FA-F21D5332FE2F}" srcOrd="1" destOrd="0" presId="urn:microsoft.com/office/officeart/2005/8/layout/orgChart1"/>
    <dgm:cxn modelId="{587BC4AA-9287-4145-9AEB-150D1A9B628E}" type="presParOf" srcId="{71C4E087-9870-4086-86B7-C1AE0165D1C1}" destId="{F6C75F58-75EB-4890-8D29-4EE7A292FFC5}" srcOrd="1" destOrd="0" presId="urn:microsoft.com/office/officeart/2005/8/layout/orgChart1"/>
    <dgm:cxn modelId="{CDE01E25-8419-44BB-832F-33767E658A07}" type="presParOf" srcId="{71C4E087-9870-4086-86B7-C1AE0165D1C1}" destId="{1231A22D-1D14-4AF9-9CA8-3E1D46CAA79D}" srcOrd="2" destOrd="0" presId="urn:microsoft.com/office/officeart/2005/8/layout/orgChart1"/>
    <dgm:cxn modelId="{C3CD3E56-40EA-42F2-997D-003BB1E447D6}" type="presParOf" srcId="{A8280936-6D6D-403D-8F6B-93CEED39D055}" destId="{75AFF494-9750-4F5F-BDA1-811021D1DDF9}" srcOrd="2" destOrd="0" presId="urn:microsoft.com/office/officeart/2005/8/layout/orgChart1"/>
    <dgm:cxn modelId="{53677D2B-BEC7-4A27-8F2C-6E10837973BC}" type="presParOf" srcId="{A8280936-6D6D-403D-8F6B-93CEED39D055}" destId="{A4184D62-9BCC-49DD-8B7F-2D585D0276DE}" srcOrd="3" destOrd="0" presId="urn:microsoft.com/office/officeart/2005/8/layout/orgChart1"/>
    <dgm:cxn modelId="{4BA78C34-8503-4855-9FAC-1FDFD5E4C19E}" type="presParOf" srcId="{A4184D62-9BCC-49DD-8B7F-2D585D0276DE}" destId="{762AC90E-462C-4CFD-A765-CE0E86BE9CBA}" srcOrd="0" destOrd="0" presId="urn:microsoft.com/office/officeart/2005/8/layout/orgChart1"/>
    <dgm:cxn modelId="{7695CA5D-A1A9-428D-931B-98589B075295}" type="presParOf" srcId="{762AC90E-462C-4CFD-A765-CE0E86BE9CBA}" destId="{4C9E4E37-DC43-4626-8FF7-622386A64E29}" srcOrd="0" destOrd="0" presId="urn:microsoft.com/office/officeart/2005/8/layout/orgChart1"/>
    <dgm:cxn modelId="{81BE073E-8138-4E46-A095-7E78D7163CA2}" type="presParOf" srcId="{762AC90E-462C-4CFD-A765-CE0E86BE9CBA}" destId="{5EA7B75B-E6A2-4BA2-8D2B-B2826C37F59C}" srcOrd="1" destOrd="0" presId="urn:microsoft.com/office/officeart/2005/8/layout/orgChart1"/>
    <dgm:cxn modelId="{9EF5C460-B4DE-47CD-A6FC-3612FEC30C4A}" type="presParOf" srcId="{A4184D62-9BCC-49DD-8B7F-2D585D0276DE}" destId="{731EC7AA-0146-43F5-81AE-10051222BA76}" srcOrd="1" destOrd="0" presId="urn:microsoft.com/office/officeart/2005/8/layout/orgChart1"/>
    <dgm:cxn modelId="{B74BA599-8473-4BA5-9637-672E21C39C20}" type="presParOf" srcId="{A4184D62-9BCC-49DD-8B7F-2D585D0276DE}" destId="{6CBECBBE-F4AB-49CA-A60D-99D2EC9CF238}" srcOrd="2" destOrd="0" presId="urn:microsoft.com/office/officeart/2005/8/layout/orgChart1"/>
    <dgm:cxn modelId="{7E31B518-2729-44C2-8C41-A1F254ECB0FE}" type="presParOf" srcId="{A8280936-6D6D-403D-8F6B-93CEED39D055}" destId="{0878F295-1D2E-4856-8264-5165F89A6353}" srcOrd="4" destOrd="0" presId="urn:microsoft.com/office/officeart/2005/8/layout/orgChart1"/>
    <dgm:cxn modelId="{745CD9D2-392B-49BB-BEC8-D4602FA99D06}" type="presParOf" srcId="{A8280936-6D6D-403D-8F6B-93CEED39D055}" destId="{7EE37EA8-0D24-452C-9365-10EF1E58E198}" srcOrd="5" destOrd="0" presId="urn:microsoft.com/office/officeart/2005/8/layout/orgChart1"/>
    <dgm:cxn modelId="{F636CDE3-0CE2-43E1-A33B-3934DF3778DC}" type="presParOf" srcId="{7EE37EA8-0D24-452C-9365-10EF1E58E198}" destId="{FAE8E581-0660-4854-BA06-FBEF7AFC3A8A}" srcOrd="0" destOrd="0" presId="urn:microsoft.com/office/officeart/2005/8/layout/orgChart1"/>
    <dgm:cxn modelId="{87D7DCDE-0488-40D4-B796-BED18635FCA6}" type="presParOf" srcId="{FAE8E581-0660-4854-BA06-FBEF7AFC3A8A}" destId="{48045BC3-DE4E-44D4-AA2D-1E562FEA5F92}" srcOrd="0" destOrd="0" presId="urn:microsoft.com/office/officeart/2005/8/layout/orgChart1"/>
    <dgm:cxn modelId="{10B394AA-9E59-4ABD-BB72-7C882C61333B}" type="presParOf" srcId="{FAE8E581-0660-4854-BA06-FBEF7AFC3A8A}" destId="{3EA02D26-35B0-434A-8D30-6EA7045ECB06}" srcOrd="1" destOrd="0" presId="urn:microsoft.com/office/officeart/2005/8/layout/orgChart1"/>
    <dgm:cxn modelId="{FE965661-EE1C-46B5-BF11-A327DB57B463}" type="presParOf" srcId="{7EE37EA8-0D24-452C-9365-10EF1E58E198}" destId="{E3466929-4354-445B-91C8-B95B949728F4}" srcOrd="1" destOrd="0" presId="urn:microsoft.com/office/officeart/2005/8/layout/orgChart1"/>
    <dgm:cxn modelId="{A8E6630A-AA3F-4FD3-89D8-509E38C7990A}" type="presParOf" srcId="{7EE37EA8-0D24-452C-9365-10EF1E58E198}" destId="{06DB6037-83E5-4032-B066-4B80081F42C4}" srcOrd="2" destOrd="0" presId="urn:microsoft.com/office/officeart/2005/8/layout/orgChart1"/>
    <dgm:cxn modelId="{0335CD4E-78EE-40C7-8E2A-B5007C0C567B}" type="presParOf" srcId="{A8280936-6D6D-403D-8F6B-93CEED39D055}" destId="{5939CC9C-AF45-4533-9C2E-59D6E5C453D3}" srcOrd="6" destOrd="0" presId="urn:microsoft.com/office/officeart/2005/8/layout/orgChart1"/>
    <dgm:cxn modelId="{5DFD864C-30FD-4299-9435-4871E2232D90}" type="presParOf" srcId="{A8280936-6D6D-403D-8F6B-93CEED39D055}" destId="{E7EAA50B-43CC-4382-BC5C-203BA96F1997}" srcOrd="7" destOrd="0" presId="urn:microsoft.com/office/officeart/2005/8/layout/orgChart1"/>
    <dgm:cxn modelId="{477DD9DB-3C2A-458C-BA22-7A4EBDED7DA3}" type="presParOf" srcId="{E7EAA50B-43CC-4382-BC5C-203BA96F1997}" destId="{886F1E9B-63F5-4FF8-84B7-610AE982433B}" srcOrd="0" destOrd="0" presId="urn:microsoft.com/office/officeart/2005/8/layout/orgChart1"/>
    <dgm:cxn modelId="{28900AC1-7F61-448B-B12D-84EF0363A163}" type="presParOf" srcId="{886F1E9B-63F5-4FF8-84B7-610AE982433B}" destId="{85E85437-A3EF-42AF-8BED-576A957314EF}" srcOrd="0" destOrd="0" presId="urn:microsoft.com/office/officeart/2005/8/layout/orgChart1"/>
    <dgm:cxn modelId="{2CACD204-9124-49BE-9B6C-CBFA41976E99}" type="presParOf" srcId="{886F1E9B-63F5-4FF8-84B7-610AE982433B}" destId="{2E550EBE-90F2-4D87-81A7-99DD154167CA}" srcOrd="1" destOrd="0" presId="urn:microsoft.com/office/officeart/2005/8/layout/orgChart1"/>
    <dgm:cxn modelId="{FFC47C4E-396F-4B87-982F-BEA028D8B168}" type="presParOf" srcId="{E7EAA50B-43CC-4382-BC5C-203BA96F1997}" destId="{B2A9AF54-D046-4358-9D01-3DAB0537880E}" srcOrd="1" destOrd="0" presId="urn:microsoft.com/office/officeart/2005/8/layout/orgChart1"/>
    <dgm:cxn modelId="{0F341605-E873-4D3A-812A-63AD751DDF3B}" type="presParOf" srcId="{E7EAA50B-43CC-4382-BC5C-203BA96F1997}" destId="{D3F6FDBB-D8C3-499A-81A7-AB62E3AFDB05}" srcOrd="2" destOrd="0" presId="urn:microsoft.com/office/officeart/2005/8/layout/orgChart1"/>
    <dgm:cxn modelId="{5C7F5601-47A3-4107-BBCB-41A0E434FC66}" type="presParOf" srcId="{A8280936-6D6D-403D-8F6B-93CEED39D055}" destId="{7F92E412-D33C-4678-B2A4-39DCFDE8180E}" srcOrd="8" destOrd="0" presId="urn:microsoft.com/office/officeart/2005/8/layout/orgChart1"/>
    <dgm:cxn modelId="{77CBB9FF-FA43-43AD-871C-38702712AA0C}" type="presParOf" srcId="{A8280936-6D6D-403D-8F6B-93CEED39D055}" destId="{CF2E9E3C-E77D-4B20-AA25-979AFE668331}" srcOrd="9" destOrd="0" presId="urn:microsoft.com/office/officeart/2005/8/layout/orgChart1"/>
    <dgm:cxn modelId="{1879D018-A742-43B3-A5A3-AC2272197FEA}" type="presParOf" srcId="{CF2E9E3C-E77D-4B20-AA25-979AFE668331}" destId="{EE9E60E9-7807-4D0B-8955-09BCAD836BF7}" srcOrd="0" destOrd="0" presId="urn:microsoft.com/office/officeart/2005/8/layout/orgChart1"/>
    <dgm:cxn modelId="{EAB08CF6-A022-4F11-A46E-717EFC112069}" type="presParOf" srcId="{EE9E60E9-7807-4D0B-8955-09BCAD836BF7}" destId="{0E751CC3-6C35-486C-9BFB-9F4D2DED5C04}" srcOrd="0" destOrd="0" presId="urn:microsoft.com/office/officeart/2005/8/layout/orgChart1"/>
    <dgm:cxn modelId="{A78246FF-46A5-443C-AAD4-3462A4178601}" type="presParOf" srcId="{EE9E60E9-7807-4D0B-8955-09BCAD836BF7}" destId="{438F9E78-5CD3-4BCF-A0D5-D307E08BF5DE}" srcOrd="1" destOrd="0" presId="urn:microsoft.com/office/officeart/2005/8/layout/orgChart1"/>
    <dgm:cxn modelId="{084AB2DD-5B9E-4B9F-8146-627A68C6F377}" type="presParOf" srcId="{CF2E9E3C-E77D-4B20-AA25-979AFE668331}" destId="{CB0EA27B-F570-4A75-8EC0-B44DDDB1120E}" srcOrd="1" destOrd="0" presId="urn:microsoft.com/office/officeart/2005/8/layout/orgChart1"/>
    <dgm:cxn modelId="{4B753F43-8682-4775-9BAB-4FC21315BF40}" type="presParOf" srcId="{CF2E9E3C-E77D-4B20-AA25-979AFE668331}" destId="{F0BD0D7E-A83A-423A-B748-A4CFF8BEDDE8}" srcOrd="2" destOrd="0" presId="urn:microsoft.com/office/officeart/2005/8/layout/orgChart1"/>
    <dgm:cxn modelId="{CE3C9EAE-AA61-433B-BEA7-F44CE133F36C}" type="presParOf" srcId="{A8280936-6D6D-403D-8F6B-93CEED39D055}" destId="{5DE62BFB-F978-4947-AC2E-ECE10D87C711}" srcOrd="10" destOrd="0" presId="urn:microsoft.com/office/officeart/2005/8/layout/orgChart1"/>
    <dgm:cxn modelId="{151D5465-C1A8-4F3C-80CE-73BEC03E3C9E}" type="presParOf" srcId="{A8280936-6D6D-403D-8F6B-93CEED39D055}" destId="{020EBD0A-FA2B-4426-B70B-B91514E5AE1A}" srcOrd="11" destOrd="0" presId="urn:microsoft.com/office/officeart/2005/8/layout/orgChart1"/>
    <dgm:cxn modelId="{AC430432-C2F8-4260-A445-59E3A8739532}" type="presParOf" srcId="{020EBD0A-FA2B-4426-B70B-B91514E5AE1A}" destId="{F123FF73-1A6B-4619-B6C0-0FA5F5B67E84}" srcOrd="0" destOrd="0" presId="urn:microsoft.com/office/officeart/2005/8/layout/orgChart1"/>
    <dgm:cxn modelId="{5F155237-D148-45B5-B6C1-E7FCF8854182}" type="presParOf" srcId="{F123FF73-1A6B-4619-B6C0-0FA5F5B67E84}" destId="{BD7B2CD2-A767-4455-927B-42A86F10FA1A}" srcOrd="0" destOrd="0" presId="urn:microsoft.com/office/officeart/2005/8/layout/orgChart1"/>
    <dgm:cxn modelId="{52429B95-89BC-4F03-9DB5-6C1CF93E55E3}" type="presParOf" srcId="{F123FF73-1A6B-4619-B6C0-0FA5F5B67E84}" destId="{DB1792F4-B47F-4582-8D6E-F68D282E4152}" srcOrd="1" destOrd="0" presId="urn:microsoft.com/office/officeart/2005/8/layout/orgChart1"/>
    <dgm:cxn modelId="{9DCBDD67-07A0-4463-AB41-03684B56867F}" type="presParOf" srcId="{020EBD0A-FA2B-4426-B70B-B91514E5AE1A}" destId="{7350076A-A628-448D-9D8B-351D111D5D66}" srcOrd="1" destOrd="0" presId="urn:microsoft.com/office/officeart/2005/8/layout/orgChart1"/>
    <dgm:cxn modelId="{ACE3D944-C76C-484E-83B1-081C3EF69CEE}" type="presParOf" srcId="{020EBD0A-FA2B-4426-B70B-B91514E5AE1A}" destId="{246FF8C8-9A42-46EA-9199-E4498A6CCBE7}" srcOrd="2" destOrd="0" presId="urn:microsoft.com/office/officeart/2005/8/layout/orgChart1"/>
    <dgm:cxn modelId="{6FDCBF25-7A08-4C65-B800-0A42EB8E0C96}" type="presParOf" srcId="{A8280936-6D6D-403D-8F6B-93CEED39D055}" destId="{1A2BF625-9E60-42A0-8841-0A94A7051167}" srcOrd="12" destOrd="0" presId="urn:microsoft.com/office/officeart/2005/8/layout/orgChart1"/>
    <dgm:cxn modelId="{B764C22F-3C8A-4B12-9A10-CCC608A44AD8}" type="presParOf" srcId="{A8280936-6D6D-403D-8F6B-93CEED39D055}" destId="{D1AF630C-2F89-4B28-9811-1E6E95502054}" srcOrd="13" destOrd="0" presId="urn:microsoft.com/office/officeart/2005/8/layout/orgChart1"/>
    <dgm:cxn modelId="{09981288-4DEC-4186-A602-450C8CD010A4}" type="presParOf" srcId="{D1AF630C-2F89-4B28-9811-1E6E95502054}" destId="{47E9C3CC-F454-4F96-BE1B-089F5064408A}" srcOrd="0" destOrd="0" presId="urn:microsoft.com/office/officeart/2005/8/layout/orgChart1"/>
    <dgm:cxn modelId="{2FA58302-0201-454B-8468-F6F4DB892FCB}" type="presParOf" srcId="{47E9C3CC-F454-4F96-BE1B-089F5064408A}" destId="{831454AA-FD88-4E38-AD55-51EC51AA6309}" srcOrd="0" destOrd="0" presId="urn:microsoft.com/office/officeart/2005/8/layout/orgChart1"/>
    <dgm:cxn modelId="{1AB65EE7-4B0F-43A6-BD7F-11B30E5FA9D7}" type="presParOf" srcId="{47E9C3CC-F454-4F96-BE1B-089F5064408A}" destId="{570DECC3-1F87-4C1F-AB14-E95EB5A5A507}" srcOrd="1" destOrd="0" presId="urn:microsoft.com/office/officeart/2005/8/layout/orgChart1"/>
    <dgm:cxn modelId="{A7277A21-1A25-4B36-9FED-B744FBD6F3EA}" type="presParOf" srcId="{D1AF630C-2F89-4B28-9811-1E6E95502054}" destId="{3A2F4744-7B60-45A5-9F08-62C84F52CEB1}" srcOrd="1" destOrd="0" presId="urn:microsoft.com/office/officeart/2005/8/layout/orgChart1"/>
    <dgm:cxn modelId="{0ABDBC02-A2A7-474A-A559-12FF14A6DB95}" type="presParOf" srcId="{D1AF630C-2F89-4B28-9811-1E6E95502054}" destId="{005305AB-3754-4333-9EE8-C4073256BFC4}" srcOrd="2" destOrd="0" presId="urn:microsoft.com/office/officeart/2005/8/layout/orgChart1"/>
    <dgm:cxn modelId="{DBD5952A-52F4-4DAF-A7A0-ABA0820FB7FF}" type="presParOf" srcId="{BF5F6317-157F-4F17-A473-83726EB7BA59}" destId="{5D53BDDD-2B3F-4D70-9725-1D5730F2855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1EB4A74-20C1-4A9A-939A-66B440352822}" type="doc">
      <dgm:prSet loTypeId="urn:microsoft.com/office/officeart/2005/8/layout/orgChart1" loCatId="hierarchy" qsTypeId="urn:microsoft.com/office/officeart/2005/8/quickstyle/simple5" qsCatId="simple" csTypeId="urn:microsoft.com/office/officeart/2005/8/colors/accent1_3" csCatId="accent1" phldr="1"/>
      <dgm:spPr/>
      <dgm:t>
        <a:bodyPr/>
        <a:lstStyle/>
        <a:p>
          <a:endParaRPr lang="en-US"/>
        </a:p>
      </dgm:t>
    </dgm:pt>
    <dgm:pt modelId="{8A883084-6B8F-415D-B8FD-D6C689FE74A6}">
      <dgm:prSet phldrT="[Text]" phldr="0" custT="1"/>
      <dgm:spPr>
        <a:solidFill>
          <a:schemeClr val="bg1">
            <a:lumMod val="85000"/>
          </a:schemeClr>
        </a:solidFill>
      </dgm:spPr>
      <dgm:t>
        <a:bodyPr/>
        <a:lstStyle/>
        <a:p>
          <a:pPr rtl="0"/>
          <a:r>
            <a:rPr lang="en-US" sz="1900" b="1">
              <a:latin typeface="+mn-lt"/>
            </a:rPr>
            <a:t>Erkunden</a:t>
          </a:r>
        </a:p>
      </dgm:t>
    </dgm:pt>
    <dgm:pt modelId="{65DEA661-EDEE-4032-9302-DD3F8B86453C}" type="parTrans" cxnId="{7A12F636-315F-4AAF-8F38-C4ABE6054FFB}">
      <dgm:prSet/>
      <dgm:spPr/>
      <dgm:t>
        <a:bodyPr/>
        <a:lstStyle/>
        <a:p>
          <a:endParaRPr lang="en-US" sz="1900" b="1">
            <a:solidFill>
              <a:srgbClr val="193553"/>
            </a:solidFill>
            <a:latin typeface="+mn-lt"/>
          </a:endParaRPr>
        </a:p>
      </dgm:t>
    </dgm:pt>
    <dgm:pt modelId="{7FDE7520-89F1-484C-B608-CC44BEACFB90}" type="sibTrans" cxnId="{7A12F636-315F-4AAF-8F38-C4ABE6054FFB}">
      <dgm:prSet/>
      <dgm:spPr/>
      <dgm:t>
        <a:bodyPr/>
        <a:lstStyle/>
        <a:p>
          <a:endParaRPr lang="en-US" sz="1900" b="1">
            <a:solidFill>
              <a:srgbClr val="193553"/>
            </a:solidFill>
            <a:latin typeface="+mn-lt"/>
          </a:endParaRPr>
        </a:p>
      </dgm:t>
    </dgm:pt>
    <dgm:pt modelId="{E8BFA3C0-FC25-40B0-9747-17E64172C260}">
      <dgm:prSet phldrT="[Text]" phldr="0" custT="1"/>
      <dgm:spPr>
        <a:solidFill>
          <a:schemeClr val="bg1">
            <a:lumMod val="85000"/>
          </a:schemeClr>
        </a:solidFill>
      </dgm:spPr>
      <dgm:t>
        <a:bodyPr/>
        <a:lstStyle/>
        <a:p>
          <a:pPr rtl="0"/>
          <a:r>
            <a:rPr lang="en-US" sz="1900" b="1">
              <a:latin typeface="+mn-lt"/>
            </a:rPr>
            <a:t>Nachfragen</a:t>
          </a:r>
        </a:p>
      </dgm:t>
    </dgm:pt>
    <dgm:pt modelId="{C306FDBC-1608-4680-AF81-B103C2FEEC70}" type="parTrans" cxnId="{D289E64F-2908-4467-99E6-F8F70CA084D9}">
      <dgm:prSet/>
      <dgm:spPr/>
      <dgm:t>
        <a:bodyPr/>
        <a:lstStyle/>
        <a:p>
          <a:endParaRPr lang="en-US" sz="1900" b="1">
            <a:solidFill>
              <a:srgbClr val="193553"/>
            </a:solidFill>
            <a:latin typeface="+mn-lt"/>
          </a:endParaRPr>
        </a:p>
      </dgm:t>
    </dgm:pt>
    <dgm:pt modelId="{287375DE-B70B-45E7-AEE9-648E370563F0}" type="sibTrans" cxnId="{D289E64F-2908-4467-99E6-F8F70CA084D9}">
      <dgm:prSet/>
      <dgm:spPr/>
      <dgm:t>
        <a:bodyPr/>
        <a:lstStyle/>
        <a:p>
          <a:endParaRPr lang="en-US" sz="1900" b="1">
            <a:solidFill>
              <a:srgbClr val="193553"/>
            </a:solidFill>
            <a:latin typeface="+mn-lt"/>
          </a:endParaRPr>
        </a:p>
      </dgm:t>
    </dgm:pt>
    <dgm:pt modelId="{4836EA00-527A-438B-B537-D8DEE85884CA}">
      <dgm:prSet phldrT="[Text]" phldr="0" custT="1"/>
      <dgm:spPr>
        <a:solidFill>
          <a:schemeClr val="bg1">
            <a:lumMod val="85000"/>
          </a:schemeClr>
        </a:solidFill>
      </dgm:spPr>
      <dgm:t>
        <a:bodyPr/>
        <a:lstStyle/>
        <a:p>
          <a:pPr rtl="0"/>
          <a:r>
            <a:rPr lang="en-US" sz="1900" b="1">
              <a:latin typeface="+mn-lt"/>
            </a:rPr>
            <a:t>Einfordern</a:t>
          </a:r>
        </a:p>
      </dgm:t>
    </dgm:pt>
    <dgm:pt modelId="{C18EFC3D-5E8A-4C33-B2D0-B78E69A45439}" type="parTrans" cxnId="{E9C55714-DA3A-4385-BD35-E05974DBD388}">
      <dgm:prSet/>
      <dgm:spPr/>
      <dgm:t>
        <a:bodyPr/>
        <a:lstStyle/>
        <a:p>
          <a:endParaRPr lang="en-US" sz="1900" b="1">
            <a:solidFill>
              <a:srgbClr val="193553"/>
            </a:solidFill>
            <a:latin typeface="+mn-lt"/>
          </a:endParaRPr>
        </a:p>
      </dgm:t>
    </dgm:pt>
    <dgm:pt modelId="{AFA81EE2-175D-4BEA-A657-7C15A940D550}" type="sibTrans" cxnId="{E9C55714-DA3A-4385-BD35-E05974DBD388}">
      <dgm:prSet/>
      <dgm:spPr/>
      <dgm:t>
        <a:bodyPr/>
        <a:lstStyle/>
        <a:p>
          <a:endParaRPr lang="en-US" sz="1900" b="1">
            <a:solidFill>
              <a:srgbClr val="193553"/>
            </a:solidFill>
            <a:latin typeface="+mn-lt"/>
          </a:endParaRPr>
        </a:p>
      </dgm:t>
    </dgm:pt>
    <dgm:pt modelId="{7D96AFF8-E29E-48FC-8BCC-DDF251F1CA17}">
      <dgm:prSet phldr="0" custT="1"/>
      <dgm:spPr>
        <a:solidFill>
          <a:schemeClr val="bg1">
            <a:lumMod val="85000"/>
          </a:schemeClr>
        </a:solidFill>
      </dgm:spPr>
      <dgm:t>
        <a:bodyPr/>
        <a:lstStyle/>
        <a:p>
          <a:pPr rtl="0"/>
          <a:r>
            <a:rPr lang="en-US" sz="1900" b="1" err="1">
              <a:latin typeface="+mn-lt"/>
            </a:rPr>
            <a:t>Anregen</a:t>
          </a:r>
          <a:endParaRPr lang="en-US" sz="1900" b="1">
            <a:latin typeface="+mn-lt"/>
          </a:endParaRPr>
        </a:p>
      </dgm:t>
    </dgm:pt>
    <dgm:pt modelId="{7B9AC215-A29B-46CD-B04F-447DC62B816C}" type="parTrans" cxnId="{ACCA2AD4-BBC0-4431-9289-6737E816AFC6}">
      <dgm:prSet/>
      <dgm:spPr/>
      <dgm:t>
        <a:bodyPr/>
        <a:lstStyle/>
        <a:p>
          <a:endParaRPr lang="de-DE" sz="1900" b="1">
            <a:solidFill>
              <a:srgbClr val="193553"/>
            </a:solidFill>
            <a:latin typeface="+mn-lt"/>
          </a:endParaRPr>
        </a:p>
      </dgm:t>
    </dgm:pt>
    <dgm:pt modelId="{54143918-23BC-463A-B8EF-6B2F8CBB05D6}" type="sibTrans" cxnId="{ACCA2AD4-BBC0-4431-9289-6737E816AFC6}">
      <dgm:prSet/>
      <dgm:spPr/>
      <dgm:t>
        <a:bodyPr/>
        <a:lstStyle/>
        <a:p>
          <a:endParaRPr lang="de-DE" sz="1900" b="1">
            <a:solidFill>
              <a:srgbClr val="193553"/>
            </a:solidFill>
            <a:latin typeface="+mn-lt"/>
          </a:endParaRPr>
        </a:p>
      </dgm:t>
    </dgm:pt>
    <dgm:pt modelId="{C2F7AAEF-EAA5-410C-80CF-AB16EF324A83}">
      <dgm:prSet phldr="0" custT="1"/>
      <dgm:spPr/>
      <dgm:t>
        <a:bodyPr/>
        <a:lstStyle/>
        <a:p>
          <a:r>
            <a:rPr lang="en-US" sz="1900" b="1">
              <a:latin typeface="+mn-lt"/>
            </a:rPr>
            <a:t>Fokussieren</a:t>
          </a:r>
        </a:p>
      </dgm:t>
    </dgm:pt>
    <dgm:pt modelId="{35115BC2-CD93-4B07-94BB-CC9A6F4E82DE}" type="parTrans" cxnId="{F4E74182-AC17-41B7-9247-AB802864694A}">
      <dgm:prSet/>
      <dgm:spPr/>
      <dgm:t>
        <a:bodyPr/>
        <a:lstStyle/>
        <a:p>
          <a:endParaRPr lang="de-DE" sz="1900" b="1">
            <a:solidFill>
              <a:srgbClr val="193553"/>
            </a:solidFill>
            <a:latin typeface="+mn-lt"/>
          </a:endParaRPr>
        </a:p>
      </dgm:t>
    </dgm:pt>
    <dgm:pt modelId="{372215B7-A9C0-4724-8E26-AB80D6FB2539}" type="sibTrans" cxnId="{F4E74182-AC17-41B7-9247-AB802864694A}">
      <dgm:prSet/>
      <dgm:spPr/>
      <dgm:t>
        <a:bodyPr/>
        <a:lstStyle/>
        <a:p>
          <a:endParaRPr lang="de-DE" sz="1900" b="1">
            <a:solidFill>
              <a:srgbClr val="193553"/>
            </a:solidFill>
            <a:latin typeface="+mn-lt"/>
          </a:endParaRPr>
        </a:p>
      </dgm:t>
    </dgm:pt>
    <dgm:pt modelId="{4600B01F-A165-4638-8B39-9E0C74C8212E}">
      <dgm:prSet phldr="0" custT="1"/>
      <dgm:spPr>
        <a:solidFill>
          <a:schemeClr val="bg1">
            <a:lumMod val="85000"/>
          </a:schemeClr>
        </a:solidFill>
      </dgm:spPr>
      <dgm:t>
        <a:bodyPr/>
        <a:lstStyle/>
        <a:p>
          <a:r>
            <a:rPr lang="en-US" sz="1900" b="0">
              <a:latin typeface="+mn-lt"/>
            </a:rPr>
            <a:t>Strukturieren</a:t>
          </a:r>
        </a:p>
      </dgm:t>
    </dgm:pt>
    <dgm:pt modelId="{5031D62E-782E-4E48-8EF0-8DE0F8262CB6}" type="parTrans" cxnId="{B49F0416-B3F5-4D87-A989-60C72C80B834}">
      <dgm:prSet/>
      <dgm:spPr/>
      <dgm:t>
        <a:bodyPr/>
        <a:lstStyle/>
        <a:p>
          <a:endParaRPr lang="de-DE" sz="1900" b="1">
            <a:solidFill>
              <a:srgbClr val="193553"/>
            </a:solidFill>
            <a:latin typeface="+mn-lt"/>
          </a:endParaRPr>
        </a:p>
      </dgm:t>
    </dgm:pt>
    <dgm:pt modelId="{ABD4A958-8731-4A1F-81A3-F74DB9D09D84}" type="sibTrans" cxnId="{B49F0416-B3F5-4D87-A989-60C72C80B834}">
      <dgm:prSet/>
      <dgm:spPr/>
      <dgm:t>
        <a:bodyPr/>
        <a:lstStyle/>
        <a:p>
          <a:endParaRPr lang="de-DE" sz="1900" b="1">
            <a:solidFill>
              <a:srgbClr val="193553"/>
            </a:solidFill>
            <a:latin typeface="+mn-lt"/>
          </a:endParaRPr>
        </a:p>
      </dgm:t>
    </dgm:pt>
    <dgm:pt modelId="{7F3E68A6-D71D-4110-9190-809DA68F9132}">
      <dgm:prSet phldr="0" custT="1"/>
      <dgm:spPr>
        <a:solidFill>
          <a:schemeClr val="bg1">
            <a:lumMod val="85000"/>
          </a:schemeClr>
        </a:solidFill>
      </dgm:spPr>
      <dgm:t>
        <a:bodyPr/>
        <a:lstStyle/>
        <a:p>
          <a:r>
            <a:rPr lang="en-US" sz="1900" b="1">
              <a:latin typeface="+mn-lt"/>
            </a:rPr>
            <a:t>Wiedergeben</a:t>
          </a:r>
        </a:p>
      </dgm:t>
    </dgm:pt>
    <dgm:pt modelId="{BE899605-E988-48B4-BD9F-D926F40C9F89}" type="parTrans" cxnId="{A01BE144-2847-43B0-9C65-01EE0B06DB0F}">
      <dgm:prSet/>
      <dgm:spPr/>
      <dgm:t>
        <a:bodyPr/>
        <a:lstStyle/>
        <a:p>
          <a:endParaRPr lang="de-DE" sz="1900" b="1">
            <a:solidFill>
              <a:srgbClr val="193553"/>
            </a:solidFill>
            <a:latin typeface="+mn-lt"/>
          </a:endParaRPr>
        </a:p>
      </dgm:t>
    </dgm:pt>
    <dgm:pt modelId="{DC38206E-CB9D-41AA-8D4C-CB287C9231E5}" type="sibTrans" cxnId="{A01BE144-2847-43B0-9C65-01EE0B06DB0F}">
      <dgm:prSet/>
      <dgm:spPr/>
      <dgm:t>
        <a:bodyPr/>
        <a:lstStyle/>
        <a:p>
          <a:endParaRPr lang="de-DE" sz="1900" b="1">
            <a:solidFill>
              <a:srgbClr val="193553"/>
            </a:solidFill>
            <a:latin typeface="+mn-lt"/>
          </a:endParaRPr>
        </a:p>
      </dgm:t>
    </dgm:pt>
    <dgm:pt modelId="{DA721AFA-F5B6-45A1-98B8-0C7568268A68}">
      <dgm:prSet phldrT="[Text]" phldr="0" custT="1"/>
      <dgm:spPr/>
      <dgm:t>
        <a:bodyPr/>
        <a:lstStyle/>
        <a:p>
          <a:pPr rtl="0"/>
          <a:r>
            <a:rPr lang="en-US" sz="1900" b="1">
              <a:latin typeface="+mn-lt"/>
            </a:rPr>
            <a:t>TTM</a:t>
          </a:r>
        </a:p>
      </dgm:t>
    </dgm:pt>
    <dgm:pt modelId="{56123E23-74D5-4D38-ACCC-0CD29D404872}" type="sibTrans" cxnId="{D5B9D51A-AA2F-44C6-854B-A9540CB64EFA}">
      <dgm:prSet/>
      <dgm:spPr/>
      <dgm:t>
        <a:bodyPr/>
        <a:lstStyle/>
        <a:p>
          <a:endParaRPr lang="en-US" sz="1900" b="1">
            <a:solidFill>
              <a:srgbClr val="193553"/>
            </a:solidFill>
            <a:latin typeface="+mn-lt"/>
          </a:endParaRPr>
        </a:p>
      </dgm:t>
    </dgm:pt>
    <dgm:pt modelId="{110A07E7-D25F-4F4E-BF7B-1B11903EFEE0}" type="parTrans" cxnId="{D5B9D51A-AA2F-44C6-854B-A9540CB64EFA}">
      <dgm:prSet/>
      <dgm:spPr/>
      <dgm:t>
        <a:bodyPr/>
        <a:lstStyle/>
        <a:p>
          <a:endParaRPr lang="en-US" sz="1900" b="1">
            <a:solidFill>
              <a:srgbClr val="193553"/>
            </a:solidFill>
            <a:latin typeface="+mn-lt"/>
          </a:endParaRPr>
        </a:p>
      </dgm:t>
    </dgm:pt>
    <dgm:pt modelId="{FBCBB54F-407A-44A7-BC63-EFCC0A9CE09F}" type="pres">
      <dgm:prSet presAssocID="{F1EB4A74-20C1-4A9A-939A-66B440352822}" presName="hierChild1" presStyleCnt="0">
        <dgm:presLayoutVars>
          <dgm:orgChart val="1"/>
          <dgm:chPref val="1"/>
          <dgm:dir/>
          <dgm:animOne val="branch"/>
          <dgm:animLvl val="lvl"/>
          <dgm:resizeHandles/>
        </dgm:presLayoutVars>
      </dgm:prSet>
      <dgm:spPr/>
    </dgm:pt>
    <dgm:pt modelId="{BF5F6317-157F-4F17-A473-83726EB7BA59}" type="pres">
      <dgm:prSet presAssocID="{DA721AFA-F5B6-45A1-98B8-0C7568268A68}" presName="hierRoot1" presStyleCnt="0">
        <dgm:presLayoutVars>
          <dgm:hierBranch val="init"/>
        </dgm:presLayoutVars>
      </dgm:prSet>
      <dgm:spPr/>
    </dgm:pt>
    <dgm:pt modelId="{97DEA78A-8FFF-4D6F-B4FC-9DF1A08B38B4}" type="pres">
      <dgm:prSet presAssocID="{DA721AFA-F5B6-45A1-98B8-0C7568268A68}" presName="rootComposite1" presStyleCnt="0"/>
      <dgm:spPr/>
    </dgm:pt>
    <dgm:pt modelId="{D679534C-FABE-41EC-9477-057157AE7D42}" type="pres">
      <dgm:prSet presAssocID="{DA721AFA-F5B6-45A1-98B8-0C7568268A68}" presName="rootText1" presStyleLbl="node0" presStyleIdx="0" presStyleCnt="1">
        <dgm:presLayoutVars>
          <dgm:chPref val="3"/>
        </dgm:presLayoutVars>
      </dgm:prSet>
      <dgm:spPr/>
    </dgm:pt>
    <dgm:pt modelId="{31758536-CFFC-4E72-85E5-3B96C8A55742}" type="pres">
      <dgm:prSet presAssocID="{DA721AFA-F5B6-45A1-98B8-0C7568268A68}" presName="rootConnector1" presStyleLbl="node1" presStyleIdx="0" presStyleCnt="0"/>
      <dgm:spPr/>
    </dgm:pt>
    <dgm:pt modelId="{A8280936-6D6D-403D-8F6B-93CEED39D055}" type="pres">
      <dgm:prSet presAssocID="{DA721AFA-F5B6-45A1-98B8-0C7568268A68}" presName="hierChild2" presStyleCnt="0"/>
      <dgm:spPr/>
    </dgm:pt>
    <dgm:pt modelId="{89198681-6C74-491D-A04C-D41456077FD3}" type="pres">
      <dgm:prSet presAssocID="{65DEA661-EDEE-4032-9302-DD3F8B86453C}" presName="Name37" presStyleLbl="parChTrans1D2" presStyleIdx="0" presStyleCnt="7"/>
      <dgm:spPr/>
    </dgm:pt>
    <dgm:pt modelId="{71C4E087-9870-4086-86B7-C1AE0165D1C1}" type="pres">
      <dgm:prSet presAssocID="{8A883084-6B8F-415D-B8FD-D6C689FE74A6}" presName="hierRoot2" presStyleCnt="0">
        <dgm:presLayoutVars>
          <dgm:hierBranch val="init"/>
        </dgm:presLayoutVars>
      </dgm:prSet>
      <dgm:spPr/>
    </dgm:pt>
    <dgm:pt modelId="{9C96978F-E904-4450-9C96-C211CDBE23B4}" type="pres">
      <dgm:prSet presAssocID="{8A883084-6B8F-415D-B8FD-D6C689FE74A6}" presName="rootComposite" presStyleCnt="0"/>
      <dgm:spPr/>
    </dgm:pt>
    <dgm:pt modelId="{474A49E1-51C7-4BAE-AAB3-3AF1BD7302DD}" type="pres">
      <dgm:prSet presAssocID="{8A883084-6B8F-415D-B8FD-D6C689FE74A6}" presName="rootText" presStyleLbl="node2" presStyleIdx="0" presStyleCnt="7" custScaleY="311898" custLinFactNeighborY="26061">
        <dgm:presLayoutVars>
          <dgm:chPref val="3"/>
        </dgm:presLayoutVars>
      </dgm:prSet>
      <dgm:spPr/>
    </dgm:pt>
    <dgm:pt modelId="{72DC7121-4359-4C02-B7FA-F21D5332FE2F}" type="pres">
      <dgm:prSet presAssocID="{8A883084-6B8F-415D-B8FD-D6C689FE74A6}" presName="rootConnector" presStyleLbl="node2" presStyleIdx="0" presStyleCnt="7"/>
      <dgm:spPr/>
    </dgm:pt>
    <dgm:pt modelId="{F6C75F58-75EB-4890-8D29-4EE7A292FFC5}" type="pres">
      <dgm:prSet presAssocID="{8A883084-6B8F-415D-B8FD-D6C689FE74A6}" presName="hierChild4" presStyleCnt="0"/>
      <dgm:spPr/>
    </dgm:pt>
    <dgm:pt modelId="{1231A22D-1D14-4AF9-9CA8-3E1D46CAA79D}" type="pres">
      <dgm:prSet presAssocID="{8A883084-6B8F-415D-B8FD-D6C689FE74A6}" presName="hierChild5" presStyleCnt="0"/>
      <dgm:spPr/>
    </dgm:pt>
    <dgm:pt modelId="{75AFF494-9750-4F5F-BDA1-811021D1DDF9}" type="pres">
      <dgm:prSet presAssocID="{C306FDBC-1608-4680-AF81-B103C2FEEC70}" presName="Name37" presStyleLbl="parChTrans1D2" presStyleIdx="1" presStyleCnt="7"/>
      <dgm:spPr/>
    </dgm:pt>
    <dgm:pt modelId="{A4184D62-9BCC-49DD-8B7F-2D585D0276DE}" type="pres">
      <dgm:prSet presAssocID="{E8BFA3C0-FC25-40B0-9747-17E64172C260}" presName="hierRoot2" presStyleCnt="0">
        <dgm:presLayoutVars>
          <dgm:hierBranch val="init"/>
        </dgm:presLayoutVars>
      </dgm:prSet>
      <dgm:spPr/>
    </dgm:pt>
    <dgm:pt modelId="{762AC90E-462C-4CFD-A765-CE0E86BE9CBA}" type="pres">
      <dgm:prSet presAssocID="{E8BFA3C0-FC25-40B0-9747-17E64172C260}" presName="rootComposite" presStyleCnt="0"/>
      <dgm:spPr/>
    </dgm:pt>
    <dgm:pt modelId="{4C9E4E37-DC43-4626-8FF7-622386A64E29}" type="pres">
      <dgm:prSet presAssocID="{E8BFA3C0-FC25-40B0-9747-17E64172C260}" presName="rootText" presStyleLbl="node2" presStyleIdx="1" presStyleCnt="7" custScaleY="311898" custLinFactNeighborY="26061">
        <dgm:presLayoutVars>
          <dgm:chPref val="3"/>
        </dgm:presLayoutVars>
      </dgm:prSet>
      <dgm:spPr/>
    </dgm:pt>
    <dgm:pt modelId="{5EA7B75B-E6A2-4BA2-8D2B-B2826C37F59C}" type="pres">
      <dgm:prSet presAssocID="{E8BFA3C0-FC25-40B0-9747-17E64172C260}" presName="rootConnector" presStyleLbl="node2" presStyleIdx="1" presStyleCnt="7"/>
      <dgm:spPr/>
    </dgm:pt>
    <dgm:pt modelId="{731EC7AA-0146-43F5-81AE-10051222BA76}" type="pres">
      <dgm:prSet presAssocID="{E8BFA3C0-FC25-40B0-9747-17E64172C260}" presName="hierChild4" presStyleCnt="0"/>
      <dgm:spPr/>
    </dgm:pt>
    <dgm:pt modelId="{6CBECBBE-F4AB-49CA-A60D-99D2EC9CF238}" type="pres">
      <dgm:prSet presAssocID="{E8BFA3C0-FC25-40B0-9747-17E64172C260}" presName="hierChild5" presStyleCnt="0"/>
      <dgm:spPr/>
    </dgm:pt>
    <dgm:pt modelId="{0878F295-1D2E-4856-8264-5165F89A6353}" type="pres">
      <dgm:prSet presAssocID="{C18EFC3D-5E8A-4C33-B2D0-B78E69A45439}" presName="Name37" presStyleLbl="parChTrans1D2" presStyleIdx="2" presStyleCnt="7"/>
      <dgm:spPr/>
    </dgm:pt>
    <dgm:pt modelId="{7EE37EA8-0D24-452C-9365-10EF1E58E198}" type="pres">
      <dgm:prSet presAssocID="{4836EA00-527A-438B-B537-D8DEE85884CA}" presName="hierRoot2" presStyleCnt="0">
        <dgm:presLayoutVars>
          <dgm:hierBranch val="init"/>
        </dgm:presLayoutVars>
      </dgm:prSet>
      <dgm:spPr/>
    </dgm:pt>
    <dgm:pt modelId="{FAE8E581-0660-4854-BA06-FBEF7AFC3A8A}" type="pres">
      <dgm:prSet presAssocID="{4836EA00-527A-438B-B537-D8DEE85884CA}" presName="rootComposite" presStyleCnt="0"/>
      <dgm:spPr/>
    </dgm:pt>
    <dgm:pt modelId="{48045BC3-DE4E-44D4-AA2D-1E562FEA5F92}" type="pres">
      <dgm:prSet presAssocID="{4836EA00-527A-438B-B537-D8DEE85884CA}" presName="rootText" presStyleLbl="node2" presStyleIdx="2" presStyleCnt="7" custScaleY="311898" custLinFactNeighborY="26061">
        <dgm:presLayoutVars>
          <dgm:chPref val="3"/>
        </dgm:presLayoutVars>
      </dgm:prSet>
      <dgm:spPr/>
    </dgm:pt>
    <dgm:pt modelId="{3EA02D26-35B0-434A-8D30-6EA7045ECB06}" type="pres">
      <dgm:prSet presAssocID="{4836EA00-527A-438B-B537-D8DEE85884CA}" presName="rootConnector" presStyleLbl="node2" presStyleIdx="2" presStyleCnt="7"/>
      <dgm:spPr/>
    </dgm:pt>
    <dgm:pt modelId="{E3466929-4354-445B-91C8-B95B949728F4}" type="pres">
      <dgm:prSet presAssocID="{4836EA00-527A-438B-B537-D8DEE85884CA}" presName="hierChild4" presStyleCnt="0"/>
      <dgm:spPr/>
    </dgm:pt>
    <dgm:pt modelId="{06DB6037-83E5-4032-B066-4B80081F42C4}" type="pres">
      <dgm:prSet presAssocID="{4836EA00-527A-438B-B537-D8DEE85884CA}" presName="hierChild5" presStyleCnt="0"/>
      <dgm:spPr/>
    </dgm:pt>
    <dgm:pt modelId="{5939CC9C-AF45-4533-9C2E-59D6E5C453D3}" type="pres">
      <dgm:prSet presAssocID="{7B9AC215-A29B-46CD-B04F-447DC62B816C}" presName="Name37" presStyleLbl="parChTrans1D2" presStyleIdx="3" presStyleCnt="7"/>
      <dgm:spPr/>
    </dgm:pt>
    <dgm:pt modelId="{E7EAA50B-43CC-4382-BC5C-203BA96F1997}" type="pres">
      <dgm:prSet presAssocID="{7D96AFF8-E29E-48FC-8BCC-DDF251F1CA17}" presName="hierRoot2" presStyleCnt="0">
        <dgm:presLayoutVars>
          <dgm:hierBranch val="init"/>
        </dgm:presLayoutVars>
      </dgm:prSet>
      <dgm:spPr/>
    </dgm:pt>
    <dgm:pt modelId="{886F1E9B-63F5-4FF8-84B7-610AE982433B}" type="pres">
      <dgm:prSet presAssocID="{7D96AFF8-E29E-48FC-8BCC-DDF251F1CA17}" presName="rootComposite" presStyleCnt="0"/>
      <dgm:spPr/>
    </dgm:pt>
    <dgm:pt modelId="{85E85437-A3EF-42AF-8BED-576A957314EF}" type="pres">
      <dgm:prSet presAssocID="{7D96AFF8-E29E-48FC-8BCC-DDF251F1CA17}" presName="rootText" presStyleLbl="node2" presStyleIdx="3" presStyleCnt="7" custScaleY="311898" custLinFactNeighborY="26061">
        <dgm:presLayoutVars>
          <dgm:chPref val="3"/>
        </dgm:presLayoutVars>
      </dgm:prSet>
      <dgm:spPr/>
    </dgm:pt>
    <dgm:pt modelId="{2E550EBE-90F2-4D87-81A7-99DD154167CA}" type="pres">
      <dgm:prSet presAssocID="{7D96AFF8-E29E-48FC-8BCC-DDF251F1CA17}" presName="rootConnector" presStyleLbl="node2" presStyleIdx="3" presStyleCnt="7"/>
      <dgm:spPr/>
    </dgm:pt>
    <dgm:pt modelId="{B2A9AF54-D046-4358-9D01-3DAB0537880E}" type="pres">
      <dgm:prSet presAssocID="{7D96AFF8-E29E-48FC-8BCC-DDF251F1CA17}" presName="hierChild4" presStyleCnt="0"/>
      <dgm:spPr/>
    </dgm:pt>
    <dgm:pt modelId="{D3F6FDBB-D8C3-499A-81A7-AB62E3AFDB05}" type="pres">
      <dgm:prSet presAssocID="{7D96AFF8-E29E-48FC-8BCC-DDF251F1CA17}" presName="hierChild5" presStyleCnt="0"/>
      <dgm:spPr/>
    </dgm:pt>
    <dgm:pt modelId="{7F92E412-D33C-4678-B2A4-39DCFDE8180E}" type="pres">
      <dgm:prSet presAssocID="{BE899605-E988-48B4-BD9F-D926F40C9F89}" presName="Name37" presStyleLbl="parChTrans1D2" presStyleIdx="4" presStyleCnt="7"/>
      <dgm:spPr/>
    </dgm:pt>
    <dgm:pt modelId="{CF2E9E3C-E77D-4B20-AA25-979AFE668331}" type="pres">
      <dgm:prSet presAssocID="{7F3E68A6-D71D-4110-9190-809DA68F9132}" presName="hierRoot2" presStyleCnt="0">
        <dgm:presLayoutVars>
          <dgm:hierBranch val="init"/>
        </dgm:presLayoutVars>
      </dgm:prSet>
      <dgm:spPr/>
    </dgm:pt>
    <dgm:pt modelId="{EE9E60E9-7807-4D0B-8955-09BCAD836BF7}" type="pres">
      <dgm:prSet presAssocID="{7F3E68A6-D71D-4110-9190-809DA68F9132}" presName="rootComposite" presStyleCnt="0"/>
      <dgm:spPr/>
    </dgm:pt>
    <dgm:pt modelId="{0E751CC3-6C35-486C-9BFB-9F4D2DED5C04}" type="pres">
      <dgm:prSet presAssocID="{7F3E68A6-D71D-4110-9190-809DA68F9132}" presName="rootText" presStyleLbl="node2" presStyleIdx="4" presStyleCnt="7" custScaleY="311898" custLinFactNeighborY="26061">
        <dgm:presLayoutVars>
          <dgm:chPref val="3"/>
        </dgm:presLayoutVars>
      </dgm:prSet>
      <dgm:spPr/>
    </dgm:pt>
    <dgm:pt modelId="{438F9E78-5CD3-4BCF-A0D5-D307E08BF5DE}" type="pres">
      <dgm:prSet presAssocID="{7F3E68A6-D71D-4110-9190-809DA68F9132}" presName="rootConnector" presStyleLbl="node2" presStyleIdx="4" presStyleCnt="7"/>
      <dgm:spPr/>
    </dgm:pt>
    <dgm:pt modelId="{CB0EA27B-F570-4A75-8EC0-B44DDDB1120E}" type="pres">
      <dgm:prSet presAssocID="{7F3E68A6-D71D-4110-9190-809DA68F9132}" presName="hierChild4" presStyleCnt="0"/>
      <dgm:spPr/>
    </dgm:pt>
    <dgm:pt modelId="{F0BD0D7E-A83A-423A-B748-A4CFF8BEDDE8}" type="pres">
      <dgm:prSet presAssocID="{7F3E68A6-D71D-4110-9190-809DA68F9132}" presName="hierChild5" presStyleCnt="0"/>
      <dgm:spPr/>
    </dgm:pt>
    <dgm:pt modelId="{5DE62BFB-F978-4947-AC2E-ECE10D87C711}" type="pres">
      <dgm:prSet presAssocID="{35115BC2-CD93-4B07-94BB-CC9A6F4E82DE}" presName="Name37" presStyleLbl="parChTrans1D2" presStyleIdx="5" presStyleCnt="7"/>
      <dgm:spPr/>
    </dgm:pt>
    <dgm:pt modelId="{020EBD0A-FA2B-4426-B70B-B91514E5AE1A}" type="pres">
      <dgm:prSet presAssocID="{C2F7AAEF-EAA5-410C-80CF-AB16EF324A83}" presName="hierRoot2" presStyleCnt="0">
        <dgm:presLayoutVars>
          <dgm:hierBranch val="init"/>
        </dgm:presLayoutVars>
      </dgm:prSet>
      <dgm:spPr/>
    </dgm:pt>
    <dgm:pt modelId="{F123FF73-1A6B-4619-B6C0-0FA5F5B67E84}" type="pres">
      <dgm:prSet presAssocID="{C2F7AAEF-EAA5-410C-80CF-AB16EF324A83}" presName="rootComposite" presStyleCnt="0"/>
      <dgm:spPr/>
    </dgm:pt>
    <dgm:pt modelId="{BD7B2CD2-A767-4455-927B-42A86F10FA1A}" type="pres">
      <dgm:prSet presAssocID="{C2F7AAEF-EAA5-410C-80CF-AB16EF324A83}" presName="rootText" presStyleLbl="node2" presStyleIdx="5" presStyleCnt="7" custScaleY="311898" custLinFactNeighborY="26061">
        <dgm:presLayoutVars>
          <dgm:chPref val="3"/>
        </dgm:presLayoutVars>
      </dgm:prSet>
      <dgm:spPr/>
    </dgm:pt>
    <dgm:pt modelId="{DB1792F4-B47F-4582-8D6E-F68D282E4152}" type="pres">
      <dgm:prSet presAssocID="{C2F7AAEF-EAA5-410C-80CF-AB16EF324A83}" presName="rootConnector" presStyleLbl="node2" presStyleIdx="5" presStyleCnt="7"/>
      <dgm:spPr/>
    </dgm:pt>
    <dgm:pt modelId="{7350076A-A628-448D-9D8B-351D111D5D66}" type="pres">
      <dgm:prSet presAssocID="{C2F7AAEF-EAA5-410C-80CF-AB16EF324A83}" presName="hierChild4" presStyleCnt="0"/>
      <dgm:spPr/>
    </dgm:pt>
    <dgm:pt modelId="{246FF8C8-9A42-46EA-9199-E4498A6CCBE7}" type="pres">
      <dgm:prSet presAssocID="{C2F7AAEF-EAA5-410C-80CF-AB16EF324A83}" presName="hierChild5" presStyleCnt="0"/>
      <dgm:spPr/>
    </dgm:pt>
    <dgm:pt modelId="{1A2BF625-9E60-42A0-8841-0A94A7051167}" type="pres">
      <dgm:prSet presAssocID="{5031D62E-782E-4E48-8EF0-8DE0F8262CB6}" presName="Name37" presStyleLbl="parChTrans1D2" presStyleIdx="6" presStyleCnt="7"/>
      <dgm:spPr/>
    </dgm:pt>
    <dgm:pt modelId="{D1AF630C-2F89-4B28-9811-1E6E95502054}" type="pres">
      <dgm:prSet presAssocID="{4600B01F-A165-4638-8B39-9E0C74C8212E}" presName="hierRoot2" presStyleCnt="0">
        <dgm:presLayoutVars>
          <dgm:hierBranch val="init"/>
        </dgm:presLayoutVars>
      </dgm:prSet>
      <dgm:spPr/>
    </dgm:pt>
    <dgm:pt modelId="{47E9C3CC-F454-4F96-BE1B-089F5064408A}" type="pres">
      <dgm:prSet presAssocID="{4600B01F-A165-4638-8B39-9E0C74C8212E}" presName="rootComposite" presStyleCnt="0"/>
      <dgm:spPr/>
    </dgm:pt>
    <dgm:pt modelId="{831454AA-FD88-4E38-AD55-51EC51AA6309}" type="pres">
      <dgm:prSet presAssocID="{4600B01F-A165-4638-8B39-9E0C74C8212E}" presName="rootText" presStyleLbl="node2" presStyleIdx="6" presStyleCnt="7" custScaleY="311898" custLinFactNeighborX="-405" custLinFactNeighborY="26061">
        <dgm:presLayoutVars>
          <dgm:chPref val="3"/>
        </dgm:presLayoutVars>
      </dgm:prSet>
      <dgm:spPr/>
    </dgm:pt>
    <dgm:pt modelId="{570DECC3-1F87-4C1F-AB14-E95EB5A5A507}" type="pres">
      <dgm:prSet presAssocID="{4600B01F-A165-4638-8B39-9E0C74C8212E}" presName="rootConnector" presStyleLbl="node2" presStyleIdx="6" presStyleCnt="7"/>
      <dgm:spPr/>
    </dgm:pt>
    <dgm:pt modelId="{3A2F4744-7B60-45A5-9F08-62C84F52CEB1}" type="pres">
      <dgm:prSet presAssocID="{4600B01F-A165-4638-8B39-9E0C74C8212E}" presName="hierChild4" presStyleCnt="0"/>
      <dgm:spPr/>
    </dgm:pt>
    <dgm:pt modelId="{005305AB-3754-4333-9EE8-C4073256BFC4}" type="pres">
      <dgm:prSet presAssocID="{4600B01F-A165-4638-8B39-9E0C74C8212E}" presName="hierChild5" presStyleCnt="0"/>
      <dgm:spPr/>
    </dgm:pt>
    <dgm:pt modelId="{5D53BDDD-2B3F-4D70-9725-1D5730F2855A}" type="pres">
      <dgm:prSet presAssocID="{DA721AFA-F5B6-45A1-98B8-0C7568268A68}" presName="hierChild3" presStyleCnt="0"/>
      <dgm:spPr/>
    </dgm:pt>
  </dgm:ptLst>
  <dgm:cxnLst>
    <dgm:cxn modelId="{E9C55714-DA3A-4385-BD35-E05974DBD388}" srcId="{DA721AFA-F5B6-45A1-98B8-0C7568268A68}" destId="{4836EA00-527A-438B-B537-D8DEE85884CA}" srcOrd="2" destOrd="0" parTransId="{C18EFC3D-5E8A-4C33-B2D0-B78E69A45439}" sibTransId="{AFA81EE2-175D-4BEA-A657-7C15A940D550}"/>
    <dgm:cxn modelId="{B49F0416-B3F5-4D87-A989-60C72C80B834}" srcId="{DA721AFA-F5B6-45A1-98B8-0C7568268A68}" destId="{4600B01F-A165-4638-8B39-9E0C74C8212E}" srcOrd="6" destOrd="0" parTransId="{5031D62E-782E-4E48-8EF0-8DE0F8262CB6}" sibTransId="{ABD4A958-8731-4A1F-81A3-F74DB9D09D84}"/>
    <dgm:cxn modelId="{D5B9D51A-AA2F-44C6-854B-A9540CB64EFA}" srcId="{F1EB4A74-20C1-4A9A-939A-66B440352822}" destId="{DA721AFA-F5B6-45A1-98B8-0C7568268A68}" srcOrd="0" destOrd="0" parTransId="{110A07E7-D25F-4F4E-BF7B-1B11903EFEE0}" sibTransId="{56123E23-74D5-4D38-ACCC-0CD29D404872}"/>
    <dgm:cxn modelId="{B3500C1B-F168-4433-9754-BDF17B074603}" type="presOf" srcId="{7B9AC215-A29B-46CD-B04F-447DC62B816C}" destId="{5939CC9C-AF45-4533-9C2E-59D6E5C453D3}" srcOrd="0" destOrd="0" presId="urn:microsoft.com/office/officeart/2005/8/layout/orgChart1"/>
    <dgm:cxn modelId="{49609828-CC5E-49DB-8510-3FE23411CC28}" type="presOf" srcId="{5031D62E-782E-4E48-8EF0-8DE0F8262CB6}" destId="{1A2BF625-9E60-42A0-8841-0A94A7051167}" srcOrd="0" destOrd="0" presId="urn:microsoft.com/office/officeart/2005/8/layout/orgChart1"/>
    <dgm:cxn modelId="{D7E06830-924C-4398-9DB9-4757018389F2}" type="presOf" srcId="{7F3E68A6-D71D-4110-9190-809DA68F9132}" destId="{438F9E78-5CD3-4BCF-A0D5-D307E08BF5DE}" srcOrd="1" destOrd="0" presId="urn:microsoft.com/office/officeart/2005/8/layout/orgChart1"/>
    <dgm:cxn modelId="{917ADC32-5347-4E03-BC57-2A6726A33A3C}" type="presOf" srcId="{7F3E68A6-D71D-4110-9190-809DA68F9132}" destId="{0E751CC3-6C35-486C-9BFB-9F4D2DED5C04}" srcOrd="0" destOrd="0" presId="urn:microsoft.com/office/officeart/2005/8/layout/orgChart1"/>
    <dgm:cxn modelId="{7A12F636-315F-4AAF-8F38-C4ABE6054FFB}" srcId="{DA721AFA-F5B6-45A1-98B8-0C7568268A68}" destId="{8A883084-6B8F-415D-B8FD-D6C689FE74A6}" srcOrd="0" destOrd="0" parTransId="{65DEA661-EDEE-4032-9302-DD3F8B86453C}" sibTransId="{7FDE7520-89F1-484C-B608-CC44BEACFB90}"/>
    <dgm:cxn modelId="{20F24F3E-5645-459B-A1F3-A628C1D7DC9A}" type="presOf" srcId="{35115BC2-CD93-4B07-94BB-CC9A6F4E82DE}" destId="{5DE62BFB-F978-4947-AC2E-ECE10D87C711}" srcOrd="0" destOrd="0" presId="urn:microsoft.com/office/officeart/2005/8/layout/orgChart1"/>
    <dgm:cxn modelId="{A01BE144-2847-43B0-9C65-01EE0B06DB0F}" srcId="{DA721AFA-F5B6-45A1-98B8-0C7568268A68}" destId="{7F3E68A6-D71D-4110-9190-809DA68F9132}" srcOrd="4" destOrd="0" parTransId="{BE899605-E988-48B4-BD9F-D926F40C9F89}" sibTransId="{DC38206E-CB9D-41AA-8D4C-CB287C9231E5}"/>
    <dgm:cxn modelId="{DA332845-9A65-4F6F-B999-7F7004DA7D2F}" type="presOf" srcId="{DA721AFA-F5B6-45A1-98B8-0C7568268A68}" destId="{31758536-CFFC-4E72-85E5-3B96C8A55742}" srcOrd="1" destOrd="0" presId="urn:microsoft.com/office/officeart/2005/8/layout/orgChart1"/>
    <dgm:cxn modelId="{E6AB8946-8FC6-494E-B72B-64B16C9F49D5}" type="presOf" srcId="{65DEA661-EDEE-4032-9302-DD3F8B86453C}" destId="{89198681-6C74-491D-A04C-D41456077FD3}" srcOrd="0" destOrd="0" presId="urn:microsoft.com/office/officeart/2005/8/layout/orgChart1"/>
    <dgm:cxn modelId="{03D6DB4C-802A-453D-995F-046ED2D14A69}" type="presOf" srcId="{C18EFC3D-5E8A-4C33-B2D0-B78E69A45439}" destId="{0878F295-1D2E-4856-8264-5165F89A6353}" srcOrd="0" destOrd="0" presId="urn:microsoft.com/office/officeart/2005/8/layout/orgChart1"/>
    <dgm:cxn modelId="{D289E64F-2908-4467-99E6-F8F70CA084D9}" srcId="{DA721AFA-F5B6-45A1-98B8-0C7568268A68}" destId="{E8BFA3C0-FC25-40B0-9747-17E64172C260}" srcOrd="1" destOrd="0" parTransId="{C306FDBC-1608-4680-AF81-B103C2FEEC70}" sibTransId="{287375DE-B70B-45E7-AEE9-648E370563F0}"/>
    <dgm:cxn modelId="{CE2CEA65-9C1E-41C7-B430-C070BBBA2624}" type="presOf" srcId="{C2F7AAEF-EAA5-410C-80CF-AB16EF324A83}" destId="{DB1792F4-B47F-4582-8D6E-F68D282E4152}" srcOrd="1" destOrd="0" presId="urn:microsoft.com/office/officeart/2005/8/layout/orgChart1"/>
    <dgm:cxn modelId="{48525A72-149E-4EEC-88B4-7806F12BA8A1}" type="presOf" srcId="{8A883084-6B8F-415D-B8FD-D6C689FE74A6}" destId="{474A49E1-51C7-4BAE-AAB3-3AF1BD7302DD}" srcOrd="0" destOrd="0" presId="urn:microsoft.com/office/officeart/2005/8/layout/orgChart1"/>
    <dgm:cxn modelId="{F4E74182-AC17-41B7-9247-AB802864694A}" srcId="{DA721AFA-F5B6-45A1-98B8-0C7568268A68}" destId="{C2F7AAEF-EAA5-410C-80CF-AB16EF324A83}" srcOrd="5" destOrd="0" parTransId="{35115BC2-CD93-4B07-94BB-CC9A6F4E82DE}" sibTransId="{372215B7-A9C0-4724-8E26-AB80D6FB2539}"/>
    <dgm:cxn modelId="{4898D284-E36A-4DD3-AB66-D62FBB689E52}" type="presOf" srcId="{4836EA00-527A-438B-B537-D8DEE85884CA}" destId="{3EA02D26-35B0-434A-8D30-6EA7045ECB06}" srcOrd="1" destOrd="0" presId="urn:microsoft.com/office/officeart/2005/8/layout/orgChart1"/>
    <dgm:cxn modelId="{91502588-8F67-48F2-B521-02F85C8E09BB}" type="presOf" srcId="{4600B01F-A165-4638-8B39-9E0C74C8212E}" destId="{570DECC3-1F87-4C1F-AB14-E95EB5A5A507}" srcOrd="1" destOrd="0" presId="urn:microsoft.com/office/officeart/2005/8/layout/orgChart1"/>
    <dgm:cxn modelId="{45CE9C9B-4A36-41DF-9E2C-D6A6331D60A1}" type="presOf" srcId="{4836EA00-527A-438B-B537-D8DEE85884CA}" destId="{48045BC3-DE4E-44D4-AA2D-1E562FEA5F92}" srcOrd="0" destOrd="0" presId="urn:microsoft.com/office/officeart/2005/8/layout/orgChart1"/>
    <dgm:cxn modelId="{88EB809E-98BE-48A1-A0A1-4571F7C46B8F}" type="presOf" srcId="{7D96AFF8-E29E-48FC-8BCC-DDF251F1CA17}" destId="{85E85437-A3EF-42AF-8BED-576A957314EF}" srcOrd="0" destOrd="0" presId="urn:microsoft.com/office/officeart/2005/8/layout/orgChart1"/>
    <dgm:cxn modelId="{60D53BA6-877B-452F-9B29-310EA27D07C6}" type="presOf" srcId="{BE899605-E988-48B4-BD9F-D926F40C9F89}" destId="{7F92E412-D33C-4678-B2A4-39DCFDE8180E}" srcOrd="0" destOrd="0" presId="urn:microsoft.com/office/officeart/2005/8/layout/orgChart1"/>
    <dgm:cxn modelId="{690859B3-F184-49DB-AAC3-D91FAC154EC2}" type="presOf" srcId="{DA721AFA-F5B6-45A1-98B8-0C7568268A68}" destId="{D679534C-FABE-41EC-9477-057157AE7D42}" srcOrd="0" destOrd="0" presId="urn:microsoft.com/office/officeart/2005/8/layout/orgChart1"/>
    <dgm:cxn modelId="{5C88CCB8-5B2E-4D62-924D-E7ED5B2BA104}" type="presOf" srcId="{F1EB4A74-20C1-4A9A-939A-66B440352822}" destId="{FBCBB54F-407A-44A7-BC63-EFCC0A9CE09F}" srcOrd="0" destOrd="0" presId="urn:microsoft.com/office/officeart/2005/8/layout/orgChart1"/>
    <dgm:cxn modelId="{DA6BC3BC-AFBE-4309-ABA8-82A37AB35734}" type="presOf" srcId="{E8BFA3C0-FC25-40B0-9747-17E64172C260}" destId="{5EA7B75B-E6A2-4BA2-8D2B-B2826C37F59C}" srcOrd="1" destOrd="0" presId="urn:microsoft.com/office/officeart/2005/8/layout/orgChart1"/>
    <dgm:cxn modelId="{ACCA2AD4-BBC0-4431-9289-6737E816AFC6}" srcId="{DA721AFA-F5B6-45A1-98B8-0C7568268A68}" destId="{7D96AFF8-E29E-48FC-8BCC-DDF251F1CA17}" srcOrd="3" destOrd="0" parTransId="{7B9AC215-A29B-46CD-B04F-447DC62B816C}" sibTransId="{54143918-23BC-463A-B8EF-6B2F8CBB05D6}"/>
    <dgm:cxn modelId="{D53E77D9-4792-4940-94F6-42F498C80761}" type="presOf" srcId="{C306FDBC-1608-4680-AF81-B103C2FEEC70}" destId="{75AFF494-9750-4F5F-BDA1-811021D1DDF9}" srcOrd="0" destOrd="0" presId="urn:microsoft.com/office/officeart/2005/8/layout/orgChart1"/>
    <dgm:cxn modelId="{0A6EABDE-D4E7-4E17-8918-6DE2AF528939}" type="presOf" srcId="{7D96AFF8-E29E-48FC-8BCC-DDF251F1CA17}" destId="{2E550EBE-90F2-4D87-81A7-99DD154167CA}" srcOrd="1" destOrd="0" presId="urn:microsoft.com/office/officeart/2005/8/layout/orgChart1"/>
    <dgm:cxn modelId="{D2E3B1EA-1A29-4AD6-937F-F1215192B734}" type="presOf" srcId="{8A883084-6B8F-415D-B8FD-D6C689FE74A6}" destId="{72DC7121-4359-4C02-B7FA-F21D5332FE2F}" srcOrd="1" destOrd="0" presId="urn:microsoft.com/office/officeart/2005/8/layout/orgChart1"/>
    <dgm:cxn modelId="{75F11CF7-D471-4A04-997F-73EDB0F6F5A8}" type="presOf" srcId="{C2F7AAEF-EAA5-410C-80CF-AB16EF324A83}" destId="{BD7B2CD2-A767-4455-927B-42A86F10FA1A}" srcOrd="0" destOrd="0" presId="urn:microsoft.com/office/officeart/2005/8/layout/orgChart1"/>
    <dgm:cxn modelId="{16D44FF7-7788-4C82-A5B7-BE8B3AF39A57}" type="presOf" srcId="{4600B01F-A165-4638-8B39-9E0C74C8212E}" destId="{831454AA-FD88-4E38-AD55-51EC51AA6309}" srcOrd="0" destOrd="0" presId="urn:microsoft.com/office/officeart/2005/8/layout/orgChart1"/>
    <dgm:cxn modelId="{86AC05FC-0FBD-4DBD-BFA4-97C66455C0EF}" type="presOf" srcId="{E8BFA3C0-FC25-40B0-9747-17E64172C260}" destId="{4C9E4E37-DC43-4626-8FF7-622386A64E29}" srcOrd="0" destOrd="0" presId="urn:microsoft.com/office/officeart/2005/8/layout/orgChart1"/>
    <dgm:cxn modelId="{5A1B18AB-881C-43C4-9CD3-9739333306C2}" type="presParOf" srcId="{FBCBB54F-407A-44A7-BC63-EFCC0A9CE09F}" destId="{BF5F6317-157F-4F17-A473-83726EB7BA59}" srcOrd="0" destOrd="0" presId="urn:microsoft.com/office/officeart/2005/8/layout/orgChart1"/>
    <dgm:cxn modelId="{D55B0EB9-6CC6-4A34-8BA4-04AA42F40360}" type="presParOf" srcId="{BF5F6317-157F-4F17-A473-83726EB7BA59}" destId="{97DEA78A-8FFF-4D6F-B4FC-9DF1A08B38B4}" srcOrd="0" destOrd="0" presId="urn:microsoft.com/office/officeart/2005/8/layout/orgChart1"/>
    <dgm:cxn modelId="{3279BE52-F2C1-45C7-8CAA-DC617EE27E1C}" type="presParOf" srcId="{97DEA78A-8FFF-4D6F-B4FC-9DF1A08B38B4}" destId="{D679534C-FABE-41EC-9477-057157AE7D42}" srcOrd="0" destOrd="0" presId="urn:microsoft.com/office/officeart/2005/8/layout/orgChart1"/>
    <dgm:cxn modelId="{E7E67C1E-EDDA-4212-8BC3-6E7DCCC59687}" type="presParOf" srcId="{97DEA78A-8FFF-4D6F-B4FC-9DF1A08B38B4}" destId="{31758536-CFFC-4E72-85E5-3B96C8A55742}" srcOrd="1" destOrd="0" presId="urn:microsoft.com/office/officeart/2005/8/layout/orgChart1"/>
    <dgm:cxn modelId="{AD4CC59A-2D7F-43A8-9987-FAFF93740C1A}" type="presParOf" srcId="{BF5F6317-157F-4F17-A473-83726EB7BA59}" destId="{A8280936-6D6D-403D-8F6B-93CEED39D055}" srcOrd="1" destOrd="0" presId="urn:microsoft.com/office/officeart/2005/8/layout/orgChart1"/>
    <dgm:cxn modelId="{92830D63-B024-48A4-8D8B-4543C674D0C4}" type="presParOf" srcId="{A8280936-6D6D-403D-8F6B-93CEED39D055}" destId="{89198681-6C74-491D-A04C-D41456077FD3}" srcOrd="0" destOrd="0" presId="urn:microsoft.com/office/officeart/2005/8/layout/orgChart1"/>
    <dgm:cxn modelId="{093B8D9B-369B-4099-81F5-05484D82E8D7}" type="presParOf" srcId="{A8280936-6D6D-403D-8F6B-93CEED39D055}" destId="{71C4E087-9870-4086-86B7-C1AE0165D1C1}" srcOrd="1" destOrd="0" presId="urn:microsoft.com/office/officeart/2005/8/layout/orgChart1"/>
    <dgm:cxn modelId="{74D38E73-51CE-41C8-8417-D7BE26CBEFA3}" type="presParOf" srcId="{71C4E087-9870-4086-86B7-C1AE0165D1C1}" destId="{9C96978F-E904-4450-9C96-C211CDBE23B4}" srcOrd="0" destOrd="0" presId="urn:microsoft.com/office/officeart/2005/8/layout/orgChart1"/>
    <dgm:cxn modelId="{51467671-3AB6-49DA-A0D9-F08FFA221695}" type="presParOf" srcId="{9C96978F-E904-4450-9C96-C211CDBE23B4}" destId="{474A49E1-51C7-4BAE-AAB3-3AF1BD7302DD}" srcOrd="0" destOrd="0" presId="urn:microsoft.com/office/officeart/2005/8/layout/orgChart1"/>
    <dgm:cxn modelId="{13D24392-AEBB-46D6-81CB-6F4E5AF61B47}" type="presParOf" srcId="{9C96978F-E904-4450-9C96-C211CDBE23B4}" destId="{72DC7121-4359-4C02-B7FA-F21D5332FE2F}" srcOrd="1" destOrd="0" presId="urn:microsoft.com/office/officeart/2005/8/layout/orgChart1"/>
    <dgm:cxn modelId="{587BC4AA-9287-4145-9AEB-150D1A9B628E}" type="presParOf" srcId="{71C4E087-9870-4086-86B7-C1AE0165D1C1}" destId="{F6C75F58-75EB-4890-8D29-4EE7A292FFC5}" srcOrd="1" destOrd="0" presId="urn:microsoft.com/office/officeart/2005/8/layout/orgChart1"/>
    <dgm:cxn modelId="{CDE01E25-8419-44BB-832F-33767E658A07}" type="presParOf" srcId="{71C4E087-9870-4086-86B7-C1AE0165D1C1}" destId="{1231A22D-1D14-4AF9-9CA8-3E1D46CAA79D}" srcOrd="2" destOrd="0" presId="urn:microsoft.com/office/officeart/2005/8/layout/orgChart1"/>
    <dgm:cxn modelId="{C3CD3E56-40EA-42F2-997D-003BB1E447D6}" type="presParOf" srcId="{A8280936-6D6D-403D-8F6B-93CEED39D055}" destId="{75AFF494-9750-4F5F-BDA1-811021D1DDF9}" srcOrd="2" destOrd="0" presId="urn:microsoft.com/office/officeart/2005/8/layout/orgChart1"/>
    <dgm:cxn modelId="{53677D2B-BEC7-4A27-8F2C-6E10837973BC}" type="presParOf" srcId="{A8280936-6D6D-403D-8F6B-93CEED39D055}" destId="{A4184D62-9BCC-49DD-8B7F-2D585D0276DE}" srcOrd="3" destOrd="0" presId="urn:microsoft.com/office/officeart/2005/8/layout/orgChart1"/>
    <dgm:cxn modelId="{4BA78C34-8503-4855-9FAC-1FDFD5E4C19E}" type="presParOf" srcId="{A4184D62-9BCC-49DD-8B7F-2D585D0276DE}" destId="{762AC90E-462C-4CFD-A765-CE0E86BE9CBA}" srcOrd="0" destOrd="0" presId="urn:microsoft.com/office/officeart/2005/8/layout/orgChart1"/>
    <dgm:cxn modelId="{7695CA5D-A1A9-428D-931B-98589B075295}" type="presParOf" srcId="{762AC90E-462C-4CFD-A765-CE0E86BE9CBA}" destId="{4C9E4E37-DC43-4626-8FF7-622386A64E29}" srcOrd="0" destOrd="0" presId="urn:microsoft.com/office/officeart/2005/8/layout/orgChart1"/>
    <dgm:cxn modelId="{81BE073E-8138-4E46-A095-7E78D7163CA2}" type="presParOf" srcId="{762AC90E-462C-4CFD-A765-CE0E86BE9CBA}" destId="{5EA7B75B-E6A2-4BA2-8D2B-B2826C37F59C}" srcOrd="1" destOrd="0" presId="urn:microsoft.com/office/officeart/2005/8/layout/orgChart1"/>
    <dgm:cxn modelId="{9EF5C460-B4DE-47CD-A6FC-3612FEC30C4A}" type="presParOf" srcId="{A4184D62-9BCC-49DD-8B7F-2D585D0276DE}" destId="{731EC7AA-0146-43F5-81AE-10051222BA76}" srcOrd="1" destOrd="0" presId="urn:microsoft.com/office/officeart/2005/8/layout/orgChart1"/>
    <dgm:cxn modelId="{B74BA599-8473-4BA5-9637-672E21C39C20}" type="presParOf" srcId="{A4184D62-9BCC-49DD-8B7F-2D585D0276DE}" destId="{6CBECBBE-F4AB-49CA-A60D-99D2EC9CF238}" srcOrd="2" destOrd="0" presId="urn:microsoft.com/office/officeart/2005/8/layout/orgChart1"/>
    <dgm:cxn modelId="{7E31B518-2729-44C2-8C41-A1F254ECB0FE}" type="presParOf" srcId="{A8280936-6D6D-403D-8F6B-93CEED39D055}" destId="{0878F295-1D2E-4856-8264-5165F89A6353}" srcOrd="4" destOrd="0" presId="urn:microsoft.com/office/officeart/2005/8/layout/orgChart1"/>
    <dgm:cxn modelId="{745CD9D2-392B-49BB-BEC8-D4602FA99D06}" type="presParOf" srcId="{A8280936-6D6D-403D-8F6B-93CEED39D055}" destId="{7EE37EA8-0D24-452C-9365-10EF1E58E198}" srcOrd="5" destOrd="0" presId="urn:microsoft.com/office/officeart/2005/8/layout/orgChart1"/>
    <dgm:cxn modelId="{F636CDE3-0CE2-43E1-A33B-3934DF3778DC}" type="presParOf" srcId="{7EE37EA8-0D24-452C-9365-10EF1E58E198}" destId="{FAE8E581-0660-4854-BA06-FBEF7AFC3A8A}" srcOrd="0" destOrd="0" presId="urn:microsoft.com/office/officeart/2005/8/layout/orgChart1"/>
    <dgm:cxn modelId="{87D7DCDE-0488-40D4-B796-BED18635FCA6}" type="presParOf" srcId="{FAE8E581-0660-4854-BA06-FBEF7AFC3A8A}" destId="{48045BC3-DE4E-44D4-AA2D-1E562FEA5F92}" srcOrd="0" destOrd="0" presId="urn:microsoft.com/office/officeart/2005/8/layout/orgChart1"/>
    <dgm:cxn modelId="{10B394AA-9E59-4ABD-BB72-7C882C61333B}" type="presParOf" srcId="{FAE8E581-0660-4854-BA06-FBEF7AFC3A8A}" destId="{3EA02D26-35B0-434A-8D30-6EA7045ECB06}" srcOrd="1" destOrd="0" presId="urn:microsoft.com/office/officeart/2005/8/layout/orgChart1"/>
    <dgm:cxn modelId="{FE965661-EE1C-46B5-BF11-A327DB57B463}" type="presParOf" srcId="{7EE37EA8-0D24-452C-9365-10EF1E58E198}" destId="{E3466929-4354-445B-91C8-B95B949728F4}" srcOrd="1" destOrd="0" presId="urn:microsoft.com/office/officeart/2005/8/layout/orgChart1"/>
    <dgm:cxn modelId="{A8E6630A-AA3F-4FD3-89D8-509E38C7990A}" type="presParOf" srcId="{7EE37EA8-0D24-452C-9365-10EF1E58E198}" destId="{06DB6037-83E5-4032-B066-4B80081F42C4}" srcOrd="2" destOrd="0" presId="urn:microsoft.com/office/officeart/2005/8/layout/orgChart1"/>
    <dgm:cxn modelId="{0335CD4E-78EE-40C7-8E2A-B5007C0C567B}" type="presParOf" srcId="{A8280936-6D6D-403D-8F6B-93CEED39D055}" destId="{5939CC9C-AF45-4533-9C2E-59D6E5C453D3}" srcOrd="6" destOrd="0" presId="urn:microsoft.com/office/officeart/2005/8/layout/orgChart1"/>
    <dgm:cxn modelId="{5DFD864C-30FD-4299-9435-4871E2232D90}" type="presParOf" srcId="{A8280936-6D6D-403D-8F6B-93CEED39D055}" destId="{E7EAA50B-43CC-4382-BC5C-203BA96F1997}" srcOrd="7" destOrd="0" presId="urn:microsoft.com/office/officeart/2005/8/layout/orgChart1"/>
    <dgm:cxn modelId="{477DD9DB-3C2A-458C-BA22-7A4EBDED7DA3}" type="presParOf" srcId="{E7EAA50B-43CC-4382-BC5C-203BA96F1997}" destId="{886F1E9B-63F5-4FF8-84B7-610AE982433B}" srcOrd="0" destOrd="0" presId="urn:microsoft.com/office/officeart/2005/8/layout/orgChart1"/>
    <dgm:cxn modelId="{28900AC1-7F61-448B-B12D-84EF0363A163}" type="presParOf" srcId="{886F1E9B-63F5-4FF8-84B7-610AE982433B}" destId="{85E85437-A3EF-42AF-8BED-576A957314EF}" srcOrd="0" destOrd="0" presId="urn:microsoft.com/office/officeart/2005/8/layout/orgChart1"/>
    <dgm:cxn modelId="{2CACD204-9124-49BE-9B6C-CBFA41976E99}" type="presParOf" srcId="{886F1E9B-63F5-4FF8-84B7-610AE982433B}" destId="{2E550EBE-90F2-4D87-81A7-99DD154167CA}" srcOrd="1" destOrd="0" presId="urn:microsoft.com/office/officeart/2005/8/layout/orgChart1"/>
    <dgm:cxn modelId="{FFC47C4E-396F-4B87-982F-BEA028D8B168}" type="presParOf" srcId="{E7EAA50B-43CC-4382-BC5C-203BA96F1997}" destId="{B2A9AF54-D046-4358-9D01-3DAB0537880E}" srcOrd="1" destOrd="0" presId="urn:microsoft.com/office/officeart/2005/8/layout/orgChart1"/>
    <dgm:cxn modelId="{0F341605-E873-4D3A-812A-63AD751DDF3B}" type="presParOf" srcId="{E7EAA50B-43CC-4382-BC5C-203BA96F1997}" destId="{D3F6FDBB-D8C3-499A-81A7-AB62E3AFDB05}" srcOrd="2" destOrd="0" presId="urn:microsoft.com/office/officeart/2005/8/layout/orgChart1"/>
    <dgm:cxn modelId="{5C7F5601-47A3-4107-BBCB-41A0E434FC66}" type="presParOf" srcId="{A8280936-6D6D-403D-8F6B-93CEED39D055}" destId="{7F92E412-D33C-4678-B2A4-39DCFDE8180E}" srcOrd="8" destOrd="0" presId="urn:microsoft.com/office/officeart/2005/8/layout/orgChart1"/>
    <dgm:cxn modelId="{77CBB9FF-FA43-43AD-871C-38702712AA0C}" type="presParOf" srcId="{A8280936-6D6D-403D-8F6B-93CEED39D055}" destId="{CF2E9E3C-E77D-4B20-AA25-979AFE668331}" srcOrd="9" destOrd="0" presId="urn:microsoft.com/office/officeart/2005/8/layout/orgChart1"/>
    <dgm:cxn modelId="{1879D018-A742-43B3-A5A3-AC2272197FEA}" type="presParOf" srcId="{CF2E9E3C-E77D-4B20-AA25-979AFE668331}" destId="{EE9E60E9-7807-4D0B-8955-09BCAD836BF7}" srcOrd="0" destOrd="0" presId="urn:microsoft.com/office/officeart/2005/8/layout/orgChart1"/>
    <dgm:cxn modelId="{EAB08CF6-A022-4F11-A46E-717EFC112069}" type="presParOf" srcId="{EE9E60E9-7807-4D0B-8955-09BCAD836BF7}" destId="{0E751CC3-6C35-486C-9BFB-9F4D2DED5C04}" srcOrd="0" destOrd="0" presId="urn:microsoft.com/office/officeart/2005/8/layout/orgChart1"/>
    <dgm:cxn modelId="{A78246FF-46A5-443C-AAD4-3462A4178601}" type="presParOf" srcId="{EE9E60E9-7807-4D0B-8955-09BCAD836BF7}" destId="{438F9E78-5CD3-4BCF-A0D5-D307E08BF5DE}" srcOrd="1" destOrd="0" presId="urn:microsoft.com/office/officeart/2005/8/layout/orgChart1"/>
    <dgm:cxn modelId="{084AB2DD-5B9E-4B9F-8146-627A68C6F377}" type="presParOf" srcId="{CF2E9E3C-E77D-4B20-AA25-979AFE668331}" destId="{CB0EA27B-F570-4A75-8EC0-B44DDDB1120E}" srcOrd="1" destOrd="0" presId="urn:microsoft.com/office/officeart/2005/8/layout/orgChart1"/>
    <dgm:cxn modelId="{4B753F43-8682-4775-9BAB-4FC21315BF40}" type="presParOf" srcId="{CF2E9E3C-E77D-4B20-AA25-979AFE668331}" destId="{F0BD0D7E-A83A-423A-B748-A4CFF8BEDDE8}" srcOrd="2" destOrd="0" presId="urn:microsoft.com/office/officeart/2005/8/layout/orgChart1"/>
    <dgm:cxn modelId="{CE3C9EAE-AA61-433B-BEA7-F44CE133F36C}" type="presParOf" srcId="{A8280936-6D6D-403D-8F6B-93CEED39D055}" destId="{5DE62BFB-F978-4947-AC2E-ECE10D87C711}" srcOrd="10" destOrd="0" presId="urn:microsoft.com/office/officeart/2005/8/layout/orgChart1"/>
    <dgm:cxn modelId="{151D5465-C1A8-4F3C-80CE-73BEC03E3C9E}" type="presParOf" srcId="{A8280936-6D6D-403D-8F6B-93CEED39D055}" destId="{020EBD0A-FA2B-4426-B70B-B91514E5AE1A}" srcOrd="11" destOrd="0" presId="urn:microsoft.com/office/officeart/2005/8/layout/orgChart1"/>
    <dgm:cxn modelId="{AC430432-C2F8-4260-A445-59E3A8739532}" type="presParOf" srcId="{020EBD0A-FA2B-4426-B70B-B91514E5AE1A}" destId="{F123FF73-1A6B-4619-B6C0-0FA5F5B67E84}" srcOrd="0" destOrd="0" presId="urn:microsoft.com/office/officeart/2005/8/layout/orgChart1"/>
    <dgm:cxn modelId="{5F155237-D148-45B5-B6C1-E7FCF8854182}" type="presParOf" srcId="{F123FF73-1A6B-4619-B6C0-0FA5F5B67E84}" destId="{BD7B2CD2-A767-4455-927B-42A86F10FA1A}" srcOrd="0" destOrd="0" presId="urn:microsoft.com/office/officeart/2005/8/layout/orgChart1"/>
    <dgm:cxn modelId="{52429B95-89BC-4F03-9DB5-6C1CF93E55E3}" type="presParOf" srcId="{F123FF73-1A6B-4619-B6C0-0FA5F5B67E84}" destId="{DB1792F4-B47F-4582-8D6E-F68D282E4152}" srcOrd="1" destOrd="0" presId="urn:microsoft.com/office/officeart/2005/8/layout/orgChart1"/>
    <dgm:cxn modelId="{9DCBDD67-07A0-4463-AB41-03684B56867F}" type="presParOf" srcId="{020EBD0A-FA2B-4426-B70B-B91514E5AE1A}" destId="{7350076A-A628-448D-9D8B-351D111D5D66}" srcOrd="1" destOrd="0" presId="urn:microsoft.com/office/officeart/2005/8/layout/orgChart1"/>
    <dgm:cxn modelId="{ACE3D944-C76C-484E-83B1-081C3EF69CEE}" type="presParOf" srcId="{020EBD0A-FA2B-4426-B70B-B91514E5AE1A}" destId="{246FF8C8-9A42-46EA-9199-E4498A6CCBE7}" srcOrd="2" destOrd="0" presId="urn:microsoft.com/office/officeart/2005/8/layout/orgChart1"/>
    <dgm:cxn modelId="{6FDCBF25-7A08-4C65-B800-0A42EB8E0C96}" type="presParOf" srcId="{A8280936-6D6D-403D-8F6B-93CEED39D055}" destId="{1A2BF625-9E60-42A0-8841-0A94A7051167}" srcOrd="12" destOrd="0" presId="urn:microsoft.com/office/officeart/2005/8/layout/orgChart1"/>
    <dgm:cxn modelId="{B764C22F-3C8A-4B12-9A10-CCC608A44AD8}" type="presParOf" srcId="{A8280936-6D6D-403D-8F6B-93CEED39D055}" destId="{D1AF630C-2F89-4B28-9811-1E6E95502054}" srcOrd="13" destOrd="0" presId="urn:microsoft.com/office/officeart/2005/8/layout/orgChart1"/>
    <dgm:cxn modelId="{09981288-4DEC-4186-A602-450C8CD010A4}" type="presParOf" srcId="{D1AF630C-2F89-4B28-9811-1E6E95502054}" destId="{47E9C3CC-F454-4F96-BE1B-089F5064408A}" srcOrd="0" destOrd="0" presId="urn:microsoft.com/office/officeart/2005/8/layout/orgChart1"/>
    <dgm:cxn modelId="{2FA58302-0201-454B-8468-F6F4DB892FCB}" type="presParOf" srcId="{47E9C3CC-F454-4F96-BE1B-089F5064408A}" destId="{831454AA-FD88-4E38-AD55-51EC51AA6309}" srcOrd="0" destOrd="0" presId="urn:microsoft.com/office/officeart/2005/8/layout/orgChart1"/>
    <dgm:cxn modelId="{1AB65EE7-4B0F-43A6-BD7F-11B30E5FA9D7}" type="presParOf" srcId="{47E9C3CC-F454-4F96-BE1B-089F5064408A}" destId="{570DECC3-1F87-4C1F-AB14-E95EB5A5A507}" srcOrd="1" destOrd="0" presId="urn:microsoft.com/office/officeart/2005/8/layout/orgChart1"/>
    <dgm:cxn modelId="{A7277A21-1A25-4B36-9FED-B744FBD6F3EA}" type="presParOf" srcId="{D1AF630C-2F89-4B28-9811-1E6E95502054}" destId="{3A2F4744-7B60-45A5-9F08-62C84F52CEB1}" srcOrd="1" destOrd="0" presId="urn:microsoft.com/office/officeart/2005/8/layout/orgChart1"/>
    <dgm:cxn modelId="{0ABDBC02-A2A7-474A-A559-12FF14A6DB95}" type="presParOf" srcId="{D1AF630C-2F89-4B28-9811-1E6E95502054}" destId="{005305AB-3754-4333-9EE8-C4073256BFC4}" srcOrd="2" destOrd="0" presId="urn:microsoft.com/office/officeart/2005/8/layout/orgChart1"/>
    <dgm:cxn modelId="{DBD5952A-52F4-4DAF-A7A0-ABA0820FB7FF}" type="presParOf" srcId="{BF5F6317-157F-4F17-A473-83726EB7BA59}" destId="{5D53BDDD-2B3F-4D70-9725-1D5730F2855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CDFB08-D3CD-9245-AF82-4691A74CFB07}">
      <dsp:nvSpPr>
        <dsp:cNvPr id="0" name=""/>
        <dsp:cNvSpPr/>
      </dsp:nvSpPr>
      <dsp:spPr>
        <a:xfrm>
          <a:off x="2776" y="1201271"/>
          <a:ext cx="3383260" cy="1853201"/>
        </a:xfrm>
        <a:prstGeom prst="chevron">
          <a:avLst/>
        </a:prstGeom>
        <a:solidFill>
          <a:schemeClr val="accent1">
            <a:alpha val="9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033" tIns="86678" rIns="86678" bIns="86678" numCol="1" spcCol="1270" anchor="ctr" anchorCtr="0">
          <a:noAutofit/>
        </a:bodyPr>
        <a:lstStyle/>
        <a:p>
          <a:pPr marL="0" lvl="0" indent="0" algn="ctr" defTabSz="2889250">
            <a:lnSpc>
              <a:spcPct val="90000"/>
            </a:lnSpc>
            <a:spcBef>
              <a:spcPct val="0"/>
            </a:spcBef>
            <a:spcAft>
              <a:spcPct val="35000"/>
            </a:spcAft>
            <a:buNone/>
          </a:pPr>
          <a:r>
            <a:rPr lang="de-DE" sz="6500" kern="1200">
              <a:latin typeface="+mj-lt"/>
            </a:rPr>
            <a:t>  </a:t>
          </a:r>
        </a:p>
      </dsp:txBody>
      <dsp:txXfrm>
        <a:off x="929377" y="1201271"/>
        <a:ext cx="1530059" cy="1853201"/>
      </dsp:txXfrm>
    </dsp:sp>
    <dsp:sp modelId="{42D4B652-F125-7347-A066-3D43EA228845}">
      <dsp:nvSpPr>
        <dsp:cNvPr id="0" name=""/>
        <dsp:cNvSpPr/>
      </dsp:nvSpPr>
      <dsp:spPr>
        <a:xfrm>
          <a:off x="3047711" y="1189877"/>
          <a:ext cx="3383260" cy="1875990"/>
        </a:xfrm>
        <a:prstGeom prst="chevron">
          <a:avLst/>
        </a:prstGeom>
        <a:solidFill>
          <a:schemeClr val="tx2">
            <a:lumMod val="75000"/>
            <a:lumOff val="25000"/>
            <a:alpha val="7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033" tIns="86678" rIns="86678" bIns="86678" numCol="1" spcCol="1270" anchor="ctr" anchorCtr="0">
          <a:noAutofit/>
        </a:bodyPr>
        <a:lstStyle/>
        <a:p>
          <a:pPr marL="0" lvl="0" indent="0" algn="ctr" defTabSz="2889250">
            <a:lnSpc>
              <a:spcPct val="90000"/>
            </a:lnSpc>
            <a:spcBef>
              <a:spcPct val="0"/>
            </a:spcBef>
            <a:spcAft>
              <a:spcPct val="35000"/>
            </a:spcAft>
            <a:buNone/>
          </a:pPr>
          <a:r>
            <a:rPr lang="de-DE" sz="6500" kern="1200">
              <a:latin typeface="+mj-lt"/>
            </a:rPr>
            <a:t>  </a:t>
          </a:r>
        </a:p>
      </dsp:txBody>
      <dsp:txXfrm>
        <a:off x="3985706" y="1189877"/>
        <a:ext cx="1507270" cy="1875990"/>
      </dsp:txXfrm>
    </dsp:sp>
    <dsp:sp modelId="{4B8847F7-9BEB-7A45-8936-FA53374A2B9D}">
      <dsp:nvSpPr>
        <dsp:cNvPr id="0" name=""/>
        <dsp:cNvSpPr/>
      </dsp:nvSpPr>
      <dsp:spPr>
        <a:xfrm>
          <a:off x="6092645" y="1189877"/>
          <a:ext cx="3383260" cy="1875990"/>
        </a:xfrm>
        <a:prstGeom prst="chevron">
          <a:avLst/>
        </a:prstGeom>
        <a:solidFill>
          <a:schemeClr val="tx2">
            <a:lumMod val="50000"/>
            <a:lumOff val="50000"/>
            <a:alpha val="5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033" tIns="86678" rIns="86678" bIns="86678" numCol="1" spcCol="1270" anchor="ctr" anchorCtr="0">
          <a:noAutofit/>
        </a:bodyPr>
        <a:lstStyle/>
        <a:p>
          <a:pPr marL="0" lvl="0" indent="0" algn="ctr" defTabSz="2889250">
            <a:lnSpc>
              <a:spcPct val="90000"/>
            </a:lnSpc>
            <a:spcBef>
              <a:spcPct val="0"/>
            </a:spcBef>
            <a:spcAft>
              <a:spcPct val="35000"/>
            </a:spcAft>
            <a:buNone/>
          </a:pPr>
          <a:r>
            <a:rPr lang="de-DE" sz="6500" kern="1200">
              <a:latin typeface="+mj-lt"/>
            </a:rPr>
            <a:t>  </a:t>
          </a:r>
        </a:p>
      </dsp:txBody>
      <dsp:txXfrm>
        <a:off x="7030640" y="1189877"/>
        <a:ext cx="1507270" cy="187599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BF625-9E60-42A0-8841-0A94A7051167}">
      <dsp:nvSpPr>
        <dsp:cNvPr id="0" name=""/>
        <dsp:cNvSpPr/>
      </dsp:nvSpPr>
      <dsp:spPr>
        <a:xfrm>
          <a:off x="5912021" y="2890679"/>
          <a:ext cx="5187774" cy="486886"/>
        </a:xfrm>
        <a:custGeom>
          <a:avLst/>
          <a:gdLst/>
          <a:ahLst/>
          <a:cxnLst/>
          <a:rect l="0" t="0" r="0" b="0"/>
          <a:pathLst>
            <a:path>
              <a:moveTo>
                <a:pt x="0" y="0"/>
              </a:moveTo>
              <a:lnTo>
                <a:pt x="0" y="336659"/>
              </a:lnTo>
              <a:lnTo>
                <a:pt x="5187774" y="336659"/>
              </a:lnTo>
              <a:lnTo>
                <a:pt x="5187774"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E62BFB-F978-4947-AC2E-ECE10D87C711}">
      <dsp:nvSpPr>
        <dsp:cNvPr id="0" name=""/>
        <dsp:cNvSpPr/>
      </dsp:nvSpPr>
      <dsp:spPr>
        <a:xfrm>
          <a:off x="5912021" y="2890679"/>
          <a:ext cx="3462379" cy="486886"/>
        </a:xfrm>
        <a:custGeom>
          <a:avLst/>
          <a:gdLst/>
          <a:ahLst/>
          <a:cxnLst/>
          <a:rect l="0" t="0" r="0" b="0"/>
          <a:pathLst>
            <a:path>
              <a:moveTo>
                <a:pt x="0" y="0"/>
              </a:moveTo>
              <a:lnTo>
                <a:pt x="0" y="336659"/>
              </a:lnTo>
              <a:lnTo>
                <a:pt x="3462379" y="336659"/>
              </a:lnTo>
              <a:lnTo>
                <a:pt x="346237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92E412-D33C-4678-B2A4-39DCFDE8180E}">
      <dsp:nvSpPr>
        <dsp:cNvPr id="0" name=""/>
        <dsp:cNvSpPr/>
      </dsp:nvSpPr>
      <dsp:spPr>
        <a:xfrm>
          <a:off x="5912021" y="2890679"/>
          <a:ext cx="1731189" cy="486886"/>
        </a:xfrm>
        <a:custGeom>
          <a:avLst/>
          <a:gdLst/>
          <a:ahLst/>
          <a:cxnLst/>
          <a:rect l="0" t="0" r="0" b="0"/>
          <a:pathLst>
            <a:path>
              <a:moveTo>
                <a:pt x="0" y="0"/>
              </a:moveTo>
              <a:lnTo>
                <a:pt x="0" y="336659"/>
              </a:lnTo>
              <a:lnTo>
                <a:pt x="1731189" y="336659"/>
              </a:lnTo>
              <a:lnTo>
                <a:pt x="173118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39CC9C-AF45-4533-9C2E-59D6E5C453D3}">
      <dsp:nvSpPr>
        <dsp:cNvPr id="0" name=""/>
        <dsp:cNvSpPr/>
      </dsp:nvSpPr>
      <dsp:spPr>
        <a:xfrm>
          <a:off x="5866301" y="2890679"/>
          <a:ext cx="91440" cy="486886"/>
        </a:xfrm>
        <a:custGeom>
          <a:avLst/>
          <a:gdLst/>
          <a:ahLst/>
          <a:cxnLst/>
          <a:rect l="0" t="0" r="0" b="0"/>
          <a:pathLst>
            <a:path>
              <a:moveTo>
                <a:pt x="45720" y="0"/>
              </a:moveTo>
              <a:lnTo>
                <a:pt x="4572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78F295-1D2E-4856-8264-5165F89A6353}">
      <dsp:nvSpPr>
        <dsp:cNvPr id="0" name=""/>
        <dsp:cNvSpPr/>
      </dsp:nvSpPr>
      <dsp:spPr>
        <a:xfrm>
          <a:off x="4180831" y="2890679"/>
          <a:ext cx="1731189" cy="486886"/>
        </a:xfrm>
        <a:custGeom>
          <a:avLst/>
          <a:gdLst/>
          <a:ahLst/>
          <a:cxnLst/>
          <a:rect l="0" t="0" r="0" b="0"/>
          <a:pathLst>
            <a:path>
              <a:moveTo>
                <a:pt x="1731189" y="0"/>
              </a:moveTo>
              <a:lnTo>
                <a:pt x="173118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AFF494-9750-4F5F-BDA1-811021D1DDF9}">
      <dsp:nvSpPr>
        <dsp:cNvPr id="0" name=""/>
        <dsp:cNvSpPr/>
      </dsp:nvSpPr>
      <dsp:spPr>
        <a:xfrm>
          <a:off x="2449642" y="2890679"/>
          <a:ext cx="3462379" cy="486886"/>
        </a:xfrm>
        <a:custGeom>
          <a:avLst/>
          <a:gdLst/>
          <a:ahLst/>
          <a:cxnLst/>
          <a:rect l="0" t="0" r="0" b="0"/>
          <a:pathLst>
            <a:path>
              <a:moveTo>
                <a:pt x="3462379" y="0"/>
              </a:moveTo>
              <a:lnTo>
                <a:pt x="346237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198681-6C74-491D-A04C-D41456077FD3}">
      <dsp:nvSpPr>
        <dsp:cNvPr id="0" name=""/>
        <dsp:cNvSpPr/>
      </dsp:nvSpPr>
      <dsp:spPr>
        <a:xfrm>
          <a:off x="718452" y="2890679"/>
          <a:ext cx="5193568" cy="486886"/>
        </a:xfrm>
        <a:custGeom>
          <a:avLst/>
          <a:gdLst/>
          <a:ahLst/>
          <a:cxnLst/>
          <a:rect l="0" t="0" r="0" b="0"/>
          <a:pathLst>
            <a:path>
              <a:moveTo>
                <a:pt x="5193568" y="0"/>
              </a:moveTo>
              <a:lnTo>
                <a:pt x="5193568"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79534C-FABE-41EC-9477-057157AE7D42}">
      <dsp:nvSpPr>
        <dsp:cNvPr id="0" name=""/>
        <dsp:cNvSpPr/>
      </dsp:nvSpPr>
      <dsp:spPr>
        <a:xfrm>
          <a:off x="5196653" y="2175312"/>
          <a:ext cx="1430735" cy="71536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TTM</a:t>
          </a:r>
        </a:p>
      </dsp:txBody>
      <dsp:txXfrm>
        <a:off x="5196653" y="2175312"/>
        <a:ext cx="1430735" cy="715367"/>
      </dsp:txXfrm>
    </dsp:sp>
    <dsp:sp modelId="{474A49E1-51C7-4BAE-AAB3-3AF1BD7302DD}">
      <dsp:nvSpPr>
        <dsp:cNvPr id="0" name=""/>
        <dsp:cNvSpPr/>
      </dsp:nvSpPr>
      <dsp:spPr>
        <a:xfrm>
          <a:off x="3085"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Erkunden</a:t>
          </a:r>
        </a:p>
      </dsp:txBody>
      <dsp:txXfrm>
        <a:off x="3085" y="3377566"/>
        <a:ext cx="1430735" cy="2231217"/>
      </dsp:txXfrm>
    </dsp:sp>
    <dsp:sp modelId="{4C9E4E37-DC43-4626-8FF7-622386A64E29}">
      <dsp:nvSpPr>
        <dsp:cNvPr id="0" name=""/>
        <dsp:cNvSpPr/>
      </dsp:nvSpPr>
      <dsp:spPr>
        <a:xfrm>
          <a:off x="173427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Nachfragen</a:t>
          </a:r>
        </a:p>
      </dsp:txBody>
      <dsp:txXfrm>
        <a:off x="1734274" y="3377566"/>
        <a:ext cx="1430735" cy="2231217"/>
      </dsp:txXfrm>
    </dsp:sp>
    <dsp:sp modelId="{48045BC3-DE4E-44D4-AA2D-1E562FEA5F92}">
      <dsp:nvSpPr>
        <dsp:cNvPr id="0" name=""/>
        <dsp:cNvSpPr/>
      </dsp:nvSpPr>
      <dsp:spPr>
        <a:xfrm>
          <a:off x="346546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Einfordern</a:t>
          </a:r>
        </a:p>
      </dsp:txBody>
      <dsp:txXfrm>
        <a:off x="3465464" y="3377566"/>
        <a:ext cx="1430735" cy="2231217"/>
      </dsp:txXfrm>
    </dsp:sp>
    <dsp:sp modelId="{85E85437-A3EF-42AF-8BED-576A957314EF}">
      <dsp:nvSpPr>
        <dsp:cNvPr id="0" name=""/>
        <dsp:cNvSpPr/>
      </dsp:nvSpPr>
      <dsp:spPr>
        <a:xfrm>
          <a:off x="519665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err="1">
              <a:latin typeface="+mn-lt"/>
            </a:rPr>
            <a:t>Anregen</a:t>
          </a:r>
          <a:endParaRPr lang="en-US" sz="1900" b="1" kern="1200">
            <a:latin typeface="+mn-lt"/>
          </a:endParaRPr>
        </a:p>
      </dsp:txBody>
      <dsp:txXfrm>
        <a:off x="5196653" y="3377566"/>
        <a:ext cx="1430735" cy="2231217"/>
      </dsp:txXfrm>
    </dsp:sp>
    <dsp:sp modelId="{0E751CC3-6C35-486C-9BFB-9F4D2DED5C04}">
      <dsp:nvSpPr>
        <dsp:cNvPr id="0" name=""/>
        <dsp:cNvSpPr/>
      </dsp:nvSpPr>
      <dsp:spPr>
        <a:xfrm>
          <a:off x="692784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Wiedergeben</a:t>
          </a:r>
        </a:p>
      </dsp:txBody>
      <dsp:txXfrm>
        <a:off x="6927843" y="3377566"/>
        <a:ext cx="1430735" cy="2231217"/>
      </dsp:txXfrm>
    </dsp:sp>
    <dsp:sp modelId="{BD7B2CD2-A767-4455-927B-42A86F10FA1A}">
      <dsp:nvSpPr>
        <dsp:cNvPr id="0" name=""/>
        <dsp:cNvSpPr/>
      </dsp:nvSpPr>
      <dsp:spPr>
        <a:xfrm>
          <a:off x="865903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Fokusssieren</a:t>
          </a:r>
        </a:p>
      </dsp:txBody>
      <dsp:txXfrm>
        <a:off x="8659033" y="3377566"/>
        <a:ext cx="1430735" cy="2231217"/>
      </dsp:txXfrm>
    </dsp:sp>
    <dsp:sp modelId="{831454AA-FD88-4E38-AD55-51EC51AA6309}">
      <dsp:nvSpPr>
        <dsp:cNvPr id="0" name=""/>
        <dsp:cNvSpPr/>
      </dsp:nvSpPr>
      <dsp:spPr>
        <a:xfrm>
          <a:off x="10384428"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Strukturieren</a:t>
          </a:r>
        </a:p>
      </dsp:txBody>
      <dsp:txXfrm>
        <a:off x="10384428" y="3377566"/>
        <a:ext cx="1430735" cy="22312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BF625-9E60-42A0-8841-0A94A7051167}">
      <dsp:nvSpPr>
        <dsp:cNvPr id="0" name=""/>
        <dsp:cNvSpPr/>
      </dsp:nvSpPr>
      <dsp:spPr>
        <a:xfrm>
          <a:off x="5912021" y="2890679"/>
          <a:ext cx="5187774" cy="486886"/>
        </a:xfrm>
        <a:custGeom>
          <a:avLst/>
          <a:gdLst/>
          <a:ahLst/>
          <a:cxnLst/>
          <a:rect l="0" t="0" r="0" b="0"/>
          <a:pathLst>
            <a:path>
              <a:moveTo>
                <a:pt x="0" y="0"/>
              </a:moveTo>
              <a:lnTo>
                <a:pt x="0" y="336659"/>
              </a:lnTo>
              <a:lnTo>
                <a:pt x="5187774" y="336659"/>
              </a:lnTo>
              <a:lnTo>
                <a:pt x="5187774"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E62BFB-F978-4947-AC2E-ECE10D87C711}">
      <dsp:nvSpPr>
        <dsp:cNvPr id="0" name=""/>
        <dsp:cNvSpPr/>
      </dsp:nvSpPr>
      <dsp:spPr>
        <a:xfrm>
          <a:off x="5912021" y="2890679"/>
          <a:ext cx="3462379" cy="486886"/>
        </a:xfrm>
        <a:custGeom>
          <a:avLst/>
          <a:gdLst/>
          <a:ahLst/>
          <a:cxnLst/>
          <a:rect l="0" t="0" r="0" b="0"/>
          <a:pathLst>
            <a:path>
              <a:moveTo>
                <a:pt x="0" y="0"/>
              </a:moveTo>
              <a:lnTo>
                <a:pt x="0" y="336659"/>
              </a:lnTo>
              <a:lnTo>
                <a:pt x="3462379" y="336659"/>
              </a:lnTo>
              <a:lnTo>
                <a:pt x="346237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92E412-D33C-4678-B2A4-39DCFDE8180E}">
      <dsp:nvSpPr>
        <dsp:cNvPr id="0" name=""/>
        <dsp:cNvSpPr/>
      </dsp:nvSpPr>
      <dsp:spPr>
        <a:xfrm>
          <a:off x="5912021" y="2890679"/>
          <a:ext cx="1731189" cy="486886"/>
        </a:xfrm>
        <a:custGeom>
          <a:avLst/>
          <a:gdLst/>
          <a:ahLst/>
          <a:cxnLst/>
          <a:rect l="0" t="0" r="0" b="0"/>
          <a:pathLst>
            <a:path>
              <a:moveTo>
                <a:pt x="0" y="0"/>
              </a:moveTo>
              <a:lnTo>
                <a:pt x="0" y="336659"/>
              </a:lnTo>
              <a:lnTo>
                <a:pt x="1731189" y="336659"/>
              </a:lnTo>
              <a:lnTo>
                <a:pt x="173118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39CC9C-AF45-4533-9C2E-59D6E5C453D3}">
      <dsp:nvSpPr>
        <dsp:cNvPr id="0" name=""/>
        <dsp:cNvSpPr/>
      </dsp:nvSpPr>
      <dsp:spPr>
        <a:xfrm>
          <a:off x="5866301" y="2890679"/>
          <a:ext cx="91440" cy="486886"/>
        </a:xfrm>
        <a:custGeom>
          <a:avLst/>
          <a:gdLst/>
          <a:ahLst/>
          <a:cxnLst/>
          <a:rect l="0" t="0" r="0" b="0"/>
          <a:pathLst>
            <a:path>
              <a:moveTo>
                <a:pt x="45720" y="0"/>
              </a:moveTo>
              <a:lnTo>
                <a:pt x="4572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78F295-1D2E-4856-8264-5165F89A6353}">
      <dsp:nvSpPr>
        <dsp:cNvPr id="0" name=""/>
        <dsp:cNvSpPr/>
      </dsp:nvSpPr>
      <dsp:spPr>
        <a:xfrm>
          <a:off x="4180831" y="2890679"/>
          <a:ext cx="1731189" cy="486886"/>
        </a:xfrm>
        <a:custGeom>
          <a:avLst/>
          <a:gdLst/>
          <a:ahLst/>
          <a:cxnLst/>
          <a:rect l="0" t="0" r="0" b="0"/>
          <a:pathLst>
            <a:path>
              <a:moveTo>
                <a:pt x="1731189" y="0"/>
              </a:moveTo>
              <a:lnTo>
                <a:pt x="173118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AFF494-9750-4F5F-BDA1-811021D1DDF9}">
      <dsp:nvSpPr>
        <dsp:cNvPr id="0" name=""/>
        <dsp:cNvSpPr/>
      </dsp:nvSpPr>
      <dsp:spPr>
        <a:xfrm>
          <a:off x="2449642" y="2890679"/>
          <a:ext cx="3462379" cy="486886"/>
        </a:xfrm>
        <a:custGeom>
          <a:avLst/>
          <a:gdLst/>
          <a:ahLst/>
          <a:cxnLst/>
          <a:rect l="0" t="0" r="0" b="0"/>
          <a:pathLst>
            <a:path>
              <a:moveTo>
                <a:pt x="3462379" y="0"/>
              </a:moveTo>
              <a:lnTo>
                <a:pt x="346237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198681-6C74-491D-A04C-D41456077FD3}">
      <dsp:nvSpPr>
        <dsp:cNvPr id="0" name=""/>
        <dsp:cNvSpPr/>
      </dsp:nvSpPr>
      <dsp:spPr>
        <a:xfrm>
          <a:off x="718452" y="2890679"/>
          <a:ext cx="5193568" cy="486886"/>
        </a:xfrm>
        <a:custGeom>
          <a:avLst/>
          <a:gdLst/>
          <a:ahLst/>
          <a:cxnLst/>
          <a:rect l="0" t="0" r="0" b="0"/>
          <a:pathLst>
            <a:path>
              <a:moveTo>
                <a:pt x="5193568" y="0"/>
              </a:moveTo>
              <a:lnTo>
                <a:pt x="5193568"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79534C-FABE-41EC-9477-057157AE7D42}">
      <dsp:nvSpPr>
        <dsp:cNvPr id="0" name=""/>
        <dsp:cNvSpPr/>
      </dsp:nvSpPr>
      <dsp:spPr>
        <a:xfrm>
          <a:off x="5196653" y="2175312"/>
          <a:ext cx="1430735" cy="71536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TTM</a:t>
          </a:r>
        </a:p>
      </dsp:txBody>
      <dsp:txXfrm>
        <a:off x="5196653" y="2175312"/>
        <a:ext cx="1430735" cy="715367"/>
      </dsp:txXfrm>
    </dsp:sp>
    <dsp:sp modelId="{474A49E1-51C7-4BAE-AAB3-3AF1BD7302DD}">
      <dsp:nvSpPr>
        <dsp:cNvPr id="0" name=""/>
        <dsp:cNvSpPr/>
      </dsp:nvSpPr>
      <dsp:spPr>
        <a:xfrm>
          <a:off x="3085"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err="1">
              <a:latin typeface="+mn-lt"/>
            </a:rPr>
            <a:t>Erkunden</a:t>
          </a:r>
          <a:endParaRPr lang="en-US" sz="1900" b="1" kern="1200">
            <a:latin typeface="+mn-lt"/>
          </a:endParaRPr>
        </a:p>
      </dsp:txBody>
      <dsp:txXfrm>
        <a:off x="3085" y="3377566"/>
        <a:ext cx="1430735" cy="2231217"/>
      </dsp:txXfrm>
    </dsp:sp>
    <dsp:sp modelId="{4C9E4E37-DC43-4626-8FF7-622386A64E29}">
      <dsp:nvSpPr>
        <dsp:cNvPr id="0" name=""/>
        <dsp:cNvSpPr/>
      </dsp:nvSpPr>
      <dsp:spPr>
        <a:xfrm>
          <a:off x="1734274"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Nachfragen</a:t>
          </a:r>
        </a:p>
      </dsp:txBody>
      <dsp:txXfrm>
        <a:off x="1734274" y="3377566"/>
        <a:ext cx="1430735" cy="2231217"/>
      </dsp:txXfrm>
    </dsp:sp>
    <dsp:sp modelId="{48045BC3-DE4E-44D4-AA2D-1E562FEA5F92}">
      <dsp:nvSpPr>
        <dsp:cNvPr id="0" name=""/>
        <dsp:cNvSpPr/>
      </dsp:nvSpPr>
      <dsp:spPr>
        <a:xfrm>
          <a:off x="3465464"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err="1">
              <a:latin typeface="+mn-lt"/>
            </a:rPr>
            <a:t>Heraus-fordern</a:t>
          </a:r>
          <a:endParaRPr lang="en-US" sz="1900" b="1" kern="1200">
            <a:latin typeface="+mn-lt"/>
          </a:endParaRPr>
        </a:p>
      </dsp:txBody>
      <dsp:txXfrm>
        <a:off x="3465464" y="3377566"/>
        <a:ext cx="1430735" cy="2231217"/>
      </dsp:txXfrm>
    </dsp:sp>
    <dsp:sp modelId="{85E85437-A3EF-42AF-8BED-576A957314EF}">
      <dsp:nvSpPr>
        <dsp:cNvPr id="0" name=""/>
        <dsp:cNvSpPr/>
      </dsp:nvSpPr>
      <dsp:spPr>
        <a:xfrm>
          <a:off x="5196653"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err="1">
              <a:latin typeface="+mn-lt"/>
            </a:rPr>
            <a:t>Anregen</a:t>
          </a:r>
          <a:endParaRPr lang="en-US" sz="1900" b="1" kern="1200">
            <a:latin typeface="+mn-lt"/>
          </a:endParaRPr>
        </a:p>
      </dsp:txBody>
      <dsp:txXfrm>
        <a:off x="5196653" y="3377566"/>
        <a:ext cx="1430735" cy="2231217"/>
      </dsp:txXfrm>
    </dsp:sp>
    <dsp:sp modelId="{0E751CC3-6C35-486C-9BFB-9F4D2DED5C04}">
      <dsp:nvSpPr>
        <dsp:cNvPr id="0" name=""/>
        <dsp:cNvSpPr/>
      </dsp:nvSpPr>
      <dsp:spPr>
        <a:xfrm>
          <a:off x="6927843"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Wiedergeben</a:t>
          </a:r>
        </a:p>
      </dsp:txBody>
      <dsp:txXfrm>
        <a:off x="6927843" y="3377566"/>
        <a:ext cx="1430735" cy="2231217"/>
      </dsp:txXfrm>
    </dsp:sp>
    <dsp:sp modelId="{BD7B2CD2-A767-4455-927B-42A86F10FA1A}">
      <dsp:nvSpPr>
        <dsp:cNvPr id="0" name=""/>
        <dsp:cNvSpPr/>
      </dsp:nvSpPr>
      <dsp:spPr>
        <a:xfrm>
          <a:off x="8659033"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Fokussieren</a:t>
          </a:r>
        </a:p>
      </dsp:txBody>
      <dsp:txXfrm>
        <a:off x="8659033" y="3377566"/>
        <a:ext cx="1430735" cy="2231217"/>
      </dsp:txXfrm>
    </dsp:sp>
    <dsp:sp modelId="{831454AA-FD88-4E38-AD55-51EC51AA6309}">
      <dsp:nvSpPr>
        <dsp:cNvPr id="0" name=""/>
        <dsp:cNvSpPr/>
      </dsp:nvSpPr>
      <dsp:spPr>
        <a:xfrm>
          <a:off x="10384428"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err="1">
              <a:latin typeface="+mn-lt"/>
            </a:rPr>
            <a:t>Strukturieren</a:t>
          </a:r>
          <a:endParaRPr lang="en-US" sz="1900" b="1" kern="1200">
            <a:latin typeface="+mn-lt"/>
          </a:endParaRPr>
        </a:p>
      </dsp:txBody>
      <dsp:txXfrm>
        <a:off x="10384428" y="3377566"/>
        <a:ext cx="1430735" cy="22312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BF625-9E60-42A0-8841-0A94A7051167}">
      <dsp:nvSpPr>
        <dsp:cNvPr id="0" name=""/>
        <dsp:cNvSpPr/>
      </dsp:nvSpPr>
      <dsp:spPr>
        <a:xfrm>
          <a:off x="5912021" y="2890679"/>
          <a:ext cx="5187774" cy="486886"/>
        </a:xfrm>
        <a:custGeom>
          <a:avLst/>
          <a:gdLst/>
          <a:ahLst/>
          <a:cxnLst/>
          <a:rect l="0" t="0" r="0" b="0"/>
          <a:pathLst>
            <a:path>
              <a:moveTo>
                <a:pt x="0" y="0"/>
              </a:moveTo>
              <a:lnTo>
                <a:pt x="0" y="336659"/>
              </a:lnTo>
              <a:lnTo>
                <a:pt x="5187774" y="336659"/>
              </a:lnTo>
              <a:lnTo>
                <a:pt x="5187774"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E62BFB-F978-4947-AC2E-ECE10D87C711}">
      <dsp:nvSpPr>
        <dsp:cNvPr id="0" name=""/>
        <dsp:cNvSpPr/>
      </dsp:nvSpPr>
      <dsp:spPr>
        <a:xfrm>
          <a:off x="5912021" y="2890679"/>
          <a:ext cx="3462379" cy="486886"/>
        </a:xfrm>
        <a:custGeom>
          <a:avLst/>
          <a:gdLst/>
          <a:ahLst/>
          <a:cxnLst/>
          <a:rect l="0" t="0" r="0" b="0"/>
          <a:pathLst>
            <a:path>
              <a:moveTo>
                <a:pt x="0" y="0"/>
              </a:moveTo>
              <a:lnTo>
                <a:pt x="0" y="336659"/>
              </a:lnTo>
              <a:lnTo>
                <a:pt x="3462379" y="336659"/>
              </a:lnTo>
              <a:lnTo>
                <a:pt x="346237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92E412-D33C-4678-B2A4-39DCFDE8180E}">
      <dsp:nvSpPr>
        <dsp:cNvPr id="0" name=""/>
        <dsp:cNvSpPr/>
      </dsp:nvSpPr>
      <dsp:spPr>
        <a:xfrm>
          <a:off x="5912021" y="2890679"/>
          <a:ext cx="1731189" cy="486886"/>
        </a:xfrm>
        <a:custGeom>
          <a:avLst/>
          <a:gdLst/>
          <a:ahLst/>
          <a:cxnLst/>
          <a:rect l="0" t="0" r="0" b="0"/>
          <a:pathLst>
            <a:path>
              <a:moveTo>
                <a:pt x="0" y="0"/>
              </a:moveTo>
              <a:lnTo>
                <a:pt x="0" y="336659"/>
              </a:lnTo>
              <a:lnTo>
                <a:pt x="1731189" y="336659"/>
              </a:lnTo>
              <a:lnTo>
                <a:pt x="173118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39CC9C-AF45-4533-9C2E-59D6E5C453D3}">
      <dsp:nvSpPr>
        <dsp:cNvPr id="0" name=""/>
        <dsp:cNvSpPr/>
      </dsp:nvSpPr>
      <dsp:spPr>
        <a:xfrm>
          <a:off x="5866301" y="2890679"/>
          <a:ext cx="91440" cy="486886"/>
        </a:xfrm>
        <a:custGeom>
          <a:avLst/>
          <a:gdLst/>
          <a:ahLst/>
          <a:cxnLst/>
          <a:rect l="0" t="0" r="0" b="0"/>
          <a:pathLst>
            <a:path>
              <a:moveTo>
                <a:pt x="45720" y="0"/>
              </a:moveTo>
              <a:lnTo>
                <a:pt x="4572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78F295-1D2E-4856-8264-5165F89A6353}">
      <dsp:nvSpPr>
        <dsp:cNvPr id="0" name=""/>
        <dsp:cNvSpPr/>
      </dsp:nvSpPr>
      <dsp:spPr>
        <a:xfrm>
          <a:off x="4180831" y="2890679"/>
          <a:ext cx="1731189" cy="486886"/>
        </a:xfrm>
        <a:custGeom>
          <a:avLst/>
          <a:gdLst/>
          <a:ahLst/>
          <a:cxnLst/>
          <a:rect l="0" t="0" r="0" b="0"/>
          <a:pathLst>
            <a:path>
              <a:moveTo>
                <a:pt x="1731189" y="0"/>
              </a:moveTo>
              <a:lnTo>
                <a:pt x="173118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AFF494-9750-4F5F-BDA1-811021D1DDF9}">
      <dsp:nvSpPr>
        <dsp:cNvPr id="0" name=""/>
        <dsp:cNvSpPr/>
      </dsp:nvSpPr>
      <dsp:spPr>
        <a:xfrm>
          <a:off x="2449642" y="2890679"/>
          <a:ext cx="3462379" cy="486886"/>
        </a:xfrm>
        <a:custGeom>
          <a:avLst/>
          <a:gdLst/>
          <a:ahLst/>
          <a:cxnLst/>
          <a:rect l="0" t="0" r="0" b="0"/>
          <a:pathLst>
            <a:path>
              <a:moveTo>
                <a:pt x="3462379" y="0"/>
              </a:moveTo>
              <a:lnTo>
                <a:pt x="346237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198681-6C74-491D-A04C-D41456077FD3}">
      <dsp:nvSpPr>
        <dsp:cNvPr id="0" name=""/>
        <dsp:cNvSpPr/>
      </dsp:nvSpPr>
      <dsp:spPr>
        <a:xfrm>
          <a:off x="718452" y="2890679"/>
          <a:ext cx="5193568" cy="486886"/>
        </a:xfrm>
        <a:custGeom>
          <a:avLst/>
          <a:gdLst/>
          <a:ahLst/>
          <a:cxnLst/>
          <a:rect l="0" t="0" r="0" b="0"/>
          <a:pathLst>
            <a:path>
              <a:moveTo>
                <a:pt x="5193568" y="0"/>
              </a:moveTo>
              <a:lnTo>
                <a:pt x="5193568"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79534C-FABE-41EC-9477-057157AE7D42}">
      <dsp:nvSpPr>
        <dsp:cNvPr id="0" name=""/>
        <dsp:cNvSpPr/>
      </dsp:nvSpPr>
      <dsp:spPr>
        <a:xfrm>
          <a:off x="5196653" y="2175312"/>
          <a:ext cx="1430735" cy="71536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0" kern="1200">
              <a:latin typeface="+mn-lt"/>
            </a:rPr>
            <a:t>TTM</a:t>
          </a:r>
        </a:p>
      </dsp:txBody>
      <dsp:txXfrm>
        <a:off x="5196653" y="2175312"/>
        <a:ext cx="1430735" cy="715367"/>
      </dsp:txXfrm>
    </dsp:sp>
    <dsp:sp modelId="{474A49E1-51C7-4BAE-AAB3-3AF1BD7302DD}">
      <dsp:nvSpPr>
        <dsp:cNvPr id="0" name=""/>
        <dsp:cNvSpPr/>
      </dsp:nvSpPr>
      <dsp:spPr>
        <a:xfrm>
          <a:off x="3085"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err="1">
              <a:latin typeface="+mn-lt"/>
            </a:rPr>
            <a:t>Erkunden</a:t>
          </a:r>
          <a:endParaRPr lang="en-US" sz="1900" b="1" kern="1200">
            <a:latin typeface="+mn-lt"/>
          </a:endParaRPr>
        </a:p>
      </dsp:txBody>
      <dsp:txXfrm>
        <a:off x="3085" y="3377566"/>
        <a:ext cx="1430735" cy="2231217"/>
      </dsp:txXfrm>
    </dsp:sp>
    <dsp:sp modelId="{4C9E4E37-DC43-4626-8FF7-622386A64E29}">
      <dsp:nvSpPr>
        <dsp:cNvPr id="0" name=""/>
        <dsp:cNvSpPr/>
      </dsp:nvSpPr>
      <dsp:spPr>
        <a:xfrm>
          <a:off x="173427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0" kern="1200">
              <a:latin typeface="+mn-lt"/>
            </a:rPr>
            <a:t>Nachfragen</a:t>
          </a:r>
        </a:p>
      </dsp:txBody>
      <dsp:txXfrm>
        <a:off x="1734274" y="3377566"/>
        <a:ext cx="1430735" cy="2231217"/>
      </dsp:txXfrm>
    </dsp:sp>
    <dsp:sp modelId="{48045BC3-DE4E-44D4-AA2D-1E562FEA5F92}">
      <dsp:nvSpPr>
        <dsp:cNvPr id="0" name=""/>
        <dsp:cNvSpPr/>
      </dsp:nvSpPr>
      <dsp:spPr>
        <a:xfrm>
          <a:off x="346546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0" kern="1200" err="1">
              <a:latin typeface="+mn-lt"/>
            </a:rPr>
            <a:t>Heraus-fordern</a:t>
          </a:r>
          <a:endParaRPr lang="en-US" sz="1900" b="0" kern="1200">
            <a:latin typeface="+mn-lt"/>
          </a:endParaRPr>
        </a:p>
      </dsp:txBody>
      <dsp:txXfrm>
        <a:off x="3465464" y="3377566"/>
        <a:ext cx="1430735" cy="2231217"/>
      </dsp:txXfrm>
    </dsp:sp>
    <dsp:sp modelId="{85E85437-A3EF-42AF-8BED-576A957314EF}">
      <dsp:nvSpPr>
        <dsp:cNvPr id="0" name=""/>
        <dsp:cNvSpPr/>
      </dsp:nvSpPr>
      <dsp:spPr>
        <a:xfrm>
          <a:off x="519665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0" kern="1200" err="1">
              <a:latin typeface="+mn-lt"/>
            </a:rPr>
            <a:t>Anregen</a:t>
          </a:r>
          <a:endParaRPr lang="en-US" sz="1900" b="0" kern="1200">
            <a:latin typeface="+mn-lt"/>
          </a:endParaRPr>
        </a:p>
      </dsp:txBody>
      <dsp:txXfrm>
        <a:off x="5196653" y="3377566"/>
        <a:ext cx="1430735" cy="2231217"/>
      </dsp:txXfrm>
    </dsp:sp>
    <dsp:sp modelId="{0E751CC3-6C35-486C-9BFB-9F4D2DED5C04}">
      <dsp:nvSpPr>
        <dsp:cNvPr id="0" name=""/>
        <dsp:cNvSpPr/>
      </dsp:nvSpPr>
      <dsp:spPr>
        <a:xfrm>
          <a:off x="692784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0" kern="1200">
              <a:latin typeface="+mn-lt"/>
            </a:rPr>
            <a:t>Wiedergeben</a:t>
          </a:r>
        </a:p>
      </dsp:txBody>
      <dsp:txXfrm>
        <a:off x="6927843" y="3377566"/>
        <a:ext cx="1430735" cy="2231217"/>
      </dsp:txXfrm>
    </dsp:sp>
    <dsp:sp modelId="{BD7B2CD2-A767-4455-927B-42A86F10FA1A}">
      <dsp:nvSpPr>
        <dsp:cNvPr id="0" name=""/>
        <dsp:cNvSpPr/>
      </dsp:nvSpPr>
      <dsp:spPr>
        <a:xfrm>
          <a:off x="865903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0" kern="1200">
              <a:latin typeface="+mn-lt"/>
            </a:rPr>
            <a:t>Fokussieren</a:t>
          </a:r>
        </a:p>
      </dsp:txBody>
      <dsp:txXfrm>
        <a:off x="8659033" y="3377566"/>
        <a:ext cx="1430735" cy="2231217"/>
      </dsp:txXfrm>
    </dsp:sp>
    <dsp:sp modelId="{831454AA-FD88-4E38-AD55-51EC51AA6309}">
      <dsp:nvSpPr>
        <dsp:cNvPr id="0" name=""/>
        <dsp:cNvSpPr/>
      </dsp:nvSpPr>
      <dsp:spPr>
        <a:xfrm>
          <a:off x="10384428"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0" kern="1200">
              <a:latin typeface="+mn-lt"/>
            </a:rPr>
            <a:t>Strukturieren</a:t>
          </a:r>
        </a:p>
      </dsp:txBody>
      <dsp:txXfrm>
        <a:off x="10384428" y="3377566"/>
        <a:ext cx="1430735" cy="22312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BF625-9E60-42A0-8841-0A94A7051167}">
      <dsp:nvSpPr>
        <dsp:cNvPr id="0" name=""/>
        <dsp:cNvSpPr/>
      </dsp:nvSpPr>
      <dsp:spPr>
        <a:xfrm>
          <a:off x="5912021" y="2890679"/>
          <a:ext cx="5187774" cy="486886"/>
        </a:xfrm>
        <a:custGeom>
          <a:avLst/>
          <a:gdLst/>
          <a:ahLst/>
          <a:cxnLst/>
          <a:rect l="0" t="0" r="0" b="0"/>
          <a:pathLst>
            <a:path>
              <a:moveTo>
                <a:pt x="0" y="0"/>
              </a:moveTo>
              <a:lnTo>
                <a:pt x="0" y="336659"/>
              </a:lnTo>
              <a:lnTo>
                <a:pt x="5187774" y="336659"/>
              </a:lnTo>
              <a:lnTo>
                <a:pt x="5187774"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E62BFB-F978-4947-AC2E-ECE10D87C711}">
      <dsp:nvSpPr>
        <dsp:cNvPr id="0" name=""/>
        <dsp:cNvSpPr/>
      </dsp:nvSpPr>
      <dsp:spPr>
        <a:xfrm>
          <a:off x="5912021" y="2890679"/>
          <a:ext cx="3462379" cy="486886"/>
        </a:xfrm>
        <a:custGeom>
          <a:avLst/>
          <a:gdLst/>
          <a:ahLst/>
          <a:cxnLst/>
          <a:rect l="0" t="0" r="0" b="0"/>
          <a:pathLst>
            <a:path>
              <a:moveTo>
                <a:pt x="0" y="0"/>
              </a:moveTo>
              <a:lnTo>
                <a:pt x="0" y="336659"/>
              </a:lnTo>
              <a:lnTo>
                <a:pt x="3462379" y="336659"/>
              </a:lnTo>
              <a:lnTo>
                <a:pt x="346237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92E412-D33C-4678-B2A4-39DCFDE8180E}">
      <dsp:nvSpPr>
        <dsp:cNvPr id="0" name=""/>
        <dsp:cNvSpPr/>
      </dsp:nvSpPr>
      <dsp:spPr>
        <a:xfrm>
          <a:off x="5912021" y="2890679"/>
          <a:ext cx="1731189" cy="486886"/>
        </a:xfrm>
        <a:custGeom>
          <a:avLst/>
          <a:gdLst/>
          <a:ahLst/>
          <a:cxnLst/>
          <a:rect l="0" t="0" r="0" b="0"/>
          <a:pathLst>
            <a:path>
              <a:moveTo>
                <a:pt x="0" y="0"/>
              </a:moveTo>
              <a:lnTo>
                <a:pt x="0" y="336659"/>
              </a:lnTo>
              <a:lnTo>
                <a:pt x="1731189" y="336659"/>
              </a:lnTo>
              <a:lnTo>
                <a:pt x="173118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39CC9C-AF45-4533-9C2E-59D6E5C453D3}">
      <dsp:nvSpPr>
        <dsp:cNvPr id="0" name=""/>
        <dsp:cNvSpPr/>
      </dsp:nvSpPr>
      <dsp:spPr>
        <a:xfrm>
          <a:off x="5866301" y="2890679"/>
          <a:ext cx="91440" cy="486886"/>
        </a:xfrm>
        <a:custGeom>
          <a:avLst/>
          <a:gdLst/>
          <a:ahLst/>
          <a:cxnLst/>
          <a:rect l="0" t="0" r="0" b="0"/>
          <a:pathLst>
            <a:path>
              <a:moveTo>
                <a:pt x="45720" y="0"/>
              </a:moveTo>
              <a:lnTo>
                <a:pt x="4572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78F295-1D2E-4856-8264-5165F89A6353}">
      <dsp:nvSpPr>
        <dsp:cNvPr id="0" name=""/>
        <dsp:cNvSpPr/>
      </dsp:nvSpPr>
      <dsp:spPr>
        <a:xfrm>
          <a:off x="4180831" y="2890679"/>
          <a:ext cx="1731189" cy="486886"/>
        </a:xfrm>
        <a:custGeom>
          <a:avLst/>
          <a:gdLst/>
          <a:ahLst/>
          <a:cxnLst/>
          <a:rect l="0" t="0" r="0" b="0"/>
          <a:pathLst>
            <a:path>
              <a:moveTo>
                <a:pt x="1731189" y="0"/>
              </a:moveTo>
              <a:lnTo>
                <a:pt x="173118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AFF494-9750-4F5F-BDA1-811021D1DDF9}">
      <dsp:nvSpPr>
        <dsp:cNvPr id="0" name=""/>
        <dsp:cNvSpPr/>
      </dsp:nvSpPr>
      <dsp:spPr>
        <a:xfrm>
          <a:off x="2449642" y="2890679"/>
          <a:ext cx="3462379" cy="486886"/>
        </a:xfrm>
        <a:custGeom>
          <a:avLst/>
          <a:gdLst/>
          <a:ahLst/>
          <a:cxnLst/>
          <a:rect l="0" t="0" r="0" b="0"/>
          <a:pathLst>
            <a:path>
              <a:moveTo>
                <a:pt x="3462379" y="0"/>
              </a:moveTo>
              <a:lnTo>
                <a:pt x="346237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198681-6C74-491D-A04C-D41456077FD3}">
      <dsp:nvSpPr>
        <dsp:cNvPr id="0" name=""/>
        <dsp:cNvSpPr/>
      </dsp:nvSpPr>
      <dsp:spPr>
        <a:xfrm>
          <a:off x="718452" y="2890679"/>
          <a:ext cx="5193568" cy="486886"/>
        </a:xfrm>
        <a:custGeom>
          <a:avLst/>
          <a:gdLst/>
          <a:ahLst/>
          <a:cxnLst/>
          <a:rect l="0" t="0" r="0" b="0"/>
          <a:pathLst>
            <a:path>
              <a:moveTo>
                <a:pt x="5193568" y="0"/>
              </a:moveTo>
              <a:lnTo>
                <a:pt x="5193568"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79534C-FABE-41EC-9477-057157AE7D42}">
      <dsp:nvSpPr>
        <dsp:cNvPr id="0" name=""/>
        <dsp:cNvSpPr/>
      </dsp:nvSpPr>
      <dsp:spPr>
        <a:xfrm>
          <a:off x="5196653" y="2175312"/>
          <a:ext cx="1430735" cy="71536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TTM</a:t>
          </a:r>
        </a:p>
      </dsp:txBody>
      <dsp:txXfrm>
        <a:off x="5196653" y="2175312"/>
        <a:ext cx="1430735" cy="715367"/>
      </dsp:txXfrm>
    </dsp:sp>
    <dsp:sp modelId="{474A49E1-51C7-4BAE-AAB3-3AF1BD7302DD}">
      <dsp:nvSpPr>
        <dsp:cNvPr id="0" name=""/>
        <dsp:cNvSpPr/>
      </dsp:nvSpPr>
      <dsp:spPr>
        <a:xfrm>
          <a:off x="3085"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rtl="0">
            <a:lnSpc>
              <a:spcPct val="90000"/>
            </a:lnSpc>
            <a:spcBef>
              <a:spcPct val="0"/>
            </a:spcBef>
            <a:spcAft>
              <a:spcPct val="35000"/>
            </a:spcAft>
            <a:buNone/>
          </a:pPr>
          <a:r>
            <a:rPr lang="en-US" sz="2000" b="1" kern="1200" err="1">
              <a:latin typeface="+mn-lt"/>
            </a:rPr>
            <a:t>Erkunden</a:t>
          </a:r>
          <a:endParaRPr lang="en-US" sz="1900" b="1" kern="1200">
            <a:latin typeface="+mn-lt"/>
          </a:endParaRPr>
        </a:p>
      </dsp:txBody>
      <dsp:txXfrm>
        <a:off x="3085" y="3377566"/>
        <a:ext cx="1430735" cy="2231217"/>
      </dsp:txXfrm>
    </dsp:sp>
    <dsp:sp modelId="{4C9E4E37-DC43-4626-8FF7-622386A64E29}">
      <dsp:nvSpPr>
        <dsp:cNvPr id="0" name=""/>
        <dsp:cNvSpPr/>
      </dsp:nvSpPr>
      <dsp:spPr>
        <a:xfrm>
          <a:off x="1734274"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Nachfragen</a:t>
          </a:r>
        </a:p>
      </dsp:txBody>
      <dsp:txXfrm>
        <a:off x="1734274" y="3377566"/>
        <a:ext cx="1430735" cy="2231217"/>
      </dsp:txXfrm>
    </dsp:sp>
    <dsp:sp modelId="{48045BC3-DE4E-44D4-AA2D-1E562FEA5F92}">
      <dsp:nvSpPr>
        <dsp:cNvPr id="0" name=""/>
        <dsp:cNvSpPr/>
      </dsp:nvSpPr>
      <dsp:spPr>
        <a:xfrm>
          <a:off x="3465464"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Einfordern</a:t>
          </a:r>
        </a:p>
      </dsp:txBody>
      <dsp:txXfrm>
        <a:off x="3465464" y="3377566"/>
        <a:ext cx="1430735" cy="2231217"/>
      </dsp:txXfrm>
    </dsp:sp>
    <dsp:sp modelId="{85E85437-A3EF-42AF-8BED-576A957314EF}">
      <dsp:nvSpPr>
        <dsp:cNvPr id="0" name=""/>
        <dsp:cNvSpPr/>
      </dsp:nvSpPr>
      <dsp:spPr>
        <a:xfrm>
          <a:off x="5196653"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Öffnen</a:t>
          </a:r>
        </a:p>
      </dsp:txBody>
      <dsp:txXfrm>
        <a:off x="5196653" y="3377566"/>
        <a:ext cx="1430735" cy="2231217"/>
      </dsp:txXfrm>
    </dsp:sp>
    <dsp:sp modelId="{0E751CC3-6C35-486C-9BFB-9F4D2DED5C04}">
      <dsp:nvSpPr>
        <dsp:cNvPr id="0" name=""/>
        <dsp:cNvSpPr/>
      </dsp:nvSpPr>
      <dsp:spPr>
        <a:xfrm>
          <a:off x="6927843"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Wiedergeben</a:t>
          </a:r>
        </a:p>
      </dsp:txBody>
      <dsp:txXfrm>
        <a:off x="6927843" y="3377566"/>
        <a:ext cx="1430735" cy="2231217"/>
      </dsp:txXfrm>
    </dsp:sp>
    <dsp:sp modelId="{BD7B2CD2-A767-4455-927B-42A86F10FA1A}">
      <dsp:nvSpPr>
        <dsp:cNvPr id="0" name=""/>
        <dsp:cNvSpPr/>
      </dsp:nvSpPr>
      <dsp:spPr>
        <a:xfrm>
          <a:off x="8659033"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Fokusssieren</a:t>
          </a:r>
        </a:p>
      </dsp:txBody>
      <dsp:txXfrm>
        <a:off x="8659033" y="3377566"/>
        <a:ext cx="1430735" cy="2231217"/>
      </dsp:txXfrm>
    </dsp:sp>
    <dsp:sp modelId="{831454AA-FD88-4E38-AD55-51EC51AA6309}">
      <dsp:nvSpPr>
        <dsp:cNvPr id="0" name=""/>
        <dsp:cNvSpPr/>
      </dsp:nvSpPr>
      <dsp:spPr>
        <a:xfrm>
          <a:off x="10384428"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Strukturieren</a:t>
          </a:r>
        </a:p>
      </dsp:txBody>
      <dsp:txXfrm>
        <a:off x="10384428" y="3377566"/>
        <a:ext cx="1430735" cy="223121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BF625-9E60-42A0-8841-0A94A7051167}">
      <dsp:nvSpPr>
        <dsp:cNvPr id="0" name=""/>
        <dsp:cNvSpPr/>
      </dsp:nvSpPr>
      <dsp:spPr>
        <a:xfrm>
          <a:off x="5912021" y="2890679"/>
          <a:ext cx="5187774" cy="486886"/>
        </a:xfrm>
        <a:custGeom>
          <a:avLst/>
          <a:gdLst/>
          <a:ahLst/>
          <a:cxnLst/>
          <a:rect l="0" t="0" r="0" b="0"/>
          <a:pathLst>
            <a:path>
              <a:moveTo>
                <a:pt x="0" y="0"/>
              </a:moveTo>
              <a:lnTo>
                <a:pt x="0" y="336659"/>
              </a:lnTo>
              <a:lnTo>
                <a:pt x="5187774" y="336659"/>
              </a:lnTo>
              <a:lnTo>
                <a:pt x="5187774"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E62BFB-F978-4947-AC2E-ECE10D87C711}">
      <dsp:nvSpPr>
        <dsp:cNvPr id="0" name=""/>
        <dsp:cNvSpPr/>
      </dsp:nvSpPr>
      <dsp:spPr>
        <a:xfrm>
          <a:off x="5912021" y="2890679"/>
          <a:ext cx="3462379" cy="486886"/>
        </a:xfrm>
        <a:custGeom>
          <a:avLst/>
          <a:gdLst/>
          <a:ahLst/>
          <a:cxnLst/>
          <a:rect l="0" t="0" r="0" b="0"/>
          <a:pathLst>
            <a:path>
              <a:moveTo>
                <a:pt x="0" y="0"/>
              </a:moveTo>
              <a:lnTo>
                <a:pt x="0" y="336659"/>
              </a:lnTo>
              <a:lnTo>
                <a:pt x="3462379" y="336659"/>
              </a:lnTo>
              <a:lnTo>
                <a:pt x="346237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92E412-D33C-4678-B2A4-39DCFDE8180E}">
      <dsp:nvSpPr>
        <dsp:cNvPr id="0" name=""/>
        <dsp:cNvSpPr/>
      </dsp:nvSpPr>
      <dsp:spPr>
        <a:xfrm>
          <a:off x="5912021" y="2890679"/>
          <a:ext cx="1731189" cy="486886"/>
        </a:xfrm>
        <a:custGeom>
          <a:avLst/>
          <a:gdLst/>
          <a:ahLst/>
          <a:cxnLst/>
          <a:rect l="0" t="0" r="0" b="0"/>
          <a:pathLst>
            <a:path>
              <a:moveTo>
                <a:pt x="0" y="0"/>
              </a:moveTo>
              <a:lnTo>
                <a:pt x="0" y="336659"/>
              </a:lnTo>
              <a:lnTo>
                <a:pt x="1731189" y="336659"/>
              </a:lnTo>
              <a:lnTo>
                <a:pt x="173118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39CC9C-AF45-4533-9C2E-59D6E5C453D3}">
      <dsp:nvSpPr>
        <dsp:cNvPr id="0" name=""/>
        <dsp:cNvSpPr/>
      </dsp:nvSpPr>
      <dsp:spPr>
        <a:xfrm>
          <a:off x="5866301" y="2890679"/>
          <a:ext cx="91440" cy="486886"/>
        </a:xfrm>
        <a:custGeom>
          <a:avLst/>
          <a:gdLst/>
          <a:ahLst/>
          <a:cxnLst/>
          <a:rect l="0" t="0" r="0" b="0"/>
          <a:pathLst>
            <a:path>
              <a:moveTo>
                <a:pt x="45720" y="0"/>
              </a:moveTo>
              <a:lnTo>
                <a:pt x="4572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78F295-1D2E-4856-8264-5165F89A6353}">
      <dsp:nvSpPr>
        <dsp:cNvPr id="0" name=""/>
        <dsp:cNvSpPr/>
      </dsp:nvSpPr>
      <dsp:spPr>
        <a:xfrm>
          <a:off x="4180831" y="2890679"/>
          <a:ext cx="1731189" cy="486886"/>
        </a:xfrm>
        <a:custGeom>
          <a:avLst/>
          <a:gdLst/>
          <a:ahLst/>
          <a:cxnLst/>
          <a:rect l="0" t="0" r="0" b="0"/>
          <a:pathLst>
            <a:path>
              <a:moveTo>
                <a:pt x="1731189" y="0"/>
              </a:moveTo>
              <a:lnTo>
                <a:pt x="173118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AFF494-9750-4F5F-BDA1-811021D1DDF9}">
      <dsp:nvSpPr>
        <dsp:cNvPr id="0" name=""/>
        <dsp:cNvSpPr/>
      </dsp:nvSpPr>
      <dsp:spPr>
        <a:xfrm>
          <a:off x="2449642" y="2890679"/>
          <a:ext cx="3462379" cy="486886"/>
        </a:xfrm>
        <a:custGeom>
          <a:avLst/>
          <a:gdLst/>
          <a:ahLst/>
          <a:cxnLst/>
          <a:rect l="0" t="0" r="0" b="0"/>
          <a:pathLst>
            <a:path>
              <a:moveTo>
                <a:pt x="3462379" y="0"/>
              </a:moveTo>
              <a:lnTo>
                <a:pt x="346237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198681-6C74-491D-A04C-D41456077FD3}">
      <dsp:nvSpPr>
        <dsp:cNvPr id="0" name=""/>
        <dsp:cNvSpPr/>
      </dsp:nvSpPr>
      <dsp:spPr>
        <a:xfrm>
          <a:off x="718452" y="2890679"/>
          <a:ext cx="5193568" cy="486886"/>
        </a:xfrm>
        <a:custGeom>
          <a:avLst/>
          <a:gdLst/>
          <a:ahLst/>
          <a:cxnLst/>
          <a:rect l="0" t="0" r="0" b="0"/>
          <a:pathLst>
            <a:path>
              <a:moveTo>
                <a:pt x="5193568" y="0"/>
              </a:moveTo>
              <a:lnTo>
                <a:pt x="5193568"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79534C-FABE-41EC-9477-057157AE7D42}">
      <dsp:nvSpPr>
        <dsp:cNvPr id="0" name=""/>
        <dsp:cNvSpPr/>
      </dsp:nvSpPr>
      <dsp:spPr>
        <a:xfrm>
          <a:off x="5196653" y="2175312"/>
          <a:ext cx="1430735" cy="71536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TTM</a:t>
          </a:r>
        </a:p>
      </dsp:txBody>
      <dsp:txXfrm>
        <a:off x="5196653" y="2175312"/>
        <a:ext cx="1430735" cy="715367"/>
      </dsp:txXfrm>
    </dsp:sp>
    <dsp:sp modelId="{474A49E1-51C7-4BAE-AAB3-3AF1BD7302DD}">
      <dsp:nvSpPr>
        <dsp:cNvPr id="0" name=""/>
        <dsp:cNvSpPr/>
      </dsp:nvSpPr>
      <dsp:spPr>
        <a:xfrm>
          <a:off x="3085"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0" kern="1200">
              <a:latin typeface="+mn-lt"/>
            </a:rPr>
            <a:t>Erkunden</a:t>
          </a:r>
        </a:p>
      </dsp:txBody>
      <dsp:txXfrm>
        <a:off x="3085" y="3377566"/>
        <a:ext cx="1430735" cy="2231217"/>
      </dsp:txXfrm>
    </dsp:sp>
    <dsp:sp modelId="{4C9E4E37-DC43-4626-8FF7-622386A64E29}">
      <dsp:nvSpPr>
        <dsp:cNvPr id="0" name=""/>
        <dsp:cNvSpPr/>
      </dsp:nvSpPr>
      <dsp:spPr>
        <a:xfrm>
          <a:off x="1734274"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rtl="0">
            <a:lnSpc>
              <a:spcPct val="90000"/>
            </a:lnSpc>
            <a:spcBef>
              <a:spcPct val="0"/>
            </a:spcBef>
            <a:spcAft>
              <a:spcPct val="35000"/>
            </a:spcAft>
            <a:buNone/>
          </a:pPr>
          <a:r>
            <a:rPr lang="en-US" sz="2000" b="1" kern="1200" err="1">
              <a:latin typeface="+mn-lt"/>
            </a:rPr>
            <a:t>Nachfragen</a:t>
          </a:r>
          <a:endParaRPr lang="en-US" sz="1900" b="1" kern="1200">
            <a:latin typeface="+mn-lt"/>
          </a:endParaRPr>
        </a:p>
      </dsp:txBody>
      <dsp:txXfrm>
        <a:off x="1734274" y="3377566"/>
        <a:ext cx="1430735" cy="2231217"/>
      </dsp:txXfrm>
    </dsp:sp>
    <dsp:sp modelId="{48045BC3-DE4E-44D4-AA2D-1E562FEA5F92}">
      <dsp:nvSpPr>
        <dsp:cNvPr id="0" name=""/>
        <dsp:cNvSpPr/>
      </dsp:nvSpPr>
      <dsp:spPr>
        <a:xfrm>
          <a:off x="346546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Einfordern</a:t>
          </a:r>
        </a:p>
      </dsp:txBody>
      <dsp:txXfrm>
        <a:off x="3465464" y="3377566"/>
        <a:ext cx="1430735" cy="2231217"/>
      </dsp:txXfrm>
    </dsp:sp>
    <dsp:sp modelId="{85E85437-A3EF-42AF-8BED-576A957314EF}">
      <dsp:nvSpPr>
        <dsp:cNvPr id="0" name=""/>
        <dsp:cNvSpPr/>
      </dsp:nvSpPr>
      <dsp:spPr>
        <a:xfrm>
          <a:off x="519665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Öffnen</a:t>
          </a:r>
        </a:p>
      </dsp:txBody>
      <dsp:txXfrm>
        <a:off x="5196653" y="3377566"/>
        <a:ext cx="1430735" cy="2231217"/>
      </dsp:txXfrm>
    </dsp:sp>
    <dsp:sp modelId="{0E751CC3-6C35-486C-9BFB-9F4D2DED5C04}">
      <dsp:nvSpPr>
        <dsp:cNvPr id="0" name=""/>
        <dsp:cNvSpPr/>
      </dsp:nvSpPr>
      <dsp:spPr>
        <a:xfrm>
          <a:off x="692784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Wiedergeben</a:t>
          </a:r>
        </a:p>
      </dsp:txBody>
      <dsp:txXfrm>
        <a:off x="6927843" y="3377566"/>
        <a:ext cx="1430735" cy="2231217"/>
      </dsp:txXfrm>
    </dsp:sp>
    <dsp:sp modelId="{BD7B2CD2-A767-4455-927B-42A86F10FA1A}">
      <dsp:nvSpPr>
        <dsp:cNvPr id="0" name=""/>
        <dsp:cNvSpPr/>
      </dsp:nvSpPr>
      <dsp:spPr>
        <a:xfrm>
          <a:off x="865903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Fokusssieren</a:t>
          </a:r>
        </a:p>
      </dsp:txBody>
      <dsp:txXfrm>
        <a:off x="8659033" y="3377566"/>
        <a:ext cx="1430735" cy="2231217"/>
      </dsp:txXfrm>
    </dsp:sp>
    <dsp:sp modelId="{831454AA-FD88-4E38-AD55-51EC51AA6309}">
      <dsp:nvSpPr>
        <dsp:cNvPr id="0" name=""/>
        <dsp:cNvSpPr/>
      </dsp:nvSpPr>
      <dsp:spPr>
        <a:xfrm>
          <a:off x="10384428"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Strukturieren</a:t>
          </a:r>
        </a:p>
      </dsp:txBody>
      <dsp:txXfrm>
        <a:off x="10384428" y="3377566"/>
        <a:ext cx="1430735" cy="22312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BF625-9E60-42A0-8841-0A94A7051167}">
      <dsp:nvSpPr>
        <dsp:cNvPr id="0" name=""/>
        <dsp:cNvSpPr/>
      </dsp:nvSpPr>
      <dsp:spPr>
        <a:xfrm>
          <a:off x="5912021" y="2890679"/>
          <a:ext cx="5187774" cy="486886"/>
        </a:xfrm>
        <a:custGeom>
          <a:avLst/>
          <a:gdLst/>
          <a:ahLst/>
          <a:cxnLst/>
          <a:rect l="0" t="0" r="0" b="0"/>
          <a:pathLst>
            <a:path>
              <a:moveTo>
                <a:pt x="0" y="0"/>
              </a:moveTo>
              <a:lnTo>
                <a:pt x="0" y="336659"/>
              </a:lnTo>
              <a:lnTo>
                <a:pt x="5187774" y="336659"/>
              </a:lnTo>
              <a:lnTo>
                <a:pt x="5187774"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E62BFB-F978-4947-AC2E-ECE10D87C711}">
      <dsp:nvSpPr>
        <dsp:cNvPr id="0" name=""/>
        <dsp:cNvSpPr/>
      </dsp:nvSpPr>
      <dsp:spPr>
        <a:xfrm>
          <a:off x="5912021" y="2890679"/>
          <a:ext cx="3462379" cy="486886"/>
        </a:xfrm>
        <a:custGeom>
          <a:avLst/>
          <a:gdLst/>
          <a:ahLst/>
          <a:cxnLst/>
          <a:rect l="0" t="0" r="0" b="0"/>
          <a:pathLst>
            <a:path>
              <a:moveTo>
                <a:pt x="0" y="0"/>
              </a:moveTo>
              <a:lnTo>
                <a:pt x="0" y="336659"/>
              </a:lnTo>
              <a:lnTo>
                <a:pt x="3462379" y="336659"/>
              </a:lnTo>
              <a:lnTo>
                <a:pt x="346237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92E412-D33C-4678-B2A4-39DCFDE8180E}">
      <dsp:nvSpPr>
        <dsp:cNvPr id="0" name=""/>
        <dsp:cNvSpPr/>
      </dsp:nvSpPr>
      <dsp:spPr>
        <a:xfrm>
          <a:off x="5912021" y="2890679"/>
          <a:ext cx="1731189" cy="486886"/>
        </a:xfrm>
        <a:custGeom>
          <a:avLst/>
          <a:gdLst/>
          <a:ahLst/>
          <a:cxnLst/>
          <a:rect l="0" t="0" r="0" b="0"/>
          <a:pathLst>
            <a:path>
              <a:moveTo>
                <a:pt x="0" y="0"/>
              </a:moveTo>
              <a:lnTo>
                <a:pt x="0" y="336659"/>
              </a:lnTo>
              <a:lnTo>
                <a:pt x="1731189" y="336659"/>
              </a:lnTo>
              <a:lnTo>
                <a:pt x="173118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39CC9C-AF45-4533-9C2E-59D6E5C453D3}">
      <dsp:nvSpPr>
        <dsp:cNvPr id="0" name=""/>
        <dsp:cNvSpPr/>
      </dsp:nvSpPr>
      <dsp:spPr>
        <a:xfrm>
          <a:off x="5866301" y="2890679"/>
          <a:ext cx="91440" cy="486886"/>
        </a:xfrm>
        <a:custGeom>
          <a:avLst/>
          <a:gdLst/>
          <a:ahLst/>
          <a:cxnLst/>
          <a:rect l="0" t="0" r="0" b="0"/>
          <a:pathLst>
            <a:path>
              <a:moveTo>
                <a:pt x="45720" y="0"/>
              </a:moveTo>
              <a:lnTo>
                <a:pt x="4572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78F295-1D2E-4856-8264-5165F89A6353}">
      <dsp:nvSpPr>
        <dsp:cNvPr id="0" name=""/>
        <dsp:cNvSpPr/>
      </dsp:nvSpPr>
      <dsp:spPr>
        <a:xfrm>
          <a:off x="4180831" y="2890679"/>
          <a:ext cx="1731189" cy="486886"/>
        </a:xfrm>
        <a:custGeom>
          <a:avLst/>
          <a:gdLst/>
          <a:ahLst/>
          <a:cxnLst/>
          <a:rect l="0" t="0" r="0" b="0"/>
          <a:pathLst>
            <a:path>
              <a:moveTo>
                <a:pt x="1731189" y="0"/>
              </a:moveTo>
              <a:lnTo>
                <a:pt x="173118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AFF494-9750-4F5F-BDA1-811021D1DDF9}">
      <dsp:nvSpPr>
        <dsp:cNvPr id="0" name=""/>
        <dsp:cNvSpPr/>
      </dsp:nvSpPr>
      <dsp:spPr>
        <a:xfrm>
          <a:off x="2449642" y="2890679"/>
          <a:ext cx="3462379" cy="486886"/>
        </a:xfrm>
        <a:custGeom>
          <a:avLst/>
          <a:gdLst/>
          <a:ahLst/>
          <a:cxnLst/>
          <a:rect l="0" t="0" r="0" b="0"/>
          <a:pathLst>
            <a:path>
              <a:moveTo>
                <a:pt x="3462379" y="0"/>
              </a:moveTo>
              <a:lnTo>
                <a:pt x="346237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198681-6C74-491D-A04C-D41456077FD3}">
      <dsp:nvSpPr>
        <dsp:cNvPr id="0" name=""/>
        <dsp:cNvSpPr/>
      </dsp:nvSpPr>
      <dsp:spPr>
        <a:xfrm>
          <a:off x="718452" y="2890679"/>
          <a:ext cx="5193568" cy="486886"/>
        </a:xfrm>
        <a:custGeom>
          <a:avLst/>
          <a:gdLst/>
          <a:ahLst/>
          <a:cxnLst/>
          <a:rect l="0" t="0" r="0" b="0"/>
          <a:pathLst>
            <a:path>
              <a:moveTo>
                <a:pt x="5193568" y="0"/>
              </a:moveTo>
              <a:lnTo>
                <a:pt x="5193568"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79534C-FABE-41EC-9477-057157AE7D42}">
      <dsp:nvSpPr>
        <dsp:cNvPr id="0" name=""/>
        <dsp:cNvSpPr/>
      </dsp:nvSpPr>
      <dsp:spPr>
        <a:xfrm>
          <a:off x="5196653" y="2175312"/>
          <a:ext cx="1430735" cy="71536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TTM</a:t>
          </a:r>
        </a:p>
      </dsp:txBody>
      <dsp:txXfrm>
        <a:off x="5196653" y="2175312"/>
        <a:ext cx="1430735" cy="715367"/>
      </dsp:txXfrm>
    </dsp:sp>
    <dsp:sp modelId="{474A49E1-51C7-4BAE-AAB3-3AF1BD7302DD}">
      <dsp:nvSpPr>
        <dsp:cNvPr id="0" name=""/>
        <dsp:cNvSpPr/>
      </dsp:nvSpPr>
      <dsp:spPr>
        <a:xfrm>
          <a:off x="3085"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0" kern="1200">
              <a:latin typeface="+mn-lt"/>
            </a:rPr>
            <a:t>Erkunden</a:t>
          </a:r>
        </a:p>
      </dsp:txBody>
      <dsp:txXfrm>
        <a:off x="3085" y="3377566"/>
        <a:ext cx="1430735" cy="2231217"/>
      </dsp:txXfrm>
    </dsp:sp>
    <dsp:sp modelId="{4C9E4E37-DC43-4626-8FF7-622386A64E29}">
      <dsp:nvSpPr>
        <dsp:cNvPr id="0" name=""/>
        <dsp:cNvSpPr/>
      </dsp:nvSpPr>
      <dsp:spPr>
        <a:xfrm>
          <a:off x="173427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0" kern="1200">
              <a:latin typeface="+mn-lt"/>
            </a:rPr>
            <a:t>Nachfragen</a:t>
          </a:r>
        </a:p>
      </dsp:txBody>
      <dsp:txXfrm>
        <a:off x="1734274" y="3377566"/>
        <a:ext cx="1430735" cy="2231217"/>
      </dsp:txXfrm>
    </dsp:sp>
    <dsp:sp modelId="{48045BC3-DE4E-44D4-AA2D-1E562FEA5F92}">
      <dsp:nvSpPr>
        <dsp:cNvPr id="0" name=""/>
        <dsp:cNvSpPr/>
      </dsp:nvSpPr>
      <dsp:spPr>
        <a:xfrm>
          <a:off x="3465464"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rtl="0">
            <a:lnSpc>
              <a:spcPct val="90000"/>
            </a:lnSpc>
            <a:spcBef>
              <a:spcPct val="0"/>
            </a:spcBef>
            <a:spcAft>
              <a:spcPct val="35000"/>
            </a:spcAft>
            <a:buNone/>
          </a:pPr>
          <a:r>
            <a:rPr lang="en-US" sz="2000" b="1" kern="1200" err="1">
              <a:latin typeface="+mn-lt"/>
            </a:rPr>
            <a:t>Heraus-fordern</a:t>
          </a:r>
          <a:endParaRPr lang="en-US" sz="1900" b="1" kern="1200">
            <a:latin typeface="+mn-lt"/>
          </a:endParaRPr>
        </a:p>
      </dsp:txBody>
      <dsp:txXfrm>
        <a:off x="3465464" y="3377566"/>
        <a:ext cx="1430735" cy="2231217"/>
      </dsp:txXfrm>
    </dsp:sp>
    <dsp:sp modelId="{85E85437-A3EF-42AF-8BED-576A957314EF}">
      <dsp:nvSpPr>
        <dsp:cNvPr id="0" name=""/>
        <dsp:cNvSpPr/>
      </dsp:nvSpPr>
      <dsp:spPr>
        <a:xfrm>
          <a:off x="519665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Öffnen</a:t>
          </a:r>
        </a:p>
      </dsp:txBody>
      <dsp:txXfrm>
        <a:off x="5196653" y="3377566"/>
        <a:ext cx="1430735" cy="2231217"/>
      </dsp:txXfrm>
    </dsp:sp>
    <dsp:sp modelId="{0E751CC3-6C35-486C-9BFB-9F4D2DED5C04}">
      <dsp:nvSpPr>
        <dsp:cNvPr id="0" name=""/>
        <dsp:cNvSpPr/>
      </dsp:nvSpPr>
      <dsp:spPr>
        <a:xfrm>
          <a:off x="692784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Wiedergeben</a:t>
          </a:r>
        </a:p>
      </dsp:txBody>
      <dsp:txXfrm>
        <a:off x="6927843" y="3377566"/>
        <a:ext cx="1430735" cy="2231217"/>
      </dsp:txXfrm>
    </dsp:sp>
    <dsp:sp modelId="{BD7B2CD2-A767-4455-927B-42A86F10FA1A}">
      <dsp:nvSpPr>
        <dsp:cNvPr id="0" name=""/>
        <dsp:cNvSpPr/>
      </dsp:nvSpPr>
      <dsp:spPr>
        <a:xfrm>
          <a:off x="865903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Fokusssieren</a:t>
          </a:r>
        </a:p>
      </dsp:txBody>
      <dsp:txXfrm>
        <a:off x="8659033" y="3377566"/>
        <a:ext cx="1430735" cy="2231217"/>
      </dsp:txXfrm>
    </dsp:sp>
    <dsp:sp modelId="{831454AA-FD88-4E38-AD55-51EC51AA6309}">
      <dsp:nvSpPr>
        <dsp:cNvPr id="0" name=""/>
        <dsp:cNvSpPr/>
      </dsp:nvSpPr>
      <dsp:spPr>
        <a:xfrm>
          <a:off x="10384428"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Strukturieren</a:t>
          </a:r>
        </a:p>
      </dsp:txBody>
      <dsp:txXfrm>
        <a:off x="10384428" y="3377566"/>
        <a:ext cx="1430735" cy="223121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BF625-9E60-42A0-8841-0A94A7051167}">
      <dsp:nvSpPr>
        <dsp:cNvPr id="0" name=""/>
        <dsp:cNvSpPr/>
      </dsp:nvSpPr>
      <dsp:spPr>
        <a:xfrm>
          <a:off x="5912021" y="2890679"/>
          <a:ext cx="5187774" cy="486886"/>
        </a:xfrm>
        <a:custGeom>
          <a:avLst/>
          <a:gdLst/>
          <a:ahLst/>
          <a:cxnLst/>
          <a:rect l="0" t="0" r="0" b="0"/>
          <a:pathLst>
            <a:path>
              <a:moveTo>
                <a:pt x="0" y="0"/>
              </a:moveTo>
              <a:lnTo>
                <a:pt x="0" y="336659"/>
              </a:lnTo>
              <a:lnTo>
                <a:pt x="5187774" y="336659"/>
              </a:lnTo>
              <a:lnTo>
                <a:pt x="5187774"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E62BFB-F978-4947-AC2E-ECE10D87C711}">
      <dsp:nvSpPr>
        <dsp:cNvPr id="0" name=""/>
        <dsp:cNvSpPr/>
      </dsp:nvSpPr>
      <dsp:spPr>
        <a:xfrm>
          <a:off x="5912021" y="2890679"/>
          <a:ext cx="3462379" cy="486886"/>
        </a:xfrm>
        <a:custGeom>
          <a:avLst/>
          <a:gdLst/>
          <a:ahLst/>
          <a:cxnLst/>
          <a:rect l="0" t="0" r="0" b="0"/>
          <a:pathLst>
            <a:path>
              <a:moveTo>
                <a:pt x="0" y="0"/>
              </a:moveTo>
              <a:lnTo>
                <a:pt x="0" y="336659"/>
              </a:lnTo>
              <a:lnTo>
                <a:pt x="3462379" y="336659"/>
              </a:lnTo>
              <a:lnTo>
                <a:pt x="346237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92E412-D33C-4678-B2A4-39DCFDE8180E}">
      <dsp:nvSpPr>
        <dsp:cNvPr id="0" name=""/>
        <dsp:cNvSpPr/>
      </dsp:nvSpPr>
      <dsp:spPr>
        <a:xfrm>
          <a:off x="5912021" y="2890679"/>
          <a:ext cx="1731189" cy="486886"/>
        </a:xfrm>
        <a:custGeom>
          <a:avLst/>
          <a:gdLst/>
          <a:ahLst/>
          <a:cxnLst/>
          <a:rect l="0" t="0" r="0" b="0"/>
          <a:pathLst>
            <a:path>
              <a:moveTo>
                <a:pt x="0" y="0"/>
              </a:moveTo>
              <a:lnTo>
                <a:pt x="0" y="336659"/>
              </a:lnTo>
              <a:lnTo>
                <a:pt x="1731189" y="336659"/>
              </a:lnTo>
              <a:lnTo>
                <a:pt x="173118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39CC9C-AF45-4533-9C2E-59D6E5C453D3}">
      <dsp:nvSpPr>
        <dsp:cNvPr id="0" name=""/>
        <dsp:cNvSpPr/>
      </dsp:nvSpPr>
      <dsp:spPr>
        <a:xfrm>
          <a:off x="5866301" y="2890679"/>
          <a:ext cx="91440" cy="486886"/>
        </a:xfrm>
        <a:custGeom>
          <a:avLst/>
          <a:gdLst/>
          <a:ahLst/>
          <a:cxnLst/>
          <a:rect l="0" t="0" r="0" b="0"/>
          <a:pathLst>
            <a:path>
              <a:moveTo>
                <a:pt x="45720" y="0"/>
              </a:moveTo>
              <a:lnTo>
                <a:pt x="4572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78F295-1D2E-4856-8264-5165F89A6353}">
      <dsp:nvSpPr>
        <dsp:cNvPr id="0" name=""/>
        <dsp:cNvSpPr/>
      </dsp:nvSpPr>
      <dsp:spPr>
        <a:xfrm>
          <a:off x="4180831" y="2890679"/>
          <a:ext cx="1731189" cy="486886"/>
        </a:xfrm>
        <a:custGeom>
          <a:avLst/>
          <a:gdLst/>
          <a:ahLst/>
          <a:cxnLst/>
          <a:rect l="0" t="0" r="0" b="0"/>
          <a:pathLst>
            <a:path>
              <a:moveTo>
                <a:pt x="1731189" y="0"/>
              </a:moveTo>
              <a:lnTo>
                <a:pt x="173118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AFF494-9750-4F5F-BDA1-811021D1DDF9}">
      <dsp:nvSpPr>
        <dsp:cNvPr id="0" name=""/>
        <dsp:cNvSpPr/>
      </dsp:nvSpPr>
      <dsp:spPr>
        <a:xfrm>
          <a:off x="2449642" y="2890679"/>
          <a:ext cx="3462379" cy="486886"/>
        </a:xfrm>
        <a:custGeom>
          <a:avLst/>
          <a:gdLst/>
          <a:ahLst/>
          <a:cxnLst/>
          <a:rect l="0" t="0" r="0" b="0"/>
          <a:pathLst>
            <a:path>
              <a:moveTo>
                <a:pt x="3462379" y="0"/>
              </a:moveTo>
              <a:lnTo>
                <a:pt x="346237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198681-6C74-491D-A04C-D41456077FD3}">
      <dsp:nvSpPr>
        <dsp:cNvPr id="0" name=""/>
        <dsp:cNvSpPr/>
      </dsp:nvSpPr>
      <dsp:spPr>
        <a:xfrm>
          <a:off x="718452" y="2890679"/>
          <a:ext cx="5193568" cy="486886"/>
        </a:xfrm>
        <a:custGeom>
          <a:avLst/>
          <a:gdLst/>
          <a:ahLst/>
          <a:cxnLst/>
          <a:rect l="0" t="0" r="0" b="0"/>
          <a:pathLst>
            <a:path>
              <a:moveTo>
                <a:pt x="5193568" y="0"/>
              </a:moveTo>
              <a:lnTo>
                <a:pt x="5193568"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79534C-FABE-41EC-9477-057157AE7D42}">
      <dsp:nvSpPr>
        <dsp:cNvPr id="0" name=""/>
        <dsp:cNvSpPr/>
      </dsp:nvSpPr>
      <dsp:spPr>
        <a:xfrm>
          <a:off x="5196653" y="2175312"/>
          <a:ext cx="1430735" cy="71536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TTM</a:t>
          </a:r>
        </a:p>
      </dsp:txBody>
      <dsp:txXfrm>
        <a:off x="5196653" y="2175312"/>
        <a:ext cx="1430735" cy="715367"/>
      </dsp:txXfrm>
    </dsp:sp>
    <dsp:sp modelId="{474A49E1-51C7-4BAE-AAB3-3AF1BD7302DD}">
      <dsp:nvSpPr>
        <dsp:cNvPr id="0" name=""/>
        <dsp:cNvSpPr/>
      </dsp:nvSpPr>
      <dsp:spPr>
        <a:xfrm>
          <a:off x="3085"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0" kern="1200" err="1">
              <a:latin typeface="+mn-lt"/>
            </a:rPr>
            <a:t>Erkunden</a:t>
          </a:r>
          <a:endParaRPr lang="en-US" sz="1900" b="0" kern="1200">
            <a:latin typeface="+mn-lt"/>
          </a:endParaRPr>
        </a:p>
      </dsp:txBody>
      <dsp:txXfrm>
        <a:off x="3085" y="3377566"/>
        <a:ext cx="1430735" cy="2231217"/>
      </dsp:txXfrm>
    </dsp:sp>
    <dsp:sp modelId="{4C9E4E37-DC43-4626-8FF7-622386A64E29}">
      <dsp:nvSpPr>
        <dsp:cNvPr id="0" name=""/>
        <dsp:cNvSpPr/>
      </dsp:nvSpPr>
      <dsp:spPr>
        <a:xfrm>
          <a:off x="173427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0" kern="1200">
              <a:latin typeface="+mn-lt"/>
            </a:rPr>
            <a:t>Nachfragen</a:t>
          </a:r>
        </a:p>
      </dsp:txBody>
      <dsp:txXfrm>
        <a:off x="1734274" y="3377566"/>
        <a:ext cx="1430735" cy="2231217"/>
      </dsp:txXfrm>
    </dsp:sp>
    <dsp:sp modelId="{48045BC3-DE4E-44D4-AA2D-1E562FEA5F92}">
      <dsp:nvSpPr>
        <dsp:cNvPr id="0" name=""/>
        <dsp:cNvSpPr/>
      </dsp:nvSpPr>
      <dsp:spPr>
        <a:xfrm>
          <a:off x="346546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0" kern="1200" err="1">
              <a:latin typeface="+mn-lt"/>
            </a:rPr>
            <a:t>Herausfordern</a:t>
          </a:r>
          <a:endParaRPr lang="en-US" sz="1900" b="0" kern="1200">
            <a:latin typeface="+mn-lt"/>
          </a:endParaRPr>
        </a:p>
      </dsp:txBody>
      <dsp:txXfrm>
        <a:off x="3465464" y="3377566"/>
        <a:ext cx="1430735" cy="2231217"/>
      </dsp:txXfrm>
    </dsp:sp>
    <dsp:sp modelId="{85E85437-A3EF-42AF-8BED-576A957314EF}">
      <dsp:nvSpPr>
        <dsp:cNvPr id="0" name=""/>
        <dsp:cNvSpPr/>
      </dsp:nvSpPr>
      <dsp:spPr>
        <a:xfrm>
          <a:off x="5196653"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rtl="0">
            <a:lnSpc>
              <a:spcPct val="90000"/>
            </a:lnSpc>
            <a:spcBef>
              <a:spcPct val="0"/>
            </a:spcBef>
            <a:spcAft>
              <a:spcPct val="35000"/>
            </a:spcAft>
            <a:buNone/>
          </a:pPr>
          <a:r>
            <a:rPr lang="en-US" sz="2000" b="1" kern="1200" err="1">
              <a:latin typeface="+mn-lt"/>
            </a:rPr>
            <a:t>Anregen</a:t>
          </a:r>
          <a:endParaRPr lang="en-US" sz="1900" b="1" kern="1200">
            <a:latin typeface="+mn-lt"/>
          </a:endParaRPr>
        </a:p>
      </dsp:txBody>
      <dsp:txXfrm>
        <a:off x="5196653" y="3377566"/>
        <a:ext cx="1430735" cy="2231217"/>
      </dsp:txXfrm>
    </dsp:sp>
    <dsp:sp modelId="{0E751CC3-6C35-486C-9BFB-9F4D2DED5C04}">
      <dsp:nvSpPr>
        <dsp:cNvPr id="0" name=""/>
        <dsp:cNvSpPr/>
      </dsp:nvSpPr>
      <dsp:spPr>
        <a:xfrm>
          <a:off x="692784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Wiedergeben</a:t>
          </a:r>
        </a:p>
      </dsp:txBody>
      <dsp:txXfrm>
        <a:off x="6927843" y="3377566"/>
        <a:ext cx="1430735" cy="2231217"/>
      </dsp:txXfrm>
    </dsp:sp>
    <dsp:sp modelId="{BD7B2CD2-A767-4455-927B-42A86F10FA1A}">
      <dsp:nvSpPr>
        <dsp:cNvPr id="0" name=""/>
        <dsp:cNvSpPr/>
      </dsp:nvSpPr>
      <dsp:spPr>
        <a:xfrm>
          <a:off x="865903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Fokusssieren</a:t>
          </a:r>
        </a:p>
      </dsp:txBody>
      <dsp:txXfrm>
        <a:off x="8659033" y="3377566"/>
        <a:ext cx="1430735" cy="2231217"/>
      </dsp:txXfrm>
    </dsp:sp>
    <dsp:sp modelId="{831454AA-FD88-4E38-AD55-51EC51AA6309}">
      <dsp:nvSpPr>
        <dsp:cNvPr id="0" name=""/>
        <dsp:cNvSpPr/>
      </dsp:nvSpPr>
      <dsp:spPr>
        <a:xfrm>
          <a:off x="10384428"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Strukturieren</a:t>
          </a:r>
        </a:p>
      </dsp:txBody>
      <dsp:txXfrm>
        <a:off x="10384428" y="3377566"/>
        <a:ext cx="1430735" cy="223121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BF625-9E60-42A0-8841-0A94A7051167}">
      <dsp:nvSpPr>
        <dsp:cNvPr id="0" name=""/>
        <dsp:cNvSpPr/>
      </dsp:nvSpPr>
      <dsp:spPr>
        <a:xfrm>
          <a:off x="5912021" y="2890679"/>
          <a:ext cx="5187774" cy="486886"/>
        </a:xfrm>
        <a:custGeom>
          <a:avLst/>
          <a:gdLst/>
          <a:ahLst/>
          <a:cxnLst/>
          <a:rect l="0" t="0" r="0" b="0"/>
          <a:pathLst>
            <a:path>
              <a:moveTo>
                <a:pt x="0" y="0"/>
              </a:moveTo>
              <a:lnTo>
                <a:pt x="0" y="336659"/>
              </a:lnTo>
              <a:lnTo>
                <a:pt x="5187774" y="336659"/>
              </a:lnTo>
              <a:lnTo>
                <a:pt x="5187774"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E62BFB-F978-4947-AC2E-ECE10D87C711}">
      <dsp:nvSpPr>
        <dsp:cNvPr id="0" name=""/>
        <dsp:cNvSpPr/>
      </dsp:nvSpPr>
      <dsp:spPr>
        <a:xfrm>
          <a:off x="5912021" y="2890679"/>
          <a:ext cx="3462379" cy="486886"/>
        </a:xfrm>
        <a:custGeom>
          <a:avLst/>
          <a:gdLst/>
          <a:ahLst/>
          <a:cxnLst/>
          <a:rect l="0" t="0" r="0" b="0"/>
          <a:pathLst>
            <a:path>
              <a:moveTo>
                <a:pt x="0" y="0"/>
              </a:moveTo>
              <a:lnTo>
                <a:pt x="0" y="336659"/>
              </a:lnTo>
              <a:lnTo>
                <a:pt x="3462379" y="336659"/>
              </a:lnTo>
              <a:lnTo>
                <a:pt x="346237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92E412-D33C-4678-B2A4-39DCFDE8180E}">
      <dsp:nvSpPr>
        <dsp:cNvPr id="0" name=""/>
        <dsp:cNvSpPr/>
      </dsp:nvSpPr>
      <dsp:spPr>
        <a:xfrm>
          <a:off x="5912021" y="2890679"/>
          <a:ext cx="1731189" cy="486886"/>
        </a:xfrm>
        <a:custGeom>
          <a:avLst/>
          <a:gdLst/>
          <a:ahLst/>
          <a:cxnLst/>
          <a:rect l="0" t="0" r="0" b="0"/>
          <a:pathLst>
            <a:path>
              <a:moveTo>
                <a:pt x="0" y="0"/>
              </a:moveTo>
              <a:lnTo>
                <a:pt x="0" y="336659"/>
              </a:lnTo>
              <a:lnTo>
                <a:pt x="1731189" y="336659"/>
              </a:lnTo>
              <a:lnTo>
                <a:pt x="173118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39CC9C-AF45-4533-9C2E-59D6E5C453D3}">
      <dsp:nvSpPr>
        <dsp:cNvPr id="0" name=""/>
        <dsp:cNvSpPr/>
      </dsp:nvSpPr>
      <dsp:spPr>
        <a:xfrm>
          <a:off x="5866301" y="2890679"/>
          <a:ext cx="91440" cy="486886"/>
        </a:xfrm>
        <a:custGeom>
          <a:avLst/>
          <a:gdLst/>
          <a:ahLst/>
          <a:cxnLst/>
          <a:rect l="0" t="0" r="0" b="0"/>
          <a:pathLst>
            <a:path>
              <a:moveTo>
                <a:pt x="45720" y="0"/>
              </a:moveTo>
              <a:lnTo>
                <a:pt x="4572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78F295-1D2E-4856-8264-5165F89A6353}">
      <dsp:nvSpPr>
        <dsp:cNvPr id="0" name=""/>
        <dsp:cNvSpPr/>
      </dsp:nvSpPr>
      <dsp:spPr>
        <a:xfrm>
          <a:off x="4180831" y="2890679"/>
          <a:ext cx="1731189" cy="486886"/>
        </a:xfrm>
        <a:custGeom>
          <a:avLst/>
          <a:gdLst/>
          <a:ahLst/>
          <a:cxnLst/>
          <a:rect l="0" t="0" r="0" b="0"/>
          <a:pathLst>
            <a:path>
              <a:moveTo>
                <a:pt x="1731189" y="0"/>
              </a:moveTo>
              <a:lnTo>
                <a:pt x="173118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AFF494-9750-4F5F-BDA1-811021D1DDF9}">
      <dsp:nvSpPr>
        <dsp:cNvPr id="0" name=""/>
        <dsp:cNvSpPr/>
      </dsp:nvSpPr>
      <dsp:spPr>
        <a:xfrm>
          <a:off x="2449642" y="2890679"/>
          <a:ext cx="3462379" cy="486886"/>
        </a:xfrm>
        <a:custGeom>
          <a:avLst/>
          <a:gdLst/>
          <a:ahLst/>
          <a:cxnLst/>
          <a:rect l="0" t="0" r="0" b="0"/>
          <a:pathLst>
            <a:path>
              <a:moveTo>
                <a:pt x="3462379" y="0"/>
              </a:moveTo>
              <a:lnTo>
                <a:pt x="346237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198681-6C74-491D-A04C-D41456077FD3}">
      <dsp:nvSpPr>
        <dsp:cNvPr id="0" name=""/>
        <dsp:cNvSpPr/>
      </dsp:nvSpPr>
      <dsp:spPr>
        <a:xfrm>
          <a:off x="718452" y="2890679"/>
          <a:ext cx="5193568" cy="486886"/>
        </a:xfrm>
        <a:custGeom>
          <a:avLst/>
          <a:gdLst/>
          <a:ahLst/>
          <a:cxnLst/>
          <a:rect l="0" t="0" r="0" b="0"/>
          <a:pathLst>
            <a:path>
              <a:moveTo>
                <a:pt x="5193568" y="0"/>
              </a:moveTo>
              <a:lnTo>
                <a:pt x="5193568"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79534C-FABE-41EC-9477-057157AE7D42}">
      <dsp:nvSpPr>
        <dsp:cNvPr id="0" name=""/>
        <dsp:cNvSpPr/>
      </dsp:nvSpPr>
      <dsp:spPr>
        <a:xfrm>
          <a:off x="5196653" y="2175312"/>
          <a:ext cx="1430735" cy="71536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TTM</a:t>
          </a:r>
        </a:p>
      </dsp:txBody>
      <dsp:txXfrm>
        <a:off x="5196653" y="2175312"/>
        <a:ext cx="1430735" cy="715367"/>
      </dsp:txXfrm>
    </dsp:sp>
    <dsp:sp modelId="{474A49E1-51C7-4BAE-AAB3-3AF1BD7302DD}">
      <dsp:nvSpPr>
        <dsp:cNvPr id="0" name=""/>
        <dsp:cNvSpPr/>
      </dsp:nvSpPr>
      <dsp:spPr>
        <a:xfrm>
          <a:off x="3085"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Erkunden</a:t>
          </a:r>
        </a:p>
      </dsp:txBody>
      <dsp:txXfrm>
        <a:off x="3085" y="3377566"/>
        <a:ext cx="1430735" cy="2231217"/>
      </dsp:txXfrm>
    </dsp:sp>
    <dsp:sp modelId="{4C9E4E37-DC43-4626-8FF7-622386A64E29}">
      <dsp:nvSpPr>
        <dsp:cNvPr id="0" name=""/>
        <dsp:cNvSpPr/>
      </dsp:nvSpPr>
      <dsp:spPr>
        <a:xfrm>
          <a:off x="173427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Nachfragen</a:t>
          </a:r>
        </a:p>
      </dsp:txBody>
      <dsp:txXfrm>
        <a:off x="1734274" y="3377566"/>
        <a:ext cx="1430735" cy="2231217"/>
      </dsp:txXfrm>
    </dsp:sp>
    <dsp:sp modelId="{48045BC3-DE4E-44D4-AA2D-1E562FEA5F92}">
      <dsp:nvSpPr>
        <dsp:cNvPr id="0" name=""/>
        <dsp:cNvSpPr/>
      </dsp:nvSpPr>
      <dsp:spPr>
        <a:xfrm>
          <a:off x="346546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Einfordern</a:t>
          </a:r>
        </a:p>
      </dsp:txBody>
      <dsp:txXfrm>
        <a:off x="3465464" y="3377566"/>
        <a:ext cx="1430735" cy="2231217"/>
      </dsp:txXfrm>
    </dsp:sp>
    <dsp:sp modelId="{85E85437-A3EF-42AF-8BED-576A957314EF}">
      <dsp:nvSpPr>
        <dsp:cNvPr id="0" name=""/>
        <dsp:cNvSpPr/>
      </dsp:nvSpPr>
      <dsp:spPr>
        <a:xfrm>
          <a:off x="519665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err="1">
              <a:latin typeface="+mn-lt"/>
            </a:rPr>
            <a:t>Anregen</a:t>
          </a:r>
          <a:endParaRPr lang="en-US" sz="1900" b="1" kern="1200">
            <a:latin typeface="+mn-lt"/>
          </a:endParaRPr>
        </a:p>
      </dsp:txBody>
      <dsp:txXfrm>
        <a:off x="5196653" y="3377566"/>
        <a:ext cx="1430735" cy="2231217"/>
      </dsp:txXfrm>
    </dsp:sp>
    <dsp:sp modelId="{0E751CC3-6C35-486C-9BFB-9F4D2DED5C04}">
      <dsp:nvSpPr>
        <dsp:cNvPr id="0" name=""/>
        <dsp:cNvSpPr/>
      </dsp:nvSpPr>
      <dsp:spPr>
        <a:xfrm>
          <a:off x="6927843"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err="1">
              <a:latin typeface="+mn-lt"/>
            </a:rPr>
            <a:t>Wiedergeben</a:t>
          </a:r>
          <a:endParaRPr lang="en-US" sz="1900" b="1" kern="1200">
            <a:latin typeface="+mn-lt"/>
          </a:endParaRPr>
        </a:p>
      </dsp:txBody>
      <dsp:txXfrm>
        <a:off x="6927843" y="3377566"/>
        <a:ext cx="1430735" cy="2231217"/>
      </dsp:txXfrm>
    </dsp:sp>
    <dsp:sp modelId="{BD7B2CD2-A767-4455-927B-42A86F10FA1A}">
      <dsp:nvSpPr>
        <dsp:cNvPr id="0" name=""/>
        <dsp:cNvSpPr/>
      </dsp:nvSpPr>
      <dsp:spPr>
        <a:xfrm>
          <a:off x="865903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0" kern="1200">
              <a:latin typeface="+mn-lt"/>
            </a:rPr>
            <a:t>Fokussieren</a:t>
          </a:r>
        </a:p>
      </dsp:txBody>
      <dsp:txXfrm>
        <a:off x="8659033" y="3377566"/>
        <a:ext cx="1430735" cy="2231217"/>
      </dsp:txXfrm>
    </dsp:sp>
    <dsp:sp modelId="{831454AA-FD88-4E38-AD55-51EC51AA6309}">
      <dsp:nvSpPr>
        <dsp:cNvPr id="0" name=""/>
        <dsp:cNvSpPr/>
      </dsp:nvSpPr>
      <dsp:spPr>
        <a:xfrm>
          <a:off x="10384428"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0" kern="1200">
              <a:latin typeface="+mn-lt"/>
            </a:rPr>
            <a:t>Strukturieren</a:t>
          </a:r>
        </a:p>
      </dsp:txBody>
      <dsp:txXfrm>
        <a:off x="10384428" y="3377566"/>
        <a:ext cx="1430735" cy="223121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BF625-9E60-42A0-8841-0A94A7051167}">
      <dsp:nvSpPr>
        <dsp:cNvPr id="0" name=""/>
        <dsp:cNvSpPr/>
      </dsp:nvSpPr>
      <dsp:spPr>
        <a:xfrm>
          <a:off x="5912021" y="2890679"/>
          <a:ext cx="5187774" cy="486886"/>
        </a:xfrm>
        <a:custGeom>
          <a:avLst/>
          <a:gdLst/>
          <a:ahLst/>
          <a:cxnLst/>
          <a:rect l="0" t="0" r="0" b="0"/>
          <a:pathLst>
            <a:path>
              <a:moveTo>
                <a:pt x="0" y="0"/>
              </a:moveTo>
              <a:lnTo>
                <a:pt x="0" y="336659"/>
              </a:lnTo>
              <a:lnTo>
                <a:pt x="5187774" y="336659"/>
              </a:lnTo>
              <a:lnTo>
                <a:pt x="5187774"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E62BFB-F978-4947-AC2E-ECE10D87C711}">
      <dsp:nvSpPr>
        <dsp:cNvPr id="0" name=""/>
        <dsp:cNvSpPr/>
      </dsp:nvSpPr>
      <dsp:spPr>
        <a:xfrm>
          <a:off x="5912021" y="2890679"/>
          <a:ext cx="3462379" cy="486886"/>
        </a:xfrm>
        <a:custGeom>
          <a:avLst/>
          <a:gdLst/>
          <a:ahLst/>
          <a:cxnLst/>
          <a:rect l="0" t="0" r="0" b="0"/>
          <a:pathLst>
            <a:path>
              <a:moveTo>
                <a:pt x="0" y="0"/>
              </a:moveTo>
              <a:lnTo>
                <a:pt x="0" y="336659"/>
              </a:lnTo>
              <a:lnTo>
                <a:pt x="3462379" y="336659"/>
              </a:lnTo>
              <a:lnTo>
                <a:pt x="346237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92E412-D33C-4678-B2A4-39DCFDE8180E}">
      <dsp:nvSpPr>
        <dsp:cNvPr id="0" name=""/>
        <dsp:cNvSpPr/>
      </dsp:nvSpPr>
      <dsp:spPr>
        <a:xfrm>
          <a:off x="5912021" y="2890679"/>
          <a:ext cx="1731189" cy="486886"/>
        </a:xfrm>
        <a:custGeom>
          <a:avLst/>
          <a:gdLst/>
          <a:ahLst/>
          <a:cxnLst/>
          <a:rect l="0" t="0" r="0" b="0"/>
          <a:pathLst>
            <a:path>
              <a:moveTo>
                <a:pt x="0" y="0"/>
              </a:moveTo>
              <a:lnTo>
                <a:pt x="0" y="336659"/>
              </a:lnTo>
              <a:lnTo>
                <a:pt x="1731189" y="336659"/>
              </a:lnTo>
              <a:lnTo>
                <a:pt x="1731189"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39CC9C-AF45-4533-9C2E-59D6E5C453D3}">
      <dsp:nvSpPr>
        <dsp:cNvPr id="0" name=""/>
        <dsp:cNvSpPr/>
      </dsp:nvSpPr>
      <dsp:spPr>
        <a:xfrm>
          <a:off x="5866301" y="2890679"/>
          <a:ext cx="91440" cy="486886"/>
        </a:xfrm>
        <a:custGeom>
          <a:avLst/>
          <a:gdLst/>
          <a:ahLst/>
          <a:cxnLst/>
          <a:rect l="0" t="0" r="0" b="0"/>
          <a:pathLst>
            <a:path>
              <a:moveTo>
                <a:pt x="45720" y="0"/>
              </a:moveTo>
              <a:lnTo>
                <a:pt x="4572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78F295-1D2E-4856-8264-5165F89A6353}">
      <dsp:nvSpPr>
        <dsp:cNvPr id="0" name=""/>
        <dsp:cNvSpPr/>
      </dsp:nvSpPr>
      <dsp:spPr>
        <a:xfrm>
          <a:off x="4180831" y="2890679"/>
          <a:ext cx="1731189" cy="486886"/>
        </a:xfrm>
        <a:custGeom>
          <a:avLst/>
          <a:gdLst/>
          <a:ahLst/>
          <a:cxnLst/>
          <a:rect l="0" t="0" r="0" b="0"/>
          <a:pathLst>
            <a:path>
              <a:moveTo>
                <a:pt x="1731189" y="0"/>
              </a:moveTo>
              <a:lnTo>
                <a:pt x="173118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AFF494-9750-4F5F-BDA1-811021D1DDF9}">
      <dsp:nvSpPr>
        <dsp:cNvPr id="0" name=""/>
        <dsp:cNvSpPr/>
      </dsp:nvSpPr>
      <dsp:spPr>
        <a:xfrm>
          <a:off x="2449642" y="2890679"/>
          <a:ext cx="3462379" cy="486886"/>
        </a:xfrm>
        <a:custGeom>
          <a:avLst/>
          <a:gdLst/>
          <a:ahLst/>
          <a:cxnLst/>
          <a:rect l="0" t="0" r="0" b="0"/>
          <a:pathLst>
            <a:path>
              <a:moveTo>
                <a:pt x="3462379" y="0"/>
              </a:moveTo>
              <a:lnTo>
                <a:pt x="3462379"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198681-6C74-491D-A04C-D41456077FD3}">
      <dsp:nvSpPr>
        <dsp:cNvPr id="0" name=""/>
        <dsp:cNvSpPr/>
      </dsp:nvSpPr>
      <dsp:spPr>
        <a:xfrm>
          <a:off x="718452" y="2890679"/>
          <a:ext cx="5193568" cy="486886"/>
        </a:xfrm>
        <a:custGeom>
          <a:avLst/>
          <a:gdLst/>
          <a:ahLst/>
          <a:cxnLst/>
          <a:rect l="0" t="0" r="0" b="0"/>
          <a:pathLst>
            <a:path>
              <a:moveTo>
                <a:pt x="5193568" y="0"/>
              </a:moveTo>
              <a:lnTo>
                <a:pt x="5193568" y="336659"/>
              </a:lnTo>
              <a:lnTo>
                <a:pt x="0" y="336659"/>
              </a:lnTo>
              <a:lnTo>
                <a:pt x="0" y="486886"/>
              </a:lnTo>
            </a:path>
          </a:pathLst>
        </a:custGeom>
        <a:noFill/>
        <a:ln w="1905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79534C-FABE-41EC-9477-057157AE7D42}">
      <dsp:nvSpPr>
        <dsp:cNvPr id="0" name=""/>
        <dsp:cNvSpPr/>
      </dsp:nvSpPr>
      <dsp:spPr>
        <a:xfrm>
          <a:off x="5196653" y="2175312"/>
          <a:ext cx="1430735" cy="71536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TTM</a:t>
          </a:r>
        </a:p>
      </dsp:txBody>
      <dsp:txXfrm>
        <a:off x="5196653" y="2175312"/>
        <a:ext cx="1430735" cy="715367"/>
      </dsp:txXfrm>
    </dsp:sp>
    <dsp:sp modelId="{474A49E1-51C7-4BAE-AAB3-3AF1BD7302DD}">
      <dsp:nvSpPr>
        <dsp:cNvPr id="0" name=""/>
        <dsp:cNvSpPr/>
      </dsp:nvSpPr>
      <dsp:spPr>
        <a:xfrm>
          <a:off x="3085"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Erkunden</a:t>
          </a:r>
        </a:p>
      </dsp:txBody>
      <dsp:txXfrm>
        <a:off x="3085" y="3377566"/>
        <a:ext cx="1430735" cy="2231217"/>
      </dsp:txXfrm>
    </dsp:sp>
    <dsp:sp modelId="{4C9E4E37-DC43-4626-8FF7-622386A64E29}">
      <dsp:nvSpPr>
        <dsp:cNvPr id="0" name=""/>
        <dsp:cNvSpPr/>
      </dsp:nvSpPr>
      <dsp:spPr>
        <a:xfrm>
          <a:off x="173427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Nachfragen</a:t>
          </a:r>
        </a:p>
      </dsp:txBody>
      <dsp:txXfrm>
        <a:off x="1734274" y="3377566"/>
        <a:ext cx="1430735" cy="2231217"/>
      </dsp:txXfrm>
    </dsp:sp>
    <dsp:sp modelId="{48045BC3-DE4E-44D4-AA2D-1E562FEA5F92}">
      <dsp:nvSpPr>
        <dsp:cNvPr id="0" name=""/>
        <dsp:cNvSpPr/>
      </dsp:nvSpPr>
      <dsp:spPr>
        <a:xfrm>
          <a:off x="3465464"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a:latin typeface="+mn-lt"/>
            </a:rPr>
            <a:t>Einfordern</a:t>
          </a:r>
        </a:p>
      </dsp:txBody>
      <dsp:txXfrm>
        <a:off x="3465464" y="3377566"/>
        <a:ext cx="1430735" cy="2231217"/>
      </dsp:txXfrm>
    </dsp:sp>
    <dsp:sp modelId="{85E85437-A3EF-42AF-8BED-576A957314EF}">
      <dsp:nvSpPr>
        <dsp:cNvPr id="0" name=""/>
        <dsp:cNvSpPr/>
      </dsp:nvSpPr>
      <dsp:spPr>
        <a:xfrm>
          <a:off x="519665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rtl="0">
            <a:lnSpc>
              <a:spcPct val="90000"/>
            </a:lnSpc>
            <a:spcBef>
              <a:spcPct val="0"/>
            </a:spcBef>
            <a:spcAft>
              <a:spcPct val="35000"/>
            </a:spcAft>
            <a:buNone/>
          </a:pPr>
          <a:r>
            <a:rPr lang="en-US" sz="1900" b="1" kern="1200" err="1">
              <a:latin typeface="+mn-lt"/>
            </a:rPr>
            <a:t>Anregen</a:t>
          </a:r>
          <a:endParaRPr lang="en-US" sz="1900" b="1" kern="1200">
            <a:latin typeface="+mn-lt"/>
          </a:endParaRPr>
        </a:p>
      </dsp:txBody>
      <dsp:txXfrm>
        <a:off x="5196653" y="3377566"/>
        <a:ext cx="1430735" cy="2231217"/>
      </dsp:txXfrm>
    </dsp:sp>
    <dsp:sp modelId="{0E751CC3-6C35-486C-9BFB-9F4D2DED5C04}">
      <dsp:nvSpPr>
        <dsp:cNvPr id="0" name=""/>
        <dsp:cNvSpPr/>
      </dsp:nvSpPr>
      <dsp:spPr>
        <a:xfrm>
          <a:off x="6927843"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Wiedergeben</a:t>
          </a:r>
        </a:p>
      </dsp:txBody>
      <dsp:txXfrm>
        <a:off x="6927843" y="3377566"/>
        <a:ext cx="1430735" cy="2231217"/>
      </dsp:txXfrm>
    </dsp:sp>
    <dsp:sp modelId="{BD7B2CD2-A767-4455-927B-42A86F10FA1A}">
      <dsp:nvSpPr>
        <dsp:cNvPr id="0" name=""/>
        <dsp:cNvSpPr/>
      </dsp:nvSpPr>
      <dsp:spPr>
        <a:xfrm>
          <a:off x="8659033" y="3377566"/>
          <a:ext cx="1430735" cy="2231217"/>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1" kern="1200">
              <a:latin typeface="+mn-lt"/>
            </a:rPr>
            <a:t>Fokussieren</a:t>
          </a:r>
        </a:p>
      </dsp:txBody>
      <dsp:txXfrm>
        <a:off x="8659033" y="3377566"/>
        <a:ext cx="1430735" cy="2231217"/>
      </dsp:txXfrm>
    </dsp:sp>
    <dsp:sp modelId="{831454AA-FD88-4E38-AD55-51EC51AA6309}">
      <dsp:nvSpPr>
        <dsp:cNvPr id="0" name=""/>
        <dsp:cNvSpPr/>
      </dsp:nvSpPr>
      <dsp:spPr>
        <a:xfrm>
          <a:off x="10384428" y="3377566"/>
          <a:ext cx="1430735" cy="2231217"/>
        </a:xfrm>
        <a:prstGeom prst="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b="0" kern="1200">
              <a:latin typeface="+mn-lt"/>
            </a:rPr>
            <a:t>Strukturieren</a:t>
          </a:r>
        </a:p>
      </dsp:txBody>
      <dsp:txXfrm>
        <a:off x="10384428" y="3377566"/>
        <a:ext cx="1430735" cy="223121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04004E-7A9E-49A7-B6FD-ABB9A0217492}" type="datetimeFigureOut">
              <a:rPr lang="de-DE" smtClean="0"/>
              <a:t>30.09.25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071795-E274-423A-A5E2-DB73C9263E65}" type="slidenum">
              <a:rPr lang="de-DE" smtClean="0"/>
              <a:t>‹#›</a:t>
            </a:fld>
            <a:endParaRPr lang="de-DE"/>
          </a:p>
        </p:txBody>
      </p:sp>
    </p:spTree>
    <p:extLst>
      <p:ext uri="{BB962C8B-B14F-4D97-AF65-F5344CB8AC3E}">
        <p14:creationId xmlns:p14="http://schemas.microsoft.com/office/powerpoint/2010/main" val="2094221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endParaRPr lang="de-DE"/>
          </a:p>
          <a:p>
            <a:pPr marL="171450" indent="-171450">
              <a:buFontTx/>
              <a:buChar char="-"/>
            </a:pPr>
            <a:endParaRPr lang="de-DE"/>
          </a:p>
        </p:txBody>
      </p:sp>
      <p:sp>
        <p:nvSpPr>
          <p:cNvPr id="4" name="Foliennummernplatzhalter 3"/>
          <p:cNvSpPr>
            <a:spLocks noGrp="1"/>
          </p:cNvSpPr>
          <p:nvPr>
            <p:ph type="sldNum" sz="quarter" idx="5"/>
          </p:nvPr>
        </p:nvSpPr>
        <p:spPr/>
        <p:txBody>
          <a:bodyPr/>
          <a:lstStyle/>
          <a:p>
            <a:fld id="{EF071795-E274-423A-A5E2-DB73C9263E65}" type="slidenum">
              <a:rPr lang="de-DE" smtClean="0"/>
              <a:t>1</a:t>
            </a:fld>
            <a:endParaRPr lang="de-DE"/>
          </a:p>
        </p:txBody>
      </p:sp>
    </p:spTree>
    <p:extLst>
      <p:ext uri="{BB962C8B-B14F-4D97-AF65-F5344CB8AC3E}">
        <p14:creationId xmlns:p14="http://schemas.microsoft.com/office/powerpoint/2010/main" val="3376017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 </a:t>
            </a:r>
            <a:r>
              <a:rPr lang="de-DE" err="1"/>
              <a:t>Ambitious</a:t>
            </a:r>
            <a:r>
              <a:rPr lang="de-DE"/>
              <a:t> Science Folie vor TTM-vorstellung</a:t>
            </a:r>
          </a:p>
        </p:txBody>
      </p:sp>
      <p:sp>
        <p:nvSpPr>
          <p:cNvPr id="4" name="Foliennummernplatzhalter 3"/>
          <p:cNvSpPr>
            <a:spLocks noGrp="1"/>
          </p:cNvSpPr>
          <p:nvPr>
            <p:ph type="sldNum" sz="quarter" idx="5"/>
          </p:nvPr>
        </p:nvSpPr>
        <p:spPr/>
        <p:txBody>
          <a:bodyPr/>
          <a:lstStyle/>
          <a:p>
            <a:fld id="{EF071795-E274-423A-A5E2-DB73C9263E65}" type="slidenum">
              <a:rPr lang="de-DE" smtClean="0"/>
              <a:t>18</a:t>
            </a:fld>
            <a:endParaRPr lang="de-DE"/>
          </a:p>
        </p:txBody>
      </p:sp>
    </p:spTree>
    <p:extLst>
      <p:ext uri="{BB962C8B-B14F-4D97-AF65-F5344CB8AC3E}">
        <p14:creationId xmlns:p14="http://schemas.microsoft.com/office/powerpoint/2010/main" val="4256806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60E74-BC36-A607-3AC0-A3357DAAF44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824824D-AC6E-30E7-67D8-8AFD22A2F8A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BA3C317-9A4A-E15F-9241-ABF0EAD556FB}"/>
              </a:ext>
            </a:extLst>
          </p:cNvPr>
          <p:cNvSpPr>
            <a:spLocks noGrp="1"/>
          </p:cNvSpPr>
          <p:nvPr>
            <p:ph type="body" idx="1"/>
          </p:nvPr>
        </p:nvSpPr>
        <p:spPr/>
        <p:txBody>
          <a:bodyPr/>
          <a:lstStyle/>
          <a:p>
            <a:pPr marL="171450" indent="-171450">
              <a:buFontTx/>
              <a:buChar char="-"/>
            </a:pPr>
            <a:r>
              <a:rPr lang="de-DE"/>
              <a:t>Video überflüssig?</a:t>
            </a:r>
          </a:p>
          <a:p>
            <a:pPr marL="171450" indent="-171450">
              <a:buFontTx/>
              <a:buChar char="-"/>
            </a:pPr>
            <a:r>
              <a:rPr lang="de-DE"/>
              <a:t>Vielleicht ein Gesprächsskript?</a:t>
            </a:r>
          </a:p>
          <a:p>
            <a:pPr marL="171450" indent="-171450">
              <a:buFontTx/>
              <a:buChar char="-"/>
            </a:pPr>
            <a:endParaRPr lang="de-DE"/>
          </a:p>
          <a:p>
            <a:pPr marL="171450" indent="-171450">
              <a:buFontTx/>
              <a:buChar char="-"/>
            </a:pPr>
            <a:r>
              <a:rPr lang="de-DE"/>
              <a:t>Erst TTM Funktion benennen, dann diskutieren, dann TTM formulieren</a:t>
            </a:r>
          </a:p>
          <a:p>
            <a:pPr marL="171450" indent="-171450">
              <a:buFontTx/>
              <a:buChar char="-"/>
            </a:pPr>
            <a:endParaRPr lang="de-DE"/>
          </a:p>
          <a:p>
            <a:pPr marL="171450" indent="-171450">
              <a:buFontTx/>
              <a:buChar char="-"/>
            </a:pPr>
            <a:r>
              <a:rPr lang="de-DE"/>
              <a:t>AB</a:t>
            </a:r>
          </a:p>
          <a:p>
            <a:pPr marL="171450" indent="-171450">
              <a:buFontTx/>
              <a:buChar char="-"/>
            </a:pPr>
            <a:r>
              <a:rPr lang="de-DE"/>
              <a:t>Gruppen vergleichen lassen, dann im Plenum sammeln</a:t>
            </a:r>
          </a:p>
          <a:p>
            <a:pPr marL="171450" indent="-171450">
              <a:buFontTx/>
              <a:buChar char="-"/>
            </a:pPr>
            <a:r>
              <a:rPr lang="de-DE"/>
              <a:t>Reflexionsfragen: Was ist euch aufgefallen? </a:t>
            </a:r>
          </a:p>
          <a:p>
            <a:pPr marL="171450" indent="-171450">
              <a:buFontTx/>
              <a:buChar char="-"/>
            </a:pPr>
            <a:r>
              <a:rPr lang="de-DE"/>
              <a:t>Nicht immer eindeutig abgrenzbar, am Anfang: erkunden, nachfragen, </a:t>
            </a:r>
            <a:r>
              <a:rPr lang="de-DE" err="1"/>
              <a:t>mitte</a:t>
            </a:r>
            <a:r>
              <a:rPr lang="de-DE"/>
              <a:t>: herausfordern, anregen zum Ende:, strukturieren, fokussieren</a:t>
            </a:r>
          </a:p>
          <a:p>
            <a:pPr marL="171450" indent="-171450">
              <a:buFontTx/>
              <a:buChar char="-"/>
            </a:pPr>
            <a:endParaRPr lang="de-DE"/>
          </a:p>
          <a:p>
            <a:pPr marL="171450" indent="-171450">
              <a:buFontTx/>
              <a:buChar char="-"/>
            </a:pPr>
            <a:r>
              <a:rPr lang="de-DE"/>
              <a:t>M2 auf eine Seite bringen</a:t>
            </a:r>
          </a:p>
        </p:txBody>
      </p:sp>
      <p:sp>
        <p:nvSpPr>
          <p:cNvPr id="4" name="Foliennummernplatzhalter 3">
            <a:extLst>
              <a:ext uri="{FF2B5EF4-FFF2-40B4-BE49-F238E27FC236}">
                <a16:creationId xmlns:a16="http://schemas.microsoft.com/office/drawing/2014/main" id="{488B0B7B-0248-BAE7-233F-5E3425C0B1E4}"/>
              </a:ext>
            </a:extLst>
          </p:cNvPr>
          <p:cNvSpPr>
            <a:spLocks noGrp="1"/>
          </p:cNvSpPr>
          <p:nvPr>
            <p:ph type="sldNum" sz="quarter" idx="5"/>
          </p:nvPr>
        </p:nvSpPr>
        <p:spPr/>
        <p:txBody>
          <a:bodyPr/>
          <a:lstStyle/>
          <a:p>
            <a:fld id="{EF071795-E274-423A-A5E2-DB73C9263E65}" type="slidenum">
              <a:rPr lang="de-DE" smtClean="0"/>
              <a:t>19</a:t>
            </a:fld>
            <a:endParaRPr lang="de-DE"/>
          </a:p>
        </p:txBody>
      </p:sp>
    </p:spTree>
    <p:extLst>
      <p:ext uri="{BB962C8B-B14F-4D97-AF65-F5344CB8AC3E}">
        <p14:creationId xmlns:p14="http://schemas.microsoft.com/office/powerpoint/2010/main" val="2164006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AC9D4-6E0A-21E5-C63D-1551FCE014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A488FC7-EB3E-0F6F-96D3-B8508275CD0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CDCF2D7-0589-D41C-A22A-2AB52B0D0D3E}"/>
              </a:ext>
            </a:extLst>
          </p:cNvPr>
          <p:cNvSpPr>
            <a:spLocks noGrp="1"/>
          </p:cNvSpPr>
          <p:nvPr>
            <p:ph type="body" idx="1"/>
          </p:nvPr>
        </p:nvSpPr>
        <p:spPr/>
        <p:txBody>
          <a:bodyPr/>
          <a:lstStyle/>
          <a:p>
            <a:pPr marL="171450" indent="-171450">
              <a:buFontTx/>
              <a:buChar char="-"/>
            </a:pPr>
            <a:r>
              <a:rPr lang="de-DE"/>
              <a:t>Video überflüssig?</a:t>
            </a:r>
          </a:p>
          <a:p>
            <a:pPr marL="171450" indent="-171450">
              <a:buFontTx/>
              <a:buChar char="-"/>
            </a:pPr>
            <a:r>
              <a:rPr lang="de-DE"/>
              <a:t>Vielleicht ein Gesprächsskript?</a:t>
            </a:r>
          </a:p>
          <a:p>
            <a:pPr marL="171450" indent="-171450">
              <a:buFontTx/>
              <a:buChar char="-"/>
            </a:pPr>
            <a:endParaRPr lang="de-DE"/>
          </a:p>
          <a:p>
            <a:pPr marL="171450" indent="-171450">
              <a:buFontTx/>
              <a:buChar char="-"/>
            </a:pPr>
            <a:r>
              <a:rPr lang="de-DE"/>
              <a:t>Erst TTM Funktion benennen, dann diskutieren, dann TTM formulieren</a:t>
            </a:r>
          </a:p>
          <a:p>
            <a:pPr marL="171450" indent="-171450">
              <a:buFontTx/>
              <a:buChar char="-"/>
            </a:pPr>
            <a:endParaRPr lang="de-DE"/>
          </a:p>
          <a:p>
            <a:pPr marL="171450" indent="-171450">
              <a:buFontTx/>
              <a:buChar char="-"/>
            </a:pPr>
            <a:r>
              <a:rPr lang="de-DE"/>
              <a:t>AB</a:t>
            </a:r>
          </a:p>
          <a:p>
            <a:pPr marL="171450" indent="-171450">
              <a:buFontTx/>
              <a:buChar char="-"/>
            </a:pPr>
            <a:r>
              <a:rPr lang="de-DE"/>
              <a:t>Gruppen vergleichen lassen, dann im Plenum sammeln</a:t>
            </a:r>
          </a:p>
          <a:p>
            <a:pPr marL="171450" indent="-171450">
              <a:buFontTx/>
              <a:buChar char="-"/>
            </a:pPr>
            <a:r>
              <a:rPr lang="de-DE"/>
              <a:t>Reflexionsfragen: Was ist euch aufgefallen? </a:t>
            </a:r>
          </a:p>
          <a:p>
            <a:pPr marL="171450" indent="-171450">
              <a:buFontTx/>
              <a:buChar char="-"/>
            </a:pPr>
            <a:r>
              <a:rPr lang="de-DE"/>
              <a:t>Nicht immer eindeutig abgrenzbar, am Anfang: erkunden, nachfragen, </a:t>
            </a:r>
            <a:r>
              <a:rPr lang="de-DE" err="1"/>
              <a:t>mitte</a:t>
            </a:r>
            <a:r>
              <a:rPr lang="de-DE"/>
              <a:t>: herausfordern, anregen zum Ende:, strukturieren, fokussieren</a:t>
            </a:r>
          </a:p>
        </p:txBody>
      </p:sp>
      <p:sp>
        <p:nvSpPr>
          <p:cNvPr id="4" name="Foliennummernplatzhalter 3">
            <a:extLst>
              <a:ext uri="{FF2B5EF4-FFF2-40B4-BE49-F238E27FC236}">
                <a16:creationId xmlns:a16="http://schemas.microsoft.com/office/drawing/2014/main" id="{5BB8D75B-7EF8-0C42-AF8E-7A6CBC84513C}"/>
              </a:ext>
            </a:extLst>
          </p:cNvPr>
          <p:cNvSpPr>
            <a:spLocks noGrp="1"/>
          </p:cNvSpPr>
          <p:nvPr>
            <p:ph type="sldNum" sz="quarter" idx="5"/>
          </p:nvPr>
        </p:nvSpPr>
        <p:spPr/>
        <p:txBody>
          <a:bodyPr/>
          <a:lstStyle/>
          <a:p>
            <a:fld id="{EF071795-E274-423A-A5E2-DB73C9263E65}" type="slidenum">
              <a:rPr lang="de-DE" smtClean="0"/>
              <a:t>20</a:t>
            </a:fld>
            <a:endParaRPr lang="de-DE"/>
          </a:p>
        </p:txBody>
      </p:sp>
    </p:spTree>
    <p:extLst>
      <p:ext uri="{BB962C8B-B14F-4D97-AF65-F5344CB8AC3E}">
        <p14:creationId xmlns:p14="http://schemas.microsoft.com/office/powerpoint/2010/main" val="4032242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Druck ausblenden</a:t>
            </a:r>
          </a:p>
        </p:txBody>
      </p:sp>
      <p:sp>
        <p:nvSpPr>
          <p:cNvPr id="4" name="Datumsplatzhalter 3"/>
          <p:cNvSpPr>
            <a:spLocks noGrp="1"/>
          </p:cNvSpPr>
          <p:nvPr>
            <p:ph type="dt" idx="1"/>
          </p:nvPr>
        </p:nvSpPr>
        <p:spPr/>
        <p:txBody>
          <a:bodyPr/>
          <a:lstStyle/>
          <a:p>
            <a:endParaRPr lang="de-DE"/>
          </a:p>
        </p:txBody>
      </p:sp>
      <p:sp>
        <p:nvSpPr>
          <p:cNvPr id="5" name="Foliennummernplatzhalter 4"/>
          <p:cNvSpPr>
            <a:spLocks noGrp="1"/>
          </p:cNvSpPr>
          <p:nvPr>
            <p:ph type="sldNum" sz="quarter" idx="5"/>
          </p:nvPr>
        </p:nvSpPr>
        <p:spPr/>
        <p:txBody>
          <a:bodyPr/>
          <a:lstStyle/>
          <a:p>
            <a:fld id="{FB9D7C0D-EF4E-4C29-871B-D1B2EF9E5DDF}" type="slidenum">
              <a:rPr lang="de-DE" smtClean="0"/>
              <a:pPr/>
              <a:t>22</a:t>
            </a:fld>
            <a:endParaRPr lang="de-DE"/>
          </a:p>
        </p:txBody>
      </p:sp>
    </p:spTree>
    <p:extLst>
      <p:ext uri="{BB962C8B-B14F-4D97-AF65-F5344CB8AC3E}">
        <p14:creationId xmlns:p14="http://schemas.microsoft.com/office/powerpoint/2010/main" val="469929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BD802-E376-991A-4324-3AD027A1111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2E0C95C-AF23-886C-C737-EF7F124D46A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D07DC05-08A8-4C72-6E13-DBA574517676}"/>
              </a:ext>
            </a:extLst>
          </p:cNvPr>
          <p:cNvSpPr>
            <a:spLocks noGrp="1"/>
          </p:cNvSpPr>
          <p:nvPr>
            <p:ph type="body" idx="1"/>
          </p:nvPr>
        </p:nvSpPr>
        <p:spPr/>
        <p:txBody>
          <a:bodyPr/>
          <a:lstStyle/>
          <a:p>
            <a:r>
              <a:rPr lang="de-DE"/>
              <a:t>In Teile ei </a:t>
            </a:r>
            <a:r>
              <a:rPr lang="de-DE" err="1"/>
              <a:t>nteile</a:t>
            </a:r>
            <a:r>
              <a:rPr lang="de-DE"/>
              <a:t> bis Mittag, Input, Beobachtung, Übung</a:t>
            </a:r>
          </a:p>
        </p:txBody>
      </p:sp>
      <p:sp>
        <p:nvSpPr>
          <p:cNvPr id="4" name="Foliennummernplatzhalter 3">
            <a:extLst>
              <a:ext uri="{FF2B5EF4-FFF2-40B4-BE49-F238E27FC236}">
                <a16:creationId xmlns:a16="http://schemas.microsoft.com/office/drawing/2014/main" id="{E990ECC2-B567-AAC1-70BC-F943DA1E3F40}"/>
              </a:ext>
            </a:extLst>
          </p:cNvPr>
          <p:cNvSpPr>
            <a:spLocks noGrp="1"/>
          </p:cNvSpPr>
          <p:nvPr>
            <p:ph type="sldNum" sz="quarter" idx="5"/>
          </p:nvPr>
        </p:nvSpPr>
        <p:spPr/>
        <p:txBody>
          <a:bodyPr/>
          <a:lstStyle/>
          <a:p>
            <a:fld id="{EF071795-E274-423A-A5E2-DB73C9263E65}" type="slidenum">
              <a:rPr lang="de-DE" smtClean="0"/>
              <a:t>23</a:t>
            </a:fld>
            <a:endParaRPr lang="de-DE"/>
          </a:p>
        </p:txBody>
      </p:sp>
    </p:spTree>
    <p:extLst>
      <p:ext uri="{BB962C8B-B14F-4D97-AF65-F5344CB8AC3E}">
        <p14:creationId xmlns:p14="http://schemas.microsoft.com/office/powerpoint/2010/main" val="3796134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1"/>
            <a:r>
              <a:rPr lang="de-DE"/>
              <a:t>72 Videos codiert und dabei TTM herausgearbeitet. Diese dann mit </a:t>
            </a:r>
            <a:r>
              <a:rPr lang="de-DE" err="1"/>
              <a:t>SuS-Leistungstest</a:t>
            </a:r>
            <a:r>
              <a:rPr lang="de-DE"/>
              <a:t> am Ende des Schuljahres getestet.</a:t>
            </a:r>
          </a:p>
        </p:txBody>
      </p:sp>
      <p:sp>
        <p:nvSpPr>
          <p:cNvPr id="4" name="Foliennummernplatzhalter 3"/>
          <p:cNvSpPr>
            <a:spLocks noGrp="1"/>
          </p:cNvSpPr>
          <p:nvPr>
            <p:ph type="sldNum" sz="quarter" idx="5"/>
          </p:nvPr>
        </p:nvSpPr>
        <p:spPr/>
        <p:txBody>
          <a:bodyPr/>
          <a:lstStyle/>
          <a:p>
            <a:fld id="{EF071795-E274-423A-A5E2-DB73C9263E65}" type="slidenum">
              <a:rPr lang="de-DE" smtClean="0"/>
              <a:t>24</a:t>
            </a:fld>
            <a:endParaRPr lang="de-DE"/>
          </a:p>
        </p:txBody>
      </p:sp>
    </p:spTree>
    <p:extLst>
      <p:ext uri="{BB962C8B-B14F-4D97-AF65-F5344CB8AC3E}">
        <p14:creationId xmlns:p14="http://schemas.microsoft.com/office/powerpoint/2010/main" val="35400919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E9EA0-54B7-DA99-3895-5654127ED86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6E774F9-2AFD-0D9D-7FB1-F38C6587327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2ED3F91-23BA-DD6C-E70D-84DDAE3388CE}"/>
              </a:ext>
            </a:extLst>
          </p:cNvPr>
          <p:cNvSpPr>
            <a:spLocks noGrp="1"/>
          </p:cNvSpPr>
          <p:nvPr>
            <p:ph type="body" idx="1"/>
          </p:nvPr>
        </p:nvSpPr>
        <p:spPr/>
        <p:txBody>
          <a:bodyPr/>
          <a:lstStyle/>
          <a:p>
            <a:r>
              <a:rPr lang="de-DE"/>
              <a:t>Elaboration (nachfragen)</a:t>
            </a:r>
          </a:p>
          <a:p>
            <a:r>
              <a:rPr lang="de-DE"/>
              <a:t>Begründungen (herausfordern)</a:t>
            </a:r>
          </a:p>
          <a:p>
            <a:r>
              <a:rPr lang="de-DE"/>
              <a:t>Lebensweltbezug</a:t>
            </a:r>
          </a:p>
          <a:p>
            <a:r>
              <a:rPr lang="de-DE"/>
              <a:t>Koordination (Strukturieren)</a:t>
            </a:r>
          </a:p>
        </p:txBody>
      </p:sp>
      <p:sp>
        <p:nvSpPr>
          <p:cNvPr id="4" name="Foliennummernplatzhalter 3">
            <a:extLst>
              <a:ext uri="{FF2B5EF4-FFF2-40B4-BE49-F238E27FC236}">
                <a16:creationId xmlns:a16="http://schemas.microsoft.com/office/drawing/2014/main" id="{9555598A-3A03-2380-0347-B9DD65E6B389}"/>
              </a:ext>
            </a:extLst>
          </p:cNvPr>
          <p:cNvSpPr>
            <a:spLocks noGrp="1"/>
          </p:cNvSpPr>
          <p:nvPr>
            <p:ph type="sldNum" sz="quarter" idx="5"/>
          </p:nvPr>
        </p:nvSpPr>
        <p:spPr/>
        <p:txBody>
          <a:bodyPr/>
          <a:lstStyle/>
          <a:p>
            <a:fld id="{EF071795-E274-423A-A5E2-DB73C9263E65}" type="slidenum">
              <a:rPr lang="de-DE" smtClean="0"/>
              <a:t>25</a:t>
            </a:fld>
            <a:endParaRPr lang="de-DE"/>
          </a:p>
        </p:txBody>
      </p:sp>
    </p:spTree>
    <p:extLst>
      <p:ext uri="{BB962C8B-B14F-4D97-AF65-F5344CB8AC3E}">
        <p14:creationId xmlns:p14="http://schemas.microsoft.com/office/powerpoint/2010/main" val="2793744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a:t>Warum sind Begründungen in Mathe nicht signifikant (weil dort an Regeln geglaubt wird und diese selten hinterfragt werden), </a:t>
            </a:r>
            <a:r>
              <a:rPr lang="de-DE" err="1"/>
              <a:t>SuS</a:t>
            </a:r>
            <a:r>
              <a:rPr lang="de-DE"/>
              <a:t> mussten in diesem Unterricht selten begründen</a:t>
            </a:r>
          </a:p>
          <a:p>
            <a:pPr marL="171450" indent="-171450">
              <a:buFontTx/>
              <a:buChar char="-"/>
            </a:pPr>
            <a:r>
              <a:rPr lang="de-DE"/>
              <a:t>Für die Tests in Naturwissenschaften musste mehr begründet werden, weshalb bloßes nachfragen nicht für Signifikanz ausreichte </a:t>
            </a:r>
          </a:p>
        </p:txBody>
      </p:sp>
      <p:sp>
        <p:nvSpPr>
          <p:cNvPr id="4" name="Foliennummernplatzhalter 3"/>
          <p:cNvSpPr>
            <a:spLocks noGrp="1"/>
          </p:cNvSpPr>
          <p:nvPr>
            <p:ph type="sldNum" sz="quarter" idx="5"/>
          </p:nvPr>
        </p:nvSpPr>
        <p:spPr/>
        <p:txBody>
          <a:bodyPr/>
          <a:lstStyle/>
          <a:p>
            <a:fld id="{EF071795-E274-423A-A5E2-DB73C9263E65}" type="slidenum">
              <a:rPr lang="de-DE" smtClean="0"/>
              <a:t>26</a:t>
            </a:fld>
            <a:endParaRPr lang="de-DE"/>
          </a:p>
        </p:txBody>
      </p:sp>
    </p:spTree>
    <p:extLst>
      <p:ext uri="{BB962C8B-B14F-4D97-AF65-F5344CB8AC3E}">
        <p14:creationId xmlns:p14="http://schemas.microsoft.com/office/powerpoint/2010/main" val="12019122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a:t>Quintessenz: Es wird viel Elaboriert, wenig begründet. Wir wollen einen Schritt weiter gehen. Sonst bleibt das UG auf einem eher basalen, abfragenden Level. Für den AFB 3</a:t>
            </a:r>
          </a:p>
          <a:p>
            <a:endParaRPr lang="de-DE" baseline="0"/>
          </a:p>
          <a:p>
            <a:r>
              <a:rPr lang="de-DE" baseline="0"/>
              <a:t>3:30 Min. Video zeigen, in Gruppe auswerten u. diskutieren lassen </a:t>
            </a:r>
          </a:p>
          <a:p>
            <a:endParaRPr lang="de-DE"/>
          </a:p>
          <a:p>
            <a:r>
              <a:rPr lang="de-DE"/>
              <a:t>https://</a:t>
            </a:r>
            <a:r>
              <a:rPr lang="de-DE" err="1"/>
              <a:t>vsso.uni-muenster.de</a:t>
            </a:r>
            <a:r>
              <a:rPr lang="de-DE"/>
              <a:t>/</a:t>
            </a:r>
            <a:r>
              <a:rPr lang="de-DE" err="1"/>
              <a:t>ProVision</a:t>
            </a:r>
            <a:r>
              <a:rPr lang="de-DE"/>
              <a:t>/</a:t>
            </a:r>
            <a:r>
              <a:rPr lang="de-DE" err="1"/>
              <a:t>video</a:t>
            </a:r>
            <a:r>
              <a:rPr lang="de-DE"/>
              <a:t>/GEO_K9_LK5_1DS_AUF_ST4_Clip1.shtml</a:t>
            </a:r>
          </a:p>
          <a:p>
            <a:endParaRPr lang="de-DE"/>
          </a:p>
          <a:p>
            <a:r>
              <a:rPr lang="de-DE"/>
              <a:t>Anmeldung: </a:t>
            </a:r>
            <a:r>
              <a:rPr lang="de-DE" err="1"/>
              <a:t>yihuang</a:t>
            </a:r>
            <a:endParaRPr lang="de-DE"/>
          </a:p>
          <a:p>
            <a:pPr marL="0" marR="0" lvl="0" indent="0" algn="l" defTabSz="914400" rtl="0" eaLnBrk="1" fontAlgn="auto" latinLnBrk="0" hangingPunct="1">
              <a:lnSpc>
                <a:spcPct val="100000"/>
              </a:lnSpc>
              <a:spcBef>
                <a:spcPts val="0"/>
              </a:spcBef>
              <a:spcAft>
                <a:spcPts val="0"/>
              </a:spcAft>
              <a:buClrTx/>
              <a:buSzTx/>
              <a:buFontTx/>
              <a:buNone/>
              <a:tabLst/>
              <a:defRPr/>
            </a:pPr>
            <a:r>
              <a:rPr lang="de-DE"/>
              <a:t>Kennwort: </a:t>
            </a:r>
            <a:r>
              <a:rPr lang="de-DE" sz="1200" b="0" i="0" kern="1200">
                <a:solidFill>
                  <a:schemeClr val="tx1"/>
                </a:solidFill>
                <a:effectLst/>
                <a:latin typeface="+mn-lt"/>
                <a:ea typeface="+mn-ea"/>
                <a:cs typeface="+mn-cs"/>
              </a:rPr>
              <a:t>c39MZnxAor7vh8</a:t>
            </a:r>
          </a:p>
          <a:p>
            <a:endParaRPr lang="de-DE"/>
          </a:p>
          <a:p>
            <a:pPr marL="171450" indent="-171450">
              <a:buFontTx/>
              <a:buChar char="-"/>
            </a:pPr>
            <a:r>
              <a:rPr lang="de-DE"/>
              <a:t>Musterlösung: Je länger das Gespräch dauert, desto mehr wird fokussiert.</a:t>
            </a:r>
          </a:p>
          <a:p>
            <a:pPr marL="171450" indent="-171450">
              <a:buFontTx/>
              <a:buChar char="-"/>
            </a:pPr>
            <a:r>
              <a:rPr lang="de-DE"/>
              <a:t>Erst Aufschreiben, dann zuordnen</a:t>
            </a:r>
          </a:p>
        </p:txBody>
      </p:sp>
      <p:sp>
        <p:nvSpPr>
          <p:cNvPr id="4" name="Foliennummernplatzhalter 3"/>
          <p:cNvSpPr>
            <a:spLocks noGrp="1"/>
          </p:cNvSpPr>
          <p:nvPr>
            <p:ph type="sldNum" sz="quarter" idx="5"/>
          </p:nvPr>
        </p:nvSpPr>
        <p:spPr/>
        <p:txBody>
          <a:bodyPr/>
          <a:lstStyle/>
          <a:p>
            <a:fld id="{A1ECD26B-2A86-46CA-BF20-04BA715A35A1}" type="slidenum">
              <a:rPr lang="de-DE" smtClean="0"/>
              <a:t>27</a:t>
            </a:fld>
            <a:endParaRPr lang="de-DE"/>
          </a:p>
        </p:txBody>
      </p:sp>
    </p:spTree>
    <p:extLst>
      <p:ext uri="{BB962C8B-B14F-4D97-AF65-F5344CB8AC3E}">
        <p14:creationId xmlns:p14="http://schemas.microsoft.com/office/powerpoint/2010/main" val="2444398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EF071795-E274-423A-A5E2-DB73C9263E65}" type="slidenum">
              <a:rPr lang="de-DE" smtClean="0"/>
              <a:t>28</a:t>
            </a:fld>
            <a:endParaRPr lang="de-DE"/>
          </a:p>
        </p:txBody>
      </p:sp>
    </p:spTree>
    <p:extLst>
      <p:ext uri="{BB962C8B-B14F-4D97-AF65-F5344CB8AC3E}">
        <p14:creationId xmlns:p14="http://schemas.microsoft.com/office/powerpoint/2010/main" val="4117755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Dirk</a:t>
            </a:r>
          </a:p>
        </p:txBody>
      </p:sp>
      <p:sp>
        <p:nvSpPr>
          <p:cNvPr id="4" name="Foliennummernplatzhalter 3"/>
          <p:cNvSpPr>
            <a:spLocks noGrp="1"/>
          </p:cNvSpPr>
          <p:nvPr>
            <p:ph type="sldNum" sz="quarter" idx="5"/>
          </p:nvPr>
        </p:nvSpPr>
        <p:spPr/>
        <p:txBody>
          <a:bodyPr/>
          <a:lstStyle/>
          <a:p>
            <a:fld id="{EF071795-E274-423A-A5E2-DB73C9263E65}" type="slidenum">
              <a:rPr lang="de-DE" smtClean="0"/>
              <a:t>2</a:t>
            </a:fld>
            <a:endParaRPr lang="de-DE"/>
          </a:p>
        </p:txBody>
      </p:sp>
    </p:spTree>
    <p:extLst>
      <p:ext uri="{BB962C8B-B14F-4D97-AF65-F5344CB8AC3E}">
        <p14:creationId xmlns:p14="http://schemas.microsoft.com/office/powerpoint/2010/main" val="719293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B624D-4EDB-94AE-FADE-F8EEF3477F0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0FD042A-316F-72FD-F5C0-D664F55ED34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7176D6B-08AA-DFE6-6E34-F8D5E688DF22}"/>
              </a:ext>
            </a:extLst>
          </p:cNvPr>
          <p:cNvSpPr>
            <a:spLocks noGrp="1"/>
          </p:cNvSpPr>
          <p:nvPr>
            <p:ph type="body" idx="1"/>
          </p:nvPr>
        </p:nvSpPr>
        <p:spPr/>
        <p:txBody>
          <a:bodyPr/>
          <a:lstStyle/>
          <a:p>
            <a:pPr marL="171450" indent="-171450">
              <a:buFontTx/>
              <a:buChar char="-"/>
            </a:pPr>
            <a:r>
              <a:rPr lang="de-DE"/>
              <a:t>Warum Evidenz</a:t>
            </a:r>
          </a:p>
          <a:p>
            <a:pPr marL="171450" indent="-171450">
              <a:buFontTx/>
              <a:buChar char="-"/>
            </a:pPr>
            <a:endParaRPr lang="de-DE"/>
          </a:p>
          <a:p>
            <a:pPr marL="171450" indent="-171450">
              <a:buFontTx/>
              <a:buChar char="-"/>
            </a:pPr>
            <a:r>
              <a:rPr lang="de-DE"/>
              <a:t>Erst TTM Funktion benennen, dann diskutieren, dann TTM formulieren</a:t>
            </a:r>
          </a:p>
          <a:p>
            <a:pPr marL="171450" indent="-171450">
              <a:buFontTx/>
              <a:buChar char="-"/>
            </a:pPr>
            <a:endParaRPr lang="de-DE"/>
          </a:p>
          <a:p>
            <a:pPr marL="171450" indent="-171450">
              <a:buFontTx/>
              <a:buChar char="-"/>
            </a:pPr>
            <a:r>
              <a:rPr lang="de-DE"/>
              <a:t>AB</a:t>
            </a:r>
          </a:p>
          <a:p>
            <a:pPr marL="171450" indent="-171450">
              <a:buFontTx/>
              <a:buChar char="-"/>
            </a:pPr>
            <a:r>
              <a:rPr lang="de-DE"/>
              <a:t>Gruppen vergleichen lassen, dann im Plenum sammeln</a:t>
            </a:r>
          </a:p>
          <a:p>
            <a:pPr marL="171450" indent="-171450">
              <a:buFontTx/>
              <a:buChar char="-"/>
            </a:pPr>
            <a:r>
              <a:rPr lang="de-DE"/>
              <a:t>Reflexionsfragen: Was ist euch aufgefallen? </a:t>
            </a:r>
          </a:p>
          <a:p>
            <a:pPr marL="171450" indent="-171450">
              <a:buFontTx/>
              <a:buChar char="-"/>
            </a:pPr>
            <a:r>
              <a:rPr lang="de-DE"/>
              <a:t>Nicht immer eindeutig abgrenzbar, am Anfang: erkunden, nachfragen, </a:t>
            </a:r>
            <a:r>
              <a:rPr lang="de-DE" err="1"/>
              <a:t>mitte</a:t>
            </a:r>
            <a:r>
              <a:rPr lang="de-DE"/>
              <a:t>: herausfordern, anregen zum Ende:, strukturieren, fokussieren</a:t>
            </a:r>
          </a:p>
        </p:txBody>
      </p:sp>
      <p:sp>
        <p:nvSpPr>
          <p:cNvPr id="4" name="Foliennummernplatzhalter 3">
            <a:extLst>
              <a:ext uri="{FF2B5EF4-FFF2-40B4-BE49-F238E27FC236}">
                <a16:creationId xmlns:a16="http://schemas.microsoft.com/office/drawing/2014/main" id="{B0127F11-49B0-DC6C-334E-3B7A01C86020}"/>
              </a:ext>
            </a:extLst>
          </p:cNvPr>
          <p:cNvSpPr>
            <a:spLocks noGrp="1"/>
          </p:cNvSpPr>
          <p:nvPr>
            <p:ph type="sldNum" sz="quarter" idx="5"/>
          </p:nvPr>
        </p:nvSpPr>
        <p:spPr/>
        <p:txBody>
          <a:bodyPr/>
          <a:lstStyle/>
          <a:p>
            <a:fld id="{EF071795-E274-423A-A5E2-DB73C9263E65}" type="slidenum">
              <a:rPr lang="de-DE" smtClean="0"/>
              <a:t>29</a:t>
            </a:fld>
            <a:endParaRPr lang="de-DE"/>
          </a:p>
        </p:txBody>
      </p:sp>
    </p:spTree>
    <p:extLst>
      <p:ext uri="{BB962C8B-B14F-4D97-AF65-F5344CB8AC3E}">
        <p14:creationId xmlns:p14="http://schemas.microsoft.com/office/powerpoint/2010/main" val="36380428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D7840-FA52-033D-2BB7-3F40063419B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3923DA9-F6E8-A3C1-57A8-C622A5D0BD9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EC176A9-A497-BA7E-7804-E4380D1DA0E1}"/>
              </a:ext>
            </a:extLst>
          </p:cNvPr>
          <p:cNvSpPr>
            <a:spLocks noGrp="1"/>
          </p:cNvSpPr>
          <p:nvPr>
            <p:ph type="body" idx="1"/>
          </p:nvPr>
        </p:nvSpPr>
        <p:spPr/>
        <p:txBody>
          <a:bodyPr/>
          <a:lstStyle/>
          <a:p>
            <a:r>
              <a:rPr lang="de-DE"/>
              <a:t>Druck ausblenden</a:t>
            </a:r>
          </a:p>
        </p:txBody>
      </p:sp>
      <p:sp>
        <p:nvSpPr>
          <p:cNvPr id="4" name="Datumsplatzhalter 3">
            <a:extLst>
              <a:ext uri="{FF2B5EF4-FFF2-40B4-BE49-F238E27FC236}">
                <a16:creationId xmlns:a16="http://schemas.microsoft.com/office/drawing/2014/main" id="{9696A999-0593-8786-D321-EDA0AE2018AD}"/>
              </a:ext>
            </a:extLst>
          </p:cNvPr>
          <p:cNvSpPr>
            <a:spLocks noGrp="1"/>
          </p:cNvSpPr>
          <p:nvPr>
            <p:ph type="dt" idx="1"/>
          </p:nvPr>
        </p:nvSpPr>
        <p:spPr/>
        <p:txBody>
          <a:bodyPr/>
          <a:lstStyle/>
          <a:p>
            <a:endParaRPr lang="de-DE"/>
          </a:p>
        </p:txBody>
      </p:sp>
      <p:sp>
        <p:nvSpPr>
          <p:cNvPr id="5" name="Foliennummernplatzhalter 4">
            <a:extLst>
              <a:ext uri="{FF2B5EF4-FFF2-40B4-BE49-F238E27FC236}">
                <a16:creationId xmlns:a16="http://schemas.microsoft.com/office/drawing/2014/main" id="{CA4688B7-B99D-8D6A-C70D-0E6968386B60}"/>
              </a:ext>
            </a:extLst>
          </p:cNvPr>
          <p:cNvSpPr>
            <a:spLocks noGrp="1"/>
          </p:cNvSpPr>
          <p:nvPr>
            <p:ph type="sldNum" sz="quarter" idx="5"/>
          </p:nvPr>
        </p:nvSpPr>
        <p:spPr/>
        <p:txBody>
          <a:bodyPr/>
          <a:lstStyle/>
          <a:p>
            <a:fld id="{FB9D7C0D-EF4E-4C29-871B-D1B2EF9E5DDF}" type="slidenum">
              <a:rPr lang="de-DE" smtClean="0"/>
              <a:pPr/>
              <a:t>30</a:t>
            </a:fld>
            <a:endParaRPr lang="de-DE"/>
          </a:p>
        </p:txBody>
      </p:sp>
    </p:spTree>
    <p:extLst>
      <p:ext uri="{BB962C8B-B14F-4D97-AF65-F5344CB8AC3E}">
        <p14:creationId xmlns:p14="http://schemas.microsoft.com/office/powerpoint/2010/main" val="731984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2B522-3924-1203-C4E6-144A210B603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D90B85C-DA74-B72F-5EBA-9CC469B8945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25F29D3-4ADD-47CF-1804-1602E23F522E}"/>
              </a:ext>
            </a:extLst>
          </p:cNvPr>
          <p:cNvSpPr>
            <a:spLocks noGrp="1"/>
          </p:cNvSpPr>
          <p:nvPr>
            <p:ph type="body" idx="1"/>
          </p:nvPr>
        </p:nvSpPr>
        <p:spPr/>
        <p:txBody>
          <a:bodyPr/>
          <a:lstStyle/>
          <a:p>
            <a:r>
              <a:rPr lang="de-DE"/>
              <a:t>In Teile ei </a:t>
            </a:r>
            <a:r>
              <a:rPr lang="de-DE" err="1"/>
              <a:t>nteile</a:t>
            </a:r>
            <a:r>
              <a:rPr lang="de-DE"/>
              <a:t> bis Mittag, Input, Beobachtung, Übung</a:t>
            </a:r>
          </a:p>
        </p:txBody>
      </p:sp>
      <p:sp>
        <p:nvSpPr>
          <p:cNvPr id="4" name="Foliennummernplatzhalter 3">
            <a:extLst>
              <a:ext uri="{FF2B5EF4-FFF2-40B4-BE49-F238E27FC236}">
                <a16:creationId xmlns:a16="http://schemas.microsoft.com/office/drawing/2014/main" id="{A5F92447-7AFA-F7E8-2B8B-DB8D1919E14F}"/>
              </a:ext>
            </a:extLst>
          </p:cNvPr>
          <p:cNvSpPr>
            <a:spLocks noGrp="1"/>
          </p:cNvSpPr>
          <p:nvPr>
            <p:ph type="sldNum" sz="quarter" idx="5"/>
          </p:nvPr>
        </p:nvSpPr>
        <p:spPr/>
        <p:txBody>
          <a:bodyPr/>
          <a:lstStyle/>
          <a:p>
            <a:fld id="{EF071795-E274-423A-A5E2-DB73C9263E65}" type="slidenum">
              <a:rPr lang="de-DE" smtClean="0"/>
              <a:t>31</a:t>
            </a:fld>
            <a:endParaRPr lang="de-DE"/>
          </a:p>
        </p:txBody>
      </p:sp>
    </p:spTree>
    <p:extLst>
      <p:ext uri="{BB962C8B-B14F-4D97-AF65-F5344CB8AC3E}">
        <p14:creationId xmlns:p14="http://schemas.microsoft.com/office/powerpoint/2010/main" val="36084129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Justin</a:t>
            </a:r>
          </a:p>
          <a:p>
            <a:endParaRPr lang="de-DE"/>
          </a:p>
          <a:p>
            <a:r>
              <a:rPr lang="de-DE"/>
              <a:t>Rahmen für die Situation an die Hand geben</a:t>
            </a:r>
          </a:p>
          <a:p>
            <a:r>
              <a:rPr lang="de-DE"/>
              <a:t>Ziel der Sequenz</a:t>
            </a:r>
          </a:p>
          <a:p>
            <a:endParaRPr lang="de-DE"/>
          </a:p>
          <a:p>
            <a:r>
              <a:rPr lang="de-DE"/>
              <a:t>2 Durchgänge, nach dem Feedback des Beobachters</a:t>
            </a:r>
          </a:p>
        </p:txBody>
      </p:sp>
      <p:sp>
        <p:nvSpPr>
          <p:cNvPr id="4" name="Foliennummernplatzhalter 3"/>
          <p:cNvSpPr>
            <a:spLocks noGrp="1"/>
          </p:cNvSpPr>
          <p:nvPr>
            <p:ph type="sldNum" sz="quarter" idx="5"/>
          </p:nvPr>
        </p:nvSpPr>
        <p:spPr/>
        <p:txBody>
          <a:bodyPr/>
          <a:lstStyle/>
          <a:p>
            <a:fld id="{EF071795-E274-423A-A5E2-DB73C9263E65}" type="slidenum">
              <a:rPr lang="de-DE" smtClean="0"/>
              <a:t>34</a:t>
            </a:fld>
            <a:endParaRPr lang="de-DE"/>
          </a:p>
        </p:txBody>
      </p:sp>
    </p:spTree>
    <p:extLst>
      <p:ext uri="{BB962C8B-B14F-4D97-AF65-F5344CB8AC3E}">
        <p14:creationId xmlns:p14="http://schemas.microsoft.com/office/powerpoint/2010/main" val="2990777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AE9A3-36AF-8D66-4073-72E14BC5183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20EBB00-C86E-ACE0-0C34-39CF3B7A17D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2829515-5BF7-0177-2C55-7923766C59D6}"/>
              </a:ext>
            </a:extLst>
          </p:cNvPr>
          <p:cNvSpPr>
            <a:spLocks noGrp="1"/>
          </p:cNvSpPr>
          <p:nvPr>
            <p:ph type="body" idx="1"/>
          </p:nvPr>
        </p:nvSpPr>
        <p:spPr/>
        <p:txBody>
          <a:bodyPr/>
          <a:lstStyle/>
          <a:p>
            <a:r>
              <a:rPr lang="de-DE"/>
              <a:t>Justin</a:t>
            </a:r>
          </a:p>
          <a:p>
            <a:endParaRPr lang="de-DE"/>
          </a:p>
          <a:p>
            <a:r>
              <a:rPr lang="de-DE"/>
              <a:t>Von 1-4 abzählen</a:t>
            </a:r>
          </a:p>
          <a:p>
            <a:endParaRPr lang="de-DE"/>
          </a:p>
          <a:p>
            <a:r>
              <a:rPr lang="de-DE"/>
              <a:t>In der Gruppe bleiben, kein Spaziergang, wieder Plenum holen</a:t>
            </a:r>
          </a:p>
        </p:txBody>
      </p:sp>
      <p:sp>
        <p:nvSpPr>
          <p:cNvPr id="4" name="Foliennummernplatzhalter 3">
            <a:extLst>
              <a:ext uri="{FF2B5EF4-FFF2-40B4-BE49-F238E27FC236}">
                <a16:creationId xmlns:a16="http://schemas.microsoft.com/office/drawing/2014/main" id="{50960034-2C7A-0B51-964D-7FAD3EDEA991}"/>
              </a:ext>
            </a:extLst>
          </p:cNvPr>
          <p:cNvSpPr>
            <a:spLocks noGrp="1"/>
          </p:cNvSpPr>
          <p:nvPr>
            <p:ph type="sldNum" sz="quarter" idx="5"/>
          </p:nvPr>
        </p:nvSpPr>
        <p:spPr/>
        <p:txBody>
          <a:bodyPr/>
          <a:lstStyle/>
          <a:p>
            <a:fld id="{EF071795-E274-423A-A5E2-DB73C9263E65}" type="slidenum">
              <a:rPr lang="de-DE" smtClean="0"/>
              <a:t>35</a:t>
            </a:fld>
            <a:endParaRPr lang="de-DE"/>
          </a:p>
        </p:txBody>
      </p:sp>
    </p:spTree>
    <p:extLst>
      <p:ext uri="{BB962C8B-B14F-4D97-AF65-F5344CB8AC3E}">
        <p14:creationId xmlns:p14="http://schemas.microsoft.com/office/powerpoint/2010/main" val="32635866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31529-DC19-2C26-8AB5-70E85250C8F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CC37356-C908-6E89-1C85-1121B5192AA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CBD00AE-7066-9AD3-BF94-885B441A828F}"/>
              </a:ext>
            </a:extLst>
          </p:cNvPr>
          <p:cNvSpPr>
            <a:spLocks noGrp="1"/>
          </p:cNvSpPr>
          <p:nvPr>
            <p:ph type="body" idx="1"/>
          </p:nvPr>
        </p:nvSpPr>
        <p:spPr/>
        <p:txBody>
          <a:bodyPr/>
          <a:lstStyle/>
          <a:p>
            <a:r>
              <a:rPr lang="de-DE"/>
              <a:t>In Teile ei </a:t>
            </a:r>
            <a:r>
              <a:rPr lang="de-DE" err="1"/>
              <a:t>nteile</a:t>
            </a:r>
            <a:r>
              <a:rPr lang="de-DE"/>
              <a:t> bis Mittag, Input, Beobachtung, Übung</a:t>
            </a:r>
          </a:p>
        </p:txBody>
      </p:sp>
      <p:sp>
        <p:nvSpPr>
          <p:cNvPr id="4" name="Foliennummernplatzhalter 3">
            <a:extLst>
              <a:ext uri="{FF2B5EF4-FFF2-40B4-BE49-F238E27FC236}">
                <a16:creationId xmlns:a16="http://schemas.microsoft.com/office/drawing/2014/main" id="{DB681F16-06A1-EEBA-A762-A4D83C639204}"/>
              </a:ext>
            </a:extLst>
          </p:cNvPr>
          <p:cNvSpPr>
            <a:spLocks noGrp="1"/>
          </p:cNvSpPr>
          <p:nvPr>
            <p:ph type="sldNum" sz="quarter" idx="5"/>
          </p:nvPr>
        </p:nvSpPr>
        <p:spPr/>
        <p:txBody>
          <a:bodyPr/>
          <a:lstStyle/>
          <a:p>
            <a:fld id="{EF071795-E274-423A-A5E2-DB73C9263E65}" type="slidenum">
              <a:rPr lang="de-DE" smtClean="0"/>
              <a:t>36</a:t>
            </a:fld>
            <a:endParaRPr lang="de-DE"/>
          </a:p>
        </p:txBody>
      </p:sp>
    </p:spTree>
    <p:extLst>
      <p:ext uri="{BB962C8B-B14F-4D97-AF65-F5344CB8AC3E}">
        <p14:creationId xmlns:p14="http://schemas.microsoft.com/office/powerpoint/2010/main" val="14834030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C25E6-13B2-9AB0-904B-1B0D1FF45F0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002BBFF-3533-E2BB-D85E-D9AD7F93F47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0A3A47E-C9FF-FE1F-27B7-1BDDF44446CD}"/>
              </a:ext>
            </a:extLst>
          </p:cNvPr>
          <p:cNvSpPr>
            <a:spLocks noGrp="1"/>
          </p:cNvSpPr>
          <p:nvPr>
            <p:ph type="body" idx="1"/>
          </p:nvPr>
        </p:nvSpPr>
        <p:spPr/>
        <p:txBody>
          <a:bodyPr/>
          <a:lstStyle/>
          <a:p>
            <a:r>
              <a:rPr lang="de-DE"/>
              <a:t>Justin</a:t>
            </a:r>
          </a:p>
        </p:txBody>
      </p:sp>
      <p:sp>
        <p:nvSpPr>
          <p:cNvPr id="4" name="Foliennummernplatzhalter 3">
            <a:extLst>
              <a:ext uri="{FF2B5EF4-FFF2-40B4-BE49-F238E27FC236}">
                <a16:creationId xmlns:a16="http://schemas.microsoft.com/office/drawing/2014/main" id="{D6DB6BA6-7FB0-ABBB-D532-BA5E96DB5839}"/>
              </a:ext>
            </a:extLst>
          </p:cNvPr>
          <p:cNvSpPr>
            <a:spLocks noGrp="1"/>
          </p:cNvSpPr>
          <p:nvPr>
            <p:ph type="sldNum" sz="quarter" idx="5"/>
          </p:nvPr>
        </p:nvSpPr>
        <p:spPr/>
        <p:txBody>
          <a:bodyPr/>
          <a:lstStyle/>
          <a:p>
            <a:fld id="{EF071795-E274-423A-A5E2-DB73C9263E65}" type="slidenum">
              <a:rPr lang="de-DE" smtClean="0"/>
              <a:t>38</a:t>
            </a:fld>
            <a:endParaRPr lang="de-DE"/>
          </a:p>
        </p:txBody>
      </p:sp>
    </p:spTree>
    <p:extLst>
      <p:ext uri="{BB962C8B-B14F-4D97-AF65-F5344CB8AC3E}">
        <p14:creationId xmlns:p14="http://schemas.microsoft.com/office/powerpoint/2010/main" val="37059527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7F70C-9018-6F63-BC3A-EA7A365B7A3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7D7C37E-E61B-EF54-0740-FD1913E9ECC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BE7981F-477D-4F19-D72B-B330FC823E27}"/>
              </a:ext>
            </a:extLst>
          </p:cNvPr>
          <p:cNvSpPr>
            <a:spLocks noGrp="1"/>
          </p:cNvSpPr>
          <p:nvPr>
            <p:ph type="body" idx="1"/>
          </p:nvPr>
        </p:nvSpPr>
        <p:spPr/>
        <p:txBody>
          <a:bodyPr/>
          <a:lstStyle/>
          <a:p>
            <a:r>
              <a:rPr lang="de-DE"/>
              <a:t>Justin</a:t>
            </a:r>
          </a:p>
        </p:txBody>
      </p:sp>
      <p:sp>
        <p:nvSpPr>
          <p:cNvPr id="4" name="Foliennummernplatzhalter 3">
            <a:extLst>
              <a:ext uri="{FF2B5EF4-FFF2-40B4-BE49-F238E27FC236}">
                <a16:creationId xmlns:a16="http://schemas.microsoft.com/office/drawing/2014/main" id="{929AC236-F484-C64F-F7F9-9506AE4A74C8}"/>
              </a:ext>
            </a:extLst>
          </p:cNvPr>
          <p:cNvSpPr>
            <a:spLocks noGrp="1"/>
          </p:cNvSpPr>
          <p:nvPr>
            <p:ph type="sldNum" sz="quarter" idx="5"/>
          </p:nvPr>
        </p:nvSpPr>
        <p:spPr/>
        <p:txBody>
          <a:bodyPr/>
          <a:lstStyle/>
          <a:p>
            <a:fld id="{EF071795-E274-423A-A5E2-DB73C9263E65}" type="slidenum">
              <a:rPr lang="de-DE" smtClean="0"/>
              <a:t>40</a:t>
            </a:fld>
            <a:endParaRPr lang="de-DE"/>
          </a:p>
        </p:txBody>
      </p:sp>
    </p:spTree>
    <p:extLst>
      <p:ext uri="{BB962C8B-B14F-4D97-AF65-F5344CB8AC3E}">
        <p14:creationId xmlns:p14="http://schemas.microsoft.com/office/powerpoint/2010/main" val="12036874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Justin</a:t>
            </a:r>
          </a:p>
        </p:txBody>
      </p:sp>
      <p:sp>
        <p:nvSpPr>
          <p:cNvPr id="4" name="Foliennummernplatzhalter 3"/>
          <p:cNvSpPr>
            <a:spLocks noGrp="1"/>
          </p:cNvSpPr>
          <p:nvPr>
            <p:ph type="sldNum" sz="quarter" idx="5"/>
          </p:nvPr>
        </p:nvSpPr>
        <p:spPr/>
        <p:txBody>
          <a:bodyPr/>
          <a:lstStyle/>
          <a:p>
            <a:fld id="{EF071795-E274-423A-A5E2-DB73C9263E65}" type="slidenum">
              <a:rPr lang="de-DE" smtClean="0"/>
              <a:t>41</a:t>
            </a:fld>
            <a:endParaRPr lang="de-DE"/>
          </a:p>
        </p:txBody>
      </p:sp>
    </p:spTree>
    <p:extLst>
      <p:ext uri="{BB962C8B-B14F-4D97-AF65-F5344CB8AC3E}">
        <p14:creationId xmlns:p14="http://schemas.microsoft.com/office/powerpoint/2010/main" val="26029430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C6425-28F0-9115-880E-FECF8E7EE7C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AA48A2E-9A61-4615-BD80-3795B431B9F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DD6FF6B-5688-589C-D716-E00729D0A4DA}"/>
              </a:ext>
            </a:extLst>
          </p:cNvPr>
          <p:cNvSpPr>
            <a:spLocks noGrp="1"/>
          </p:cNvSpPr>
          <p:nvPr>
            <p:ph type="body" idx="1"/>
          </p:nvPr>
        </p:nvSpPr>
        <p:spPr/>
        <p:txBody>
          <a:bodyPr/>
          <a:lstStyle/>
          <a:p>
            <a:r>
              <a:rPr lang="de-DE"/>
              <a:t>Justin</a:t>
            </a:r>
          </a:p>
        </p:txBody>
      </p:sp>
      <p:sp>
        <p:nvSpPr>
          <p:cNvPr id="4" name="Foliennummernplatzhalter 3">
            <a:extLst>
              <a:ext uri="{FF2B5EF4-FFF2-40B4-BE49-F238E27FC236}">
                <a16:creationId xmlns:a16="http://schemas.microsoft.com/office/drawing/2014/main" id="{B00EB0BF-DDF8-0F99-A679-A16A73589832}"/>
              </a:ext>
            </a:extLst>
          </p:cNvPr>
          <p:cNvSpPr>
            <a:spLocks noGrp="1"/>
          </p:cNvSpPr>
          <p:nvPr>
            <p:ph type="sldNum" sz="quarter" idx="5"/>
          </p:nvPr>
        </p:nvSpPr>
        <p:spPr/>
        <p:txBody>
          <a:bodyPr/>
          <a:lstStyle/>
          <a:p>
            <a:fld id="{EF071795-E274-423A-A5E2-DB73C9263E65}" type="slidenum">
              <a:rPr lang="de-DE" smtClean="0"/>
              <a:t>42</a:t>
            </a:fld>
            <a:endParaRPr lang="de-DE"/>
          </a:p>
        </p:txBody>
      </p:sp>
    </p:spTree>
    <p:extLst>
      <p:ext uri="{BB962C8B-B14F-4D97-AF65-F5344CB8AC3E}">
        <p14:creationId xmlns:p14="http://schemas.microsoft.com/office/powerpoint/2010/main" val="837722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011E7-F623-375D-20FB-58673C9E8A9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04D82CD-A130-6780-265E-4B3E46DFBA8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8306681-97C6-F1CA-B7FA-941FCE8B5CD7}"/>
              </a:ext>
            </a:extLst>
          </p:cNvPr>
          <p:cNvSpPr>
            <a:spLocks noGrp="1"/>
          </p:cNvSpPr>
          <p:nvPr>
            <p:ph type="body" idx="1"/>
          </p:nvPr>
        </p:nvSpPr>
        <p:spPr/>
        <p:txBody>
          <a:bodyPr/>
          <a:lstStyle/>
          <a:p>
            <a:r>
              <a:rPr lang="de-DE"/>
              <a:t>Dirk</a:t>
            </a:r>
          </a:p>
          <a:p>
            <a:r>
              <a:rPr lang="de-DE"/>
              <a:t>Produktives in dialogisch ändern</a:t>
            </a:r>
          </a:p>
        </p:txBody>
      </p:sp>
      <p:sp>
        <p:nvSpPr>
          <p:cNvPr id="4" name="Foliennummernplatzhalter 3">
            <a:extLst>
              <a:ext uri="{FF2B5EF4-FFF2-40B4-BE49-F238E27FC236}">
                <a16:creationId xmlns:a16="http://schemas.microsoft.com/office/drawing/2014/main" id="{BC1E4810-8135-50B3-9BD2-F6BB71561014}"/>
              </a:ext>
            </a:extLst>
          </p:cNvPr>
          <p:cNvSpPr>
            <a:spLocks noGrp="1"/>
          </p:cNvSpPr>
          <p:nvPr>
            <p:ph type="sldNum" sz="quarter" idx="5"/>
          </p:nvPr>
        </p:nvSpPr>
        <p:spPr/>
        <p:txBody>
          <a:bodyPr/>
          <a:lstStyle/>
          <a:p>
            <a:fld id="{EF071795-E274-423A-A5E2-DB73C9263E65}" type="slidenum">
              <a:rPr lang="de-DE" smtClean="0"/>
              <a:t>3</a:t>
            </a:fld>
            <a:endParaRPr lang="de-DE"/>
          </a:p>
        </p:txBody>
      </p:sp>
    </p:spTree>
    <p:extLst>
      <p:ext uri="{BB962C8B-B14F-4D97-AF65-F5344CB8AC3E}">
        <p14:creationId xmlns:p14="http://schemas.microsoft.com/office/powerpoint/2010/main" val="5646642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Justin</a:t>
            </a:r>
          </a:p>
        </p:txBody>
      </p:sp>
      <p:sp>
        <p:nvSpPr>
          <p:cNvPr id="4" name="Foliennummernplatzhalter 3"/>
          <p:cNvSpPr>
            <a:spLocks noGrp="1"/>
          </p:cNvSpPr>
          <p:nvPr>
            <p:ph type="sldNum" sz="quarter" idx="5"/>
          </p:nvPr>
        </p:nvSpPr>
        <p:spPr/>
        <p:txBody>
          <a:bodyPr/>
          <a:lstStyle/>
          <a:p>
            <a:fld id="{EF071795-E274-423A-A5E2-DB73C9263E65}" type="slidenum">
              <a:rPr lang="de-DE" smtClean="0"/>
              <a:t>43</a:t>
            </a:fld>
            <a:endParaRPr lang="de-DE"/>
          </a:p>
        </p:txBody>
      </p:sp>
    </p:spTree>
    <p:extLst>
      <p:ext uri="{BB962C8B-B14F-4D97-AF65-F5344CB8AC3E}">
        <p14:creationId xmlns:p14="http://schemas.microsoft.com/office/powerpoint/2010/main" val="671389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Dirk</a:t>
            </a:r>
          </a:p>
        </p:txBody>
      </p:sp>
      <p:sp>
        <p:nvSpPr>
          <p:cNvPr id="4" name="Foliennummernplatzhalter 3"/>
          <p:cNvSpPr>
            <a:spLocks noGrp="1"/>
          </p:cNvSpPr>
          <p:nvPr>
            <p:ph type="sldNum" sz="quarter" idx="5"/>
          </p:nvPr>
        </p:nvSpPr>
        <p:spPr/>
        <p:txBody>
          <a:bodyPr/>
          <a:lstStyle/>
          <a:p>
            <a:fld id="{EF071795-E274-423A-A5E2-DB73C9263E65}" type="slidenum">
              <a:rPr lang="de-DE" smtClean="0"/>
              <a:t>4</a:t>
            </a:fld>
            <a:endParaRPr lang="de-DE"/>
          </a:p>
        </p:txBody>
      </p:sp>
    </p:spTree>
    <p:extLst>
      <p:ext uri="{BB962C8B-B14F-4D97-AF65-F5344CB8AC3E}">
        <p14:creationId xmlns:p14="http://schemas.microsoft.com/office/powerpoint/2010/main" val="614272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Dirk</a:t>
            </a:r>
          </a:p>
          <a:p>
            <a:r>
              <a:rPr lang="de-DE"/>
              <a:t>1. Frage: Wie geht es mir heute morgen? </a:t>
            </a:r>
            <a:r>
              <a:rPr lang="de-DE">
                <a:sym typeface="Wingdings" pitchFamily="2" charset="2"/>
              </a:rPr>
              <a:t> weiterdrehen, Innenkreis zwei Plätze weiter im Uhrzeigersinn</a:t>
            </a:r>
            <a:endParaRPr lang="de-DE"/>
          </a:p>
          <a:p>
            <a:r>
              <a:rPr lang="de-DE"/>
              <a:t>2. Frage: So ist es mir in der VR ergangen… </a:t>
            </a:r>
            <a:r>
              <a:rPr lang="de-DE">
                <a:sym typeface="Wingdings" pitchFamily="2" charset="2"/>
              </a:rPr>
              <a:t> Außenkreis zwei Plätze weiter gegen den Uhrzeigersinn</a:t>
            </a:r>
          </a:p>
          <a:p>
            <a:r>
              <a:rPr lang="de-DE">
                <a:sym typeface="Wingdings" pitchFamily="2" charset="2"/>
              </a:rPr>
              <a:t>3. Frage: Das nehme ich aus meiner eigenen VR-Unterrichtssituation mit…  Innenkreis zwei Plätze weiter im Uhrzeigersinn</a:t>
            </a:r>
          </a:p>
          <a:p>
            <a:r>
              <a:rPr lang="de-DE">
                <a:sym typeface="Wingdings" pitchFamily="2" charset="2"/>
              </a:rPr>
              <a:t>4. Frage: Was sind Charakteristika eines Unterrichtsgesprächs?  Außenkreis zwei Plätze weiter gegen den Uhrzeiger</a:t>
            </a:r>
          </a:p>
          <a:p>
            <a:r>
              <a:rPr lang="de-DE">
                <a:sym typeface="Wingdings" pitchFamily="2" charset="2"/>
              </a:rPr>
              <a:t>5. Frage: Welche verschiedenen Rollen kann die Lehrkraft beim UG einnehmen?  Innenkreis zwei Plätze weiter im Uhrzeigersinn</a:t>
            </a:r>
          </a:p>
          <a:p>
            <a:r>
              <a:rPr lang="de-DE">
                <a:sym typeface="Wingdings" pitchFamily="2" charset="2"/>
              </a:rPr>
              <a:t>6. Frage: Worauf achten Sie bei der Gestaltung eines Feedbackgesprächs? </a:t>
            </a:r>
            <a:endParaRPr lang="de-DE"/>
          </a:p>
        </p:txBody>
      </p:sp>
      <p:sp>
        <p:nvSpPr>
          <p:cNvPr id="4" name="Foliennummernplatzhalter 3"/>
          <p:cNvSpPr>
            <a:spLocks noGrp="1"/>
          </p:cNvSpPr>
          <p:nvPr>
            <p:ph type="sldNum" sz="quarter" idx="5"/>
          </p:nvPr>
        </p:nvSpPr>
        <p:spPr/>
        <p:txBody>
          <a:bodyPr/>
          <a:lstStyle/>
          <a:p>
            <a:fld id="{EF071795-E274-423A-A5E2-DB73C9263E65}" type="slidenum">
              <a:rPr lang="de-DE" smtClean="0"/>
              <a:t>5</a:t>
            </a:fld>
            <a:endParaRPr lang="de-DE"/>
          </a:p>
        </p:txBody>
      </p:sp>
    </p:spTree>
    <p:extLst>
      <p:ext uri="{BB962C8B-B14F-4D97-AF65-F5344CB8AC3E}">
        <p14:creationId xmlns:p14="http://schemas.microsoft.com/office/powerpoint/2010/main" val="1829226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115CAE-5716-5914-007E-0DD3444163A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7BE2E5A-8F42-D319-056A-28E66581BD4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0611184-CB4F-44F9-78A3-36BD84B302BD}"/>
              </a:ext>
            </a:extLst>
          </p:cNvPr>
          <p:cNvSpPr>
            <a:spLocks noGrp="1"/>
          </p:cNvSpPr>
          <p:nvPr>
            <p:ph type="body" idx="1"/>
          </p:nvPr>
        </p:nvSpPr>
        <p:spPr/>
        <p:txBody>
          <a:bodyPr/>
          <a:lstStyle/>
          <a:p>
            <a:r>
              <a:rPr lang="de-DE" sz="1200" b="0" i="0" u="none" strike="noStrike" kern="1200">
                <a:solidFill>
                  <a:schemeClr val="tx1"/>
                </a:solidFill>
                <a:effectLst/>
                <a:latin typeface="+mn-lt"/>
                <a:ea typeface="+mn-ea"/>
                <a:cs typeface="+mn-cs"/>
              </a:rPr>
              <a:t>Dirk</a:t>
            </a:r>
          </a:p>
          <a:p>
            <a:endParaRPr lang="de-DE" sz="1200" b="0" i="0" u="none" strike="noStrike" kern="1200">
              <a:solidFill>
                <a:schemeClr val="tx1"/>
              </a:solidFill>
              <a:effectLst/>
              <a:latin typeface="+mn-lt"/>
              <a:ea typeface="+mn-ea"/>
              <a:cs typeface="+mn-cs"/>
            </a:endParaRPr>
          </a:p>
          <a:p>
            <a:r>
              <a:rPr lang="de-DE" sz="1200" b="0" i="0" u="none" strike="noStrike" kern="1200">
                <a:solidFill>
                  <a:schemeClr val="tx1"/>
                </a:solidFill>
                <a:effectLst/>
                <a:latin typeface="+mn-lt"/>
                <a:ea typeface="+mn-ea"/>
                <a:cs typeface="+mn-cs"/>
              </a:rPr>
              <a:t>Goal 1: </a:t>
            </a:r>
            <a:r>
              <a:rPr lang="de-DE" sz="1200" b="0" i="0" u="none" strike="noStrike" kern="1200" err="1">
                <a:solidFill>
                  <a:schemeClr val="tx1"/>
                </a:solidFill>
                <a:effectLst/>
                <a:latin typeface="+mn-lt"/>
                <a:ea typeface="+mn-ea"/>
                <a:cs typeface="+mn-cs"/>
              </a:rPr>
              <a:t>Helping</a:t>
            </a:r>
            <a:r>
              <a:rPr lang="de-DE" sz="1200" b="0" i="0" u="none" strike="noStrike" kern="1200">
                <a:solidFill>
                  <a:schemeClr val="tx1"/>
                </a:solidFill>
                <a:effectLst/>
                <a:latin typeface="+mn-lt"/>
                <a:ea typeface="+mn-ea"/>
                <a:cs typeface="+mn-cs"/>
              </a:rPr>
              <a:t> Individual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Share </a:t>
            </a:r>
            <a:r>
              <a:rPr lang="de-DE" sz="1200" b="0" i="0" u="none" strike="noStrike" kern="1200" err="1">
                <a:solidFill>
                  <a:schemeClr val="tx1"/>
                </a:solidFill>
                <a:effectLst/>
                <a:latin typeface="+mn-lt"/>
                <a:ea typeface="+mn-ea"/>
                <a:cs typeface="+mn-cs"/>
              </a:rPr>
              <a:t>Their</a:t>
            </a:r>
            <a:r>
              <a:rPr lang="de-DE" sz="1200" b="0" i="0" u="none" strike="noStrike" kern="1200">
                <a:solidFill>
                  <a:schemeClr val="tx1"/>
                </a:solidFill>
                <a:effectLst/>
                <a:latin typeface="+mn-lt"/>
                <a:ea typeface="+mn-ea"/>
                <a:cs typeface="+mn-cs"/>
              </a:rPr>
              <a:t> Own </a:t>
            </a:r>
            <a:r>
              <a:rPr lang="de-DE" sz="1200" b="0" i="0" u="none" strike="noStrike" kern="1200" err="1">
                <a:solidFill>
                  <a:schemeClr val="tx1"/>
                </a:solidFill>
                <a:effectLst/>
                <a:latin typeface="+mn-lt"/>
                <a:ea typeface="+mn-ea"/>
                <a:cs typeface="+mn-cs"/>
              </a:rPr>
              <a:t>Thoughts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If</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student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going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participate</a:t>
            </a:r>
            <a:r>
              <a:rPr lang="de-DE" sz="1200" b="0" i="0" u="none" strike="noStrike" kern="1200">
                <a:solidFill>
                  <a:schemeClr val="tx1"/>
                </a:solidFill>
                <a:effectLst/>
                <a:latin typeface="+mn-lt"/>
                <a:ea typeface="+mn-ea"/>
                <a:cs typeface="+mn-cs"/>
              </a:rPr>
              <a:t> in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 he </a:t>
            </a:r>
            <a:r>
              <a:rPr lang="de-DE" sz="1200" b="0" i="0" u="none" strike="noStrike" kern="1200" err="1">
                <a:solidFill>
                  <a:schemeClr val="tx1"/>
                </a:solidFill>
                <a:effectLst/>
                <a:latin typeface="+mn-lt"/>
                <a:ea typeface="+mn-ea"/>
                <a:cs typeface="+mn-cs"/>
              </a:rPr>
              <a:t>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has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be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able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share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thoughts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responses</a:t>
            </a:r>
            <a:r>
              <a:rPr lang="de-DE" sz="1200" b="0" i="0" u="none" strike="noStrike" kern="1200">
                <a:solidFill>
                  <a:schemeClr val="tx1"/>
                </a:solidFill>
                <a:effectLst/>
                <a:latin typeface="+mn-lt"/>
                <a:ea typeface="+mn-ea"/>
                <a:cs typeface="+mn-cs"/>
              </a:rPr>
              <a:t> out </a:t>
            </a:r>
            <a:r>
              <a:rPr lang="de-DE" sz="1200" b="0" i="0" u="none" strike="noStrike" kern="1200" err="1">
                <a:solidFill>
                  <a:schemeClr val="tx1"/>
                </a:solidFill>
                <a:effectLst/>
                <a:latin typeface="+mn-lt"/>
                <a:ea typeface="+mn-ea"/>
                <a:cs typeface="+mn-cs"/>
              </a:rPr>
              <a:t>loud</a:t>
            </a:r>
            <a:r>
              <a:rPr lang="de-DE" sz="1200" b="0" i="0" u="none" strike="noStrike" kern="1200">
                <a:solidFill>
                  <a:schemeClr val="tx1"/>
                </a:solidFill>
                <a:effectLst/>
                <a:latin typeface="+mn-lt"/>
                <a:ea typeface="+mn-ea"/>
                <a:cs typeface="+mn-cs"/>
              </a:rPr>
              <a:t>, in a </a:t>
            </a:r>
            <a:r>
              <a:rPr lang="de-DE" sz="1200" b="0" i="0" u="none" strike="noStrike" kern="1200" err="1">
                <a:solidFill>
                  <a:schemeClr val="tx1"/>
                </a:solidFill>
                <a:effectLst/>
                <a:latin typeface="+mn-lt"/>
                <a:ea typeface="+mn-ea"/>
                <a:cs typeface="+mn-cs"/>
              </a:rPr>
              <a:t>way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that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at least </a:t>
            </a:r>
            <a:r>
              <a:rPr lang="de-DE" sz="1200" b="0" i="0" u="none" strike="noStrike" kern="1200" err="1">
                <a:solidFill>
                  <a:schemeClr val="tx1"/>
                </a:solidFill>
                <a:effectLst/>
                <a:latin typeface="+mn-lt"/>
                <a:ea typeface="+mn-ea"/>
                <a:cs typeface="+mn-cs"/>
              </a:rPr>
              <a:t>partially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understandable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others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only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one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two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can</a:t>
            </a:r>
            <a:r>
              <a:rPr lang="de-DE" sz="1200" b="0" i="0" u="none" strike="noStrike" kern="1200">
                <a:solidFill>
                  <a:schemeClr val="tx1"/>
                </a:solidFill>
                <a:effectLst/>
                <a:latin typeface="+mn-lt"/>
                <a:ea typeface="+mn-ea"/>
                <a:cs typeface="+mn-cs"/>
              </a:rPr>
              <a:t> do </a:t>
            </a:r>
            <a:r>
              <a:rPr lang="de-DE" sz="1200" b="0" i="0" u="none" strike="noStrike" kern="1200" err="1">
                <a:solidFill>
                  <a:schemeClr val="tx1"/>
                </a:solidFill>
                <a:effectLst/>
                <a:latin typeface="+mn-lt"/>
                <a:ea typeface="+mn-ea"/>
                <a:cs typeface="+mn-cs"/>
              </a:rPr>
              <a:t>this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you</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don’t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have</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a:t>
            </a:r>
            <a:r>
              <a:rPr lang="de-DE" sz="1200" b="0" i="0" u="none" strike="noStrike" kern="1200" err="1">
                <a:solidFill>
                  <a:schemeClr val="tx1"/>
                </a:solidFill>
                <a:effectLst/>
                <a:latin typeface="+mn-lt"/>
                <a:ea typeface="+mn-ea"/>
                <a:cs typeface="+mn-cs"/>
              </a:rPr>
              <a:t>you</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have</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monologue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or</a:t>
            </a:r>
            <a:r>
              <a:rPr lang="de-DE" sz="1200" b="0" i="0" u="none" strike="noStrike" kern="1200">
                <a:solidFill>
                  <a:schemeClr val="tx1"/>
                </a:solidFill>
                <a:effectLst/>
                <a:latin typeface="+mn-lt"/>
                <a:ea typeface="+mn-ea"/>
                <a:cs typeface="+mn-cs"/>
              </a:rPr>
              <a:t>, at </a:t>
            </a:r>
            <a:r>
              <a:rPr lang="de-DE" sz="1200" b="0" i="0" u="none" strike="noStrike" kern="1200" err="1">
                <a:solidFill>
                  <a:schemeClr val="tx1"/>
                </a:solidFill>
                <a:effectLst/>
                <a:latin typeface="+mn-lt"/>
                <a:ea typeface="+mn-ea"/>
                <a:cs typeface="+mn-cs"/>
              </a:rPr>
              <a:t>best</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dialogue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between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teacher</a:t>
            </a:r>
            <a:r>
              <a:rPr lang="de-DE" sz="1200" b="0" i="0" u="none" strike="noStrike" kern="1200">
                <a:solidFill>
                  <a:schemeClr val="tx1"/>
                </a:solidFill>
                <a:effectLst/>
                <a:latin typeface="+mn-lt"/>
                <a:ea typeface="+mn-ea"/>
                <a:cs typeface="+mn-cs"/>
              </a:rPr>
              <a:t> and a </a:t>
            </a:r>
            <a:r>
              <a:rPr lang="de-DE" sz="1200" b="0" i="0" u="none" strike="noStrike" kern="1200" err="1">
                <a:solidFill>
                  <a:schemeClr val="tx1"/>
                </a:solidFill>
                <a:effectLst/>
                <a:latin typeface="+mn-lt"/>
                <a:ea typeface="+mn-ea"/>
                <a:cs typeface="+mn-cs"/>
              </a:rPr>
              <a:t>student</a:t>
            </a:r>
            <a:r>
              <a:rPr lang="de-DE" sz="1200" b="0" i="0" u="none" strike="noStrike" kern="1200">
                <a:solidFill>
                  <a:schemeClr val="tx1"/>
                </a:solidFill>
                <a:effectLst/>
                <a:latin typeface="+mn-lt"/>
                <a:ea typeface="+mn-ea"/>
                <a:cs typeface="+mn-cs"/>
              </a:rPr>
              <a:t>. </a:t>
            </a:r>
          </a:p>
          <a:p>
            <a:r>
              <a:rPr lang="de-DE" sz="1200" b="0" i="0" u="none" strike="noStrike" kern="1200">
                <a:solidFill>
                  <a:schemeClr val="tx1"/>
                </a:solidFill>
                <a:effectLst/>
                <a:latin typeface="+mn-lt"/>
                <a:ea typeface="+mn-ea"/>
                <a:cs typeface="+mn-cs"/>
              </a:rPr>
              <a:t>- Goal 2: </a:t>
            </a:r>
            <a:r>
              <a:rPr lang="de-DE" sz="1200" b="0" i="0" u="none" strike="noStrike" kern="1200" err="1">
                <a:solidFill>
                  <a:schemeClr val="tx1"/>
                </a:solidFill>
                <a:effectLst/>
                <a:latin typeface="+mn-lt"/>
                <a:ea typeface="+mn-ea"/>
                <a:cs typeface="+mn-cs"/>
              </a:rPr>
              <a:t>Helping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Orient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and Listen </a:t>
            </a:r>
            <a:r>
              <a:rPr lang="de-DE" sz="1200" b="0" i="0" u="none" strike="noStrike" kern="1200" err="1">
                <a:solidFill>
                  <a:schemeClr val="tx1"/>
                </a:solidFill>
                <a:effectLst/>
                <a:latin typeface="+mn-lt"/>
                <a:ea typeface="+mn-ea"/>
                <a:cs typeface="+mn-cs"/>
              </a:rPr>
              <a:t>Carefully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One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Another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If</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student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just </a:t>
            </a:r>
            <a:r>
              <a:rPr lang="de-DE" sz="1200" b="0" i="0" u="none" strike="noStrike" kern="1200" err="1">
                <a:solidFill>
                  <a:schemeClr val="tx1"/>
                </a:solidFill>
                <a:effectLst/>
                <a:latin typeface="+mn-lt"/>
                <a:ea typeface="+mn-ea"/>
                <a:cs typeface="+mn-cs"/>
              </a:rPr>
              <a:t>sitting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waiting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speak</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not </a:t>
            </a:r>
            <a:r>
              <a:rPr lang="de-DE" sz="1200" b="0" i="0" u="none" strike="noStrike" kern="1200" err="1">
                <a:solidFill>
                  <a:schemeClr val="tx1"/>
                </a:solidFill>
                <a:effectLst/>
                <a:latin typeface="+mn-lt"/>
                <a:ea typeface="+mn-ea"/>
                <a:cs typeface="+mn-cs"/>
              </a:rPr>
              <a:t>listening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others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trying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understand</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them</a:t>
            </a:r>
            <a:r>
              <a:rPr lang="de-DE" sz="1200" b="0" i="0" u="none" strike="noStrike" kern="1200">
                <a:solidFill>
                  <a:schemeClr val="tx1"/>
                </a:solidFill>
                <a:effectLst/>
                <a:latin typeface="+mn-lt"/>
                <a:ea typeface="+mn-ea"/>
                <a:cs typeface="+mn-cs"/>
              </a:rPr>
              <a:t>, he </a:t>
            </a:r>
            <a:r>
              <a:rPr lang="de-DE" sz="1200" b="0" i="0" u="none" strike="noStrike" kern="1200" err="1">
                <a:solidFill>
                  <a:schemeClr val="tx1"/>
                </a:solidFill>
                <a:effectLst/>
                <a:latin typeface="+mn-lt"/>
                <a:ea typeface="+mn-ea"/>
                <a:cs typeface="+mn-cs"/>
              </a:rPr>
              <a:t>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she</a:t>
            </a:r>
            <a:r>
              <a:rPr lang="de-DE" sz="1200" b="0" i="0" u="none" strike="noStrike" kern="1200">
                <a:solidFill>
                  <a:schemeClr val="tx1"/>
                </a:solidFill>
                <a:effectLst/>
                <a:latin typeface="+mn-lt"/>
                <a:ea typeface="+mn-ea"/>
                <a:cs typeface="+mn-cs"/>
              </a:rPr>
              <a:t> will not </a:t>
            </a:r>
            <a:r>
              <a:rPr lang="de-DE" sz="1200" b="0" i="0" u="none" strike="noStrike" kern="1200" err="1">
                <a:solidFill>
                  <a:schemeClr val="tx1"/>
                </a:solidFill>
                <a:effectLst/>
                <a:latin typeface="+mn-lt"/>
                <a:ea typeface="+mn-ea"/>
                <a:cs typeface="+mn-cs"/>
              </a:rPr>
              <a:t>be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able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contribute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 real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Your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ultimate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goal</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involves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sharing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ideas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not </a:t>
            </a:r>
            <a:r>
              <a:rPr lang="de-DE" sz="1200" b="0" i="0" u="none" strike="noStrike" kern="1200" err="1">
                <a:solidFill>
                  <a:schemeClr val="tx1"/>
                </a:solidFill>
                <a:effectLst/>
                <a:latin typeface="+mn-lt"/>
                <a:ea typeface="+mn-ea"/>
                <a:cs typeface="+mn-cs"/>
              </a:rPr>
              <a:t>simply</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series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giving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their</a:t>
            </a:r>
            <a:r>
              <a:rPr lang="de-DE" sz="1200" b="0" i="0" u="none" strike="noStrike" kern="1200">
                <a:solidFill>
                  <a:schemeClr val="tx1"/>
                </a:solidFill>
                <a:effectLst/>
                <a:latin typeface="+mn-lt"/>
                <a:ea typeface="+mn-ea"/>
                <a:cs typeface="+mn-cs"/>
              </a:rPr>
              <a:t> own, </a:t>
            </a:r>
            <a:r>
              <a:rPr lang="de-DE" sz="1200" b="0" i="0" u="none" strike="noStrike" kern="1200" err="1">
                <a:solidFill>
                  <a:schemeClr val="tx1"/>
                </a:solidFill>
                <a:effectLst/>
                <a:latin typeface="+mn-lt"/>
                <a:ea typeface="+mn-ea"/>
                <a:cs typeface="+mn-cs"/>
              </a:rPr>
              <a:t>unconnected</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thoughts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one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by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one</a:t>
            </a:r>
            <a:r>
              <a:rPr lang="de-DE" sz="1200" b="0" i="0" u="none" strike="noStrike" kern="1200">
                <a:solidFill>
                  <a:schemeClr val="tx1"/>
                </a:solidFill>
                <a:effectLst/>
                <a:latin typeface="+mn-lt"/>
                <a:ea typeface="+mn-ea"/>
                <a:cs typeface="+mn-cs"/>
              </a:rPr>
              <a:t>.</a:t>
            </a:r>
            <a:br>
              <a:rPr lang="de-DE"/>
            </a:br>
            <a:r>
              <a:rPr lang="de-DE" sz="1200" b="0" i="0" u="none" strike="noStrike" kern="1200">
                <a:solidFill>
                  <a:schemeClr val="tx1"/>
                </a:solidFill>
                <a:effectLst/>
                <a:latin typeface="+mn-lt"/>
                <a:ea typeface="+mn-ea"/>
                <a:cs typeface="+mn-cs"/>
              </a:rPr>
              <a:t>- Goal 3: </a:t>
            </a:r>
            <a:r>
              <a:rPr lang="de-DE" sz="1200" b="0" i="0" u="none" strike="noStrike" kern="1200" err="1">
                <a:solidFill>
                  <a:schemeClr val="tx1"/>
                </a:solidFill>
                <a:effectLst/>
                <a:latin typeface="+mn-lt"/>
                <a:ea typeface="+mn-ea"/>
                <a:cs typeface="+mn-cs"/>
              </a:rPr>
              <a:t>Helping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Deepen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Their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Even </a:t>
            </a:r>
            <a:r>
              <a:rPr lang="de-DE" sz="1200" b="0" i="0" u="none" strike="noStrike" kern="1200" err="1">
                <a:solidFill>
                  <a:schemeClr val="tx1"/>
                </a:solidFill>
                <a:effectLst/>
                <a:latin typeface="+mn-lt"/>
                <a:ea typeface="+mn-ea"/>
                <a:cs typeface="+mn-cs"/>
              </a:rPr>
              <a:t>if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express </a:t>
            </a:r>
            <a:r>
              <a:rPr lang="de-DE" sz="1200" b="0" i="0" u="none" strike="noStrike" kern="1200" err="1">
                <a:solidFill>
                  <a:schemeClr val="tx1"/>
                </a:solidFill>
                <a:effectLst/>
                <a:latin typeface="+mn-lt"/>
                <a:ea typeface="+mn-ea"/>
                <a:cs typeface="+mn-cs"/>
              </a:rPr>
              <a:t>their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thoughts</a:t>
            </a:r>
            <a:r>
              <a:rPr lang="de-DE" sz="1200" b="0" i="0" u="none" strike="noStrike" kern="1200">
                <a:solidFill>
                  <a:schemeClr val="tx1"/>
                </a:solidFill>
                <a:effectLst/>
                <a:latin typeface="+mn-lt"/>
                <a:ea typeface="+mn-ea"/>
                <a:cs typeface="+mn-cs"/>
              </a:rPr>
              <a:t> and listen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others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ideas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can</a:t>
            </a:r>
            <a:r>
              <a:rPr lang="de-DE" sz="1200" b="0" i="0" u="none" strike="noStrike" kern="1200">
                <a:solidFill>
                  <a:schemeClr val="tx1"/>
                </a:solidFill>
                <a:effectLst/>
                <a:latin typeface="+mn-lt"/>
                <a:ea typeface="+mn-ea"/>
                <a:cs typeface="+mn-cs"/>
              </a:rPr>
              <a:t> still fail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be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academically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productive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does</a:t>
            </a:r>
            <a:r>
              <a:rPr lang="de-DE" sz="1200" b="0" i="0" u="none" strike="noStrike" kern="1200">
                <a:solidFill>
                  <a:schemeClr val="tx1"/>
                </a:solidFill>
                <a:effectLst/>
                <a:latin typeface="+mn-lt"/>
                <a:ea typeface="+mn-ea"/>
                <a:cs typeface="+mn-cs"/>
              </a:rPr>
              <a:t> not </a:t>
            </a:r>
            <a:r>
              <a:rPr lang="de-DE" sz="1200" b="0" i="0" u="none" strike="noStrike" kern="1200" err="1">
                <a:solidFill>
                  <a:schemeClr val="tx1"/>
                </a:solidFill>
                <a:effectLst/>
                <a:latin typeface="+mn-lt"/>
                <a:ea typeface="+mn-ea"/>
                <a:cs typeface="+mn-cs"/>
              </a:rPr>
              <a:t>include</a:t>
            </a:r>
            <a:r>
              <a:rPr lang="de-DE" sz="1200" b="0" i="0" u="none" strike="noStrike" kern="1200">
                <a:solidFill>
                  <a:schemeClr val="tx1"/>
                </a:solidFill>
                <a:effectLst/>
                <a:latin typeface="+mn-lt"/>
                <a:ea typeface="+mn-ea"/>
                <a:cs typeface="+mn-cs"/>
              </a:rPr>
              <a:t> solid and </a:t>
            </a:r>
            <a:r>
              <a:rPr lang="de-DE" sz="1200" b="0" i="0" u="none" strike="noStrike" kern="1200" err="1">
                <a:solidFill>
                  <a:schemeClr val="tx1"/>
                </a:solidFill>
                <a:effectLst/>
                <a:latin typeface="+mn-lt"/>
                <a:ea typeface="+mn-ea"/>
                <a:cs typeface="+mn-cs"/>
              </a:rPr>
              <a:t>sustained</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Most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are</a:t>
            </a:r>
            <a:r>
              <a:rPr lang="de-DE" sz="1200" b="0" i="0" u="none" strike="noStrike" kern="1200">
                <a:solidFill>
                  <a:schemeClr val="tx1"/>
                </a:solidFill>
                <a:effectLst/>
                <a:latin typeface="+mn-lt"/>
                <a:ea typeface="+mn-ea"/>
                <a:cs typeface="+mn-cs"/>
              </a:rPr>
              <a:t> not </a:t>
            </a:r>
            <a:r>
              <a:rPr lang="de-DE" sz="1200" b="0" i="0" u="none" strike="noStrike" kern="1200" err="1">
                <a:solidFill>
                  <a:schemeClr val="tx1"/>
                </a:solidFill>
                <a:effectLst/>
                <a:latin typeface="+mn-lt"/>
                <a:ea typeface="+mn-ea"/>
                <a:cs typeface="+mn-cs"/>
              </a:rPr>
              <a:t>skilled</a:t>
            </a:r>
            <a:r>
              <a:rPr lang="de-DE" sz="1200" b="0" i="0" u="none" strike="noStrike" kern="1200">
                <a:solidFill>
                  <a:schemeClr val="tx1"/>
                </a:solidFill>
                <a:effectLst/>
                <a:latin typeface="+mn-lt"/>
                <a:ea typeface="+mn-ea"/>
                <a:cs typeface="+mn-cs"/>
              </a:rPr>
              <a:t> at </a:t>
            </a:r>
            <a:r>
              <a:rPr lang="de-DE" sz="1200" b="0" i="0" u="none" strike="noStrike" kern="1200" err="1">
                <a:solidFill>
                  <a:schemeClr val="tx1"/>
                </a:solidFill>
                <a:effectLst/>
                <a:latin typeface="+mn-lt"/>
                <a:ea typeface="+mn-ea"/>
                <a:cs typeface="+mn-cs"/>
              </a:rPr>
              <a:t>pushing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deepen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their</a:t>
            </a:r>
            <a:r>
              <a:rPr lang="de-DE" sz="1200" b="0" i="0" u="none" strike="noStrike" kern="1200">
                <a:solidFill>
                  <a:schemeClr val="tx1"/>
                </a:solidFill>
                <a:effectLst/>
                <a:latin typeface="+mn-lt"/>
                <a:ea typeface="+mn-ea"/>
                <a:cs typeface="+mn-cs"/>
              </a:rPr>
              <a:t> own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Therefore</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key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role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teacher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continuously</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skillfully</a:t>
            </a:r>
            <a:r>
              <a:rPr lang="de-DE" sz="1200" b="0" i="0" u="none" strike="noStrike" kern="1200">
                <a:solidFill>
                  <a:schemeClr val="tx1"/>
                </a:solidFill>
                <a:effectLst/>
                <a:latin typeface="+mn-lt"/>
                <a:ea typeface="+mn-ea"/>
                <a:cs typeface="+mn-cs"/>
              </a:rPr>
              <a:t> press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for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evidence</a:t>
            </a:r>
            <a:r>
              <a:rPr lang="de-DE" sz="1200" b="0" i="0" u="none" strike="noStrike" kern="1200">
                <a:solidFill>
                  <a:schemeClr val="tx1"/>
                </a:solidFill>
                <a:effectLst/>
                <a:latin typeface="+mn-lt"/>
                <a:ea typeface="+mn-ea"/>
                <a:cs typeface="+mn-cs"/>
              </a:rPr>
              <a:t>.</a:t>
            </a:r>
            <a:br>
              <a:rPr lang="de-DE"/>
            </a:br>
            <a:r>
              <a:rPr lang="de-DE" sz="1200" b="0" i="0" u="none" strike="noStrike" kern="1200">
                <a:solidFill>
                  <a:schemeClr val="tx1"/>
                </a:solidFill>
                <a:effectLst/>
                <a:latin typeface="+mn-lt"/>
                <a:ea typeface="+mn-ea"/>
                <a:cs typeface="+mn-cs"/>
              </a:rPr>
              <a:t>- Goal 4: </a:t>
            </a:r>
            <a:r>
              <a:rPr lang="de-DE" sz="1200" b="0" i="0" u="none" strike="noStrike" kern="1200" err="1">
                <a:solidFill>
                  <a:schemeClr val="tx1"/>
                </a:solidFill>
                <a:effectLst/>
                <a:latin typeface="+mn-lt"/>
                <a:ea typeface="+mn-ea"/>
                <a:cs typeface="+mn-cs"/>
              </a:rPr>
              <a:t>Helping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Engage</a:t>
            </a:r>
            <a:r>
              <a:rPr lang="de-DE" sz="1200" b="0" i="0" u="none" strike="noStrike" kern="1200">
                <a:solidFill>
                  <a:schemeClr val="tx1"/>
                </a:solidFill>
                <a:effectLst/>
                <a:latin typeface="+mn-lt"/>
                <a:ea typeface="+mn-ea"/>
                <a:cs typeface="+mn-cs"/>
              </a:rPr>
              <a:t> With </a:t>
            </a:r>
            <a:r>
              <a:rPr lang="de-DE" sz="1200" b="0" i="0" u="none" strike="noStrike" kern="1200" err="1">
                <a:solidFill>
                  <a:schemeClr val="tx1"/>
                </a:solidFill>
                <a:effectLst/>
                <a:latin typeface="+mn-lt"/>
                <a:ea typeface="+mn-ea"/>
                <a:cs typeface="+mn-cs"/>
              </a:rPr>
              <a:t>Others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The final </a:t>
            </a:r>
            <a:r>
              <a:rPr lang="de-DE" sz="1200" b="0" i="0" u="none" strike="noStrike" kern="1200" err="1">
                <a:solidFill>
                  <a:schemeClr val="tx1"/>
                </a:solidFill>
                <a:effectLst/>
                <a:latin typeface="+mn-lt"/>
                <a:ea typeface="+mn-ea"/>
                <a:cs typeface="+mn-cs"/>
              </a:rPr>
              <a:t>step</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involves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actually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taking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up</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ideas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other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responding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them</a:t>
            </a:r>
            <a:r>
              <a:rPr lang="de-DE" sz="1200" b="0" i="0" u="none" strike="noStrike" kern="1200">
                <a:solidFill>
                  <a:schemeClr val="tx1"/>
                </a:solidFill>
                <a:effectLst/>
                <a:latin typeface="+mn-lt"/>
                <a:ea typeface="+mn-ea"/>
                <a:cs typeface="+mn-cs"/>
              </a:rPr>
              <a:t>. This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when</a:t>
            </a:r>
            <a:r>
              <a:rPr lang="de-DE" sz="1200" b="0" i="0" u="none" strike="noStrike" kern="1200">
                <a:solidFill>
                  <a:schemeClr val="tx1"/>
                </a:solidFill>
                <a:effectLst/>
                <a:latin typeface="+mn-lt"/>
                <a:ea typeface="+mn-ea"/>
                <a:cs typeface="+mn-cs"/>
              </a:rPr>
              <a:t> real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can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take</a:t>
            </a:r>
            <a:r>
              <a:rPr lang="de-DE" sz="1200" b="0" i="0" u="none" strike="noStrike" kern="1200">
                <a:solidFill>
                  <a:schemeClr val="tx1"/>
                </a:solidFill>
                <a:effectLst/>
                <a:latin typeface="+mn-lt"/>
                <a:ea typeface="+mn-ea"/>
                <a:cs typeface="+mn-cs"/>
              </a:rPr>
              <a:t> off,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that</a:t>
            </a:r>
            <a:r>
              <a:rPr lang="de-DE" sz="1200" b="0" i="0" u="none" strike="noStrike" kern="1200">
                <a:solidFill>
                  <a:schemeClr val="tx1"/>
                </a:solidFill>
                <a:effectLst/>
                <a:latin typeface="+mn-lt"/>
                <a:ea typeface="+mn-ea"/>
                <a:cs typeface="+mn-cs"/>
              </a:rPr>
              <a:t> will support robust </a:t>
            </a:r>
            <a:r>
              <a:rPr lang="de-DE" sz="1200" b="0" i="0" u="none" strike="noStrike" kern="1200" err="1">
                <a:solidFill>
                  <a:schemeClr val="tx1"/>
                </a:solidFill>
                <a:effectLst/>
                <a:latin typeface="+mn-lt"/>
                <a:ea typeface="+mn-ea"/>
                <a:cs typeface="+mn-cs"/>
              </a:rPr>
              <a:t>learning</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it’s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exhilarating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for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teachers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alike</a:t>
            </a:r>
            <a:r>
              <a:rPr lang="de-DE" sz="1200" b="0" i="0" u="none" strike="noStrike" kern="1200">
                <a:solidFill>
                  <a:schemeClr val="tx1"/>
                </a:solidFill>
                <a:effectLst/>
                <a:latin typeface="+mn-lt"/>
                <a:ea typeface="+mn-ea"/>
                <a:cs typeface="+mn-cs"/>
              </a:rPr>
              <a:t>!</a:t>
            </a:r>
            <a:endParaRPr lang="de-DE"/>
          </a:p>
        </p:txBody>
      </p:sp>
      <p:sp>
        <p:nvSpPr>
          <p:cNvPr id="4" name="Foliennummernplatzhalter 3">
            <a:extLst>
              <a:ext uri="{FF2B5EF4-FFF2-40B4-BE49-F238E27FC236}">
                <a16:creationId xmlns:a16="http://schemas.microsoft.com/office/drawing/2014/main" id="{037FCB7B-0678-8978-3002-78B2DC08B211}"/>
              </a:ext>
            </a:extLst>
          </p:cNvPr>
          <p:cNvSpPr>
            <a:spLocks noGrp="1"/>
          </p:cNvSpPr>
          <p:nvPr>
            <p:ph type="sldNum" sz="quarter" idx="5"/>
          </p:nvPr>
        </p:nvSpPr>
        <p:spPr/>
        <p:txBody>
          <a:bodyPr/>
          <a:lstStyle/>
          <a:p>
            <a:fld id="{EF071795-E274-423A-A5E2-DB73C9263E65}" type="slidenum">
              <a:rPr lang="de-DE" smtClean="0"/>
              <a:t>6</a:t>
            </a:fld>
            <a:endParaRPr lang="de-DE"/>
          </a:p>
        </p:txBody>
      </p:sp>
    </p:spTree>
    <p:extLst>
      <p:ext uri="{BB962C8B-B14F-4D97-AF65-F5344CB8AC3E}">
        <p14:creationId xmlns:p14="http://schemas.microsoft.com/office/powerpoint/2010/main" val="1569149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6DA75-E6D7-39A9-B904-BED854DCBF6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793D6D7-EADC-F30B-CE8B-E2733444502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28FAE84-0B41-7F73-AD43-7970F4123EC6}"/>
              </a:ext>
            </a:extLst>
          </p:cNvPr>
          <p:cNvSpPr>
            <a:spLocks noGrp="1"/>
          </p:cNvSpPr>
          <p:nvPr>
            <p:ph type="body" idx="1"/>
          </p:nvPr>
        </p:nvSpPr>
        <p:spPr/>
        <p:txBody>
          <a:bodyPr/>
          <a:lstStyle/>
          <a:p>
            <a:r>
              <a:rPr lang="de-DE" sz="1200" b="0" i="0" u="none" strike="noStrike" kern="1200">
                <a:solidFill>
                  <a:schemeClr val="tx1"/>
                </a:solidFill>
                <a:effectLst/>
                <a:latin typeface="+mn-lt"/>
                <a:ea typeface="+mn-ea"/>
                <a:cs typeface="+mn-cs"/>
              </a:rPr>
              <a:t>Dirk</a:t>
            </a:r>
          </a:p>
          <a:p>
            <a:r>
              <a:rPr lang="de-DE" sz="1200" b="0" i="0" u="none" strike="noStrike" kern="1200">
                <a:solidFill>
                  <a:schemeClr val="tx1"/>
                </a:solidFill>
                <a:effectLst/>
                <a:latin typeface="+mn-lt"/>
                <a:ea typeface="+mn-ea"/>
                <a:cs typeface="+mn-cs"/>
              </a:rPr>
              <a:t>Goal 1: </a:t>
            </a:r>
            <a:r>
              <a:rPr lang="de-DE" sz="1200" b="0" i="0" u="none" strike="noStrike" kern="1200" err="1">
                <a:solidFill>
                  <a:schemeClr val="tx1"/>
                </a:solidFill>
                <a:effectLst/>
                <a:latin typeface="+mn-lt"/>
                <a:ea typeface="+mn-ea"/>
                <a:cs typeface="+mn-cs"/>
              </a:rPr>
              <a:t>Helping</a:t>
            </a:r>
            <a:r>
              <a:rPr lang="de-DE" sz="1200" b="0" i="0" u="none" strike="noStrike" kern="1200">
                <a:solidFill>
                  <a:schemeClr val="tx1"/>
                </a:solidFill>
                <a:effectLst/>
                <a:latin typeface="+mn-lt"/>
                <a:ea typeface="+mn-ea"/>
                <a:cs typeface="+mn-cs"/>
              </a:rPr>
              <a:t> Individual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Share </a:t>
            </a:r>
            <a:r>
              <a:rPr lang="de-DE" sz="1200" b="0" i="0" u="none" strike="noStrike" kern="1200" err="1">
                <a:solidFill>
                  <a:schemeClr val="tx1"/>
                </a:solidFill>
                <a:effectLst/>
                <a:latin typeface="+mn-lt"/>
                <a:ea typeface="+mn-ea"/>
                <a:cs typeface="+mn-cs"/>
              </a:rPr>
              <a:t>Their</a:t>
            </a:r>
            <a:r>
              <a:rPr lang="de-DE" sz="1200" b="0" i="0" u="none" strike="noStrike" kern="1200">
                <a:solidFill>
                  <a:schemeClr val="tx1"/>
                </a:solidFill>
                <a:effectLst/>
                <a:latin typeface="+mn-lt"/>
                <a:ea typeface="+mn-ea"/>
                <a:cs typeface="+mn-cs"/>
              </a:rPr>
              <a:t> Own </a:t>
            </a:r>
            <a:r>
              <a:rPr lang="de-DE" sz="1200" b="0" i="0" u="none" strike="noStrike" kern="1200" err="1">
                <a:solidFill>
                  <a:schemeClr val="tx1"/>
                </a:solidFill>
                <a:effectLst/>
                <a:latin typeface="+mn-lt"/>
                <a:ea typeface="+mn-ea"/>
                <a:cs typeface="+mn-cs"/>
              </a:rPr>
              <a:t>Thoughts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If</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student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going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participate</a:t>
            </a:r>
            <a:r>
              <a:rPr lang="de-DE" sz="1200" b="0" i="0" u="none" strike="noStrike" kern="1200">
                <a:solidFill>
                  <a:schemeClr val="tx1"/>
                </a:solidFill>
                <a:effectLst/>
                <a:latin typeface="+mn-lt"/>
                <a:ea typeface="+mn-ea"/>
                <a:cs typeface="+mn-cs"/>
              </a:rPr>
              <a:t> in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 he </a:t>
            </a:r>
            <a:r>
              <a:rPr lang="de-DE" sz="1200" b="0" i="0" u="none" strike="noStrike" kern="1200" err="1">
                <a:solidFill>
                  <a:schemeClr val="tx1"/>
                </a:solidFill>
                <a:effectLst/>
                <a:latin typeface="+mn-lt"/>
                <a:ea typeface="+mn-ea"/>
                <a:cs typeface="+mn-cs"/>
              </a:rPr>
              <a:t>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has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be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able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share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thoughts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responses</a:t>
            </a:r>
            <a:r>
              <a:rPr lang="de-DE" sz="1200" b="0" i="0" u="none" strike="noStrike" kern="1200">
                <a:solidFill>
                  <a:schemeClr val="tx1"/>
                </a:solidFill>
                <a:effectLst/>
                <a:latin typeface="+mn-lt"/>
                <a:ea typeface="+mn-ea"/>
                <a:cs typeface="+mn-cs"/>
              </a:rPr>
              <a:t> out </a:t>
            </a:r>
            <a:r>
              <a:rPr lang="de-DE" sz="1200" b="0" i="0" u="none" strike="noStrike" kern="1200" err="1">
                <a:solidFill>
                  <a:schemeClr val="tx1"/>
                </a:solidFill>
                <a:effectLst/>
                <a:latin typeface="+mn-lt"/>
                <a:ea typeface="+mn-ea"/>
                <a:cs typeface="+mn-cs"/>
              </a:rPr>
              <a:t>loud</a:t>
            </a:r>
            <a:r>
              <a:rPr lang="de-DE" sz="1200" b="0" i="0" u="none" strike="noStrike" kern="1200">
                <a:solidFill>
                  <a:schemeClr val="tx1"/>
                </a:solidFill>
                <a:effectLst/>
                <a:latin typeface="+mn-lt"/>
                <a:ea typeface="+mn-ea"/>
                <a:cs typeface="+mn-cs"/>
              </a:rPr>
              <a:t>, in a </a:t>
            </a:r>
            <a:r>
              <a:rPr lang="de-DE" sz="1200" b="0" i="0" u="none" strike="noStrike" kern="1200" err="1">
                <a:solidFill>
                  <a:schemeClr val="tx1"/>
                </a:solidFill>
                <a:effectLst/>
                <a:latin typeface="+mn-lt"/>
                <a:ea typeface="+mn-ea"/>
                <a:cs typeface="+mn-cs"/>
              </a:rPr>
              <a:t>way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that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at least </a:t>
            </a:r>
            <a:r>
              <a:rPr lang="de-DE" sz="1200" b="0" i="0" u="none" strike="noStrike" kern="1200" err="1">
                <a:solidFill>
                  <a:schemeClr val="tx1"/>
                </a:solidFill>
                <a:effectLst/>
                <a:latin typeface="+mn-lt"/>
                <a:ea typeface="+mn-ea"/>
                <a:cs typeface="+mn-cs"/>
              </a:rPr>
              <a:t>partially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understandable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others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only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one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two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can</a:t>
            </a:r>
            <a:r>
              <a:rPr lang="de-DE" sz="1200" b="0" i="0" u="none" strike="noStrike" kern="1200">
                <a:solidFill>
                  <a:schemeClr val="tx1"/>
                </a:solidFill>
                <a:effectLst/>
                <a:latin typeface="+mn-lt"/>
                <a:ea typeface="+mn-ea"/>
                <a:cs typeface="+mn-cs"/>
              </a:rPr>
              <a:t> do </a:t>
            </a:r>
            <a:r>
              <a:rPr lang="de-DE" sz="1200" b="0" i="0" u="none" strike="noStrike" kern="1200" err="1">
                <a:solidFill>
                  <a:schemeClr val="tx1"/>
                </a:solidFill>
                <a:effectLst/>
                <a:latin typeface="+mn-lt"/>
                <a:ea typeface="+mn-ea"/>
                <a:cs typeface="+mn-cs"/>
              </a:rPr>
              <a:t>this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you</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don’t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have</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a:t>
            </a:r>
            <a:r>
              <a:rPr lang="de-DE" sz="1200" b="0" i="0" u="none" strike="noStrike" kern="1200" err="1">
                <a:solidFill>
                  <a:schemeClr val="tx1"/>
                </a:solidFill>
                <a:effectLst/>
                <a:latin typeface="+mn-lt"/>
                <a:ea typeface="+mn-ea"/>
                <a:cs typeface="+mn-cs"/>
              </a:rPr>
              <a:t>you</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have</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monologue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or</a:t>
            </a:r>
            <a:r>
              <a:rPr lang="de-DE" sz="1200" b="0" i="0" u="none" strike="noStrike" kern="1200">
                <a:solidFill>
                  <a:schemeClr val="tx1"/>
                </a:solidFill>
                <a:effectLst/>
                <a:latin typeface="+mn-lt"/>
                <a:ea typeface="+mn-ea"/>
                <a:cs typeface="+mn-cs"/>
              </a:rPr>
              <a:t>, at </a:t>
            </a:r>
            <a:r>
              <a:rPr lang="de-DE" sz="1200" b="0" i="0" u="none" strike="noStrike" kern="1200" err="1">
                <a:solidFill>
                  <a:schemeClr val="tx1"/>
                </a:solidFill>
                <a:effectLst/>
                <a:latin typeface="+mn-lt"/>
                <a:ea typeface="+mn-ea"/>
                <a:cs typeface="+mn-cs"/>
              </a:rPr>
              <a:t>best</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dialogue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between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teacher</a:t>
            </a:r>
            <a:r>
              <a:rPr lang="de-DE" sz="1200" b="0" i="0" u="none" strike="noStrike" kern="1200">
                <a:solidFill>
                  <a:schemeClr val="tx1"/>
                </a:solidFill>
                <a:effectLst/>
                <a:latin typeface="+mn-lt"/>
                <a:ea typeface="+mn-ea"/>
                <a:cs typeface="+mn-cs"/>
              </a:rPr>
              <a:t> and a </a:t>
            </a:r>
            <a:r>
              <a:rPr lang="de-DE" sz="1200" b="0" i="0" u="none" strike="noStrike" kern="1200" err="1">
                <a:solidFill>
                  <a:schemeClr val="tx1"/>
                </a:solidFill>
                <a:effectLst/>
                <a:latin typeface="+mn-lt"/>
                <a:ea typeface="+mn-ea"/>
                <a:cs typeface="+mn-cs"/>
              </a:rPr>
              <a:t>student</a:t>
            </a:r>
            <a:r>
              <a:rPr lang="de-DE" sz="1200" b="0" i="0" u="none" strike="noStrike" kern="1200">
                <a:solidFill>
                  <a:schemeClr val="tx1"/>
                </a:solidFill>
                <a:effectLst/>
                <a:latin typeface="+mn-lt"/>
                <a:ea typeface="+mn-ea"/>
                <a:cs typeface="+mn-cs"/>
              </a:rPr>
              <a:t>. </a:t>
            </a:r>
          </a:p>
          <a:p>
            <a:r>
              <a:rPr lang="de-DE" sz="1200" b="0" i="0" u="none" strike="noStrike" kern="1200">
                <a:solidFill>
                  <a:schemeClr val="tx1"/>
                </a:solidFill>
                <a:effectLst/>
                <a:latin typeface="+mn-lt"/>
                <a:ea typeface="+mn-ea"/>
                <a:cs typeface="+mn-cs"/>
              </a:rPr>
              <a:t>- Goal 2: </a:t>
            </a:r>
            <a:r>
              <a:rPr lang="de-DE" sz="1200" b="0" i="0" u="none" strike="noStrike" kern="1200" err="1">
                <a:solidFill>
                  <a:schemeClr val="tx1"/>
                </a:solidFill>
                <a:effectLst/>
                <a:latin typeface="+mn-lt"/>
                <a:ea typeface="+mn-ea"/>
                <a:cs typeface="+mn-cs"/>
              </a:rPr>
              <a:t>Helping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Orient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and Listen </a:t>
            </a:r>
            <a:r>
              <a:rPr lang="de-DE" sz="1200" b="0" i="0" u="none" strike="noStrike" kern="1200" err="1">
                <a:solidFill>
                  <a:schemeClr val="tx1"/>
                </a:solidFill>
                <a:effectLst/>
                <a:latin typeface="+mn-lt"/>
                <a:ea typeface="+mn-ea"/>
                <a:cs typeface="+mn-cs"/>
              </a:rPr>
              <a:t>Carefully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One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Another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If</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student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just </a:t>
            </a:r>
            <a:r>
              <a:rPr lang="de-DE" sz="1200" b="0" i="0" u="none" strike="noStrike" kern="1200" err="1">
                <a:solidFill>
                  <a:schemeClr val="tx1"/>
                </a:solidFill>
                <a:effectLst/>
                <a:latin typeface="+mn-lt"/>
                <a:ea typeface="+mn-ea"/>
                <a:cs typeface="+mn-cs"/>
              </a:rPr>
              <a:t>sitting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waiting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speak</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not </a:t>
            </a:r>
            <a:r>
              <a:rPr lang="de-DE" sz="1200" b="0" i="0" u="none" strike="noStrike" kern="1200" err="1">
                <a:solidFill>
                  <a:schemeClr val="tx1"/>
                </a:solidFill>
                <a:effectLst/>
                <a:latin typeface="+mn-lt"/>
                <a:ea typeface="+mn-ea"/>
                <a:cs typeface="+mn-cs"/>
              </a:rPr>
              <a:t>listening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others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trying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understand</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them</a:t>
            </a:r>
            <a:r>
              <a:rPr lang="de-DE" sz="1200" b="0" i="0" u="none" strike="noStrike" kern="1200">
                <a:solidFill>
                  <a:schemeClr val="tx1"/>
                </a:solidFill>
                <a:effectLst/>
                <a:latin typeface="+mn-lt"/>
                <a:ea typeface="+mn-ea"/>
                <a:cs typeface="+mn-cs"/>
              </a:rPr>
              <a:t>, he </a:t>
            </a:r>
            <a:r>
              <a:rPr lang="de-DE" sz="1200" b="0" i="0" u="none" strike="noStrike" kern="1200" err="1">
                <a:solidFill>
                  <a:schemeClr val="tx1"/>
                </a:solidFill>
                <a:effectLst/>
                <a:latin typeface="+mn-lt"/>
                <a:ea typeface="+mn-ea"/>
                <a:cs typeface="+mn-cs"/>
              </a:rPr>
              <a:t>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she</a:t>
            </a:r>
            <a:r>
              <a:rPr lang="de-DE" sz="1200" b="0" i="0" u="none" strike="noStrike" kern="1200">
                <a:solidFill>
                  <a:schemeClr val="tx1"/>
                </a:solidFill>
                <a:effectLst/>
                <a:latin typeface="+mn-lt"/>
                <a:ea typeface="+mn-ea"/>
                <a:cs typeface="+mn-cs"/>
              </a:rPr>
              <a:t> will not </a:t>
            </a:r>
            <a:r>
              <a:rPr lang="de-DE" sz="1200" b="0" i="0" u="none" strike="noStrike" kern="1200" err="1">
                <a:solidFill>
                  <a:schemeClr val="tx1"/>
                </a:solidFill>
                <a:effectLst/>
                <a:latin typeface="+mn-lt"/>
                <a:ea typeface="+mn-ea"/>
                <a:cs typeface="+mn-cs"/>
              </a:rPr>
              <a:t>be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able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contribute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 real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Your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ultimate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goal</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involves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sharing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ideas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not </a:t>
            </a:r>
            <a:r>
              <a:rPr lang="de-DE" sz="1200" b="0" i="0" u="none" strike="noStrike" kern="1200" err="1">
                <a:solidFill>
                  <a:schemeClr val="tx1"/>
                </a:solidFill>
                <a:effectLst/>
                <a:latin typeface="+mn-lt"/>
                <a:ea typeface="+mn-ea"/>
                <a:cs typeface="+mn-cs"/>
              </a:rPr>
              <a:t>simply</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series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giving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their</a:t>
            </a:r>
            <a:r>
              <a:rPr lang="de-DE" sz="1200" b="0" i="0" u="none" strike="noStrike" kern="1200">
                <a:solidFill>
                  <a:schemeClr val="tx1"/>
                </a:solidFill>
                <a:effectLst/>
                <a:latin typeface="+mn-lt"/>
                <a:ea typeface="+mn-ea"/>
                <a:cs typeface="+mn-cs"/>
              </a:rPr>
              <a:t> own, </a:t>
            </a:r>
            <a:r>
              <a:rPr lang="de-DE" sz="1200" b="0" i="0" u="none" strike="noStrike" kern="1200" err="1">
                <a:solidFill>
                  <a:schemeClr val="tx1"/>
                </a:solidFill>
                <a:effectLst/>
                <a:latin typeface="+mn-lt"/>
                <a:ea typeface="+mn-ea"/>
                <a:cs typeface="+mn-cs"/>
              </a:rPr>
              <a:t>unconnected</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thoughts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one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by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one</a:t>
            </a:r>
            <a:r>
              <a:rPr lang="de-DE" sz="1200" b="0" i="0" u="none" strike="noStrike" kern="1200">
                <a:solidFill>
                  <a:schemeClr val="tx1"/>
                </a:solidFill>
                <a:effectLst/>
                <a:latin typeface="+mn-lt"/>
                <a:ea typeface="+mn-ea"/>
                <a:cs typeface="+mn-cs"/>
              </a:rPr>
              <a:t>.</a:t>
            </a:r>
            <a:br>
              <a:rPr lang="de-DE"/>
            </a:br>
            <a:r>
              <a:rPr lang="de-DE" sz="1200" b="0" i="0" u="none" strike="noStrike" kern="1200">
                <a:solidFill>
                  <a:schemeClr val="tx1"/>
                </a:solidFill>
                <a:effectLst/>
                <a:latin typeface="+mn-lt"/>
                <a:ea typeface="+mn-ea"/>
                <a:cs typeface="+mn-cs"/>
              </a:rPr>
              <a:t>- Goal 3: </a:t>
            </a:r>
            <a:r>
              <a:rPr lang="de-DE" sz="1200" b="0" i="0" u="none" strike="noStrike" kern="1200" err="1">
                <a:solidFill>
                  <a:schemeClr val="tx1"/>
                </a:solidFill>
                <a:effectLst/>
                <a:latin typeface="+mn-lt"/>
                <a:ea typeface="+mn-ea"/>
                <a:cs typeface="+mn-cs"/>
              </a:rPr>
              <a:t>Helping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Deepen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Their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Even </a:t>
            </a:r>
            <a:r>
              <a:rPr lang="de-DE" sz="1200" b="0" i="0" u="none" strike="noStrike" kern="1200" err="1">
                <a:solidFill>
                  <a:schemeClr val="tx1"/>
                </a:solidFill>
                <a:effectLst/>
                <a:latin typeface="+mn-lt"/>
                <a:ea typeface="+mn-ea"/>
                <a:cs typeface="+mn-cs"/>
              </a:rPr>
              <a:t>if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express </a:t>
            </a:r>
            <a:r>
              <a:rPr lang="de-DE" sz="1200" b="0" i="0" u="none" strike="noStrike" kern="1200" err="1">
                <a:solidFill>
                  <a:schemeClr val="tx1"/>
                </a:solidFill>
                <a:effectLst/>
                <a:latin typeface="+mn-lt"/>
                <a:ea typeface="+mn-ea"/>
                <a:cs typeface="+mn-cs"/>
              </a:rPr>
              <a:t>their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thoughts</a:t>
            </a:r>
            <a:r>
              <a:rPr lang="de-DE" sz="1200" b="0" i="0" u="none" strike="noStrike" kern="1200">
                <a:solidFill>
                  <a:schemeClr val="tx1"/>
                </a:solidFill>
                <a:effectLst/>
                <a:latin typeface="+mn-lt"/>
                <a:ea typeface="+mn-ea"/>
                <a:cs typeface="+mn-cs"/>
              </a:rPr>
              <a:t> and listen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others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ideas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can</a:t>
            </a:r>
            <a:r>
              <a:rPr lang="de-DE" sz="1200" b="0" i="0" u="none" strike="noStrike" kern="1200">
                <a:solidFill>
                  <a:schemeClr val="tx1"/>
                </a:solidFill>
                <a:effectLst/>
                <a:latin typeface="+mn-lt"/>
                <a:ea typeface="+mn-ea"/>
                <a:cs typeface="+mn-cs"/>
              </a:rPr>
              <a:t> still fail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be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academically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productive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does</a:t>
            </a:r>
            <a:r>
              <a:rPr lang="de-DE" sz="1200" b="0" i="0" u="none" strike="noStrike" kern="1200">
                <a:solidFill>
                  <a:schemeClr val="tx1"/>
                </a:solidFill>
                <a:effectLst/>
                <a:latin typeface="+mn-lt"/>
                <a:ea typeface="+mn-ea"/>
                <a:cs typeface="+mn-cs"/>
              </a:rPr>
              <a:t> not </a:t>
            </a:r>
            <a:r>
              <a:rPr lang="de-DE" sz="1200" b="0" i="0" u="none" strike="noStrike" kern="1200" err="1">
                <a:solidFill>
                  <a:schemeClr val="tx1"/>
                </a:solidFill>
                <a:effectLst/>
                <a:latin typeface="+mn-lt"/>
                <a:ea typeface="+mn-ea"/>
                <a:cs typeface="+mn-cs"/>
              </a:rPr>
              <a:t>include</a:t>
            </a:r>
            <a:r>
              <a:rPr lang="de-DE" sz="1200" b="0" i="0" u="none" strike="noStrike" kern="1200">
                <a:solidFill>
                  <a:schemeClr val="tx1"/>
                </a:solidFill>
                <a:effectLst/>
                <a:latin typeface="+mn-lt"/>
                <a:ea typeface="+mn-ea"/>
                <a:cs typeface="+mn-cs"/>
              </a:rPr>
              <a:t> solid and </a:t>
            </a:r>
            <a:r>
              <a:rPr lang="de-DE" sz="1200" b="0" i="0" u="none" strike="noStrike" kern="1200" err="1">
                <a:solidFill>
                  <a:schemeClr val="tx1"/>
                </a:solidFill>
                <a:effectLst/>
                <a:latin typeface="+mn-lt"/>
                <a:ea typeface="+mn-ea"/>
                <a:cs typeface="+mn-cs"/>
              </a:rPr>
              <a:t>sustained</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Most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are</a:t>
            </a:r>
            <a:r>
              <a:rPr lang="de-DE" sz="1200" b="0" i="0" u="none" strike="noStrike" kern="1200">
                <a:solidFill>
                  <a:schemeClr val="tx1"/>
                </a:solidFill>
                <a:effectLst/>
                <a:latin typeface="+mn-lt"/>
                <a:ea typeface="+mn-ea"/>
                <a:cs typeface="+mn-cs"/>
              </a:rPr>
              <a:t> not </a:t>
            </a:r>
            <a:r>
              <a:rPr lang="de-DE" sz="1200" b="0" i="0" u="none" strike="noStrike" kern="1200" err="1">
                <a:solidFill>
                  <a:schemeClr val="tx1"/>
                </a:solidFill>
                <a:effectLst/>
                <a:latin typeface="+mn-lt"/>
                <a:ea typeface="+mn-ea"/>
                <a:cs typeface="+mn-cs"/>
              </a:rPr>
              <a:t>skilled</a:t>
            </a:r>
            <a:r>
              <a:rPr lang="de-DE" sz="1200" b="0" i="0" u="none" strike="noStrike" kern="1200">
                <a:solidFill>
                  <a:schemeClr val="tx1"/>
                </a:solidFill>
                <a:effectLst/>
                <a:latin typeface="+mn-lt"/>
                <a:ea typeface="+mn-ea"/>
                <a:cs typeface="+mn-cs"/>
              </a:rPr>
              <a:t> at </a:t>
            </a:r>
            <a:r>
              <a:rPr lang="de-DE" sz="1200" b="0" i="0" u="none" strike="noStrike" kern="1200" err="1">
                <a:solidFill>
                  <a:schemeClr val="tx1"/>
                </a:solidFill>
                <a:effectLst/>
                <a:latin typeface="+mn-lt"/>
                <a:ea typeface="+mn-ea"/>
                <a:cs typeface="+mn-cs"/>
              </a:rPr>
              <a:t>pushing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deepen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their</a:t>
            </a:r>
            <a:r>
              <a:rPr lang="de-DE" sz="1200" b="0" i="0" u="none" strike="noStrike" kern="1200">
                <a:solidFill>
                  <a:schemeClr val="tx1"/>
                </a:solidFill>
                <a:effectLst/>
                <a:latin typeface="+mn-lt"/>
                <a:ea typeface="+mn-ea"/>
                <a:cs typeface="+mn-cs"/>
              </a:rPr>
              <a:t> own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Therefore</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key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role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teacher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continuously</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skillfully</a:t>
            </a:r>
            <a:r>
              <a:rPr lang="de-DE" sz="1200" b="0" i="0" u="none" strike="noStrike" kern="1200">
                <a:solidFill>
                  <a:schemeClr val="tx1"/>
                </a:solidFill>
                <a:effectLst/>
                <a:latin typeface="+mn-lt"/>
                <a:ea typeface="+mn-ea"/>
                <a:cs typeface="+mn-cs"/>
              </a:rPr>
              <a:t> press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for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evidence</a:t>
            </a:r>
            <a:r>
              <a:rPr lang="de-DE" sz="1200" b="0" i="0" u="none" strike="noStrike" kern="1200">
                <a:solidFill>
                  <a:schemeClr val="tx1"/>
                </a:solidFill>
                <a:effectLst/>
                <a:latin typeface="+mn-lt"/>
                <a:ea typeface="+mn-ea"/>
                <a:cs typeface="+mn-cs"/>
              </a:rPr>
              <a:t>.</a:t>
            </a:r>
            <a:br>
              <a:rPr lang="de-DE"/>
            </a:br>
            <a:r>
              <a:rPr lang="de-DE" sz="1200" b="0" i="0" u="none" strike="noStrike" kern="1200">
                <a:solidFill>
                  <a:schemeClr val="tx1"/>
                </a:solidFill>
                <a:effectLst/>
                <a:latin typeface="+mn-lt"/>
                <a:ea typeface="+mn-ea"/>
                <a:cs typeface="+mn-cs"/>
              </a:rPr>
              <a:t>- Goal 4: </a:t>
            </a:r>
            <a:r>
              <a:rPr lang="de-DE" sz="1200" b="0" i="0" u="none" strike="noStrike" kern="1200" err="1">
                <a:solidFill>
                  <a:schemeClr val="tx1"/>
                </a:solidFill>
                <a:effectLst/>
                <a:latin typeface="+mn-lt"/>
                <a:ea typeface="+mn-ea"/>
                <a:cs typeface="+mn-cs"/>
              </a:rPr>
              <a:t>Helping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Engage</a:t>
            </a:r>
            <a:r>
              <a:rPr lang="de-DE" sz="1200" b="0" i="0" u="none" strike="noStrike" kern="1200">
                <a:solidFill>
                  <a:schemeClr val="tx1"/>
                </a:solidFill>
                <a:effectLst/>
                <a:latin typeface="+mn-lt"/>
                <a:ea typeface="+mn-ea"/>
                <a:cs typeface="+mn-cs"/>
              </a:rPr>
              <a:t> With </a:t>
            </a:r>
            <a:r>
              <a:rPr lang="de-DE" sz="1200" b="0" i="0" u="none" strike="noStrike" kern="1200" err="1">
                <a:solidFill>
                  <a:schemeClr val="tx1"/>
                </a:solidFill>
                <a:effectLst/>
                <a:latin typeface="+mn-lt"/>
                <a:ea typeface="+mn-ea"/>
                <a:cs typeface="+mn-cs"/>
              </a:rPr>
              <a:t>Others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The final </a:t>
            </a:r>
            <a:r>
              <a:rPr lang="de-DE" sz="1200" b="0" i="0" u="none" strike="noStrike" kern="1200" err="1">
                <a:solidFill>
                  <a:schemeClr val="tx1"/>
                </a:solidFill>
                <a:effectLst/>
                <a:latin typeface="+mn-lt"/>
                <a:ea typeface="+mn-ea"/>
                <a:cs typeface="+mn-cs"/>
              </a:rPr>
              <a:t>step</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involves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actually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taking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up</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ideas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reasoning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other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responding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them</a:t>
            </a:r>
            <a:r>
              <a:rPr lang="de-DE" sz="1200" b="0" i="0" u="none" strike="noStrike" kern="1200">
                <a:solidFill>
                  <a:schemeClr val="tx1"/>
                </a:solidFill>
                <a:effectLst/>
                <a:latin typeface="+mn-lt"/>
                <a:ea typeface="+mn-ea"/>
                <a:cs typeface="+mn-cs"/>
              </a:rPr>
              <a:t>. This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when</a:t>
            </a:r>
            <a:r>
              <a:rPr lang="de-DE" sz="1200" b="0" i="0" u="none" strike="noStrike" kern="1200">
                <a:solidFill>
                  <a:schemeClr val="tx1"/>
                </a:solidFill>
                <a:effectLst/>
                <a:latin typeface="+mn-lt"/>
                <a:ea typeface="+mn-ea"/>
                <a:cs typeface="+mn-cs"/>
              </a:rPr>
              <a:t> real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can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take</a:t>
            </a:r>
            <a:r>
              <a:rPr lang="de-DE" sz="1200" b="0" i="0" u="none" strike="noStrike" kern="1200">
                <a:solidFill>
                  <a:schemeClr val="tx1"/>
                </a:solidFill>
                <a:effectLst/>
                <a:latin typeface="+mn-lt"/>
                <a:ea typeface="+mn-ea"/>
                <a:cs typeface="+mn-cs"/>
              </a:rPr>
              <a:t> off, </a:t>
            </a:r>
            <a:r>
              <a:rPr lang="de-DE" sz="1200" b="0" i="0" u="none" strike="noStrike" kern="1200" err="1">
                <a:solidFill>
                  <a:schemeClr val="tx1"/>
                </a:solidFill>
                <a:effectLst/>
                <a:latin typeface="+mn-lt"/>
                <a:ea typeface="+mn-ea"/>
                <a:cs typeface="+mn-cs"/>
              </a:rPr>
              <a:t>discussion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that</a:t>
            </a:r>
            <a:r>
              <a:rPr lang="de-DE" sz="1200" b="0" i="0" u="none" strike="noStrike" kern="1200">
                <a:solidFill>
                  <a:schemeClr val="tx1"/>
                </a:solidFill>
                <a:effectLst/>
                <a:latin typeface="+mn-lt"/>
                <a:ea typeface="+mn-ea"/>
                <a:cs typeface="+mn-cs"/>
              </a:rPr>
              <a:t> will support robust </a:t>
            </a:r>
            <a:r>
              <a:rPr lang="de-DE" sz="1200" b="0" i="0" u="none" strike="noStrike" kern="1200" err="1">
                <a:solidFill>
                  <a:schemeClr val="tx1"/>
                </a:solidFill>
                <a:effectLst/>
                <a:latin typeface="+mn-lt"/>
                <a:ea typeface="+mn-ea"/>
                <a:cs typeface="+mn-cs"/>
              </a:rPr>
              <a:t>learning</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it’s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exhilarating</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for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students</a:t>
            </a:r>
            <a:r>
              <a:rPr lang="de-DE" sz="1200" b="0" i="0" u="none" strike="noStrike" kern="1200">
                <a:solidFill>
                  <a:schemeClr val="tx1"/>
                </a:solidFill>
                <a:effectLst/>
                <a:latin typeface="+mn-lt"/>
                <a:ea typeface="+mn-ea"/>
                <a:cs typeface="+mn-cs"/>
              </a:rPr>
              <a:t> and </a:t>
            </a:r>
            <a:r>
              <a:rPr lang="de-DE" sz="1200" b="0" i="0" u="none" strike="noStrike" kern="1200" err="1">
                <a:solidFill>
                  <a:schemeClr val="tx1"/>
                </a:solidFill>
                <a:effectLst/>
                <a:latin typeface="+mn-lt"/>
                <a:ea typeface="+mn-ea"/>
                <a:cs typeface="+mn-cs"/>
              </a:rPr>
              <a:t>teachers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alike</a:t>
            </a:r>
            <a:r>
              <a:rPr lang="de-DE" sz="1200" b="0" i="0" u="none" strike="noStrike" kern="1200">
                <a:solidFill>
                  <a:schemeClr val="tx1"/>
                </a:solidFill>
                <a:effectLst/>
                <a:latin typeface="+mn-lt"/>
                <a:ea typeface="+mn-ea"/>
                <a:cs typeface="+mn-cs"/>
              </a:rPr>
              <a:t>!</a:t>
            </a:r>
            <a:endParaRPr lang="de-DE"/>
          </a:p>
        </p:txBody>
      </p:sp>
      <p:sp>
        <p:nvSpPr>
          <p:cNvPr id="4" name="Foliennummernplatzhalter 3">
            <a:extLst>
              <a:ext uri="{FF2B5EF4-FFF2-40B4-BE49-F238E27FC236}">
                <a16:creationId xmlns:a16="http://schemas.microsoft.com/office/drawing/2014/main" id="{88C3071C-3C23-39EB-2DE7-AE5833794D73}"/>
              </a:ext>
            </a:extLst>
          </p:cNvPr>
          <p:cNvSpPr>
            <a:spLocks noGrp="1"/>
          </p:cNvSpPr>
          <p:nvPr>
            <p:ph type="sldNum" sz="quarter" idx="5"/>
          </p:nvPr>
        </p:nvSpPr>
        <p:spPr/>
        <p:txBody>
          <a:bodyPr/>
          <a:lstStyle/>
          <a:p>
            <a:fld id="{EF071795-E274-423A-A5E2-DB73C9263E65}" type="slidenum">
              <a:rPr lang="de-DE" smtClean="0"/>
              <a:t>7</a:t>
            </a:fld>
            <a:endParaRPr lang="de-DE"/>
          </a:p>
        </p:txBody>
      </p:sp>
    </p:spTree>
    <p:extLst>
      <p:ext uri="{BB962C8B-B14F-4D97-AF65-F5344CB8AC3E}">
        <p14:creationId xmlns:p14="http://schemas.microsoft.com/office/powerpoint/2010/main" val="3132596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err="1">
                <a:solidFill>
                  <a:schemeClr val="tx1"/>
                </a:solidFill>
                <a:effectLst/>
                <a:latin typeface="+mn-lt"/>
                <a:ea typeface="+mn-ea"/>
                <a:cs typeface="+mn-cs"/>
              </a:rPr>
              <a:t>Emphasize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intentionality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differentiate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script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vs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move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talk</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moves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should</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be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chosen</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intentionally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pursue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four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foundational</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goals</a:t>
            </a:r>
            <a:r>
              <a:rPr lang="de-DE" sz="1200" b="0" i="0" u="none" strike="noStrike" kern="1200">
                <a:solidFill>
                  <a:schemeClr val="tx1"/>
                </a:solidFill>
                <a:effectLst/>
                <a:latin typeface="+mn-lt"/>
                <a:ea typeface="+mn-ea"/>
                <a:cs typeface="+mn-cs"/>
              </a:rPr>
              <a:t>, not an </a:t>
            </a:r>
            <a:r>
              <a:rPr lang="de-DE" sz="1200" b="0" i="0" u="none" strike="noStrike" kern="1200" err="1">
                <a:solidFill>
                  <a:schemeClr val="tx1"/>
                </a:solidFill>
                <a:effectLst/>
                <a:latin typeface="+mn-lt"/>
                <a:ea typeface="+mn-ea"/>
                <a:cs typeface="+mn-cs"/>
              </a:rPr>
              <a:t>automatic</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script</a:t>
            </a:r>
            <a:r>
              <a:rPr lang="de-DE" sz="1200" b="0" i="0" u="none" strike="noStrike" kern="1200">
                <a:solidFill>
                  <a:schemeClr val="tx1"/>
                </a:solidFill>
                <a:effectLst/>
                <a:latin typeface="+mn-lt"/>
                <a:ea typeface="+mn-ea"/>
                <a:cs typeface="+mn-cs"/>
              </a:rPr>
              <a:t>. Use </a:t>
            </a:r>
            <a:r>
              <a:rPr lang="de-DE" sz="1200" b="0" i="0" u="none" strike="noStrike" kern="1200" err="1">
                <a:solidFill>
                  <a:schemeClr val="tx1"/>
                </a:solidFill>
                <a:effectLst/>
                <a:latin typeface="+mn-lt"/>
                <a:ea typeface="+mn-ea"/>
                <a:cs typeface="+mn-cs"/>
              </a:rPr>
              <a:t>talk</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moves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as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tools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only</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make</a:t>
            </a:r>
            <a:r>
              <a:rPr lang="de-DE" sz="1200" b="0" i="0" u="none" strike="noStrike" kern="1200">
                <a:solidFill>
                  <a:schemeClr val="tx1"/>
                </a:solidFill>
                <a:effectLst/>
                <a:latin typeface="+mn-lt"/>
                <a:ea typeface="+mn-ea"/>
                <a:cs typeface="+mn-cs"/>
              </a:rPr>
              <a:t> sense in light </a:t>
            </a:r>
            <a:r>
              <a:rPr lang="de-DE" sz="1200" b="0" i="0" u="none" strike="noStrike" kern="1200" err="1">
                <a:solidFill>
                  <a:schemeClr val="tx1"/>
                </a:solidFill>
                <a:effectLst/>
                <a:latin typeface="+mn-lt"/>
                <a:ea typeface="+mn-ea"/>
                <a:cs typeface="+mn-cs"/>
              </a:rPr>
              <a:t>of</a:t>
            </a:r>
            <a:r>
              <a:rPr lang="de-DE" sz="1200" b="0" i="0" u="none" strike="noStrike" kern="1200">
                <a:solidFill>
                  <a:schemeClr val="tx1"/>
                </a:solidFill>
                <a:effectLst/>
                <a:latin typeface="+mn-lt"/>
                <a:ea typeface="+mn-ea"/>
                <a:cs typeface="+mn-cs"/>
              </a:rPr>
              <a:t> a </a:t>
            </a:r>
            <a:r>
              <a:rPr lang="de-DE" sz="1200" b="0" i="0" u="none" strike="noStrike" kern="1200" err="1">
                <a:solidFill>
                  <a:schemeClr val="tx1"/>
                </a:solidFill>
                <a:effectLst/>
                <a:latin typeface="+mn-lt"/>
                <a:ea typeface="+mn-ea"/>
                <a:cs typeface="+mn-cs"/>
              </a:rPr>
              <a:t>problem</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purpose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refer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to</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four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goals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of</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productive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discussions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earlier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thus</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it</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is</a:t>
            </a:r>
            <a:r>
              <a:rPr lang="de-DE" sz="1200" b="0" i="0" u="none" strike="noStrike" kern="1200">
                <a:solidFill>
                  <a:schemeClr val="tx1"/>
                </a:solidFill>
                <a:effectLst/>
                <a:latin typeface="+mn-lt"/>
                <a:ea typeface="+mn-ea"/>
                <a:cs typeface="+mn-cs"/>
              </a:rPr>
              <a:t> an adaptive </a:t>
            </a:r>
            <a:r>
              <a:rPr lang="de-DE" sz="1200" b="0" i="0" u="none" strike="noStrike" kern="1200" err="1">
                <a:solidFill>
                  <a:schemeClr val="tx1"/>
                </a:solidFill>
                <a:effectLst/>
                <a:latin typeface="+mn-lt"/>
                <a:ea typeface="+mn-ea"/>
                <a:cs typeface="+mn-cs"/>
              </a:rPr>
              <a:t>expertise</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for</a:t>
            </a:r>
            <a:r>
              <a:rPr lang="de-DE" sz="1200" b="0" i="0" u="none" strike="noStrike" kern="1200">
                <a:solidFill>
                  <a:schemeClr val="tx1"/>
                </a:solidFill>
                <a:effectLst/>
                <a:latin typeface="+mn-lt"/>
                <a:ea typeface="+mn-ea"/>
                <a:cs typeface="+mn-cs"/>
              </a:rPr>
              <a:t> </a:t>
            </a:r>
            <a:r>
              <a:rPr lang="de-DE" sz="1200" b="0" i="0" u="none" strike="noStrike" kern="1200" err="1">
                <a:solidFill>
                  <a:schemeClr val="tx1"/>
                </a:solidFill>
                <a:effectLst/>
                <a:latin typeface="+mn-lt"/>
                <a:ea typeface="+mn-ea"/>
                <a:cs typeface="+mn-cs"/>
              </a:rPr>
              <a:t>teachers</a:t>
            </a:r>
            <a:endParaRPr lang="de-DE" sz="1200" b="0" i="0" u="none" strike="noStrike" kern="1200">
              <a:solidFill>
                <a:schemeClr val="tx1"/>
              </a:solidFill>
              <a:effectLst/>
              <a:latin typeface="+mn-lt"/>
              <a:ea typeface="+mn-ea"/>
              <a:cs typeface="+mn-cs"/>
            </a:endParaRPr>
          </a:p>
          <a:p>
            <a:endParaRPr lang="de-DE" sz="1200" b="0" i="0" u="none" strike="noStrike" kern="1200">
              <a:solidFill>
                <a:schemeClr val="tx1"/>
              </a:solidFill>
              <a:effectLst/>
              <a:latin typeface="+mn-lt"/>
              <a:ea typeface="+mn-ea"/>
              <a:cs typeface="+mn-cs"/>
            </a:endParaRPr>
          </a:p>
          <a:p>
            <a:r>
              <a:rPr lang="de-DE" sz="1200" b="0" i="0" u="none" strike="noStrike" kern="1200">
                <a:solidFill>
                  <a:schemeClr val="tx1"/>
                </a:solidFill>
                <a:effectLst/>
                <a:latin typeface="+mn-lt"/>
                <a:ea typeface="+mn-ea"/>
                <a:cs typeface="+mn-cs"/>
              </a:rPr>
              <a:t>Literatur.</a:t>
            </a:r>
            <a:endParaRPr lang="de-DE"/>
          </a:p>
        </p:txBody>
      </p:sp>
      <p:sp>
        <p:nvSpPr>
          <p:cNvPr id="4" name="Foliennummernplatzhalter 3"/>
          <p:cNvSpPr>
            <a:spLocks noGrp="1"/>
          </p:cNvSpPr>
          <p:nvPr>
            <p:ph type="sldNum" sz="quarter" idx="5"/>
          </p:nvPr>
        </p:nvSpPr>
        <p:spPr/>
        <p:txBody>
          <a:bodyPr/>
          <a:lstStyle/>
          <a:p>
            <a:fld id="{EF071795-E274-423A-A5E2-DB73C9263E65}" type="slidenum">
              <a:rPr lang="de-DE" smtClean="0"/>
              <a:t>8</a:t>
            </a:fld>
            <a:endParaRPr lang="de-DE"/>
          </a:p>
        </p:txBody>
      </p:sp>
    </p:spTree>
    <p:extLst>
      <p:ext uri="{BB962C8B-B14F-4D97-AF65-F5344CB8AC3E}">
        <p14:creationId xmlns:p14="http://schemas.microsoft.com/office/powerpoint/2010/main" val="3516708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t>= </a:t>
            </a:r>
            <a:r>
              <a:rPr lang="de-DE" b="0" i="0">
                <a:solidFill>
                  <a:srgbClr val="3A3A3C"/>
                </a:solidFill>
                <a:effectLst/>
                <a:latin typeface="Roboto" panose="02000000000000000000" pitchFamily="2" charset="0"/>
              </a:rPr>
              <a:t>ambitionierter naturwissenschaftlicher Unterricht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i="0">
              <a:solidFill>
                <a:srgbClr val="3A3A3C"/>
              </a:solidFill>
              <a:effectLst/>
              <a:latin typeface="Roboto" panose="02000000000000000000" pitchFamily="2" charset="0"/>
            </a:endParaRPr>
          </a:p>
          <a:p>
            <a:r>
              <a:rPr lang="de-DE" err="1"/>
              <a:t>Ambitious</a:t>
            </a:r>
            <a:r>
              <a:rPr lang="de-DE"/>
              <a:t> Science Teaching ist ein forschungsbasiertes Unterrichtsmodell, das bedeutungsvolle </a:t>
            </a:r>
            <a:r>
              <a:rPr lang="de-DE" i="1"/>
              <a:t>Phänomene</a:t>
            </a:r>
            <a:r>
              <a:rPr lang="de-DE"/>
              <a:t> in den Mittelpunkt stellt und sie nutzt, um </a:t>
            </a:r>
            <a:r>
              <a:rPr lang="de-DE" err="1"/>
              <a:t>Schüler:innen</a:t>
            </a:r>
            <a:r>
              <a:rPr lang="de-DE"/>
              <a:t> im naturwissenschaftlichen Unterricht(</a:t>
            </a:r>
            <a:r>
              <a:rPr lang="de-DE" err="1"/>
              <a:t>sgespräch</a:t>
            </a:r>
            <a:r>
              <a:rPr lang="de-DE"/>
              <a:t>) zum Nachdenken, Erklären und Argumentieren anzuregen – statt nur Inhalte „abzufragen“, um somit eine wissenschaftlichen Arbeitsweise zu fördern</a:t>
            </a:r>
          </a:p>
          <a:p>
            <a:endParaRPr lang="de-DE"/>
          </a:p>
          <a:p>
            <a:r>
              <a:rPr lang="de-DE"/>
              <a:t>Modell sieht vier Phasen vor: Vorbereitung des Gesprächs =&gt; Auswahl/Sammlung von </a:t>
            </a:r>
            <a:r>
              <a:rPr lang="de-DE" err="1"/>
              <a:t>SuS</a:t>
            </a:r>
            <a:r>
              <a:rPr lang="de-DE"/>
              <a:t> Ideen, die Weiterentwicklung dieser Ideen und das letztliche Begründen im Rahmen eines UGs</a:t>
            </a:r>
          </a:p>
          <a:p>
            <a:endParaRPr lang="de-DE"/>
          </a:p>
          <a:p>
            <a:r>
              <a:rPr lang="de-DE"/>
              <a:t>AST zeigt konkret, wie Lehrkräfte durch Talk Moves Gespräche so steuern, dass alle Lernenden mitdenken, sich äußern und Ideen begründen können.</a:t>
            </a:r>
          </a:p>
          <a:p>
            <a:endParaRPr lang="de-DE" sz="1200">
              <a:solidFill>
                <a:srgbClr val="3A3A3C"/>
              </a:solidFill>
              <a:latin typeface="Roboto"/>
              <a:ea typeface="Roboto"/>
              <a:cs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i="0">
              <a:solidFill>
                <a:srgbClr val="3A3A3C"/>
              </a:solidFill>
              <a:effectLst/>
              <a:latin typeface="Roboto" panose="02000000000000000000" pitchFamily="2" charset="0"/>
            </a:endParaRPr>
          </a:p>
          <a:p>
            <a:endParaRPr lang="de-DE"/>
          </a:p>
          <a:p>
            <a:endParaRPr lang="de-DE"/>
          </a:p>
        </p:txBody>
      </p:sp>
      <p:sp>
        <p:nvSpPr>
          <p:cNvPr id="4" name="Foliennummernplatzhalter 3"/>
          <p:cNvSpPr>
            <a:spLocks noGrp="1"/>
          </p:cNvSpPr>
          <p:nvPr>
            <p:ph type="sldNum" sz="quarter" idx="5"/>
          </p:nvPr>
        </p:nvSpPr>
        <p:spPr/>
        <p:txBody>
          <a:bodyPr/>
          <a:lstStyle/>
          <a:p>
            <a:fld id="{EF071795-E274-423A-A5E2-DB73C9263E65}" type="slidenum">
              <a:rPr lang="de-DE" smtClean="0"/>
              <a:t>9</a:t>
            </a:fld>
            <a:endParaRPr lang="de-DE"/>
          </a:p>
        </p:txBody>
      </p:sp>
    </p:spTree>
    <p:extLst>
      <p:ext uri="{BB962C8B-B14F-4D97-AF65-F5344CB8AC3E}">
        <p14:creationId xmlns:p14="http://schemas.microsoft.com/office/powerpoint/2010/main" val="7192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40.sv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svg"/><Relationship Id="rId18" Type="http://schemas.openxmlformats.org/officeDocument/2006/relationships/image" Target="../media/image57.png"/><Relationship Id="rId3" Type="http://schemas.openxmlformats.org/officeDocument/2006/relationships/image" Target="../media/image42.svg"/><Relationship Id="rId21" Type="http://schemas.openxmlformats.org/officeDocument/2006/relationships/image" Target="../media/image60.svg"/><Relationship Id="rId7" Type="http://schemas.openxmlformats.org/officeDocument/2006/relationships/image" Target="../media/image46.svg"/><Relationship Id="rId12" Type="http://schemas.openxmlformats.org/officeDocument/2006/relationships/image" Target="../media/image51.png"/><Relationship Id="rId17" Type="http://schemas.openxmlformats.org/officeDocument/2006/relationships/image" Target="../media/image56.svg"/><Relationship Id="rId2" Type="http://schemas.openxmlformats.org/officeDocument/2006/relationships/image" Target="../media/image41.png"/><Relationship Id="rId16" Type="http://schemas.openxmlformats.org/officeDocument/2006/relationships/image" Target="../media/image55.png"/><Relationship Id="rId20" Type="http://schemas.openxmlformats.org/officeDocument/2006/relationships/image" Target="../media/image59.png"/><Relationship Id="rId1" Type="http://schemas.openxmlformats.org/officeDocument/2006/relationships/slideMaster" Target="../slideMasters/slideMaster1.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svg"/><Relationship Id="rId15" Type="http://schemas.openxmlformats.org/officeDocument/2006/relationships/image" Target="../media/image54.svg"/><Relationship Id="rId10" Type="http://schemas.openxmlformats.org/officeDocument/2006/relationships/image" Target="../media/image49.png"/><Relationship Id="rId19" Type="http://schemas.openxmlformats.org/officeDocument/2006/relationships/image" Target="../media/image58.svg"/><Relationship Id="rId4" Type="http://schemas.openxmlformats.org/officeDocument/2006/relationships/image" Target="../media/image43.png"/><Relationship Id="rId9" Type="http://schemas.openxmlformats.org/officeDocument/2006/relationships/image" Target="../media/image48.svg"/><Relationship Id="rId14" Type="http://schemas.openxmlformats.org/officeDocument/2006/relationships/image" Target="../media/image53.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7.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svg"/><Relationship Id="rId18" Type="http://schemas.openxmlformats.org/officeDocument/2006/relationships/image" Target="../media/image77.png"/><Relationship Id="rId26" Type="http://schemas.openxmlformats.org/officeDocument/2006/relationships/image" Target="../media/image85.png"/><Relationship Id="rId3" Type="http://schemas.openxmlformats.org/officeDocument/2006/relationships/image" Target="../media/image62.svg"/><Relationship Id="rId21" Type="http://schemas.openxmlformats.org/officeDocument/2006/relationships/image" Target="../media/image80.svg"/><Relationship Id="rId7" Type="http://schemas.openxmlformats.org/officeDocument/2006/relationships/image" Target="../media/image66.svg"/><Relationship Id="rId12" Type="http://schemas.openxmlformats.org/officeDocument/2006/relationships/image" Target="../media/image71.png"/><Relationship Id="rId17" Type="http://schemas.openxmlformats.org/officeDocument/2006/relationships/image" Target="../media/image76.svg"/><Relationship Id="rId25" Type="http://schemas.openxmlformats.org/officeDocument/2006/relationships/image" Target="../media/image84.svg"/><Relationship Id="rId2" Type="http://schemas.openxmlformats.org/officeDocument/2006/relationships/image" Target="../media/image61.png"/><Relationship Id="rId16" Type="http://schemas.openxmlformats.org/officeDocument/2006/relationships/image" Target="../media/image75.png"/><Relationship Id="rId20" Type="http://schemas.openxmlformats.org/officeDocument/2006/relationships/image" Target="../media/image79.png"/><Relationship Id="rId29" Type="http://schemas.openxmlformats.org/officeDocument/2006/relationships/image" Target="../media/image88.svg"/><Relationship Id="rId1" Type="http://schemas.openxmlformats.org/officeDocument/2006/relationships/slideMaster" Target="../slideMasters/slideMaster1.xml"/><Relationship Id="rId6" Type="http://schemas.openxmlformats.org/officeDocument/2006/relationships/image" Target="../media/image65.png"/><Relationship Id="rId11" Type="http://schemas.openxmlformats.org/officeDocument/2006/relationships/image" Target="../media/image70.svg"/><Relationship Id="rId24" Type="http://schemas.openxmlformats.org/officeDocument/2006/relationships/image" Target="../media/image83.png"/><Relationship Id="rId5" Type="http://schemas.openxmlformats.org/officeDocument/2006/relationships/image" Target="../media/image64.svg"/><Relationship Id="rId15" Type="http://schemas.openxmlformats.org/officeDocument/2006/relationships/image" Target="../media/image74.svg"/><Relationship Id="rId23" Type="http://schemas.openxmlformats.org/officeDocument/2006/relationships/image" Target="../media/image82.svg"/><Relationship Id="rId28" Type="http://schemas.openxmlformats.org/officeDocument/2006/relationships/image" Target="../media/image87.png"/><Relationship Id="rId10" Type="http://schemas.openxmlformats.org/officeDocument/2006/relationships/image" Target="../media/image69.png"/><Relationship Id="rId19" Type="http://schemas.openxmlformats.org/officeDocument/2006/relationships/image" Target="../media/image78.svg"/><Relationship Id="rId4" Type="http://schemas.openxmlformats.org/officeDocument/2006/relationships/image" Target="../media/image63.png"/><Relationship Id="rId9" Type="http://schemas.openxmlformats.org/officeDocument/2006/relationships/image" Target="../media/image68.svg"/><Relationship Id="rId14" Type="http://schemas.openxmlformats.org/officeDocument/2006/relationships/image" Target="../media/image73.png"/><Relationship Id="rId22" Type="http://schemas.openxmlformats.org/officeDocument/2006/relationships/image" Target="../media/image81.png"/><Relationship Id="rId27" Type="http://schemas.openxmlformats.org/officeDocument/2006/relationships/image" Target="../media/image86.svg"/></Relationships>
</file>

<file path=ppt/slideLayouts/_rels/slideLayout41.xml.rels><?xml version="1.0" encoding="UTF-8" standalone="yes"?>
<Relationships xmlns="http://schemas.openxmlformats.org/package/2006/relationships"><Relationship Id="rId26" Type="http://schemas.openxmlformats.org/officeDocument/2006/relationships/image" Target="../media/image113.png"/><Relationship Id="rId21" Type="http://schemas.openxmlformats.org/officeDocument/2006/relationships/image" Target="../media/image108.svg"/><Relationship Id="rId34" Type="http://schemas.openxmlformats.org/officeDocument/2006/relationships/image" Target="../media/image120.png"/><Relationship Id="rId42" Type="http://schemas.openxmlformats.org/officeDocument/2006/relationships/image" Target="../media/image128.png"/><Relationship Id="rId47" Type="http://schemas.openxmlformats.org/officeDocument/2006/relationships/image" Target="../media/image133.svg"/><Relationship Id="rId50" Type="http://schemas.openxmlformats.org/officeDocument/2006/relationships/image" Target="../media/image136.png"/><Relationship Id="rId55" Type="http://schemas.openxmlformats.org/officeDocument/2006/relationships/image" Target="../media/image141.svg"/><Relationship Id="rId63" Type="http://schemas.openxmlformats.org/officeDocument/2006/relationships/image" Target="../media/image149.svg"/><Relationship Id="rId7" Type="http://schemas.openxmlformats.org/officeDocument/2006/relationships/image" Target="../media/image94.svg"/><Relationship Id="rId2" Type="http://schemas.openxmlformats.org/officeDocument/2006/relationships/image" Target="../media/image89.png"/><Relationship Id="rId16" Type="http://schemas.openxmlformats.org/officeDocument/2006/relationships/image" Target="../media/image103.png"/><Relationship Id="rId29" Type="http://schemas.openxmlformats.org/officeDocument/2006/relationships/image" Target="../media/image116.svg"/><Relationship Id="rId11" Type="http://schemas.openxmlformats.org/officeDocument/2006/relationships/image" Target="../media/image98.svg"/><Relationship Id="rId24" Type="http://schemas.openxmlformats.org/officeDocument/2006/relationships/image" Target="../media/image111.png"/><Relationship Id="rId32" Type="http://schemas.openxmlformats.org/officeDocument/2006/relationships/image" Target="../media/image37.png"/><Relationship Id="rId37" Type="http://schemas.openxmlformats.org/officeDocument/2006/relationships/image" Target="../media/image123.svg"/><Relationship Id="rId40" Type="http://schemas.openxmlformats.org/officeDocument/2006/relationships/image" Target="../media/image126.png"/><Relationship Id="rId45" Type="http://schemas.openxmlformats.org/officeDocument/2006/relationships/image" Target="../media/image131.svg"/><Relationship Id="rId53" Type="http://schemas.openxmlformats.org/officeDocument/2006/relationships/image" Target="../media/image139.svg"/><Relationship Id="rId58" Type="http://schemas.openxmlformats.org/officeDocument/2006/relationships/image" Target="../media/image144.png"/><Relationship Id="rId5" Type="http://schemas.openxmlformats.org/officeDocument/2006/relationships/image" Target="../media/image92.svg"/><Relationship Id="rId61" Type="http://schemas.openxmlformats.org/officeDocument/2006/relationships/image" Target="../media/image147.svg"/><Relationship Id="rId19" Type="http://schemas.openxmlformats.org/officeDocument/2006/relationships/image" Target="../media/image106.svg"/><Relationship Id="rId14" Type="http://schemas.openxmlformats.org/officeDocument/2006/relationships/image" Target="../media/image101.png"/><Relationship Id="rId22" Type="http://schemas.openxmlformats.org/officeDocument/2006/relationships/image" Target="../media/image109.png"/><Relationship Id="rId27" Type="http://schemas.openxmlformats.org/officeDocument/2006/relationships/image" Target="../media/image114.svg"/><Relationship Id="rId30" Type="http://schemas.openxmlformats.org/officeDocument/2006/relationships/image" Target="../media/image117.png"/><Relationship Id="rId35" Type="http://schemas.openxmlformats.org/officeDocument/2006/relationships/image" Target="../media/image121.svg"/><Relationship Id="rId43" Type="http://schemas.openxmlformats.org/officeDocument/2006/relationships/image" Target="../media/image129.svg"/><Relationship Id="rId48" Type="http://schemas.openxmlformats.org/officeDocument/2006/relationships/image" Target="../media/image134.png"/><Relationship Id="rId56" Type="http://schemas.openxmlformats.org/officeDocument/2006/relationships/image" Target="../media/image142.png"/><Relationship Id="rId64" Type="http://schemas.openxmlformats.org/officeDocument/2006/relationships/image" Target="../media/image150.png"/><Relationship Id="rId8" Type="http://schemas.openxmlformats.org/officeDocument/2006/relationships/image" Target="../media/image95.png"/><Relationship Id="rId51" Type="http://schemas.openxmlformats.org/officeDocument/2006/relationships/image" Target="../media/image137.svg"/><Relationship Id="rId3" Type="http://schemas.openxmlformats.org/officeDocument/2006/relationships/image" Target="../media/image90.svg"/><Relationship Id="rId12" Type="http://schemas.openxmlformats.org/officeDocument/2006/relationships/image" Target="../media/image99.png"/><Relationship Id="rId17" Type="http://schemas.openxmlformats.org/officeDocument/2006/relationships/image" Target="../media/image104.svg"/><Relationship Id="rId25" Type="http://schemas.openxmlformats.org/officeDocument/2006/relationships/image" Target="../media/image112.svg"/><Relationship Id="rId33" Type="http://schemas.openxmlformats.org/officeDocument/2006/relationships/image" Target="../media/image119.svg"/><Relationship Id="rId38" Type="http://schemas.openxmlformats.org/officeDocument/2006/relationships/image" Target="../media/image124.png"/><Relationship Id="rId46" Type="http://schemas.openxmlformats.org/officeDocument/2006/relationships/image" Target="../media/image132.png"/><Relationship Id="rId59" Type="http://schemas.openxmlformats.org/officeDocument/2006/relationships/image" Target="../media/image145.svg"/><Relationship Id="rId20" Type="http://schemas.openxmlformats.org/officeDocument/2006/relationships/image" Target="../media/image107.png"/><Relationship Id="rId41" Type="http://schemas.openxmlformats.org/officeDocument/2006/relationships/image" Target="../media/image127.svg"/><Relationship Id="rId54" Type="http://schemas.openxmlformats.org/officeDocument/2006/relationships/image" Target="../media/image140.png"/><Relationship Id="rId62" Type="http://schemas.openxmlformats.org/officeDocument/2006/relationships/image" Target="../media/image148.png"/><Relationship Id="rId1" Type="http://schemas.openxmlformats.org/officeDocument/2006/relationships/slideMaster" Target="../slideMasters/slideMaster1.xml"/><Relationship Id="rId6" Type="http://schemas.openxmlformats.org/officeDocument/2006/relationships/image" Target="../media/image93.png"/><Relationship Id="rId15" Type="http://schemas.openxmlformats.org/officeDocument/2006/relationships/image" Target="../media/image102.svg"/><Relationship Id="rId23" Type="http://schemas.openxmlformats.org/officeDocument/2006/relationships/image" Target="../media/image110.svg"/><Relationship Id="rId28" Type="http://schemas.openxmlformats.org/officeDocument/2006/relationships/image" Target="../media/image115.png"/><Relationship Id="rId36" Type="http://schemas.openxmlformats.org/officeDocument/2006/relationships/image" Target="../media/image122.png"/><Relationship Id="rId49" Type="http://schemas.openxmlformats.org/officeDocument/2006/relationships/image" Target="../media/image135.svg"/><Relationship Id="rId57" Type="http://schemas.openxmlformats.org/officeDocument/2006/relationships/image" Target="../media/image143.svg"/><Relationship Id="rId10" Type="http://schemas.openxmlformats.org/officeDocument/2006/relationships/image" Target="../media/image97.png"/><Relationship Id="rId31" Type="http://schemas.openxmlformats.org/officeDocument/2006/relationships/image" Target="../media/image118.svg"/><Relationship Id="rId44" Type="http://schemas.openxmlformats.org/officeDocument/2006/relationships/image" Target="../media/image130.png"/><Relationship Id="rId52" Type="http://schemas.openxmlformats.org/officeDocument/2006/relationships/image" Target="../media/image138.png"/><Relationship Id="rId60" Type="http://schemas.openxmlformats.org/officeDocument/2006/relationships/image" Target="../media/image146.png"/><Relationship Id="rId65" Type="http://schemas.openxmlformats.org/officeDocument/2006/relationships/image" Target="../media/image151.svg"/><Relationship Id="rId4" Type="http://schemas.openxmlformats.org/officeDocument/2006/relationships/image" Target="../media/image91.png"/><Relationship Id="rId9" Type="http://schemas.openxmlformats.org/officeDocument/2006/relationships/image" Target="../media/image96.svg"/><Relationship Id="rId13" Type="http://schemas.openxmlformats.org/officeDocument/2006/relationships/image" Target="../media/image100.svg"/><Relationship Id="rId18" Type="http://schemas.openxmlformats.org/officeDocument/2006/relationships/image" Target="../media/image105.png"/><Relationship Id="rId39" Type="http://schemas.openxmlformats.org/officeDocument/2006/relationships/image" Target="../media/image125.sv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folie">
    <p:spTree>
      <p:nvGrpSpPr>
        <p:cNvPr id="1" name=""/>
        <p:cNvGrpSpPr/>
        <p:nvPr/>
      </p:nvGrpSpPr>
      <p:grpSpPr>
        <a:xfrm>
          <a:off x="0" y="0"/>
          <a:ext cx="0" cy="0"/>
          <a:chOff x="0" y="0"/>
          <a:chExt cx="0" cy="0"/>
        </a:xfrm>
      </p:grpSpPr>
      <p:sp>
        <p:nvSpPr>
          <p:cNvPr id="3" name="Untertitel 2">
            <a:extLst>
              <a:ext uri="{FF2B5EF4-FFF2-40B4-BE49-F238E27FC236}">
                <a16:creationId xmlns:a16="http://schemas.microsoft.com/office/drawing/2014/main" id="{824E27EB-993F-18B2-D3F3-A7BB6F446614}"/>
              </a:ext>
            </a:extLst>
          </p:cNvPr>
          <p:cNvSpPr>
            <a:spLocks noGrp="1"/>
          </p:cNvSpPr>
          <p:nvPr>
            <p:ph type="subTitle" idx="1"/>
          </p:nvPr>
        </p:nvSpPr>
        <p:spPr>
          <a:xfrm>
            <a:off x="5087140" y="4214741"/>
            <a:ext cx="6156960" cy="1655763"/>
          </a:xfrm>
        </p:spPr>
        <p:txBody>
          <a:bodyPr/>
          <a:lstStyle>
            <a:lvl1pPr marL="0" indent="0" algn="l">
              <a:buNone/>
              <a:defRPr sz="2400">
                <a:latin typeface="Calibri" panose="020F0502020204030204" pitchFamily="34" charset="0"/>
                <a:cs typeface="Calibri" panose="020F050202020403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de-DE"/>
              <a:t>Master-Untertitelformat bearbeiten</a:t>
            </a:r>
          </a:p>
        </p:txBody>
      </p:sp>
      <p:sp>
        <p:nvSpPr>
          <p:cNvPr id="5" name="Fußzeilenplatzhalter 4">
            <a:extLst>
              <a:ext uri="{FF2B5EF4-FFF2-40B4-BE49-F238E27FC236}">
                <a16:creationId xmlns:a16="http://schemas.microsoft.com/office/drawing/2014/main" id="{144E7EA8-F224-C190-85C6-C8AA9056F718}"/>
              </a:ext>
            </a:extLst>
          </p:cNvPr>
          <p:cNvSpPr>
            <a:spLocks noGrp="1"/>
          </p:cNvSpPr>
          <p:nvPr>
            <p:ph type="ftr" sz="quarter" idx="11"/>
          </p:nvPr>
        </p:nvSpPr>
        <p:spPr/>
        <p:txBody>
          <a:bodyPr/>
          <a:lstStyle/>
          <a:p>
            <a:endParaRPr lang="de-DE"/>
          </a:p>
        </p:txBody>
      </p:sp>
      <p:sp>
        <p:nvSpPr>
          <p:cNvPr id="7" name="Rechteck 6">
            <a:extLst>
              <a:ext uri="{FF2B5EF4-FFF2-40B4-BE49-F238E27FC236}">
                <a16:creationId xmlns:a16="http://schemas.microsoft.com/office/drawing/2014/main" id="{EE59BED3-87ED-3CB5-4730-AAD0D35E5339}"/>
              </a:ext>
            </a:extLst>
          </p:cNvPr>
          <p:cNvSpPr/>
          <p:nvPr/>
        </p:nvSpPr>
        <p:spPr>
          <a:xfrm>
            <a:off x="-46116" y="0"/>
            <a:ext cx="4852416"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cxnSp>
        <p:nvCxnSpPr>
          <p:cNvPr id="8" name="Gerade Verbindung 7">
            <a:extLst>
              <a:ext uri="{FF2B5EF4-FFF2-40B4-BE49-F238E27FC236}">
                <a16:creationId xmlns:a16="http://schemas.microsoft.com/office/drawing/2014/main" id="{06A7FBC1-BAA5-B26D-1EE7-370D21B4764D}"/>
              </a:ext>
            </a:extLst>
          </p:cNvPr>
          <p:cNvCxnSpPr>
            <a:cxnSpLocks/>
          </p:cNvCxnSpPr>
          <p:nvPr/>
        </p:nvCxnSpPr>
        <p:spPr>
          <a:xfrm>
            <a:off x="5135403" y="4000416"/>
            <a:ext cx="6716855" cy="0"/>
          </a:xfrm>
          <a:prstGeom prst="line">
            <a:avLst/>
          </a:prstGeom>
          <a:ln w="28575">
            <a:solidFill>
              <a:schemeClr val="accent1"/>
            </a:solidFill>
          </a:ln>
        </p:spPr>
        <p:style>
          <a:lnRef idx="1">
            <a:schemeClr val="dk1"/>
          </a:lnRef>
          <a:fillRef idx="0">
            <a:schemeClr val="dk1"/>
          </a:fillRef>
          <a:effectRef idx="0">
            <a:schemeClr val="dk1"/>
          </a:effectRef>
          <a:fontRef idx="minor">
            <a:schemeClr val="tx1"/>
          </a:fontRef>
        </p:style>
      </p:cxnSp>
      <p:sp>
        <p:nvSpPr>
          <p:cNvPr id="9" name="Rechteck 8">
            <a:extLst>
              <a:ext uri="{FF2B5EF4-FFF2-40B4-BE49-F238E27FC236}">
                <a16:creationId xmlns:a16="http://schemas.microsoft.com/office/drawing/2014/main" id="{7DADFFB7-A90E-13A3-5232-43283A7C82F8}"/>
              </a:ext>
            </a:extLst>
          </p:cNvPr>
          <p:cNvSpPr/>
          <p:nvPr/>
        </p:nvSpPr>
        <p:spPr>
          <a:xfrm>
            <a:off x="4649493" y="0"/>
            <a:ext cx="288864" cy="6858000"/>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6" name="Bildplatzhalter 5">
            <a:extLst>
              <a:ext uri="{FF2B5EF4-FFF2-40B4-BE49-F238E27FC236}">
                <a16:creationId xmlns:a16="http://schemas.microsoft.com/office/drawing/2014/main" id="{FDD095CB-8567-A2A0-101D-67B307909E66}"/>
              </a:ext>
            </a:extLst>
          </p:cNvPr>
          <p:cNvSpPr>
            <a:spLocks noGrp="1"/>
          </p:cNvSpPr>
          <p:nvPr>
            <p:ph type="pic" sz="quarter" idx="12"/>
          </p:nvPr>
        </p:nvSpPr>
        <p:spPr>
          <a:xfrm>
            <a:off x="287047" y="392042"/>
            <a:ext cx="4029284" cy="6073919"/>
          </a:xfrm>
        </p:spPr>
        <p:txBody>
          <a:bodyPr/>
          <a:lstStyle/>
          <a:p>
            <a:r>
              <a:rPr lang="de-DE"/>
              <a:t>Bild durch Klicken auf Symbol hinzufügen</a:t>
            </a:r>
          </a:p>
        </p:txBody>
      </p:sp>
      <p:sp>
        <p:nvSpPr>
          <p:cNvPr id="11" name="Textplatzhalter 10">
            <a:extLst>
              <a:ext uri="{FF2B5EF4-FFF2-40B4-BE49-F238E27FC236}">
                <a16:creationId xmlns:a16="http://schemas.microsoft.com/office/drawing/2014/main" id="{59FA6592-26D3-B142-6A6A-949F7B2167D2}"/>
              </a:ext>
            </a:extLst>
          </p:cNvPr>
          <p:cNvSpPr>
            <a:spLocks noGrp="1"/>
          </p:cNvSpPr>
          <p:nvPr>
            <p:ph type="body" sz="quarter" idx="13"/>
          </p:nvPr>
        </p:nvSpPr>
        <p:spPr>
          <a:xfrm>
            <a:off x="5087140" y="2232735"/>
            <a:ext cx="6765925" cy="1655763"/>
          </a:xfrm>
        </p:spPr>
        <p:txBody>
          <a:bodyPr anchor="ctr">
            <a:noAutofit/>
          </a:bodyPr>
          <a:lstStyle>
            <a:lvl1pPr marL="0" indent="0">
              <a:buNone/>
              <a:defRPr sz="6000">
                <a:latin typeface="+mj-lt"/>
              </a:defRPr>
            </a:lvl1pPr>
          </a:lstStyle>
          <a:p>
            <a:pPr lvl="0"/>
            <a:r>
              <a:rPr lang="de-DE"/>
              <a:t>Mastertextformat bearbeiten</a:t>
            </a:r>
          </a:p>
        </p:txBody>
      </p:sp>
    </p:spTree>
    <p:extLst>
      <p:ext uri="{BB962C8B-B14F-4D97-AF65-F5344CB8AC3E}">
        <p14:creationId xmlns:p14="http://schemas.microsoft.com/office/powerpoint/2010/main" val="2875300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Arbeitsauftrag - ohne Animatio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6D0161-03E4-0E25-B2DC-35F19312EB37}"/>
              </a:ext>
            </a:extLst>
          </p:cNvPr>
          <p:cNvSpPr>
            <a:spLocks noGrp="1"/>
          </p:cNvSpPr>
          <p:nvPr>
            <p:ph type="title" hasCustomPrompt="1"/>
          </p:nvPr>
        </p:nvSpPr>
        <p:spPr>
          <a:xfrm>
            <a:off x="2114846" y="82102"/>
            <a:ext cx="8548289" cy="1325563"/>
          </a:xfrm>
        </p:spPr>
        <p:txBody>
          <a:bodyPr/>
          <a:lstStyle/>
          <a:p>
            <a:r>
              <a:rPr lang="de-DE"/>
              <a:t>Aufgabe</a:t>
            </a:r>
          </a:p>
        </p:txBody>
      </p:sp>
      <p:sp>
        <p:nvSpPr>
          <p:cNvPr id="6" name="Fußzeilenplatzhalter 5">
            <a:extLst>
              <a:ext uri="{FF2B5EF4-FFF2-40B4-BE49-F238E27FC236}">
                <a16:creationId xmlns:a16="http://schemas.microsoft.com/office/drawing/2014/main" id="{23870D66-6830-A0A5-00E9-D9455616CFAF}"/>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7" name="Foliennummernplatzhalter 6">
            <a:extLst>
              <a:ext uri="{FF2B5EF4-FFF2-40B4-BE49-F238E27FC236}">
                <a16:creationId xmlns:a16="http://schemas.microsoft.com/office/drawing/2014/main" id="{9D7F4C8D-DFAA-9383-393C-2AD445BE44B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9" name="Textfeld 8">
            <a:extLst>
              <a:ext uri="{FF2B5EF4-FFF2-40B4-BE49-F238E27FC236}">
                <a16:creationId xmlns:a16="http://schemas.microsoft.com/office/drawing/2014/main" id="{7B0967C1-7ADC-908D-3F92-4E70B00F419D}"/>
              </a:ext>
            </a:extLst>
          </p:cNvPr>
          <p:cNvSpPr txBox="1"/>
          <p:nvPr/>
        </p:nvSpPr>
        <p:spPr>
          <a:xfrm>
            <a:off x="1654364" y="1931886"/>
            <a:ext cx="5307107" cy="646331"/>
          </a:xfrm>
          <a:prstGeom prst="rect">
            <a:avLst/>
          </a:prstGeom>
          <a:noFill/>
        </p:spPr>
        <p:txBody>
          <a:bodyPr wrap="square" rtlCol="0">
            <a:spAutoFit/>
          </a:bodyPr>
          <a:lstStyle/>
          <a:p>
            <a:r>
              <a:rPr lang="de-DE" sz="3600" b="1"/>
              <a:t>DEFINITION: TITEL</a:t>
            </a:r>
          </a:p>
        </p:txBody>
      </p:sp>
      <p:pic>
        <p:nvPicPr>
          <p:cNvPr id="4" name="Grafik 3" descr="Ein Lampe, die einen Schreibtisch beleuchtet">
            <a:extLst>
              <a:ext uri="{FF2B5EF4-FFF2-40B4-BE49-F238E27FC236}">
                <a16:creationId xmlns:a16="http://schemas.microsoft.com/office/drawing/2014/main" id="{347BE14D-E5D8-FB49-89FC-A53130DD67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443523"/>
            <a:ext cx="7924800" cy="4670407"/>
          </a:xfrm>
          <a:prstGeom prst="rect">
            <a:avLst/>
          </a:prstGeom>
        </p:spPr>
      </p:pic>
      <p:grpSp>
        <p:nvGrpSpPr>
          <p:cNvPr id="5" name="Gruppieren 4">
            <a:extLst>
              <a:ext uri="{FF2B5EF4-FFF2-40B4-BE49-F238E27FC236}">
                <a16:creationId xmlns:a16="http://schemas.microsoft.com/office/drawing/2014/main" id="{700A2FFA-93DE-1531-FF76-E3DC0F59E3E5}"/>
              </a:ext>
            </a:extLst>
          </p:cNvPr>
          <p:cNvGrpSpPr/>
          <p:nvPr/>
        </p:nvGrpSpPr>
        <p:grpSpPr>
          <a:xfrm>
            <a:off x="428836" y="-20900"/>
            <a:ext cx="1417725" cy="1572305"/>
            <a:chOff x="258675" y="665"/>
            <a:chExt cx="1758044" cy="1873022"/>
          </a:xfrm>
        </p:grpSpPr>
        <p:sp>
          <p:nvSpPr>
            <p:cNvPr id="10" name="Rechteck 9">
              <a:extLst>
                <a:ext uri="{FF2B5EF4-FFF2-40B4-BE49-F238E27FC236}">
                  <a16:creationId xmlns:a16="http://schemas.microsoft.com/office/drawing/2014/main" id="{8F9C3685-B446-204C-5903-D04C4894D214}"/>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1" name="Oval 10">
              <a:extLst>
                <a:ext uri="{FF2B5EF4-FFF2-40B4-BE49-F238E27FC236}">
                  <a16:creationId xmlns:a16="http://schemas.microsoft.com/office/drawing/2014/main" id="{4A5C15CF-DD4C-E89E-589D-17508A11DF0F}"/>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
        <p:nvSpPr>
          <p:cNvPr id="12" name="Rechteck 11">
            <a:extLst>
              <a:ext uri="{FF2B5EF4-FFF2-40B4-BE49-F238E27FC236}">
                <a16:creationId xmlns:a16="http://schemas.microsoft.com/office/drawing/2014/main" id="{9AC921B5-EF6D-DE21-AED5-07EF17D8B700}"/>
              </a:ext>
            </a:extLst>
          </p:cNvPr>
          <p:cNvSpPr/>
          <p:nvPr/>
        </p:nvSpPr>
        <p:spPr>
          <a:xfrm>
            <a:off x="7637930" y="1452151"/>
            <a:ext cx="4554071" cy="3594304"/>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4" name="Rechteck 13">
            <a:extLst>
              <a:ext uri="{FF2B5EF4-FFF2-40B4-BE49-F238E27FC236}">
                <a16:creationId xmlns:a16="http://schemas.microsoft.com/office/drawing/2014/main" id="{25E12C98-4294-A554-0856-99A183512C60}"/>
              </a:ext>
            </a:extLst>
          </p:cNvPr>
          <p:cNvSpPr/>
          <p:nvPr/>
        </p:nvSpPr>
        <p:spPr>
          <a:xfrm>
            <a:off x="233503" y="1916600"/>
            <a:ext cx="11546121" cy="399796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pic>
        <p:nvPicPr>
          <p:cNvPr id="17" name="Grafik 16" descr="Stift mit einfarbiger Füllung">
            <a:extLst>
              <a:ext uri="{FF2B5EF4-FFF2-40B4-BE49-F238E27FC236}">
                <a16:creationId xmlns:a16="http://schemas.microsoft.com/office/drawing/2014/main" id="{6C02E7F1-ACC8-A8E4-6E45-28A73F9070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0497" y="239817"/>
            <a:ext cx="914400" cy="914400"/>
          </a:xfrm>
          <a:prstGeom prst="rect">
            <a:avLst/>
          </a:prstGeom>
        </p:spPr>
      </p:pic>
      <p:sp>
        <p:nvSpPr>
          <p:cNvPr id="21" name="Inhaltsplatzhalter 20">
            <a:extLst>
              <a:ext uri="{FF2B5EF4-FFF2-40B4-BE49-F238E27FC236}">
                <a16:creationId xmlns:a16="http://schemas.microsoft.com/office/drawing/2014/main" id="{2B532E6D-FBEF-0C26-5869-DF2C6D48C601}"/>
              </a:ext>
            </a:extLst>
          </p:cNvPr>
          <p:cNvSpPr>
            <a:spLocks noGrp="1"/>
          </p:cNvSpPr>
          <p:nvPr>
            <p:ph sz="quarter" idx="13" hasCustomPrompt="1"/>
          </p:nvPr>
        </p:nvSpPr>
        <p:spPr>
          <a:xfrm>
            <a:off x="233503" y="5447116"/>
            <a:ext cx="4786312" cy="467451"/>
          </a:xfrm>
        </p:spPr>
        <p:txBody>
          <a:bodyPr>
            <a:normAutofit/>
          </a:bodyPr>
          <a:lstStyle>
            <a:lvl1pPr marL="0" indent="0">
              <a:buNone/>
              <a:defRPr sz="1800"/>
            </a:lvl1pPr>
          </a:lstStyle>
          <a:p>
            <a:pPr lvl="0"/>
            <a:r>
              <a:rPr lang="de-DE"/>
              <a:t>Quellen/Links/etc. einfügen</a:t>
            </a:r>
          </a:p>
        </p:txBody>
      </p:sp>
      <p:pic>
        <p:nvPicPr>
          <p:cNvPr id="8" name="Grafik 7" descr="Uhr mit einfarbiger Füllung">
            <a:extLst>
              <a:ext uri="{FF2B5EF4-FFF2-40B4-BE49-F238E27FC236}">
                <a16:creationId xmlns:a16="http://schemas.microsoft.com/office/drawing/2014/main" id="{2A12675B-AEDF-6E0D-1F23-FFAFBAAB47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961887" y="5287760"/>
            <a:ext cx="588507" cy="588507"/>
          </a:xfrm>
          <a:prstGeom prst="rect">
            <a:avLst/>
          </a:prstGeom>
        </p:spPr>
      </p:pic>
      <p:sp>
        <p:nvSpPr>
          <p:cNvPr id="13" name="Titel 1">
            <a:extLst>
              <a:ext uri="{FF2B5EF4-FFF2-40B4-BE49-F238E27FC236}">
                <a16:creationId xmlns:a16="http://schemas.microsoft.com/office/drawing/2014/main" id="{8D0DA242-3DDC-5602-69FD-C2DE55D876FF}"/>
              </a:ext>
            </a:extLst>
          </p:cNvPr>
          <p:cNvSpPr txBox="1">
            <a:spLocks/>
          </p:cNvSpPr>
          <p:nvPr/>
        </p:nvSpPr>
        <p:spPr>
          <a:xfrm>
            <a:off x="9271408" y="144627"/>
            <a:ext cx="141772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de-DE" sz="2800"/>
          </a:p>
        </p:txBody>
      </p:sp>
      <p:sp>
        <p:nvSpPr>
          <p:cNvPr id="15" name="Inhaltsplatzhalter 20">
            <a:extLst>
              <a:ext uri="{FF2B5EF4-FFF2-40B4-BE49-F238E27FC236}">
                <a16:creationId xmlns:a16="http://schemas.microsoft.com/office/drawing/2014/main" id="{1C8CA228-2CBF-227E-084F-6F453FE872D7}"/>
              </a:ext>
            </a:extLst>
          </p:cNvPr>
          <p:cNvSpPr>
            <a:spLocks noGrp="1"/>
          </p:cNvSpPr>
          <p:nvPr>
            <p:ph sz="quarter" idx="14" hasCustomPrompt="1"/>
          </p:nvPr>
        </p:nvSpPr>
        <p:spPr>
          <a:xfrm>
            <a:off x="10527148" y="5348287"/>
            <a:ext cx="1275723" cy="467451"/>
          </a:xfrm>
        </p:spPr>
        <p:txBody>
          <a:bodyPr anchor="ctr">
            <a:normAutofit/>
          </a:bodyPr>
          <a:lstStyle>
            <a:lvl1pPr marL="0" indent="0">
              <a:buNone/>
              <a:defRPr sz="1800"/>
            </a:lvl1pPr>
          </a:lstStyle>
          <a:p>
            <a:pPr lvl="0"/>
            <a:r>
              <a:rPr lang="de-DE"/>
              <a:t>X Min</a:t>
            </a:r>
          </a:p>
        </p:txBody>
      </p:sp>
      <p:sp>
        <p:nvSpPr>
          <p:cNvPr id="16" name="Textplatzhalter 15">
            <a:extLst>
              <a:ext uri="{FF2B5EF4-FFF2-40B4-BE49-F238E27FC236}">
                <a16:creationId xmlns:a16="http://schemas.microsoft.com/office/drawing/2014/main" id="{1B806F3F-50B5-D30F-2493-AEB81BA5B6D9}"/>
              </a:ext>
            </a:extLst>
          </p:cNvPr>
          <p:cNvSpPr>
            <a:spLocks noGrp="1"/>
          </p:cNvSpPr>
          <p:nvPr>
            <p:ph type="body" sz="quarter" idx="15"/>
          </p:nvPr>
        </p:nvSpPr>
        <p:spPr>
          <a:xfrm>
            <a:off x="5393342" y="1969090"/>
            <a:ext cx="6276975" cy="3854687"/>
          </a:xfrm>
        </p:spPr>
        <p:txBody>
          <a:bodyPr/>
          <a:lstStyle>
            <a:lvl1pPr marL="0" indent="0">
              <a:buNone/>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p:txBody>
      </p:sp>
    </p:spTree>
    <p:extLst>
      <p:ext uri="{BB962C8B-B14F-4D97-AF65-F5344CB8AC3E}">
        <p14:creationId xmlns:p14="http://schemas.microsoft.com/office/powerpoint/2010/main" val="2864042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rbeitsauftrag - 10 Minu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6D0161-03E4-0E25-B2DC-35F19312EB37}"/>
              </a:ext>
            </a:extLst>
          </p:cNvPr>
          <p:cNvSpPr>
            <a:spLocks noGrp="1"/>
          </p:cNvSpPr>
          <p:nvPr>
            <p:ph type="title" hasCustomPrompt="1"/>
          </p:nvPr>
        </p:nvSpPr>
        <p:spPr>
          <a:xfrm>
            <a:off x="2114846" y="82102"/>
            <a:ext cx="8548289" cy="1325563"/>
          </a:xfrm>
        </p:spPr>
        <p:txBody>
          <a:bodyPr/>
          <a:lstStyle/>
          <a:p>
            <a:r>
              <a:rPr lang="de-DE"/>
              <a:t>Aufgabe</a:t>
            </a:r>
          </a:p>
        </p:txBody>
      </p:sp>
      <p:sp>
        <p:nvSpPr>
          <p:cNvPr id="6" name="Fußzeilenplatzhalter 5">
            <a:extLst>
              <a:ext uri="{FF2B5EF4-FFF2-40B4-BE49-F238E27FC236}">
                <a16:creationId xmlns:a16="http://schemas.microsoft.com/office/drawing/2014/main" id="{23870D66-6830-A0A5-00E9-D9455616CFA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D7F4C8D-DFAA-9383-393C-2AD445BE44B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9" name="Textfeld 8">
            <a:extLst>
              <a:ext uri="{FF2B5EF4-FFF2-40B4-BE49-F238E27FC236}">
                <a16:creationId xmlns:a16="http://schemas.microsoft.com/office/drawing/2014/main" id="{7B0967C1-7ADC-908D-3F92-4E70B00F419D}"/>
              </a:ext>
            </a:extLst>
          </p:cNvPr>
          <p:cNvSpPr txBox="1"/>
          <p:nvPr/>
        </p:nvSpPr>
        <p:spPr>
          <a:xfrm>
            <a:off x="1654364" y="1931886"/>
            <a:ext cx="5307107" cy="646331"/>
          </a:xfrm>
          <a:prstGeom prst="rect">
            <a:avLst/>
          </a:prstGeom>
          <a:noFill/>
        </p:spPr>
        <p:txBody>
          <a:bodyPr wrap="square" rtlCol="0">
            <a:spAutoFit/>
          </a:bodyPr>
          <a:lstStyle/>
          <a:p>
            <a:r>
              <a:rPr lang="de-DE" sz="3600" b="1"/>
              <a:t>DEFINITION: TITEL</a:t>
            </a:r>
          </a:p>
        </p:txBody>
      </p:sp>
      <p:pic>
        <p:nvPicPr>
          <p:cNvPr id="4" name="Grafik 3" descr="Ein Lampe, die einen Schreibtisch beleuchtet">
            <a:extLst>
              <a:ext uri="{FF2B5EF4-FFF2-40B4-BE49-F238E27FC236}">
                <a16:creationId xmlns:a16="http://schemas.microsoft.com/office/drawing/2014/main" id="{347BE14D-E5D8-FB49-89FC-A53130DD67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443523"/>
            <a:ext cx="7924800" cy="4670407"/>
          </a:xfrm>
          <a:prstGeom prst="rect">
            <a:avLst/>
          </a:prstGeom>
        </p:spPr>
      </p:pic>
      <p:grpSp>
        <p:nvGrpSpPr>
          <p:cNvPr id="5" name="Gruppieren 4">
            <a:extLst>
              <a:ext uri="{FF2B5EF4-FFF2-40B4-BE49-F238E27FC236}">
                <a16:creationId xmlns:a16="http://schemas.microsoft.com/office/drawing/2014/main" id="{700A2FFA-93DE-1531-FF76-E3DC0F59E3E5}"/>
              </a:ext>
            </a:extLst>
          </p:cNvPr>
          <p:cNvGrpSpPr/>
          <p:nvPr/>
        </p:nvGrpSpPr>
        <p:grpSpPr>
          <a:xfrm>
            <a:off x="428836" y="-20900"/>
            <a:ext cx="1417725" cy="1572305"/>
            <a:chOff x="258675" y="665"/>
            <a:chExt cx="1758044" cy="1873022"/>
          </a:xfrm>
        </p:grpSpPr>
        <p:sp>
          <p:nvSpPr>
            <p:cNvPr id="10" name="Rechteck 9">
              <a:extLst>
                <a:ext uri="{FF2B5EF4-FFF2-40B4-BE49-F238E27FC236}">
                  <a16:creationId xmlns:a16="http://schemas.microsoft.com/office/drawing/2014/main" id="{8F9C3685-B446-204C-5903-D04C4894D214}"/>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1" name="Oval 10">
              <a:extLst>
                <a:ext uri="{FF2B5EF4-FFF2-40B4-BE49-F238E27FC236}">
                  <a16:creationId xmlns:a16="http://schemas.microsoft.com/office/drawing/2014/main" id="{4A5C15CF-DD4C-E89E-589D-17508A11DF0F}"/>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
        <p:nvSpPr>
          <p:cNvPr id="12" name="Rechteck 11">
            <a:extLst>
              <a:ext uri="{FF2B5EF4-FFF2-40B4-BE49-F238E27FC236}">
                <a16:creationId xmlns:a16="http://schemas.microsoft.com/office/drawing/2014/main" id="{9AC921B5-EF6D-DE21-AED5-07EF17D8B700}"/>
              </a:ext>
            </a:extLst>
          </p:cNvPr>
          <p:cNvSpPr/>
          <p:nvPr/>
        </p:nvSpPr>
        <p:spPr>
          <a:xfrm>
            <a:off x="7637930" y="1452151"/>
            <a:ext cx="4554071" cy="3594304"/>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4" name="Rechteck 13">
            <a:extLst>
              <a:ext uri="{FF2B5EF4-FFF2-40B4-BE49-F238E27FC236}">
                <a16:creationId xmlns:a16="http://schemas.microsoft.com/office/drawing/2014/main" id="{25E12C98-4294-A554-0856-99A183512C60}"/>
              </a:ext>
            </a:extLst>
          </p:cNvPr>
          <p:cNvSpPr/>
          <p:nvPr/>
        </p:nvSpPr>
        <p:spPr>
          <a:xfrm>
            <a:off x="5253317" y="1916600"/>
            <a:ext cx="6526307" cy="383257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pic>
        <p:nvPicPr>
          <p:cNvPr id="17" name="Grafik 16" descr="Stift mit einfarbiger Füllung">
            <a:extLst>
              <a:ext uri="{FF2B5EF4-FFF2-40B4-BE49-F238E27FC236}">
                <a16:creationId xmlns:a16="http://schemas.microsoft.com/office/drawing/2014/main" id="{6C02E7F1-ACC8-A8E4-6E45-28A73F9070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0497" y="239817"/>
            <a:ext cx="914400" cy="914400"/>
          </a:xfrm>
          <a:prstGeom prst="rect">
            <a:avLst/>
          </a:prstGeom>
        </p:spPr>
      </p:pic>
      <p:sp>
        <p:nvSpPr>
          <p:cNvPr id="21" name="Inhaltsplatzhalter 20">
            <a:extLst>
              <a:ext uri="{FF2B5EF4-FFF2-40B4-BE49-F238E27FC236}">
                <a16:creationId xmlns:a16="http://schemas.microsoft.com/office/drawing/2014/main" id="{2B532E6D-FBEF-0C26-5869-DF2C6D48C601}"/>
              </a:ext>
            </a:extLst>
          </p:cNvPr>
          <p:cNvSpPr>
            <a:spLocks noGrp="1"/>
          </p:cNvSpPr>
          <p:nvPr>
            <p:ph sz="quarter" idx="13" hasCustomPrompt="1"/>
          </p:nvPr>
        </p:nvSpPr>
        <p:spPr>
          <a:xfrm>
            <a:off x="233503" y="5447116"/>
            <a:ext cx="4786312" cy="467451"/>
          </a:xfrm>
        </p:spPr>
        <p:txBody>
          <a:bodyPr>
            <a:normAutofit/>
          </a:bodyPr>
          <a:lstStyle>
            <a:lvl1pPr marL="0" indent="0">
              <a:buNone/>
              <a:defRPr sz="1800"/>
            </a:lvl1pPr>
          </a:lstStyle>
          <a:p>
            <a:pPr lvl="0"/>
            <a:r>
              <a:rPr lang="de-DE"/>
              <a:t>Quellen/Links/etc. einfügen</a:t>
            </a:r>
          </a:p>
        </p:txBody>
      </p:sp>
      <p:sp>
        <p:nvSpPr>
          <p:cNvPr id="3" name="Rechteck 2">
            <a:extLst>
              <a:ext uri="{FF2B5EF4-FFF2-40B4-BE49-F238E27FC236}">
                <a16:creationId xmlns:a16="http://schemas.microsoft.com/office/drawing/2014/main" id="{8AAF08E0-78A2-2297-8A10-CBAA24CCD0D8}"/>
              </a:ext>
            </a:extLst>
          </p:cNvPr>
          <p:cNvSpPr/>
          <p:nvPr/>
        </p:nvSpPr>
        <p:spPr>
          <a:xfrm>
            <a:off x="5253318" y="5749450"/>
            <a:ext cx="6526305" cy="438911"/>
          </a:xfrm>
          <a:prstGeom prst="rect">
            <a:avLst/>
          </a:prstGeom>
          <a:gradFill flip="none" rotWithShape="1">
            <a:gsLst>
              <a:gs pos="37000">
                <a:srgbClr val="184670"/>
              </a:gs>
              <a:gs pos="0">
                <a:srgbClr val="00305E"/>
              </a:gs>
              <a:gs pos="71000">
                <a:srgbClr val="7CA0BD"/>
              </a:gs>
              <a:gs pos="100000">
                <a:srgbClr val="C2D3E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8" name="Rechteck 7">
            <a:extLst>
              <a:ext uri="{FF2B5EF4-FFF2-40B4-BE49-F238E27FC236}">
                <a16:creationId xmlns:a16="http://schemas.microsoft.com/office/drawing/2014/main" id="{E9DFE79C-7E7E-0067-CAB8-4BCA76A2D785}"/>
              </a:ext>
            </a:extLst>
          </p:cNvPr>
          <p:cNvSpPr/>
          <p:nvPr/>
        </p:nvSpPr>
        <p:spPr>
          <a:xfrm>
            <a:off x="5253315" y="5761811"/>
            <a:ext cx="6526307" cy="426551"/>
          </a:xfrm>
          <a:prstGeom prst="rect">
            <a:avLst/>
          </a:prstGeom>
          <a:noFill/>
          <a:ln>
            <a:solidFill>
              <a:srgbClr val="00305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3" name="Textfeld 12">
            <a:extLst>
              <a:ext uri="{FF2B5EF4-FFF2-40B4-BE49-F238E27FC236}">
                <a16:creationId xmlns:a16="http://schemas.microsoft.com/office/drawing/2014/main" id="{56E23A19-510A-7414-D0F9-FEBFA0BA8200}"/>
              </a:ext>
            </a:extLst>
          </p:cNvPr>
          <p:cNvSpPr txBox="1"/>
          <p:nvPr/>
        </p:nvSpPr>
        <p:spPr>
          <a:xfrm>
            <a:off x="6961471" y="5714493"/>
            <a:ext cx="3634811" cy="523220"/>
          </a:xfrm>
          <a:prstGeom prst="rect">
            <a:avLst/>
          </a:prstGeom>
          <a:noFill/>
        </p:spPr>
        <p:txBody>
          <a:bodyPr wrap="square" rtlCol="0">
            <a:spAutoFit/>
          </a:bodyPr>
          <a:lstStyle/>
          <a:p>
            <a:pPr algn="ctr"/>
            <a:r>
              <a:rPr lang="de-DE" sz="2800">
                <a:solidFill>
                  <a:srgbClr val="00305E"/>
                </a:solidFill>
              </a:rPr>
              <a:t>10 Minuten</a:t>
            </a:r>
          </a:p>
        </p:txBody>
      </p:sp>
      <p:sp>
        <p:nvSpPr>
          <p:cNvPr id="15" name="Textplatzhalter 15">
            <a:extLst>
              <a:ext uri="{FF2B5EF4-FFF2-40B4-BE49-F238E27FC236}">
                <a16:creationId xmlns:a16="http://schemas.microsoft.com/office/drawing/2014/main" id="{274AD4F6-715A-C2D5-87E2-9E651868A0FC}"/>
              </a:ext>
            </a:extLst>
          </p:cNvPr>
          <p:cNvSpPr>
            <a:spLocks noGrp="1"/>
          </p:cNvSpPr>
          <p:nvPr>
            <p:ph type="body" sz="quarter" idx="15"/>
          </p:nvPr>
        </p:nvSpPr>
        <p:spPr>
          <a:xfrm>
            <a:off x="5374682" y="1969091"/>
            <a:ext cx="6276975" cy="3705928"/>
          </a:xfrm>
        </p:spPr>
        <p:txBody>
          <a:bodyPr/>
          <a:lstStyle>
            <a:lvl1pPr marL="0" indent="0">
              <a:buNone/>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p:txBody>
      </p:sp>
    </p:spTree>
    <p:extLst>
      <p:ext uri="{BB962C8B-B14F-4D97-AF65-F5344CB8AC3E}">
        <p14:creationId xmlns:p14="http://schemas.microsoft.com/office/powerpoint/2010/main" val="2630149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600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rbeitsauftrag - 5 Minu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6D0161-03E4-0E25-B2DC-35F19312EB37}"/>
              </a:ext>
            </a:extLst>
          </p:cNvPr>
          <p:cNvSpPr>
            <a:spLocks noGrp="1"/>
          </p:cNvSpPr>
          <p:nvPr>
            <p:ph type="title" hasCustomPrompt="1"/>
          </p:nvPr>
        </p:nvSpPr>
        <p:spPr>
          <a:xfrm>
            <a:off x="2114846" y="82102"/>
            <a:ext cx="8548289" cy="1325563"/>
          </a:xfrm>
        </p:spPr>
        <p:txBody>
          <a:bodyPr/>
          <a:lstStyle/>
          <a:p>
            <a:r>
              <a:rPr lang="de-DE"/>
              <a:t>Aufgabe</a:t>
            </a:r>
          </a:p>
        </p:txBody>
      </p:sp>
      <p:sp>
        <p:nvSpPr>
          <p:cNvPr id="6" name="Fußzeilenplatzhalter 5">
            <a:extLst>
              <a:ext uri="{FF2B5EF4-FFF2-40B4-BE49-F238E27FC236}">
                <a16:creationId xmlns:a16="http://schemas.microsoft.com/office/drawing/2014/main" id="{23870D66-6830-A0A5-00E9-D9455616CFA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D7F4C8D-DFAA-9383-393C-2AD445BE44B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9" name="Textfeld 8">
            <a:extLst>
              <a:ext uri="{FF2B5EF4-FFF2-40B4-BE49-F238E27FC236}">
                <a16:creationId xmlns:a16="http://schemas.microsoft.com/office/drawing/2014/main" id="{7B0967C1-7ADC-908D-3F92-4E70B00F419D}"/>
              </a:ext>
            </a:extLst>
          </p:cNvPr>
          <p:cNvSpPr txBox="1"/>
          <p:nvPr/>
        </p:nvSpPr>
        <p:spPr>
          <a:xfrm>
            <a:off x="1654364" y="1931886"/>
            <a:ext cx="5307107" cy="646331"/>
          </a:xfrm>
          <a:prstGeom prst="rect">
            <a:avLst/>
          </a:prstGeom>
          <a:noFill/>
        </p:spPr>
        <p:txBody>
          <a:bodyPr wrap="square" rtlCol="0">
            <a:spAutoFit/>
          </a:bodyPr>
          <a:lstStyle/>
          <a:p>
            <a:r>
              <a:rPr lang="de-DE" sz="3600" b="1"/>
              <a:t>DEFINITION: TITEL</a:t>
            </a:r>
          </a:p>
        </p:txBody>
      </p:sp>
      <p:pic>
        <p:nvPicPr>
          <p:cNvPr id="4" name="Grafik 3" descr="Ein Lampe, die einen Schreibtisch beleuchtet">
            <a:extLst>
              <a:ext uri="{FF2B5EF4-FFF2-40B4-BE49-F238E27FC236}">
                <a16:creationId xmlns:a16="http://schemas.microsoft.com/office/drawing/2014/main" id="{347BE14D-E5D8-FB49-89FC-A53130DD67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443523"/>
            <a:ext cx="7924800" cy="4670407"/>
          </a:xfrm>
          <a:prstGeom prst="rect">
            <a:avLst/>
          </a:prstGeom>
        </p:spPr>
      </p:pic>
      <p:grpSp>
        <p:nvGrpSpPr>
          <p:cNvPr id="5" name="Gruppieren 4">
            <a:extLst>
              <a:ext uri="{FF2B5EF4-FFF2-40B4-BE49-F238E27FC236}">
                <a16:creationId xmlns:a16="http://schemas.microsoft.com/office/drawing/2014/main" id="{700A2FFA-93DE-1531-FF76-E3DC0F59E3E5}"/>
              </a:ext>
            </a:extLst>
          </p:cNvPr>
          <p:cNvGrpSpPr/>
          <p:nvPr/>
        </p:nvGrpSpPr>
        <p:grpSpPr>
          <a:xfrm>
            <a:off x="428836" y="-20900"/>
            <a:ext cx="1417725" cy="1572305"/>
            <a:chOff x="258675" y="665"/>
            <a:chExt cx="1758044" cy="1873022"/>
          </a:xfrm>
        </p:grpSpPr>
        <p:sp>
          <p:nvSpPr>
            <p:cNvPr id="10" name="Rechteck 9">
              <a:extLst>
                <a:ext uri="{FF2B5EF4-FFF2-40B4-BE49-F238E27FC236}">
                  <a16:creationId xmlns:a16="http://schemas.microsoft.com/office/drawing/2014/main" id="{8F9C3685-B446-204C-5903-D04C4894D214}"/>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1" name="Oval 10">
              <a:extLst>
                <a:ext uri="{FF2B5EF4-FFF2-40B4-BE49-F238E27FC236}">
                  <a16:creationId xmlns:a16="http://schemas.microsoft.com/office/drawing/2014/main" id="{4A5C15CF-DD4C-E89E-589D-17508A11DF0F}"/>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
        <p:nvSpPr>
          <p:cNvPr id="12" name="Rechteck 11">
            <a:extLst>
              <a:ext uri="{FF2B5EF4-FFF2-40B4-BE49-F238E27FC236}">
                <a16:creationId xmlns:a16="http://schemas.microsoft.com/office/drawing/2014/main" id="{9AC921B5-EF6D-DE21-AED5-07EF17D8B700}"/>
              </a:ext>
            </a:extLst>
          </p:cNvPr>
          <p:cNvSpPr/>
          <p:nvPr/>
        </p:nvSpPr>
        <p:spPr>
          <a:xfrm>
            <a:off x="7637930" y="1452151"/>
            <a:ext cx="4554071" cy="3594304"/>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4" name="Rechteck 13">
            <a:extLst>
              <a:ext uri="{FF2B5EF4-FFF2-40B4-BE49-F238E27FC236}">
                <a16:creationId xmlns:a16="http://schemas.microsoft.com/office/drawing/2014/main" id="{25E12C98-4294-A554-0856-99A183512C60}"/>
              </a:ext>
            </a:extLst>
          </p:cNvPr>
          <p:cNvSpPr/>
          <p:nvPr/>
        </p:nvSpPr>
        <p:spPr>
          <a:xfrm>
            <a:off x="5253317" y="1916600"/>
            <a:ext cx="6526307" cy="383257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pic>
        <p:nvPicPr>
          <p:cNvPr id="17" name="Grafik 16" descr="Stift mit einfarbiger Füllung">
            <a:extLst>
              <a:ext uri="{FF2B5EF4-FFF2-40B4-BE49-F238E27FC236}">
                <a16:creationId xmlns:a16="http://schemas.microsoft.com/office/drawing/2014/main" id="{6C02E7F1-ACC8-A8E4-6E45-28A73F9070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0497" y="239817"/>
            <a:ext cx="914400" cy="914400"/>
          </a:xfrm>
          <a:prstGeom prst="rect">
            <a:avLst/>
          </a:prstGeom>
        </p:spPr>
      </p:pic>
      <p:sp>
        <p:nvSpPr>
          <p:cNvPr id="21" name="Inhaltsplatzhalter 20">
            <a:extLst>
              <a:ext uri="{FF2B5EF4-FFF2-40B4-BE49-F238E27FC236}">
                <a16:creationId xmlns:a16="http://schemas.microsoft.com/office/drawing/2014/main" id="{2B532E6D-FBEF-0C26-5869-DF2C6D48C601}"/>
              </a:ext>
            </a:extLst>
          </p:cNvPr>
          <p:cNvSpPr>
            <a:spLocks noGrp="1"/>
          </p:cNvSpPr>
          <p:nvPr>
            <p:ph sz="quarter" idx="13" hasCustomPrompt="1"/>
          </p:nvPr>
        </p:nvSpPr>
        <p:spPr>
          <a:xfrm>
            <a:off x="233503" y="5447116"/>
            <a:ext cx="4786312" cy="467451"/>
          </a:xfrm>
        </p:spPr>
        <p:txBody>
          <a:bodyPr>
            <a:normAutofit/>
          </a:bodyPr>
          <a:lstStyle>
            <a:lvl1pPr marL="0" indent="0">
              <a:buNone/>
              <a:defRPr sz="1800"/>
            </a:lvl1pPr>
          </a:lstStyle>
          <a:p>
            <a:pPr lvl="0"/>
            <a:r>
              <a:rPr lang="de-DE"/>
              <a:t>Quellen/Links/etc. einfügen</a:t>
            </a:r>
          </a:p>
        </p:txBody>
      </p:sp>
      <p:sp>
        <p:nvSpPr>
          <p:cNvPr id="3" name="Rechteck 2">
            <a:extLst>
              <a:ext uri="{FF2B5EF4-FFF2-40B4-BE49-F238E27FC236}">
                <a16:creationId xmlns:a16="http://schemas.microsoft.com/office/drawing/2014/main" id="{8AAF08E0-78A2-2297-8A10-CBAA24CCD0D8}"/>
              </a:ext>
            </a:extLst>
          </p:cNvPr>
          <p:cNvSpPr/>
          <p:nvPr/>
        </p:nvSpPr>
        <p:spPr>
          <a:xfrm>
            <a:off x="5253318" y="5749450"/>
            <a:ext cx="6526305" cy="438911"/>
          </a:xfrm>
          <a:prstGeom prst="rect">
            <a:avLst/>
          </a:prstGeom>
          <a:gradFill flip="none" rotWithShape="1">
            <a:gsLst>
              <a:gs pos="37000">
                <a:srgbClr val="184670"/>
              </a:gs>
              <a:gs pos="0">
                <a:srgbClr val="00305E"/>
              </a:gs>
              <a:gs pos="71000">
                <a:srgbClr val="7CA0BD"/>
              </a:gs>
              <a:gs pos="100000">
                <a:srgbClr val="C2D3E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8" name="Rechteck 7">
            <a:extLst>
              <a:ext uri="{FF2B5EF4-FFF2-40B4-BE49-F238E27FC236}">
                <a16:creationId xmlns:a16="http://schemas.microsoft.com/office/drawing/2014/main" id="{E9DFE79C-7E7E-0067-CAB8-4BCA76A2D785}"/>
              </a:ext>
            </a:extLst>
          </p:cNvPr>
          <p:cNvSpPr/>
          <p:nvPr/>
        </p:nvSpPr>
        <p:spPr>
          <a:xfrm>
            <a:off x="5253315" y="5761811"/>
            <a:ext cx="6526307" cy="426551"/>
          </a:xfrm>
          <a:prstGeom prst="rect">
            <a:avLst/>
          </a:prstGeom>
          <a:noFill/>
          <a:ln>
            <a:solidFill>
              <a:srgbClr val="00305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3" name="Textfeld 12">
            <a:extLst>
              <a:ext uri="{FF2B5EF4-FFF2-40B4-BE49-F238E27FC236}">
                <a16:creationId xmlns:a16="http://schemas.microsoft.com/office/drawing/2014/main" id="{56E23A19-510A-7414-D0F9-FEBFA0BA8200}"/>
              </a:ext>
            </a:extLst>
          </p:cNvPr>
          <p:cNvSpPr txBox="1"/>
          <p:nvPr/>
        </p:nvSpPr>
        <p:spPr>
          <a:xfrm>
            <a:off x="6961471" y="5714493"/>
            <a:ext cx="3634811" cy="523220"/>
          </a:xfrm>
          <a:prstGeom prst="rect">
            <a:avLst/>
          </a:prstGeom>
          <a:noFill/>
        </p:spPr>
        <p:txBody>
          <a:bodyPr wrap="square" rtlCol="0">
            <a:spAutoFit/>
          </a:bodyPr>
          <a:lstStyle/>
          <a:p>
            <a:pPr algn="ctr"/>
            <a:r>
              <a:rPr lang="de-DE" sz="2800">
                <a:solidFill>
                  <a:srgbClr val="00305E"/>
                </a:solidFill>
              </a:rPr>
              <a:t>5 Minuten</a:t>
            </a:r>
          </a:p>
        </p:txBody>
      </p:sp>
      <p:sp>
        <p:nvSpPr>
          <p:cNvPr id="15" name="Textplatzhalter 15">
            <a:extLst>
              <a:ext uri="{FF2B5EF4-FFF2-40B4-BE49-F238E27FC236}">
                <a16:creationId xmlns:a16="http://schemas.microsoft.com/office/drawing/2014/main" id="{659F5F7D-E685-A832-BA95-EEF97FB0AE35}"/>
              </a:ext>
            </a:extLst>
          </p:cNvPr>
          <p:cNvSpPr>
            <a:spLocks noGrp="1"/>
          </p:cNvSpPr>
          <p:nvPr>
            <p:ph type="body" sz="quarter" idx="15"/>
          </p:nvPr>
        </p:nvSpPr>
        <p:spPr>
          <a:xfrm>
            <a:off x="5393342" y="1969089"/>
            <a:ext cx="6276975" cy="3743371"/>
          </a:xfrm>
        </p:spPr>
        <p:txBody>
          <a:bodyPr/>
          <a:lstStyle>
            <a:lvl1pPr marL="0" indent="0">
              <a:buNone/>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p:txBody>
      </p:sp>
    </p:spTree>
    <p:extLst>
      <p:ext uri="{BB962C8B-B14F-4D97-AF65-F5344CB8AC3E}">
        <p14:creationId xmlns:p14="http://schemas.microsoft.com/office/powerpoint/2010/main" val="1743947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300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rbeitsauftrag - 3 Minu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6D0161-03E4-0E25-B2DC-35F19312EB37}"/>
              </a:ext>
            </a:extLst>
          </p:cNvPr>
          <p:cNvSpPr>
            <a:spLocks noGrp="1"/>
          </p:cNvSpPr>
          <p:nvPr>
            <p:ph type="title" hasCustomPrompt="1"/>
          </p:nvPr>
        </p:nvSpPr>
        <p:spPr>
          <a:xfrm>
            <a:off x="2114846" y="82102"/>
            <a:ext cx="8548289" cy="1325563"/>
          </a:xfrm>
        </p:spPr>
        <p:txBody>
          <a:bodyPr/>
          <a:lstStyle/>
          <a:p>
            <a:r>
              <a:rPr lang="de-DE"/>
              <a:t>Aufgabe</a:t>
            </a:r>
          </a:p>
        </p:txBody>
      </p:sp>
      <p:sp>
        <p:nvSpPr>
          <p:cNvPr id="6" name="Fußzeilenplatzhalter 5">
            <a:extLst>
              <a:ext uri="{FF2B5EF4-FFF2-40B4-BE49-F238E27FC236}">
                <a16:creationId xmlns:a16="http://schemas.microsoft.com/office/drawing/2014/main" id="{23870D66-6830-A0A5-00E9-D9455616CFA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D7F4C8D-DFAA-9383-393C-2AD445BE44B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9" name="Textfeld 8">
            <a:extLst>
              <a:ext uri="{FF2B5EF4-FFF2-40B4-BE49-F238E27FC236}">
                <a16:creationId xmlns:a16="http://schemas.microsoft.com/office/drawing/2014/main" id="{7B0967C1-7ADC-908D-3F92-4E70B00F419D}"/>
              </a:ext>
            </a:extLst>
          </p:cNvPr>
          <p:cNvSpPr txBox="1"/>
          <p:nvPr/>
        </p:nvSpPr>
        <p:spPr>
          <a:xfrm>
            <a:off x="1654364" y="1931886"/>
            <a:ext cx="5307107" cy="646331"/>
          </a:xfrm>
          <a:prstGeom prst="rect">
            <a:avLst/>
          </a:prstGeom>
          <a:noFill/>
        </p:spPr>
        <p:txBody>
          <a:bodyPr wrap="square" rtlCol="0">
            <a:spAutoFit/>
          </a:bodyPr>
          <a:lstStyle/>
          <a:p>
            <a:r>
              <a:rPr lang="de-DE" sz="3600" b="1"/>
              <a:t>DEFINITION: TITEL</a:t>
            </a:r>
          </a:p>
        </p:txBody>
      </p:sp>
      <p:pic>
        <p:nvPicPr>
          <p:cNvPr id="4" name="Grafik 3" descr="Ein Lampe, die einen Schreibtisch beleuchtet">
            <a:extLst>
              <a:ext uri="{FF2B5EF4-FFF2-40B4-BE49-F238E27FC236}">
                <a16:creationId xmlns:a16="http://schemas.microsoft.com/office/drawing/2014/main" id="{347BE14D-E5D8-FB49-89FC-A53130DD67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443523"/>
            <a:ext cx="7924800" cy="4670407"/>
          </a:xfrm>
          <a:prstGeom prst="rect">
            <a:avLst/>
          </a:prstGeom>
        </p:spPr>
      </p:pic>
      <p:grpSp>
        <p:nvGrpSpPr>
          <p:cNvPr id="5" name="Gruppieren 4">
            <a:extLst>
              <a:ext uri="{FF2B5EF4-FFF2-40B4-BE49-F238E27FC236}">
                <a16:creationId xmlns:a16="http://schemas.microsoft.com/office/drawing/2014/main" id="{700A2FFA-93DE-1531-FF76-E3DC0F59E3E5}"/>
              </a:ext>
            </a:extLst>
          </p:cNvPr>
          <p:cNvGrpSpPr/>
          <p:nvPr/>
        </p:nvGrpSpPr>
        <p:grpSpPr>
          <a:xfrm>
            <a:off x="428836" y="-20900"/>
            <a:ext cx="1417725" cy="1572305"/>
            <a:chOff x="258675" y="665"/>
            <a:chExt cx="1758044" cy="1873022"/>
          </a:xfrm>
        </p:grpSpPr>
        <p:sp>
          <p:nvSpPr>
            <p:cNvPr id="10" name="Rechteck 9">
              <a:extLst>
                <a:ext uri="{FF2B5EF4-FFF2-40B4-BE49-F238E27FC236}">
                  <a16:creationId xmlns:a16="http://schemas.microsoft.com/office/drawing/2014/main" id="{8F9C3685-B446-204C-5903-D04C4894D214}"/>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1" name="Oval 10">
              <a:extLst>
                <a:ext uri="{FF2B5EF4-FFF2-40B4-BE49-F238E27FC236}">
                  <a16:creationId xmlns:a16="http://schemas.microsoft.com/office/drawing/2014/main" id="{4A5C15CF-DD4C-E89E-589D-17508A11DF0F}"/>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
        <p:nvSpPr>
          <p:cNvPr id="12" name="Rechteck 11">
            <a:extLst>
              <a:ext uri="{FF2B5EF4-FFF2-40B4-BE49-F238E27FC236}">
                <a16:creationId xmlns:a16="http://schemas.microsoft.com/office/drawing/2014/main" id="{9AC921B5-EF6D-DE21-AED5-07EF17D8B700}"/>
              </a:ext>
            </a:extLst>
          </p:cNvPr>
          <p:cNvSpPr/>
          <p:nvPr/>
        </p:nvSpPr>
        <p:spPr>
          <a:xfrm>
            <a:off x="7637930" y="1452151"/>
            <a:ext cx="4554071" cy="3594304"/>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4" name="Rechteck 13">
            <a:extLst>
              <a:ext uri="{FF2B5EF4-FFF2-40B4-BE49-F238E27FC236}">
                <a16:creationId xmlns:a16="http://schemas.microsoft.com/office/drawing/2014/main" id="{25E12C98-4294-A554-0856-99A183512C60}"/>
              </a:ext>
            </a:extLst>
          </p:cNvPr>
          <p:cNvSpPr/>
          <p:nvPr/>
        </p:nvSpPr>
        <p:spPr>
          <a:xfrm>
            <a:off x="5253317" y="1916600"/>
            <a:ext cx="6526307" cy="383257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pic>
        <p:nvPicPr>
          <p:cNvPr id="17" name="Grafik 16" descr="Stift mit einfarbiger Füllung">
            <a:extLst>
              <a:ext uri="{FF2B5EF4-FFF2-40B4-BE49-F238E27FC236}">
                <a16:creationId xmlns:a16="http://schemas.microsoft.com/office/drawing/2014/main" id="{6C02E7F1-ACC8-A8E4-6E45-28A73F9070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0497" y="239817"/>
            <a:ext cx="914400" cy="914400"/>
          </a:xfrm>
          <a:prstGeom prst="rect">
            <a:avLst/>
          </a:prstGeom>
        </p:spPr>
      </p:pic>
      <p:sp>
        <p:nvSpPr>
          <p:cNvPr id="21" name="Inhaltsplatzhalter 20">
            <a:extLst>
              <a:ext uri="{FF2B5EF4-FFF2-40B4-BE49-F238E27FC236}">
                <a16:creationId xmlns:a16="http://schemas.microsoft.com/office/drawing/2014/main" id="{2B532E6D-FBEF-0C26-5869-DF2C6D48C601}"/>
              </a:ext>
            </a:extLst>
          </p:cNvPr>
          <p:cNvSpPr>
            <a:spLocks noGrp="1"/>
          </p:cNvSpPr>
          <p:nvPr>
            <p:ph sz="quarter" idx="13" hasCustomPrompt="1"/>
          </p:nvPr>
        </p:nvSpPr>
        <p:spPr>
          <a:xfrm>
            <a:off x="233503" y="5447116"/>
            <a:ext cx="4786312" cy="467451"/>
          </a:xfrm>
        </p:spPr>
        <p:txBody>
          <a:bodyPr>
            <a:normAutofit/>
          </a:bodyPr>
          <a:lstStyle>
            <a:lvl1pPr marL="0" indent="0">
              <a:buNone/>
              <a:defRPr sz="1800"/>
            </a:lvl1pPr>
          </a:lstStyle>
          <a:p>
            <a:pPr lvl="0"/>
            <a:r>
              <a:rPr lang="de-DE"/>
              <a:t>Quellen/Links/etc. einfügen</a:t>
            </a:r>
          </a:p>
        </p:txBody>
      </p:sp>
      <p:sp>
        <p:nvSpPr>
          <p:cNvPr id="3" name="Rechteck 2">
            <a:extLst>
              <a:ext uri="{FF2B5EF4-FFF2-40B4-BE49-F238E27FC236}">
                <a16:creationId xmlns:a16="http://schemas.microsoft.com/office/drawing/2014/main" id="{8AAF08E0-78A2-2297-8A10-CBAA24CCD0D8}"/>
              </a:ext>
            </a:extLst>
          </p:cNvPr>
          <p:cNvSpPr/>
          <p:nvPr/>
        </p:nvSpPr>
        <p:spPr>
          <a:xfrm>
            <a:off x="5253318" y="5749450"/>
            <a:ext cx="6526305" cy="438911"/>
          </a:xfrm>
          <a:prstGeom prst="rect">
            <a:avLst/>
          </a:prstGeom>
          <a:gradFill flip="none" rotWithShape="1">
            <a:gsLst>
              <a:gs pos="37000">
                <a:srgbClr val="184670"/>
              </a:gs>
              <a:gs pos="0">
                <a:srgbClr val="00305E"/>
              </a:gs>
              <a:gs pos="71000">
                <a:srgbClr val="7CA0BD"/>
              </a:gs>
              <a:gs pos="100000">
                <a:srgbClr val="C2D3E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8" name="Rechteck 7">
            <a:extLst>
              <a:ext uri="{FF2B5EF4-FFF2-40B4-BE49-F238E27FC236}">
                <a16:creationId xmlns:a16="http://schemas.microsoft.com/office/drawing/2014/main" id="{E9DFE79C-7E7E-0067-CAB8-4BCA76A2D785}"/>
              </a:ext>
            </a:extLst>
          </p:cNvPr>
          <p:cNvSpPr/>
          <p:nvPr/>
        </p:nvSpPr>
        <p:spPr>
          <a:xfrm>
            <a:off x="5253315" y="5761811"/>
            <a:ext cx="6526307" cy="426551"/>
          </a:xfrm>
          <a:prstGeom prst="rect">
            <a:avLst/>
          </a:prstGeom>
          <a:noFill/>
          <a:ln>
            <a:solidFill>
              <a:srgbClr val="00305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3" name="Textfeld 12">
            <a:extLst>
              <a:ext uri="{FF2B5EF4-FFF2-40B4-BE49-F238E27FC236}">
                <a16:creationId xmlns:a16="http://schemas.microsoft.com/office/drawing/2014/main" id="{56E23A19-510A-7414-D0F9-FEBFA0BA8200}"/>
              </a:ext>
            </a:extLst>
          </p:cNvPr>
          <p:cNvSpPr txBox="1"/>
          <p:nvPr/>
        </p:nvSpPr>
        <p:spPr>
          <a:xfrm>
            <a:off x="6961471" y="5714493"/>
            <a:ext cx="3634811" cy="523220"/>
          </a:xfrm>
          <a:prstGeom prst="rect">
            <a:avLst/>
          </a:prstGeom>
          <a:noFill/>
        </p:spPr>
        <p:txBody>
          <a:bodyPr wrap="square" rtlCol="0">
            <a:spAutoFit/>
          </a:bodyPr>
          <a:lstStyle/>
          <a:p>
            <a:pPr algn="ctr"/>
            <a:r>
              <a:rPr lang="de-DE" sz="2800">
                <a:solidFill>
                  <a:srgbClr val="00305E"/>
                </a:solidFill>
              </a:rPr>
              <a:t>3 Minuten</a:t>
            </a:r>
          </a:p>
        </p:txBody>
      </p:sp>
      <p:sp>
        <p:nvSpPr>
          <p:cNvPr id="15" name="Textplatzhalter 15">
            <a:extLst>
              <a:ext uri="{FF2B5EF4-FFF2-40B4-BE49-F238E27FC236}">
                <a16:creationId xmlns:a16="http://schemas.microsoft.com/office/drawing/2014/main" id="{CE75CBCE-A644-F5BA-B00B-40CD066D933A}"/>
              </a:ext>
            </a:extLst>
          </p:cNvPr>
          <p:cNvSpPr>
            <a:spLocks noGrp="1"/>
          </p:cNvSpPr>
          <p:nvPr>
            <p:ph type="body" sz="quarter" idx="15"/>
          </p:nvPr>
        </p:nvSpPr>
        <p:spPr>
          <a:xfrm>
            <a:off x="5393342" y="1969091"/>
            <a:ext cx="6276975" cy="3670972"/>
          </a:xfrm>
        </p:spPr>
        <p:txBody>
          <a:bodyPr/>
          <a:lstStyle>
            <a:lvl1pPr marL="0" indent="0">
              <a:buNone/>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p:txBody>
      </p:sp>
    </p:spTree>
    <p:extLst>
      <p:ext uri="{BB962C8B-B14F-4D97-AF65-F5344CB8AC3E}">
        <p14:creationId xmlns:p14="http://schemas.microsoft.com/office/powerpoint/2010/main" val="195872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80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rbeitsauftrag - la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B506C3-5032-4C71-7FAA-9D015EBB62F9}"/>
              </a:ext>
            </a:extLst>
          </p:cNvPr>
          <p:cNvSpPr>
            <a:spLocks noGrp="1"/>
          </p:cNvSpPr>
          <p:nvPr>
            <p:ph type="title" hasCustomPrompt="1"/>
          </p:nvPr>
        </p:nvSpPr>
        <p:spPr/>
        <p:txBody>
          <a:bodyPr/>
          <a:lstStyle/>
          <a:p>
            <a:r>
              <a:rPr lang="de-DE"/>
              <a:t>Aufgabe</a:t>
            </a:r>
          </a:p>
        </p:txBody>
      </p:sp>
      <p:sp>
        <p:nvSpPr>
          <p:cNvPr id="3" name="Foliennummernplatzhalter 2">
            <a:extLst>
              <a:ext uri="{FF2B5EF4-FFF2-40B4-BE49-F238E27FC236}">
                <a16:creationId xmlns:a16="http://schemas.microsoft.com/office/drawing/2014/main" id="{C4D22480-C4FE-1348-5B9B-6C3230FAC4B3}"/>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FC3F35C7-9A33-4E25-38B4-76460F93F18F}"/>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Nico Klausner-Thimm</a:t>
            </a:r>
            <a:endParaRPr lang="de-DE"/>
          </a:p>
        </p:txBody>
      </p:sp>
      <p:pic>
        <p:nvPicPr>
          <p:cNvPr id="6" name="Grafik 5" descr="Ein Lampe, die einen Schreibtisch beleuchtet">
            <a:extLst>
              <a:ext uri="{FF2B5EF4-FFF2-40B4-BE49-F238E27FC236}">
                <a16:creationId xmlns:a16="http://schemas.microsoft.com/office/drawing/2014/main" id="{4A834EFE-CA6F-C569-8538-C459154E3B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45" y="1475524"/>
            <a:ext cx="3043471" cy="1793641"/>
          </a:xfrm>
          <a:prstGeom prst="rect">
            <a:avLst/>
          </a:prstGeom>
        </p:spPr>
      </p:pic>
      <p:grpSp>
        <p:nvGrpSpPr>
          <p:cNvPr id="7" name="Gruppieren 6">
            <a:extLst>
              <a:ext uri="{FF2B5EF4-FFF2-40B4-BE49-F238E27FC236}">
                <a16:creationId xmlns:a16="http://schemas.microsoft.com/office/drawing/2014/main" id="{D68AF253-83A0-4837-C930-4EFB2DB0F564}"/>
              </a:ext>
            </a:extLst>
          </p:cNvPr>
          <p:cNvGrpSpPr/>
          <p:nvPr/>
        </p:nvGrpSpPr>
        <p:grpSpPr>
          <a:xfrm>
            <a:off x="428836" y="-20900"/>
            <a:ext cx="1417725" cy="1572305"/>
            <a:chOff x="258675" y="665"/>
            <a:chExt cx="1758044" cy="1873022"/>
          </a:xfrm>
        </p:grpSpPr>
        <p:sp>
          <p:nvSpPr>
            <p:cNvPr id="8" name="Rechteck 7">
              <a:extLst>
                <a:ext uri="{FF2B5EF4-FFF2-40B4-BE49-F238E27FC236}">
                  <a16:creationId xmlns:a16="http://schemas.microsoft.com/office/drawing/2014/main" id="{2B2412BC-09FD-C71C-F9AE-D111A3746FE7}"/>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9" name="Oval 8">
              <a:extLst>
                <a:ext uri="{FF2B5EF4-FFF2-40B4-BE49-F238E27FC236}">
                  <a16:creationId xmlns:a16="http://schemas.microsoft.com/office/drawing/2014/main" id="{F7876BB8-5781-B437-9294-27799D6133A8}"/>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pic>
        <p:nvPicPr>
          <p:cNvPr id="5" name="Grafik 4" descr="Stift mit einfarbiger Füllung">
            <a:extLst>
              <a:ext uri="{FF2B5EF4-FFF2-40B4-BE49-F238E27FC236}">
                <a16:creationId xmlns:a16="http://schemas.microsoft.com/office/drawing/2014/main" id="{74DC07E0-CF67-1748-705C-AEB8E80850C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0497" y="239817"/>
            <a:ext cx="914400" cy="914400"/>
          </a:xfrm>
          <a:prstGeom prst="rect">
            <a:avLst/>
          </a:prstGeom>
        </p:spPr>
      </p:pic>
      <p:sp>
        <p:nvSpPr>
          <p:cNvPr id="11" name="Rechteck 10">
            <a:extLst>
              <a:ext uri="{FF2B5EF4-FFF2-40B4-BE49-F238E27FC236}">
                <a16:creationId xmlns:a16="http://schemas.microsoft.com/office/drawing/2014/main" id="{BBB1FA5F-1AE0-C4FA-1963-9938E6B644F6}"/>
              </a:ext>
            </a:extLst>
          </p:cNvPr>
          <p:cNvSpPr/>
          <p:nvPr/>
        </p:nvSpPr>
        <p:spPr>
          <a:xfrm>
            <a:off x="3052916" y="1475524"/>
            <a:ext cx="9139084" cy="1385663"/>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platzhalter 15">
            <a:extLst>
              <a:ext uri="{FF2B5EF4-FFF2-40B4-BE49-F238E27FC236}">
                <a16:creationId xmlns:a16="http://schemas.microsoft.com/office/drawing/2014/main" id="{BFEF2971-5B3B-E674-0B23-9F0A10ADFCC0}"/>
              </a:ext>
            </a:extLst>
          </p:cNvPr>
          <p:cNvSpPr>
            <a:spLocks noGrp="1"/>
          </p:cNvSpPr>
          <p:nvPr>
            <p:ph type="body" sz="quarter" idx="15"/>
          </p:nvPr>
        </p:nvSpPr>
        <p:spPr>
          <a:xfrm>
            <a:off x="294967" y="3129774"/>
            <a:ext cx="11621729" cy="3005555"/>
          </a:xfrm>
        </p:spPr>
        <p:txBody>
          <a:bodyPr/>
          <a:lstStyle>
            <a:lvl1pPr marL="0" indent="0">
              <a:buNone/>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p:txBody>
      </p:sp>
      <p:sp>
        <p:nvSpPr>
          <p:cNvPr id="13" name="Textplatzhalter 15">
            <a:extLst>
              <a:ext uri="{FF2B5EF4-FFF2-40B4-BE49-F238E27FC236}">
                <a16:creationId xmlns:a16="http://schemas.microsoft.com/office/drawing/2014/main" id="{9A42AC1F-8264-5029-AF9E-E4E7B9A910EA}"/>
              </a:ext>
            </a:extLst>
          </p:cNvPr>
          <p:cNvSpPr>
            <a:spLocks noGrp="1"/>
          </p:cNvSpPr>
          <p:nvPr>
            <p:ph type="body" sz="quarter" idx="16" hasCustomPrompt="1"/>
          </p:nvPr>
        </p:nvSpPr>
        <p:spPr>
          <a:xfrm>
            <a:off x="2105236" y="1613435"/>
            <a:ext cx="9811460" cy="1144739"/>
          </a:xfrm>
        </p:spPr>
        <p:txBody>
          <a:bodyPr>
            <a:normAutofit/>
          </a:bodyPr>
          <a:lstStyle>
            <a:lvl1pPr marL="0" indent="0">
              <a:buNone/>
              <a:defRPr sz="3200" b="1">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Wichtige Infos/Titel der Aufgabe</a:t>
            </a:r>
          </a:p>
        </p:txBody>
      </p:sp>
    </p:spTree>
    <p:extLst>
      <p:ext uri="{BB962C8B-B14F-4D97-AF65-F5344CB8AC3E}">
        <p14:creationId xmlns:p14="http://schemas.microsoft.com/office/powerpoint/2010/main" val="9297503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tudienbeschreibu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5EEA73-861E-B7AD-055B-2287DC806D86}"/>
              </a:ext>
            </a:extLst>
          </p:cNvPr>
          <p:cNvSpPr>
            <a:spLocks noGrp="1"/>
          </p:cNvSpPr>
          <p:nvPr>
            <p:ph type="title" hasCustomPrompt="1"/>
          </p:nvPr>
        </p:nvSpPr>
        <p:spPr/>
        <p:txBody>
          <a:bodyPr/>
          <a:lstStyle/>
          <a:p>
            <a:r>
              <a:rPr lang="de-DE"/>
              <a:t>Studie</a:t>
            </a:r>
          </a:p>
        </p:txBody>
      </p:sp>
      <p:sp>
        <p:nvSpPr>
          <p:cNvPr id="3" name="Foliennummernplatzhalter 2">
            <a:extLst>
              <a:ext uri="{FF2B5EF4-FFF2-40B4-BE49-F238E27FC236}">
                <a16:creationId xmlns:a16="http://schemas.microsoft.com/office/drawing/2014/main" id="{60453BB4-9A53-8325-21A6-54913189B265}"/>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782298BD-B6ED-350D-C84F-5561D6DDED17}"/>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Nico Klausner-Thimm</a:t>
            </a:r>
            <a:endParaRPr lang="de-DE"/>
          </a:p>
        </p:txBody>
      </p:sp>
      <p:sp>
        <p:nvSpPr>
          <p:cNvPr id="17" name="Rechteck 16">
            <a:extLst>
              <a:ext uri="{FF2B5EF4-FFF2-40B4-BE49-F238E27FC236}">
                <a16:creationId xmlns:a16="http://schemas.microsoft.com/office/drawing/2014/main" id="{00145FE5-0AF0-EC19-B920-B1ABFC03CDC1}"/>
              </a:ext>
            </a:extLst>
          </p:cNvPr>
          <p:cNvSpPr/>
          <p:nvPr/>
        </p:nvSpPr>
        <p:spPr>
          <a:xfrm>
            <a:off x="538704" y="4612001"/>
            <a:ext cx="5336650" cy="157187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65DC062B-A852-4A83-917A-8AA86A6F58B8}"/>
              </a:ext>
            </a:extLst>
          </p:cNvPr>
          <p:cNvSpPr/>
          <p:nvPr/>
        </p:nvSpPr>
        <p:spPr>
          <a:xfrm>
            <a:off x="538704" y="2899201"/>
            <a:ext cx="5336650" cy="156605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C2D1928D-AD18-AB6E-2ED0-D90606025D19}"/>
              </a:ext>
            </a:extLst>
          </p:cNvPr>
          <p:cNvSpPr/>
          <p:nvPr/>
        </p:nvSpPr>
        <p:spPr>
          <a:xfrm>
            <a:off x="6059517" y="4606184"/>
            <a:ext cx="5336650" cy="157187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6DB857A1-328A-A6BA-6FB4-098639025E2C}"/>
              </a:ext>
            </a:extLst>
          </p:cNvPr>
          <p:cNvSpPr/>
          <p:nvPr/>
        </p:nvSpPr>
        <p:spPr>
          <a:xfrm>
            <a:off x="6059517" y="2893382"/>
            <a:ext cx="5336650" cy="157187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Grafik 5" descr="Volltreffer mit einfarbiger Füllung">
            <a:extLst>
              <a:ext uri="{FF2B5EF4-FFF2-40B4-BE49-F238E27FC236}">
                <a16:creationId xmlns:a16="http://schemas.microsoft.com/office/drawing/2014/main" id="{DC39903A-B7B1-6D56-9E70-1379BE177BD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8704" y="3069718"/>
            <a:ext cx="1219200" cy="1219200"/>
          </a:xfrm>
          <a:prstGeom prst="rect">
            <a:avLst/>
          </a:prstGeom>
        </p:spPr>
      </p:pic>
      <p:pic>
        <p:nvPicPr>
          <p:cNvPr id="8" name="Grafik 7" descr="Prüfliste mit einfarbiger Füllung">
            <a:extLst>
              <a:ext uri="{FF2B5EF4-FFF2-40B4-BE49-F238E27FC236}">
                <a16:creationId xmlns:a16="http://schemas.microsoft.com/office/drawing/2014/main" id="{5537710D-AA53-1F83-E5E7-EB9762D079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4585" y="4789287"/>
            <a:ext cx="1203319" cy="1203319"/>
          </a:xfrm>
          <a:prstGeom prst="rect">
            <a:avLst/>
          </a:prstGeom>
        </p:spPr>
      </p:pic>
      <p:pic>
        <p:nvPicPr>
          <p:cNvPr id="12" name="Grafik 11" descr="Zielgruppe mit einfarbiger Füllung">
            <a:extLst>
              <a:ext uri="{FF2B5EF4-FFF2-40B4-BE49-F238E27FC236}">
                <a16:creationId xmlns:a16="http://schemas.microsoft.com/office/drawing/2014/main" id="{A6609BFB-9578-1566-521C-D08F622084D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57158" y="4961024"/>
            <a:ext cx="1012073" cy="1012073"/>
          </a:xfrm>
          <a:prstGeom prst="rect">
            <a:avLst/>
          </a:prstGeom>
        </p:spPr>
      </p:pic>
      <p:sp>
        <p:nvSpPr>
          <p:cNvPr id="13" name="Rechteck 12">
            <a:extLst>
              <a:ext uri="{FF2B5EF4-FFF2-40B4-BE49-F238E27FC236}">
                <a16:creationId xmlns:a16="http://schemas.microsoft.com/office/drawing/2014/main" id="{358400C1-390B-2DF3-B40E-1420CAB948EA}"/>
              </a:ext>
            </a:extLst>
          </p:cNvPr>
          <p:cNvSpPr/>
          <p:nvPr/>
        </p:nvSpPr>
        <p:spPr>
          <a:xfrm>
            <a:off x="-481781" y="1646932"/>
            <a:ext cx="13155562" cy="1076632"/>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platzhalter 14">
            <a:extLst>
              <a:ext uri="{FF2B5EF4-FFF2-40B4-BE49-F238E27FC236}">
                <a16:creationId xmlns:a16="http://schemas.microsoft.com/office/drawing/2014/main" id="{599955ED-AD1B-5E69-98DA-663952439230}"/>
              </a:ext>
            </a:extLst>
          </p:cNvPr>
          <p:cNvSpPr>
            <a:spLocks noGrp="1"/>
          </p:cNvSpPr>
          <p:nvPr>
            <p:ph type="body" sz="quarter" idx="12" hasCustomPrompt="1"/>
          </p:nvPr>
        </p:nvSpPr>
        <p:spPr>
          <a:xfrm>
            <a:off x="831056" y="1876161"/>
            <a:ext cx="10529887" cy="603250"/>
          </a:xfrm>
          <a:noFill/>
          <a:ln>
            <a:noFill/>
          </a:ln>
        </p:spPr>
        <p:txBody>
          <a:bodyP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Quellenangabe</a:t>
            </a:r>
          </a:p>
        </p:txBody>
      </p:sp>
      <p:sp>
        <p:nvSpPr>
          <p:cNvPr id="20" name="Textplatzhalter 14">
            <a:extLst>
              <a:ext uri="{FF2B5EF4-FFF2-40B4-BE49-F238E27FC236}">
                <a16:creationId xmlns:a16="http://schemas.microsoft.com/office/drawing/2014/main" id="{43AC694A-C892-109B-9009-730EE2F974E4}"/>
              </a:ext>
            </a:extLst>
          </p:cNvPr>
          <p:cNvSpPr>
            <a:spLocks noGrp="1"/>
          </p:cNvSpPr>
          <p:nvPr>
            <p:ph type="body" sz="quarter" idx="13" hasCustomPrompt="1"/>
          </p:nvPr>
        </p:nvSpPr>
        <p:spPr>
          <a:xfrm>
            <a:off x="1757904" y="3010703"/>
            <a:ext cx="3920225" cy="1254444"/>
          </a:xfrm>
          <a:noFill/>
          <a:ln>
            <a:noFill/>
          </a:ln>
        </p:spPr>
        <p:txBody>
          <a:bodyPr anchor="ct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Ziel der Studie</a:t>
            </a:r>
          </a:p>
        </p:txBody>
      </p:sp>
      <p:sp>
        <p:nvSpPr>
          <p:cNvPr id="21" name="Textplatzhalter 14">
            <a:extLst>
              <a:ext uri="{FF2B5EF4-FFF2-40B4-BE49-F238E27FC236}">
                <a16:creationId xmlns:a16="http://schemas.microsoft.com/office/drawing/2014/main" id="{89DCBA18-1057-9DC9-452D-48EF25DC3D96}"/>
              </a:ext>
            </a:extLst>
          </p:cNvPr>
          <p:cNvSpPr>
            <a:spLocks noGrp="1"/>
          </p:cNvSpPr>
          <p:nvPr>
            <p:ph type="body" sz="quarter" idx="14" hasCustomPrompt="1"/>
          </p:nvPr>
        </p:nvSpPr>
        <p:spPr>
          <a:xfrm>
            <a:off x="1757903" y="4760079"/>
            <a:ext cx="3920225" cy="1254444"/>
          </a:xfrm>
          <a:noFill/>
          <a:ln>
            <a:noFill/>
          </a:ln>
        </p:spPr>
        <p:txBody>
          <a:bodyPr anchor="ct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Instrumente</a:t>
            </a:r>
          </a:p>
        </p:txBody>
      </p:sp>
      <p:sp>
        <p:nvSpPr>
          <p:cNvPr id="22" name="Textplatzhalter 14">
            <a:extLst>
              <a:ext uri="{FF2B5EF4-FFF2-40B4-BE49-F238E27FC236}">
                <a16:creationId xmlns:a16="http://schemas.microsoft.com/office/drawing/2014/main" id="{14948A92-01F7-0DD1-0EC8-3449273A4D9F}"/>
              </a:ext>
            </a:extLst>
          </p:cNvPr>
          <p:cNvSpPr>
            <a:spLocks noGrp="1"/>
          </p:cNvSpPr>
          <p:nvPr>
            <p:ph type="body" sz="quarter" idx="15" hasCustomPrompt="1"/>
          </p:nvPr>
        </p:nvSpPr>
        <p:spPr>
          <a:xfrm>
            <a:off x="7299653" y="3054867"/>
            <a:ext cx="3920225" cy="1254444"/>
          </a:xfrm>
          <a:noFill/>
          <a:ln>
            <a:noFill/>
          </a:ln>
        </p:spPr>
        <p:txBody>
          <a:bodyPr anchor="ct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Zeitpunkt/-raum</a:t>
            </a:r>
          </a:p>
        </p:txBody>
      </p:sp>
      <p:sp>
        <p:nvSpPr>
          <p:cNvPr id="23" name="Textplatzhalter 14">
            <a:extLst>
              <a:ext uri="{FF2B5EF4-FFF2-40B4-BE49-F238E27FC236}">
                <a16:creationId xmlns:a16="http://schemas.microsoft.com/office/drawing/2014/main" id="{FD15B6C9-A481-8C73-5205-6DCE832882AD}"/>
              </a:ext>
            </a:extLst>
          </p:cNvPr>
          <p:cNvSpPr>
            <a:spLocks noGrp="1"/>
          </p:cNvSpPr>
          <p:nvPr>
            <p:ph type="body" sz="quarter" idx="16" hasCustomPrompt="1"/>
          </p:nvPr>
        </p:nvSpPr>
        <p:spPr>
          <a:xfrm>
            <a:off x="7289185" y="4839838"/>
            <a:ext cx="3920225" cy="1254444"/>
          </a:xfrm>
          <a:noFill/>
          <a:ln>
            <a:noFill/>
          </a:ln>
        </p:spPr>
        <p:txBody>
          <a:bodyPr anchor="ct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Stichprobe</a:t>
            </a:r>
          </a:p>
        </p:txBody>
      </p:sp>
    </p:spTree>
    <p:extLst>
      <p:ext uri="{BB962C8B-B14F-4D97-AF65-F5344CB8AC3E}">
        <p14:creationId xmlns:p14="http://schemas.microsoft.com/office/powerpoint/2010/main" val="21407761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Kontaktinformation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9FC6E5-6F91-B27A-62C5-0007F52CA802}"/>
              </a:ext>
            </a:extLst>
          </p:cNvPr>
          <p:cNvSpPr>
            <a:spLocks noGrp="1"/>
          </p:cNvSpPr>
          <p:nvPr>
            <p:ph type="title" hasCustomPrompt="1"/>
          </p:nvPr>
        </p:nvSpPr>
        <p:spPr/>
        <p:txBody>
          <a:bodyPr/>
          <a:lstStyle/>
          <a:p>
            <a:r>
              <a:rPr lang="de-DE"/>
              <a:t>Kontakt</a:t>
            </a:r>
          </a:p>
        </p:txBody>
      </p:sp>
      <p:sp>
        <p:nvSpPr>
          <p:cNvPr id="3" name="Foliennummernplatzhalter 2">
            <a:extLst>
              <a:ext uri="{FF2B5EF4-FFF2-40B4-BE49-F238E27FC236}">
                <a16:creationId xmlns:a16="http://schemas.microsoft.com/office/drawing/2014/main" id="{B47513B2-EF1A-F1AB-E4DD-0320FBB9BCC3}"/>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1038A627-1A02-88C1-F01A-45807E5F7407}"/>
              </a:ext>
            </a:extLst>
          </p:cNvPr>
          <p:cNvSpPr>
            <a:spLocks noGrp="1"/>
          </p:cNvSpPr>
          <p:nvPr>
            <p:ph type="ftr" sz="quarter" idx="11"/>
          </p:nvPr>
        </p:nvSpPr>
        <p:spPr/>
        <p:txBody>
          <a:bodyPr/>
          <a:lstStyle/>
          <a:p>
            <a:endParaRPr lang="de-DE"/>
          </a:p>
        </p:txBody>
      </p:sp>
      <p:sp>
        <p:nvSpPr>
          <p:cNvPr id="6" name="Textplatzhalter 5">
            <a:extLst>
              <a:ext uri="{FF2B5EF4-FFF2-40B4-BE49-F238E27FC236}">
                <a16:creationId xmlns:a16="http://schemas.microsoft.com/office/drawing/2014/main" id="{FF614F7C-DF36-D3DF-5806-CCA19B565EDF}"/>
              </a:ext>
            </a:extLst>
          </p:cNvPr>
          <p:cNvSpPr>
            <a:spLocks noGrp="1"/>
          </p:cNvSpPr>
          <p:nvPr>
            <p:ph type="body" sz="quarter" idx="12" hasCustomPrompt="1"/>
          </p:nvPr>
        </p:nvSpPr>
        <p:spPr>
          <a:xfrm>
            <a:off x="8405116" y="3649644"/>
            <a:ext cx="3702050" cy="2624546"/>
          </a:xfrm>
        </p:spPr>
        <p:txBody>
          <a:bodyPr/>
          <a:lstStyle>
            <a:lvl1pPr marL="0" indent="0" algn="r">
              <a:buNone/>
              <a:defRPr/>
            </a:lvl1pPr>
          </a:lstStyle>
          <a:p>
            <a:pPr lvl="0"/>
            <a:r>
              <a:rPr lang="de-DE"/>
              <a:t>Name</a:t>
            </a:r>
          </a:p>
          <a:p>
            <a:pPr lvl="0"/>
            <a:r>
              <a:rPr lang="de-DE"/>
              <a:t>Email-Adresse</a:t>
            </a:r>
          </a:p>
          <a:p>
            <a:pPr lvl="0"/>
            <a:r>
              <a:rPr lang="de-DE"/>
              <a:t>Telefonnummer</a:t>
            </a:r>
          </a:p>
          <a:p>
            <a:pPr lvl="0"/>
            <a:r>
              <a:rPr lang="de-DE"/>
              <a:t>Anschrift</a:t>
            </a:r>
          </a:p>
          <a:p>
            <a:pPr lvl="0"/>
            <a:r>
              <a:rPr lang="de-DE"/>
              <a:t>Sprechzeiten</a:t>
            </a:r>
          </a:p>
        </p:txBody>
      </p:sp>
      <p:pic>
        <p:nvPicPr>
          <p:cNvPr id="10" name="Grafik 9" descr="Person bei der Arbeit am Laptop">
            <a:extLst>
              <a:ext uri="{FF2B5EF4-FFF2-40B4-BE49-F238E27FC236}">
                <a16:creationId xmlns:a16="http://schemas.microsoft.com/office/drawing/2014/main" id="{5FE14E36-8B3C-4335-87A4-D97CB667C5F1}"/>
              </a:ext>
            </a:extLst>
          </p:cNvPr>
          <p:cNvPicPr>
            <a:picLocks noChangeAspect="1"/>
          </p:cNvPicPr>
          <p:nvPr/>
        </p:nvPicPr>
        <p:blipFill>
          <a:blip r:embed="rId2"/>
          <a:stretch>
            <a:fillRect/>
          </a:stretch>
        </p:blipFill>
        <p:spPr>
          <a:xfrm>
            <a:off x="796416" y="1480953"/>
            <a:ext cx="7251290" cy="4834192"/>
          </a:xfrm>
          <a:prstGeom prst="parallelogram">
            <a:avLst/>
          </a:prstGeom>
        </p:spPr>
      </p:pic>
      <p:grpSp>
        <p:nvGrpSpPr>
          <p:cNvPr id="11" name="Gruppieren 10">
            <a:extLst>
              <a:ext uri="{FF2B5EF4-FFF2-40B4-BE49-F238E27FC236}">
                <a16:creationId xmlns:a16="http://schemas.microsoft.com/office/drawing/2014/main" id="{31D55D2F-E6F4-C299-AF04-1C6E57219B4B}"/>
              </a:ext>
            </a:extLst>
          </p:cNvPr>
          <p:cNvGrpSpPr/>
          <p:nvPr/>
        </p:nvGrpSpPr>
        <p:grpSpPr>
          <a:xfrm>
            <a:off x="428836" y="-20900"/>
            <a:ext cx="1417725" cy="1572305"/>
            <a:chOff x="258675" y="665"/>
            <a:chExt cx="1758044" cy="1873022"/>
          </a:xfrm>
        </p:grpSpPr>
        <p:sp>
          <p:nvSpPr>
            <p:cNvPr id="12" name="Rechteck 11">
              <a:extLst>
                <a:ext uri="{FF2B5EF4-FFF2-40B4-BE49-F238E27FC236}">
                  <a16:creationId xmlns:a16="http://schemas.microsoft.com/office/drawing/2014/main" id="{B2FE6303-C64E-4C96-9EB0-9787D138B9EB}"/>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3" name="Oval 12">
              <a:extLst>
                <a:ext uri="{FF2B5EF4-FFF2-40B4-BE49-F238E27FC236}">
                  <a16:creationId xmlns:a16="http://schemas.microsoft.com/office/drawing/2014/main" id="{90022262-F4FC-4443-612F-4FEEEF26F1A7}"/>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Tree>
    <p:extLst>
      <p:ext uri="{BB962C8B-B14F-4D97-AF65-F5344CB8AC3E}">
        <p14:creationId xmlns:p14="http://schemas.microsoft.com/office/powerpoint/2010/main" val="42584626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rozess linear 1">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aphicFrame>
        <p:nvGraphicFramePr>
          <p:cNvPr id="8" name="Diagramm 7">
            <a:extLst>
              <a:ext uri="{FF2B5EF4-FFF2-40B4-BE49-F238E27FC236}">
                <a16:creationId xmlns:a16="http://schemas.microsoft.com/office/drawing/2014/main" id="{8113A037-B198-4331-1204-60C239705E3D}"/>
              </a:ext>
            </a:extLst>
          </p:cNvPr>
          <p:cNvGraphicFramePr/>
          <p:nvPr>
            <p:extLst>
              <p:ext uri="{D42A27DB-BD31-4B8C-83A1-F6EECF244321}">
                <p14:modId xmlns:p14="http://schemas.microsoft.com/office/powerpoint/2010/main" val="4016077053"/>
              </p:ext>
            </p:extLst>
          </p:nvPr>
        </p:nvGraphicFramePr>
        <p:xfrm>
          <a:off x="1554489" y="1607112"/>
          <a:ext cx="9478683" cy="42557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el 1">
            <a:extLst>
              <a:ext uri="{FF2B5EF4-FFF2-40B4-BE49-F238E27FC236}">
                <a16:creationId xmlns:a16="http://schemas.microsoft.com/office/drawing/2014/main" id="{A5184A88-7C83-EA99-FCC0-4ACAB4D63AF9}"/>
              </a:ext>
            </a:extLst>
          </p:cNvPr>
          <p:cNvSpPr>
            <a:spLocks noGrp="1"/>
          </p:cNvSpPr>
          <p:nvPr>
            <p:ph type="title"/>
          </p:nvPr>
        </p:nvSpPr>
        <p:spPr/>
        <p:txBody>
          <a:bodyPr/>
          <a:lstStyle/>
          <a:p>
            <a:r>
              <a:rPr lang="de-DE"/>
              <a:t>Mastertitelformat bearbeiten</a:t>
            </a:r>
          </a:p>
        </p:txBody>
      </p:sp>
      <p:sp>
        <p:nvSpPr>
          <p:cNvPr id="3" name="Textplatzhalter 11">
            <a:extLst>
              <a:ext uri="{FF2B5EF4-FFF2-40B4-BE49-F238E27FC236}">
                <a16:creationId xmlns:a16="http://schemas.microsoft.com/office/drawing/2014/main" id="{8CDD970B-450D-3411-438B-58EAA1FA1E83}"/>
              </a:ext>
            </a:extLst>
          </p:cNvPr>
          <p:cNvSpPr>
            <a:spLocks noGrp="1"/>
          </p:cNvSpPr>
          <p:nvPr>
            <p:ph type="body" sz="quarter" idx="13" hasCustomPrompt="1"/>
          </p:nvPr>
        </p:nvSpPr>
        <p:spPr>
          <a:xfrm>
            <a:off x="2329958" y="3503209"/>
            <a:ext cx="2357437" cy="463550"/>
          </a:xfrm>
        </p:spPr>
        <p:txBody>
          <a:bodyPr anchor="ctr">
            <a:noAutofit/>
          </a:bodyPr>
          <a:lstStyle>
            <a:lvl1pPr marL="0" indent="0" algn="ctr">
              <a:buNone/>
              <a:defRPr sz="3600">
                <a:solidFill>
                  <a:schemeClr val="bg1"/>
                </a:solidFill>
              </a:defRPr>
            </a:lvl1pPr>
          </a:lstStyle>
          <a:p>
            <a:pPr lvl="0"/>
            <a:r>
              <a:rPr lang="de-DE"/>
              <a:t>Text</a:t>
            </a:r>
          </a:p>
        </p:txBody>
      </p:sp>
      <p:sp>
        <p:nvSpPr>
          <p:cNvPr id="4" name="Textplatzhalter 11">
            <a:extLst>
              <a:ext uri="{FF2B5EF4-FFF2-40B4-BE49-F238E27FC236}">
                <a16:creationId xmlns:a16="http://schemas.microsoft.com/office/drawing/2014/main" id="{185084F0-4CB0-5652-47A8-92040ACA5C47}"/>
              </a:ext>
            </a:extLst>
          </p:cNvPr>
          <p:cNvSpPr>
            <a:spLocks noGrp="1"/>
          </p:cNvSpPr>
          <p:nvPr>
            <p:ph type="body" sz="quarter" idx="14" hasCustomPrompt="1"/>
          </p:nvPr>
        </p:nvSpPr>
        <p:spPr>
          <a:xfrm>
            <a:off x="5349838" y="3510183"/>
            <a:ext cx="2357437" cy="463550"/>
          </a:xfrm>
        </p:spPr>
        <p:txBody>
          <a:bodyPr anchor="ctr">
            <a:noAutofit/>
          </a:bodyPr>
          <a:lstStyle>
            <a:lvl1pPr marL="0" indent="0" algn="ctr">
              <a:buNone/>
              <a:defRPr sz="3600">
                <a:solidFill>
                  <a:schemeClr val="bg1"/>
                </a:solidFill>
              </a:defRPr>
            </a:lvl1pPr>
          </a:lstStyle>
          <a:p>
            <a:pPr lvl="0"/>
            <a:r>
              <a:rPr lang="de-DE"/>
              <a:t>Text</a:t>
            </a:r>
          </a:p>
        </p:txBody>
      </p:sp>
      <p:sp>
        <p:nvSpPr>
          <p:cNvPr id="5" name="Textplatzhalter 11">
            <a:extLst>
              <a:ext uri="{FF2B5EF4-FFF2-40B4-BE49-F238E27FC236}">
                <a16:creationId xmlns:a16="http://schemas.microsoft.com/office/drawing/2014/main" id="{E4231AF6-6897-4894-DA0B-384DE79155CB}"/>
              </a:ext>
            </a:extLst>
          </p:cNvPr>
          <p:cNvSpPr>
            <a:spLocks noGrp="1"/>
          </p:cNvSpPr>
          <p:nvPr>
            <p:ph type="body" sz="quarter" idx="15" hasCustomPrompt="1"/>
          </p:nvPr>
        </p:nvSpPr>
        <p:spPr>
          <a:xfrm>
            <a:off x="8369719" y="3503209"/>
            <a:ext cx="2357437" cy="463550"/>
          </a:xfrm>
        </p:spPr>
        <p:txBody>
          <a:bodyPr anchor="ctr">
            <a:noAutofit/>
          </a:bodyPr>
          <a:lstStyle>
            <a:lvl1pPr marL="0" indent="0" algn="ctr">
              <a:buNone/>
              <a:defRPr sz="3600">
                <a:solidFill>
                  <a:schemeClr val="bg1"/>
                </a:solidFill>
              </a:defRPr>
            </a:lvl1pPr>
          </a:lstStyle>
          <a:p>
            <a:pPr lvl="0"/>
            <a:r>
              <a:rPr lang="de-DE"/>
              <a:t>Text</a:t>
            </a:r>
          </a:p>
        </p:txBody>
      </p:sp>
    </p:spTree>
    <p:extLst>
      <p:ext uri="{BB962C8B-B14F-4D97-AF65-F5344CB8AC3E}">
        <p14:creationId xmlns:p14="http://schemas.microsoft.com/office/powerpoint/2010/main" val="29927981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Entwicklun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D547D70-2D67-0E66-F275-AC282F61B5CD}"/>
              </a:ext>
            </a:extLst>
          </p:cNvPr>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endParaRPr lang="de-DE"/>
          </a:p>
        </p:txBody>
      </p:sp>
      <p:sp>
        <p:nvSpPr>
          <p:cNvPr id="4" name="Foliennummernplatzhalter 3">
            <a:extLst>
              <a:ext uri="{FF2B5EF4-FFF2-40B4-BE49-F238E27FC236}">
                <a16:creationId xmlns:a16="http://schemas.microsoft.com/office/drawing/2014/main" id="{52A31A67-FB48-1087-51B8-024C962ADE57}"/>
              </a:ext>
            </a:extLst>
          </p:cNvPr>
          <p:cNvSpPr>
            <a:spLocks noGrp="1"/>
          </p:cNvSpPr>
          <p:nvPr>
            <p:ph type="sldNum" sz="quarter" idx="12"/>
          </p:nvPr>
        </p:nvSpPr>
        <p:spPr>
          <a:xfrm>
            <a:off x="8884540" y="6428030"/>
            <a:ext cx="2743200" cy="365125"/>
          </a:xfrm>
          <a:prstGeom prst="rect">
            <a:avLst/>
          </a:prstGeom>
        </p:spPr>
        <p:txBody>
          <a:bodyPr/>
          <a:lstStyle>
            <a:lvl1pPr>
              <a:defRPr>
                <a:latin typeface="Calibri" panose="020F0502020204030204" pitchFamily="34" charset="0"/>
                <a:cs typeface="Calibri" panose="020F0502020204030204" pitchFamily="34" charset="0"/>
              </a:defRPr>
            </a:lvl1pPr>
          </a:lstStyle>
          <a:p>
            <a:fld id="{BB2F398C-CF87-4EBA-A79F-B9055E9B2140}" type="slidenum">
              <a:rPr lang="de-DE" smtClean="0"/>
              <a:t>‹#›</a:t>
            </a:fld>
            <a:endParaRPr lang="de-DE"/>
          </a:p>
        </p:txBody>
      </p:sp>
      <p:sp>
        <p:nvSpPr>
          <p:cNvPr id="2" name="Inhaltsplatzhalter 2">
            <a:extLst>
              <a:ext uri="{FF2B5EF4-FFF2-40B4-BE49-F238E27FC236}">
                <a16:creationId xmlns:a16="http://schemas.microsoft.com/office/drawing/2014/main" id="{A7753E51-ACA4-D28E-0852-627E9EF67087}"/>
              </a:ext>
            </a:extLst>
          </p:cNvPr>
          <p:cNvSpPr>
            <a:spLocks noGrp="1"/>
          </p:cNvSpPr>
          <p:nvPr>
            <p:ph idx="1" hasCustomPrompt="1"/>
          </p:nvPr>
        </p:nvSpPr>
        <p:spPr>
          <a:xfrm>
            <a:off x="696000" y="2002866"/>
            <a:ext cx="10800000" cy="630940"/>
          </a:xfrm>
        </p:spPr>
        <p:txBody>
          <a:bodyPr/>
          <a:lstStyle>
            <a:lvl1pPr marL="0" indent="0" algn="ctr">
              <a:buNone/>
              <a:defRPr>
                <a:latin typeface="Calibri" panose="020F0502020204030204" pitchFamily="34" charset="0"/>
                <a:cs typeface="Calibri" panose="020F0502020204030204" pitchFamily="34" charset="0"/>
              </a:defRPr>
            </a:lvl1pPr>
          </a:lstStyle>
          <a:p>
            <a:pPr marL="0" indent="0" algn="ctr">
              <a:buNone/>
            </a:pPr>
            <a:r>
              <a:rPr lang="de-DE" b="1"/>
              <a:t>Überschrift einfügen</a:t>
            </a:r>
          </a:p>
        </p:txBody>
      </p:sp>
      <p:pic>
        <p:nvPicPr>
          <p:cNvPr id="5" name="Grafik 4" descr="Mann und Frau">
            <a:extLst>
              <a:ext uri="{FF2B5EF4-FFF2-40B4-BE49-F238E27FC236}">
                <a16:creationId xmlns:a16="http://schemas.microsoft.com/office/drawing/2014/main" id="{62810666-5C1F-3A3D-E69B-BBADE705113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5462084" y="2834856"/>
            <a:ext cx="1243008" cy="1243008"/>
          </a:xfrm>
          <a:prstGeom prst="rect">
            <a:avLst/>
          </a:prstGeom>
        </p:spPr>
      </p:pic>
      <p:pic>
        <p:nvPicPr>
          <p:cNvPr id="6" name="Grafik 5" descr="Gruppe">
            <a:extLst>
              <a:ext uri="{FF2B5EF4-FFF2-40B4-BE49-F238E27FC236}">
                <a16:creationId xmlns:a16="http://schemas.microsoft.com/office/drawing/2014/main" id="{EDFBAC23-BFE0-0417-223B-A1362C03D6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55365" y="2546417"/>
            <a:ext cx="1819888" cy="1819887"/>
          </a:xfrm>
          <a:prstGeom prst="rect">
            <a:avLst/>
          </a:prstGeom>
        </p:spPr>
      </p:pic>
      <p:pic>
        <p:nvPicPr>
          <p:cNvPr id="7" name="Grafik 6" descr="Mann">
            <a:extLst>
              <a:ext uri="{FF2B5EF4-FFF2-40B4-BE49-F238E27FC236}">
                <a16:creationId xmlns:a16="http://schemas.microsoft.com/office/drawing/2014/main" id="{81EF690E-709B-B7CC-8A8C-D74050BC7D7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36866" y="2891358"/>
            <a:ext cx="1130007" cy="1130007"/>
          </a:xfrm>
          <a:prstGeom prst="rect">
            <a:avLst/>
          </a:prstGeom>
        </p:spPr>
      </p:pic>
      <p:sp>
        <p:nvSpPr>
          <p:cNvPr id="8" name="Eingebuchteter Richtungspfeil 7">
            <a:extLst>
              <a:ext uri="{FF2B5EF4-FFF2-40B4-BE49-F238E27FC236}">
                <a16:creationId xmlns:a16="http://schemas.microsoft.com/office/drawing/2014/main" id="{0685C9B1-F2B0-2C66-3507-28F13C48E1D3}"/>
              </a:ext>
            </a:extLst>
          </p:cNvPr>
          <p:cNvSpPr/>
          <p:nvPr/>
        </p:nvSpPr>
        <p:spPr>
          <a:xfrm>
            <a:off x="671176" y="4489432"/>
            <a:ext cx="3461387" cy="10303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schemeClr val="tx1"/>
              </a:solidFill>
              <a:latin typeface="Calibri" panose="020F0502020204030204" pitchFamily="34" charset="0"/>
              <a:cs typeface="Calibri" panose="020F0502020204030204" pitchFamily="34" charset="0"/>
            </a:endParaRPr>
          </a:p>
          <a:p>
            <a:pPr algn="ctr"/>
            <a:endParaRPr lang="de-DE" sz="1351">
              <a:solidFill>
                <a:schemeClr val="tx1"/>
              </a:solidFill>
              <a:latin typeface="Calibri" panose="020F0502020204030204" pitchFamily="34" charset="0"/>
              <a:cs typeface="Calibri" panose="020F0502020204030204" pitchFamily="34" charset="0"/>
            </a:endParaRPr>
          </a:p>
        </p:txBody>
      </p:sp>
      <p:sp>
        <p:nvSpPr>
          <p:cNvPr id="9" name="Eingebuchteter Richtungspfeil 8">
            <a:extLst>
              <a:ext uri="{FF2B5EF4-FFF2-40B4-BE49-F238E27FC236}">
                <a16:creationId xmlns:a16="http://schemas.microsoft.com/office/drawing/2014/main" id="{34279E12-DF69-0681-86B2-38770DA40A06}"/>
              </a:ext>
            </a:extLst>
          </p:cNvPr>
          <p:cNvSpPr/>
          <p:nvPr/>
        </p:nvSpPr>
        <p:spPr>
          <a:xfrm>
            <a:off x="8034614" y="4489432"/>
            <a:ext cx="3461387" cy="10303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schemeClr val="tx1"/>
              </a:solidFill>
              <a:latin typeface="Calibri" panose="020F0502020204030204" pitchFamily="34" charset="0"/>
              <a:cs typeface="Calibri" panose="020F0502020204030204" pitchFamily="34" charset="0"/>
            </a:endParaRPr>
          </a:p>
          <a:p>
            <a:pPr algn="ctr"/>
            <a:endParaRPr lang="de-DE" sz="1351">
              <a:solidFill>
                <a:schemeClr val="tx1"/>
              </a:solidFill>
              <a:latin typeface="Calibri" panose="020F0502020204030204" pitchFamily="34" charset="0"/>
              <a:cs typeface="Calibri" panose="020F0502020204030204" pitchFamily="34" charset="0"/>
            </a:endParaRPr>
          </a:p>
        </p:txBody>
      </p:sp>
      <p:sp>
        <p:nvSpPr>
          <p:cNvPr id="10" name="Eingebuchteter Richtungspfeil 9">
            <a:extLst>
              <a:ext uri="{FF2B5EF4-FFF2-40B4-BE49-F238E27FC236}">
                <a16:creationId xmlns:a16="http://schemas.microsoft.com/office/drawing/2014/main" id="{09CDA0CD-C7BB-0E34-AD62-0B3A6BEE13A3}"/>
              </a:ext>
            </a:extLst>
          </p:cNvPr>
          <p:cNvSpPr/>
          <p:nvPr/>
        </p:nvSpPr>
        <p:spPr>
          <a:xfrm>
            <a:off x="4352896" y="4489430"/>
            <a:ext cx="3461387" cy="10303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schemeClr val="tx1"/>
              </a:solidFill>
              <a:latin typeface="Calibri" panose="020F0502020204030204" pitchFamily="34" charset="0"/>
              <a:cs typeface="Calibri" panose="020F0502020204030204" pitchFamily="34" charset="0"/>
            </a:endParaRPr>
          </a:p>
          <a:p>
            <a:pPr algn="ctr"/>
            <a:endParaRPr lang="de-DE" sz="1351">
              <a:solidFill>
                <a:schemeClr val="tx1"/>
              </a:solidFill>
              <a:latin typeface="Calibri" panose="020F0502020204030204" pitchFamily="34" charset="0"/>
              <a:cs typeface="Calibri" panose="020F0502020204030204" pitchFamily="34" charset="0"/>
            </a:endParaRPr>
          </a:p>
        </p:txBody>
      </p:sp>
      <p:sp>
        <p:nvSpPr>
          <p:cNvPr id="11" name="Titel 10">
            <a:extLst>
              <a:ext uri="{FF2B5EF4-FFF2-40B4-BE49-F238E27FC236}">
                <a16:creationId xmlns:a16="http://schemas.microsoft.com/office/drawing/2014/main" id="{162146C5-E7AC-3B47-335C-CF9A982CAA57}"/>
              </a:ext>
            </a:extLst>
          </p:cNvPr>
          <p:cNvSpPr>
            <a:spLocks noGrp="1"/>
          </p:cNvSpPr>
          <p:nvPr>
            <p:ph type="title"/>
          </p:nvPr>
        </p:nvSpPr>
        <p:spPr/>
        <p:txBody>
          <a:bodyPr/>
          <a:lstStyle/>
          <a:p>
            <a:r>
              <a:rPr lang="de-DE"/>
              <a:t>Mastertitelformat bearbeiten</a:t>
            </a:r>
          </a:p>
        </p:txBody>
      </p:sp>
      <p:sp>
        <p:nvSpPr>
          <p:cNvPr id="12" name="Textplatzhalter 11">
            <a:extLst>
              <a:ext uri="{FF2B5EF4-FFF2-40B4-BE49-F238E27FC236}">
                <a16:creationId xmlns:a16="http://schemas.microsoft.com/office/drawing/2014/main" id="{B9C9411F-4D1A-D34E-D856-D2D2E5E8C294}"/>
              </a:ext>
            </a:extLst>
          </p:cNvPr>
          <p:cNvSpPr>
            <a:spLocks noGrp="1"/>
          </p:cNvSpPr>
          <p:nvPr>
            <p:ph type="body" sz="quarter" idx="13" hasCustomPrompt="1"/>
          </p:nvPr>
        </p:nvSpPr>
        <p:spPr>
          <a:xfrm>
            <a:off x="1223150" y="4772811"/>
            <a:ext cx="2357437" cy="463550"/>
          </a:xfrm>
        </p:spPr>
        <p:txBody>
          <a:bodyPr anchor="ctr"/>
          <a:lstStyle>
            <a:lvl1pPr marL="0" indent="0" algn="ctr">
              <a:buNone/>
              <a:defRPr/>
            </a:lvl1pPr>
          </a:lstStyle>
          <a:p>
            <a:pPr lvl="0"/>
            <a:r>
              <a:rPr lang="de-DE"/>
              <a:t>Text</a:t>
            </a:r>
          </a:p>
        </p:txBody>
      </p:sp>
      <p:sp>
        <p:nvSpPr>
          <p:cNvPr id="13" name="Textplatzhalter 11">
            <a:extLst>
              <a:ext uri="{FF2B5EF4-FFF2-40B4-BE49-F238E27FC236}">
                <a16:creationId xmlns:a16="http://schemas.microsoft.com/office/drawing/2014/main" id="{ABB0B241-DC48-CFB3-CFF1-B525309BB544}"/>
              </a:ext>
            </a:extLst>
          </p:cNvPr>
          <p:cNvSpPr>
            <a:spLocks noGrp="1"/>
          </p:cNvSpPr>
          <p:nvPr>
            <p:ph type="body" sz="quarter" idx="14" hasCustomPrompt="1"/>
          </p:nvPr>
        </p:nvSpPr>
        <p:spPr>
          <a:xfrm>
            <a:off x="4917281" y="4772811"/>
            <a:ext cx="2357437" cy="463550"/>
          </a:xfrm>
        </p:spPr>
        <p:txBody>
          <a:bodyPr anchor="ctr"/>
          <a:lstStyle>
            <a:lvl1pPr marL="0" indent="0" algn="ctr">
              <a:buNone/>
              <a:defRPr/>
            </a:lvl1pPr>
          </a:lstStyle>
          <a:p>
            <a:pPr lvl="0"/>
            <a:r>
              <a:rPr lang="de-DE"/>
              <a:t>Text</a:t>
            </a:r>
          </a:p>
        </p:txBody>
      </p:sp>
      <p:sp>
        <p:nvSpPr>
          <p:cNvPr id="14" name="Textplatzhalter 11">
            <a:extLst>
              <a:ext uri="{FF2B5EF4-FFF2-40B4-BE49-F238E27FC236}">
                <a16:creationId xmlns:a16="http://schemas.microsoft.com/office/drawing/2014/main" id="{67D68735-8EC6-272E-DD06-C5618F89124A}"/>
              </a:ext>
            </a:extLst>
          </p:cNvPr>
          <p:cNvSpPr>
            <a:spLocks noGrp="1"/>
          </p:cNvSpPr>
          <p:nvPr>
            <p:ph type="body" sz="quarter" idx="15" hasCustomPrompt="1"/>
          </p:nvPr>
        </p:nvSpPr>
        <p:spPr>
          <a:xfrm>
            <a:off x="8612155" y="4772811"/>
            <a:ext cx="2357437" cy="463550"/>
          </a:xfrm>
        </p:spPr>
        <p:txBody>
          <a:bodyPr anchor="ctr"/>
          <a:lstStyle>
            <a:lvl1pPr marL="0" indent="0" algn="ctr">
              <a:buNone/>
              <a:defRPr/>
            </a:lvl1pPr>
          </a:lstStyle>
          <a:p>
            <a:pPr lvl="0"/>
            <a:r>
              <a:rPr lang="de-DE"/>
              <a:t>Text</a:t>
            </a:r>
          </a:p>
        </p:txBody>
      </p:sp>
    </p:spTree>
    <p:extLst>
      <p:ext uri="{BB962C8B-B14F-4D97-AF65-F5344CB8AC3E}">
        <p14:creationId xmlns:p14="http://schemas.microsoft.com/office/powerpoint/2010/main" val="41210371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rozess 2 - linear">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36" name="Gruppieren 35">
            <a:extLst>
              <a:ext uri="{FF2B5EF4-FFF2-40B4-BE49-F238E27FC236}">
                <a16:creationId xmlns:a16="http://schemas.microsoft.com/office/drawing/2014/main" id="{92DE7E05-C807-B8FB-5163-E01B279B42E4}"/>
              </a:ext>
            </a:extLst>
          </p:cNvPr>
          <p:cNvGrpSpPr>
            <a:grpSpLocks noChangeAspect="1"/>
          </p:cNvGrpSpPr>
          <p:nvPr/>
        </p:nvGrpSpPr>
        <p:grpSpPr>
          <a:xfrm>
            <a:off x="1356679" y="1709445"/>
            <a:ext cx="6600108" cy="4173195"/>
            <a:chOff x="1356678" y="2990849"/>
            <a:chExt cx="3048000" cy="1927226"/>
          </a:xfrm>
        </p:grpSpPr>
        <p:sp>
          <p:nvSpPr>
            <p:cNvPr id="2" name="Rectangle 211">
              <a:extLst>
                <a:ext uri="{FF2B5EF4-FFF2-40B4-BE49-F238E27FC236}">
                  <a16:creationId xmlns:a16="http://schemas.microsoft.com/office/drawing/2014/main" id="{EE74433E-8B20-88F8-16BC-8059F49E5C8B}"/>
                </a:ext>
                <a:ext uri="{C183D7F6-B498-43B3-948B-1728B52AA6E4}">
                  <adec:decorative xmlns:adec="http://schemas.microsoft.com/office/drawing/2017/decorative" val="1"/>
                </a:ext>
              </a:extLst>
            </p:cNvPr>
            <p:cNvSpPr>
              <a:spLocks noChangeArrowheads="1"/>
            </p:cNvSpPr>
            <p:nvPr/>
          </p:nvSpPr>
          <p:spPr bwMode="auto">
            <a:xfrm>
              <a:off x="1356678" y="2990850"/>
              <a:ext cx="1444625" cy="438150"/>
            </a:xfrm>
            <a:prstGeom prst="rect">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Rectangle 212">
              <a:extLst>
                <a:ext uri="{FF2B5EF4-FFF2-40B4-BE49-F238E27FC236}">
                  <a16:creationId xmlns:a16="http://schemas.microsoft.com/office/drawing/2014/main" id="{4E1BB01F-5BE6-8901-501B-99D05A9ED5B5}"/>
                </a:ext>
                <a:ext uri="{C183D7F6-B498-43B3-948B-1728B52AA6E4}">
                  <adec:decorative xmlns:adec="http://schemas.microsoft.com/office/drawing/2017/decorative" val="1"/>
                </a:ext>
              </a:extLst>
            </p:cNvPr>
            <p:cNvSpPr>
              <a:spLocks noChangeArrowheads="1"/>
            </p:cNvSpPr>
            <p:nvPr/>
          </p:nvSpPr>
          <p:spPr bwMode="auto">
            <a:xfrm>
              <a:off x="1356678" y="2990850"/>
              <a:ext cx="14446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 name="Rectangle 213">
              <a:extLst>
                <a:ext uri="{FF2B5EF4-FFF2-40B4-BE49-F238E27FC236}">
                  <a16:creationId xmlns:a16="http://schemas.microsoft.com/office/drawing/2014/main" id="{FE8BD60B-16CF-5F88-38BD-05B7D23E48A3}"/>
                </a:ext>
                <a:ext uri="{C183D7F6-B498-43B3-948B-1728B52AA6E4}">
                  <adec:decorative xmlns:adec="http://schemas.microsoft.com/office/drawing/2017/decorative" val="1"/>
                </a:ext>
              </a:extLst>
            </p:cNvPr>
            <p:cNvSpPr>
              <a:spLocks noChangeArrowheads="1"/>
            </p:cNvSpPr>
            <p:nvPr/>
          </p:nvSpPr>
          <p:spPr bwMode="auto">
            <a:xfrm>
              <a:off x="1356678" y="3486150"/>
              <a:ext cx="1444625" cy="438150"/>
            </a:xfrm>
            <a:prstGeom prst="rect">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Rectangle 214">
              <a:extLst>
                <a:ext uri="{FF2B5EF4-FFF2-40B4-BE49-F238E27FC236}">
                  <a16:creationId xmlns:a16="http://schemas.microsoft.com/office/drawing/2014/main" id="{12BC1996-88AE-660D-B770-12E00A6EA6A5}"/>
                </a:ext>
                <a:ext uri="{C183D7F6-B498-43B3-948B-1728B52AA6E4}">
                  <adec:decorative xmlns:adec="http://schemas.microsoft.com/office/drawing/2017/decorative" val="1"/>
                </a:ext>
              </a:extLst>
            </p:cNvPr>
            <p:cNvSpPr>
              <a:spLocks noChangeArrowheads="1"/>
            </p:cNvSpPr>
            <p:nvPr/>
          </p:nvSpPr>
          <p:spPr bwMode="auto">
            <a:xfrm>
              <a:off x="1356678" y="3486150"/>
              <a:ext cx="14446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8" name="Rectangle 215">
              <a:extLst>
                <a:ext uri="{FF2B5EF4-FFF2-40B4-BE49-F238E27FC236}">
                  <a16:creationId xmlns:a16="http://schemas.microsoft.com/office/drawing/2014/main" id="{1860AE52-EA7B-9753-592A-D0F7C48A5B94}"/>
                </a:ext>
                <a:ext uri="{C183D7F6-B498-43B3-948B-1728B52AA6E4}">
                  <adec:decorative xmlns:adec="http://schemas.microsoft.com/office/drawing/2017/decorative" val="1"/>
                </a:ext>
              </a:extLst>
            </p:cNvPr>
            <p:cNvSpPr>
              <a:spLocks noChangeArrowheads="1"/>
            </p:cNvSpPr>
            <p:nvPr/>
          </p:nvSpPr>
          <p:spPr bwMode="auto">
            <a:xfrm>
              <a:off x="1356678" y="3984625"/>
              <a:ext cx="1444625" cy="438150"/>
            </a:xfrm>
            <a:prstGeom prst="rect">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9" name="Rectangle 216">
              <a:extLst>
                <a:ext uri="{FF2B5EF4-FFF2-40B4-BE49-F238E27FC236}">
                  <a16:creationId xmlns:a16="http://schemas.microsoft.com/office/drawing/2014/main" id="{3B092426-7427-AF25-F6A9-96B6AD8D6785}"/>
                </a:ext>
                <a:ext uri="{C183D7F6-B498-43B3-948B-1728B52AA6E4}">
                  <adec:decorative xmlns:adec="http://schemas.microsoft.com/office/drawing/2017/decorative" val="1"/>
                </a:ext>
              </a:extLst>
            </p:cNvPr>
            <p:cNvSpPr>
              <a:spLocks noChangeArrowheads="1"/>
            </p:cNvSpPr>
            <p:nvPr/>
          </p:nvSpPr>
          <p:spPr bwMode="auto">
            <a:xfrm>
              <a:off x="1356678" y="3984625"/>
              <a:ext cx="14446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Rectangle 217">
              <a:extLst>
                <a:ext uri="{FF2B5EF4-FFF2-40B4-BE49-F238E27FC236}">
                  <a16:creationId xmlns:a16="http://schemas.microsoft.com/office/drawing/2014/main" id="{56070A93-6FFC-2F37-A2FC-168504F31EAB}"/>
                </a:ext>
                <a:ext uri="{C183D7F6-B498-43B3-948B-1728B52AA6E4}">
                  <adec:decorative xmlns:adec="http://schemas.microsoft.com/office/drawing/2017/decorative" val="1"/>
                </a:ext>
              </a:extLst>
            </p:cNvPr>
            <p:cNvSpPr>
              <a:spLocks noChangeArrowheads="1"/>
            </p:cNvSpPr>
            <p:nvPr/>
          </p:nvSpPr>
          <p:spPr bwMode="auto">
            <a:xfrm>
              <a:off x="1356678" y="4479925"/>
              <a:ext cx="1444625" cy="43815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1" name="Rectangle 218">
              <a:extLst>
                <a:ext uri="{FF2B5EF4-FFF2-40B4-BE49-F238E27FC236}">
                  <a16:creationId xmlns:a16="http://schemas.microsoft.com/office/drawing/2014/main" id="{C66B253F-121E-4353-65BF-EDBF96DBB7C3}"/>
                </a:ext>
                <a:ext uri="{C183D7F6-B498-43B3-948B-1728B52AA6E4}">
                  <adec:decorative xmlns:adec="http://schemas.microsoft.com/office/drawing/2017/decorative" val="1"/>
                </a:ext>
              </a:extLst>
            </p:cNvPr>
            <p:cNvSpPr>
              <a:spLocks noChangeArrowheads="1"/>
            </p:cNvSpPr>
            <p:nvPr/>
          </p:nvSpPr>
          <p:spPr bwMode="auto">
            <a:xfrm>
              <a:off x="1356678" y="4479925"/>
              <a:ext cx="14446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2" name="Freeform 235">
              <a:extLst>
                <a:ext uri="{FF2B5EF4-FFF2-40B4-BE49-F238E27FC236}">
                  <a16:creationId xmlns:a16="http://schemas.microsoft.com/office/drawing/2014/main" id="{C395E0E3-E112-5CC3-300D-BF97CD7E5A62}"/>
                </a:ext>
                <a:ext uri="{C183D7F6-B498-43B3-948B-1728B52AA6E4}">
                  <adec:decorative xmlns:adec="http://schemas.microsoft.com/office/drawing/2017/decorative" val="1"/>
                </a:ext>
              </a:extLst>
            </p:cNvPr>
            <p:cNvSpPr>
              <a:spLocks/>
            </p:cNvSpPr>
            <p:nvPr/>
          </p:nvSpPr>
          <p:spPr bwMode="auto">
            <a:xfrm>
              <a:off x="2801303" y="2990850"/>
              <a:ext cx="635000" cy="784225"/>
            </a:xfrm>
            <a:custGeom>
              <a:avLst/>
              <a:gdLst>
                <a:gd name="T0" fmla="*/ 0 w 400"/>
                <a:gd name="T1" fmla="*/ 276 h 494"/>
                <a:gd name="T2" fmla="*/ 400 w 400"/>
                <a:gd name="T3" fmla="*/ 494 h 494"/>
                <a:gd name="T4" fmla="*/ 400 w 400"/>
                <a:gd name="T5" fmla="*/ 410 h 494"/>
                <a:gd name="T6" fmla="*/ 0 w 400"/>
                <a:gd name="T7" fmla="*/ 0 h 494"/>
                <a:gd name="T8" fmla="*/ 0 w 400"/>
                <a:gd name="T9" fmla="*/ 276 h 494"/>
              </a:gdLst>
              <a:ahLst/>
              <a:cxnLst>
                <a:cxn ang="0">
                  <a:pos x="T0" y="T1"/>
                </a:cxn>
                <a:cxn ang="0">
                  <a:pos x="T2" y="T3"/>
                </a:cxn>
                <a:cxn ang="0">
                  <a:pos x="T4" y="T5"/>
                </a:cxn>
                <a:cxn ang="0">
                  <a:pos x="T6" y="T7"/>
                </a:cxn>
                <a:cxn ang="0">
                  <a:pos x="T8" y="T9"/>
                </a:cxn>
              </a:cxnLst>
              <a:rect l="0" t="0" r="r" b="b"/>
              <a:pathLst>
                <a:path w="400" h="494">
                  <a:moveTo>
                    <a:pt x="0" y="276"/>
                  </a:moveTo>
                  <a:lnTo>
                    <a:pt x="400" y="494"/>
                  </a:lnTo>
                  <a:lnTo>
                    <a:pt x="400" y="410"/>
                  </a:lnTo>
                  <a:lnTo>
                    <a:pt x="0" y="0"/>
                  </a:lnTo>
                  <a:lnTo>
                    <a:pt x="0" y="276"/>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3" name="Freeform 236">
              <a:extLst>
                <a:ext uri="{FF2B5EF4-FFF2-40B4-BE49-F238E27FC236}">
                  <a16:creationId xmlns:a16="http://schemas.microsoft.com/office/drawing/2014/main" id="{9E71D5DA-5C69-EF2B-B0BD-E5AC389F1997}"/>
                </a:ext>
                <a:ext uri="{C183D7F6-B498-43B3-948B-1728B52AA6E4}">
                  <adec:decorative xmlns:adec="http://schemas.microsoft.com/office/drawing/2017/decorative" val="1"/>
                </a:ext>
              </a:extLst>
            </p:cNvPr>
            <p:cNvSpPr>
              <a:spLocks/>
            </p:cNvSpPr>
            <p:nvPr/>
          </p:nvSpPr>
          <p:spPr bwMode="auto">
            <a:xfrm>
              <a:off x="2801303" y="2990850"/>
              <a:ext cx="635000" cy="784225"/>
            </a:xfrm>
            <a:custGeom>
              <a:avLst/>
              <a:gdLst>
                <a:gd name="T0" fmla="*/ 0 w 400"/>
                <a:gd name="T1" fmla="*/ 276 h 494"/>
                <a:gd name="T2" fmla="*/ 400 w 400"/>
                <a:gd name="T3" fmla="*/ 494 h 494"/>
                <a:gd name="T4" fmla="*/ 400 w 400"/>
                <a:gd name="T5" fmla="*/ 410 h 494"/>
                <a:gd name="T6" fmla="*/ 0 w 400"/>
                <a:gd name="T7" fmla="*/ 0 h 494"/>
                <a:gd name="T8" fmla="*/ 0 w 400"/>
                <a:gd name="T9" fmla="*/ 276 h 494"/>
              </a:gdLst>
              <a:ahLst/>
              <a:cxnLst>
                <a:cxn ang="0">
                  <a:pos x="T0" y="T1"/>
                </a:cxn>
                <a:cxn ang="0">
                  <a:pos x="T2" y="T3"/>
                </a:cxn>
                <a:cxn ang="0">
                  <a:pos x="T4" y="T5"/>
                </a:cxn>
                <a:cxn ang="0">
                  <a:pos x="T6" y="T7"/>
                </a:cxn>
                <a:cxn ang="0">
                  <a:pos x="T8" y="T9"/>
                </a:cxn>
              </a:cxnLst>
              <a:rect l="0" t="0" r="r" b="b"/>
              <a:pathLst>
                <a:path w="400" h="494">
                  <a:moveTo>
                    <a:pt x="0" y="276"/>
                  </a:moveTo>
                  <a:lnTo>
                    <a:pt x="400" y="494"/>
                  </a:lnTo>
                  <a:lnTo>
                    <a:pt x="400" y="410"/>
                  </a:lnTo>
                  <a:lnTo>
                    <a:pt x="0" y="0"/>
                  </a:lnTo>
                  <a:lnTo>
                    <a:pt x="0" y="2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4" name="Freeform 237">
              <a:extLst>
                <a:ext uri="{FF2B5EF4-FFF2-40B4-BE49-F238E27FC236}">
                  <a16:creationId xmlns:a16="http://schemas.microsoft.com/office/drawing/2014/main" id="{4130C25F-1AFD-236F-FF35-206308319370}"/>
                </a:ext>
                <a:ext uri="{C183D7F6-B498-43B3-948B-1728B52AA6E4}">
                  <adec:decorative xmlns:adec="http://schemas.microsoft.com/office/drawing/2017/decorative" val="1"/>
                </a:ext>
              </a:extLst>
            </p:cNvPr>
            <p:cNvSpPr>
              <a:spLocks/>
            </p:cNvSpPr>
            <p:nvPr/>
          </p:nvSpPr>
          <p:spPr bwMode="auto">
            <a:xfrm>
              <a:off x="2801303" y="3486150"/>
              <a:ext cx="635000" cy="454025"/>
            </a:xfrm>
            <a:custGeom>
              <a:avLst/>
              <a:gdLst>
                <a:gd name="T0" fmla="*/ 0 w 400"/>
                <a:gd name="T1" fmla="*/ 276 h 286"/>
                <a:gd name="T2" fmla="*/ 400 w 400"/>
                <a:gd name="T3" fmla="*/ 286 h 286"/>
                <a:gd name="T4" fmla="*/ 400 w 400"/>
                <a:gd name="T5" fmla="*/ 200 h 286"/>
                <a:gd name="T6" fmla="*/ 0 w 400"/>
                <a:gd name="T7" fmla="*/ 0 h 286"/>
                <a:gd name="T8" fmla="*/ 0 w 400"/>
                <a:gd name="T9" fmla="*/ 276 h 286"/>
              </a:gdLst>
              <a:ahLst/>
              <a:cxnLst>
                <a:cxn ang="0">
                  <a:pos x="T0" y="T1"/>
                </a:cxn>
                <a:cxn ang="0">
                  <a:pos x="T2" y="T3"/>
                </a:cxn>
                <a:cxn ang="0">
                  <a:pos x="T4" y="T5"/>
                </a:cxn>
                <a:cxn ang="0">
                  <a:pos x="T6" y="T7"/>
                </a:cxn>
                <a:cxn ang="0">
                  <a:pos x="T8" y="T9"/>
                </a:cxn>
              </a:cxnLst>
              <a:rect l="0" t="0" r="r" b="b"/>
              <a:pathLst>
                <a:path w="400" h="286">
                  <a:moveTo>
                    <a:pt x="0" y="276"/>
                  </a:moveTo>
                  <a:lnTo>
                    <a:pt x="400" y="286"/>
                  </a:lnTo>
                  <a:lnTo>
                    <a:pt x="400" y="200"/>
                  </a:lnTo>
                  <a:lnTo>
                    <a:pt x="0" y="0"/>
                  </a:lnTo>
                  <a:lnTo>
                    <a:pt x="0" y="276"/>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5" name="Freeform 238">
              <a:extLst>
                <a:ext uri="{FF2B5EF4-FFF2-40B4-BE49-F238E27FC236}">
                  <a16:creationId xmlns:a16="http://schemas.microsoft.com/office/drawing/2014/main" id="{EB8BE7CE-B2FF-43EC-3C82-AA228D4393E1}"/>
                </a:ext>
                <a:ext uri="{C183D7F6-B498-43B3-948B-1728B52AA6E4}">
                  <adec:decorative xmlns:adec="http://schemas.microsoft.com/office/drawing/2017/decorative" val="1"/>
                </a:ext>
              </a:extLst>
            </p:cNvPr>
            <p:cNvSpPr>
              <a:spLocks/>
            </p:cNvSpPr>
            <p:nvPr/>
          </p:nvSpPr>
          <p:spPr bwMode="auto">
            <a:xfrm>
              <a:off x="2801303" y="3486150"/>
              <a:ext cx="635000" cy="454025"/>
            </a:xfrm>
            <a:custGeom>
              <a:avLst/>
              <a:gdLst>
                <a:gd name="T0" fmla="*/ 0 w 400"/>
                <a:gd name="T1" fmla="*/ 276 h 286"/>
                <a:gd name="T2" fmla="*/ 400 w 400"/>
                <a:gd name="T3" fmla="*/ 286 h 286"/>
                <a:gd name="T4" fmla="*/ 400 w 400"/>
                <a:gd name="T5" fmla="*/ 200 h 286"/>
                <a:gd name="T6" fmla="*/ 0 w 400"/>
                <a:gd name="T7" fmla="*/ 0 h 286"/>
                <a:gd name="T8" fmla="*/ 0 w 400"/>
                <a:gd name="T9" fmla="*/ 276 h 286"/>
              </a:gdLst>
              <a:ahLst/>
              <a:cxnLst>
                <a:cxn ang="0">
                  <a:pos x="T0" y="T1"/>
                </a:cxn>
                <a:cxn ang="0">
                  <a:pos x="T2" y="T3"/>
                </a:cxn>
                <a:cxn ang="0">
                  <a:pos x="T4" y="T5"/>
                </a:cxn>
                <a:cxn ang="0">
                  <a:pos x="T6" y="T7"/>
                </a:cxn>
                <a:cxn ang="0">
                  <a:pos x="T8" y="T9"/>
                </a:cxn>
              </a:cxnLst>
              <a:rect l="0" t="0" r="r" b="b"/>
              <a:pathLst>
                <a:path w="400" h="286">
                  <a:moveTo>
                    <a:pt x="0" y="276"/>
                  </a:moveTo>
                  <a:lnTo>
                    <a:pt x="400" y="286"/>
                  </a:lnTo>
                  <a:lnTo>
                    <a:pt x="400" y="200"/>
                  </a:lnTo>
                  <a:lnTo>
                    <a:pt x="0" y="0"/>
                  </a:lnTo>
                  <a:lnTo>
                    <a:pt x="0" y="2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6" name="Freeform 239">
              <a:extLst>
                <a:ext uri="{FF2B5EF4-FFF2-40B4-BE49-F238E27FC236}">
                  <a16:creationId xmlns:a16="http://schemas.microsoft.com/office/drawing/2014/main" id="{3D230D27-9A5F-B95F-3B9B-76B4C3157849}"/>
                </a:ext>
                <a:ext uri="{C183D7F6-B498-43B3-948B-1728B52AA6E4}">
                  <adec:decorative xmlns:adec="http://schemas.microsoft.com/office/drawing/2017/decorative" val="1"/>
                </a:ext>
              </a:extLst>
            </p:cNvPr>
            <p:cNvSpPr>
              <a:spLocks/>
            </p:cNvSpPr>
            <p:nvPr/>
          </p:nvSpPr>
          <p:spPr bwMode="auto">
            <a:xfrm>
              <a:off x="2801303" y="3968750"/>
              <a:ext cx="635000" cy="454025"/>
            </a:xfrm>
            <a:custGeom>
              <a:avLst/>
              <a:gdLst>
                <a:gd name="T0" fmla="*/ 0 w 400"/>
                <a:gd name="T1" fmla="*/ 286 h 286"/>
                <a:gd name="T2" fmla="*/ 400 w 400"/>
                <a:gd name="T3" fmla="*/ 86 h 286"/>
                <a:gd name="T4" fmla="*/ 400 w 400"/>
                <a:gd name="T5" fmla="*/ 0 h 286"/>
                <a:gd name="T6" fmla="*/ 0 w 400"/>
                <a:gd name="T7" fmla="*/ 10 h 286"/>
                <a:gd name="T8" fmla="*/ 0 w 400"/>
                <a:gd name="T9" fmla="*/ 286 h 286"/>
              </a:gdLst>
              <a:ahLst/>
              <a:cxnLst>
                <a:cxn ang="0">
                  <a:pos x="T0" y="T1"/>
                </a:cxn>
                <a:cxn ang="0">
                  <a:pos x="T2" y="T3"/>
                </a:cxn>
                <a:cxn ang="0">
                  <a:pos x="T4" y="T5"/>
                </a:cxn>
                <a:cxn ang="0">
                  <a:pos x="T6" y="T7"/>
                </a:cxn>
                <a:cxn ang="0">
                  <a:pos x="T8" y="T9"/>
                </a:cxn>
              </a:cxnLst>
              <a:rect l="0" t="0" r="r" b="b"/>
              <a:pathLst>
                <a:path w="400" h="286">
                  <a:moveTo>
                    <a:pt x="0" y="286"/>
                  </a:moveTo>
                  <a:lnTo>
                    <a:pt x="400" y="86"/>
                  </a:lnTo>
                  <a:lnTo>
                    <a:pt x="400" y="0"/>
                  </a:lnTo>
                  <a:lnTo>
                    <a:pt x="0" y="10"/>
                  </a:lnTo>
                  <a:lnTo>
                    <a:pt x="0" y="286"/>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7" name="Freeform 240">
              <a:extLst>
                <a:ext uri="{FF2B5EF4-FFF2-40B4-BE49-F238E27FC236}">
                  <a16:creationId xmlns:a16="http://schemas.microsoft.com/office/drawing/2014/main" id="{87407603-E54A-F80C-BBA0-F93F16C23841}"/>
                </a:ext>
                <a:ext uri="{C183D7F6-B498-43B3-948B-1728B52AA6E4}">
                  <adec:decorative xmlns:adec="http://schemas.microsoft.com/office/drawing/2017/decorative" val="1"/>
                </a:ext>
              </a:extLst>
            </p:cNvPr>
            <p:cNvSpPr>
              <a:spLocks/>
            </p:cNvSpPr>
            <p:nvPr/>
          </p:nvSpPr>
          <p:spPr bwMode="auto">
            <a:xfrm>
              <a:off x="2801303" y="3968750"/>
              <a:ext cx="635000" cy="454025"/>
            </a:xfrm>
            <a:custGeom>
              <a:avLst/>
              <a:gdLst>
                <a:gd name="T0" fmla="*/ 0 w 400"/>
                <a:gd name="T1" fmla="*/ 286 h 286"/>
                <a:gd name="T2" fmla="*/ 400 w 400"/>
                <a:gd name="T3" fmla="*/ 86 h 286"/>
                <a:gd name="T4" fmla="*/ 400 w 400"/>
                <a:gd name="T5" fmla="*/ 0 h 286"/>
                <a:gd name="T6" fmla="*/ 0 w 400"/>
                <a:gd name="T7" fmla="*/ 10 h 286"/>
                <a:gd name="T8" fmla="*/ 0 w 400"/>
                <a:gd name="T9" fmla="*/ 286 h 286"/>
              </a:gdLst>
              <a:ahLst/>
              <a:cxnLst>
                <a:cxn ang="0">
                  <a:pos x="T0" y="T1"/>
                </a:cxn>
                <a:cxn ang="0">
                  <a:pos x="T2" y="T3"/>
                </a:cxn>
                <a:cxn ang="0">
                  <a:pos x="T4" y="T5"/>
                </a:cxn>
                <a:cxn ang="0">
                  <a:pos x="T6" y="T7"/>
                </a:cxn>
                <a:cxn ang="0">
                  <a:pos x="T8" y="T9"/>
                </a:cxn>
              </a:cxnLst>
              <a:rect l="0" t="0" r="r" b="b"/>
              <a:pathLst>
                <a:path w="400" h="286">
                  <a:moveTo>
                    <a:pt x="0" y="286"/>
                  </a:moveTo>
                  <a:lnTo>
                    <a:pt x="400" y="86"/>
                  </a:lnTo>
                  <a:lnTo>
                    <a:pt x="400" y="0"/>
                  </a:lnTo>
                  <a:lnTo>
                    <a:pt x="0" y="10"/>
                  </a:lnTo>
                  <a:lnTo>
                    <a:pt x="0" y="2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8" name="Freeform 241">
              <a:extLst>
                <a:ext uri="{FF2B5EF4-FFF2-40B4-BE49-F238E27FC236}">
                  <a16:creationId xmlns:a16="http://schemas.microsoft.com/office/drawing/2014/main" id="{5F242B62-F637-AB17-5A63-669F7173DE48}"/>
                </a:ext>
                <a:ext uri="{C183D7F6-B498-43B3-948B-1728B52AA6E4}">
                  <adec:decorative xmlns:adec="http://schemas.microsoft.com/office/drawing/2017/decorative" val="1"/>
                </a:ext>
              </a:extLst>
            </p:cNvPr>
            <p:cNvSpPr>
              <a:spLocks/>
            </p:cNvSpPr>
            <p:nvPr/>
          </p:nvSpPr>
          <p:spPr bwMode="auto">
            <a:xfrm>
              <a:off x="2801303" y="4133850"/>
              <a:ext cx="635000" cy="784225"/>
            </a:xfrm>
            <a:custGeom>
              <a:avLst/>
              <a:gdLst>
                <a:gd name="T0" fmla="*/ 0 w 400"/>
                <a:gd name="T1" fmla="*/ 494 h 494"/>
                <a:gd name="T2" fmla="*/ 400 w 400"/>
                <a:gd name="T3" fmla="*/ 84 h 494"/>
                <a:gd name="T4" fmla="*/ 400 w 400"/>
                <a:gd name="T5" fmla="*/ 0 h 494"/>
                <a:gd name="T6" fmla="*/ 0 w 400"/>
                <a:gd name="T7" fmla="*/ 218 h 494"/>
                <a:gd name="T8" fmla="*/ 0 w 400"/>
                <a:gd name="T9" fmla="*/ 494 h 494"/>
              </a:gdLst>
              <a:ahLst/>
              <a:cxnLst>
                <a:cxn ang="0">
                  <a:pos x="T0" y="T1"/>
                </a:cxn>
                <a:cxn ang="0">
                  <a:pos x="T2" y="T3"/>
                </a:cxn>
                <a:cxn ang="0">
                  <a:pos x="T4" y="T5"/>
                </a:cxn>
                <a:cxn ang="0">
                  <a:pos x="T6" y="T7"/>
                </a:cxn>
                <a:cxn ang="0">
                  <a:pos x="T8" y="T9"/>
                </a:cxn>
              </a:cxnLst>
              <a:rect l="0" t="0" r="r" b="b"/>
              <a:pathLst>
                <a:path w="400" h="494">
                  <a:moveTo>
                    <a:pt x="0" y="494"/>
                  </a:moveTo>
                  <a:lnTo>
                    <a:pt x="400" y="84"/>
                  </a:lnTo>
                  <a:lnTo>
                    <a:pt x="400" y="0"/>
                  </a:lnTo>
                  <a:lnTo>
                    <a:pt x="0" y="218"/>
                  </a:lnTo>
                  <a:lnTo>
                    <a:pt x="0" y="494"/>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9" name="Freeform 242">
              <a:extLst>
                <a:ext uri="{FF2B5EF4-FFF2-40B4-BE49-F238E27FC236}">
                  <a16:creationId xmlns:a16="http://schemas.microsoft.com/office/drawing/2014/main" id="{A6093DDD-E9DB-99A6-2FB1-CDA2401AA3FD}"/>
                </a:ext>
                <a:ext uri="{C183D7F6-B498-43B3-948B-1728B52AA6E4}">
                  <adec:decorative xmlns:adec="http://schemas.microsoft.com/office/drawing/2017/decorative" val="1"/>
                </a:ext>
              </a:extLst>
            </p:cNvPr>
            <p:cNvSpPr>
              <a:spLocks/>
            </p:cNvSpPr>
            <p:nvPr/>
          </p:nvSpPr>
          <p:spPr bwMode="auto">
            <a:xfrm>
              <a:off x="2801303" y="4133850"/>
              <a:ext cx="635000" cy="784225"/>
            </a:xfrm>
            <a:custGeom>
              <a:avLst/>
              <a:gdLst>
                <a:gd name="T0" fmla="*/ 0 w 400"/>
                <a:gd name="T1" fmla="*/ 494 h 494"/>
                <a:gd name="T2" fmla="*/ 400 w 400"/>
                <a:gd name="T3" fmla="*/ 84 h 494"/>
                <a:gd name="T4" fmla="*/ 400 w 400"/>
                <a:gd name="T5" fmla="*/ 0 h 494"/>
                <a:gd name="T6" fmla="*/ 0 w 400"/>
                <a:gd name="T7" fmla="*/ 218 h 494"/>
                <a:gd name="T8" fmla="*/ 0 w 400"/>
                <a:gd name="T9" fmla="*/ 494 h 494"/>
              </a:gdLst>
              <a:ahLst/>
              <a:cxnLst>
                <a:cxn ang="0">
                  <a:pos x="T0" y="T1"/>
                </a:cxn>
                <a:cxn ang="0">
                  <a:pos x="T2" y="T3"/>
                </a:cxn>
                <a:cxn ang="0">
                  <a:pos x="T4" y="T5"/>
                </a:cxn>
                <a:cxn ang="0">
                  <a:pos x="T6" y="T7"/>
                </a:cxn>
                <a:cxn ang="0">
                  <a:pos x="T8" y="T9"/>
                </a:cxn>
              </a:cxnLst>
              <a:rect l="0" t="0" r="r" b="b"/>
              <a:pathLst>
                <a:path w="400" h="494">
                  <a:moveTo>
                    <a:pt x="0" y="494"/>
                  </a:moveTo>
                  <a:lnTo>
                    <a:pt x="400" y="84"/>
                  </a:lnTo>
                  <a:lnTo>
                    <a:pt x="400" y="0"/>
                  </a:lnTo>
                  <a:lnTo>
                    <a:pt x="0" y="218"/>
                  </a:lnTo>
                  <a:lnTo>
                    <a:pt x="0" y="4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0" name="Freeform 244">
              <a:extLst>
                <a:ext uri="{FF2B5EF4-FFF2-40B4-BE49-F238E27FC236}">
                  <a16:creationId xmlns:a16="http://schemas.microsoft.com/office/drawing/2014/main" id="{B806601A-BFE7-63D5-F04F-18634CA62AC9}"/>
                </a:ext>
                <a:ext uri="{C183D7F6-B498-43B3-948B-1728B52AA6E4}">
                  <adec:decorative xmlns:adec="http://schemas.microsoft.com/office/drawing/2017/decorative" val="1"/>
                </a:ext>
              </a:extLst>
            </p:cNvPr>
            <p:cNvSpPr>
              <a:spLocks/>
            </p:cNvSpPr>
            <p:nvPr/>
          </p:nvSpPr>
          <p:spPr bwMode="auto">
            <a:xfrm>
              <a:off x="2801303" y="2990850"/>
              <a:ext cx="635000" cy="784225"/>
            </a:xfrm>
            <a:custGeom>
              <a:avLst/>
              <a:gdLst>
                <a:gd name="T0" fmla="*/ 0 w 400"/>
                <a:gd name="T1" fmla="*/ 0 h 494"/>
                <a:gd name="T2" fmla="*/ 0 w 400"/>
                <a:gd name="T3" fmla="*/ 276 h 494"/>
                <a:gd name="T4" fmla="*/ 400 w 400"/>
                <a:gd name="T5" fmla="*/ 494 h 494"/>
                <a:gd name="T6" fmla="*/ 400 w 400"/>
                <a:gd name="T7" fmla="*/ 410 h 494"/>
                <a:gd name="T8" fmla="*/ 0 w 400"/>
                <a:gd name="T9" fmla="*/ 0 h 494"/>
              </a:gdLst>
              <a:ahLst/>
              <a:cxnLst>
                <a:cxn ang="0">
                  <a:pos x="T0" y="T1"/>
                </a:cxn>
                <a:cxn ang="0">
                  <a:pos x="T2" y="T3"/>
                </a:cxn>
                <a:cxn ang="0">
                  <a:pos x="T4" y="T5"/>
                </a:cxn>
                <a:cxn ang="0">
                  <a:pos x="T6" y="T7"/>
                </a:cxn>
                <a:cxn ang="0">
                  <a:pos x="T8" y="T9"/>
                </a:cxn>
              </a:cxnLst>
              <a:rect l="0" t="0" r="r" b="b"/>
              <a:pathLst>
                <a:path w="400" h="494">
                  <a:moveTo>
                    <a:pt x="0" y="0"/>
                  </a:moveTo>
                  <a:lnTo>
                    <a:pt x="0" y="276"/>
                  </a:lnTo>
                  <a:lnTo>
                    <a:pt x="400" y="494"/>
                  </a:lnTo>
                  <a:lnTo>
                    <a:pt x="400" y="4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1" name="Freeform 246">
              <a:extLst>
                <a:ext uri="{FF2B5EF4-FFF2-40B4-BE49-F238E27FC236}">
                  <a16:creationId xmlns:a16="http://schemas.microsoft.com/office/drawing/2014/main" id="{5FA999EC-B9E9-45F0-F1E5-CD91ECDBB297}"/>
                </a:ext>
                <a:ext uri="{C183D7F6-B498-43B3-948B-1728B52AA6E4}">
                  <adec:decorative xmlns:adec="http://schemas.microsoft.com/office/drawing/2017/decorative" val="1"/>
                </a:ext>
              </a:extLst>
            </p:cNvPr>
            <p:cNvSpPr>
              <a:spLocks/>
            </p:cNvSpPr>
            <p:nvPr/>
          </p:nvSpPr>
          <p:spPr bwMode="auto">
            <a:xfrm>
              <a:off x="2801303" y="3486150"/>
              <a:ext cx="635000" cy="454025"/>
            </a:xfrm>
            <a:custGeom>
              <a:avLst/>
              <a:gdLst>
                <a:gd name="T0" fmla="*/ 0 w 400"/>
                <a:gd name="T1" fmla="*/ 0 h 286"/>
                <a:gd name="T2" fmla="*/ 0 w 400"/>
                <a:gd name="T3" fmla="*/ 276 h 286"/>
                <a:gd name="T4" fmla="*/ 400 w 400"/>
                <a:gd name="T5" fmla="*/ 286 h 286"/>
                <a:gd name="T6" fmla="*/ 400 w 400"/>
                <a:gd name="T7" fmla="*/ 200 h 286"/>
                <a:gd name="T8" fmla="*/ 0 w 400"/>
                <a:gd name="T9" fmla="*/ 0 h 286"/>
              </a:gdLst>
              <a:ahLst/>
              <a:cxnLst>
                <a:cxn ang="0">
                  <a:pos x="T0" y="T1"/>
                </a:cxn>
                <a:cxn ang="0">
                  <a:pos x="T2" y="T3"/>
                </a:cxn>
                <a:cxn ang="0">
                  <a:pos x="T4" y="T5"/>
                </a:cxn>
                <a:cxn ang="0">
                  <a:pos x="T6" y="T7"/>
                </a:cxn>
                <a:cxn ang="0">
                  <a:pos x="T8" y="T9"/>
                </a:cxn>
              </a:cxnLst>
              <a:rect l="0" t="0" r="r" b="b"/>
              <a:pathLst>
                <a:path w="400" h="286">
                  <a:moveTo>
                    <a:pt x="0" y="0"/>
                  </a:moveTo>
                  <a:lnTo>
                    <a:pt x="0" y="276"/>
                  </a:lnTo>
                  <a:lnTo>
                    <a:pt x="400" y="286"/>
                  </a:lnTo>
                  <a:lnTo>
                    <a:pt x="40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2" name="Freeform 248">
              <a:extLst>
                <a:ext uri="{FF2B5EF4-FFF2-40B4-BE49-F238E27FC236}">
                  <a16:creationId xmlns:a16="http://schemas.microsoft.com/office/drawing/2014/main" id="{F5CC843A-D843-1390-2380-04D3EC23919D}"/>
                </a:ext>
                <a:ext uri="{C183D7F6-B498-43B3-948B-1728B52AA6E4}">
                  <adec:decorative xmlns:adec="http://schemas.microsoft.com/office/drawing/2017/decorative" val="1"/>
                </a:ext>
              </a:extLst>
            </p:cNvPr>
            <p:cNvSpPr>
              <a:spLocks/>
            </p:cNvSpPr>
            <p:nvPr/>
          </p:nvSpPr>
          <p:spPr bwMode="auto">
            <a:xfrm>
              <a:off x="2801303" y="3968750"/>
              <a:ext cx="635000" cy="454025"/>
            </a:xfrm>
            <a:custGeom>
              <a:avLst/>
              <a:gdLst>
                <a:gd name="T0" fmla="*/ 400 w 400"/>
                <a:gd name="T1" fmla="*/ 0 h 286"/>
                <a:gd name="T2" fmla="*/ 0 w 400"/>
                <a:gd name="T3" fmla="*/ 10 h 286"/>
                <a:gd name="T4" fmla="*/ 0 w 400"/>
                <a:gd name="T5" fmla="*/ 286 h 286"/>
                <a:gd name="T6" fmla="*/ 400 w 400"/>
                <a:gd name="T7" fmla="*/ 86 h 286"/>
                <a:gd name="T8" fmla="*/ 400 w 400"/>
                <a:gd name="T9" fmla="*/ 0 h 286"/>
              </a:gdLst>
              <a:ahLst/>
              <a:cxnLst>
                <a:cxn ang="0">
                  <a:pos x="T0" y="T1"/>
                </a:cxn>
                <a:cxn ang="0">
                  <a:pos x="T2" y="T3"/>
                </a:cxn>
                <a:cxn ang="0">
                  <a:pos x="T4" y="T5"/>
                </a:cxn>
                <a:cxn ang="0">
                  <a:pos x="T6" y="T7"/>
                </a:cxn>
                <a:cxn ang="0">
                  <a:pos x="T8" y="T9"/>
                </a:cxn>
              </a:cxnLst>
              <a:rect l="0" t="0" r="r" b="b"/>
              <a:pathLst>
                <a:path w="400" h="286">
                  <a:moveTo>
                    <a:pt x="400" y="0"/>
                  </a:moveTo>
                  <a:lnTo>
                    <a:pt x="0" y="10"/>
                  </a:lnTo>
                  <a:lnTo>
                    <a:pt x="0" y="286"/>
                  </a:lnTo>
                  <a:lnTo>
                    <a:pt x="400" y="86"/>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3" name="Freeform 250">
              <a:extLst>
                <a:ext uri="{FF2B5EF4-FFF2-40B4-BE49-F238E27FC236}">
                  <a16:creationId xmlns:a16="http://schemas.microsoft.com/office/drawing/2014/main" id="{369505FA-1A0E-9ADA-8358-A64334ABB862}"/>
                </a:ext>
                <a:ext uri="{C183D7F6-B498-43B3-948B-1728B52AA6E4}">
                  <adec:decorative xmlns:adec="http://schemas.microsoft.com/office/drawing/2017/decorative" val="1"/>
                </a:ext>
              </a:extLst>
            </p:cNvPr>
            <p:cNvSpPr>
              <a:spLocks/>
            </p:cNvSpPr>
            <p:nvPr/>
          </p:nvSpPr>
          <p:spPr bwMode="auto">
            <a:xfrm>
              <a:off x="2801303" y="4133850"/>
              <a:ext cx="635000" cy="784225"/>
            </a:xfrm>
            <a:custGeom>
              <a:avLst/>
              <a:gdLst>
                <a:gd name="T0" fmla="*/ 400 w 400"/>
                <a:gd name="T1" fmla="*/ 0 h 494"/>
                <a:gd name="T2" fmla="*/ 0 w 400"/>
                <a:gd name="T3" fmla="*/ 218 h 494"/>
                <a:gd name="T4" fmla="*/ 0 w 400"/>
                <a:gd name="T5" fmla="*/ 494 h 494"/>
                <a:gd name="T6" fmla="*/ 400 w 400"/>
                <a:gd name="T7" fmla="*/ 84 h 494"/>
                <a:gd name="T8" fmla="*/ 400 w 400"/>
                <a:gd name="T9" fmla="*/ 0 h 494"/>
              </a:gdLst>
              <a:ahLst/>
              <a:cxnLst>
                <a:cxn ang="0">
                  <a:pos x="T0" y="T1"/>
                </a:cxn>
                <a:cxn ang="0">
                  <a:pos x="T2" y="T3"/>
                </a:cxn>
                <a:cxn ang="0">
                  <a:pos x="T4" y="T5"/>
                </a:cxn>
                <a:cxn ang="0">
                  <a:pos x="T6" y="T7"/>
                </a:cxn>
                <a:cxn ang="0">
                  <a:pos x="T8" y="T9"/>
                </a:cxn>
              </a:cxnLst>
              <a:rect l="0" t="0" r="r" b="b"/>
              <a:pathLst>
                <a:path w="400" h="494">
                  <a:moveTo>
                    <a:pt x="400" y="0"/>
                  </a:moveTo>
                  <a:lnTo>
                    <a:pt x="0" y="218"/>
                  </a:lnTo>
                  <a:lnTo>
                    <a:pt x="0" y="494"/>
                  </a:lnTo>
                  <a:lnTo>
                    <a:pt x="400" y="84"/>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4" name="Rectangle 251">
              <a:extLst>
                <a:ext uri="{FF2B5EF4-FFF2-40B4-BE49-F238E27FC236}">
                  <a16:creationId xmlns:a16="http://schemas.microsoft.com/office/drawing/2014/main" id="{AC1E0FB7-826D-8DA4-490A-A6BAAF8965A4}"/>
                </a:ext>
                <a:ext uri="{C183D7F6-B498-43B3-948B-1728B52AA6E4}">
                  <adec:decorative xmlns:adec="http://schemas.microsoft.com/office/drawing/2017/decorative" val="1"/>
                </a:ext>
              </a:extLst>
            </p:cNvPr>
            <p:cNvSpPr>
              <a:spLocks noChangeArrowheads="1"/>
            </p:cNvSpPr>
            <p:nvPr/>
          </p:nvSpPr>
          <p:spPr bwMode="auto">
            <a:xfrm>
              <a:off x="3436303" y="3641725"/>
              <a:ext cx="539750" cy="133350"/>
            </a:xfrm>
            <a:prstGeom prst="rect">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5" name="Rectangle 252">
              <a:extLst>
                <a:ext uri="{FF2B5EF4-FFF2-40B4-BE49-F238E27FC236}">
                  <a16:creationId xmlns:a16="http://schemas.microsoft.com/office/drawing/2014/main" id="{BA3186F3-1982-4A65-FEF3-193EAFDAC3ED}"/>
                </a:ext>
                <a:ext uri="{C183D7F6-B498-43B3-948B-1728B52AA6E4}">
                  <adec:decorative xmlns:adec="http://schemas.microsoft.com/office/drawing/2017/decorative" val="1"/>
                </a:ext>
              </a:extLst>
            </p:cNvPr>
            <p:cNvSpPr>
              <a:spLocks noChangeArrowheads="1"/>
            </p:cNvSpPr>
            <p:nvPr/>
          </p:nvSpPr>
          <p:spPr bwMode="auto">
            <a:xfrm>
              <a:off x="3436303" y="3803650"/>
              <a:ext cx="539750" cy="136525"/>
            </a:xfrm>
            <a:prstGeom prst="rect">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6" name="Rectangle 253">
              <a:extLst>
                <a:ext uri="{FF2B5EF4-FFF2-40B4-BE49-F238E27FC236}">
                  <a16:creationId xmlns:a16="http://schemas.microsoft.com/office/drawing/2014/main" id="{CE5B028E-14B3-D2D1-6FA5-A3FB62EB1C69}"/>
                </a:ext>
                <a:ext uri="{C183D7F6-B498-43B3-948B-1728B52AA6E4}">
                  <adec:decorative xmlns:adec="http://schemas.microsoft.com/office/drawing/2017/decorative" val="1"/>
                </a:ext>
              </a:extLst>
            </p:cNvPr>
            <p:cNvSpPr>
              <a:spLocks noChangeArrowheads="1"/>
            </p:cNvSpPr>
            <p:nvPr/>
          </p:nvSpPr>
          <p:spPr bwMode="auto">
            <a:xfrm>
              <a:off x="3436303" y="3968750"/>
              <a:ext cx="539750" cy="136525"/>
            </a:xfrm>
            <a:prstGeom prst="rect">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7" name="Rectangle 254">
              <a:extLst>
                <a:ext uri="{FF2B5EF4-FFF2-40B4-BE49-F238E27FC236}">
                  <a16:creationId xmlns:a16="http://schemas.microsoft.com/office/drawing/2014/main" id="{EA8BB7A8-3F45-1045-2CA8-1B74863C6821}"/>
                </a:ext>
                <a:ext uri="{C183D7F6-B498-43B3-948B-1728B52AA6E4}">
                  <adec:decorative xmlns:adec="http://schemas.microsoft.com/office/drawing/2017/decorative" val="1"/>
                </a:ext>
              </a:extLst>
            </p:cNvPr>
            <p:cNvSpPr>
              <a:spLocks noChangeArrowheads="1"/>
            </p:cNvSpPr>
            <p:nvPr/>
          </p:nvSpPr>
          <p:spPr bwMode="auto">
            <a:xfrm>
              <a:off x="3436303" y="4133850"/>
              <a:ext cx="539750" cy="13335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8" name="Freeform 255">
              <a:extLst>
                <a:ext uri="{FF2B5EF4-FFF2-40B4-BE49-F238E27FC236}">
                  <a16:creationId xmlns:a16="http://schemas.microsoft.com/office/drawing/2014/main" id="{D657395B-C9B9-1C92-FDE3-DBA4AFAB1B3F}"/>
                </a:ext>
                <a:ext uri="{C183D7F6-B498-43B3-948B-1728B52AA6E4}">
                  <adec:decorative xmlns:adec="http://schemas.microsoft.com/office/drawing/2017/decorative" val="1"/>
                </a:ext>
              </a:extLst>
            </p:cNvPr>
            <p:cNvSpPr>
              <a:spLocks/>
            </p:cNvSpPr>
            <p:nvPr/>
          </p:nvSpPr>
          <p:spPr bwMode="auto">
            <a:xfrm>
              <a:off x="3972878" y="3365500"/>
              <a:ext cx="311150" cy="409575"/>
            </a:xfrm>
            <a:custGeom>
              <a:avLst/>
              <a:gdLst>
                <a:gd name="T0" fmla="*/ 196 w 196"/>
                <a:gd name="T1" fmla="*/ 258 h 258"/>
                <a:gd name="T2" fmla="*/ 0 w 196"/>
                <a:gd name="T3" fmla="*/ 258 h 258"/>
                <a:gd name="T4" fmla="*/ 0 w 196"/>
                <a:gd name="T5" fmla="*/ 0 h 258"/>
                <a:gd name="T6" fmla="*/ 196 w 196"/>
                <a:gd name="T7" fmla="*/ 258 h 258"/>
              </a:gdLst>
              <a:ahLst/>
              <a:cxnLst>
                <a:cxn ang="0">
                  <a:pos x="T0" y="T1"/>
                </a:cxn>
                <a:cxn ang="0">
                  <a:pos x="T2" y="T3"/>
                </a:cxn>
                <a:cxn ang="0">
                  <a:pos x="T4" y="T5"/>
                </a:cxn>
                <a:cxn ang="0">
                  <a:pos x="T6" y="T7"/>
                </a:cxn>
              </a:cxnLst>
              <a:rect l="0" t="0" r="r" b="b"/>
              <a:pathLst>
                <a:path w="196" h="258">
                  <a:moveTo>
                    <a:pt x="196" y="258"/>
                  </a:moveTo>
                  <a:lnTo>
                    <a:pt x="0" y="258"/>
                  </a:lnTo>
                  <a:lnTo>
                    <a:pt x="0" y="0"/>
                  </a:lnTo>
                  <a:lnTo>
                    <a:pt x="196" y="258"/>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9" name="Freeform 256">
              <a:extLst>
                <a:ext uri="{FF2B5EF4-FFF2-40B4-BE49-F238E27FC236}">
                  <a16:creationId xmlns:a16="http://schemas.microsoft.com/office/drawing/2014/main" id="{4FDD125A-FA35-A668-D8B6-B19323B7EF95}"/>
                </a:ext>
                <a:ext uri="{C183D7F6-B498-43B3-948B-1728B52AA6E4}">
                  <adec:decorative xmlns:adec="http://schemas.microsoft.com/office/drawing/2017/decorative" val="1"/>
                </a:ext>
              </a:extLst>
            </p:cNvPr>
            <p:cNvSpPr>
              <a:spLocks/>
            </p:cNvSpPr>
            <p:nvPr/>
          </p:nvSpPr>
          <p:spPr bwMode="auto">
            <a:xfrm>
              <a:off x="3976053" y="3803650"/>
              <a:ext cx="428625" cy="136525"/>
            </a:xfrm>
            <a:custGeom>
              <a:avLst/>
              <a:gdLst>
                <a:gd name="T0" fmla="*/ 270 w 270"/>
                <a:gd name="T1" fmla="*/ 86 h 86"/>
                <a:gd name="T2" fmla="*/ 0 w 270"/>
                <a:gd name="T3" fmla="*/ 86 h 86"/>
                <a:gd name="T4" fmla="*/ 0 w 270"/>
                <a:gd name="T5" fmla="*/ 0 h 86"/>
                <a:gd name="T6" fmla="*/ 204 w 270"/>
                <a:gd name="T7" fmla="*/ 0 h 86"/>
                <a:gd name="T8" fmla="*/ 270 w 270"/>
                <a:gd name="T9" fmla="*/ 86 h 86"/>
              </a:gdLst>
              <a:ahLst/>
              <a:cxnLst>
                <a:cxn ang="0">
                  <a:pos x="T0" y="T1"/>
                </a:cxn>
                <a:cxn ang="0">
                  <a:pos x="T2" y="T3"/>
                </a:cxn>
                <a:cxn ang="0">
                  <a:pos x="T4" y="T5"/>
                </a:cxn>
                <a:cxn ang="0">
                  <a:pos x="T6" y="T7"/>
                </a:cxn>
                <a:cxn ang="0">
                  <a:pos x="T8" y="T9"/>
                </a:cxn>
              </a:cxnLst>
              <a:rect l="0" t="0" r="r" b="b"/>
              <a:pathLst>
                <a:path w="270" h="86">
                  <a:moveTo>
                    <a:pt x="270" y="86"/>
                  </a:moveTo>
                  <a:lnTo>
                    <a:pt x="0" y="86"/>
                  </a:lnTo>
                  <a:lnTo>
                    <a:pt x="0" y="0"/>
                  </a:lnTo>
                  <a:lnTo>
                    <a:pt x="204" y="0"/>
                  </a:lnTo>
                  <a:lnTo>
                    <a:pt x="270" y="86"/>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0" name="Freeform 257">
              <a:extLst>
                <a:ext uri="{FF2B5EF4-FFF2-40B4-BE49-F238E27FC236}">
                  <a16:creationId xmlns:a16="http://schemas.microsoft.com/office/drawing/2014/main" id="{F5135252-29D0-C83A-6F73-422AC9DE02CB}"/>
                </a:ext>
                <a:ext uri="{C183D7F6-B498-43B3-948B-1728B52AA6E4}">
                  <adec:decorative xmlns:adec="http://schemas.microsoft.com/office/drawing/2017/decorative" val="1"/>
                </a:ext>
              </a:extLst>
            </p:cNvPr>
            <p:cNvSpPr>
              <a:spLocks/>
            </p:cNvSpPr>
            <p:nvPr/>
          </p:nvSpPr>
          <p:spPr bwMode="auto">
            <a:xfrm>
              <a:off x="3972878" y="4133850"/>
              <a:ext cx="311150" cy="409575"/>
            </a:xfrm>
            <a:custGeom>
              <a:avLst/>
              <a:gdLst>
                <a:gd name="T0" fmla="*/ 196 w 196"/>
                <a:gd name="T1" fmla="*/ 0 h 258"/>
                <a:gd name="T2" fmla="*/ 0 w 196"/>
                <a:gd name="T3" fmla="*/ 0 h 258"/>
                <a:gd name="T4" fmla="*/ 0 w 196"/>
                <a:gd name="T5" fmla="*/ 258 h 258"/>
                <a:gd name="T6" fmla="*/ 196 w 196"/>
                <a:gd name="T7" fmla="*/ 0 h 258"/>
              </a:gdLst>
              <a:ahLst/>
              <a:cxnLst>
                <a:cxn ang="0">
                  <a:pos x="T0" y="T1"/>
                </a:cxn>
                <a:cxn ang="0">
                  <a:pos x="T2" y="T3"/>
                </a:cxn>
                <a:cxn ang="0">
                  <a:pos x="T4" y="T5"/>
                </a:cxn>
                <a:cxn ang="0">
                  <a:pos x="T6" y="T7"/>
                </a:cxn>
              </a:cxnLst>
              <a:rect l="0" t="0" r="r" b="b"/>
              <a:pathLst>
                <a:path w="196" h="258">
                  <a:moveTo>
                    <a:pt x="196" y="0"/>
                  </a:moveTo>
                  <a:lnTo>
                    <a:pt x="0" y="0"/>
                  </a:lnTo>
                  <a:lnTo>
                    <a:pt x="0" y="258"/>
                  </a:lnTo>
                  <a:lnTo>
                    <a:pt x="196" y="0"/>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1" name="Freeform 258">
              <a:extLst>
                <a:ext uri="{FF2B5EF4-FFF2-40B4-BE49-F238E27FC236}">
                  <a16:creationId xmlns:a16="http://schemas.microsoft.com/office/drawing/2014/main" id="{AD85D74F-695B-46EE-F938-9CB0F9B9308E}"/>
                </a:ext>
                <a:ext uri="{C183D7F6-B498-43B3-948B-1728B52AA6E4}">
                  <adec:decorative xmlns:adec="http://schemas.microsoft.com/office/drawing/2017/decorative" val="1"/>
                </a:ext>
              </a:extLst>
            </p:cNvPr>
            <p:cNvSpPr>
              <a:spLocks/>
            </p:cNvSpPr>
            <p:nvPr/>
          </p:nvSpPr>
          <p:spPr bwMode="auto">
            <a:xfrm>
              <a:off x="3976053" y="3968750"/>
              <a:ext cx="428625" cy="136525"/>
            </a:xfrm>
            <a:custGeom>
              <a:avLst/>
              <a:gdLst>
                <a:gd name="T0" fmla="*/ 270 w 270"/>
                <a:gd name="T1" fmla="*/ 0 h 86"/>
                <a:gd name="T2" fmla="*/ 0 w 270"/>
                <a:gd name="T3" fmla="*/ 0 h 86"/>
                <a:gd name="T4" fmla="*/ 0 w 270"/>
                <a:gd name="T5" fmla="*/ 86 h 86"/>
                <a:gd name="T6" fmla="*/ 204 w 270"/>
                <a:gd name="T7" fmla="*/ 86 h 86"/>
                <a:gd name="T8" fmla="*/ 270 w 270"/>
                <a:gd name="T9" fmla="*/ 0 h 86"/>
              </a:gdLst>
              <a:ahLst/>
              <a:cxnLst>
                <a:cxn ang="0">
                  <a:pos x="T0" y="T1"/>
                </a:cxn>
                <a:cxn ang="0">
                  <a:pos x="T2" y="T3"/>
                </a:cxn>
                <a:cxn ang="0">
                  <a:pos x="T4" y="T5"/>
                </a:cxn>
                <a:cxn ang="0">
                  <a:pos x="T6" y="T7"/>
                </a:cxn>
                <a:cxn ang="0">
                  <a:pos x="T8" y="T9"/>
                </a:cxn>
              </a:cxnLst>
              <a:rect l="0" t="0" r="r" b="b"/>
              <a:pathLst>
                <a:path w="270" h="86">
                  <a:moveTo>
                    <a:pt x="270" y="0"/>
                  </a:moveTo>
                  <a:lnTo>
                    <a:pt x="0" y="0"/>
                  </a:lnTo>
                  <a:lnTo>
                    <a:pt x="0" y="86"/>
                  </a:lnTo>
                  <a:lnTo>
                    <a:pt x="204" y="86"/>
                  </a:lnTo>
                  <a:lnTo>
                    <a:pt x="270" y="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2" name="Freeform 243">
              <a:extLst>
                <a:ext uri="{FF2B5EF4-FFF2-40B4-BE49-F238E27FC236}">
                  <a16:creationId xmlns:a16="http://schemas.microsoft.com/office/drawing/2014/main" id="{945F5FCD-52C9-6528-433B-71D9A4490483}"/>
                </a:ext>
                <a:ext uri="{C183D7F6-B498-43B3-948B-1728B52AA6E4}">
                  <adec:decorative xmlns:adec="http://schemas.microsoft.com/office/drawing/2017/decorative" val="1"/>
                </a:ext>
              </a:extLst>
            </p:cNvPr>
            <p:cNvSpPr>
              <a:spLocks/>
            </p:cNvSpPr>
            <p:nvPr/>
          </p:nvSpPr>
          <p:spPr bwMode="auto">
            <a:xfrm>
              <a:off x="2801303" y="2990849"/>
              <a:ext cx="635000" cy="784225"/>
            </a:xfrm>
            <a:custGeom>
              <a:avLst/>
              <a:gdLst>
                <a:gd name="T0" fmla="*/ 0 w 400"/>
                <a:gd name="T1" fmla="*/ 0 h 494"/>
                <a:gd name="T2" fmla="*/ 0 w 400"/>
                <a:gd name="T3" fmla="*/ 276 h 494"/>
                <a:gd name="T4" fmla="*/ 400 w 400"/>
                <a:gd name="T5" fmla="*/ 494 h 494"/>
                <a:gd name="T6" fmla="*/ 400 w 400"/>
                <a:gd name="T7" fmla="*/ 410 h 494"/>
                <a:gd name="T8" fmla="*/ 0 w 400"/>
                <a:gd name="T9" fmla="*/ 0 h 494"/>
              </a:gdLst>
              <a:ahLst/>
              <a:cxnLst>
                <a:cxn ang="0">
                  <a:pos x="T0" y="T1"/>
                </a:cxn>
                <a:cxn ang="0">
                  <a:pos x="T2" y="T3"/>
                </a:cxn>
                <a:cxn ang="0">
                  <a:pos x="T4" y="T5"/>
                </a:cxn>
                <a:cxn ang="0">
                  <a:pos x="T6" y="T7"/>
                </a:cxn>
                <a:cxn ang="0">
                  <a:pos x="T8" y="T9"/>
                </a:cxn>
              </a:cxnLst>
              <a:rect l="0" t="0" r="r" b="b"/>
              <a:pathLst>
                <a:path w="400" h="494">
                  <a:moveTo>
                    <a:pt x="0" y="0"/>
                  </a:moveTo>
                  <a:lnTo>
                    <a:pt x="0" y="276"/>
                  </a:lnTo>
                  <a:lnTo>
                    <a:pt x="400" y="494"/>
                  </a:lnTo>
                  <a:lnTo>
                    <a:pt x="400" y="41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3" name="Freeform 245">
              <a:extLst>
                <a:ext uri="{FF2B5EF4-FFF2-40B4-BE49-F238E27FC236}">
                  <a16:creationId xmlns:a16="http://schemas.microsoft.com/office/drawing/2014/main" id="{E2E3F912-54C1-C5FE-1693-AB929F71012E}"/>
                </a:ext>
                <a:ext uri="{C183D7F6-B498-43B3-948B-1728B52AA6E4}">
                  <adec:decorative xmlns:adec="http://schemas.microsoft.com/office/drawing/2017/decorative" val="1"/>
                </a:ext>
              </a:extLst>
            </p:cNvPr>
            <p:cNvSpPr>
              <a:spLocks/>
            </p:cNvSpPr>
            <p:nvPr/>
          </p:nvSpPr>
          <p:spPr bwMode="auto">
            <a:xfrm>
              <a:off x="2801303" y="3486149"/>
              <a:ext cx="635000" cy="454025"/>
            </a:xfrm>
            <a:custGeom>
              <a:avLst/>
              <a:gdLst>
                <a:gd name="T0" fmla="*/ 0 w 400"/>
                <a:gd name="T1" fmla="*/ 0 h 286"/>
                <a:gd name="T2" fmla="*/ 0 w 400"/>
                <a:gd name="T3" fmla="*/ 276 h 286"/>
                <a:gd name="T4" fmla="*/ 400 w 400"/>
                <a:gd name="T5" fmla="*/ 286 h 286"/>
                <a:gd name="T6" fmla="*/ 400 w 400"/>
                <a:gd name="T7" fmla="*/ 200 h 286"/>
                <a:gd name="T8" fmla="*/ 0 w 400"/>
                <a:gd name="T9" fmla="*/ 0 h 286"/>
              </a:gdLst>
              <a:ahLst/>
              <a:cxnLst>
                <a:cxn ang="0">
                  <a:pos x="T0" y="T1"/>
                </a:cxn>
                <a:cxn ang="0">
                  <a:pos x="T2" y="T3"/>
                </a:cxn>
                <a:cxn ang="0">
                  <a:pos x="T4" y="T5"/>
                </a:cxn>
                <a:cxn ang="0">
                  <a:pos x="T6" y="T7"/>
                </a:cxn>
                <a:cxn ang="0">
                  <a:pos x="T8" y="T9"/>
                </a:cxn>
              </a:cxnLst>
              <a:rect l="0" t="0" r="r" b="b"/>
              <a:pathLst>
                <a:path w="400" h="286">
                  <a:moveTo>
                    <a:pt x="0" y="0"/>
                  </a:moveTo>
                  <a:lnTo>
                    <a:pt x="0" y="276"/>
                  </a:lnTo>
                  <a:lnTo>
                    <a:pt x="400" y="286"/>
                  </a:lnTo>
                  <a:lnTo>
                    <a:pt x="400" y="20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4" name="Freeform 247">
              <a:extLst>
                <a:ext uri="{FF2B5EF4-FFF2-40B4-BE49-F238E27FC236}">
                  <a16:creationId xmlns:a16="http://schemas.microsoft.com/office/drawing/2014/main" id="{B9E6EA04-7D8B-5B44-D621-B7BE4FEE5BA3}"/>
                </a:ext>
                <a:ext uri="{C183D7F6-B498-43B3-948B-1728B52AA6E4}">
                  <adec:decorative xmlns:adec="http://schemas.microsoft.com/office/drawing/2017/decorative" val="1"/>
                </a:ext>
              </a:extLst>
            </p:cNvPr>
            <p:cNvSpPr>
              <a:spLocks/>
            </p:cNvSpPr>
            <p:nvPr/>
          </p:nvSpPr>
          <p:spPr bwMode="auto">
            <a:xfrm>
              <a:off x="2801303" y="3968749"/>
              <a:ext cx="635000" cy="454025"/>
            </a:xfrm>
            <a:custGeom>
              <a:avLst/>
              <a:gdLst>
                <a:gd name="T0" fmla="*/ 400 w 400"/>
                <a:gd name="T1" fmla="*/ 0 h 286"/>
                <a:gd name="T2" fmla="*/ 0 w 400"/>
                <a:gd name="T3" fmla="*/ 10 h 286"/>
                <a:gd name="T4" fmla="*/ 0 w 400"/>
                <a:gd name="T5" fmla="*/ 286 h 286"/>
                <a:gd name="T6" fmla="*/ 400 w 400"/>
                <a:gd name="T7" fmla="*/ 86 h 286"/>
                <a:gd name="T8" fmla="*/ 400 w 400"/>
                <a:gd name="T9" fmla="*/ 0 h 286"/>
              </a:gdLst>
              <a:ahLst/>
              <a:cxnLst>
                <a:cxn ang="0">
                  <a:pos x="T0" y="T1"/>
                </a:cxn>
                <a:cxn ang="0">
                  <a:pos x="T2" y="T3"/>
                </a:cxn>
                <a:cxn ang="0">
                  <a:pos x="T4" y="T5"/>
                </a:cxn>
                <a:cxn ang="0">
                  <a:pos x="T6" y="T7"/>
                </a:cxn>
                <a:cxn ang="0">
                  <a:pos x="T8" y="T9"/>
                </a:cxn>
              </a:cxnLst>
              <a:rect l="0" t="0" r="r" b="b"/>
              <a:pathLst>
                <a:path w="400" h="286">
                  <a:moveTo>
                    <a:pt x="400" y="0"/>
                  </a:moveTo>
                  <a:lnTo>
                    <a:pt x="0" y="10"/>
                  </a:lnTo>
                  <a:lnTo>
                    <a:pt x="0" y="286"/>
                  </a:lnTo>
                  <a:lnTo>
                    <a:pt x="400" y="86"/>
                  </a:lnTo>
                  <a:lnTo>
                    <a:pt x="40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5" name="Freeform 249">
              <a:extLst>
                <a:ext uri="{FF2B5EF4-FFF2-40B4-BE49-F238E27FC236}">
                  <a16:creationId xmlns:a16="http://schemas.microsoft.com/office/drawing/2014/main" id="{3D392CD2-0977-9470-6B43-95D77A99EF44}"/>
                </a:ext>
                <a:ext uri="{C183D7F6-B498-43B3-948B-1728B52AA6E4}">
                  <adec:decorative xmlns:adec="http://schemas.microsoft.com/office/drawing/2017/decorative" val="1"/>
                </a:ext>
              </a:extLst>
            </p:cNvPr>
            <p:cNvSpPr>
              <a:spLocks/>
            </p:cNvSpPr>
            <p:nvPr/>
          </p:nvSpPr>
          <p:spPr bwMode="auto">
            <a:xfrm>
              <a:off x="2801303" y="4133849"/>
              <a:ext cx="635000" cy="784225"/>
            </a:xfrm>
            <a:custGeom>
              <a:avLst/>
              <a:gdLst>
                <a:gd name="T0" fmla="*/ 400 w 400"/>
                <a:gd name="T1" fmla="*/ 0 h 494"/>
                <a:gd name="T2" fmla="*/ 0 w 400"/>
                <a:gd name="T3" fmla="*/ 218 h 494"/>
                <a:gd name="T4" fmla="*/ 0 w 400"/>
                <a:gd name="T5" fmla="*/ 494 h 494"/>
                <a:gd name="T6" fmla="*/ 400 w 400"/>
                <a:gd name="T7" fmla="*/ 84 h 494"/>
                <a:gd name="T8" fmla="*/ 400 w 400"/>
                <a:gd name="T9" fmla="*/ 0 h 494"/>
              </a:gdLst>
              <a:ahLst/>
              <a:cxnLst>
                <a:cxn ang="0">
                  <a:pos x="T0" y="T1"/>
                </a:cxn>
                <a:cxn ang="0">
                  <a:pos x="T2" y="T3"/>
                </a:cxn>
                <a:cxn ang="0">
                  <a:pos x="T4" y="T5"/>
                </a:cxn>
                <a:cxn ang="0">
                  <a:pos x="T6" y="T7"/>
                </a:cxn>
                <a:cxn ang="0">
                  <a:pos x="T8" y="T9"/>
                </a:cxn>
              </a:cxnLst>
              <a:rect l="0" t="0" r="r" b="b"/>
              <a:pathLst>
                <a:path w="400" h="494">
                  <a:moveTo>
                    <a:pt x="400" y="0"/>
                  </a:moveTo>
                  <a:lnTo>
                    <a:pt x="0" y="218"/>
                  </a:lnTo>
                  <a:lnTo>
                    <a:pt x="0" y="494"/>
                  </a:lnTo>
                  <a:lnTo>
                    <a:pt x="400" y="84"/>
                  </a:lnTo>
                  <a:lnTo>
                    <a:pt x="40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37" name="Titel 36">
            <a:extLst>
              <a:ext uri="{FF2B5EF4-FFF2-40B4-BE49-F238E27FC236}">
                <a16:creationId xmlns:a16="http://schemas.microsoft.com/office/drawing/2014/main" id="{A09B4445-DF2C-EDF9-4C50-4947B99D0FA6}"/>
              </a:ext>
            </a:extLst>
          </p:cNvPr>
          <p:cNvSpPr>
            <a:spLocks noGrp="1"/>
          </p:cNvSpPr>
          <p:nvPr>
            <p:ph type="title"/>
          </p:nvPr>
        </p:nvSpPr>
        <p:spPr/>
        <p:txBody>
          <a:bodyPr/>
          <a:lstStyle/>
          <a:p>
            <a:r>
              <a:rPr lang="de-DE"/>
              <a:t>Mastertitelformat bearbeiten</a:t>
            </a:r>
          </a:p>
        </p:txBody>
      </p:sp>
      <p:sp>
        <p:nvSpPr>
          <p:cNvPr id="39" name="Inhaltsplatzhalter 38">
            <a:extLst>
              <a:ext uri="{FF2B5EF4-FFF2-40B4-BE49-F238E27FC236}">
                <a16:creationId xmlns:a16="http://schemas.microsoft.com/office/drawing/2014/main" id="{22D26E88-02B6-6960-F36F-22243AF1D6EB}"/>
              </a:ext>
            </a:extLst>
          </p:cNvPr>
          <p:cNvSpPr>
            <a:spLocks noGrp="1"/>
          </p:cNvSpPr>
          <p:nvPr>
            <p:ph sz="quarter" idx="13" hasCustomPrompt="1"/>
          </p:nvPr>
        </p:nvSpPr>
        <p:spPr>
          <a:xfrm>
            <a:off x="1438240" y="1842847"/>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40" name="Inhaltsplatzhalter 38">
            <a:extLst>
              <a:ext uri="{FF2B5EF4-FFF2-40B4-BE49-F238E27FC236}">
                <a16:creationId xmlns:a16="http://schemas.microsoft.com/office/drawing/2014/main" id="{3E508256-35F8-CBB6-2432-9C4360B78503}"/>
              </a:ext>
            </a:extLst>
          </p:cNvPr>
          <p:cNvSpPr>
            <a:spLocks noGrp="1"/>
          </p:cNvSpPr>
          <p:nvPr>
            <p:ph sz="quarter" idx="14" hasCustomPrompt="1"/>
          </p:nvPr>
        </p:nvSpPr>
        <p:spPr>
          <a:xfrm>
            <a:off x="1438240" y="2924290"/>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41" name="Inhaltsplatzhalter 38">
            <a:extLst>
              <a:ext uri="{FF2B5EF4-FFF2-40B4-BE49-F238E27FC236}">
                <a16:creationId xmlns:a16="http://schemas.microsoft.com/office/drawing/2014/main" id="{C715BB0D-8BA4-AE64-84BC-9B4028146E80}"/>
              </a:ext>
            </a:extLst>
          </p:cNvPr>
          <p:cNvSpPr>
            <a:spLocks noGrp="1"/>
          </p:cNvSpPr>
          <p:nvPr>
            <p:ph sz="quarter" idx="15" hasCustomPrompt="1"/>
          </p:nvPr>
        </p:nvSpPr>
        <p:spPr>
          <a:xfrm>
            <a:off x="1438240" y="4014866"/>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42" name="Inhaltsplatzhalter 38">
            <a:extLst>
              <a:ext uri="{FF2B5EF4-FFF2-40B4-BE49-F238E27FC236}">
                <a16:creationId xmlns:a16="http://schemas.microsoft.com/office/drawing/2014/main" id="{A9CC0FBA-0386-8D85-7111-9FE05875DCA8}"/>
              </a:ext>
            </a:extLst>
          </p:cNvPr>
          <p:cNvSpPr>
            <a:spLocks noGrp="1"/>
          </p:cNvSpPr>
          <p:nvPr>
            <p:ph sz="quarter" idx="16" hasCustomPrompt="1"/>
          </p:nvPr>
        </p:nvSpPr>
        <p:spPr>
          <a:xfrm>
            <a:off x="1438240" y="5069326"/>
            <a:ext cx="2965057" cy="677863"/>
          </a:xfrm>
        </p:spPr>
        <p:txBody>
          <a:bodyPr anchor="ctr"/>
          <a:lstStyle>
            <a:lvl1pPr marL="0" indent="0" algn="ctr">
              <a:buNone/>
              <a:defRPr b="1">
                <a:solidFill>
                  <a:schemeClr val="bg1"/>
                </a:solidFill>
                <a:latin typeface="+mj-lt"/>
              </a:defRPr>
            </a:lvl1pPr>
          </a:lstStyle>
          <a:p>
            <a:pPr lvl="0"/>
            <a:r>
              <a:rPr lang="de-DE"/>
              <a:t>Text</a:t>
            </a:r>
          </a:p>
        </p:txBody>
      </p:sp>
    </p:spTree>
    <p:extLst>
      <p:ext uri="{BB962C8B-B14F-4D97-AF65-F5344CB8AC3E}">
        <p14:creationId xmlns:p14="http://schemas.microsoft.com/office/powerpoint/2010/main" val="3774038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3CF46F-D2F4-E600-3E85-082EC4F3D823}"/>
              </a:ext>
            </a:extLst>
          </p:cNvPr>
          <p:cNvSpPr>
            <a:spLocks noGrp="1"/>
          </p:cNvSpPr>
          <p:nvPr>
            <p:ph type="title" hasCustomPrompt="1"/>
          </p:nvPr>
        </p:nvSpPr>
        <p:spPr/>
        <p:txBody>
          <a:bodyPr/>
          <a:lstStyle/>
          <a:p>
            <a:r>
              <a:rPr lang="de-DE"/>
              <a:t>Inhalt</a:t>
            </a:r>
          </a:p>
        </p:txBody>
      </p:sp>
      <p:sp>
        <p:nvSpPr>
          <p:cNvPr id="5" name="Fußzeilenplatzhalter 4">
            <a:extLst>
              <a:ext uri="{FF2B5EF4-FFF2-40B4-BE49-F238E27FC236}">
                <a16:creationId xmlns:a16="http://schemas.microsoft.com/office/drawing/2014/main" id="{F9C99BFB-1C9A-D093-73F1-BABC0116B676}"/>
              </a:ext>
            </a:extLst>
          </p:cNvPr>
          <p:cNvSpPr>
            <a:spLocks noGrp="1"/>
          </p:cNvSpPr>
          <p:nvPr>
            <p:ph type="ftr" sz="quarter" idx="11"/>
          </p:nvPr>
        </p:nvSpPr>
        <p:spPr/>
        <p:txBody>
          <a:bodyPr/>
          <a:lstStyle>
            <a:lvl1pPr>
              <a:defRPr>
                <a:solidFill>
                  <a:schemeClr val="tx1"/>
                </a:solidFill>
              </a:defRPr>
            </a:lvl1p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6" name="Foliennummernplatzhalter 5">
            <a:extLst>
              <a:ext uri="{FF2B5EF4-FFF2-40B4-BE49-F238E27FC236}">
                <a16:creationId xmlns:a16="http://schemas.microsoft.com/office/drawing/2014/main" id="{AC0EEB0A-DCC5-1D42-5FD5-25DDB32EF7D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7" name="Oval 6">
            <a:extLst>
              <a:ext uri="{FF2B5EF4-FFF2-40B4-BE49-F238E27FC236}">
                <a16:creationId xmlns:a16="http://schemas.microsoft.com/office/drawing/2014/main" id="{0EC25F43-66BA-1646-578F-00458CA7C118}"/>
              </a:ext>
            </a:extLst>
          </p:cNvPr>
          <p:cNvSpPr/>
          <p:nvPr/>
        </p:nvSpPr>
        <p:spPr>
          <a:xfrm>
            <a:off x="567781" y="2076247"/>
            <a:ext cx="1208867" cy="122436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8" name="Oval 7">
            <a:extLst>
              <a:ext uri="{FF2B5EF4-FFF2-40B4-BE49-F238E27FC236}">
                <a16:creationId xmlns:a16="http://schemas.microsoft.com/office/drawing/2014/main" id="{ADD481B6-EA81-9F28-23EE-4703C1376FA3}"/>
              </a:ext>
            </a:extLst>
          </p:cNvPr>
          <p:cNvSpPr/>
          <p:nvPr/>
        </p:nvSpPr>
        <p:spPr>
          <a:xfrm>
            <a:off x="567781" y="4114821"/>
            <a:ext cx="1208867" cy="122436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3" name="Oval 2">
            <a:extLst>
              <a:ext uri="{FF2B5EF4-FFF2-40B4-BE49-F238E27FC236}">
                <a16:creationId xmlns:a16="http://schemas.microsoft.com/office/drawing/2014/main" id="{920CF470-80FA-2901-0746-422417ABD2D2}"/>
              </a:ext>
            </a:extLst>
          </p:cNvPr>
          <p:cNvSpPr/>
          <p:nvPr/>
        </p:nvSpPr>
        <p:spPr>
          <a:xfrm>
            <a:off x="6096001" y="2076247"/>
            <a:ext cx="1208867" cy="122436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4" name="Oval 3">
            <a:extLst>
              <a:ext uri="{FF2B5EF4-FFF2-40B4-BE49-F238E27FC236}">
                <a16:creationId xmlns:a16="http://schemas.microsoft.com/office/drawing/2014/main" id="{965BDC22-4834-DA2B-D5B3-698F86B1BA0E}"/>
              </a:ext>
            </a:extLst>
          </p:cNvPr>
          <p:cNvSpPr/>
          <p:nvPr/>
        </p:nvSpPr>
        <p:spPr>
          <a:xfrm>
            <a:off x="6096001" y="4114819"/>
            <a:ext cx="1208867" cy="122436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24" name="Inhaltsplatzhalter 23">
            <a:extLst>
              <a:ext uri="{FF2B5EF4-FFF2-40B4-BE49-F238E27FC236}">
                <a16:creationId xmlns:a16="http://schemas.microsoft.com/office/drawing/2014/main" id="{2838A8D2-42DC-B131-2207-F48058164BF4}"/>
              </a:ext>
            </a:extLst>
          </p:cNvPr>
          <p:cNvSpPr>
            <a:spLocks noGrp="1"/>
          </p:cNvSpPr>
          <p:nvPr>
            <p:ph sz="quarter" idx="19"/>
          </p:nvPr>
        </p:nvSpPr>
        <p:spPr>
          <a:xfrm>
            <a:off x="2013572" y="2231862"/>
            <a:ext cx="3410464" cy="913135"/>
          </a:xfrm>
        </p:spPr>
        <p:txBody>
          <a:bodyPr anchor="ctr"/>
          <a:lstStyle>
            <a:lvl1pPr marL="0" indent="0">
              <a:buNone/>
              <a:defRPr>
                <a:solidFill>
                  <a:schemeClr val="accent1"/>
                </a:solidFill>
                <a:latin typeface="+mj-lt"/>
              </a:defRPr>
            </a:lvl1pPr>
          </a:lstStyle>
          <a:p>
            <a:pPr lvl="0"/>
            <a:r>
              <a:rPr lang="de-DE"/>
              <a:t>Mastertextformat bearbeiten</a:t>
            </a:r>
          </a:p>
        </p:txBody>
      </p:sp>
      <p:sp>
        <p:nvSpPr>
          <p:cNvPr id="25" name="Inhaltsplatzhalter 23">
            <a:extLst>
              <a:ext uri="{FF2B5EF4-FFF2-40B4-BE49-F238E27FC236}">
                <a16:creationId xmlns:a16="http://schemas.microsoft.com/office/drawing/2014/main" id="{44101546-2C62-5DDA-1BFC-EED86124D98E}"/>
              </a:ext>
            </a:extLst>
          </p:cNvPr>
          <p:cNvSpPr>
            <a:spLocks noGrp="1"/>
          </p:cNvSpPr>
          <p:nvPr>
            <p:ph sz="quarter" idx="20"/>
          </p:nvPr>
        </p:nvSpPr>
        <p:spPr>
          <a:xfrm>
            <a:off x="2013572" y="4270436"/>
            <a:ext cx="3410464" cy="913135"/>
          </a:xfrm>
        </p:spPr>
        <p:txBody>
          <a:bodyPr anchor="ctr"/>
          <a:lstStyle>
            <a:lvl1pPr marL="0" indent="0">
              <a:buNone/>
              <a:defRPr>
                <a:solidFill>
                  <a:schemeClr val="accent1"/>
                </a:solidFill>
                <a:latin typeface="+mj-lt"/>
              </a:defRPr>
            </a:lvl1pPr>
          </a:lstStyle>
          <a:p>
            <a:pPr lvl="0"/>
            <a:r>
              <a:rPr lang="de-DE"/>
              <a:t>Mastertextformat bearbeiten</a:t>
            </a:r>
          </a:p>
        </p:txBody>
      </p:sp>
      <p:sp>
        <p:nvSpPr>
          <p:cNvPr id="29" name="Inhaltsplatzhalter 23">
            <a:extLst>
              <a:ext uri="{FF2B5EF4-FFF2-40B4-BE49-F238E27FC236}">
                <a16:creationId xmlns:a16="http://schemas.microsoft.com/office/drawing/2014/main" id="{F679738D-51C1-9744-83BB-C5C5D1982BA9}"/>
              </a:ext>
            </a:extLst>
          </p:cNvPr>
          <p:cNvSpPr>
            <a:spLocks noGrp="1"/>
          </p:cNvSpPr>
          <p:nvPr>
            <p:ph sz="quarter" idx="23"/>
          </p:nvPr>
        </p:nvSpPr>
        <p:spPr>
          <a:xfrm>
            <a:off x="7541793" y="2231861"/>
            <a:ext cx="3410464" cy="913135"/>
          </a:xfrm>
        </p:spPr>
        <p:txBody>
          <a:bodyPr anchor="ctr"/>
          <a:lstStyle>
            <a:lvl1pPr marL="0" indent="0">
              <a:buNone/>
              <a:defRPr>
                <a:solidFill>
                  <a:schemeClr val="accent1"/>
                </a:solidFill>
                <a:latin typeface="+mj-lt"/>
              </a:defRPr>
            </a:lvl1pPr>
          </a:lstStyle>
          <a:p>
            <a:pPr lvl="0"/>
            <a:r>
              <a:rPr lang="de-DE"/>
              <a:t>Mastertextformat bearbeiten</a:t>
            </a:r>
          </a:p>
        </p:txBody>
      </p:sp>
      <p:sp>
        <p:nvSpPr>
          <p:cNvPr id="30" name="Inhaltsplatzhalter 23">
            <a:extLst>
              <a:ext uri="{FF2B5EF4-FFF2-40B4-BE49-F238E27FC236}">
                <a16:creationId xmlns:a16="http://schemas.microsoft.com/office/drawing/2014/main" id="{DDE156EE-0FB7-71D4-1B8B-878746976099}"/>
              </a:ext>
            </a:extLst>
          </p:cNvPr>
          <p:cNvSpPr>
            <a:spLocks noGrp="1"/>
          </p:cNvSpPr>
          <p:nvPr>
            <p:ph sz="quarter" idx="24"/>
          </p:nvPr>
        </p:nvSpPr>
        <p:spPr>
          <a:xfrm>
            <a:off x="7541793" y="4270436"/>
            <a:ext cx="3410464" cy="913135"/>
          </a:xfrm>
        </p:spPr>
        <p:txBody>
          <a:bodyPr anchor="ctr"/>
          <a:lstStyle>
            <a:lvl1pPr marL="0" indent="0">
              <a:buNone/>
              <a:defRPr>
                <a:solidFill>
                  <a:schemeClr val="accent1"/>
                </a:solidFill>
                <a:latin typeface="+mj-lt"/>
              </a:defRPr>
            </a:lvl1pPr>
          </a:lstStyle>
          <a:p>
            <a:pPr lvl="0"/>
            <a:r>
              <a:rPr lang="de-DE"/>
              <a:t>Mastertextformat bearbeiten</a:t>
            </a:r>
          </a:p>
        </p:txBody>
      </p:sp>
    </p:spTree>
    <p:extLst>
      <p:ext uri="{BB962C8B-B14F-4D97-AF65-F5344CB8AC3E}">
        <p14:creationId xmlns:p14="http://schemas.microsoft.com/office/powerpoint/2010/main" val="12551392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rozess 3 - linea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3" name="Rechteck 2">
            <a:extLst>
              <a:ext uri="{FF2B5EF4-FFF2-40B4-BE49-F238E27FC236}">
                <a16:creationId xmlns:a16="http://schemas.microsoft.com/office/drawing/2014/main" id="{C1EF2540-D371-0DB1-D20A-740EC9D9B527}"/>
              </a:ext>
            </a:extLst>
          </p:cNvPr>
          <p:cNvSpPr>
            <a:spLocks/>
          </p:cNvSpPr>
          <p:nvPr/>
        </p:nvSpPr>
        <p:spPr bwMode="auto">
          <a:xfrm>
            <a:off x="6224070" y="2326639"/>
            <a:ext cx="5403671" cy="3172316"/>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indent="0" algn="ctr">
              <a:spcBef>
                <a:spcPts val="600"/>
              </a:spcBef>
              <a:spcAft>
                <a:spcPts val="600"/>
              </a:spcAft>
              <a:buNone/>
            </a:pPr>
            <a:endParaRPr lang="de-DE" sz="1351">
              <a:latin typeface="Rubik" pitchFamily="2" charset="-79"/>
              <a:cs typeface="Rubik" pitchFamily="2" charset="-79"/>
            </a:endParaRPr>
          </a:p>
          <a:p>
            <a:pPr marL="0" indent="0" algn="ctr">
              <a:spcBef>
                <a:spcPts val="600"/>
              </a:spcBef>
              <a:spcAft>
                <a:spcPts val="600"/>
              </a:spcAft>
              <a:buNone/>
            </a:pPr>
            <a:endParaRPr lang="de-DE" sz="1351">
              <a:latin typeface="Rubik" pitchFamily="2" charset="-79"/>
              <a:cs typeface="Rubik" pitchFamily="2" charset="-79"/>
            </a:endParaRPr>
          </a:p>
          <a:p>
            <a:pPr marL="0" indent="0" algn="ctr">
              <a:spcBef>
                <a:spcPts val="600"/>
              </a:spcBef>
              <a:spcAft>
                <a:spcPts val="600"/>
              </a:spcAft>
              <a:buNone/>
            </a:pPr>
            <a:br>
              <a:rPr lang="de-DE" sz="1351">
                <a:latin typeface="Rubik" pitchFamily="2" charset="-79"/>
                <a:cs typeface="Rubik" pitchFamily="2" charset="-79"/>
              </a:rPr>
            </a:br>
            <a:endParaRPr lang="de-DE" sz="1351">
              <a:latin typeface="Rubik" pitchFamily="2" charset="-79"/>
              <a:cs typeface="Rubik" pitchFamily="2" charset="-79"/>
            </a:endParaRPr>
          </a:p>
          <a:p>
            <a:pPr marL="0" indent="0" algn="ctr">
              <a:spcBef>
                <a:spcPts val="600"/>
              </a:spcBef>
              <a:spcAft>
                <a:spcPts val="600"/>
              </a:spcAft>
              <a:buNone/>
            </a:pPr>
            <a:endParaRPr lang="de-DE" sz="1351">
              <a:latin typeface="Rubik" pitchFamily="2" charset="-79"/>
              <a:cs typeface="Rubik" pitchFamily="2" charset="-79"/>
            </a:endParaRPr>
          </a:p>
          <a:p>
            <a:pPr marL="0" indent="0" algn="ctr">
              <a:spcBef>
                <a:spcPts val="600"/>
              </a:spcBef>
              <a:spcAft>
                <a:spcPts val="600"/>
              </a:spcAft>
              <a:buNone/>
            </a:pPr>
            <a:endParaRPr lang="de-DE" sz="1351">
              <a:latin typeface="Rubik" pitchFamily="2" charset="-79"/>
              <a:cs typeface="Rubik" pitchFamily="2" charset="-79"/>
            </a:endParaRPr>
          </a:p>
        </p:txBody>
      </p:sp>
      <p:sp>
        <p:nvSpPr>
          <p:cNvPr id="6" name="Rechteck 5">
            <a:extLst>
              <a:ext uri="{FF2B5EF4-FFF2-40B4-BE49-F238E27FC236}">
                <a16:creationId xmlns:a16="http://schemas.microsoft.com/office/drawing/2014/main" id="{883328C1-DDB6-15E4-61B1-3D64962C1006}"/>
              </a:ext>
            </a:extLst>
          </p:cNvPr>
          <p:cNvSpPr>
            <a:spLocks/>
          </p:cNvSpPr>
          <p:nvPr/>
        </p:nvSpPr>
        <p:spPr bwMode="auto">
          <a:xfrm>
            <a:off x="827237" y="2326639"/>
            <a:ext cx="2888620"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400" u="none" strike="noStrike" cap="none" normalizeH="0" baseline="0">
              <a:ln>
                <a:noFill/>
              </a:ln>
              <a:solidFill>
                <a:schemeClr val="bg1"/>
              </a:solidFill>
              <a:effectLst/>
              <a:latin typeface="Rubik" pitchFamily="2" charset="-79"/>
              <a:cs typeface="Rubik" pitchFamily="2" charset="-79"/>
            </a:endParaRPr>
          </a:p>
        </p:txBody>
      </p:sp>
      <p:sp>
        <p:nvSpPr>
          <p:cNvPr id="7" name="Rechteck 6">
            <a:extLst>
              <a:ext uri="{FF2B5EF4-FFF2-40B4-BE49-F238E27FC236}">
                <a16:creationId xmlns:a16="http://schemas.microsoft.com/office/drawing/2014/main" id="{B08298C7-AB19-7591-C5F9-4FDEB4FD69F9}"/>
              </a:ext>
            </a:extLst>
          </p:cNvPr>
          <p:cNvSpPr>
            <a:spLocks/>
          </p:cNvSpPr>
          <p:nvPr/>
        </p:nvSpPr>
        <p:spPr bwMode="auto">
          <a:xfrm>
            <a:off x="827237" y="3552797"/>
            <a:ext cx="2888620"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spcBef>
                <a:spcPct val="50000"/>
              </a:spcBef>
            </a:pPr>
            <a:endParaRPr kumimoji="0" lang="de-DE" sz="1400" u="none" strike="noStrike" cap="none" normalizeH="0" baseline="0">
              <a:ln>
                <a:noFill/>
              </a:ln>
              <a:solidFill>
                <a:schemeClr val="bg1"/>
              </a:solidFill>
              <a:effectLst/>
              <a:latin typeface="Rubik" pitchFamily="2" charset="-79"/>
              <a:cs typeface="Rubik" pitchFamily="2" charset="-79"/>
            </a:endParaRPr>
          </a:p>
        </p:txBody>
      </p:sp>
      <p:sp>
        <p:nvSpPr>
          <p:cNvPr id="8" name="Rechteck 7">
            <a:extLst>
              <a:ext uri="{FF2B5EF4-FFF2-40B4-BE49-F238E27FC236}">
                <a16:creationId xmlns:a16="http://schemas.microsoft.com/office/drawing/2014/main" id="{3836A9D7-69EA-8D20-B7DE-BCF94242C116}"/>
              </a:ext>
            </a:extLst>
          </p:cNvPr>
          <p:cNvSpPr>
            <a:spLocks/>
          </p:cNvSpPr>
          <p:nvPr/>
        </p:nvSpPr>
        <p:spPr bwMode="auto">
          <a:xfrm>
            <a:off x="830907" y="4778955"/>
            <a:ext cx="2888620"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spcBef>
                <a:spcPct val="50000"/>
              </a:spcBef>
            </a:pPr>
            <a:endParaRPr lang="de-DE" sz="1351">
              <a:solidFill>
                <a:schemeClr val="bg1"/>
              </a:solidFill>
              <a:latin typeface="Rubik" pitchFamily="2" charset="-79"/>
              <a:cs typeface="Rubik" pitchFamily="2" charset="-79"/>
            </a:endParaRPr>
          </a:p>
        </p:txBody>
      </p:sp>
      <p:pic>
        <p:nvPicPr>
          <p:cNvPr id="9" name="Grafik 8" descr="Lichter an mit einfarbiger Füllung">
            <a:extLst>
              <a:ext uri="{FF2B5EF4-FFF2-40B4-BE49-F238E27FC236}">
                <a16:creationId xmlns:a16="http://schemas.microsoft.com/office/drawing/2014/main" id="{AB7FA3B3-773B-044C-2C6F-86943481C54D}"/>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477740" y="2677416"/>
            <a:ext cx="900000" cy="900000"/>
          </a:xfrm>
          <a:prstGeom prst="rect">
            <a:avLst/>
          </a:prstGeom>
        </p:spPr>
      </p:pic>
      <p:sp>
        <p:nvSpPr>
          <p:cNvPr id="10" name="Eingebuchteter Richtungspfeil 9">
            <a:extLst>
              <a:ext uri="{FF2B5EF4-FFF2-40B4-BE49-F238E27FC236}">
                <a16:creationId xmlns:a16="http://schemas.microsoft.com/office/drawing/2014/main" id="{7343FCEF-CF40-9814-B871-1DB669361F3B}"/>
              </a:ext>
            </a:extLst>
          </p:cNvPr>
          <p:cNvSpPr/>
          <p:nvPr/>
        </p:nvSpPr>
        <p:spPr bwMode="auto">
          <a:xfrm>
            <a:off x="4739249" y="2326639"/>
            <a:ext cx="465099" cy="3172316"/>
          </a:xfrm>
          <a:prstGeom prst="chevron">
            <a:avLst>
              <a:gd name="adj" fmla="val 81926"/>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tx1"/>
              </a:solidFill>
              <a:effectLst/>
              <a:latin typeface="Rubik" pitchFamily="2" charset="-79"/>
              <a:cs typeface="Rubik" pitchFamily="2" charset="-79"/>
            </a:endParaRPr>
          </a:p>
        </p:txBody>
      </p:sp>
      <p:sp>
        <p:nvSpPr>
          <p:cNvPr id="12" name="Textplatzhalter 11">
            <a:extLst>
              <a:ext uri="{FF2B5EF4-FFF2-40B4-BE49-F238E27FC236}">
                <a16:creationId xmlns:a16="http://schemas.microsoft.com/office/drawing/2014/main" id="{C06C096B-2046-087B-7976-2EBB6813EFC9}"/>
              </a:ext>
            </a:extLst>
          </p:cNvPr>
          <p:cNvSpPr>
            <a:spLocks noGrp="1"/>
          </p:cNvSpPr>
          <p:nvPr>
            <p:ph type="body" sz="quarter" idx="13" hasCustomPrompt="1"/>
          </p:nvPr>
        </p:nvSpPr>
        <p:spPr>
          <a:xfrm>
            <a:off x="1092828" y="2445641"/>
            <a:ext cx="2357437" cy="463550"/>
          </a:xfrm>
        </p:spPr>
        <p:txBody>
          <a:bodyPr anchor="ctr"/>
          <a:lstStyle>
            <a:lvl1pPr marL="0" indent="0" algn="ctr">
              <a:buNone/>
              <a:defRPr/>
            </a:lvl1pPr>
          </a:lstStyle>
          <a:p>
            <a:pPr lvl="0"/>
            <a:r>
              <a:rPr lang="de-DE"/>
              <a:t>Text</a:t>
            </a:r>
          </a:p>
        </p:txBody>
      </p:sp>
      <p:sp>
        <p:nvSpPr>
          <p:cNvPr id="13" name="Textplatzhalter 11">
            <a:extLst>
              <a:ext uri="{FF2B5EF4-FFF2-40B4-BE49-F238E27FC236}">
                <a16:creationId xmlns:a16="http://schemas.microsoft.com/office/drawing/2014/main" id="{2FA5221E-8BBC-3475-5F35-B8BC38571A57}"/>
              </a:ext>
            </a:extLst>
          </p:cNvPr>
          <p:cNvSpPr>
            <a:spLocks noGrp="1"/>
          </p:cNvSpPr>
          <p:nvPr>
            <p:ph type="body" sz="quarter" idx="14" hasCustomPrompt="1"/>
          </p:nvPr>
        </p:nvSpPr>
        <p:spPr>
          <a:xfrm>
            <a:off x="1092827" y="3681022"/>
            <a:ext cx="2357437" cy="463550"/>
          </a:xfrm>
        </p:spPr>
        <p:txBody>
          <a:bodyPr anchor="ctr"/>
          <a:lstStyle>
            <a:lvl1pPr marL="0" indent="0" algn="ctr">
              <a:buNone/>
              <a:defRPr/>
            </a:lvl1pPr>
          </a:lstStyle>
          <a:p>
            <a:pPr lvl="0"/>
            <a:r>
              <a:rPr lang="de-DE"/>
              <a:t>Text</a:t>
            </a:r>
          </a:p>
        </p:txBody>
      </p:sp>
      <p:sp>
        <p:nvSpPr>
          <p:cNvPr id="14" name="Textplatzhalter 11">
            <a:extLst>
              <a:ext uri="{FF2B5EF4-FFF2-40B4-BE49-F238E27FC236}">
                <a16:creationId xmlns:a16="http://schemas.microsoft.com/office/drawing/2014/main" id="{90B6D0A8-A596-6DC9-AB7C-C7949E4525D4}"/>
              </a:ext>
            </a:extLst>
          </p:cNvPr>
          <p:cNvSpPr>
            <a:spLocks noGrp="1"/>
          </p:cNvSpPr>
          <p:nvPr>
            <p:ph type="body" sz="quarter" idx="15" hasCustomPrompt="1"/>
          </p:nvPr>
        </p:nvSpPr>
        <p:spPr>
          <a:xfrm>
            <a:off x="1092827" y="4907180"/>
            <a:ext cx="2357437" cy="463550"/>
          </a:xfrm>
        </p:spPr>
        <p:txBody>
          <a:bodyPr anchor="ctr"/>
          <a:lstStyle>
            <a:lvl1pPr marL="0" indent="0" algn="ctr">
              <a:buNone/>
              <a:defRPr/>
            </a:lvl1pPr>
          </a:lstStyle>
          <a:p>
            <a:pPr lvl="0"/>
            <a:r>
              <a:rPr lang="de-DE"/>
              <a:t>Text</a:t>
            </a:r>
          </a:p>
        </p:txBody>
      </p:sp>
      <p:sp>
        <p:nvSpPr>
          <p:cNvPr id="15" name="Textplatzhalter 11">
            <a:extLst>
              <a:ext uri="{FF2B5EF4-FFF2-40B4-BE49-F238E27FC236}">
                <a16:creationId xmlns:a16="http://schemas.microsoft.com/office/drawing/2014/main" id="{C296ACE2-4547-43C7-38F7-FE30200C1C12}"/>
              </a:ext>
            </a:extLst>
          </p:cNvPr>
          <p:cNvSpPr>
            <a:spLocks noGrp="1"/>
          </p:cNvSpPr>
          <p:nvPr>
            <p:ph type="body" sz="quarter" idx="16" hasCustomPrompt="1"/>
          </p:nvPr>
        </p:nvSpPr>
        <p:spPr>
          <a:xfrm>
            <a:off x="7747186" y="3909808"/>
            <a:ext cx="2357437" cy="463550"/>
          </a:xfrm>
        </p:spPr>
        <p:txBody>
          <a:bodyPr anchor="ctr">
            <a:normAutofit/>
          </a:bodyPr>
          <a:lstStyle>
            <a:lvl1pPr marL="0" indent="0" algn="ctr">
              <a:buNone/>
              <a:defRPr sz="2000"/>
            </a:lvl1pPr>
          </a:lstStyle>
          <a:p>
            <a:pPr lvl="0"/>
            <a:r>
              <a:rPr lang="de-DE"/>
              <a:t>Text</a:t>
            </a:r>
          </a:p>
        </p:txBody>
      </p:sp>
      <p:sp>
        <p:nvSpPr>
          <p:cNvPr id="16" name="Textplatzhalter 11">
            <a:extLst>
              <a:ext uri="{FF2B5EF4-FFF2-40B4-BE49-F238E27FC236}">
                <a16:creationId xmlns:a16="http://schemas.microsoft.com/office/drawing/2014/main" id="{66DD78FB-3FD3-DC34-9A91-C81699A16BC4}"/>
              </a:ext>
            </a:extLst>
          </p:cNvPr>
          <p:cNvSpPr>
            <a:spLocks noGrp="1"/>
          </p:cNvSpPr>
          <p:nvPr>
            <p:ph type="body" sz="quarter" idx="17" hasCustomPrompt="1"/>
          </p:nvPr>
        </p:nvSpPr>
        <p:spPr>
          <a:xfrm>
            <a:off x="7747186" y="4472606"/>
            <a:ext cx="2357437" cy="463550"/>
          </a:xfrm>
        </p:spPr>
        <p:txBody>
          <a:bodyPr anchor="ctr">
            <a:normAutofit/>
          </a:bodyPr>
          <a:lstStyle>
            <a:lvl1pPr marL="0" indent="0" algn="ctr">
              <a:buNone/>
              <a:defRPr sz="2000"/>
            </a:lvl1pPr>
          </a:lstStyle>
          <a:p>
            <a:pPr lvl="0"/>
            <a:r>
              <a:rPr lang="de-DE"/>
              <a:t>Text</a:t>
            </a:r>
          </a:p>
        </p:txBody>
      </p:sp>
    </p:spTree>
    <p:extLst>
      <p:ext uri="{BB962C8B-B14F-4D97-AF65-F5344CB8AC3E}">
        <p14:creationId xmlns:p14="http://schemas.microsoft.com/office/powerpoint/2010/main" val="24923204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rozess 4 - Kreis">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19" name="Gruppieren 18">
            <a:extLst>
              <a:ext uri="{FF2B5EF4-FFF2-40B4-BE49-F238E27FC236}">
                <a16:creationId xmlns:a16="http://schemas.microsoft.com/office/drawing/2014/main" id="{F6F2FE4B-C597-4BF8-F394-3A92A31765EC}"/>
              </a:ext>
            </a:extLst>
          </p:cNvPr>
          <p:cNvGrpSpPr>
            <a:grpSpLocks noChangeAspect="1"/>
          </p:cNvGrpSpPr>
          <p:nvPr/>
        </p:nvGrpSpPr>
        <p:grpSpPr>
          <a:xfrm>
            <a:off x="4313359" y="2185702"/>
            <a:ext cx="3565283" cy="3566748"/>
            <a:chOff x="4138195" y="1620000"/>
            <a:chExt cx="2318586" cy="2319539"/>
          </a:xfrm>
        </p:grpSpPr>
        <p:sp>
          <p:nvSpPr>
            <p:cNvPr id="2" name="Freeform 109">
              <a:extLst>
                <a:ext uri="{FF2B5EF4-FFF2-40B4-BE49-F238E27FC236}">
                  <a16:creationId xmlns:a16="http://schemas.microsoft.com/office/drawing/2014/main" id="{2B233491-F159-11C5-A718-9F8836BE68E8}"/>
                </a:ext>
                <a:ext uri="{C183D7F6-B498-43B3-948B-1728B52AA6E4}">
                  <adec:decorative xmlns:adec="http://schemas.microsoft.com/office/drawing/2017/decorative" val="1"/>
                </a:ext>
              </a:extLst>
            </p:cNvPr>
            <p:cNvSpPr>
              <a:spLocks/>
            </p:cNvSpPr>
            <p:nvPr/>
          </p:nvSpPr>
          <p:spPr bwMode="auto">
            <a:xfrm>
              <a:off x="4748623" y="2978307"/>
              <a:ext cx="370800" cy="370800"/>
            </a:xfrm>
            <a:custGeom>
              <a:avLst/>
              <a:gdLst>
                <a:gd name="T0" fmla="*/ 274 w 274"/>
                <a:gd name="T1" fmla="*/ 133 h 274"/>
                <a:gd name="T2" fmla="*/ 142 w 274"/>
                <a:gd name="T3" fmla="*/ 0 h 274"/>
                <a:gd name="T4" fmla="*/ 0 w 274"/>
                <a:gd name="T5" fmla="*/ 142 h 274"/>
                <a:gd name="T6" fmla="*/ 132 w 274"/>
                <a:gd name="T7" fmla="*/ 274 h 274"/>
                <a:gd name="T8" fmla="*/ 274 w 274"/>
                <a:gd name="T9" fmla="*/ 133 h 274"/>
              </a:gdLst>
              <a:ahLst/>
              <a:cxnLst>
                <a:cxn ang="0">
                  <a:pos x="T0" y="T1"/>
                </a:cxn>
                <a:cxn ang="0">
                  <a:pos x="T2" y="T3"/>
                </a:cxn>
                <a:cxn ang="0">
                  <a:pos x="T4" y="T5"/>
                </a:cxn>
                <a:cxn ang="0">
                  <a:pos x="T6" y="T7"/>
                </a:cxn>
                <a:cxn ang="0">
                  <a:pos x="T8" y="T9"/>
                </a:cxn>
              </a:cxnLst>
              <a:rect l="0" t="0" r="r" b="b"/>
              <a:pathLst>
                <a:path w="274" h="274">
                  <a:moveTo>
                    <a:pt x="274" y="133"/>
                  </a:moveTo>
                  <a:lnTo>
                    <a:pt x="142" y="0"/>
                  </a:lnTo>
                  <a:lnTo>
                    <a:pt x="0" y="142"/>
                  </a:lnTo>
                  <a:lnTo>
                    <a:pt x="132" y="274"/>
                  </a:lnTo>
                  <a:lnTo>
                    <a:pt x="274" y="133"/>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109">
              <a:extLst>
                <a:ext uri="{FF2B5EF4-FFF2-40B4-BE49-F238E27FC236}">
                  <a16:creationId xmlns:a16="http://schemas.microsoft.com/office/drawing/2014/main" id="{130E9FC0-B3B8-54F8-DABC-4E06CA29ACEF}"/>
                </a:ext>
                <a:ext uri="{C183D7F6-B498-43B3-948B-1728B52AA6E4}">
                  <adec:decorative xmlns:adec="http://schemas.microsoft.com/office/drawing/2017/decorative" val="1"/>
                </a:ext>
              </a:extLst>
            </p:cNvPr>
            <p:cNvSpPr>
              <a:spLocks/>
            </p:cNvSpPr>
            <p:nvPr/>
          </p:nvSpPr>
          <p:spPr bwMode="auto">
            <a:xfrm flipH="1" flipV="1">
              <a:off x="5472523" y="2247701"/>
              <a:ext cx="370800" cy="370800"/>
            </a:xfrm>
            <a:custGeom>
              <a:avLst/>
              <a:gdLst>
                <a:gd name="T0" fmla="*/ 274 w 274"/>
                <a:gd name="T1" fmla="*/ 133 h 274"/>
                <a:gd name="T2" fmla="*/ 142 w 274"/>
                <a:gd name="T3" fmla="*/ 0 h 274"/>
                <a:gd name="T4" fmla="*/ 0 w 274"/>
                <a:gd name="T5" fmla="*/ 142 h 274"/>
                <a:gd name="T6" fmla="*/ 132 w 274"/>
                <a:gd name="T7" fmla="*/ 274 h 274"/>
                <a:gd name="T8" fmla="*/ 274 w 274"/>
                <a:gd name="T9" fmla="*/ 133 h 274"/>
              </a:gdLst>
              <a:ahLst/>
              <a:cxnLst>
                <a:cxn ang="0">
                  <a:pos x="T0" y="T1"/>
                </a:cxn>
                <a:cxn ang="0">
                  <a:pos x="T2" y="T3"/>
                </a:cxn>
                <a:cxn ang="0">
                  <a:pos x="T4" y="T5"/>
                </a:cxn>
                <a:cxn ang="0">
                  <a:pos x="T6" y="T7"/>
                </a:cxn>
                <a:cxn ang="0">
                  <a:pos x="T8" y="T9"/>
                </a:cxn>
              </a:cxnLst>
              <a:rect l="0" t="0" r="r" b="b"/>
              <a:pathLst>
                <a:path w="274" h="274">
                  <a:moveTo>
                    <a:pt x="274" y="133"/>
                  </a:moveTo>
                  <a:lnTo>
                    <a:pt x="142" y="0"/>
                  </a:lnTo>
                  <a:lnTo>
                    <a:pt x="0" y="142"/>
                  </a:lnTo>
                  <a:lnTo>
                    <a:pt x="132" y="274"/>
                  </a:lnTo>
                  <a:lnTo>
                    <a:pt x="274" y="133"/>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109">
              <a:extLst>
                <a:ext uri="{FF2B5EF4-FFF2-40B4-BE49-F238E27FC236}">
                  <a16:creationId xmlns:a16="http://schemas.microsoft.com/office/drawing/2014/main" id="{FB32ED5D-EBB3-4A24-546D-9FB9C11B71F4}"/>
                </a:ext>
                <a:ext uri="{C183D7F6-B498-43B3-948B-1728B52AA6E4}">
                  <adec:decorative xmlns:adec="http://schemas.microsoft.com/office/drawing/2017/decorative" val="1"/>
                </a:ext>
              </a:extLst>
            </p:cNvPr>
            <p:cNvSpPr>
              <a:spLocks/>
            </p:cNvSpPr>
            <p:nvPr/>
          </p:nvSpPr>
          <p:spPr bwMode="auto">
            <a:xfrm flipH="1" flipV="1">
              <a:off x="5472523" y="2978307"/>
              <a:ext cx="370800" cy="370800"/>
            </a:xfrm>
            <a:custGeom>
              <a:avLst/>
              <a:gdLst>
                <a:gd name="T0" fmla="*/ 274 w 274"/>
                <a:gd name="T1" fmla="*/ 133 h 274"/>
                <a:gd name="T2" fmla="*/ 142 w 274"/>
                <a:gd name="T3" fmla="*/ 0 h 274"/>
                <a:gd name="T4" fmla="*/ 0 w 274"/>
                <a:gd name="T5" fmla="*/ 142 h 274"/>
                <a:gd name="T6" fmla="*/ 132 w 274"/>
                <a:gd name="T7" fmla="*/ 274 h 274"/>
                <a:gd name="T8" fmla="*/ 274 w 274"/>
                <a:gd name="T9" fmla="*/ 133 h 274"/>
              </a:gdLst>
              <a:ahLst/>
              <a:cxnLst>
                <a:cxn ang="0">
                  <a:pos x="T0" y="T1"/>
                </a:cxn>
                <a:cxn ang="0">
                  <a:pos x="T2" y="T3"/>
                </a:cxn>
                <a:cxn ang="0">
                  <a:pos x="T4" y="T5"/>
                </a:cxn>
                <a:cxn ang="0">
                  <a:pos x="T6" y="T7"/>
                </a:cxn>
                <a:cxn ang="0">
                  <a:pos x="T8" y="T9"/>
                </a:cxn>
              </a:cxnLst>
              <a:rect l="0" t="0" r="r" b="b"/>
              <a:pathLst>
                <a:path w="274" h="274">
                  <a:moveTo>
                    <a:pt x="274" y="133"/>
                  </a:moveTo>
                  <a:lnTo>
                    <a:pt x="142" y="0"/>
                  </a:lnTo>
                  <a:lnTo>
                    <a:pt x="0" y="142"/>
                  </a:lnTo>
                  <a:lnTo>
                    <a:pt x="132" y="274"/>
                  </a:lnTo>
                  <a:lnTo>
                    <a:pt x="274" y="133"/>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109">
              <a:extLst>
                <a:ext uri="{FF2B5EF4-FFF2-40B4-BE49-F238E27FC236}">
                  <a16:creationId xmlns:a16="http://schemas.microsoft.com/office/drawing/2014/main" id="{498C11E3-97CE-115F-B377-AE5F8FA63F74}"/>
                </a:ext>
                <a:ext uri="{C183D7F6-B498-43B3-948B-1728B52AA6E4}">
                  <adec:decorative xmlns:adec="http://schemas.microsoft.com/office/drawing/2017/decorative" val="1"/>
                </a:ext>
              </a:extLst>
            </p:cNvPr>
            <p:cNvSpPr>
              <a:spLocks/>
            </p:cNvSpPr>
            <p:nvPr/>
          </p:nvSpPr>
          <p:spPr bwMode="auto">
            <a:xfrm>
              <a:off x="4748623" y="2247701"/>
              <a:ext cx="370800" cy="370800"/>
            </a:xfrm>
            <a:custGeom>
              <a:avLst/>
              <a:gdLst>
                <a:gd name="T0" fmla="*/ 274 w 274"/>
                <a:gd name="T1" fmla="*/ 133 h 274"/>
                <a:gd name="T2" fmla="*/ 142 w 274"/>
                <a:gd name="T3" fmla="*/ 0 h 274"/>
                <a:gd name="T4" fmla="*/ 0 w 274"/>
                <a:gd name="T5" fmla="*/ 142 h 274"/>
                <a:gd name="T6" fmla="*/ 132 w 274"/>
                <a:gd name="T7" fmla="*/ 274 h 274"/>
                <a:gd name="T8" fmla="*/ 274 w 274"/>
                <a:gd name="T9" fmla="*/ 133 h 274"/>
              </a:gdLst>
              <a:ahLst/>
              <a:cxnLst>
                <a:cxn ang="0">
                  <a:pos x="T0" y="T1"/>
                </a:cxn>
                <a:cxn ang="0">
                  <a:pos x="T2" y="T3"/>
                </a:cxn>
                <a:cxn ang="0">
                  <a:pos x="T4" y="T5"/>
                </a:cxn>
                <a:cxn ang="0">
                  <a:pos x="T6" y="T7"/>
                </a:cxn>
                <a:cxn ang="0">
                  <a:pos x="T8" y="T9"/>
                </a:cxn>
              </a:cxnLst>
              <a:rect l="0" t="0" r="r" b="b"/>
              <a:pathLst>
                <a:path w="274" h="274">
                  <a:moveTo>
                    <a:pt x="274" y="133"/>
                  </a:moveTo>
                  <a:lnTo>
                    <a:pt x="142" y="0"/>
                  </a:lnTo>
                  <a:lnTo>
                    <a:pt x="0" y="142"/>
                  </a:lnTo>
                  <a:lnTo>
                    <a:pt x="132" y="274"/>
                  </a:lnTo>
                  <a:lnTo>
                    <a:pt x="274" y="13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8" name="Oval 7">
              <a:extLst>
                <a:ext uri="{FF2B5EF4-FFF2-40B4-BE49-F238E27FC236}">
                  <a16:creationId xmlns:a16="http://schemas.microsoft.com/office/drawing/2014/main" id="{9EDEBF0C-F0B3-B4DE-19BB-8F50863A724F}"/>
                </a:ext>
                <a:ext uri="{C183D7F6-B498-43B3-948B-1728B52AA6E4}">
                  <adec:decorative xmlns:adec="http://schemas.microsoft.com/office/drawing/2017/decorative" val="1"/>
                </a:ext>
              </a:extLst>
            </p:cNvPr>
            <p:cNvSpPr/>
            <p:nvPr/>
          </p:nvSpPr>
          <p:spPr>
            <a:xfrm>
              <a:off x="4138195" y="2353169"/>
              <a:ext cx="853200" cy="853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9" name="Oval 8">
              <a:extLst>
                <a:ext uri="{FF2B5EF4-FFF2-40B4-BE49-F238E27FC236}">
                  <a16:creationId xmlns:a16="http://schemas.microsoft.com/office/drawing/2014/main" id="{3934FB1B-2BF6-C263-03DA-0BB5EF61B925}"/>
                </a:ext>
                <a:ext uri="{C183D7F6-B498-43B3-948B-1728B52AA6E4}">
                  <adec:decorative xmlns:adec="http://schemas.microsoft.com/office/drawing/2017/decorative" val="1"/>
                </a:ext>
              </a:extLst>
            </p:cNvPr>
            <p:cNvSpPr/>
            <p:nvPr/>
          </p:nvSpPr>
          <p:spPr>
            <a:xfrm>
              <a:off x="4224595" y="2439569"/>
              <a:ext cx="680400" cy="68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grpSp>
          <p:nvGrpSpPr>
            <p:cNvPr id="10" name="Gruppieren 9">
              <a:extLst>
                <a:ext uri="{FF2B5EF4-FFF2-40B4-BE49-F238E27FC236}">
                  <a16:creationId xmlns:a16="http://schemas.microsoft.com/office/drawing/2014/main" id="{999A48C4-F62B-13FD-27B3-CB97FECDC27F}"/>
                </a:ext>
                <a:ext uri="{C183D7F6-B498-43B3-948B-1728B52AA6E4}">
                  <adec:decorative xmlns:adec="http://schemas.microsoft.com/office/drawing/2017/decorative" val="1"/>
                </a:ext>
              </a:extLst>
            </p:cNvPr>
            <p:cNvGrpSpPr/>
            <p:nvPr/>
          </p:nvGrpSpPr>
          <p:grpSpPr>
            <a:xfrm>
              <a:off x="5603581" y="2353169"/>
              <a:ext cx="853200" cy="853200"/>
              <a:chOff x="5885192" y="2937065"/>
              <a:chExt cx="853200" cy="853200"/>
            </a:xfrm>
          </p:grpSpPr>
          <p:sp>
            <p:nvSpPr>
              <p:cNvPr id="11" name="Oval 10">
                <a:extLst>
                  <a:ext uri="{FF2B5EF4-FFF2-40B4-BE49-F238E27FC236}">
                    <a16:creationId xmlns:a16="http://schemas.microsoft.com/office/drawing/2014/main" id="{0CFB2B8B-64C9-DF67-1678-043C4985C881}"/>
                  </a:ext>
                  <a:ext uri="{C183D7F6-B498-43B3-948B-1728B52AA6E4}">
                    <adec:decorative xmlns:adec="http://schemas.microsoft.com/office/drawing/2017/decorative" val="1"/>
                  </a:ext>
                </a:extLst>
              </p:cNvPr>
              <p:cNvSpPr/>
              <p:nvPr/>
            </p:nvSpPr>
            <p:spPr>
              <a:xfrm>
                <a:off x="5885192" y="2937065"/>
                <a:ext cx="853200" cy="853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12" name="Oval 11">
                <a:extLst>
                  <a:ext uri="{FF2B5EF4-FFF2-40B4-BE49-F238E27FC236}">
                    <a16:creationId xmlns:a16="http://schemas.microsoft.com/office/drawing/2014/main" id="{983A9FAA-D749-F22A-0428-F3E3A9E683ED}"/>
                  </a:ext>
                  <a:ext uri="{C183D7F6-B498-43B3-948B-1728B52AA6E4}">
                    <adec:decorative xmlns:adec="http://schemas.microsoft.com/office/drawing/2017/decorative" val="1"/>
                  </a:ext>
                </a:extLst>
              </p:cNvPr>
              <p:cNvSpPr/>
              <p:nvPr/>
            </p:nvSpPr>
            <p:spPr>
              <a:xfrm>
                <a:off x="5971592" y="3023465"/>
                <a:ext cx="680400" cy="68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grpSp>
        <p:grpSp>
          <p:nvGrpSpPr>
            <p:cNvPr id="13" name="Gruppieren 12">
              <a:extLst>
                <a:ext uri="{FF2B5EF4-FFF2-40B4-BE49-F238E27FC236}">
                  <a16:creationId xmlns:a16="http://schemas.microsoft.com/office/drawing/2014/main" id="{4DEF0BE3-8DF8-733A-B551-917DC335F7BE}"/>
                </a:ext>
                <a:ext uri="{C183D7F6-B498-43B3-948B-1728B52AA6E4}">
                  <adec:decorative xmlns:adec="http://schemas.microsoft.com/office/drawing/2017/decorative" val="1"/>
                </a:ext>
              </a:extLst>
            </p:cNvPr>
            <p:cNvGrpSpPr/>
            <p:nvPr/>
          </p:nvGrpSpPr>
          <p:grpSpPr>
            <a:xfrm>
              <a:off x="4869373" y="3086339"/>
              <a:ext cx="853200" cy="853200"/>
              <a:chOff x="5736334" y="3239077"/>
              <a:chExt cx="853200" cy="853200"/>
            </a:xfrm>
          </p:grpSpPr>
          <p:sp>
            <p:nvSpPr>
              <p:cNvPr id="14" name="Oval 13">
                <a:extLst>
                  <a:ext uri="{FF2B5EF4-FFF2-40B4-BE49-F238E27FC236}">
                    <a16:creationId xmlns:a16="http://schemas.microsoft.com/office/drawing/2014/main" id="{B785714B-4517-BD45-0058-0471E34F839D}"/>
                  </a:ext>
                  <a:ext uri="{C183D7F6-B498-43B3-948B-1728B52AA6E4}">
                    <adec:decorative xmlns:adec="http://schemas.microsoft.com/office/drawing/2017/decorative" val="1"/>
                  </a:ext>
                </a:extLst>
              </p:cNvPr>
              <p:cNvSpPr/>
              <p:nvPr/>
            </p:nvSpPr>
            <p:spPr>
              <a:xfrm>
                <a:off x="5736334" y="3239077"/>
                <a:ext cx="853200" cy="853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15" name="Oval 14">
                <a:extLst>
                  <a:ext uri="{FF2B5EF4-FFF2-40B4-BE49-F238E27FC236}">
                    <a16:creationId xmlns:a16="http://schemas.microsoft.com/office/drawing/2014/main" id="{90AA18F1-54C2-08EF-3B94-F3F1CCCD4330}"/>
                  </a:ext>
                  <a:ext uri="{C183D7F6-B498-43B3-948B-1728B52AA6E4}">
                    <adec:decorative xmlns:adec="http://schemas.microsoft.com/office/drawing/2017/decorative" val="1"/>
                  </a:ext>
                </a:extLst>
              </p:cNvPr>
              <p:cNvSpPr/>
              <p:nvPr/>
            </p:nvSpPr>
            <p:spPr>
              <a:xfrm>
                <a:off x="5822734" y="3325477"/>
                <a:ext cx="680400" cy="68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grpSp>
        <p:grpSp>
          <p:nvGrpSpPr>
            <p:cNvPr id="16" name="Gruppieren 15">
              <a:extLst>
                <a:ext uri="{FF2B5EF4-FFF2-40B4-BE49-F238E27FC236}">
                  <a16:creationId xmlns:a16="http://schemas.microsoft.com/office/drawing/2014/main" id="{FC0A5067-589F-CCCB-F65B-1D786062C217}"/>
                </a:ext>
                <a:ext uri="{C183D7F6-B498-43B3-948B-1728B52AA6E4}">
                  <adec:decorative xmlns:adec="http://schemas.microsoft.com/office/drawing/2017/decorative" val="1"/>
                </a:ext>
              </a:extLst>
            </p:cNvPr>
            <p:cNvGrpSpPr/>
            <p:nvPr/>
          </p:nvGrpSpPr>
          <p:grpSpPr>
            <a:xfrm>
              <a:off x="4869373" y="1620000"/>
              <a:ext cx="853200" cy="853200"/>
              <a:chOff x="5649934" y="1652088"/>
              <a:chExt cx="853200" cy="853200"/>
            </a:xfrm>
          </p:grpSpPr>
          <p:sp>
            <p:nvSpPr>
              <p:cNvPr id="17" name="Oval 16">
                <a:extLst>
                  <a:ext uri="{FF2B5EF4-FFF2-40B4-BE49-F238E27FC236}">
                    <a16:creationId xmlns:a16="http://schemas.microsoft.com/office/drawing/2014/main" id="{1BDB1D99-CA18-5F2B-DDA3-24E8F960EB20}"/>
                  </a:ext>
                  <a:ext uri="{C183D7F6-B498-43B3-948B-1728B52AA6E4}">
                    <adec:decorative xmlns:adec="http://schemas.microsoft.com/office/drawing/2017/decorative" val="1"/>
                  </a:ext>
                </a:extLst>
              </p:cNvPr>
              <p:cNvSpPr/>
              <p:nvPr/>
            </p:nvSpPr>
            <p:spPr>
              <a:xfrm>
                <a:off x="5649934" y="1652088"/>
                <a:ext cx="853200" cy="853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18" name="Oval 17">
                <a:extLst>
                  <a:ext uri="{FF2B5EF4-FFF2-40B4-BE49-F238E27FC236}">
                    <a16:creationId xmlns:a16="http://schemas.microsoft.com/office/drawing/2014/main" id="{8C492B0B-FC3A-9F3D-5E7F-050D277EE39E}"/>
                  </a:ext>
                  <a:ext uri="{C183D7F6-B498-43B3-948B-1728B52AA6E4}">
                    <adec:decorative xmlns:adec="http://schemas.microsoft.com/office/drawing/2017/decorative" val="1"/>
                  </a:ext>
                </a:extLst>
              </p:cNvPr>
              <p:cNvSpPr/>
              <p:nvPr/>
            </p:nvSpPr>
            <p:spPr>
              <a:xfrm>
                <a:off x="5736334" y="1738488"/>
                <a:ext cx="680400" cy="68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grpSp>
      </p:grpSp>
      <p:sp>
        <p:nvSpPr>
          <p:cNvPr id="20" name="Titel 19">
            <a:extLst>
              <a:ext uri="{FF2B5EF4-FFF2-40B4-BE49-F238E27FC236}">
                <a16:creationId xmlns:a16="http://schemas.microsoft.com/office/drawing/2014/main" id="{57666D1B-563A-7615-2297-6D71F329B97E}"/>
              </a:ext>
            </a:extLst>
          </p:cNvPr>
          <p:cNvSpPr>
            <a:spLocks noGrp="1"/>
          </p:cNvSpPr>
          <p:nvPr>
            <p:ph type="title"/>
          </p:nvPr>
        </p:nvSpPr>
        <p:spPr/>
        <p:txBody>
          <a:bodyPr/>
          <a:lstStyle/>
          <a:p>
            <a:r>
              <a:rPr lang="de-DE"/>
              <a:t>Mastertitelformat bearbeiten</a:t>
            </a:r>
          </a:p>
        </p:txBody>
      </p:sp>
      <p:sp>
        <p:nvSpPr>
          <p:cNvPr id="27" name="Textplatzhalter 26">
            <a:extLst>
              <a:ext uri="{FF2B5EF4-FFF2-40B4-BE49-F238E27FC236}">
                <a16:creationId xmlns:a16="http://schemas.microsoft.com/office/drawing/2014/main" id="{66D6F3E9-4820-9B50-9E89-81B0F3641AB9}"/>
              </a:ext>
            </a:extLst>
          </p:cNvPr>
          <p:cNvSpPr>
            <a:spLocks noGrp="1"/>
          </p:cNvSpPr>
          <p:nvPr>
            <p:ph type="body" sz="quarter" idx="13" hasCustomPrompt="1"/>
          </p:nvPr>
        </p:nvSpPr>
        <p:spPr>
          <a:xfrm>
            <a:off x="3528523" y="1607834"/>
            <a:ext cx="5130295" cy="522287"/>
          </a:xfrm>
        </p:spPr>
        <p:txBody>
          <a:bodyPr/>
          <a:lstStyle>
            <a:lvl1pPr marL="0" indent="0" algn="ctr">
              <a:buNone/>
              <a:defRPr b="1">
                <a:solidFill>
                  <a:schemeClr val="accent4"/>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Text</a:t>
            </a:r>
          </a:p>
        </p:txBody>
      </p:sp>
      <p:sp>
        <p:nvSpPr>
          <p:cNvPr id="28" name="Textplatzhalter 26">
            <a:extLst>
              <a:ext uri="{FF2B5EF4-FFF2-40B4-BE49-F238E27FC236}">
                <a16:creationId xmlns:a16="http://schemas.microsoft.com/office/drawing/2014/main" id="{48339622-5498-6B04-47C7-8364182323DC}"/>
              </a:ext>
            </a:extLst>
          </p:cNvPr>
          <p:cNvSpPr>
            <a:spLocks noGrp="1"/>
          </p:cNvSpPr>
          <p:nvPr>
            <p:ph type="body" sz="quarter" idx="14" hasCustomPrompt="1"/>
          </p:nvPr>
        </p:nvSpPr>
        <p:spPr>
          <a:xfrm>
            <a:off x="8011499" y="3521557"/>
            <a:ext cx="4031212" cy="895035"/>
          </a:xfrm>
        </p:spPr>
        <p:txBody>
          <a:bodyPr anchor="ctr"/>
          <a:lstStyle>
            <a:lvl1pPr marL="0" indent="0" algn="l">
              <a:buNone/>
              <a:defRPr b="1">
                <a:solidFill>
                  <a:schemeClr val="accent3"/>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Text</a:t>
            </a:r>
          </a:p>
        </p:txBody>
      </p:sp>
      <p:sp>
        <p:nvSpPr>
          <p:cNvPr id="29" name="Textplatzhalter 26">
            <a:extLst>
              <a:ext uri="{FF2B5EF4-FFF2-40B4-BE49-F238E27FC236}">
                <a16:creationId xmlns:a16="http://schemas.microsoft.com/office/drawing/2014/main" id="{FCBC2FE7-F594-86FE-72EC-75F6C4FDBBBC}"/>
              </a:ext>
            </a:extLst>
          </p:cNvPr>
          <p:cNvSpPr>
            <a:spLocks noGrp="1"/>
          </p:cNvSpPr>
          <p:nvPr>
            <p:ph type="body" sz="quarter" idx="15" hasCustomPrompt="1"/>
          </p:nvPr>
        </p:nvSpPr>
        <p:spPr>
          <a:xfrm>
            <a:off x="3528523" y="5808030"/>
            <a:ext cx="5130295" cy="522287"/>
          </a:xfrm>
        </p:spPr>
        <p:txBody>
          <a:bodyPr/>
          <a:lstStyle>
            <a:lvl1pPr marL="0" indent="0" algn="ctr">
              <a:buNone/>
              <a:defRPr b="1">
                <a:solidFill>
                  <a:schemeClr val="tx1"/>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Text</a:t>
            </a:r>
          </a:p>
        </p:txBody>
      </p:sp>
      <p:sp>
        <p:nvSpPr>
          <p:cNvPr id="30" name="Textplatzhalter 26">
            <a:extLst>
              <a:ext uri="{FF2B5EF4-FFF2-40B4-BE49-F238E27FC236}">
                <a16:creationId xmlns:a16="http://schemas.microsoft.com/office/drawing/2014/main" id="{F4435B2C-8700-DE90-BA5E-81CD7C868C0A}"/>
              </a:ext>
            </a:extLst>
          </p:cNvPr>
          <p:cNvSpPr>
            <a:spLocks noGrp="1"/>
          </p:cNvSpPr>
          <p:nvPr>
            <p:ph type="body" sz="quarter" idx="16" hasCustomPrompt="1"/>
          </p:nvPr>
        </p:nvSpPr>
        <p:spPr>
          <a:xfrm>
            <a:off x="149289" y="3521557"/>
            <a:ext cx="4063307" cy="895035"/>
          </a:xfrm>
        </p:spPr>
        <p:txBody>
          <a:bodyPr anchor="ctr"/>
          <a:lstStyle>
            <a:lvl1pPr marL="0" indent="0" algn="r">
              <a:buNone/>
              <a:defRPr b="1">
                <a:solidFill>
                  <a:schemeClr val="accent2"/>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Text</a:t>
            </a:r>
          </a:p>
        </p:txBody>
      </p:sp>
    </p:spTree>
    <p:extLst>
      <p:ext uri="{BB962C8B-B14F-4D97-AF65-F5344CB8AC3E}">
        <p14:creationId xmlns:p14="http://schemas.microsoft.com/office/powerpoint/2010/main" val="23157109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rozess 5 - Kreis">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32" name="Gruppieren 31">
            <a:extLst>
              <a:ext uri="{FF2B5EF4-FFF2-40B4-BE49-F238E27FC236}">
                <a16:creationId xmlns:a16="http://schemas.microsoft.com/office/drawing/2014/main" id="{70A096F1-C61C-5274-DE85-8924AFFA8415}"/>
              </a:ext>
            </a:extLst>
          </p:cNvPr>
          <p:cNvGrpSpPr/>
          <p:nvPr/>
        </p:nvGrpSpPr>
        <p:grpSpPr>
          <a:xfrm>
            <a:off x="3936000" y="1645920"/>
            <a:ext cx="4320000" cy="4320000"/>
            <a:chOff x="3684271" y="3002916"/>
            <a:chExt cx="1851025" cy="1851025"/>
          </a:xfrm>
        </p:grpSpPr>
        <p:sp>
          <p:nvSpPr>
            <p:cNvPr id="2" name="Freeform 252">
              <a:extLst>
                <a:ext uri="{FF2B5EF4-FFF2-40B4-BE49-F238E27FC236}">
                  <a16:creationId xmlns:a16="http://schemas.microsoft.com/office/drawing/2014/main" id="{5AFFCE4B-E760-35CE-4E34-B1C5CA9B59C6}"/>
                </a:ext>
                <a:ext uri="{C183D7F6-B498-43B3-948B-1728B52AA6E4}">
                  <adec:decorative xmlns:adec="http://schemas.microsoft.com/office/drawing/2017/decorative" val="1"/>
                </a:ext>
              </a:extLst>
            </p:cNvPr>
            <p:cNvSpPr>
              <a:spLocks/>
            </p:cNvSpPr>
            <p:nvPr/>
          </p:nvSpPr>
          <p:spPr bwMode="auto">
            <a:xfrm>
              <a:off x="5059046" y="3002916"/>
              <a:ext cx="476250" cy="1849438"/>
            </a:xfrm>
            <a:custGeom>
              <a:avLst/>
              <a:gdLst>
                <a:gd name="T0" fmla="*/ 0 w 300"/>
                <a:gd name="T1" fmla="*/ 1165 h 1165"/>
                <a:gd name="T2" fmla="*/ 0 w 300"/>
                <a:gd name="T3" fmla="*/ 0 h 1165"/>
                <a:gd name="T4" fmla="*/ 300 w 300"/>
                <a:gd name="T5" fmla="*/ 300 h 1165"/>
                <a:gd name="T6" fmla="*/ 300 w 300"/>
                <a:gd name="T7" fmla="*/ 863 h 1165"/>
                <a:gd name="T8" fmla="*/ 0 w 300"/>
                <a:gd name="T9" fmla="*/ 1165 h 1165"/>
              </a:gdLst>
              <a:ahLst/>
              <a:cxnLst>
                <a:cxn ang="0">
                  <a:pos x="T0" y="T1"/>
                </a:cxn>
                <a:cxn ang="0">
                  <a:pos x="T2" y="T3"/>
                </a:cxn>
                <a:cxn ang="0">
                  <a:pos x="T4" y="T5"/>
                </a:cxn>
                <a:cxn ang="0">
                  <a:pos x="T6" y="T7"/>
                </a:cxn>
                <a:cxn ang="0">
                  <a:pos x="T8" y="T9"/>
                </a:cxn>
              </a:cxnLst>
              <a:rect l="0" t="0" r="r" b="b"/>
              <a:pathLst>
                <a:path w="300" h="1165">
                  <a:moveTo>
                    <a:pt x="0" y="1165"/>
                  </a:moveTo>
                  <a:lnTo>
                    <a:pt x="0" y="0"/>
                  </a:lnTo>
                  <a:lnTo>
                    <a:pt x="300" y="300"/>
                  </a:lnTo>
                  <a:lnTo>
                    <a:pt x="300" y="863"/>
                  </a:lnTo>
                  <a:lnTo>
                    <a:pt x="0" y="1165"/>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253">
              <a:extLst>
                <a:ext uri="{FF2B5EF4-FFF2-40B4-BE49-F238E27FC236}">
                  <a16:creationId xmlns:a16="http://schemas.microsoft.com/office/drawing/2014/main" id="{5FE2CE80-2942-17BC-47AB-4980DCB96108}"/>
                </a:ext>
                <a:ext uri="{C183D7F6-B498-43B3-948B-1728B52AA6E4}">
                  <adec:decorative xmlns:adec="http://schemas.microsoft.com/office/drawing/2017/decorative" val="1"/>
                </a:ext>
              </a:extLst>
            </p:cNvPr>
            <p:cNvSpPr>
              <a:spLocks/>
            </p:cNvSpPr>
            <p:nvPr/>
          </p:nvSpPr>
          <p:spPr bwMode="auto">
            <a:xfrm>
              <a:off x="5059046" y="3002916"/>
              <a:ext cx="476250" cy="1849438"/>
            </a:xfrm>
            <a:custGeom>
              <a:avLst/>
              <a:gdLst>
                <a:gd name="T0" fmla="*/ 0 w 300"/>
                <a:gd name="T1" fmla="*/ 1165 h 1165"/>
                <a:gd name="T2" fmla="*/ 0 w 300"/>
                <a:gd name="T3" fmla="*/ 0 h 1165"/>
                <a:gd name="T4" fmla="*/ 300 w 300"/>
                <a:gd name="T5" fmla="*/ 300 h 1165"/>
                <a:gd name="T6" fmla="*/ 300 w 300"/>
                <a:gd name="T7" fmla="*/ 863 h 1165"/>
                <a:gd name="T8" fmla="*/ 0 w 300"/>
                <a:gd name="T9" fmla="*/ 1165 h 1165"/>
              </a:gdLst>
              <a:ahLst/>
              <a:cxnLst>
                <a:cxn ang="0">
                  <a:pos x="T0" y="T1"/>
                </a:cxn>
                <a:cxn ang="0">
                  <a:pos x="T2" y="T3"/>
                </a:cxn>
                <a:cxn ang="0">
                  <a:pos x="T4" y="T5"/>
                </a:cxn>
                <a:cxn ang="0">
                  <a:pos x="T6" y="T7"/>
                </a:cxn>
                <a:cxn ang="0">
                  <a:pos x="T8" y="T9"/>
                </a:cxn>
              </a:cxnLst>
              <a:rect l="0" t="0" r="r" b="b"/>
              <a:pathLst>
                <a:path w="300" h="1165">
                  <a:moveTo>
                    <a:pt x="0" y="1165"/>
                  </a:moveTo>
                  <a:lnTo>
                    <a:pt x="0" y="0"/>
                  </a:lnTo>
                  <a:lnTo>
                    <a:pt x="300" y="300"/>
                  </a:lnTo>
                  <a:lnTo>
                    <a:pt x="300" y="863"/>
                  </a:lnTo>
                  <a:lnTo>
                    <a:pt x="0" y="11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254">
              <a:extLst>
                <a:ext uri="{FF2B5EF4-FFF2-40B4-BE49-F238E27FC236}">
                  <a16:creationId xmlns:a16="http://schemas.microsoft.com/office/drawing/2014/main" id="{F6A9C7F1-8F95-67C7-0690-5966EB178BDB}"/>
                </a:ext>
                <a:ext uri="{C183D7F6-B498-43B3-948B-1728B52AA6E4}">
                  <adec:decorative xmlns:adec="http://schemas.microsoft.com/office/drawing/2017/decorative" val="1"/>
                </a:ext>
              </a:extLst>
            </p:cNvPr>
            <p:cNvSpPr>
              <a:spLocks/>
            </p:cNvSpPr>
            <p:nvPr/>
          </p:nvSpPr>
          <p:spPr bwMode="auto">
            <a:xfrm>
              <a:off x="3684271" y="3002916"/>
              <a:ext cx="1851025" cy="476250"/>
            </a:xfrm>
            <a:custGeom>
              <a:avLst/>
              <a:gdLst>
                <a:gd name="T0" fmla="*/ 1166 w 1166"/>
                <a:gd name="T1" fmla="*/ 300 h 300"/>
                <a:gd name="T2" fmla="*/ 0 w 1166"/>
                <a:gd name="T3" fmla="*/ 300 h 300"/>
                <a:gd name="T4" fmla="*/ 300 w 1166"/>
                <a:gd name="T5" fmla="*/ 0 h 300"/>
                <a:gd name="T6" fmla="*/ 866 w 1166"/>
                <a:gd name="T7" fmla="*/ 0 h 300"/>
                <a:gd name="T8" fmla="*/ 1166 w 1166"/>
                <a:gd name="T9" fmla="*/ 300 h 300"/>
              </a:gdLst>
              <a:ahLst/>
              <a:cxnLst>
                <a:cxn ang="0">
                  <a:pos x="T0" y="T1"/>
                </a:cxn>
                <a:cxn ang="0">
                  <a:pos x="T2" y="T3"/>
                </a:cxn>
                <a:cxn ang="0">
                  <a:pos x="T4" y="T5"/>
                </a:cxn>
                <a:cxn ang="0">
                  <a:pos x="T6" y="T7"/>
                </a:cxn>
                <a:cxn ang="0">
                  <a:pos x="T8" y="T9"/>
                </a:cxn>
              </a:cxnLst>
              <a:rect l="0" t="0" r="r" b="b"/>
              <a:pathLst>
                <a:path w="1166" h="300">
                  <a:moveTo>
                    <a:pt x="1166" y="300"/>
                  </a:moveTo>
                  <a:lnTo>
                    <a:pt x="0" y="300"/>
                  </a:lnTo>
                  <a:lnTo>
                    <a:pt x="300" y="0"/>
                  </a:lnTo>
                  <a:lnTo>
                    <a:pt x="866" y="0"/>
                  </a:lnTo>
                  <a:lnTo>
                    <a:pt x="1166" y="30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255">
              <a:extLst>
                <a:ext uri="{FF2B5EF4-FFF2-40B4-BE49-F238E27FC236}">
                  <a16:creationId xmlns:a16="http://schemas.microsoft.com/office/drawing/2014/main" id="{49DF40A3-1ACD-949D-51D0-FC624E61CCA0}"/>
                </a:ext>
                <a:ext uri="{C183D7F6-B498-43B3-948B-1728B52AA6E4}">
                  <adec:decorative xmlns:adec="http://schemas.microsoft.com/office/drawing/2017/decorative" val="1"/>
                </a:ext>
              </a:extLst>
            </p:cNvPr>
            <p:cNvSpPr>
              <a:spLocks/>
            </p:cNvSpPr>
            <p:nvPr/>
          </p:nvSpPr>
          <p:spPr bwMode="auto">
            <a:xfrm>
              <a:off x="3684271" y="3002916"/>
              <a:ext cx="1851025" cy="476250"/>
            </a:xfrm>
            <a:custGeom>
              <a:avLst/>
              <a:gdLst>
                <a:gd name="T0" fmla="*/ 1166 w 1166"/>
                <a:gd name="T1" fmla="*/ 300 h 300"/>
                <a:gd name="T2" fmla="*/ 0 w 1166"/>
                <a:gd name="T3" fmla="*/ 300 h 300"/>
                <a:gd name="T4" fmla="*/ 300 w 1166"/>
                <a:gd name="T5" fmla="*/ 0 h 300"/>
                <a:gd name="T6" fmla="*/ 866 w 1166"/>
                <a:gd name="T7" fmla="*/ 0 h 300"/>
                <a:gd name="T8" fmla="*/ 1166 w 1166"/>
                <a:gd name="T9" fmla="*/ 300 h 300"/>
              </a:gdLst>
              <a:ahLst/>
              <a:cxnLst>
                <a:cxn ang="0">
                  <a:pos x="T0" y="T1"/>
                </a:cxn>
                <a:cxn ang="0">
                  <a:pos x="T2" y="T3"/>
                </a:cxn>
                <a:cxn ang="0">
                  <a:pos x="T4" y="T5"/>
                </a:cxn>
                <a:cxn ang="0">
                  <a:pos x="T6" y="T7"/>
                </a:cxn>
                <a:cxn ang="0">
                  <a:pos x="T8" y="T9"/>
                </a:cxn>
              </a:cxnLst>
              <a:rect l="0" t="0" r="r" b="b"/>
              <a:pathLst>
                <a:path w="1166" h="300">
                  <a:moveTo>
                    <a:pt x="1166" y="300"/>
                  </a:moveTo>
                  <a:lnTo>
                    <a:pt x="0" y="300"/>
                  </a:lnTo>
                  <a:lnTo>
                    <a:pt x="300" y="0"/>
                  </a:lnTo>
                  <a:lnTo>
                    <a:pt x="866" y="0"/>
                  </a:lnTo>
                  <a:lnTo>
                    <a:pt x="1166" y="3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8" name="Freeform 256">
              <a:extLst>
                <a:ext uri="{FF2B5EF4-FFF2-40B4-BE49-F238E27FC236}">
                  <a16:creationId xmlns:a16="http://schemas.microsoft.com/office/drawing/2014/main" id="{5B02DBE0-884E-77D9-33AA-9EFF688006A8}"/>
                </a:ext>
                <a:ext uri="{C183D7F6-B498-43B3-948B-1728B52AA6E4}">
                  <adec:decorative xmlns:adec="http://schemas.microsoft.com/office/drawing/2017/decorative" val="1"/>
                </a:ext>
              </a:extLst>
            </p:cNvPr>
            <p:cNvSpPr>
              <a:spLocks/>
            </p:cNvSpPr>
            <p:nvPr/>
          </p:nvSpPr>
          <p:spPr bwMode="auto">
            <a:xfrm>
              <a:off x="3684271" y="3002916"/>
              <a:ext cx="476250" cy="1849438"/>
            </a:xfrm>
            <a:custGeom>
              <a:avLst/>
              <a:gdLst>
                <a:gd name="T0" fmla="*/ 0 w 300"/>
                <a:gd name="T1" fmla="*/ 863 h 1165"/>
                <a:gd name="T2" fmla="*/ 0 w 300"/>
                <a:gd name="T3" fmla="*/ 280 h 1165"/>
                <a:gd name="T4" fmla="*/ 300 w 300"/>
                <a:gd name="T5" fmla="*/ 0 h 1165"/>
                <a:gd name="T6" fmla="*/ 300 w 300"/>
                <a:gd name="T7" fmla="*/ 1165 h 1165"/>
                <a:gd name="T8" fmla="*/ 0 w 300"/>
                <a:gd name="T9" fmla="*/ 863 h 1165"/>
              </a:gdLst>
              <a:ahLst/>
              <a:cxnLst>
                <a:cxn ang="0">
                  <a:pos x="T0" y="T1"/>
                </a:cxn>
                <a:cxn ang="0">
                  <a:pos x="T2" y="T3"/>
                </a:cxn>
                <a:cxn ang="0">
                  <a:pos x="T4" y="T5"/>
                </a:cxn>
                <a:cxn ang="0">
                  <a:pos x="T6" y="T7"/>
                </a:cxn>
                <a:cxn ang="0">
                  <a:pos x="T8" y="T9"/>
                </a:cxn>
              </a:cxnLst>
              <a:rect l="0" t="0" r="r" b="b"/>
              <a:pathLst>
                <a:path w="300" h="1165">
                  <a:moveTo>
                    <a:pt x="0" y="863"/>
                  </a:moveTo>
                  <a:lnTo>
                    <a:pt x="0" y="280"/>
                  </a:lnTo>
                  <a:lnTo>
                    <a:pt x="300" y="0"/>
                  </a:lnTo>
                  <a:lnTo>
                    <a:pt x="300" y="1165"/>
                  </a:lnTo>
                  <a:lnTo>
                    <a:pt x="0" y="863"/>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9" name="Freeform 257">
              <a:extLst>
                <a:ext uri="{FF2B5EF4-FFF2-40B4-BE49-F238E27FC236}">
                  <a16:creationId xmlns:a16="http://schemas.microsoft.com/office/drawing/2014/main" id="{3B54DF61-BEFB-EF60-58E9-A3E508202A40}"/>
                </a:ext>
                <a:ext uri="{C183D7F6-B498-43B3-948B-1728B52AA6E4}">
                  <adec:decorative xmlns:adec="http://schemas.microsoft.com/office/drawing/2017/decorative" val="1"/>
                </a:ext>
              </a:extLst>
            </p:cNvPr>
            <p:cNvSpPr>
              <a:spLocks/>
            </p:cNvSpPr>
            <p:nvPr/>
          </p:nvSpPr>
          <p:spPr bwMode="auto">
            <a:xfrm>
              <a:off x="3684271" y="3002916"/>
              <a:ext cx="476250" cy="1849438"/>
            </a:xfrm>
            <a:custGeom>
              <a:avLst/>
              <a:gdLst>
                <a:gd name="T0" fmla="*/ 0 w 300"/>
                <a:gd name="T1" fmla="*/ 863 h 1165"/>
                <a:gd name="T2" fmla="*/ 0 w 300"/>
                <a:gd name="T3" fmla="*/ 280 h 1165"/>
                <a:gd name="T4" fmla="*/ 300 w 300"/>
                <a:gd name="T5" fmla="*/ 0 h 1165"/>
                <a:gd name="T6" fmla="*/ 300 w 300"/>
                <a:gd name="T7" fmla="*/ 1165 h 1165"/>
                <a:gd name="T8" fmla="*/ 0 w 300"/>
                <a:gd name="T9" fmla="*/ 863 h 1165"/>
              </a:gdLst>
              <a:ahLst/>
              <a:cxnLst>
                <a:cxn ang="0">
                  <a:pos x="T0" y="T1"/>
                </a:cxn>
                <a:cxn ang="0">
                  <a:pos x="T2" y="T3"/>
                </a:cxn>
                <a:cxn ang="0">
                  <a:pos x="T4" y="T5"/>
                </a:cxn>
                <a:cxn ang="0">
                  <a:pos x="T6" y="T7"/>
                </a:cxn>
                <a:cxn ang="0">
                  <a:pos x="T8" y="T9"/>
                </a:cxn>
              </a:cxnLst>
              <a:rect l="0" t="0" r="r" b="b"/>
              <a:pathLst>
                <a:path w="300" h="1165">
                  <a:moveTo>
                    <a:pt x="0" y="863"/>
                  </a:moveTo>
                  <a:lnTo>
                    <a:pt x="0" y="280"/>
                  </a:lnTo>
                  <a:lnTo>
                    <a:pt x="300" y="0"/>
                  </a:lnTo>
                  <a:lnTo>
                    <a:pt x="300" y="1165"/>
                  </a:lnTo>
                  <a:lnTo>
                    <a:pt x="0" y="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Freeform 258">
              <a:extLst>
                <a:ext uri="{FF2B5EF4-FFF2-40B4-BE49-F238E27FC236}">
                  <a16:creationId xmlns:a16="http://schemas.microsoft.com/office/drawing/2014/main" id="{7CDFCD45-83E4-F466-6D70-2A1128FC798A}"/>
                </a:ext>
                <a:ext uri="{C183D7F6-B498-43B3-948B-1728B52AA6E4}">
                  <adec:decorative xmlns:adec="http://schemas.microsoft.com/office/drawing/2017/decorative" val="1"/>
                </a:ext>
              </a:extLst>
            </p:cNvPr>
            <p:cNvSpPr>
              <a:spLocks/>
            </p:cNvSpPr>
            <p:nvPr/>
          </p:nvSpPr>
          <p:spPr bwMode="auto">
            <a:xfrm>
              <a:off x="3684271" y="4372928"/>
              <a:ext cx="1374775" cy="479425"/>
            </a:xfrm>
            <a:custGeom>
              <a:avLst/>
              <a:gdLst>
                <a:gd name="T0" fmla="*/ 866 w 866"/>
                <a:gd name="T1" fmla="*/ 302 h 302"/>
                <a:gd name="T2" fmla="*/ 300 w 866"/>
                <a:gd name="T3" fmla="*/ 302 h 302"/>
                <a:gd name="T4" fmla="*/ 0 w 866"/>
                <a:gd name="T5" fmla="*/ 0 h 302"/>
                <a:gd name="T6" fmla="*/ 866 w 866"/>
                <a:gd name="T7" fmla="*/ 0 h 302"/>
                <a:gd name="T8" fmla="*/ 866 w 866"/>
                <a:gd name="T9" fmla="*/ 302 h 302"/>
              </a:gdLst>
              <a:ahLst/>
              <a:cxnLst>
                <a:cxn ang="0">
                  <a:pos x="T0" y="T1"/>
                </a:cxn>
                <a:cxn ang="0">
                  <a:pos x="T2" y="T3"/>
                </a:cxn>
                <a:cxn ang="0">
                  <a:pos x="T4" y="T5"/>
                </a:cxn>
                <a:cxn ang="0">
                  <a:pos x="T6" y="T7"/>
                </a:cxn>
                <a:cxn ang="0">
                  <a:pos x="T8" y="T9"/>
                </a:cxn>
              </a:cxnLst>
              <a:rect l="0" t="0" r="r" b="b"/>
              <a:pathLst>
                <a:path w="866" h="302">
                  <a:moveTo>
                    <a:pt x="866" y="302"/>
                  </a:moveTo>
                  <a:lnTo>
                    <a:pt x="300" y="302"/>
                  </a:lnTo>
                  <a:lnTo>
                    <a:pt x="0" y="0"/>
                  </a:lnTo>
                  <a:lnTo>
                    <a:pt x="866" y="0"/>
                  </a:lnTo>
                  <a:lnTo>
                    <a:pt x="866" y="302"/>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1" name="Freeform 259">
              <a:extLst>
                <a:ext uri="{FF2B5EF4-FFF2-40B4-BE49-F238E27FC236}">
                  <a16:creationId xmlns:a16="http://schemas.microsoft.com/office/drawing/2014/main" id="{4D13B8C2-7B14-373C-48E8-96981D4D7EB8}"/>
                </a:ext>
                <a:ext uri="{C183D7F6-B498-43B3-948B-1728B52AA6E4}">
                  <adec:decorative xmlns:adec="http://schemas.microsoft.com/office/drawing/2017/decorative" val="1"/>
                </a:ext>
              </a:extLst>
            </p:cNvPr>
            <p:cNvSpPr>
              <a:spLocks/>
            </p:cNvSpPr>
            <p:nvPr/>
          </p:nvSpPr>
          <p:spPr bwMode="auto">
            <a:xfrm>
              <a:off x="3684271" y="4372928"/>
              <a:ext cx="1374775" cy="479425"/>
            </a:xfrm>
            <a:custGeom>
              <a:avLst/>
              <a:gdLst>
                <a:gd name="T0" fmla="*/ 866 w 866"/>
                <a:gd name="T1" fmla="*/ 302 h 302"/>
                <a:gd name="T2" fmla="*/ 300 w 866"/>
                <a:gd name="T3" fmla="*/ 302 h 302"/>
                <a:gd name="T4" fmla="*/ 0 w 866"/>
                <a:gd name="T5" fmla="*/ 0 h 302"/>
                <a:gd name="T6" fmla="*/ 866 w 866"/>
                <a:gd name="T7" fmla="*/ 0 h 302"/>
                <a:gd name="T8" fmla="*/ 866 w 866"/>
                <a:gd name="T9" fmla="*/ 302 h 302"/>
              </a:gdLst>
              <a:ahLst/>
              <a:cxnLst>
                <a:cxn ang="0">
                  <a:pos x="T0" y="T1"/>
                </a:cxn>
                <a:cxn ang="0">
                  <a:pos x="T2" y="T3"/>
                </a:cxn>
                <a:cxn ang="0">
                  <a:pos x="T4" y="T5"/>
                </a:cxn>
                <a:cxn ang="0">
                  <a:pos x="T6" y="T7"/>
                </a:cxn>
                <a:cxn ang="0">
                  <a:pos x="T8" y="T9"/>
                </a:cxn>
              </a:cxnLst>
              <a:rect l="0" t="0" r="r" b="b"/>
              <a:pathLst>
                <a:path w="866" h="302">
                  <a:moveTo>
                    <a:pt x="866" y="302"/>
                  </a:moveTo>
                  <a:lnTo>
                    <a:pt x="300" y="302"/>
                  </a:lnTo>
                  <a:lnTo>
                    <a:pt x="0" y="0"/>
                  </a:lnTo>
                  <a:lnTo>
                    <a:pt x="866" y="0"/>
                  </a:lnTo>
                  <a:lnTo>
                    <a:pt x="866" y="3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2" name="Freeform 260">
              <a:extLst>
                <a:ext uri="{FF2B5EF4-FFF2-40B4-BE49-F238E27FC236}">
                  <a16:creationId xmlns:a16="http://schemas.microsoft.com/office/drawing/2014/main" id="{2BEC2195-FB7A-0B3A-32D7-E45BFE2F97E5}"/>
                </a:ext>
                <a:ext uri="{C183D7F6-B498-43B3-948B-1728B52AA6E4}">
                  <adec:decorative xmlns:adec="http://schemas.microsoft.com/office/drawing/2017/decorative" val="1"/>
                </a:ext>
              </a:extLst>
            </p:cNvPr>
            <p:cNvSpPr>
              <a:spLocks/>
            </p:cNvSpPr>
            <p:nvPr/>
          </p:nvSpPr>
          <p:spPr bwMode="auto">
            <a:xfrm>
              <a:off x="4160521" y="3002916"/>
              <a:ext cx="234950" cy="476250"/>
            </a:xfrm>
            <a:custGeom>
              <a:avLst/>
              <a:gdLst>
                <a:gd name="T0" fmla="*/ 58 w 148"/>
                <a:gd name="T1" fmla="*/ 0 h 300"/>
                <a:gd name="T2" fmla="*/ 0 w 148"/>
                <a:gd name="T3" fmla="*/ 0 h 300"/>
                <a:gd name="T4" fmla="*/ 0 w 148"/>
                <a:gd name="T5" fmla="*/ 300 h 300"/>
                <a:gd name="T6" fmla="*/ 148 w 148"/>
                <a:gd name="T7" fmla="*/ 300 h 300"/>
                <a:gd name="T8" fmla="*/ 58 w 148"/>
                <a:gd name="T9" fmla="*/ 0 h 300"/>
              </a:gdLst>
              <a:ahLst/>
              <a:cxnLst>
                <a:cxn ang="0">
                  <a:pos x="T0" y="T1"/>
                </a:cxn>
                <a:cxn ang="0">
                  <a:pos x="T2" y="T3"/>
                </a:cxn>
                <a:cxn ang="0">
                  <a:pos x="T4" y="T5"/>
                </a:cxn>
                <a:cxn ang="0">
                  <a:pos x="T6" y="T7"/>
                </a:cxn>
                <a:cxn ang="0">
                  <a:pos x="T8" y="T9"/>
                </a:cxn>
              </a:cxnLst>
              <a:rect l="0" t="0" r="r" b="b"/>
              <a:pathLst>
                <a:path w="148" h="300">
                  <a:moveTo>
                    <a:pt x="58" y="0"/>
                  </a:moveTo>
                  <a:lnTo>
                    <a:pt x="0" y="0"/>
                  </a:lnTo>
                  <a:lnTo>
                    <a:pt x="0" y="300"/>
                  </a:lnTo>
                  <a:lnTo>
                    <a:pt x="148" y="300"/>
                  </a:lnTo>
                  <a:lnTo>
                    <a:pt x="5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3" name="Freeform 261">
              <a:extLst>
                <a:ext uri="{FF2B5EF4-FFF2-40B4-BE49-F238E27FC236}">
                  <a16:creationId xmlns:a16="http://schemas.microsoft.com/office/drawing/2014/main" id="{92305C08-A28F-F4FD-61B4-ED30A402D85A}"/>
                </a:ext>
                <a:ext uri="{C183D7F6-B498-43B3-948B-1728B52AA6E4}">
                  <adec:decorative xmlns:adec="http://schemas.microsoft.com/office/drawing/2017/decorative" val="1"/>
                </a:ext>
              </a:extLst>
            </p:cNvPr>
            <p:cNvSpPr>
              <a:spLocks/>
            </p:cNvSpPr>
            <p:nvPr/>
          </p:nvSpPr>
          <p:spPr bwMode="auto">
            <a:xfrm>
              <a:off x="4160521" y="3002916"/>
              <a:ext cx="234950" cy="476250"/>
            </a:xfrm>
            <a:custGeom>
              <a:avLst/>
              <a:gdLst>
                <a:gd name="T0" fmla="*/ 58 w 148"/>
                <a:gd name="T1" fmla="*/ 0 h 300"/>
                <a:gd name="T2" fmla="*/ 0 w 148"/>
                <a:gd name="T3" fmla="*/ 0 h 300"/>
                <a:gd name="T4" fmla="*/ 0 w 148"/>
                <a:gd name="T5" fmla="*/ 300 h 300"/>
                <a:gd name="T6" fmla="*/ 148 w 148"/>
                <a:gd name="T7" fmla="*/ 300 h 300"/>
                <a:gd name="T8" fmla="*/ 58 w 148"/>
                <a:gd name="T9" fmla="*/ 0 h 300"/>
              </a:gdLst>
              <a:ahLst/>
              <a:cxnLst>
                <a:cxn ang="0">
                  <a:pos x="T0" y="T1"/>
                </a:cxn>
                <a:cxn ang="0">
                  <a:pos x="T2" y="T3"/>
                </a:cxn>
                <a:cxn ang="0">
                  <a:pos x="T4" y="T5"/>
                </a:cxn>
                <a:cxn ang="0">
                  <a:pos x="T6" y="T7"/>
                </a:cxn>
                <a:cxn ang="0">
                  <a:pos x="T8" y="T9"/>
                </a:cxn>
              </a:cxnLst>
              <a:rect l="0" t="0" r="r" b="b"/>
              <a:pathLst>
                <a:path w="148" h="300">
                  <a:moveTo>
                    <a:pt x="58" y="0"/>
                  </a:moveTo>
                  <a:lnTo>
                    <a:pt x="0" y="0"/>
                  </a:lnTo>
                  <a:lnTo>
                    <a:pt x="0" y="300"/>
                  </a:lnTo>
                  <a:lnTo>
                    <a:pt x="148" y="300"/>
                  </a:lnTo>
                  <a:lnTo>
                    <a:pt x="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4" name="Rectangle 262">
              <a:extLst>
                <a:ext uri="{FF2B5EF4-FFF2-40B4-BE49-F238E27FC236}">
                  <a16:creationId xmlns:a16="http://schemas.microsoft.com/office/drawing/2014/main" id="{72F7FD58-2C89-10EB-3C7F-046606F80CD0}"/>
                </a:ext>
                <a:ext uri="{C183D7F6-B498-43B3-948B-1728B52AA6E4}">
                  <adec:decorative xmlns:adec="http://schemas.microsoft.com/office/drawing/2017/decorative" val="1"/>
                </a:ext>
              </a:extLst>
            </p:cNvPr>
            <p:cNvSpPr>
              <a:spLocks noChangeArrowheads="1"/>
            </p:cNvSpPr>
            <p:nvPr/>
          </p:nvSpPr>
          <p:spPr bwMode="auto">
            <a:xfrm>
              <a:off x="5059046" y="4852353"/>
              <a:ext cx="1588" cy="1588"/>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5" name="Freeform 263">
              <a:extLst>
                <a:ext uri="{FF2B5EF4-FFF2-40B4-BE49-F238E27FC236}">
                  <a16:creationId xmlns:a16="http://schemas.microsoft.com/office/drawing/2014/main" id="{DBEB4BCF-28EB-68BB-ECE0-E1114C7623EF}"/>
                </a:ext>
                <a:ext uri="{C183D7F6-B498-43B3-948B-1728B52AA6E4}">
                  <adec:decorative xmlns:adec="http://schemas.microsoft.com/office/drawing/2017/decorative" val="1"/>
                </a:ext>
              </a:extLst>
            </p:cNvPr>
            <p:cNvSpPr>
              <a:spLocks/>
            </p:cNvSpPr>
            <p:nvPr/>
          </p:nvSpPr>
          <p:spPr bwMode="auto">
            <a:xfrm>
              <a:off x="5059046" y="485235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6" name="Freeform 264">
              <a:extLst>
                <a:ext uri="{FF2B5EF4-FFF2-40B4-BE49-F238E27FC236}">
                  <a16:creationId xmlns:a16="http://schemas.microsoft.com/office/drawing/2014/main" id="{3544DBDE-CF54-EEE4-629E-7C90126FD4FC}"/>
                </a:ext>
                <a:ext uri="{C183D7F6-B498-43B3-948B-1728B52AA6E4}">
                  <adec:decorative xmlns:adec="http://schemas.microsoft.com/office/drawing/2017/decorative" val="1"/>
                </a:ext>
              </a:extLst>
            </p:cNvPr>
            <p:cNvSpPr>
              <a:spLocks/>
            </p:cNvSpPr>
            <p:nvPr/>
          </p:nvSpPr>
          <p:spPr bwMode="auto">
            <a:xfrm>
              <a:off x="5059046" y="4372928"/>
              <a:ext cx="0" cy="479425"/>
            </a:xfrm>
            <a:custGeom>
              <a:avLst/>
              <a:gdLst>
                <a:gd name="T0" fmla="*/ 0 h 302"/>
                <a:gd name="T1" fmla="*/ 0 h 302"/>
                <a:gd name="T2" fmla="*/ 0 h 302"/>
                <a:gd name="T3" fmla="*/ 302 h 302"/>
                <a:gd name="T4" fmla="*/ 302 h 302"/>
                <a:gd name="T5" fmla="*/ 0 h 302"/>
              </a:gdLst>
              <a:ahLst/>
              <a:cxnLst>
                <a:cxn ang="0">
                  <a:pos x="0" y="T0"/>
                </a:cxn>
                <a:cxn ang="0">
                  <a:pos x="0" y="T1"/>
                </a:cxn>
                <a:cxn ang="0">
                  <a:pos x="0" y="T2"/>
                </a:cxn>
                <a:cxn ang="0">
                  <a:pos x="0" y="T3"/>
                </a:cxn>
                <a:cxn ang="0">
                  <a:pos x="0" y="T4"/>
                </a:cxn>
                <a:cxn ang="0">
                  <a:pos x="0" y="T5"/>
                </a:cxn>
              </a:cxnLst>
              <a:rect l="0" t="0" r="r" b="b"/>
              <a:pathLst>
                <a:path h="302">
                  <a:moveTo>
                    <a:pt x="0" y="0"/>
                  </a:moveTo>
                  <a:lnTo>
                    <a:pt x="0" y="0"/>
                  </a:lnTo>
                  <a:lnTo>
                    <a:pt x="0" y="0"/>
                  </a:lnTo>
                  <a:lnTo>
                    <a:pt x="0" y="302"/>
                  </a:lnTo>
                  <a:lnTo>
                    <a:pt x="0" y="302"/>
                  </a:lnTo>
                  <a:lnTo>
                    <a:pt x="0" y="0"/>
                  </a:lnTo>
                  <a:close/>
                </a:path>
              </a:pathLst>
            </a:custGeom>
            <a:solidFill>
              <a:srgbClr val="00A2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7" name="Freeform 265">
              <a:extLst>
                <a:ext uri="{FF2B5EF4-FFF2-40B4-BE49-F238E27FC236}">
                  <a16:creationId xmlns:a16="http://schemas.microsoft.com/office/drawing/2014/main" id="{82C2B527-F88B-4AEB-53E8-B9832B392DB5}"/>
                </a:ext>
                <a:ext uri="{C183D7F6-B498-43B3-948B-1728B52AA6E4}">
                  <adec:decorative xmlns:adec="http://schemas.microsoft.com/office/drawing/2017/decorative" val="1"/>
                </a:ext>
              </a:extLst>
            </p:cNvPr>
            <p:cNvSpPr>
              <a:spLocks/>
            </p:cNvSpPr>
            <p:nvPr/>
          </p:nvSpPr>
          <p:spPr bwMode="auto">
            <a:xfrm>
              <a:off x="5059046" y="4372928"/>
              <a:ext cx="0" cy="479425"/>
            </a:xfrm>
            <a:custGeom>
              <a:avLst/>
              <a:gdLst>
                <a:gd name="T0" fmla="*/ 0 h 302"/>
                <a:gd name="T1" fmla="*/ 0 h 302"/>
                <a:gd name="T2" fmla="*/ 0 h 302"/>
                <a:gd name="T3" fmla="*/ 302 h 302"/>
                <a:gd name="T4" fmla="*/ 302 h 302"/>
                <a:gd name="T5" fmla="*/ 0 h 302"/>
              </a:gdLst>
              <a:ahLst/>
              <a:cxnLst>
                <a:cxn ang="0">
                  <a:pos x="0" y="T0"/>
                </a:cxn>
                <a:cxn ang="0">
                  <a:pos x="0" y="T1"/>
                </a:cxn>
                <a:cxn ang="0">
                  <a:pos x="0" y="T2"/>
                </a:cxn>
                <a:cxn ang="0">
                  <a:pos x="0" y="T3"/>
                </a:cxn>
                <a:cxn ang="0">
                  <a:pos x="0" y="T4"/>
                </a:cxn>
                <a:cxn ang="0">
                  <a:pos x="0" y="T5"/>
                </a:cxn>
              </a:cxnLst>
              <a:rect l="0" t="0" r="r" b="b"/>
              <a:pathLst>
                <a:path h="302">
                  <a:moveTo>
                    <a:pt x="0" y="0"/>
                  </a:moveTo>
                  <a:lnTo>
                    <a:pt x="0" y="0"/>
                  </a:lnTo>
                  <a:lnTo>
                    <a:pt x="0" y="0"/>
                  </a:lnTo>
                  <a:lnTo>
                    <a:pt x="0" y="302"/>
                  </a:lnTo>
                  <a:lnTo>
                    <a:pt x="0" y="3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8" name="Freeform 266">
              <a:extLst>
                <a:ext uri="{FF2B5EF4-FFF2-40B4-BE49-F238E27FC236}">
                  <a16:creationId xmlns:a16="http://schemas.microsoft.com/office/drawing/2014/main" id="{9EC15934-446C-AE0B-C7F3-A47B8841BA85}"/>
                </a:ext>
                <a:ext uri="{C183D7F6-B498-43B3-948B-1728B52AA6E4}">
                  <adec:decorative xmlns:adec="http://schemas.microsoft.com/office/drawing/2017/decorative" val="1"/>
                </a:ext>
              </a:extLst>
            </p:cNvPr>
            <p:cNvSpPr>
              <a:spLocks/>
            </p:cNvSpPr>
            <p:nvPr/>
          </p:nvSpPr>
          <p:spPr bwMode="auto">
            <a:xfrm>
              <a:off x="4824096" y="4372928"/>
              <a:ext cx="234950" cy="479425"/>
            </a:xfrm>
            <a:custGeom>
              <a:avLst/>
              <a:gdLst>
                <a:gd name="T0" fmla="*/ 148 w 148"/>
                <a:gd name="T1" fmla="*/ 0 h 302"/>
                <a:gd name="T2" fmla="*/ 148 w 148"/>
                <a:gd name="T3" fmla="*/ 0 h 302"/>
                <a:gd name="T4" fmla="*/ 0 w 148"/>
                <a:gd name="T5" fmla="*/ 0 h 302"/>
                <a:gd name="T6" fmla="*/ 90 w 148"/>
                <a:gd name="T7" fmla="*/ 302 h 302"/>
                <a:gd name="T8" fmla="*/ 148 w 148"/>
                <a:gd name="T9" fmla="*/ 302 h 302"/>
                <a:gd name="T10" fmla="*/ 148 w 148"/>
                <a:gd name="T11" fmla="*/ 0 h 302"/>
              </a:gdLst>
              <a:ahLst/>
              <a:cxnLst>
                <a:cxn ang="0">
                  <a:pos x="T0" y="T1"/>
                </a:cxn>
                <a:cxn ang="0">
                  <a:pos x="T2" y="T3"/>
                </a:cxn>
                <a:cxn ang="0">
                  <a:pos x="T4" y="T5"/>
                </a:cxn>
                <a:cxn ang="0">
                  <a:pos x="T6" y="T7"/>
                </a:cxn>
                <a:cxn ang="0">
                  <a:pos x="T8" y="T9"/>
                </a:cxn>
                <a:cxn ang="0">
                  <a:pos x="T10" y="T11"/>
                </a:cxn>
              </a:cxnLst>
              <a:rect l="0" t="0" r="r" b="b"/>
              <a:pathLst>
                <a:path w="148" h="302">
                  <a:moveTo>
                    <a:pt x="148" y="0"/>
                  </a:moveTo>
                  <a:lnTo>
                    <a:pt x="148" y="0"/>
                  </a:lnTo>
                  <a:lnTo>
                    <a:pt x="0" y="0"/>
                  </a:lnTo>
                  <a:lnTo>
                    <a:pt x="90" y="302"/>
                  </a:lnTo>
                  <a:lnTo>
                    <a:pt x="148" y="302"/>
                  </a:lnTo>
                  <a:lnTo>
                    <a:pt x="14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9" name="Freeform 267">
              <a:extLst>
                <a:ext uri="{FF2B5EF4-FFF2-40B4-BE49-F238E27FC236}">
                  <a16:creationId xmlns:a16="http://schemas.microsoft.com/office/drawing/2014/main" id="{78CBB18F-2822-B916-E3B1-6ADD5E480CEB}"/>
                </a:ext>
                <a:ext uri="{C183D7F6-B498-43B3-948B-1728B52AA6E4}">
                  <adec:decorative xmlns:adec="http://schemas.microsoft.com/office/drawing/2017/decorative" val="1"/>
                </a:ext>
              </a:extLst>
            </p:cNvPr>
            <p:cNvSpPr>
              <a:spLocks/>
            </p:cNvSpPr>
            <p:nvPr/>
          </p:nvSpPr>
          <p:spPr bwMode="auto">
            <a:xfrm>
              <a:off x="4824096" y="4372928"/>
              <a:ext cx="234950" cy="479425"/>
            </a:xfrm>
            <a:custGeom>
              <a:avLst/>
              <a:gdLst>
                <a:gd name="T0" fmla="*/ 148 w 148"/>
                <a:gd name="T1" fmla="*/ 0 h 302"/>
                <a:gd name="T2" fmla="*/ 148 w 148"/>
                <a:gd name="T3" fmla="*/ 0 h 302"/>
                <a:gd name="T4" fmla="*/ 0 w 148"/>
                <a:gd name="T5" fmla="*/ 0 h 302"/>
                <a:gd name="T6" fmla="*/ 90 w 148"/>
                <a:gd name="T7" fmla="*/ 302 h 302"/>
                <a:gd name="T8" fmla="*/ 148 w 148"/>
                <a:gd name="T9" fmla="*/ 302 h 302"/>
                <a:gd name="T10" fmla="*/ 148 w 148"/>
                <a:gd name="T11" fmla="*/ 0 h 302"/>
              </a:gdLst>
              <a:ahLst/>
              <a:cxnLst>
                <a:cxn ang="0">
                  <a:pos x="T0" y="T1"/>
                </a:cxn>
                <a:cxn ang="0">
                  <a:pos x="T2" y="T3"/>
                </a:cxn>
                <a:cxn ang="0">
                  <a:pos x="T4" y="T5"/>
                </a:cxn>
                <a:cxn ang="0">
                  <a:pos x="T6" y="T7"/>
                </a:cxn>
                <a:cxn ang="0">
                  <a:pos x="T8" y="T9"/>
                </a:cxn>
                <a:cxn ang="0">
                  <a:pos x="T10" y="T11"/>
                </a:cxn>
              </a:cxnLst>
              <a:rect l="0" t="0" r="r" b="b"/>
              <a:pathLst>
                <a:path w="148" h="302">
                  <a:moveTo>
                    <a:pt x="148" y="0"/>
                  </a:moveTo>
                  <a:lnTo>
                    <a:pt x="148" y="0"/>
                  </a:lnTo>
                  <a:lnTo>
                    <a:pt x="0" y="0"/>
                  </a:lnTo>
                  <a:lnTo>
                    <a:pt x="90" y="302"/>
                  </a:lnTo>
                  <a:lnTo>
                    <a:pt x="148" y="302"/>
                  </a:lnTo>
                  <a:lnTo>
                    <a:pt x="1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0" name="Freeform 270">
              <a:extLst>
                <a:ext uri="{FF2B5EF4-FFF2-40B4-BE49-F238E27FC236}">
                  <a16:creationId xmlns:a16="http://schemas.microsoft.com/office/drawing/2014/main" id="{31012928-8EE6-ED29-890B-65FC3C38DC80}"/>
                </a:ext>
                <a:ext uri="{C183D7F6-B498-43B3-948B-1728B52AA6E4}">
                  <adec:decorative xmlns:adec="http://schemas.microsoft.com/office/drawing/2017/decorative" val="1"/>
                </a:ext>
              </a:extLst>
            </p:cNvPr>
            <p:cNvSpPr>
              <a:spLocks/>
            </p:cNvSpPr>
            <p:nvPr/>
          </p:nvSpPr>
          <p:spPr bwMode="auto">
            <a:xfrm>
              <a:off x="5059046" y="3479166"/>
              <a:ext cx="476250" cy="234950"/>
            </a:xfrm>
            <a:custGeom>
              <a:avLst/>
              <a:gdLst>
                <a:gd name="T0" fmla="*/ 300 w 300"/>
                <a:gd name="T1" fmla="*/ 0 h 148"/>
                <a:gd name="T2" fmla="*/ 0 w 300"/>
                <a:gd name="T3" fmla="*/ 0 h 148"/>
                <a:gd name="T4" fmla="*/ 0 w 300"/>
                <a:gd name="T5" fmla="*/ 148 h 148"/>
                <a:gd name="T6" fmla="*/ 300 w 300"/>
                <a:gd name="T7" fmla="*/ 58 h 148"/>
                <a:gd name="T8" fmla="*/ 300 w 300"/>
                <a:gd name="T9" fmla="*/ 0 h 148"/>
              </a:gdLst>
              <a:ahLst/>
              <a:cxnLst>
                <a:cxn ang="0">
                  <a:pos x="T0" y="T1"/>
                </a:cxn>
                <a:cxn ang="0">
                  <a:pos x="T2" y="T3"/>
                </a:cxn>
                <a:cxn ang="0">
                  <a:pos x="T4" y="T5"/>
                </a:cxn>
                <a:cxn ang="0">
                  <a:pos x="T6" y="T7"/>
                </a:cxn>
                <a:cxn ang="0">
                  <a:pos x="T8" y="T9"/>
                </a:cxn>
              </a:cxnLst>
              <a:rect l="0" t="0" r="r" b="b"/>
              <a:pathLst>
                <a:path w="300" h="148">
                  <a:moveTo>
                    <a:pt x="300" y="0"/>
                  </a:moveTo>
                  <a:lnTo>
                    <a:pt x="0" y="0"/>
                  </a:lnTo>
                  <a:lnTo>
                    <a:pt x="0" y="148"/>
                  </a:lnTo>
                  <a:lnTo>
                    <a:pt x="300" y="58"/>
                  </a:lnTo>
                  <a:lnTo>
                    <a:pt x="30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1" name="Freeform 271">
              <a:extLst>
                <a:ext uri="{FF2B5EF4-FFF2-40B4-BE49-F238E27FC236}">
                  <a16:creationId xmlns:a16="http://schemas.microsoft.com/office/drawing/2014/main" id="{CB60E75B-78D5-DD8A-106D-23B3B4A5DE15}"/>
                </a:ext>
                <a:ext uri="{C183D7F6-B498-43B3-948B-1728B52AA6E4}">
                  <adec:decorative xmlns:adec="http://schemas.microsoft.com/office/drawing/2017/decorative" val="1"/>
                </a:ext>
              </a:extLst>
            </p:cNvPr>
            <p:cNvSpPr>
              <a:spLocks/>
            </p:cNvSpPr>
            <p:nvPr/>
          </p:nvSpPr>
          <p:spPr bwMode="auto">
            <a:xfrm>
              <a:off x="5059046" y="3479166"/>
              <a:ext cx="476250" cy="234950"/>
            </a:xfrm>
            <a:custGeom>
              <a:avLst/>
              <a:gdLst>
                <a:gd name="T0" fmla="*/ 300 w 300"/>
                <a:gd name="T1" fmla="*/ 0 h 148"/>
                <a:gd name="T2" fmla="*/ 0 w 300"/>
                <a:gd name="T3" fmla="*/ 0 h 148"/>
                <a:gd name="T4" fmla="*/ 0 w 300"/>
                <a:gd name="T5" fmla="*/ 148 h 148"/>
                <a:gd name="T6" fmla="*/ 300 w 300"/>
                <a:gd name="T7" fmla="*/ 58 h 148"/>
                <a:gd name="T8" fmla="*/ 300 w 300"/>
                <a:gd name="T9" fmla="*/ 0 h 148"/>
              </a:gdLst>
              <a:ahLst/>
              <a:cxnLst>
                <a:cxn ang="0">
                  <a:pos x="T0" y="T1"/>
                </a:cxn>
                <a:cxn ang="0">
                  <a:pos x="T2" y="T3"/>
                </a:cxn>
                <a:cxn ang="0">
                  <a:pos x="T4" y="T5"/>
                </a:cxn>
                <a:cxn ang="0">
                  <a:pos x="T6" y="T7"/>
                </a:cxn>
                <a:cxn ang="0">
                  <a:pos x="T8" y="T9"/>
                </a:cxn>
              </a:cxnLst>
              <a:rect l="0" t="0" r="r" b="b"/>
              <a:pathLst>
                <a:path w="300" h="148">
                  <a:moveTo>
                    <a:pt x="300" y="0"/>
                  </a:moveTo>
                  <a:lnTo>
                    <a:pt x="0" y="0"/>
                  </a:lnTo>
                  <a:lnTo>
                    <a:pt x="0" y="148"/>
                  </a:lnTo>
                  <a:lnTo>
                    <a:pt x="300" y="58"/>
                  </a:lnTo>
                  <a:lnTo>
                    <a:pt x="3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2" name="Rectangle 272">
              <a:extLst>
                <a:ext uri="{FF2B5EF4-FFF2-40B4-BE49-F238E27FC236}">
                  <a16:creationId xmlns:a16="http://schemas.microsoft.com/office/drawing/2014/main" id="{6A6DBA2C-50D6-12A6-1735-032A45D0B9D8}"/>
                </a:ext>
                <a:ext uri="{C183D7F6-B498-43B3-948B-1728B52AA6E4}">
                  <adec:decorative xmlns:adec="http://schemas.microsoft.com/office/drawing/2017/decorative" val="1"/>
                </a:ext>
              </a:extLst>
            </p:cNvPr>
            <p:cNvSpPr>
              <a:spLocks noChangeArrowheads="1"/>
            </p:cNvSpPr>
            <p:nvPr/>
          </p:nvSpPr>
          <p:spPr bwMode="auto">
            <a:xfrm>
              <a:off x="5059046" y="3479166"/>
              <a:ext cx="476250" cy="1588"/>
            </a:xfrm>
            <a:prstGeom prst="rect">
              <a:avLst/>
            </a:prstGeom>
            <a:solidFill>
              <a:srgbClr val="82A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3" name="Rectangle 273">
              <a:extLst>
                <a:ext uri="{FF2B5EF4-FFF2-40B4-BE49-F238E27FC236}">
                  <a16:creationId xmlns:a16="http://schemas.microsoft.com/office/drawing/2014/main" id="{27372808-31CC-63F6-8758-C26A2C4CE655}"/>
                </a:ext>
                <a:ext uri="{C183D7F6-B498-43B3-948B-1728B52AA6E4}">
                  <adec:decorative xmlns:adec="http://schemas.microsoft.com/office/drawing/2017/decorative" val="1"/>
                </a:ext>
              </a:extLst>
            </p:cNvPr>
            <p:cNvSpPr>
              <a:spLocks noChangeArrowheads="1"/>
            </p:cNvSpPr>
            <p:nvPr/>
          </p:nvSpPr>
          <p:spPr bwMode="auto">
            <a:xfrm>
              <a:off x="5059046" y="3479166"/>
              <a:ext cx="47625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4" name="Rectangle 274">
              <a:extLst>
                <a:ext uri="{FF2B5EF4-FFF2-40B4-BE49-F238E27FC236}">
                  <a16:creationId xmlns:a16="http://schemas.microsoft.com/office/drawing/2014/main" id="{1F9739C5-F19D-BA80-1C8C-832B06147F26}"/>
                </a:ext>
                <a:ext uri="{C183D7F6-B498-43B3-948B-1728B52AA6E4}">
                  <adec:decorative xmlns:adec="http://schemas.microsoft.com/office/drawing/2017/decorative" val="1"/>
                </a:ext>
              </a:extLst>
            </p:cNvPr>
            <p:cNvSpPr>
              <a:spLocks noChangeArrowheads="1"/>
            </p:cNvSpPr>
            <p:nvPr/>
          </p:nvSpPr>
          <p:spPr bwMode="auto">
            <a:xfrm>
              <a:off x="4160521" y="4141153"/>
              <a:ext cx="1588" cy="231775"/>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5" name="Rectangle 275">
              <a:extLst>
                <a:ext uri="{FF2B5EF4-FFF2-40B4-BE49-F238E27FC236}">
                  <a16:creationId xmlns:a16="http://schemas.microsoft.com/office/drawing/2014/main" id="{71112468-456D-6280-C080-F20027956B44}"/>
                </a:ext>
                <a:ext uri="{C183D7F6-B498-43B3-948B-1728B52AA6E4}">
                  <adec:decorative xmlns:adec="http://schemas.microsoft.com/office/drawing/2017/decorative" val="1"/>
                </a:ext>
              </a:extLst>
            </p:cNvPr>
            <p:cNvSpPr>
              <a:spLocks noChangeArrowheads="1"/>
            </p:cNvSpPr>
            <p:nvPr/>
          </p:nvSpPr>
          <p:spPr bwMode="auto">
            <a:xfrm>
              <a:off x="4160521" y="4141153"/>
              <a:ext cx="1588"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6" name="Freeform 276">
              <a:extLst>
                <a:ext uri="{FF2B5EF4-FFF2-40B4-BE49-F238E27FC236}">
                  <a16:creationId xmlns:a16="http://schemas.microsoft.com/office/drawing/2014/main" id="{E6C58442-E47B-2F2A-31E9-BCEBE3577472}"/>
                </a:ext>
                <a:ext uri="{C183D7F6-B498-43B3-948B-1728B52AA6E4}">
                  <adec:decorative xmlns:adec="http://schemas.microsoft.com/office/drawing/2017/decorative" val="1"/>
                </a:ext>
              </a:extLst>
            </p:cNvPr>
            <p:cNvSpPr>
              <a:spLocks/>
            </p:cNvSpPr>
            <p:nvPr/>
          </p:nvSpPr>
          <p:spPr bwMode="auto">
            <a:xfrm>
              <a:off x="3684271" y="4141153"/>
              <a:ext cx="476250" cy="231775"/>
            </a:xfrm>
            <a:custGeom>
              <a:avLst/>
              <a:gdLst>
                <a:gd name="T0" fmla="*/ 300 w 300"/>
                <a:gd name="T1" fmla="*/ 0 h 146"/>
                <a:gd name="T2" fmla="*/ 0 w 300"/>
                <a:gd name="T3" fmla="*/ 90 h 146"/>
                <a:gd name="T4" fmla="*/ 0 w 300"/>
                <a:gd name="T5" fmla="*/ 146 h 146"/>
                <a:gd name="T6" fmla="*/ 300 w 300"/>
                <a:gd name="T7" fmla="*/ 146 h 146"/>
                <a:gd name="T8" fmla="*/ 300 w 300"/>
                <a:gd name="T9" fmla="*/ 0 h 146"/>
              </a:gdLst>
              <a:ahLst/>
              <a:cxnLst>
                <a:cxn ang="0">
                  <a:pos x="T0" y="T1"/>
                </a:cxn>
                <a:cxn ang="0">
                  <a:pos x="T2" y="T3"/>
                </a:cxn>
                <a:cxn ang="0">
                  <a:pos x="T4" y="T5"/>
                </a:cxn>
                <a:cxn ang="0">
                  <a:pos x="T6" y="T7"/>
                </a:cxn>
                <a:cxn ang="0">
                  <a:pos x="T8" y="T9"/>
                </a:cxn>
              </a:cxnLst>
              <a:rect l="0" t="0" r="r" b="b"/>
              <a:pathLst>
                <a:path w="300" h="146">
                  <a:moveTo>
                    <a:pt x="300" y="0"/>
                  </a:moveTo>
                  <a:lnTo>
                    <a:pt x="0" y="90"/>
                  </a:lnTo>
                  <a:lnTo>
                    <a:pt x="0" y="146"/>
                  </a:lnTo>
                  <a:lnTo>
                    <a:pt x="300" y="146"/>
                  </a:lnTo>
                  <a:lnTo>
                    <a:pt x="30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7" name="Freeform 277">
              <a:extLst>
                <a:ext uri="{FF2B5EF4-FFF2-40B4-BE49-F238E27FC236}">
                  <a16:creationId xmlns:a16="http://schemas.microsoft.com/office/drawing/2014/main" id="{C5DCC997-9815-3253-4DA1-3F7EEE7EA80D}"/>
                </a:ext>
                <a:ext uri="{C183D7F6-B498-43B3-948B-1728B52AA6E4}">
                  <adec:decorative xmlns:adec="http://schemas.microsoft.com/office/drawing/2017/decorative" val="1"/>
                </a:ext>
              </a:extLst>
            </p:cNvPr>
            <p:cNvSpPr>
              <a:spLocks/>
            </p:cNvSpPr>
            <p:nvPr/>
          </p:nvSpPr>
          <p:spPr bwMode="auto">
            <a:xfrm>
              <a:off x="3684271" y="4141153"/>
              <a:ext cx="476250" cy="231775"/>
            </a:xfrm>
            <a:custGeom>
              <a:avLst/>
              <a:gdLst>
                <a:gd name="T0" fmla="*/ 300 w 300"/>
                <a:gd name="T1" fmla="*/ 0 h 146"/>
                <a:gd name="T2" fmla="*/ 0 w 300"/>
                <a:gd name="T3" fmla="*/ 90 h 146"/>
                <a:gd name="T4" fmla="*/ 0 w 300"/>
                <a:gd name="T5" fmla="*/ 146 h 146"/>
                <a:gd name="T6" fmla="*/ 300 w 300"/>
                <a:gd name="T7" fmla="*/ 146 h 146"/>
                <a:gd name="T8" fmla="*/ 300 w 300"/>
                <a:gd name="T9" fmla="*/ 0 h 146"/>
              </a:gdLst>
              <a:ahLst/>
              <a:cxnLst>
                <a:cxn ang="0">
                  <a:pos x="T0" y="T1"/>
                </a:cxn>
                <a:cxn ang="0">
                  <a:pos x="T2" y="T3"/>
                </a:cxn>
                <a:cxn ang="0">
                  <a:pos x="T4" y="T5"/>
                </a:cxn>
                <a:cxn ang="0">
                  <a:pos x="T6" y="T7"/>
                </a:cxn>
                <a:cxn ang="0">
                  <a:pos x="T8" y="T9"/>
                </a:cxn>
              </a:cxnLst>
              <a:rect l="0" t="0" r="r" b="b"/>
              <a:pathLst>
                <a:path w="300" h="146">
                  <a:moveTo>
                    <a:pt x="300" y="0"/>
                  </a:moveTo>
                  <a:lnTo>
                    <a:pt x="0" y="90"/>
                  </a:lnTo>
                  <a:lnTo>
                    <a:pt x="0" y="146"/>
                  </a:lnTo>
                  <a:lnTo>
                    <a:pt x="300" y="146"/>
                  </a:lnTo>
                  <a:lnTo>
                    <a:pt x="3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8" name="Freeform 278">
              <a:extLst>
                <a:ext uri="{FF2B5EF4-FFF2-40B4-BE49-F238E27FC236}">
                  <a16:creationId xmlns:a16="http://schemas.microsoft.com/office/drawing/2014/main" id="{3B048759-4F82-499C-DFFA-F3B66BFE2405}"/>
                </a:ext>
                <a:ext uri="{C183D7F6-B498-43B3-948B-1728B52AA6E4}">
                  <adec:decorative xmlns:adec="http://schemas.microsoft.com/office/drawing/2017/decorative" val="1"/>
                </a:ext>
              </a:extLst>
            </p:cNvPr>
            <p:cNvSpPr>
              <a:spLocks/>
            </p:cNvSpPr>
            <p:nvPr/>
          </p:nvSpPr>
          <p:spPr bwMode="auto">
            <a:xfrm>
              <a:off x="3684271" y="4372928"/>
              <a:ext cx="476250" cy="0"/>
            </a:xfrm>
            <a:custGeom>
              <a:avLst/>
              <a:gdLst>
                <a:gd name="T0" fmla="*/ 300 w 300"/>
                <a:gd name="T1" fmla="*/ 300 w 300"/>
                <a:gd name="T2" fmla="*/ 0 w 300"/>
                <a:gd name="T3" fmla="*/ 0 w 300"/>
                <a:gd name="T4" fmla="*/ 0 w 300"/>
                <a:gd name="T5" fmla="*/ 300 w 300"/>
                <a:gd name="T6" fmla="*/ 300 w 300"/>
              </a:gdLst>
              <a:ahLst/>
              <a:cxnLst>
                <a:cxn ang="0">
                  <a:pos x="T0" y="0"/>
                </a:cxn>
                <a:cxn ang="0">
                  <a:pos x="T1" y="0"/>
                </a:cxn>
                <a:cxn ang="0">
                  <a:pos x="T2" y="0"/>
                </a:cxn>
                <a:cxn ang="0">
                  <a:pos x="T3" y="0"/>
                </a:cxn>
                <a:cxn ang="0">
                  <a:pos x="T4" y="0"/>
                </a:cxn>
                <a:cxn ang="0">
                  <a:pos x="T5" y="0"/>
                </a:cxn>
                <a:cxn ang="0">
                  <a:pos x="T6" y="0"/>
                </a:cxn>
              </a:cxnLst>
              <a:rect l="0" t="0" r="r" b="b"/>
              <a:pathLst>
                <a:path w="300">
                  <a:moveTo>
                    <a:pt x="300" y="0"/>
                  </a:moveTo>
                  <a:lnTo>
                    <a:pt x="300" y="0"/>
                  </a:lnTo>
                  <a:lnTo>
                    <a:pt x="0" y="0"/>
                  </a:lnTo>
                  <a:lnTo>
                    <a:pt x="0" y="0"/>
                  </a:lnTo>
                  <a:lnTo>
                    <a:pt x="0" y="0"/>
                  </a:lnTo>
                  <a:lnTo>
                    <a:pt x="300" y="0"/>
                  </a:lnTo>
                  <a:lnTo>
                    <a:pt x="300" y="0"/>
                  </a:lnTo>
                  <a:close/>
                </a:path>
              </a:pathLst>
            </a:custGeom>
            <a:solidFill>
              <a:srgbClr val="DF5D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9" name="Freeform 279">
              <a:extLst>
                <a:ext uri="{FF2B5EF4-FFF2-40B4-BE49-F238E27FC236}">
                  <a16:creationId xmlns:a16="http://schemas.microsoft.com/office/drawing/2014/main" id="{97042558-AE9C-7624-0417-34457735DE9A}"/>
                </a:ext>
                <a:ext uri="{C183D7F6-B498-43B3-948B-1728B52AA6E4}">
                  <adec:decorative xmlns:adec="http://schemas.microsoft.com/office/drawing/2017/decorative" val="1"/>
                </a:ext>
              </a:extLst>
            </p:cNvPr>
            <p:cNvSpPr>
              <a:spLocks/>
            </p:cNvSpPr>
            <p:nvPr/>
          </p:nvSpPr>
          <p:spPr bwMode="auto">
            <a:xfrm>
              <a:off x="3684271" y="4372928"/>
              <a:ext cx="476250" cy="0"/>
            </a:xfrm>
            <a:custGeom>
              <a:avLst/>
              <a:gdLst>
                <a:gd name="T0" fmla="*/ 300 w 300"/>
                <a:gd name="T1" fmla="*/ 300 w 300"/>
                <a:gd name="T2" fmla="*/ 0 w 300"/>
                <a:gd name="T3" fmla="*/ 0 w 300"/>
                <a:gd name="T4" fmla="*/ 0 w 300"/>
                <a:gd name="T5" fmla="*/ 300 w 300"/>
                <a:gd name="T6" fmla="*/ 300 w 300"/>
              </a:gdLst>
              <a:ahLst/>
              <a:cxnLst>
                <a:cxn ang="0">
                  <a:pos x="T0" y="0"/>
                </a:cxn>
                <a:cxn ang="0">
                  <a:pos x="T1" y="0"/>
                </a:cxn>
                <a:cxn ang="0">
                  <a:pos x="T2" y="0"/>
                </a:cxn>
                <a:cxn ang="0">
                  <a:pos x="T3" y="0"/>
                </a:cxn>
                <a:cxn ang="0">
                  <a:pos x="T4" y="0"/>
                </a:cxn>
                <a:cxn ang="0">
                  <a:pos x="T5" y="0"/>
                </a:cxn>
                <a:cxn ang="0">
                  <a:pos x="T6" y="0"/>
                </a:cxn>
              </a:cxnLst>
              <a:rect l="0" t="0" r="r" b="b"/>
              <a:pathLst>
                <a:path w="300">
                  <a:moveTo>
                    <a:pt x="300" y="0"/>
                  </a:moveTo>
                  <a:lnTo>
                    <a:pt x="300" y="0"/>
                  </a:lnTo>
                  <a:lnTo>
                    <a:pt x="0" y="0"/>
                  </a:lnTo>
                  <a:lnTo>
                    <a:pt x="0" y="0"/>
                  </a:lnTo>
                  <a:lnTo>
                    <a:pt x="0" y="0"/>
                  </a:lnTo>
                  <a:lnTo>
                    <a:pt x="300" y="0"/>
                  </a:lnTo>
                  <a:lnTo>
                    <a:pt x="3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0" name="Freeform 268">
              <a:extLst>
                <a:ext uri="{FF2B5EF4-FFF2-40B4-BE49-F238E27FC236}">
                  <a16:creationId xmlns:a16="http://schemas.microsoft.com/office/drawing/2014/main" id="{9C8E0507-C201-15F9-A832-8F13F0407B14}"/>
                </a:ext>
                <a:ext uri="{C183D7F6-B498-43B3-948B-1728B52AA6E4}">
                  <adec:decorative xmlns:adec="http://schemas.microsoft.com/office/drawing/2017/decorative" val="1"/>
                </a:ext>
              </a:extLst>
            </p:cNvPr>
            <p:cNvSpPr>
              <a:spLocks/>
            </p:cNvSpPr>
            <p:nvPr/>
          </p:nvSpPr>
          <p:spPr bwMode="auto">
            <a:xfrm>
              <a:off x="5535296" y="3479166"/>
              <a:ext cx="0" cy="92075"/>
            </a:xfrm>
            <a:custGeom>
              <a:avLst/>
              <a:gdLst>
                <a:gd name="T0" fmla="*/ 0 h 58"/>
                <a:gd name="T1" fmla="*/ 0 h 58"/>
                <a:gd name="T2" fmla="*/ 0 h 58"/>
                <a:gd name="T3" fmla="*/ 58 h 58"/>
                <a:gd name="T4" fmla="*/ 58 h 58"/>
                <a:gd name="T5" fmla="*/ 0 h 58"/>
              </a:gdLst>
              <a:ahLst/>
              <a:cxnLst>
                <a:cxn ang="0">
                  <a:pos x="0" y="T0"/>
                </a:cxn>
                <a:cxn ang="0">
                  <a:pos x="0" y="T1"/>
                </a:cxn>
                <a:cxn ang="0">
                  <a:pos x="0" y="T2"/>
                </a:cxn>
                <a:cxn ang="0">
                  <a:pos x="0" y="T3"/>
                </a:cxn>
                <a:cxn ang="0">
                  <a:pos x="0" y="T4"/>
                </a:cxn>
                <a:cxn ang="0">
                  <a:pos x="0" y="T5"/>
                </a:cxn>
              </a:cxnLst>
              <a:rect l="0" t="0" r="r" b="b"/>
              <a:pathLst>
                <a:path h="58">
                  <a:moveTo>
                    <a:pt x="0" y="0"/>
                  </a:moveTo>
                  <a:lnTo>
                    <a:pt x="0" y="0"/>
                  </a:lnTo>
                  <a:lnTo>
                    <a:pt x="0" y="0"/>
                  </a:lnTo>
                  <a:lnTo>
                    <a:pt x="0" y="58"/>
                  </a:lnTo>
                  <a:lnTo>
                    <a:pt x="0" y="58"/>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1" name="Freeform 269">
              <a:extLst>
                <a:ext uri="{FF2B5EF4-FFF2-40B4-BE49-F238E27FC236}">
                  <a16:creationId xmlns:a16="http://schemas.microsoft.com/office/drawing/2014/main" id="{AA986142-75CB-A35E-3FC0-C0DFF9C2A170}"/>
                </a:ext>
                <a:ext uri="{C183D7F6-B498-43B3-948B-1728B52AA6E4}">
                  <adec:decorative xmlns:adec="http://schemas.microsoft.com/office/drawing/2017/decorative" val="1"/>
                </a:ext>
              </a:extLst>
            </p:cNvPr>
            <p:cNvSpPr>
              <a:spLocks/>
            </p:cNvSpPr>
            <p:nvPr/>
          </p:nvSpPr>
          <p:spPr bwMode="auto">
            <a:xfrm>
              <a:off x="5535296" y="3479166"/>
              <a:ext cx="0" cy="92075"/>
            </a:xfrm>
            <a:custGeom>
              <a:avLst/>
              <a:gdLst>
                <a:gd name="T0" fmla="*/ 0 h 58"/>
                <a:gd name="T1" fmla="*/ 0 h 58"/>
                <a:gd name="T2" fmla="*/ 0 h 58"/>
                <a:gd name="T3" fmla="*/ 58 h 58"/>
                <a:gd name="T4" fmla="*/ 58 h 58"/>
                <a:gd name="T5" fmla="*/ 0 h 58"/>
              </a:gdLst>
              <a:ahLst/>
              <a:cxnLst>
                <a:cxn ang="0">
                  <a:pos x="0" y="T0"/>
                </a:cxn>
                <a:cxn ang="0">
                  <a:pos x="0" y="T1"/>
                </a:cxn>
                <a:cxn ang="0">
                  <a:pos x="0" y="T2"/>
                </a:cxn>
                <a:cxn ang="0">
                  <a:pos x="0" y="T3"/>
                </a:cxn>
                <a:cxn ang="0">
                  <a:pos x="0" y="T4"/>
                </a:cxn>
                <a:cxn ang="0">
                  <a:pos x="0" y="T5"/>
                </a:cxn>
              </a:cxnLst>
              <a:rect l="0" t="0" r="r" b="b"/>
              <a:pathLst>
                <a:path h="58">
                  <a:moveTo>
                    <a:pt x="0" y="0"/>
                  </a:moveTo>
                  <a:lnTo>
                    <a:pt x="0" y="0"/>
                  </a:lnTo>
                  <a:lnTo>
                    <a:pt x="0" y="0"/>
                  </a:lnTo>
                  <a:lnTo>
                    <a:pt x="0" y="58"/>
                  </a:lnTo>
                  <a:lnTo>
                    <a:pt x="0" y="5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33" name="Titel 32">
            <a:extLst>
              <a:ext uri="{FF2B5EF4-FFF2-40B4-BE49-F238E27FC236}">
                <a16:creationId xmlns:a16="http://schemas.microsoft.com/office/drawing/2014/main" id="{BC99A8E9-173B-C167-7D8E-47A47F3E222C}"/>
              </a:ext>
            </a:extLst>
          </p:cNvPr>
          <p:cNvSpPr>
            <a:spLocks noGrp="1"/>
          </p:cNvSpPr>
          <p:nvPr>
            <p:ph type="title"/>
          </p:nvPr>
        </p:nvSpPr>
        <p:spPr/>
        <p:txBody>
          <a:bodyPr/>
          <a:lstStyle/>
          <a:p>
            <a:r>
              <a:rPr lang="de-DE"/>
              <a:t>Mastertitelformat bearbeiten</a:t>
            </a:r>
          </a:p>
        </p:txBody>
      </p:sp>
      <p:sp>
        <p:nvSpPr>
          <p:cNvPr id="34" name="Inhaltsplatzhalter 38">
            <a:extLst>
              <a:ext uri="{FF2B5EF4-FFF2-40B4-BE49-F238E27FC236}">
                <a16:creationId xmlns:a16="http://schemas.microsoft.com/office/drawing/2014/main" id="{6104694D-263E-6497-CCC7-051E6C9D294A}"/>
              </a:ext>
            </a:extLst>
          </p:cNvPr>
          <p:cNvSpPr>
            <a:spLocks noGrp="1"/>
          </p:cNvSpPr>
          <p:nvPr>
            <p:ph sz="quarter" idx="13" hasCustomPrompt="1"/>
          </p:nvPr>
        </p:nvSpPr>
        <p:spPr>
          <a:xfrm>
            <a:off x="4944319" y="1896659"/>
            <a:ext cx="2801939" cy="677863"/>
          </a:xfrm>
        </p:spPr>
        <p:txBody>
          <a:bodyPr anchor="ctr">
            <a:noAutofit/>
          </a:bodyPr>
          <a:lstStyle>
            <a:lvl1pPr marL="0" indent="0" algn="ctr">
              <a:buNone/>
              <a:defRPr sz="2400" b="1">
                <a:solidFill>
                  <a:schemeClr val="bg1"/>
                </a:solidFill>
                <a:latin typeface="+mj-lt"/>
              </a:defRPr>
            </a:lvl1pPr>
          </a:lstStyle>
          <a:p>
            <a:pPr lvl="0"/>
            <a:r>
              <a:rPr lang="de-DE"/>
              <a:t>TEXT</a:t>
            </a:r>
          </a:p>
        </p:txBody>
      </p:sp>
      <p:sp>
        <p:nvSpPr>
          <p:cNvPr id="35" name="Inhaltsplatzhalter 38">
            <a:extLst>
              <a:ext uri="{FF2B5EF4-FFF2-40B4-BE49-F238E27FC236}">
                <a16:creationId xmlns:a16="http://schemas.microsoft.com/office/drawing/2014/main" id="{3DC32191-8341-719E-4D1D-84F8E68C172D}"/>
              </a:ext>
            </a:extLst>
          </p:cNvPr>
          <p:cNvSpPr>
            <a:spLocks noGrp="1"/>
          </p:cNvSpPr>
          <p:nvPr>
            <p:ph sz="quarter" idx="14" hasCustomPrompt="1"/>
          </p:nvPr>
        </p:nvSpPr>
        <p:spPr>
          <a:xfrm rot="5400000">
            <a:off x="6223171" y="3593834"/>
            <a:ext cx="2801939" cy="677863"/>
          </a:xfrm>
        </p:spPr>
        <p:txBody>
          <a:bodyPr anchor="ctr">
            <a:noAutofit/>
          </a:bodyPr>
          <a:lstStyle>
            <a:lvl1pPr marL="0" indent="0" algn="ctr">
              <a:buNone/>
              <a:defRPr sz="2400" b="1">
                <a:solidFill>
                  <a:schemeClr val="bg1"/>
                </a:solidFill>
                <a:latin typeface="+mj-lt"/>
              </a:defRPr>
            </a:lvl1pPr>
          </a:lstStyle>
          <a:p>
            <a:pPr lvl="0"/>
            <a:r>
              <a:rPr lang="de-DE"/>
              <a:t>TEXT</a:t>
            </a:r>
          </a:p>
        </p:txBody>
      </p:sp>
      <p:sp>
        <p:nvSpPr>
          <p:cNvPr id="36" name="Inhaltsplatzhalter 38">
            <a:extLst>
              <a:ext uri="{FF2B5EF4-FFF2-40B4-BE49-F238E27FC236}">
                <a16:creationId xmlns:a16="http://schemas.microsoft.com/office/drawing/2014/main" id="{A0D6A7E8-8277-FB6F-A77A-7B48EA21CED1}"/>
              </a:ext>
            </a:extLst>
          </p:cNvPr>
          <p:cNvSpPr>
            <a:spLocks noGrp="1"/>
          </p:cNvSpPr>
          <p:nvPr>
            <p:ph sz="quarter" idx="15" hasCustomPrompt="1"/>
          </p:nvPr>
        </p:nvSpPr>
        <p:spPr>
          <a:xfrm>
            <a:off x="4500581" y="5100395"/>
            <a:ext cx="2801939" cy="677863"/>
          </a:xfrm>
        </p:spPr>
        <p:txBody>
          <a:bodyPr anchor="ctr">
            <a:noAutofit/>
          </a:bodyPr>
          <a:lstStyle>
            <a:lvl1pPr marL="0" indent="0" algn="ctr">
              <a:buNone/>
              <a:defRPr sz="2400" b="1">
                <a:solidFill>
                  <a:schemeClr val="bg1"/>
                </a:solidFill>
                <a:latin typeface="+mj-lt"/>
              </a:defRPr>
            </a:lvl1pPr>
          </a:lstStyle>
          <a:p>
            <a:pPr lvl="0"/>
            <a:r>
              <a:rPr lang="de-DE"/>
              <a:t>TEXT</a:t>
            </a:r>
          </a:p>
        </p:txBody>
      </p:sp>
      <p:sp>
        <p:nvSpPr>
          <p:cNvPr id="37" name="Inhaltsplatzhalter 38">
            <a:extLst>
              <a:ext uri="{FF2B5EF4-FFF2-40B4-BE49-F238E27FC236}">
                <a16:creationId xmlns:a16="http://schemas.microsoft.com/office/drawing/2014/main" id="{5FAC21ED-F46A-2727-34AD-A3FF9CDC796C}"/>
              </a:ext>
            </a:extLst>
          </p:cNvPr>
          <p:cNvSpPr>
            <a:spLocks noGrp="1"/>
          </p:cNvSpPr>
          <p:nvPr>
            <p:ph sz="quarter" idx="16" hasCustomPrompt="1"/>
          </p:nvPr>
        </p:nvSpPr>
        <p:spPr>
          <a:xfrm rot="16200000">
            <a:off x="3099612" y="3283386"/>
            <a:ext cx="2801939" cy="677863"/>
          </a:xfrm>
        </p:spPr>
        <p:txBody>
          <a:bodyPr anchor="ctr">
            <a:noAutofit/>
          </a:bodyPr>
          <a:lstStyle>
            <a:lvl1pPr marL="0" indent="0" algn="ctr">
              <a:buNone/>
              <a:defRPr sz="2400" b="1">
                <a:solidFill>
                  <a:schemeClr val="bg1"/>
                </a:solidFill>
                <a:latin typeface="+mj-lt"/>
              </a:defRPr>
            </a:lvl1pPr>
          </a:lstStyle>
          <a:p>
            <a:pPr lvl="0"/>
            <a:r>
              <a:rPr lang="de-DE"/>
              <a:t>TEXT</a:t>
            </a:r>
          </a:p>
        </p:txBody>
      </p:sp>
    </p:spTree>
    <p:extLst>
      <p:ext uri="{BB962C8B-B14F-4D97-AF65-F5344CB8AC3E}">
        <p14:creationId xmlns:p14="http://schemas.microsoft.com/office/powerpoint/2010/main" val="10421367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Aufzählung 1">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28" name="Gruppieren 27">
            <a:extLst>
              <a:ext uri="{FF2B5EF4-FFF2-40B4-BE49-F238E27FC236}">
                <a16:creationId xmlns:a16="http://schemas.microsoft.com/office/drawing/2014/main" id="{CB3362BD-3E2F-85F8-CC8D-6C0F30A38D81}"/>
              </a:ext>
            </a:extLst>
          </p:cNvPr>
          <p:cNvGrpSpPr>
            <a:grpSpLocks noChangeAspect="1"/>
          </p:cNvGrpSpPr>
          <p:nvPr/>
        </p:nvGrpSpPr>
        <p:grpSpPr>
          <a:xfrm>
            <a:off x="4236793" y="1717155"/>
            <a:ext cx="3719385" cy="1226163"/>
            <a:chOff x="2125260" y="1246315"/>
            <a:chExt cx="1285962" cy="687600"/>
          </a:xfrm>
        </p:grpSpPr>
        <p:grpSp>
          <p:nvGrpSpPr>
            <p:cNvPr id="21" name="Gruppieren 20">
              <a:extLst>
                <a:ext uri="{FF2B5EF4-FFF2-40B4-BE49-F238E27FC236}">
                  <a16:creationId xmlns:a16="http://schemas.microsoft.com/office/drawing/2014/main" id="{001604C0-3F6C-5817-1B23-34A32449E002}"/>
                </a:ext>
              </a:extLst>
            </p:cNvPr>
            <p:cNvGrpSpPr/>
            <p:nvPr/>
          </p:nvGrpSpPr>
          <p:grpSpPr>
            <a:xfrm>
              <a:off x="2125260" y="1246315"/>
              <a:ext cx="1285962" cy="687600"/>
              <a:chOff x="2125260" y="1246315"/>
              <a:chExt cx="1285962" cy="687600"/>
            </a:xfrm>
          </p:grpSpPr>
          <p:sp>
            <p:nvSpPr>
              <p:cNvPr id="2" name="Oval 1">
                <a:extLst>
                  <a:ext uri="{FF2B5EF4-FFF2-40B4-BE49-F238E27FC236}">
                    <a16:creationId xmlns:a16="http://schemas.microsoft.com/office/drawing/2014/main" id="{B68A75DE-C951-8AE9-9E81-5D114EC08EDA}"/>
                  </a:ext>
                  <a:ext uri="{C183D7F6-B498-43B3-948B-1728B52AA6E4}">
                    <adec:decorative xmlns:adec="http://schemas.microsoft.com/office/drawing/2017/decorative" val="1"/>
                  </a:ext>
                </a:extLst>
              </p:cNvPr>
              <p:cNvSpPr>
                <a:spLocks noChangeAspect="1"/>
              </p:cNvSpPr>
              <p:nvPr/>
            </p:nvSpPr>
            <p:spPr>
              <a:xfrm>
                <a:off x="2125260" y="1246315"/>
                <a:ext cx="687600" cy="687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3" name="Rectangle 20">
                <a:extLst>
                  <a:ext uri="{FF2B5EF4-FFF2-40B4-BE49-F238E27FC236}">
                    <a16:creationId xmlns:a16="http://schemas.microsoft.com/office/drawing/2014/main" id="{E2B129EC-B6F6-BAF2-7EB1-3327DADBC364}"/>
                  </a:ext>
                  <a:ext uri="{C183D7F6-B498-43B3-948B-1728B52AA6E4}">
                    <adec:decorative xmlns:adec="http://schemas.microsoft.com/office/drawing/2017/decorative" val="1"/>
                  </a:ext>
                </a:extLst>
              </p:cNvPr>
              <p:cNvSpPr>
                <a:spLocks noChangeAspect="1"/>
              </p:cNvSpPr>
              <p:nvPr/>
            </p:nvSpPr>
            <p:spPr>
              <a:xfrm>
                <a:off x="2721215" y="1421821"/>
                <a:ext cx="490859" cy="3365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4" name="Isosceles Triangle 21">
                <a:extLst>
                  <a:ext uri="{FF2B5EF4-FFF2-40B4-BE49-F238E27FC236}">
                    <a16:creationId xmlns:a16="http://schemas.microsoft.com/office/drawing/2014/main" id="{BADF341B-C0DC-AB84-513A-0A7089484226}"/>
                  </a:ext>
                  <a:ext uri="{C183D7F6-B498-43B3-948B-1728B52AA6E4}">
                    <adec:decorative xmlns:adec="http://schemas.microsoft.com/office/drawing/2017/decorative" val="1"/>
                  </a:ext>
                </a:extLst>
              </p:cNvPr>
              <p:cNvSpPr>
                <a:spLocks noChangeAspect="1"/>
              </p:cNvSpPr>
              <p:nvPr/>
            </p:nvSpPr>
            <p:spPr>
              <a:xfrm rot="5400000">
                <a:off x="3050791" y="1490541"/>
                <a:ext cx="521714" cy="19914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sp>
          <p:nvSpPr>
            <p:cNvPr id="5" name="Oval 4">
              <a:extLst>
                <a:ext uri="{FF2B5EF4-FFF2-40B4-BE49-F238E27FC236}">
                  <a16:creationId xmlns:a16="http://schemas.microsoft.com/office/drawing/2014/main" id="{C99F46D6-FCD3-641D-9AF4-7D321E618991}"/>
                </a:ext>
                <a:ext uri="{C183D7F6-B498-43B3-948B-1728B52AA6E4}">
                  <adec:decorative xmlns:adec="http://schemas.microsoft.com/office/drawing/2017/decorative" val="1"/>
                </a:ext>
              </a:extLst>
            </p:cNvPr>
            <p:cNvSpPr>
              <a:spLocks noChangeAspect="1"/>
            </p:cNvSpPr>
            <p:nvPr/>
          </p:nvSpPr>
          <p:spPr>
            <a:xfrm>
              <a:off x="2199060" y="1320115"/>
              <a:ext cx="540000" cy="54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grpSp>
        <p:nvGrpSpPr>
          <p:cNvPr id="27" name="Gruppieren 26">
            <a:extLst>
              <a:ext uri="{FF2B5EF4-FFF2-40B4-BE49-F238E27FC236}">
                <a16:creationId xmlns:a16="http://schemas.microsoft.com/office/drawing/2014/main" id="{99CFE612-7A51-54ED-3555-5729F3CB2800}"/>
              </a:ext>
            </a:extLst>
          </p:cNvPr>
          <p:cNvGrpSpPr>
            <a:grpSpLocks noChangeAspect="1"/>
          </p:cNvGrpSpPr>
          <p:nvPr/>
        </p:nvGrpSpPr>
        <p:grpSpPr>
          <a:xfrm>
            <a:off x="4228275" y="2802789"/>
            <a:ext cx="3719388" cy="1226163"/>
            <a:chOff x="2119131" y="1899396"/>
            <a:chExt cx="1285963" cy="687600"/>
          </a:xfrm>
          <a:solidFill>
            <a:schemeClr val="tx2">
              <a:lumMod val="25000"/>
              <a:lumOff val="75000"/>
            </a:schemeClr>
          </a:solidFill>
        </p:grpSpPr>
        <p:grpSp>
          <p:nvGrpSpPr>
            <p:cNvPr id="22" name="Gruppieren 21">
              <a:extLst>
                <a:ext uri="{FF2B5EF4-FFF2-40B4-BE49-F238E27FC236}">
                  <a16:creationId xmlns:a16="http://schemas.microsoft.com/office/drawing/2014/main" id="{B9CDA3E6-EC73-C655-A1A8-D88B1754B140}"/>
                </a:ext>
              </a:extLst>
            </p:cNvPr>
            <p:cNvGrpSpPr/>
            <p:nvPr/>
          </p:nvGrpSpPr>
          <p:grpSpPr>
            <a:xfrm>
              <a:off x="2119131" y="1899396"/>
              <a:ext cx="1285963" cy="687600"/>
              <a:chOff x="2119131" y="1899396"/>
              <a:chExt cx="1285963" cy="687600"/>
            </a:xfrm>
            <a:grpFill/>
          </p:grpSpPr>
          <p:sp>
            <p:nvSpPr>
              <p:cNvPr id="9" name="Oval 8">
                <a:extLst>
                  <a:ext uri="{FF2B5EF4-FFF2-40B4-BE49-F238E27FC236}">
                    <a16:creationId xmlns:a16="http://schemas.microsoft.com/office/drawing/2014/main" id="{FF0F508B-EF53-4A84-5AA5-3DA9287F09A6}"/>
                  </a:ext>
                  <a:ext uri="{C183D7F6-B498-43B3-948B-1728B52AA6E4}">
                    <adec:decorative xmlns:adec="http://schemas.microsoft.com/office/drawing/2017/decorative" val="1"/>
                  </a:ext>
                </a:extLst>
              </p:cNvPr>
              <p:cNvSpPr>
                <a:spLocks noChangeAspect="1"/>
              </p:cNvSpPr>
              <p:nvPr/>
            </p:nvSpPr>
            <p:spPr>
              <a:xfrm flipH="1">
                <a:off x="2717494" y="1899396"/>
                <a:ext cx="687600" cy="687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0" name="Rectangle 23">
                <a:extLst>
                  <a:ext uri="{FF2B5EF4-FFF2-40B4-BE49-F238E27FC236}">
                    <a16:creationId xmlns:a16="http://schemas.microsoft.com/office/drawing/2014/main" id="{097FB2E6-6ABA-D315-B3BE-2CBCDC103068}"/>
                  </a:ext>
                  <a:ext uri="{C183D7F6-B498-43B3-948B-1728B52AA6E4}">
                    <adec:decorative xmlns:adec="http://schemas.microsoft.com/office/drawing/2017/decorative" val="1"/>
                  </a:ext>
                </a:extLst>
              </p:cNvPr>
              <p:cNvSpPr>
                <a:spLocks noChangeAspect="1"/>
              </p:cNvSpPr>
              <p:nvPr/>
            </p:nvSpPr>
            <p:spPr>
              <a:xfrm flipH="1">
                <a:off x="2318280" y="2074902"/>
                <a:ext cx="490859" cy="336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1" name="Isosceles Triangle 24">
                <a:extLst>
                  <a:ext uri="{FF2B5EF4-FFF2-40B4-BE49-F238E27FC236}">
                    <a16:creationId xmlns:a16="http://schemas.microsoft.com/office/drawing/2014/main" id="{ECA5A76A-385C-7F1E-A269-D84A73F6798F}"/>
                  </a:ext>
                  <a:ext uri="{C183D7F6-B498-43B3-948B-1728B52AA6E4}">
                    <adec:decorative xmlns:adec="http://schemas.microsoft.com/office/drawing/2017/decorative" val="1"/>
                  </a:ext>
                </a:extLst>
              </p:cNvPr>
              <p:cNvSpPr>
                <a:spLocks noChangeAspect="1"/>
              </p:cNvSpPr>
              <p:nvPr/>
            </p:nvSpPr>
            <p:spPr>
              <a:xfrm rot="16200000" flipH="1">
                <a:off x="1957849" y="2143622"/>
                <a:ext cx="521714" cy="1991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sp>
          <p:nvSpPr>
            <p:cNvPr id="12" name="Oval 11">
              <a:extLst>
                <a:ext uri="{FF2B5EF4-FFF2-40B4-BE49-F238E27FC236}">
                  <a16:creationId xmlns:a16="http://schemas.microsoft.com/office/drawing/2014/main" id="{9EFB4769-5BB5-7570-0F19-50D0A2BA844F}"/>
                </a:ext>
                <a:ext uri="{C183D7F6-B498-43B3-948B-1728B52AA6E4}">
                  <adec:decorative xmlns:adec="http://schemas.microsoft.com/office/drawing/2017/decorative" val="1"/>
                </a:ext>
              </a:extLst>
            </p:cNvPr>
            <p:cNvSpPr>
              <a:spLocks noChangeAspect="1"/>
            </p:cNvSpPr>
            <p:nvPr/>
          </p:nvSpPr>
          <p:spPr>
            <a:xfrm>
              <a:off x="2791294" y="1973196"/>
              <a:ext cx="540000" cy="54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grpSp>
        <p:nvGrpSpPr>
          <p:cNvPr id="26" name="Gruppieren 25">
            <a:extLst>
              <a:ext uri="{FF2B5EF4-FFF2-40B4-BE49-F238E27FC236}">
                <a16:creationId xmlns:a16="http://schemas.microsoft.com/office/drawing/2014/main" id="{D81A5C41-85A0-49F3-FA96-2CD22F20B4CB}"/>
              </a:ext>
            </a:extLst>
          </p:cNvPr>
          <p:cNvGrpSpPr>
            <a:grpSpLocks noChangeAspect="1"/>
          </p:cNvGrpSpPr>
          <p:nvPr/>
        </p:nvGrpSpPr>
        <p:grpSpPr>
          <a:xfrm>
            <a:off x="4228276" y="3888423"/>
            <a:ext cx="3719385" cy="1226163"/>
            <a:chOff x="2116743" y="2546779"/>
            <a:chExt cx="1285962" cy="687600"/>
          </a:xfrm>
        </p:grpSpPr>
        <p:grpSp>
          <p:nvGrpSpPr>
            <p:cNvPr id="23" name="Gruppieren 22">
              <a:extLst>
                <a:ext uri="{FF2B5EF4-FFF2-40B4-BE49-F238E27FC236}">
                  <a16:creationId xmlns:a16="http://schemas.microsoft.com/office/drawing/2014/main" id="{21F65D3D-08AA-8249-B4E3-389178571F51}"/>
                </a:ext>
              </a:extLst>
            </p:cNvPr>
            <p:cNvGrpSpPr/>
            <p:nvPr/>
          </p:nvGrpSpPr>
          <p:grpSpPr>
            <a:xfrm>
              <a:off x="2116743" y="2546779"/>
              <a:ext cx="1285962" cy="687600"/>
              <a:chOff x="2116743" y="2546779"/>
              <a:chExt cx="1285962" cy="687600"/>
            </a:xfrm>
          </p:grpSpPr>
          <p:sp>
            <p:nvSpPr>
              <p:cNvPr id="13" name="Oval 12">
                <a:extLst>
                  <a:ext uri="{FF2B5EF4-FFF2-40B4-BE49-F238E27FC236}">
                    <a16:creationId xmlns:a16="http://schemas.microsoft.com/office/drawing/2014/main" id="{422FCBBC-1233-7175-33C3-CE2330489128}"/>
                  </a:ext>
                  <a:ext uri="{C183D7F6-B498-43B3-948B-1728B52AA6E4}">
                    <adec:decorative xmlns:adec="http://schemas.microsoft.com/office/drawing/2017/decorative" val="1"/>
                  </a:ext>
                </a:extLst>
              </p:cNvPr>
              <p:cNvSpPr>
                <a:spLocks noChangeAspect="1"/>
              </p:cNvSpPr>
              <p:nvPr/>
            </p:nvSpPr>
            <p:spPr>
              <a:xfrm>
                <a:off x="2116743" y="2546779"/>
                <a:ext cx="687600" cy="687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4" name="Rectangle 26">
                <a:extLst>
                  <a:ext uri="{FF2B5EF4-FFF2-40B4-BE49-F238E27FC236}">
                    <a16:creationId xmlns:a16="http://schemas.microsoft.com/office/drawing/2014/main" id="{84DC099D-7918-0479-BE52-AA40B5B84507}"/>
                  </a:ext>
                  <a:ext uri="{C183D7F6-B498-43B3-948B-1728B52AA6E4}">
                    <adec:decorative xmlns:adec="http://schemas.microsoft.com/office/drawing/2017/decorative" val="1"/>
                  </a:ext>
                </a:extLst>
              </p:cNvPr>
              <p:cNvSpPr>
                <a:spLocks noChangeAspect="1"/>
              </p:cNvSpPr>
              <p:nvPr/>
            </p:nvSpPr>
            <p:spPr>
              <a:xfrm>
                <a:off x="2712698" y="2722285"/>
                <a:ext cx="490859" cy="3365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5" name="Isosceles Triangle 27">
                <a:extLst>
                  <a:ext uri="{FF2B5EF4-FFF2-40B4-BE49-F238E27FC236}">
                    <a16:creationId xmlns:a16="http://schemas.microsoft.com/office/drawing/2014/main" id="{AA142C90-C425-615C-14C0-87CFF8AEDDEB}"/>
                  </a:ext>
                  <a:ext uri="{C183D7F6-B498-43B3-948B-1728B52AA6E4}">
                    <adec:decorative xmlns:adec="http://schemas.microsoft.com/office/drawing/2017/decorative" val="1"/>
                  </a:ext>
                </a:extLst>
              </p:cNvPr>
              <p:cNvSpPr>
                <a:spLocks noChangeAspect="1"/>
              </p:cNvSpPr>
              <p:nvPr/>
            </p:nvSpPr>
            <p:spPr>
              <a:xfrm rot="5400000">
                <a:off x="3042274" y="2791005"/>
                <a:ext cx="521714" cy="19914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sp>
          <p:nvSpPr>
            <p:cNvPr id="16" name="Oval 15">
              <a:extLst>
                <a:ext uri="{FF2B5EF4-FFF2-40B4-BE49-F238E27FC236}">
                  <a16:creationId xmlns:a16="http://schemas.microsoft.com/office/drawing/2014/main" id="{1C10222B-A9E4-8AA7-6426-85ABF95F4397}"/>
                </a:ext>
                <a:ext uri="{C183D7F6-B498-43B3-948B-1728B52AA6E4}">
                  <adec:decorative xmlns:adec="http://schemas.microsoft.com/office/drawing/2017/decorative" val="1"/>
                </a:ext>
              </a:extLst>
            </p:cNvPr>
            <p:cNvSpPr>
              <a:spLocks noChangeAspect="1"/>
            </p:cNvSpPr>
            <p:nvPr/>
          </p:nvSpPr>
          <p:spPr>
            <a:xfrm>
              <a:off x="2190543" y="2620579"/>
              <a:ext cx="540000" cy="54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grpSp>
        <p:nvGrpSpPr>
          <p:cNvPr id="25" name="Gruppieren 24">
            <a:extLst>
              <a:ext uri="{FF2B5EF4-FFF2-40B4-BE49-F238E27FC236}">
                <a16:creationId xmlns:a16="http://schemas.microsoft.com/office/drawing/2014/main" id="{D5D7047D-4720-9544-BDB3-A01368BEDDE2}"/>
              </a:ext>
            </a:extLst>
          </p:cNvPr>
          <p:cNvGrpSpPr>
            <a:grpSpLocks noChangeAspect="1"/>
          </p:cNvGrpSpPr>
          <p:nvPr/>
        </p:nvGrpSpPr>
        <p:grpSpPr>
          <a:xfrm>
            <a:off x="4228275" y="4974057"/>
            <a:ext cx="3719388" cy="1226163"/>
            <a:chOff x="2116742" y="3178413"/>
            <a:chExt cx="1285963" cy="687600"/>
          </a:xfrm>
        </p:grpSpPr>
        <p:grpSp>
          <p:nvGrpSpPr>
            <p:cNvPr id="24" name="Gruppieren 23">
              <a:extLst>
                <a:ext uri="{FF2B5EF4-FFF2-40B4-BE49-F238E27FC236}">
                  <a16:creationId xmlns:a16="http://schemas.microsoft.com/office/drawing/2014/main" id="{D53F8F36-A0BC-2131-E032-622722441E4E}"/>
                </a:ext>
              </a:extLst>
            </p:cNvPr>
            <p:cNvGrpSpPr>
              <a:grpSpLocks noChangeAspect="1"/>
            </p:cNvGrpSpPr>
            <p:nvPr/>
          </p:nvGrpSpPr>
          <p:grpSpPr>
            <a:xfrm>
              <a:off x="2116742" y="3178413"/>
              <a:ext cx="1285963" cy="687600"/>
              <a:chOff x="2116742" y="3178413"/>
              <a:chExt cx="1285963" cy="687600"/>
            </a:xfrm>
          </p:grpSpPr>
          <p:sp>
            <p:nvSpPr>
              <p:cNvPr id="17" name="Oval 16">
                <a:extLst>
                  <a:ext uri="{FF2B5EF4-FFF2-40B4-BE49-F238E27FC236}">
                    <a16:creationId xmlns:a16="http://schemas.microsoft.com/office/drawing/2014/main" id="{C8614EAF-EDC9-A2DC-B615-5A152155183D}"/>
                  </a:ext>
                  <a:ext uri="{C183D7F6-B498-43B3-948B-1728B52AA6E4}">
                    <adec:decorative xmlns:adec="http://schemas.microsoft.com/office/drawing/2017/decorative" val="1"/>
                  </a:ext>
                </a:extLst>
              </p:cNvPr>
              <p:cNvSpPr>
                <a:spLocks noChangeAspect="1"/>
              </p:cNvSpPr>
              <p:nvPr/>
            </p:nvSpPr>
            <p:spPr>
              <a:xfrm flipH="1">
                <a:off x="2715105" y="3178413"/>
                <a:ext cx="687600" cy="687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8" name="Rectangle 30">
                <a:extLst>
                  <a:ext uri="{FF2B5EF4-FFF2-40B4-BE49-F238E27FC236}">
                    <a16:creationId xmlns:a16="http://schemas.microsoft.com/office/drawing/2014/main" id="{66AF0E12-C3FA-7489-E02F-32ED7FFF24EE}"/>
                  </a:ext>
                  <a:ext uri="{C183D7F6-B498-43B3-948B-1728B52AA6E4}">
                    <adec:decorative xmlns:adec="http://schemas.microsoft.com/office/drawing/2017/decorative" val="1"/>
                  </a:ext>
                </a:extLst>
              </p:cNvPr>
              <p:cNvSpPr>
                <a:spLocks noChangeAspect="1"/>
              </p:cNvSpPr>
              <p:nvPr/>
            </p:nvSpPr>
            <p:spPr>
              <a:xfrm flipH="1">
                <a:off x="2315891" y="3353919"/>
                <a:ext cx="490859" cy="3365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sp>
            <p:nvSpPr>
              <p:cNvPr id="19" name="Isosceles Triangle 31">
                <a:extLst>
                  <a:ext uri="{FF2B5EF4-FFF2-40B4-BE49-F238E27FC236}">
                    <a16:creationId xmlns:a16="http://schemas.microsoft.com/office/drawing/2014/main" id="{882BADC2-8520-7E70-B3FA-CE9F0875C584}"/>
                  </a:ext>
                  <a:ext uri="{C183D7F6-B498-43B3-948B-1728B52AA6E4}">
                    <adec:decorative xmlns:adec="http://schemas.microsoft.com/office/drawing/2017/decorative" val="1"/>
                  </a:ext>
                </a:extLst>
              </p:cNvPr>
              <p:cNvSpPr>
                <a:spLocks noChangeAspect="1"/>
              </p:cNvSpPr>
              <p:nvPr/>
            </p:nvSpPr>
            <p:spPr>
              <a:xfrm rot="16200000" flipH="1">
                <a:off x="1955460" y="3422639"/>
                <a:ext cx="521714" cy="19914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sp>
          <p:nvSpPr>
            <p:cNvPr id="20" name="Oval 19">
              <a:extLst>
                <a:ext uri="{FF2B5EF4-FFF2-40B4-BE49-F238E27FC236}">
                  <a16:creationId xmlns:a16="http://schemas.microsoft.com/office/drawing/2014/main" id="{EB398492-578E-A940-3A48-6836F9EDD560}"/>
                </a:ext>
                <a:ext uri="{C183D7F6-B498-43B3-948B-1728B52AA6E4}">
                  <adec:decorative xmlns:adec="http://schemas.microsoft.com/office/drawing/2017/decorative" val="1"/>
                </a:ext>
              </a:extLst>
            </p:cNvPr>
            <p:cNvSpPr>
              <a:spLocks noChangeAspect="1"/>
            </p:cNvSpPr>
            <p:nvPr/>
          </p:nvSpPr>
          <p:spPr>
            <a:xfrm>
              <a:off x="2788905" y="3252213"/>
              <a:ext cx="540000" cy="54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0"/>
              <a:endParaRPr lang="de-DE" sz="1351"/>
            </a:p>
          </p:txBody>
        </p:sp>
      </p:grpSp>
      <p:sp>
        <p:nvSpPr>
          <p:cNvPr id="41" name="Titel 40">
            <a:extLst>
              <a:ext uri="{FF2B5EF4-FFF2-40B4-BE49-F238E27FC236}">
                <a16:creationId xmlns:a16="http://schemas.microsoft.com/office/drawing/2014/main" id="{2D685F21-12E4-2641-4A05-320625F44A45}"/>
              </a:ext>
            </a:extLst>
          </p:cNvPr>
          <p:cNvSpPr>
            <a:spLocks noGrp="1"/>
          </p:cNvSpPr>
          <p:nvPr>
            <p:ph type="title"/>
          </p:nvPr>
        </p:nvSpPr>
        <p:spPr/>
        <p:txBody>
          <a:bodyPr/>
          <a:lstStyle/>
          <a:p>
            <a:r>
              <a:rPr lang="de-DE"/>
              <a:t>Mastertitelformat bearbeiten</a:t>
            </a:r>
          </a:p>
        </p:txBody>
      </p:sp>
      <p:sp>
        <p:nvSpPr>
          <p:cNvPr id="29" name="Inhaltsplatzhalter 28">
            <a:extLst>
              <a:ext uri="{FF2B5EF4-FFF2-40B4-BE49-F238E27FC236}">
                <a16:creationId xmlns:a16="http://schemas.microsoft.com/office/drawing/2014/main" id="{41B8B6D9-B71B-159B-AC5D-67F2A8B3E74D}"/>
              </a:ext>
            </a:extLst>
          </p:cNvPr>
          <p:cNvSpPr>
            <a:spLocks noGrp="1"/>
          </p:cNvSpPr>
          <p:nvPr>
            <p:ph sz="quarter" idx="13" hasCustomPrompt="1"/>
          </p:nvPr>
        </p:nvSpPr>
        <p:spPr>
          <a:xfrm>
            <a:off x="4633629" y="2125026"/>
            <a:ext cx="1143459" cy="414339"/>
          </a:xfrm>
        </p:spPr>
        <p:txBody>
          <a:bodyPr anchor="ctr">
            <a:noAutofit/>
          </a:bodyPr>
          <a:lstStyle>
            <a:lvl1pPr marL="0" indent="0" algn="ctr">
              <a:buNone/>
              <a:defRPr sz="1800">
                <a:latin typeface="+mj-lt"/>
              </a:defRPr>
            </a:lvl1pPr>
            <a:lvl2pPr marL="457189" indent="0">
              <a:buNone/>
              <a:defRPr/>
            </a:lvl2pPr>
          </a:lstStyle>
          <a:p>
            <a:pPr lvl="0"/>
            <a:r>
              <a:rPr lang="de-DE"/>
              <a:t>TEXT</a:t>
            </a:r>
          </a:p>
        </p:txBody>
      </p:sp>
      <p:sp>
        <p:nvSpPr>
          <p:cNvPr id="42" name="Inhaltsplatzhalter 28">
            <a:extLst>
              <a:ext uri="{FF2B5EF4-FFF2-40B4-BE49-F238E27FC236}">
                <a16:creationId xmlns:a16="http://schemas.microsoft.com/office/drawing/2014/main" id="{E7BBF5A2-C2AC-10BC-E057-9B096A06DA7D}"/>
              </a:ext>
            </a:extLst>
          </p:cNvPr>
          <p:cNvSpPr>
            <a:spLocks noGrp="1"/>
          </p:cNvSpPr>
          <p:nvPr>
            <p:ph sz="quarter" idx="14" hasCustomPrompt="1"/>
          </p:nvPr>
        </p:nvSpPr>
        <p:spPr>
          <a:xfrm>
            <a:off x="6381561" y="3195025"/>
            <a:ext cx="1143459" cy="414339"/>
          </a:xfrm>
        </p:spPr>
        <p:txBody>
          <a:bodyPr anchor="ctr">
            <a:noAutofit/>
          </a:bodyPr>
          <a:lstStyle>
            <a:lvl1pPr marL="0" indent="0" algn="ctr">
              <a:buNone/>
              <a:defRPr sz="1800">
                <a:latin typeface="+mj-lt"/>
              </a:defRPr>
            </a:lvl1pPr>
            <a:lvl2pPr marL="457189" indent="0">
              <a:buNone/>
              <a:defRPr/>
            </a:lvl2pPr>
          </a:lstStyle>
          <a:p>
            <a:pPr lvl="0"/>
            <a:r>
              <a:rPr lang="de-DE"/>
              <a:t>TEXT</a:t>
            </a:r>
          </a:p>
        </p:txBody>
      </p:sp>
      <p:sp>
        <p:nvSpPr>
          <p:cNvPr id="43" name="Inhaltsplatzhalter 28">
            <a:extLst>
              <a:ext uri="{FF2B5EF4-FFF2-40B4-BE49-F238E27FC236}">
                <a16:creationId xmlns:a16="http://schemas.microsoft.com/office/drawing/2014/main" id="{F404E23E-A68F-3436-6382-FC4332680BB6}"/>
              </a:ext>
            </a:extLst>
          </p:cNvPr>
          <p:cNvSpPr>
            <a:spLocks noGrp="1"/>
          </p:cNvSpPr>
          <p:nvPr>
            <p:ph sz="quarter" idx="15" hasCustomPrompt="1"/>
          </p:nvPr>
        </p:nvSpPr>
        <p:spPr>
          <a:xfrm>
            <a:off x="4650918" y="4312598"/>
            <a:ext cx="1143459" cy="414339"/>
          </a:xfrm>
        </p:spPr>
        <p:txBody>
          <a:bodyPr anchor="ctr">
            <a:noAutofit/>
          </a:bodyPr>
          <a:lstStyle>
            <a:lvl1pPr marL="0" indent="0" algn="ctr">
              <a:buNone/>
              <a:defRPr sz="1800">
                <a:latin typeface="+mj-lt"/>
              </a:defRPr>
            </a:lvl1pPr>
            <a:lvl2pPr marL="457189" indent="0">
              <a:buNone/>
              <a:defRPr/>
            </a:lvl2pPr>
          </a:lstStyle>
          <a:p>
            <a:pPr lvl="0"/>
            <a:r>
              <a:rPr lang="de-DE"/>
              <a:t>TEXT</a:t>
            </a:r>
          </a:p>
        </p:txBody>
      </p:sp>
      <p:sp>
        <p:nvSpPr>
          <p:cNvPr id="44" name="Inhaltsplatzhalter 28">
            <a:extLst>
              <a:ext uri="{FF2B5EF4-FFF2-40B4-BE49-F238E27FC236}">
                <a16:creationId xmlns:a16="http://schemas.microsoft.com/office/drawing/2014/main" id="{3A411CDE-A5B9-3A3F-2BBF-1815569F58E6}"/>
              </a:ext>
            </a:extLst>
          </p:cNvPr>
          <p:cNvSpPr>
            <a:spLocks noGrp="1"/>
          </p:cNvSpPr>
          <p:nvPr>
            <p:ph sz="quarter" idx="16" hasCustomPrompt="1"/>
          </p:nvPr>
        </p:nvSpPr>
        <p:spPr>
          <a:xfrm>
            <a:off x="6379309" y="5379968"/>
            <a:ext cx="1143459" cy="414339"/>
          </a:xfrm>
        </p:spPr>
        <p:txBody>
          <a:bodyPr anchor="ctr">
            <a:noAutofit/>
          </a:bodyPr>
          <a:lstStyle>
            <a:lvl1pPr marL="0" indent="0" algn="ctr">
              <a:buNone/>
              <a:defRPr sz="1800">
                <a:latin typeface="+mj-lt"/>
              </a:defRPr>
            </a:lvl1pPr>
            <a:lvl2pPr marL="457189" indent="0">
              <a:buNone/>
              <a:defRPr/>
            </a:lvl2pPr>
          </a:lstStyle>
          <a:p>
            <a:pPr lvl="0"/>
            <a:r>
              <a:rPr lang="de-DE"/>
              <a:t>TEXT</a:t>
            </a:r>
          </a:p>
        </p:txBody>
      </p:sp>
    </p:spTree>
    <p:extLst>
      <p:ext uri="{BB962C8B-B14F-4D97-AF65-F5344CB8AC3E}">
        <p14:creationId xmlns:p14="http://schemas.microsoft.com/office/powerpoint/2010/main" val="34283793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Aufzählung 2">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12" name="Gruppieren 11">
            <a:extLst>
              <a:ext uri="{FF2B5EF4-FFF2-40B4-BE49-F238E27FC236}">
                <a16:creationId xmlns:a16="http://schemas.microsoft.com/office/drawing/2014/main" id="{0F3B6CA8-9751-E42D-14C6-185B3C8AB3E8}"/>
              </a:ext>
            </a:extLst>
          </p:cNvPr>
          <p:cNvGrpSpPr>
            <a:grpSpLocks noChangeAspect="1"/>
          </p:cNvGrpSpPr>
          <p:nvPr/>
        </p:nvGrpSpPr>
        <p:grpSpPr>
          <a:xfrm>
            <a:off x="713438" y="2499360"/>
            <a:ext cx="10765127" cy="2542221"/>
            <a:chOff x="1460061" y="4356374"/>
            <a:chExt cx="2772465" cy="654727"/>
          </a:xfrm>
        </p:grpSpPr>
        <p:sp>
          <p:nvSpPr>
            <p:cNvPr id="2" name="Oval 1">
              <a:extLst>
                <a:ext uri="{FF2B5EF4-FFF2-40B4-BE49-F238E27FC236}">
                  <a16:creationId xmlns:a16="http://schemas.microsoft.com/office/drawing/2014/main" id="{3DE232F3-903F-C195-D0F1-4E295DC69CE7}"/>
                </a:ext>
                <a:ext uri="{C183D7F6-B498-43B3-948B-1728B52AA6E4}">
                  <adec:decorative xmlns:adec="http://schemas.microsoft.com/office/drawing/2017/decorative" val="1"/>
                </a:ext>
              </a:extLst>
            </p:cNvPr>
            <p:cNvSpPr/>
            <p:nvPr/>
          </p:nvSpPr>
          <p:spPr>
            <a:xfrm>
              <a:off x="1460061" y="4370071"/>
              <a:ext cx="626400" cy="626400"/>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3" name="Freeform 24">
              <a:extLst>
                <a:ext uri="{FF2B5EF4-FFF2-40B4-BE49-F238E27FC236}">
                  <a16:creationId xmlns:a16="http://schemas.microsoft.com/office/drawing/2014/main" id="{491F8F7F-1373-A9EE-61EC-0D01917DD302}"/>
                </a:ext>
                <a:ext uri="{C183D7F6-B498-43B3-948B-1728B52AA6E4}">
                  <adec:decorative xmlns:adec="http://schemas.microsoft.com/office/drawing/2017/decorative" val="1"/>
                </a:ext>
              </a:extLst>
            </p:cNvPr>
            <p:cNvSpPr>
              <a:spLocks/>
            </p:cNvSpPr>
            <p:nvPr/>
          </p:nvSpPr>
          <p:spPr bwMode="auto">
            <a:xfrm>
              <a:off x="1482115" y="4356374"/>
              <a:ext cx="584200" cy="220662"/>
            </a:xfrm>
            <a:custGeom>
              <a:avLst/>
              <a:gdLst>
                <a:gd name="T0" fmla="*/ 188 w 188"/>
                <a:gd name="T1" fmla="*/ 71 h 71"/>
                <a:gd name="T2" fmla="*/ 94 w 188"/>
                <a:gd name="T3" fmla="*/ 0 h 71"/>
                <a:gd name="T4" fmla="*/ 0 w 188"/>
                <a:gd name="T5" fmla="*/ 71 h 71"/>
                <a:gd name="T6" fmla="*/ 188 w 188"/>
                <a:gd name="T7" fmla="*/ 71 h 71"/>
              </a:gdLst>
              <a:ahLst/>
              <a:cxnLst>
                <a:cxn ang="0">
                  <a:pos x="T0" y="T1"/>
                </a:cxn>
                <a:cxn ang="0">
                  <a:pos x="T2" y="T3"/>
                </a:cxn>
                <a:cxn ang="0">
                  <a:pos x="T4" y="T5"/>
                </a:cxn>
                <a:cxn ang="0">
                  <a:pos x="T6" y="T7"/>
                </a:cxn>
              </a:cxnLst>
              <a:rect l="0" t="0" r="r" b="b"/>
              <a:pathLst>
                <a:path w="188" h="71">
                  <a:moveTo>
                    <a:pt x="188" y="71"/>
                  </a:moveTo>
                  <a:cubicBezTo>
                    <a:pt x="176" y="30"/>
                    <a:pt x="138" y="0"/>
                    <a:pt x="94" y="0"/>
                  </a:cubicBezTo>
                  <a:cubicBezTo>
                    <a:pt x="50" y="0"/>
                    <a:pt x="12" y="30"/>
                    <a:pt x="0" y="71"/>
                  </a:cubicBezTo>
                  <a:lnTo>
                    <a:pt x="188" y="71"/>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Oval 3">
              <a:extLst>
                <a:ext uri="{FF2B5EF4-FFF2-40B4-BE49-F238E27FC236}">
                  <a16:creationId xmlns:a16="http://schemas.microsoft.com/office/drawing/2014/main" id="{ECF43B50-CD55-4079-D63C-82C5804035E6}"/>
                </a:ext>
                <a:ext uri="{C183D7F6-B498-43B3-948B-1728B52AA6E4}">
                  <adec:decorative xmlns:adec="http://schemas.microsoft.com/office/drawing/2017/decorative" val="1"/>
                </a:ext>
              </a:extLst>
            </p:cNvPr>
            <p:cNvSpPr/>
            <p:nvPr/>
          </p:nvSpPr>
          <p:spPr>
            <a:xfrm flipV="1">
              <a:off x="2175416" y="4370071"/>
              <a:ext cx="626400" cy="626400"/>
            </a:xfrm>
            <a:prstGeom prst="ellipse">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5" name="Freeform 24">
              <a:extLst>
                <a:ext uri="{FF2B5EF4-FFF2-40B4-BE49-F238E27FC236}">
                  <a16:creationId xmlns:a16="http://schemas.microsoft.com/office/drawing/2014/main" id="{AE31D424-2ABA-1CE8-A625-8DE9483F8938}"/>
                </a:ext>
                <a:ext uri="{C183D7F6-B498-43B3-948B-1728B52AA6E4}">
                  <adec:decorative xmlns:adec="http://schemas.microsoft.com/office/drawing/2017/decorative" val="1"/>
                </a:ext>
              </a:extLst>
            </p:cNvPr>
            <p:cNvSpPr>
              <a:spLocks/>
            </p:cNvSpPr>
            <p:nvPr/>
          </p:nvSpPr>
          <p:spPr bwMode="auto">
            <a:xfrm flipV="1">
              <a:off x="2197470" y="4790439"/>
              <a:ext cx="584200" cy="220662"/>
            </a:xfrm>
            <a:custGeom>
              <a:avLst/>
              <a:gdLst>
                <a:gd name="T0" fmla="*/ 188 w 188"/>
                <a:gd name="T1" fmla="*/ 71 h 71"/>
                <a:gd name="T2" fmla="*/ 94 w 188"/>
                <a:gd name="T3" fmla="*/ 0 h 71"/>
                <a:gd name="T4" fmla="*/ 0 w 188"/>
                <a:gd name="T5" fmla="*/ 71 h 71"/>
                <a:gd name="T6" fmla="*/ 188 w 188"/>
                <a:gd name="T7" fmla="*/ 71 h 71"/>
              </a:gdLst>
              <a:ahLst/>
              <a:cxnLst>
                <a:cxn ang="0">
                  <a:pos x="T0" y="T1"/>
                </a:cxn>
                <a:cxn ang="0">
                  <a:pos x="T2" y="T3"/>
                </a:cxn>
                <a:cxn ang="0">
                  <a:pos x="T4" y="T5"/>
                </a:cxn>
                <a:cxn ang="0">
                  <a:pos x="T6" y="T7"/>
                </a:cxn>
              </a:cxnLst>
              <a:rect l="0" t="0" r="r" b="b"/>
              <a:pathLst>
                <a:path w="188" h="71">
                  <a:moveTo>
                    <a:pt x="188" y="71"/>
                  </a:moveTo>
                  <a:cubicBezTo>
                    <a:pt x="176" y="30"/>
                    <a:pt x="138" y="0"/>
                    <a:pt x="94" y="0"/>
                  </a:cubicBezTo>
                  <a:cubicBezTo>
                    <a:pt x="50" y="0"/>
                    <a:pt x="12" y="30"/>
                    <a:pt x="0" y="71"/>
                  </a:cubicBezTo>
                  <a:lnTo>
                    <a:pt x="188" y="71"/>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8" name="Oval 7">
              <a:extLst>
                <a:ext uri="{FF2B5EF4-FFF2-40B4-BE49-F238E27FC236}">
                  <a16:creationId xmlns:a16="http://schemas.microsoft.com/office/drawing/2014/main" id="{A34300E8-DCBF-475C-E2C8-065C8D1A0A1F}"/>
                </a:ext>
                <a:ext uri="{C183D7F6-B498-43B3-948B-1728B52AA6E4}">
                  <adec:decorative xmlns:adec="http://schemas.microsoft.com/office/drawing/2017/decorative" val="1"/>
                </a:ext>
              </a:extLst>
            </p:cNvPr>
            <p:cNvSpPr/>
            <p:nvPr/>
          </p:nvSpPr>
          <p:spPr>
            <a:xfrm>
              <a:off x="2890771" y="4370071"/>
              <a:ext cx="626400" cy="626400"/>
            </a:xfrm>
            <a:prstGeom prst="ellipse">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9" name="Freeform 24">
              <a:extLst>
                <a:ext uri="{FF2B5EF4-FFF2-40B4-BE49-F238E27FC236}">
                  <a16:creationId xmlns:a16="http://schemas.microsoft.com/office/drawing/2014/main" id="{A006431D-B7EE-1290-D397-F3E7D7F27D13}"/>
                </a:ext>
                <a:ext uri="{C183D7F6-B498-43B3-948B-1728B52AA6E4}">
                  <adec:decorative xmlns:adec="http://schemas.microsoft.com/office/drawing/2017/decorative" val="1"/>
                </a:ext>
              </a:extLst>
            </p:cNvPr>
            <p:cNvSpPr>
              <a:spLocks/>
            </p:cNvSpPr>
            <p:nvPr/>
          </p:nvSpPr>
          <p:spPr bwMode="auto">
            <a:xfrm>
              <a:off x="2912825" y="4356374"/>
              <a:ext cx="584200" cy="220662"/>
            </a:xfrm>
            <a:custGeom>
              <a:avLst/>
              <a:gdLst>
                <a:gd name="T0" fmla="*/ 188 w 188"/>
                <a:gd name="T1" fmla="*/ 71 h 71"/>
                <a:gd name="T2" fmla="*/ 94 w 188"/>
                <a:gd name="T3" fmla="*/ 0 h 71"/>
                <a:gd name="T4" fmla="*/ 0 w 188"/>
                <a:gd name="T5" fmla="*/ 71 h 71"/>
                <a:gd name="T6" fmla="*/ 188 w 188"/>
                <a:gd name="T7" fmla="*/ 71 h 71"/>
              </a:gdLst>
              <a:ahLst/>
              <a:cxnLst>
                <a:cxn ang="0">
                  <a:pos x="T0" y="T1"/>
                </a:cxn>
                <a:cxn ang="0">
                  <a:pos x="T2" y="T3"/>
                </a:cxn>
                <a:cxn ang="0">
                  <a:pos x="T4" y="T5"/>
                </a:cxn>
                <a:cxn ang="0">
                  <a:pos x="T6" y="T7"/>
                </a:cxn>
              </a:cxnLst>
              <a:rect l="0" t="0" r="r" b="b"/>
              <a:pathLst>
                <a:path w="188" h="71">
                  <a:moveTo>
                    <a:pt x="188" y="71"/>
                  </a:moveTo>
                  <a:cubicBezTo>
                    <a:pt x="176" y="30"/>
                    <a:pt x="138" y="0"/>
                    <a:pt x="94" y="0"/>
                  </a:cubicBezTo>
                  <a:cubicBezTo>
                    <a:pt x="50" y="0"/>
                    <a:pt x="12" y="30"/>
                    <a:pt x="0" y="71"/>
                  </a:cubicBezTo>
                  <a:lnTo>
                    <a:pt x="188" y="71"/>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Oval 9">
              <a:extLst>
                <a:ext uri="{FF2B5EF4-FFF2-40B4-BE49-F238E27FC236}">
                  <a16:creationId xmlns:a16="http://schemas.microsoft.com/office/drawing/2014/main" id="{5806A52D-0D5E-DF4F-1279-303B6868A83F}"/>
                </a:ext>
                <a:ext uri="{C183D7F6-B498-43B3-948B-1728B52AA6E4}">
                  <adec:decorative xmlns:adec="http://schemas.microsoft.com/office/drawing/2017/decorative" val="1"/>
                </a:ext>
              </a:extLst>
            </p:cNvPr>
            <p:cNvSpPr/>
            <p:nvPr/>
          </p:nvSpPr>
          <p:spPr>
            <a:xfrm flipV="1">
              <a:off x="3606126" y="4370071"/>
              <a:ext cx="626400" cy="626400"/>
            </a:xfrm>
            <a:prstGeom prst="ellipse">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1"/>
            </a:p>
          </p:txBody>
        </p:sp>
        <p:sp>
          <p:nvSpPr>
            <p:cNvPr id="11" name="Freeform 24">
              <a:extLst>
                <a:ext uri="{FF2B5EF4-FFF2-40B4-BE49-F238E27FC236}">
                  <a16:creationId xmlns:a16="http://schemas.microsoft.com/office/drawing/2014/main" id="{E9F6962E-FC6C-05A4-CB6A-CA3E8CA0CB39}"/>
                </a:ext>
                <a:ext uri="{C183D7F6-B498-43B3-948B-1728B52AA6E4}">
                  <adec:decorative xmlns:adec="http://schemas.microsoft.com/office/drawing/2017/decorative" val="1"/>
                </a:ext>
              </a:extLst>
            </p:cNvPr>
            <p:cNvSpPr>
              <a:spLocks/>
            </p:cNvSpPr>
            <p:nvPr/>
          </p:nvSpPr>
          <p:spPr bwMode="auto">
            <a:xfrm flipV="1">
              <a:off x="3628180" y="4775809"/>
              <a:ext cx="584200" cy="220662"/>
            </a:xfrm>
            <a:custGeom>
              <a:avLst/>
              <a:gdLst>
                <a:gd name="T0" fmla="*/ 188 w 188"/>
                <a:gd name="T1" fmla="*/ 71 h 71"/>
                <a:gd name="T2" fmla="*/ 94 w 188"/>
                <a:gd name="T3" fmla="*/ 0 h 71"/>
                <a:gd name="T4" fmla="*/ 0 w 188"/>
                <a:gd name="T5" fmla="*/ 71 h 71"/>
                <a:gd name="T6" fmla="*/ 188 w 188"/>
                <a:gd name="T7" fmla="*/ 71 h 71"/>
              </a:gdLst>
              <a:ahLst/>
              <a:cxnLst>
                <a:cxn ang="0">
                  <a:pos x="T0" y="T1"/>
                </a:cxn>
                <a:cxn ang="0">
                  <a:pos x="T2" y="T3"/>
                </a:cxn>
                <a:cxn ang="0">
                  <a:pos x="T4" y="T5"/>
                </a:cxn>
                <a:cxn ang="0">
                  <a:pos x="T6" y="T7"/>
                </a:cxn>
              </a:cxnLst>
              <a:rect l="0" t="0" r="r" b="b"/>
              <a:pathLst>
                <a:path w="188" h="71">
                  <a:moveTo>
                    <a:pt x="188" y="71"/>
                  </a:moveTo>
                  <a:cubicBezTo>
                    <a:pt x="176" y="30"/>
                    <a:pt x="138" y="0"/>
                    <a:pt x="94" y="0"/>
                  </a:cubicBezTo>
                  <a:cubicBezTo>
                    <a:pt x="50" y="0"/>
                    <a:pt x="12" y="30"/>
                    <a:pt x="0" y="71"/>
                  </a:cubicBezTo>
                  <a:lnTo>
                    <a:pt x="188" y="71"/>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13" name="Titel 12">
            <a:extLst>
              <a:ext uri="{FF2B5EF4-FFF2-40B4-BE49-F238E27FC236}">
                <a16:creationId xmlns:a16="http://schemas.microsoft.com/office/drawing/2014/main" id="{187DA5DD-D8EF-45D1-2B91-5E1A4C7DD7AB}"/>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5184568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ufzählung 3">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18" name="Gruppieren 17">
            <a:extLst>
              <a:ext uri="{FF2B5EF4-FFF2-40B4-BE49-F238E27FC236}">
                <a16:creationId xmlns:a16="http://schemas.microsoft.com/office/drawing/2014/main" id="{4E61EC93-44C4-1130-C828-EF6D7F6DFFB3}"/>
              </a:ext>
            </a:extLst>
          </p:cNvPr>
          <p:cNvGrpSpPr/>
          <p:nvPr/>
        </p:nvGrpSpPr>
        <p:grpSpPr>
          <a:xfrm>
            <a:off x="4332288" y="1931912"/>
            <a:ext cx="3527424" cy="3961771"/>
            <a:chOff x="2568576" y="2384426"/>
            <a:chExt cx="1663700" cy="1833563"/>
          </a:xfrm>
        </p:grpSpPr>
        <p:sp>
          <p:nvSpPr>
            <p:cNvPr id="2" name="Freeform 209">
              <a:extLst>
                <a:ext uri="{FF2B5EF4-FFF2-40B4-BE49-F238E27FC236}">
                  <a16:creationId xmlns:a16="http://schemas.microsoft.com/office/drawing/2014/main" id="{821503C1-B9AB-35E1-7244-047C30F2E34B}"/>
                </a:ext>
                <a:ext uri="{C183D7F6-B498-43B3-948B-1728B52AA6E4}">
                  <adec:decorative xmlns:adec="http://schemas.microsoft.com/office/drawing/2017/decorative" val="1"/>
                </a:ext>
              </a:extLst>
            </p:cNvPr>
            <p:cNvSpPr>
              <a:spLocks/>
            </p:cNvSpPr>
            <p:nvPr/>
          </p:nvSpPr>
          <p:spPr bwMode="auto">
            <a:xfrm>
              <a:off x="2568576" y="2895601"/>
              <a:ext cx="1663700" cy="811213"/>
            </a:xfrm>
            <a:custGeom>
              <a:avLst/>
              <a:gdLst>
                <a:gd name="T0" fmla="*/ 1048 w 1048"/>
                <a:gd name="T1" fmla="*/ 511 h 511"/>
                <a:gd name="T2" fmla="*/ 0 w 1048"/>
                <a:gd name="T3" fmla="*/ 190 h 511"/>
                <a:gd name="T4" fmla="*/ 0 w 1048"/>
                <a:gd name="T5" fmla="*/ 0 h 511"/>
                <a:gd name="T6" fmla="*/ 1048 w 1048"/>
                <a:gd name="T7" fmla="*/ 322 h 511"/>
                <a:gd name="T8" fmla="*/ 1048 w 1048"/>
                <a:gd name="T9" fmla="*/ 511 h 511"/>
              </a:gdLst>
              <a:ahLst/>
              <a:cxnLst>
                <a:cxn ang="0">
                  <a:pos x="T0" y="T1"/>
                </a:cxn>
                <a:cxn ang="0">
                  <a:pos x="T2" y="T3"/>
                </a:cxn>
                <a:cxn ang="0">
                  <a:pos x="T4" y="T5"/>
                </a:cxn>
                <a:cxn ang="0">
                  <a:pos x="T6" y="T7"/>
                </a:cxn>
                <a:cxn ang="0">
                  <a:pos x="T8" y="T9"/>
                </a:cxn>
              </a:cxnLst>
              <a:rect l="0" t="0" r="r" b="b"/>
              <a:pathLst>
                <a:path w="1048" h="511">
                  <a:moveTo>
                    <a:pt x="1048" y="511"/>
                  </a:moveTo>
                  <a:lnTo>
                    <a:pt x="0" y="190"/>
                  </a:lnTo>
                  <a:lnTo>
                    <a:pt x="0" y="0"/>
                  </a:lnTo>
                  <a:lnTo>
                    <a:pt x="1048" y="322"/>
                  </a:lnTo>
                  <a:lnTo>
                    <a:pt x="1048" y="511"/>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204">
              <a:extLst>
                <a:ext uri="{FF2B5EF4-FFF2-40B4-BE49-F238E27FC236}">
                  <a16:creationId xmlns:a16="http://schemas.microsoft.com/office/drawing/2014/main" id="{A77B293B-8BA7-43D9-456A-E80647CECB27}"/>
                </a:ext>
                <a:ext uri="{C183D7F6-B498-43B3-948B-1728B52AA6E4}">
                  <adec:decorative xmlns:adec="http://schemas.microsoft.com/office/drawing/2017/decorative" val="1"/>
                </a:ext>
              </a:extLst>
            </p:cNvPr>
            <p:cNvSpPr>
              <a:spLocks/>
            </p:cNvSpPr>
            <p:nvPr/>
          </p:nvSpPr>
          <p:spPr bwMode="auto">
            <a:xfrm>
              <a:off x="2568576" y="2384426"/>
              <a:ext cx="1663700" cy="812800"/>
            </a:xfrm>
            <a:custGeom>
              <a:avLst/>
              <a:gdLst>
                <a:gd name="T0" fmla="*/ 1048 w 1048"/>
                <a:gd name="T1" fmla="*/ 512 h 512"/>
                <a:gd name="T2" fmla="*/ 0 w 1048"/>
                <a:gd name="T3" fmla="*/ 190 h 512"/>
                <a:gd name="T4" fmla="*/ 0 w 1048"/>
                <a:gd name="T5" fmla="*/ 0 h 512"/>
                <a:gd name="T6" fmla="*/ 1048 w 1048"/>
                <a:gd name="T7" fmla="*/ 322 h 512"/>
                <a:gd name="T8" fmla="*/ 1048 w 1048"/>
                <a:gd name="T9" fmla="*/ 512 h 512"/>
              </a:gdLst>
              <a:ahLst/>
              <a:cxnLst>
                <a:cxn ang="0">
                  <a:pos x="T0" y="T1"/>
                </a:cxn>
                <a:cxn ang="0">
                  <a:pos x="T2" y="T3"/>
                </a:cxn>
                <a:cxn ang="0">
                  <a:pos x="T4" y="T5"/>
                </a:cxn>
                <a:cxn ang="0">
                  <a:pos x="T6" y="T7"/>
                </a:cxn>
                <a:cxn ang="0">
                  <a:pos x="T8" y="T9"/>
                </a:cxn>
              </a:cxnLst>
              <a:rect l="0" t="0" r="r" b="b"/>
              <a:pathLst>
                <a:path w="1048" h="512">
                  <a:moveTo>
                    <a:pt x="1048" y="512"/>
                  </a:moveTo>
                  <a:lnTo>
                    <a:pt x="0" y="190"/>
                  </a:lnTo>
                  <a:lnTo>
                    <a:pt x="0" y="0"/>
                  </a:lnTo>
                  <a:lnTo>
                    <a:pt x="1048" y="322"/>
                  </a:lnTo>
                  <a:lnTo>
                    <a:pt x="1048" y="512"/>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206">
              <a:extLst>
                <a:ext uri="{FF2B5EF4-FFF2-40B4-BE49-F238E27FC236}">
                  <a16:creationId xmlns:a16="http://schemas.microsoft.com/office/drawing/2014/main" id="{FF3BF229-7004-210E-638C-645D1CAC27FD}"/>
                </a:ext>
                <a:ext uri="{C183D7F6-B498-43B3-948B-1728B52AA6E4}">
                  <adec:decorative xmlns:adec="http://schemas.microsoft.com/office/drawing/2017/decorative" val="1"/>
                </a:ext>
              </a:extLst>
            </p:cNvPr>
            <p:cNvSpPr>
              <a:spLocks/>
            </p:cNvSpPr>
            <p:nvPr/>
          </p:nvSpPr>
          <p:spPr bwMode="auto">
            <a:xfrm>
              <a:off x="2568576" y="2384426"/>
              <a:ext cx="1663700" cy="812800"/>
            </a:xfrm>
            <a:custGeom>
              <a:avLst/>
              <a:gdLst>
                <a:gd name="T0" fmla="*/ 0 w 1048"/>
                <a:gd name="T1" fmla="*/ 0 h 512"/>
                <a:gd name="T2" fmla="*/ 0 w 1048"/>
                <a:gd name="T3" fmla="*/ 190 h 512"/>
                <a:gd name="T4" fmla="*/ 1048 w 1048"/>
                <a:gd name="T5" fmla="*/ 512 h 512"/>
                <a:gd name="T6" fmla="*/ 1048 w 1048"/>
                <a:gd name="T7" fmla="*/ 322 h 512"/>
                <a:gd name="T8" fmla="*/ 0 w 1048"/>
                <a:gd name="T9" fmla="*/ 0 h 512"/>
              </a:gdLst>
              <a:ahLst/>
              <a:cxnLst>
                <a:cxn ang="0">
                  <a:pos x="T0" y="T1"/>
                </a:cxn>
                <a:cxn ang="0">
                  <a:pos x="T2" y="T3"/>
                </a:cxn>
                <a:cxn ang="0">
                  <a:pos x="T4" y="T5"/>
                </a:cxn>
                <a:cxn ang="0">
                  <a:pos x="T6" y="T7"/>
                </a:cxn>
                <a:cxn ang="0">
                  <a:pos x="T8" y="T9"/>
                </a:cxn>
              </a:cxnLst>
              <a:rect l="0" t="0" r="r" b="b"/>
              <a:pathLst>
                <a:path w="1048" h="512">
                  <a:moveTo>
                    <a:pt x="0" y="0"/>
                  </a:moveTo>
                  <a:lnTo>
                    <a:pt x="0" y="190"/>
                  </a:lnTo>
                  <a:lnTo>
                    <a:pt x="1048" y="512"/>
                  </a:lnTo>
                  <a:lnTo>
                    <a:pt x="1048" y="322"/>
                  </a:lnTo>
                  <a:lnTo>
                    <a:pt x="0" y="0"/>
                  </a:lnTo>
                  <a:close/>
                </a:path>
              </a:pathLst>
            </a:custGeom>
            <a:solidFill>
              <a:schemeClr val="tx2">
                <a:alpha val="3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213">
              <a:extLst>
                <a:ext uri="{FF2B5EF4-FFF2-40B4-BE49-F238E27FC236}">
                  <a16:creationId xmlns:a16="http://schemas.microsoft.com/office/drawing/2014/main" id="{DF7B1F9F-14D6-7617-E07D-7AFCBD863A13}"/>
                </a:ext>
                <a:ext uri="{C183D7F6-B498-43B3-948B-1728B52AA6E4}">
                  <adec:decorative xmlns:adec="http://schemas.microsoft.com/office/drawing/2017/decorative" val="1"/>
                </a:ext>
              </a:extLst>
            </p:cNvPr>
            <p:cNvSpPr>
              <a:spLocks/>
            </p:cNvSpPr>
            <p:nvPr/>
          </p:nvSpPr>
          <p:spPr bwMode="auto">
            <a:xfrm>
              <a:off x="2568576" y="3406776"/>
              <a:ext cx="1663700" cy="811213"/>
            </a:xfrm>
            <a:custGeom>
              <a:avLst/>
              <a:gdLst>
                <a:gd name="T0" fmla="*/ 1048 w 1048"/>
                <a:gd name="T1" fmla="*/ 511 h 511"/>
                <a:gd name="T2" fmla="*/ 0 w 1048"/>
                <a:gd name="T3" fmla="*/ 189 h 511"/>
                <a:gd name="T4" fmla="*/ 0 w 1048"/>
                <a:gd name="T5" fmla="*/ 0 h 511"/>
                <a:gd name="T6" fmla="*/ 1048 w 1048"/>
                <a:gd name="T7" fmla="*/ 321 h 511"/>
                <a:gd name="T8" fmla="*/ 1048 w 1048"/>
                <a:gd name="T9" fmla="*/ 511 h 511"/>
              </a:gdLst>
              <a:ahLst/>
              <a:cxnLst>
                <a:cxn ang="0">
                  <a:pos x="T0" y="T1"/>
                </a:cxn>
                <a:cxn ang="0">
                  <a:pos x="T2" y="T3"/>
                </a:cxn>
                <a:cxn ang="0">
                  <a:pos x="T4" y="T5"/>
                </a:cxn>
                <a:cxn ang="0">
                  <a:pos x="T6" y="T7"/>
                </a:cxn>
                <a:cxn ang="0">
                  <a:pos x="T8" y="T9"/>
                </a:cxn>
              </a:cxnLst>
              <a:rect l="0" t="0" r="r" b="b"/>
              <a:pathLst>
                <a:path w="1048" h="511">
                  <a:moveTo>
                    <a:pt x="1048" y="511"/>
                  </a:moveTo>
                  <a:lnTo>
                    <a:pt x="0" y="189"/>
                  </a:lnTo>
                  <a:lnTo>
                    <a:pt x="0" y="0"/>
                  </a:lnTo>
                  <a:lnTo>
                    <a:pt x="1048" y="321"/>
                  </a:lnTo>
                  <a:lnTo>
                    <a:pt x="1048" y="511"/>
                  </a:lnTo>
                  <a:close/>
                </a:path>
              </a:pathLst>
            </a:custGeom>
            <a:solidFill>
              <a:srgbClr val="7A96B0"/>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8" name="Freeform 205">
              <a:extLst>
                <a:ext uri="{FF2B5EF4-FFF2-40B4-BE49-F238E27FC236}">
                  <a16:creationId xmlns:a16="http://schemas.microsoft.com/office/drawing/2014/main" id="{52DFAB16-2570-3981-58D1-743A3B6D0F8A}"/>
                </a:ext>
                <a:ext uri="{C183D7F6-B498-43B3-948B-1728B52AA6E4}">
                  <adec:decorative xmlns:adec="http://schemas.microsoft.com/office/drawing/2017/decorative" val="1"/>
                </a:ext>
              </a:extLst>
            </p:cNvPr>
            <p:cNvSpPr>
              <a:spLocks/>
            </p:cNvSpPr>
            <p:nvPr/>
          </p:nvSpPr>
          <p:spPr bwMode="auto">
            <a:xfrm>
              <a:off x="2568576" y="2384426"/>
              <a:ext cx="1663700" cy="812800"/>
            </a:xfrm>
            <a:custGeom>
              <a:avLst/>
              <a:gdLst>
                <a:gd name="T0" fmla="*/ 1048 w 1048"/>
                <a:gd name="T1" fmla="*/ 512 h 512"/>
                <a:gd name="T2" fmla="*/ 0 w 1048"/>
                <a:gd name="T3" fmla="*/ 190 h 512"/>
                <a:gd name="T4" fmla="*/ 0 w 1048"/>
                <a:gd name="T5" fmla="*/ 0 h 512"/>
                <a:gd name="T6" fmla="*/ 1048 w 1048"/>
                <a:gd name="T7" fmla="*/ 322 h 512"/>
                <a:gd name="T8" fmla="*/ 1048 w 1048"/>
                <a:gd name="T9" fmla="*/ 512 h 512"/>
              </a:gdLst>
              <a:ahLst/>
              <a:cxnLst>
                <a:cxn ang="0">
                  <a:pos x="T0" y="T1"/>
                </a:cxn>
                <a:cxn ang="0">
                  <a:pos x="T2" y="T3"/>
                </a:cxn>
                <a:cxn ang="0">
                  <a:pos x="T4" y="T5"/>
                </a:cxn>
                <a:cxn ang="0">
                  <a:pos x="T6" y="T7"/>
                </a:cxn>
                <a:cxn ang="0">
                  <a:pos x="T8" y="T9"/>
                </a:cxn>
              </a:cxnLst>
              <a:rect l="0" t="0" r="r" b="b"/>
              <a:pathLst>
                <a:path w="1048" h="512">
                  <a:moveTo>
                    <a:pt x="1048" y="512"/>
                  </a:moveTo>
                  <a:lnTo>
                    <a:pt x="0" y="190"/>
                  </a:lnTo>
                  <a:lnTo>
                    <a:pt x="0" y="0"/>
                  </a:lnTo>
                  <a:lnTo>
                    <a:pt x="1048" y="322"/>
                  </a:lnTo>
                  <a:lnTo>
                    <a:pt x="1048" y="5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9" name="Freeform 208">
              <a:extLst>
                <a:ext uri="{FF2B5EF4-FFF2-40B4-BE49-F238E27FC236}">
                  <a16:creationId xmlns:a16="http://schemas.microsoft.com/office/drawing/2014/main" id="{317B04CB-1287-3E22-2A31-586ED20776E4}"/>
                </a:ext>
                <a:ext uri="{C183D7F6-B498-43B3-948B-1728B52AA6E4}">
                  <adec:decorative xmlns:adec="http://schemas.microsoft.com/office/drawing/2017/decorative" val="1"/>
                </a:ext>
              </a:extLst>
            </p:cNvPr>
            <p:cNvSpPr>
              <a:spLocks/>
            </p:cNvSpPr>
            <p:nvPr/>
          </p:nvSpPr>
          <p:spPr bwMode="auto">
            <a:xfrm>
              <a:off x="2568576" y="2384426"/>
              <a:ext cx="1663700" cy="812800"/>
            </a:xfrm>
            <a:custGeom>
              <a:avLst/>
              <a:gdLst>
                <a:gd name="T0" fmla="*/ 0 w 1048"/>
                <a:gd name="T1" fmla="*/ 0 h 512"/>
                <a:gd name="T2" fmla="*/ 0 w 1048"/>
                <a:gd name="T3" fmla="*/ 190 h 512"/>
                <a:gd name="T4" fmla="*/ 1048 w 1048"/>
                <a:gd name="T5" fmla="*/ 512 h 512"/>
                <a:gd name="T6" fmla="*/ 1048 w 1048"/>
                <a:gd name="T7" fmla="*/ 322 h 512"/>
                <a:gd name="T8" fmla="*/ 0 w 1048"/>
                <a:gd name="T9" fmla="*/ 0 h 512"/>
              </a:gdLst>
              <a:ahLst/>
              <a:cxnLst>
                <a:cxn ang="0">
                  <a:pos x="T0" y="T1"/>
                </a:cxn>
                <a:cxn ang="0">
                  <a:pos x="T2" y="T3"/>
                </a:cxn>
                <a:cxn ang="0">
                  <a:pos x="T4" y="T5"/>
                </a:cxn>
                <a:cxn ang="0">
                  <a:pos x="T6" y="T7"/>
                </a:cxn>
                <a:cxn ang="0">
                  <a:pos x="T8" y="T9"/>
                </a:cxn>
              </a:cxnLst>
              <a:rect l="0" t="0" r="r" b="b"/>
              <a:pathLst>
                <a:path w="1048" h="512">
                  <a:moveTo>
                    <a:pt x="0" y="0"/>
                  </a:moveTo>
                  <a:lnTo>
                    <a:pt x="0" y="190"/>
                  </a:lnTo>
                  <a:lnTo>
                    <a:pt x="1048" y="512"/>
                  </a:lnTo>
                  <a:lnTo>
                    <a:pt x="1048" y="3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Freeform 210">
              <a:extLst>
                <a:ext uri="{FF2B5EF4-FFF2-40B4-BE49-F238E27FC236}">
                  <a16:creationId xmlns:a16="http://schemas.microsoft.com/office/drawing/2014/main" id="{5382C016-39C0-D774-545E-F8292BB969AE}"/>
                </a:ext>
                <a:ext uri="{C183D7F6-B498-43B3-948B-1728B52AA6E4}">
                  <adec:decorative xmlns:adec="http://schemas.microsoft.com/office/drawing/2017/decorative" val="1"/>
                </a:ext>
              </a:extLst>
            </p:cNvPr>
            <p:cNvSpPr>
              <a:spLocks/>
            </p:cNvSpPr>
            <p:nvPr/>
          </p:nvSpPr>
          <p:spPr bwMode="auto">
            <a:xfrm>
              <a:off x="2568576" y="2895601"/>
              <a:ext cx="1663700" cy="811213"/>
            </a:xfrm>
            <a:custGeom>
              <a:avLst/>
              <a:gdLst>
                <a:gd name="T0" fmla="*/ 1048 w 1048"/>
                <a:gd name="T1" fmla="*/ 511 h 511"/>
                <a:gd name="T2" fmla="*/ 0 w 1048"/>
                <a:gd name="T3" fmla="*/ 190 h 511"/>
                <a:gd name="T4" fmla="*/ 0 w 1048"/>
                <a:gd name="T5" fmla="*/ 0 h 511"/>
                <a:gd name="T6" fmla="*/ 1048 w 1048"/>
                <a:gd name="T7" fmla="*/ 322 h 511"/>
                <a:gd name="T8" fmla="*/ 1048 w 1048"/>
                <a:gd name="T9" fmla="*/ 511 h 511"/>
              </a:gdLst>
              <a:ahLst/>
              <a:cxnLst>
                <a:cxn ang="0">
                  <a:pos x="T0" y="T1"/>
                </a:cxn>
                <a:cxn ang="0">
                  <a:pos x="T2" y="T3"/>
                </a:cxn>
                <a:cxn ang="0">
                  <a:pos x="T4" y="T5"/>
                </a:cxn>
                <a:cxn ang="0">
                  <a:pos x="T6" y="T7"/>
                </a:cxn>
                <a:cxn ang="0">
                  <a:pos x="T8" y="T9"/>
                </a:cxn>
              </a:cxnLst>
              <a:rect l="0" t="0" r="r" b="b"/>
              <a:pathLst>
                <a:path w="1048" h="511">
                  <a:moveTo>
                    <a:pt x="1048" y="511"/>
                  </a:moveTo>
                  <a:lnTo>
                    <a:pt x="0" y="190"/>
                  </a:lnTo>
                  <a:lnTo>
                    <a:pt x="0" y="0"/>
                  </a:lnTo>
                  <a:lnTo>
                    <a:pt x="1048" y="322"/>
                  </a:lnTo>
                  <a:lnTo>
                    <a:pt x="1048" y="5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1" name="Freeform 212">
              <a:extLst>
                <a:ext uri="{FF2B5EF4-FFF2-40B4-BE49-F238E27FC236}">
                  <a16:creationId xmlns:a16="http://schemas.microsoft.com/office/drawing/2014/main" id="{CA6F82BA-1F10-3C62-DE1D-DF4F203F0C1A}"/>
                </a:ext>
                <a:ext uri="{C183D7F6-B498-43B3-948B-1728B52AA6E4}">
                  <adec:decorative xmlns:adec="http://schemas.microsoft.com/office/drawing/2017/decorative" val="1"/>
                </a:ext>
              </a:extLst>
            </p:cNvPr>
            <p:cNvSpPr>
              <a:spLocks/>
            </p:cNvSpPr>
            <p:nvPr/>
          </p:nvSpPr>
          <p:spPr bwMode="auto">
            <a:xfrm>
              <a:off x="2568576" y="2895601"/>
              <a:ext cx="1663700" cy="811213"/>
            </a:xfrm>
            <a:custGeom>
              <a:avLst/>
              <a:gdLst>
                <a:gd name="T0" fmla="*/ 0 w 1048"/>
                <a:gd name="T1" fmla="*/ 0 h 511"/>
                <a:gd name="T2" fmla="*/ 0 w 1048"/>
                <a:gd name="T3" fmla="*/ 190 h 511"/>
                <a:gd name="T4" fmla="*/ 1048 w 1048"/>
                <a:gd name="T5" fmla="*/ 511 h 511"/>
                <a:gd name="T6" fmla="*/ 1048 w 1048"/>
                <a:gd name="T7" fmla="*/ 322 h 511"/>
                <a:gd name="T8" fmla="*/ 0 w 1048"/>
                <a:gd name="T9" fmla="*/ 0 h 511"/>
              </a:gdLst>
              <a:ahLst/>
              <a:cxnLst>
                <a:cxn ang="0">
                  <a:pos x="T0" y="T1"/>
                </a:cxn>
                <a:cxn ang="0">
                  <a:pos x="T2" y="T3"/>
                </a:cxn>
                <a:cxn ang="0">
                  <a:pos x="T4" y="T5"/>
                </a:cxn>
                <a:cxn ang="0">
                  <a:pos x="T6" y="T7"/>
                </a:cxn>
                <a:cxn ang="0">
                  <a:pos x="T8" y="T9"/>
                </a:cxn>
              </a:cxnLst>
              <a:rect l="0" t="0" r="r" b="b"/>
              <a:pathLst>
                <a:path w="1048" h="511">
                  <a:moveTo>
                    <a:pt x="0" y="0"/>
                  </a:moveTo>
                  <a:lnTo>
                    <a:pt x="0" y="190"/>
                  </a:lnTo>
                  <a:lnTo>
                    <a:pt x="1048" y="511"/>
                  </a:lnTo>
                  <a:lnTo>
                    <a:pt x="1048" y="3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2" name="Freeform 214">
              <a:extLst>
                <a:ext uri="{FF2B5EF4-FFF2-40B4-BE49-F238E27FC236}">
                  <a16:creationId xmlns:a16="http://schemas.microsoft.com/office/drawing/2014/main" id="{BC6FDF4C-837E-CF26-B81E-AD62CC791FB4}"/>
                </a:ext>
                <a:ext uri="{C183D7F6-B498-43B3-948B-1728B52AA6E4}">
                  <adec:decorative xmlns:adec="http://schemas.microsoft.com/office/drawing/2017/decorative" val="1"/>
                </a:ext>
              </a:extLst>
            </p:cNvPr>
            <p:cNvSpPr>
              <a:spLocks/>
            </p:cNvSpPr>
            <p:nvPr/>
          </p:nvSpPr>
          <p:spPr bwMode="auto">
            <a:xfrm>
              <a:off x="2568576" y="3406776"/>
              <a:ext cx="1663700" cy="811213"/>
            </a:xfrm>
            <a:custGeom>
              <a:avLst/>
              <a:gdLst>
                <a:gd name="T0" fmla="*/ 1048 w 1048"/>
                <a:gd name="T1" fmla="*/ 511 h 511"/>
                <a:gd name="T2" fmla="*/ 0 w 1048"/>
                <a:gd name="T3" fmla="*/ 189 h 511"/>
                <a:gd name="T4" fmla="*/ 0 w 1048"/>
                <a:gd name="T5" fmla="*/ 0 h 511"/>
                <a:gd name="T6" fmla="*/ 1048 w 1048"/>
                <a:gd name="T7" fmla="*/ 321 h 511"/>
                <a:gd name="T8" fmla="*/ 1048 w 1048"/>
                <a:gd name="T9" fmla="*/ 511 h 511"/>
              </a:gdLst>
              <a:ahLst/>
              <a:cxnLst>
                <a:cxn ang="0">
                  <a:pos x="T0" y="T1"/>
                </a:cxn>
                <a:cxn ang="0">
                  <a:pos x="T2" y="T3"/>
                </a:cxn>
                <a:cxn ang="0">
                  <a:pos x="T4" y="T5"/>
                </a:cxn>
                <a:cxn ang="0">
                  <a:pos x="T6" y="T7"/>
                </a:cxn>
                <a:cxn ang="0">
                  <a:pos x="T8" y="T9"/>
                </a:cxn>
              </a:cxnLst>
              <a:rect l="0" t="0" r="r" b="b"/>
              <a:pathLst>
                <a:path w="1048" h="511">
                  <a:moveTo>
                    <a:pt x="1048" y="511"/>
                  </a:moveTo>
                  <a:lnTo>
                    <a:pt x="0" y="189"/>
                  </a:lnTo>
                  <a:lnTo>
                    <a:pt x="0" y="0"/>
                  </a:lnTo>
                  <a:lnTo>
                    <a:pt x="1048" y="321"/>
                  </a:lnTo>
                  <a:lnTo>
                    <a:pt x="1048" y="5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3" name="Freeform 216">
              <a:extLst>
                <a:ext uri="{FF2B5EF4-FFF2-40B4-BE49-F238E27FC236}">
                  <a16:creationId xmlns:a16="http://schemas.microsoft.com/office/drawing/2014/main" id="{A84EE11B-7A90-2EEB-A943-5C5AD8AF4EDB}"/>
                </a:ext>
                <a:ext uri="{C183D7F6-B498-43B3-948B-1728B52AA6E4}">
                  <adec:decorative xmlns:adec="http://schemas.microsoft.com/office/drawing/2017/decorative" val="1"/>
                </a:ext>
              </a:extLst>
            </p:cNvPr>
            <p:cNvSpPr>
              <a:spLocks/>
            </p:cNvSpPr>
            <p:nvPr/>
          </p:nvSpPr>
          <p:spPr bwMode="auto">
            <a:xfrm>
              <a:off x="2568576" y="3406776"/>
              <a:ext cx="1663700" cy="811213"/>
            </a:xfrm>
            <a:custGeom>
              <a:avLst/>
              <a:gdLst>
                <a:gd name="T0" fmla="*/ 0 w 1048"/>
                <a:gd name="T1" fmla="*/ 0 h 511"/>
                <a:gd name="T2" fmla="*/ 0 w 1048"/>
                <a:gd name="T3" fmla="*/ 189 h 511"/>
                <a:gd name="T4" fmla="*/ 1048 w 1048"/>
                <a:gd name="T5" fmla="*/ 511 h 511"/>
                <a:gd name="T6" fmla="*/ 1048 w 1048"/>
                <a:gd name="T7" fmla="*/ 321 h 511"/>
                <a:gd name="T8" fmla="*/ 0 w 1048"/>
                <a:gd name="T9" fmla="*/ 0 h 511"/>
              </a:gdLst>
              <a:ahLst/>
              <a:cxnLst>
                <a:cxn ang="0">
                  <a:pos x="T0" y="T1"/>
                </a:cxn>
                <a:cxn ang="0">
                  <a:pos x="T2" y="T3"/>
                </a:cxn>
                <a:cxn ang="0">
                  <a:pos x="T4" y="T5"/>
                </a:cxn>
                <a:cxn ang="0">
                  <a:pos x="T6" y="T7"/>
                </a:cxn>
                <a:cxn ang="0">
                  <a:pos x="T8" y="T9"/>
                </a:cxn>
              </a:cxnLst>
              <a:rect l="0" t="0" r="r" b="b"/>
              <a:pathLst>
                <a:path w="1048" h="511">
                  <a:moveTo>
                    <a:pt x="0" y="0"/>
                  </a:moveTo>
                  <a:lnTo>
                    <a:pt x="0" y="189"/>
                  </a:lnTo>
                  <a:lnTo>
                    <a:pt x="1048" y="511"/>
                  </a:lnTo>
                  <a:lnTo>
                    <a:pt x="1048" y="32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4" name="Rectangle 222">
              <a:extLst>
                <a:ext uri="{FF2B5EF4-FFF2-40B4-BE49-F238E27FC236}">
                  <a16:creationId xmlns:a16="http://schemas.microsoft.com/office/drawing/2014/main" id="{1F1479CC-0E2A-6EBA-C312-FDF3E7D1B8BF}"/>
                </a:ext>
                <a:ext uri="{C183D7F6-B498-43B3-948B-1728B52AA6E4}">
                  <adec:decorative xmlns:adec="http://schemas.microsoft.com/office/drawing/2017/decorative" val="1"/>
                </a:ext>
              </a:extLst>
            </p:cNvPr>
            <p:cNvSpPr>
              <a:spLocks noChangeArrowheads="1"/>
            </p:cNvSpPr>
            <p:nvPr/>
          </p:nvSpPr>
          <p:spPr bwMode="auto">
            <a:xfrm>
              <a:off x="2568576" y="2895601"/>
              <a:ext cx="1663700" cy="301625"/>
            </a:xfrm>
            <a:prstGeom prst="rect">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5" name="Rectangle 224">
              <a:extLst>
                <a:ext uri="{FF2B5EF4-FFF2-40B4-BE49-F238E27FC236}">
                  <a16:creationId xmlns:a16="http://schemas.microsoft.com/office/drawing/2014/main" id="{92B16D05-70E2-423F-9D52-A66F37C9597D}"/>
                </a:ext>
                <a:ext uri="{C183D7F6-B498-43B3-948B-1728B52AA6E4}">
                  <adec:decorative xmlns:adec="http://schemas.microsoft.com/office/drawing/2017/decorative" val="1"/>
                </a:ext>
              </a:extLst>
            </p:cNvPr>
            <p:cNvSpPr>
              <a:spLocks noChangeArrowheads="1"/>
            </p:cNvSpPr>
            <p:nvPr/>
          </p:nvSpPr>
          <p:spPr bwMode="auto">
            <a:xfrm>
              <a:off x="2568576" y="3916363"/>
              <a:ext cx="1663700" cy="301625"/>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6" name="Rectangle 223">
              <a:extLst>
                <a:ext uri="{FF2B5EF4-FFF2-40B4-BE49-F238E27FC236}">
                  <a16:creationId xmlns:a16="http://schemas.microsoft.com/office/drawing/2014/main" id="{DD932D8D-73F9-46C6-1CA0-54F7DAA85CC7}"/>
                </a:ext>
                <a:ext uri="{C183D7F6-B498-43B3-948B-1728B52AA6E4}">
                  <adec:decorative xmlns:adec="http://schemas.microsoft.com/office/drawing/2017/decorative" val="1"/>
                </a:ext>
              </a:extLst>
            </p:cNvPr>
            <p:cNvSpPr>
              <a:spLocks noChangeArrowheads="1"/>
            </p:cNvSpPr>
            <p:nvPr/>
          </p:nvSpPr>
          <p:spPr bwMode="auto">
            <a:xfrm>
              <a:off x="2568576" y="3406776"/>
              <a:ext cx="1663700" cy="300038"/>
            </a:xfrm>
            <a:prstGeom prst="rect">
              <a:avLst/>
            </a:prstGeom>
            <a:solidFill>
              <a:schemeClr val="tx2">
                <a:lumMod val="25000"/>
                <a:lumOff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7" name="Rectangle 221">
              <a:extLst>
                <a:ext uri="{FF2B5EF4-FFF2-40B4-BE49-F238E27FC236}">
                  <a16:creationId xmlns:a16="http://schemas.microsoft.com/office/drawing/2014/main" id="{207F5833-30E0-4FCD-8E0C-AC5A929A6EF5}"/>
                </a:ext>
                <a:ext uri="{C183D7F6-B498-43B3-948B-1728B52AA6E4}">
                  <adec:decorative xmlns:adec="http://schemas.microsoft.com/office/drawing/2017/decorative" val="1"/>
                </a:ext>
              </a:extLst>
            </p:cNvPr>
            <p:cNvSpPr>
              <a:spLocks noChangeArrowheads="1"/>
            </p:cNvSpPr>
            <p:nvPr/>
          </p:nvSpPr>
          <p:spPr bwMode="auto">
            <a:xfrm>
              <a:off x="2568576" y="2384426"/>
              <a:ext cx="1663700" cy="301625"/>
            </a:xfrm>
            <a:prstGeom prst="rect">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19" name="Titel 18">
            <a:extLst>
              <a:ext uri="{FF2B5EF4-FFF2-40B4-BE49-F238E27FC236}">
                <a16:creationId xmlns:a16="http://schemas.microsoft.com/office/drawing/2014/main" id="{2F39EF4D-6B1F-3654-9548-5AAACABE06BF}"/>
              </a:ext>
            </a:extLst>
          </p:cNvPr>
          <p:cNvSpPr>
            <a:spLocks noGrp="1"/>
          </p:cNvSpPr>
          <p:nvPr>
            <p:ph type="title"/>
          </p:nvPr>
        </p:nvSpPr>
        <p:spPr/>
        <p:txBody>
          <a:bodyPr/>
          <a:lstStyle/>
          <a:p>
            <a:r>
              <a:rPr lang="de-DE"/>
              <a:t>Mastertitelformat bearbeiten</a:t>
            </a:r>
          </a:p>
        </p:txBody>
      </p:sp>
      <p:sp>
        <p:nvSpPr>
          <p:cNvPr id="20" name="Inhaltsplatzhalter 38">
            <a:extLst>
              <a:ext uri="{FF2B5EF4-FFF2-40B4-BE49-F238E27FC236}">
                <a16:creationId xmlns:a16="http://schemas.microsoft.com/office/drawing/2014/main" id="{C2934FE2-EAAC-A1E9-9E66-E4A4B438D7DB}"/>
              </a:ext>
            </a:extLst>
          </p:cNvPr>
          <p:cNvSpPr>
            <a:spLocks noGrp="1"/>
          </p:cNvSpPr>
          <p:nvPr>
            <p:ph sz="quarter" idx="13" hasCustomPrompt="1"/>
          </p:nvPr>
        </p:nvSpPr>
        <p:spPr>
          <a:xfrm>
            <a:off x="4613473" y="1918841"/>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21" name="Inhaltsplatzhalter 38">
            <a:extLst>
              <a:ext uri="{FF2B5EF4-FFF2-40B4-BE49-F238E27FC236}">
                <a16:creationId xmlns:a16="http://schemas.microsoft.com/office/drawing/2014/main" id="{DDB4D177-24EF-0205-1029-B6700E78437B}"/>
              </a:ext>
            </a:extLst>
          </p:cNvPr>
          <p:cNvSpPr>
            <a:spLocks noGrp="1"/>
          </p:cNvSpPr>
          <p:nvPr>
            <p:ph sz="quarter" idx="14" hasCustomPrompt="1"/>
          </p:nvPr>
        </p:nvSpPr>
        <p:spPr>
          <a:xfrm>
            <a:off x="4613473" y="3036402"/>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22" name="Inhaltsplatzhalter 38">
            <a:extLst>
              <a:ext uri="{FF2B5EF4-FFF2-40B4-BE49-F238E27FC236}">
                <a16:creationId xmlns:a16="http://schemas.microsoft.com/office/drawing/2014/main" id="{D0A76F07-4307-41BF-B32C-A0BB0266046A}"/>
              </a:ext>
            </a:extLst>
          </p:cNvPr>
          <p:cNvSpPr>
            <a:spLocks noGrp="1"/>
          </p:cNvSpPr>
          <p:nvPr>
            <p:ph sz="quarter" idx="15" hasCustomPrompt="1"/>
          </p:nvPr>
        </p:nvSpPr>
        <p:spPr>
          <a:xfrm>
            <a:off x="4613473" y="4148729"/>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23" name="Inhaltsplatzhalter 38">
            <a:extLst>
              <a:ext uri="{FF2B5EF4-FFF2-40B4-BE49-F238E27FC236}">
                <a16:creationId xmlns:a16="http://schemas.microsoft.com/office/drawing/2014/main" id="{DD727BE3-312E-FDC2-E442-278FBB9D0AC6}"/>
              </a:ext>
            </a:extLst>
          </p:cNvPr>
          <p:cNvSpPr>
            <a:spLocks noGrp="1"/>
          </p:cNvSpPr>
          <p:nvPr>
            <p:ph sz="quarter" idx="16" hasCustomPrompt="1"/>
          </p:nvPr>
        </p:nvSpPr>
        <p:spPr>
          <a:xfrm>
            <a:off x="4613473" y="5215818"/>
            <a:ext cx="2965057" cy="677863"/>
          </a:xfrm>
        </p:spPr>
        <p:txBody>
          <a:bodyPr anchor="ctr"/>
          <a:lstStyle>
            <a:lvl1pPr marL="0" indent="0" algn="ctr">
              <a:buNone/>
              <a:defRPr b="1">
                <a:solidFill>
                  <a:schemeClr val="bg1"/>
                </a:solidFill>
                <a:latin typeface="+mj-lt"/>
              </a:defRPr>
            </a:lvl1pPr>
          </a:lstStyle>
          <a:p>
            <a:pPr lvl="0"/>
            <a:r>
              <a:rPr lang="de-DE"/>
              <a:t>Text</a:t>
            </a:r>
          </a:p>
        </p:txBody>
      </p:sp>
    </p:spTree>
    <p:extLst>
      <p:ext uri="{BB962C8B-B14F-4D97-AF65-F5344CB8AC3E}">
        <p14:creationId xmlns:p14="http://schemas.microsoft.com/office/powerpoint/2010/main" val="33636720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Aufzählung 4">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29" name="Gruppieren 28">
            <a:extLst>
              <a:ext uri="{FF2B5EF4-FFF2-40B4-BE49-F238E27FC236}">
                <a16:creationId xmlns:a16="http://schemas.microsoft.com/office/drawing/2014/main" id="{5E559D4D-7887-A113-6DA3-3EFA305A88B1}"/>
              </a:ext>
            </a:extLst>
          </p:cNvPr>
          <p:cNvGrpSpPr>
            <a:grpSpLocks noChangeAspect="1"/>
          </p:cNvGrpSpPr>
          <p:nvPr/>
        </p:nvGrpSpPr>
        <p:grpSpPr>
          <a:xfrm>
            <a:off x="1443347" y="1775691"/>
            <a:ext cx="3954075" cy="4274212"/>
            <a:chOff x="4252912" y="2605087"/>
            <a:chExt cx="1843088" cy="1992312"/>
          </a:xfrm>
        </p:grpSpPr>
        <p:sp>
          <p:nvSpPr>
            <p:cNvPr id="2" name="Freeform 238">
              <a:extLst>
                <a:ext uri="{FF2B5EF4-FFF2-40B4-BE49-F238E27FC236}">
                  <a16:creationId xmlns:a16="http://schemas.microsoft.com/office/drawing/2014/main" id="{0A26C4F3-327C-FB5A-193B-06B452F0019F}"/>
                </a:ext>
                <a:ext uri="{C183D7F6-B498-43B3-948B-1728B52AA6E4}">
                  <adec:decorative xmlns:adec="http://schemas.microsoft.com/office/drawing/2017/decorative" val="1"/>
                </a:ext>
              </a:extLst>
            </p:cNvPr>
            <p:cNvSpPr>
              <a:spLocks/>
            </p:cNvSpPr>
            <p:nvPr/>
          </p:nvSpPr>
          <p:spPr bwMode="auto">
            <a:xfrm>
              <a:off x="4252912" y="4276724"/>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234">
              <a:extLst>
                <a:ext uri="{FF2B5EF4-FFF2-40B4-BE49-F238E27FC236}">
                  <a16:creationId xmlns:a16="http://schemas.microsoft.com/office/drawing/2014/main" id="{B2A8AAFF-6B06-CA95-5715-3ACE0FD2C310}"/>
                </a:ext>
                <a:ext uri="{C183D7F6-B498-43B3-948B-1728B52AA6E4}">
                  <adec:decorative xmlns:adec="http://schemas.microsoft.com/office/drawing/2017/decorative" val="1"/>
                </a:ext>
              </a:extLst>
            </p:cNvPr>
            <p:cNvSpPr>
              <a:spLocks/>
            </p:cNvSpPr>
            <p:nvPr/>
          </p:nvSpPr>
          <p:spPr bwMode="auto">
            <a:xfrm>
              <a:off x="4252912" y="4276724"/>
              <a:ext cx="504825" cy="320675"/>
            </a:xfrm>
            <a:custGeom>
              <a:avLst/>
              <a:gdLst>
                <a:gd name="T0" fmla="*/ 318 w 318"/>
                <a:gd name="T1" fmla="*/ 0 h 202"/>
                <a:gd name="T2" fmla="*/ 0 w 318"/>
                <a:gd name="T3" fmla="*/ 0 h 202"/>
                <a:gd name="T4" fmla="*/ 92 w 318"/>
                <a:gd name="T5" fmla="*/ 100 h 202"/>
                <a:gd name="T6" fmla="*/ 0 w 318"/>
                <a:gd name="T7" fmla="*/ 202 h 202"/>
                <a:gd name="T8" fmla="*/ 318 w 318"/>
                <a:gd name="T9" fmla="*/ 202 h 202"/>
                <a:gd name="T10" fmla="*/ 318 w 318"/>
                <a:gd name="T11" fmla="*/ 0 h 202"/>
              </a:gdLst>
              <a:ahLst/>
              <a:cxnLst>
                <a:cxn ang="0">
                  <a:pos x="T0" y="T1"/>
                </a:cxn>
                <a:cxn ang="0">
                  <a:pos x="T2" y="T3"/>
                </a:cxn>
                <a:cxn ang="0">
                  <a:pos x="T4" y="T5"/>
                </a:cxn>
                <a:cxn ang="0">
                  <a:pos x="T6" y="T7"/>
                </a:cxn>
                <a:cxn ang="0">
                  <a:pos x="T8" y="T9"/>
                </a:cxn>
                <a:cxn ang="0">
                  <a:pos x="T10" y="T11"/>
                </a:cxn>
              </a:cxnLst>
              <a:rect l="0" t="0" r="r" b="b"/>
              <a:pathLst>
                <a:path w="318" h="202">
                  <a:moveTo>
                    <a:pt x="318" y="0"/>
                  </a:moveTo>
                  <a:lnTo>
                    <a:pt x="0" y="0"/>
                  </a:lnTo>
                  <a:lnTo>
                    <a:pt x="92" y="100"/>
                  </a:lnTo>
                  <a:lnTo>
                    <a:pt x="0" y="202"/>
                  </a:lnTo>
                  <a:lnTo>
                    <a:pt x="318" y="202"/>
                  </a:lnTo>
                  <a:lnTo>
                    <a:pt x="31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7">
              <a:extLst>
                <a:ext uri="{FF2B5EF4-FFF2-40B4-BE49-F238E27FC236}">
                  <a16:creationId xmlns:a16="http://schemas.microsoft.com/office/drawing/2014/main" id="{4F28B5E3-55FB-D962-3E0D-16B61B6E6DCF}"/>
                </a:ext>
                <a:ext uri="{C183D7F6-B498-43B3-948B-1728B52AA6E4}">
                  <adec:decorative xmlns:adec="http://schemas.microsoft.com/office/drawing/2017/decorative" val="1"/>
                </a:ext>
              </a:extLst>
            </p:cNvPr>
            <p:cNvSpPr>
              <a:spLocks/>
            </p:cNvSpPr>
            <p:nvPr/>
          </p:nvSpPr>
          <p:spPr bwMode="auto">
            <a:xfrm>
              <a:off x="4252912" y="2760662"/>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8">
              <a:extLst>
                <a:ext uri="{FF2B5EF4-FFF2-40B4-BE49-F238E27FC236}">
                  <a16:creationId xmlns:a16="http://schemas.microsoft.com/office/drawing/2014/main" id="{2D15A2EC-3972-F26A-A849-65AAC37FAD17}"/>
                </a:ext>
                <a:ext uri="{C183D7F6-B498-43B3-948B-1728B52AA6E4}">
                  <adec:decorative xmlns:adec="http://schemas.microsoft.com/office/drawing/2017/decorative" val="1"/>
                </a:ext>
              </a:extLst>
            </p:cNvPr>
            <p:cNvSpPr>
              <a:spLocks/>
            </p:cNvSpPr>
            <p:nvPr/>
          </p:nvSpPr>
          <p:spPr bwMode="auto">
            <a:xfrm>
              <a:off x="4252912" y="2760662"/>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8" name="Freeform 10">
              <a:extLst>
                <a:ext uri="{FF2B5EF4-FFF2-40B4-BE49-F238E27FC236}">
                  <a16:creationId xmlns:a16="http://schemas.microsoft.com/office/drawing/2014/main" id="{4B344095-116A-FD42-DD3E-408BE064A17E}"/>
                </a:ext>
                <a:ext uri="{C183D7F6-B498-43B3-948B-1728B52AA6E4}">
                  <adec:decorative xmlns:adec="http://schemas.microsoft.com/office/drawing/2017/decorative" val="1"/>
                </a:ext>
              </a:extLst>
            </p:cNvPr>
            <p:cNvSpPr>
              <a:spLocks/>
            </p:cNvSpPr>
            <p:nvPr/>
          </p:nvSpPr>
          <p:spPr bwMode="auto">
            <a:xfrm>
              <a:off x="4252912" y="2760662"/>
              <a:ext cx="504825" cy="320675"/>
            </a:xfrm>
            <a:custGeom>
              <a:avLst/>
              <a:gdLst>
                <a:gd name="T0" fmla="*/ 318 w 318"/>
                <a:gd name="T1" fmla="*/ 0 h 202"/>
                <a:gd name="T2" fmla="*/ 0 w 318"/>
                <a:gd name="T3" fmla="*/ 0 h 202"/>
                <a:gd name="T4" fmla="*/ 92 w 318"/>
                <a:gd name="T5" fmla="*/ 100 h 202"/>
                <a:gd name="T6" fmla="*/ 0 w 318"/>
                <a:gd name="T7" fmla="*/ 202 h 202"/>
                <a:gd name="T8" fmla="*/ 318 w 318"/>
                <a:gd name="T9" fmla="*/ 202 h 202"/>
                <a:gd name="T10" fmla="*/ 318 w 318"/>
                <a:gd name="T11" fmla="*/ 0 h 202"/>
              </a:gdLst>
              <a:ahLst/>
              <a:cxnLst>
                <a:cxn ang="0">
                  <a:pos x="T0" y="T1"/>
                </a:cxn>
                <a:cxn ang="0">
                  <a:pos x="T2" y="T3"/>
                </a:cxn>
                <a:cxn ang="0">
                  <a:pos x="T4" y="T5"/>
                </a:cxn>
                <a:cxn ang="0">
                  <a:pos x="T6" y="T7"/>
                </a:cxn>
                <a:cxn ang="0">
                  <a:pos x="T8" y="T9"/>
                </a:cxn>
                <a:cxn ang="0">
                  <a:pos x="T10" y="T11"/>
                </a:cxn>
              </a:cxnLst>
              <a:rect l="0" t="0" r="r" b="b"/>
              <a:pathLst>
                <a:path w="318" h="202">
                  <a:moveTo>
                    <a:pt x="318" y="0"/>
                  </a:moveTo>
                  <a:lnTo>
                    <a:pt x="0" y="0"/>
                  </a:lnTo>
                  <a:lnTo>
                    <a:pt x="92" y="100"/>
                  </a:lnTo>
                  <a:lnTo>
                    <a:pt x="0" y="202"/>
                  </a:lnTo>
                  <a:lnTo>
                    <a:pt x="318" y="202"/>
                  </a:lnTo>
                  <a:lnTo>
                    <a:pt x="3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9" name="Freeform 226">
              <a:extLst>
                <a:ext uri="{FF2B5EF4-FFF2-40B4-BE49-F238E27FC236}">
                  <a16:creationId xmlns:a16="http://schemas.microsoft.com/office/drawing/2014/main" id="{002AA4D1-2F05-C4D0-348A-DFE88069009F}"/>
                </a:ext>
                <a:ext uri="{C183D7F6-B498-43B3-948B-1728B52AA6E4}">
                  <adec:decorative xmlns:adec="http://schemas.microsoft.com/office/drawing/2017/decorative" val="1"/>
                </a:ext>
              </a:extLst>
            </p:cNvPr>
            <p:cNvSpPr>
              <a:spLocks/>
            </p:cNvSpPr>
            <p:nvPr/>
          </p:nvSpPr>
          <p:spPr bwMode="auto">
            <a:xfrm>
              <a:off x="4252912" y="3265487"/>
              <a:ext cx="504825" cy="319088"/>
            </a:xfrm>
            <a:custGeom>
              <a:avLst/>
              <a:gdLst>
                <a:gd name="T0" fmla="*/ 0 w 318"/>
                <a:gd name="T1" fmla="*/ 201 h 201"/>
                <a:gd name="T2" fmla="*/ 318 w 318"/>
                <a:gd name="T3" fmla="*/ 201 h 201"/>
                <a:gd name="T4" fmla="*/ 318 w 318"/>
                <a:gd name="T5" fmla="*/ 0 h 201"/>
                <a:gd name="T6" fmla="*/ 0 w 318"/>
                <a:gd name="T7" fmla="*/ 0 h 201"/>
                <a:gd name="T8" fmla="*/ 92 w 318"/>
                <a:gd name="T9" fmla="*/ 101 h 201"/>
                <a:gd name="T10" fmla="*/ 0 w 318"/>
                <a:gd name="T11" fmla="*/ 201 h 201"/>
              </a:gdLst>
              <a:ahLst/>
              <a:cxnLst>
                <a:cxn ang="0">
                  <a:pos x="T0" y="T1"/>
                </a:cxn>
                <a:cxn ang="0">
                  <a:pos x="T2" y="T3"/>
                </a:cxn>
                <a:cxn ang="0">
                  <a:pos x="T4" y="T5"/>
                </a:cxn>
                <a:cxn ang="0">
                  <a:pos x="T6" y="T7"/>
                </a:cxn>
                <a:cxn ang="0">
                  <a:pos x="T8" y="T9"/>
                </a:cxn>
                <a:cxn ang="0">
                  <a:pos x="T10" y="T11"/>
                </a:cxn>
              </a:cxnLst>
              <a:rect l="0" t="0" r="r" b="b"/>
              <a:pathLst>
                <a:path w="318" h="201">
                  <a:moveTo>
                    <a:pt x="0" y="201"/>
                  </a:moveTo>
                  <a:lnTo>
                    <a:pt x="318" y="201"/>
                  </a:lnTo>
                  <a:lnTo>
                    <a:pt x="318" y="0"/>
                  </a:lnTo>
                  <a:lnTo>
                    <a:pt x="0" y="0"/>
                  </a:lnTo>
                  <a:lnTo>
                    <a:pt x="92" y="101"/>
                  </a:lnTo>
                  <a:lnTo>
                    <a:pt x="0" y="201"/>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Freeform 227">
              <a:extLst>
                <a:ext uri="{FF2B5EF4-FFF2-40B4-BE49-F238E27FC236}">
                  <a16:creationId xmlns:a16="http://schemas.microsoft.com/office/drawing/2014/main" id="{89215ABD-9F4E-2755-719C-406E1ADEB16E}"/>
                </a:ext>
                <a:ext uri="{C183D7F6-B498-43B3-948B-1728B52AA6E4}">
                  <adec:decorative xmlns:adec="http://schemas.microsoft.com/office/drawing/2017/decorative" val="1"/>
                </a:ext>
              </a:extLst>
            </p:cNvPr>
            <p:cNvSpPr>
              <a:spLocks/>
            </p:cNvSpPr>
            <p:nvPr/>
          </p:nvSpPr>
          <p:spPr bwMode="auto">
            <a:xfrm>
              <a:off x="4252912" y="3265487"/>
              <a:ext cx="504825" cy="319088"/>
            </a:xfrm>
            <a:custGeom>
              <a:avLst/>
              <a:gdLst>
                <a:gd name="T0" fmla="*/ 0 w 318"/>
                <a:gd name="T1" fmla="*/ 201 h 201"/>
                <a:gd name="T2" fmla="*/ 318 w 318"/>
                <a:gd name="T3" fmla="*/ 201 h 201"/>
                <a:gd name="T4" fmla="*/ 318 w 318"/>
                <a:gd name="T5" fmla="*/ 0 h 201"/>
                <a:gd name="T6" fmla="*/ 0 w 318"/>
                <a:gd name="T7" fmla="*/ 0 h 201"/>
                <a:gd name="T8" fmla="*/ 92 w 318"/>
                <a:gd name="T9" fmla="*/ 101 h 201"/>
                <a:gd name="T10" fmla="*/ 0 w 318"/>
                <a:gd name="T11" fmla="*/ 201 h 201"/>
              </a:gdLst>
              <a:ahLst/>
              <a:cxnLst>
                <a:cxn ang="0">
                  <a:pos x="T0" y="T1"/>
                </a:cxn>
                <a:cxn ang="0">
                  <a:pos x="T2" y="T3"/>
                </a:cxn>
                <a:cxn ang="0">
                  <a:pos x="T4" y="T5"/>
                </a:cxn>
                <a:cxn ang="0">
                  <a:pos x="T6" y="T7"/>
                </a:cxn>
                <a:cxn ang="0">
                  <a:pos x="T8" y="T9"/>
                </a:cxn>
                <a:cxn ang="0">
                  <a:pos x="T10" y="T11"/>
                </a:cxn>
              </a:cxnLst>
              <a:rect l="0" t="0" r="r" b="b"/>
              <a:pathLst>
                <a:path w="318" h="201">
                  <a:moveTo>
                    <a:pt x="0" y="201"/>
                  </a:moveTo>
                  <a:lnTo>
                    <a:pt x="318" y="201"/>
                  </a:lnTo>
                  <a:lnTo>
                    <a:pt x="318" y="0"/>
                  </a:lnTo>
                  <a:lnTo>
                    <a:pt x="0" y="0"/>
                  </a:lnTo>
                  <a:lnTo>
                    <a:pt x="92" y="101"/>
                  </a:lnTo>
                  <a:lnTo>
                    <a:pt x="0" y="2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1" name="Freeform 229">
              <a:extLst>
                <a:ext uri="{FF2B5EF4-FFF2-40B4-BE49-F238E27FC236}">
                  <a16:creationId xmlns:a16="http://schemas.microsoft.com/office/drawing/2014/main" id="{42350EB1-CC0C-31F1-28E0-9FF0BB19D7A4}"/>
                </a:ext>
                <a:ext uri="{C183D7F6-B498-43B3-948B-1728B52AA6E4}">
                  <adec:decorative xmlns:adec="http://schemas.microsoft.com/office/drawing/2017/decorative" val="1"/>
                </a:ext>
              </a:extLst>
            </p:cNvPr>
            <p:cNvSpPr>
              <a:spLocks/>
            </p:cNvSpPr>
            <p:nvPr/>
          </p:nvSpPr>
          <p:spPr bwMode="auto">
            <a:xfrm>
              <a:off x="4252912" y="3265487"/>
              <a:ext cx="504825" cy="319088"/>
            </a:xfrm>
            <a:custGeom>
              <a:avLst/>
              <a:gdLst>
                <a:gd name="T0" fmla="*/ 318 w 318"/>
                <a:gd name="T1" fmla="*/ 0 h 201"/>
                <a:gd name="T2" fmla="*/ 0 w 318"/>
                <a:gd name="T3" fmla="*/ 0 h 201"/>
                <a:gd name="T4" fmla="*/ 92 w 318"/>
                <a:gd name="T5" fmla="*/ 101 h 201"/>
                <a:gd name="T6" fmla="*/ 0 w 318"/>
                <a:gd name="T7" fmla="*/ 201 h 201"/>
                <a:gd name="T8" fmla="*/ 318 w 318"/>
                <a:gd name="T9" fmla="*/ 201 h 201"/>
                <a:gd name="T10" fmla="*/ 318 w 318"/>
                <a:gd name="T11" fmla="*/ 0 h 201"/>
              </a:gdLst>
              <a:ahLst/>
              <a:cxnLst>
                <a:cxn ang="0">
                  <a:pos x="T0" y="T1"/>
                </a:cxn>
                <a:cxn ang="0">
                  <a:pos x="T2" y="T3"/>
                </a:cxn>
                <a:cxn ang="0">
                  <a:pos x="T4" y="T5"/>
                </a:cxn>
                <a:cxn ang="0">
                  <a:pos x="T6" y="T7"/>
                </a:cxn>
                <a:cxn ang="0">
                  <a:pos x="T8" y="T9"/>
                </a:cxn>
                <a:cxn ang="0">
                  <a:pos x="T10" y="T11"/>
                </a:cxn>
              </a:cxnLst>
              <a:rect l="0" t="0" r="r" b="b"/>
              <a:pathLst>
                <a:path w="318" h="201">
                  <a:moveTo>
                    <a:pt x="318" y="0"/>
                  </a:moveTo>
                  <a:lnTo>
                    <a:pt x="0" y="0"/>
                  </a:lnTo>
                  <a:lnTo>
                    <a:pt x="92" y="101"/>
                  </a:lnTo>
                  <a:lnTo>
                    <a:pt x="0" y="201"/>
                  </a:lnTo>
                  <a:lnTo>
                    <a:pt x="318" y="201"/>
                  </a:lnTo>
                  <a:lnTo>
                    <a:pt x="3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2" name="Freeform 232">
              <a:extLst>
                <a:ext uri="{FF2B5EF4-FFF2-40B4-BE49-F238E27FC236}">
                  <a16:creationId xmlns:a16="http://schemas.microsoft.com/office/drawing/2014/main" id="{232767C9-C8E0-7DAD-B3B6-C9803823F2B7}"/>
                </a:ext>
                <a:ext uri="{C183D7F6-B498-43B3-948B-1728B52AA6E4}">
                  <adec:decorative xmlns:adec="http://schemas.microsoft.com/office/drawing/2017/decorative" val="1"/>
                </a:ext>
              </a:extLst>
            </p:cNvPr>
            <p:cNvSpPr>
              <a:spLocks/>
            </p:cNvSpPr>
            <p:nvPr/>
          </p:nvSpPr>
          <p:spPr bwMode="auto">
            <a:xfrm>
              <a:off x="4252912" y="3771899"/>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3" name="Freeform 233">
              <a:extLst>
                <a:ext uri="{FF2B5EF4-FFF2-40B4-BE49-F238E27FC236}">
                  <a16:creationId xmlns:a16="http://schemas.microsoft.com/office/drawing/2014/main" id="{1DE15732-F9F4-6FC0-7BF0-2C6BC24BE8AA}"/>
                </a:ext>
                <a:ext uri="{C183D7F6-B498-43B3-948B-1728B52AA6E4}">
                  <adec:decorative xmlns:adec="http://schemas.microsoft.com/office/drawing/2017/decorative" val="1"/>
                </a:ext>
              </a:extLst>
            </p:cNvPr>
            <p:cNvSpPr>
              <a:spLocks/>
            </p:cNvSpPr>
            <p:nvPr/>
          </p:nvSpPr>
          <p:spPr bwMode="auto">
            <a:xfrm>
              <a:off x="4252912" y="3771899"/>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4" name="Freeform 235">
              <a:extLst>
                <a:ext uri="{FF2B5EF4-FFF2-40B4-BE49-F238E27FC236}">
                  <a16:creationId xmlns:a16="http://schemas.microsoft.com/office/drawing/2014/main" id="{DCA81B5F-0947-C380-7995-058A57ACE4EB}"/>
                </a:ext>
                <a:ext uri="{C183D7F6-B498-43B3-948B-1728B52AA6E4}">
                  <adec:decorative xmlns:adec="http://schemas.microsoft.com/office/drawing/2017/decorative" val="1"/>
                </a:ext>
              </a:extLst>
            </p:cNvPr>
            <p:cNvSpPr>
              <a:spLocks/>
            </p:cNvSpPr>
            <p:nvPr/>
          </p:nvSpPr>
          <p:spPr bwMode="auto">
            <a:xfrm>
              <a:off x="4252912" y="3771899"/>
              <a:ext cx="504825" cy="320675"/>
            </a:xfrm>
            <a:custGeom>
              <a:avLst/>
              <a:gdLst>
                <a:gd name="T0" fmla="*/ 318 w 318"/>
                <a:gd name="T1" fmla="*/ 0 h 202"/>
                <a:gd name="T2" fmla="*/ 0 w 318"/>
                <a:gd name="T3" fmla="*/ 0 h 202"/>
                <a:gd name="T4" fmla="*/ 92 w 318"/>
                <a:gd name="T5" fmla="*/ 100 h 202"/>
                <a:gd name="T6" fmla="*/ 0 w 318"/>
                <a:gd name="T7" fmla="*/ 202 h 202"/>
                <a:gd name="T8" fmla="*/ 318 w 318"/>
                <a:gd name="T9" fmla="*/ 202 h 202"/>
                <a:gd name="T10" fmla="*/ 318 w 318"/>
                <a:gd name="T11" fmla="*/ 0 h 202"/>
              </a:gdLst>
              <a:ahLst/>
              <a:cxnLst>
                <a:cxn ang="0">
                  <a:pos x="T0" y="T1"/>
                </a:cxn>
                <a:cxn ang="0">
                  <a:pos x="T2" y="T3"/>
                </a:cxn>
                <a:cxn ang="0">
                  <a:pos x="T4" y="T5"/>
                </a:cxn>
                <a:cxn ang="0">
                  <a:pos x="T6" y="T7"/>
                </a:cxn>
                <a:cxn ang="0">
                  <a:pos x="T8" y="T9"/>
                </a:cxn>
                <a:cxn ang="0">
                  <a:pos x="T10" y="T11"/>
                </a:cxn>
              </a:cxnLst>
              <a:rect l="0" t="0" r="r" b="b"/>
              <a:pathLst>
                <a:path w="318" h="202">
                  <a:moveTo>
                    <a:pt x="318" y="0"/>
                  </a:moveTo>
                  <a:lnTo>
                    <a:pt x="0" y="0"/>
                  </a:lnTo>
                  <a:lnTo>
                    <a:pt x="92" y="100"/>
                  </a:lnTo>
                  <a:lnTo>
                    <a:pt x="0" y="202"/>
                  </a:lnTo>
                  <a:lnTo>
                    <a:pt x="318" y="202"/>
                  </a:lnTo>
                  <a:lnTo>
                    <a:pt x="3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5" name="Freeform 239">
              <a:extLst>
                <a:ext uri="{FF2B5EF4-FFF2-40B4-BE49-F238E27FC236}">
                  <a16:creationId xmlns:a16="http://schemas.microsoft.com/office/drawing/2014/main" id="{F87C5947-B88C-1EA0-120F-A44D7AFD4044}"/>
                </a:ext>
                <a:ext uri="{C183D7F6-B498-43B3-948B-1728B52AA6E4}">
                  <adec:decorative xmlns:adec="http://schemas.microsoft.com/office/drawing/2017/decorative" val="1"/>
                </a:ext>
              </a:extLst>
            </p:cNvPr>
            <p:cNvSpPr>
              <a:spLocks/>
            </p:cNvSpPr>
            <p:nvPr/>
          </p:nvSpPr>
          <p:spPr bwMode="auto">
            <a:xfrm>
              <a:off x="4252912" y="4276724"/>
              <a:ext cx="504825" cy="320675"/>
            </a:xfrm>
            <a:custGeom>
              <a:avLst/>
              <a:gdLst>
                <a:gd name="T0" fmla="*/ 0 w 318"/>
                <a:gd name="T1" fmla="*/ 202 h 202"/>
                <a:gd name="T2" fmla="*/ 318 w 318"/>
                <a:gd name="T3" fmla="*/ 202 h 202"/>
                <a:gd name="T4" fmla="*/ 318 w 318"/>
                <a:gd name="T5" fmla="*/ 0 h 202"/>
                <a:gd name="T6" fmla="*/ 0 w 318"/>
                <a:gd name="T7" fmla="*/ 0 h 202"/>
                <a:gd name="T8" fmla="*/ 92 w 318"/>
                <a:gd name="T9" fmla="*/ 100 h 202"/>
                <a:gd name="T10" fmla="*/ 0 w 318"/>
                <a:gd name="T11" fmla="*/ 202 h 202"/>
              </a:gdLst>
              <a:ahLst/>
              <a:cxnLst>
                <a:cxn ang="0">
                  <a:pos x="T0" y="T1"/>
                </a:cxn>
                <a:cxn ang="0">
                  <a:pos x="T2" y="T3"/>
                </a:cxn>
                <a:cxn ang="0">
                  <a:pos x="T4" y="T5"/>
                </a:cxn>
                <a:cxn ang="0">
                  <a:pos x="T6" y="T7"/>
                </a:cxn>
                <a:cxn ang="0">
                  <a:pos x="T8" y="T9"/>
                </a:cxn>
                <a:cxn ang="0">
                  <a:pos x="T10" y="T11"/>
                </a:cxn>
              </a:cxnLst>
              <a:rect l="0" t="0" r="r" b="b"/>
              <a:pathLst>
                <a:path w="318" h="202">
                  <a:moveTo>
                    <a:pt x="0" y="202"/>
                  </a:moveTo>
                  <a:lnTo>
                    <a:pt x="318" y="202"/>
                  </a:lnTo>
                  <a:lnTo>
                    <a:pt x="318" y="0"/>
                  </a:lnTo>
                  <a:lnTo>
                    <a:pt x="0" y="0"/>
                  </a:lnTo>
                  <a:lnTo>
                    <a:pt x="92" y="100"/>
                  </a:lnTo>
                  <a:lnTo>
                    <a:pt x="0" y="2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6" name="Freeform 241">
              <a:extLst>
                <a:ext uri="{FF2B5EF4-FFF2-40B4-BE49-F238E27FC236}">
                  <a16:creationId xmlns:a16="http://schemas.microsoft.com/office/drawing/2014/main" id="{78E56414-7E77-1DBD-BB82-520B8EFBACB9}"/>
                </a:ext>
                <a:ext uri="{C183D7F6-B498-43B3-948B-1728B52AA6E4}">
                  <adec:decorative xmlns:adec="http://schemas.microsoft.com/office/drawing/2017/decorative" val="1"/>
                </a:ext>
              </a:extLst>
            </p:cNvPr>
            <p:cNvSpPr>
              <a:spLocks noEditPoints="1"/>
            </p:cNvSpPr>
            <p:nvPr/>
          </p:nvSpPr>
          <p:spPr bwMode="auto">
            <a:xfrm>
              <a:off x="4252912" y="4264024"/>
              <a:ext cx="504825" cy="320675"/>
            </a:xfrm>
            <a:custGeom>
              <a:avLst/>
              <a:gdLst>
                <a:gd name="T0" fmla="*/ 88 w 318"/>
                <a:gd name="T1" fmla="*/ 104 h 202"/>
                <a:gd name="T2" fmla="*/ 0 w 318"/>
                <a:gd name="T3" fmla="*/ 202 h 202"/>
                <a:gd name="T4" fmla="*/ 8 w 318"/>
                <a:gd name="T5" fmla="*/ 202 h 202"/>
                <a:gd name="T6" fmla="*/ 92 w 318"/>
                <a:gd name="T7" fmla="*/ 108 h 202"/>
                <a:gd name="T8" fmla="*/ 88 w 318"/>
                <a:gd name="T9" fmla="*/ 104 h 202"/>
                <a:gd name="T10" fmla="*/ 318 w 318"/>
                <a:gd name="T11" fmla="*/ 0 h 202"/>
                <a:gd name="T12" fmla="*/ 0 w 318"/>
                <a:gd name="T13" fmla="*/ 0 h 202"/>
                <a:gd name="T14" fmla="*/ 8 w 318"/>
                <a:gd name="T15" fmla="*/ 8 h 202"/>
                <a:gd name="T16" fmla="*/ 318 w 318"/>
                <a:gd name="T17" fmla="*/ 8 h 202"/>
                <a:gd name="T18" fmla="*/ 318 w 318"/>
                <a:gd name="T19" fmla="*/ 202 h 202"/>
                <a:gd name="T20" fmla="*/ 318 w 318"/>
                <a:gd name="T21"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8" h="202">
                  <a:moveTo>
                    <a:pt x="88" y="104"/>
                  </a:moveTo>
                  <a:lnTo>
                    <a:pt x="0" y="202"/>
                  </a:lnTo>
                  <a:lnTo>
                    <a:pt x="8" y="202"/>
                  </a:lnTo>
                  <a:lnTo>
                    <a:pt x="92" y="108"/>
                  </a:lnTo>
                  <a:lnTo>
                    <a:pt x="88" y="104"/>
                  </a:lnTo>
                  <a:moveTo>
                    <a:pt x="318" y="0"/>
                  </a:moveTo>
                  <a:lnTo>
                    <a:pt x="0" y="0"/>
                  </a:lnTo>
                  <a:lnTo>
                    <a:pt x="8" y="8"/>
                  </a:lnTo>
                  <a:lnTo>
                    <a:pt x="318" y="8"/>
                  </a:lnTo>
                  <a:lnTo>
                    <a:pt x="318" y="202"/>
                  </a:lnTo>
                  <a:lnTo>
                    <a:pt x="3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7" name="Freeform 243">
              <a:extLst>
                <a:ext uri="{FF2B5EF4-FFF2-40B4-BE49-F238E27FC236}">
                  <a16:creationId xmlns:a16="http://schemas.microsoft.com/office/drawing/2014/main" id="{93A47E98-32D8-ABA5-D46A-1F7252CBAE49}"/>
                </a:ext>
                <a:ext uri="{C183D7F6-B498-43B3-948B-1728B52AA6E4}">
                  <adec:decorative xmlns:adec="http://schemas.microsoft.com/office/drawing/2017/decorative" val="1"/>
                </a:ext>
              </a:extLst>
            </p:cNvPr>
            <p:cNvSpPr>
              <a:spLocks/>
            </p:cNvSpPr>
            <p:nvPr/>
          </p:nvSpPr>
          <p:spPr bwMode="auto">
            <a:xfrm>
              <a:off x="4265612" y="4276724"/>
              <a:ext cx="492125" cy="307975"/>
            </a:xfrm>
            <a:custGeom>
              <a:avLst/>
              <a:gdLst>
                <a:gd name="T0" fmla="*/ 310 w 310"/>
                <a:gd name="T1" fmla="*/ 0 h 194"/>
                <a:gd name="T2" fmla="*/ 0 w 310"/>
                <a:gd name="T3" fmla="*/ 0 h 194"/>
                <a:gd name="T4" fmla="*/ 84 w 310"/>
                <a:gd name="T5" fmla="*/ 92 h 194"/>
                <a:gd name="T6" fmla="*/ 80 w 310"/>
                <a:gd name="T7" fmla="*/ 96 h 194"/>
                <a:gd name="T8" fmla="*/ 84 w 310"/>
                <a:gd name="T9" fmla="*/ 100 h 194"/>
                <a:gd name="T10" fmla="*/ 0 w 310"/>
                <a:gd name="T11" fmla="*/ 194 h 194"/>
                <a:gd name="T12" fmla="*/ 310 w 310"/>
                <a:gd name="T13" fmla="*/ 194 h 194"/>
                <a:gd name="T14" fmla="*/ 310 w 310"/>
                <a:gd name="T15" fmla="*/ 0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194">
                  <a:moveTo>
                    <a:pt x="310" y="0"/>
                  </a:moveTo>
                  <a:lnTo>
                    <a:pt x="0" y="0"/>
                  </a:lnTo>
                  <a:lnTo>
                    <a:pt x="84" y="92"/>
                  </a:lnTo>
                  <a:lnTo>
                    <a:pt x="80" y="96"/>
                  </a:lnTo>
                  <a:lnTo>
                    <a:pt x="84" y="100"/>
                  </a:lnTo>
                  <a:lnTo>
                    <a:pt x="0" y="194"/>
                  </a:lnTo>
                  <a:lnTo>
                    <a:pt x="310" y="194"/>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8" name="Freeform 9">
              <a:extLst>
                <a:ext uri="{FF2B5EF4-FFF2-40B4-BE49-F238E27FC236}">
                  <a16:creationId xmlns:a16="http://schemas.microsoft.com/office/drawing/2014/main" id="{097D9D3C-96AF-9B0F-DBAF-C2CC80F5D3BD}"/>
                </a:ext>
                <a:ext uri="{C183D7F6-B498-43B3-948B-1728B52AA6E4}">
                  <adec:decorative xmlns:adec="http://schemas.microsoft.com/office/drawing/2017/decorative" val="1"/>
                </a:ext>
              </a:extLst>
            </p:cNvPr>
            <p:cNvSpPr>
              <a:spLocks/>
            </p:cNvSpPr>
            <p:nvPr/>
          </p:nvSpPr>
          <p:spPr bwMode="auto">
            <a:xfrm>
              <a:off x="4252912" y="2760662"/>
              <a:ext cx="504825" cy="320675"/>
            </a:xfrm>
            <a:custGeom>
              <a:avLst/>
              <a:gdLst>
                <a:gd name="T0" fmla="*/ 318 w 318"/>
                <a:gd name="T1" fmla="*/ 0 h 202"/>
                <a:gd name="T2" fmla="*/ 0 w 318"/>
                <a:gd name="T3" fmla="*/ 0 h 202"/>
                <a:gd name="T4" fmla="*/ 92 w 318"/>
                <a:gd name="T5" fmla="*/ 100 h 202"/>
                <a:gd name="T6" fmla="*/ 0 w 318"/>
                <a:gd name="T7" fmla="*/ 202 h 202"/>
                <a:gd name="T8" fmla="*/ 318 w 318"/>
                <a:gd name="T9" fmla="*/ 202 h 202"/>
                <a:gd name="T10" fmla="*/ 318 w 318"/>
                <a:gd name="T11" fmla="*/ 0 h 202"/>
              </a:gdLst>
              <a:ahLst/>
              <a:cxnLst>
                <a:cxn ang="0">
                  <a:pos x="T0" y="T1"/>
                </a:cxn>
                <a:cxn ang="0">
                  <a:pos x="T2" y="T3"/>
                </a:cxn>
                <a:cxn ang="0">
                  <a:pos x="T4" y="T5"/>
                </a:cxn>
                <a:cxn ang="0">
                  <a:pos x="T6" y="T7"/>
                </a:cxn>
                <a:cxn ang="0">
                  <a:pos x="T8" y="T9"/>
                </a:cxn>
                <a:cxn ang="0">
                  <a:pos x="T10" y="T11"/>
                </a:cxn>
              </a:cxnLst>
              <a:rect l="0" t="0" r="r" b="b"/>
              <a:pathLst>
                <a:path w="318" h="202">
                  <a:moveTo>
                    <a:pt x="318" y="0"/>
                  </a:moveTo>
                  <a:lnTo>
                    <a:pt x="0" y="0"/>
                  </a:lnTo>
                  <a:lnTo>
                    <a:pt x="92" y="100"/>
                  </a:lnTo>
                  <a:lnTo>
                    <a:pt x="0" y="202"/>
                  </a:lnTo>
                  <a:lnTo>
                    <a:pt x="318" y="202"/>
                  </a:lnTo>
                  <a:lnTo>
                    <a:pt x="31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9" name="Freeform 11">
              <a:extLst>
                <a:ext uri="{FF2B5EF4-FFF2-40B4-BE49-F238E27FC236}">
                  <a16:creationId xmlns:a16="http://schemas.microsoft.com/office/drawing/2014/main" id="{5EAC4C35-9A7A-51F4-448D-3F304820E7E4}"/>
                </a:ext>
                <a:ext uri="{C183D7F6-B498-43B3-948B-1728B52AA6E4}">
                  <adec:decorative xmlns:adec="http://schemas.microsoft.com/office/drawing/2017/decorative" val="1"/>
                </a:ext>
              </a:extLst>
            </p:cNvPr>
            <p:cNvSpPr>
              <a:spLocks/>
            </p:cNvSpPr>
            <p:nvPr/>
          </p:nvSpPr>
          <p:spPr bwMode="auto">
            <a:xfrm>
              <a:off x="4564062" y="2605087"/>
              <a:ext cx="193675" cy="476250"/>
            </a:xfrm>
            <a:custGeom>
              <a:avLst/>
              <a:gdLst>
                <a:gd name="T0" fmla="*/ 122 w 122"/>
                <a:gd name="T1" fmla="*/ 98 h 300"/>
                <a:gd name="T2" fmla="*/ 122 w 122"/>
                <a:gd name="T3" fmla="*/ 300 h 300"/>
                <a:gd name="T4" fmla="*/ 0 w 122"/>
                <a:gd name="T5" fmla="*/ 202 h 300"/>
                <a:gd name="T6" fmla="*/ 0 w 122"/>
                <a:gd name="T7" fmla="*/ 0 h 300"/>
                <a:gd name="T8" fmla="*/ 122 w 122"/>
                <a:gd name="T9" fmla="*/ 98 h 300"/>
              </a:gdLst>
              <a:ahLst/>
              <a:cxnLst>
                <a:cxn ang="0">
                  <a:pos x="T0" y="T1"/>
                </a:cxn>
                <a:cxn ang="0">
                  <a:pos x="T2" y="T3"/>
                </a:cxn>
                <a:cxn ang="0">
                  <a:pos x="T4" y="T5"/>
                </a:cxn>
                <a:cxn ang="0">
                  <a:pos x="T6" y="T7"/>
                </a:cxn>
                <a:cxn ang="0">
                  <a:pos x="T8" y="T9"/>
                </a:cxn>
              </a:cxnLst>
              <a:rect l="0" t="0" r="r" b="b"/>
              <a:pathLst>
                <a:path w="122" h="300">
                  <a:moveTo>
                    <a:pt x="122" y="98"/>
                  </a:moveTo>
                  <a:lnTo>
                    <a:pt x="122" y="300"/>
                  </a:lnTo>
                  <a:lnTo>
                    <a:pt x="0" y="202"/>
                  </a:lnTo>
                  <a:lnTo>
                    <a:pt x="0" y="0"/>
                  </a:lnTo>
                  <a:lnTo>
                    <a:pt x="122" y="98"/>
                  </a:lnTo>
                  <a:close/>
                </a:path>
              </a:pathLst>
            </a:custGeom>
            <a:solidFill>
              <a:schemeClr val="accent1">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0" name="Freeform 225">
              <a:extLst>
                <a:ext uri="{FF2B5EF4-FFF2-40B4-BE49-F238E27FC236}">
                  <a16:creationId xmlns:a16="http://schemas.microsoft.com/office/drawing/2014/main" id="{96D6358D-1F7D-FD6B-32EE-C9A7E6DBEA7E}"/>
                </a:ext>
                <a:ext uri="{C183D7F6-B498-43B3-948B-1728B52AA6E4}">
                  <adec:decorative xmlns:adec="http://schemas.microsoft.com/office/drawing/2017/decorative" val="1"/>
                </a:ext>
              </a:extLst>
            </p:cNvPr>
            <p:cNvSpPr>
              <a:spLocks/>
            </p:cNvSpPr>
            <p:nvPr/>
          </p:nvSpPr>
          <p:spPr bwMode="auto">
            <a:xfrm>
              <a:off x="4564062" y="2605087"/>
              <a:ext cx="1531938" cy="320675"/>
            </a:xfrm>
            <a:custGeom>
              <a:avLst/>
              <a:gdLst>
                <a:gd name="T0" fmla="*/ 965 w 965"/>
                <a:gd name="T1" fmla="*/ 202 h 202"/>
                <a:gd name="T2" fmla="*/ 0 w 965"/>
                <a:gd name="T3" fmla="*/ 202 h 202"/>
                <a:gd name="T4" fmla="*/ 0 w 965"/>
                <a:gd name="T5" fmla="*/ 0 h 202"/>
                <a:gd name="T6" fmla="*/ 965 w 965"/>
                <a:gd name="T7" fmla="*/ 0 h 202"/>
                <a:gd name="T8" fmla="*/ 875 w 965"/>
                <a:gd name="T9" fmla="*/ 102 h 202"/>
                <a:gd name="T10" fmla="*/ 965 w 965"/>
                <a:gd name="T11" fmla="*/ 202 h 202"/>
              </a:gdLst>
              <a:ahLst/>
              <a:cxnLst>
                <a:cxn ang="0">
                  <a:pos x="T0" y="T1"/>
                </a:cxn>
                <a:cxn ang="0">
                  <a:pos x="T2" y="T3"/>
                </a:cxn>
                <a:cxn ang="0">
                  <a:pos x="T4" y="T5"/>
                </a:cxn>
                <a:cxn ang="0">
                  <a:pos x="T6" y="T7"/>
                </a:cxn>
                <a:cxn ang="0">
                  <a:pos x="T8" y="T9"/>
                </a:cxn>
                <a:cxn ang="0">
                  <a:pos x="T10" y="T11"/>
                </a:cxn>
              </a:cxnLst>
              <a:rect l="0" t="0" r="r" b="b"/>
              <a:pathLst>
                <a:path w="965" h="202">
                  <a:moveTo>
                    <a:pt x="965" y="202"/>
                  </a:moveTo>
                  <a:lnTo>
                    <a:pt x="0" y="202"/>
                  </a:lnTo>
                  <a:lnTo>
                    <a:pt x="0" y="0"/>
                  </a:lnTo>
                  <a:lnTo>
                    <a:pt x="965" y="0"/>
                  </a:lnTo>
                  <a:lnTo>
                    <a:pt x="875" y="102"/>
                  </a:lnTo>
                  <a:lnTo>
                    <a:pt x="965" y="202"/>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1" name="Freeform 228">
              <a:extLst>
                <a:ext uri="{FF2B5EF4-FFF2-40B4-BE49-F238E27FC236}">
                  <a16:creationId xmlns:a16="http://schemas.microsoft.com/office/drawing/2014/main" id="{78C89EA8-AE87-4F2D-B25D-DE7022A26AE2}"/>
                </a:ext>
                <a:ext uri="{C183D7F6-B498-43B3-948B-1728B52AA6E4}">
                  <adec:decorative xmlns:adec="http://schemas.microsoft.com/office/drawing/2017/decorative" val="1"/>
                </a:ext>
              </a:extLst>
            </p:cNvPr>
            <p:cNvSpPr>
              <a:spLocks/>
            </p:cNvSpPr>
            <p:nvPr/>
          </p:nvSpPr>
          <p:spPr bwMode="auto">
            <a:xfrm>
              <a:off x="4252912" y="3265487"/>
              <a:ext cx="504825" cy="319088"/>
            </a:xfrm>
            <a:custGeom>
              <a:avLst/>
              <a:gdLst>
                <a:gd name="T0" fmla="*/ 318 w 318"/>
                <a:gd name="T1" fmla="*/ 0 h 201"/>
                <a:gd name="T2" fmla="*/ 0 w 318"/>
                <a:gd name="T3" fmla="*/ 0 h 201"/>
                <a:gd name="T4" fmla="*/ 92 w 318"/>
                <a:gd name="T5" fmla="*/ 101 h 201"/>
                <a:gd name="T6" fmla="*/ 0 w 318"/>
                <a:gd name="T7" fmla="*/ 201 h 201"/>
                <a:gd name="T8" fmla="*/ 318 w 318"/>
                <a:gd name="T9" fmla="*/ 201 h 201"/>
                <a:gd name="T10" fmla="*/ 318 w 318"/>
                <a:gd name="T11" fmla="*/ 0 h 201"/>
              </a:gdLst>
              <a:ahLst/>
              <a:cxnLst>
                <a:cxn ang="0">
                  <a:pos x="T0" y="T1"/>
                </a:cxn>
                <a:cxn ang="0">
                  <a:pos x="T2" y="T3"/>
                </a:cxn>
                <a:cxn ang="0">
                  <a:pos x="T4" y="T5"/>
                </a:cxn>
                <a:cxn ang="0">
                  <a:pos x="T6" y="T7"/>
                </a:cxn>
                <a:cxn ang="0">
                  <a:pos x="T8" y="T9"/>
                </a:cxn>
                <a:cxn ang="0">
                  <a:pos x="T10" y="T11"/>
                </a:cxn>
              </a:cxnLst>
              <a:rect l="0" t="0" r="r" b="b"/>
              <a:pathLst>
                <a:path w="318" h="201">
                  <a:moveTo>
                    <a:pt x="318" y="0"/>
                  </a:moveTo>
                  <a:lnTo>
                    <a:pt x="0" y="0"/>
                  </a:lnTo>
                  <a:lnTo>
                    <a:pt x="92" y="101"/>
                  </a:lnTo>
                  <a:lnTo>
                    <a:pt x="0" y="201"/>
                  </a:lnTo>
                  <a:lnTo>
                    <a:pt x="318" y="201"/>
                  </a:lnTo>
                  <a:lnTo>
                    <a:pt x="31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2" name="Freeform 230">
              <a:extLst>
                <a:ext uri="{FF2B5EF4-FFF2-40B4-BE49-F238E27FC236}">
                  <a16:creationId xmlns:a16="http://schemas.microsoft.com/office/drawing/2014/main" id="{EDFBF684-D82B-0E4A-FD19-5C77AB7A4E0C}"/>
                </a:ext>
                <a:ext uri="{C183D7F6-B498-43B3-948B-1728B52AA6E4}">
                  <adec:decorative xmlns:adec="http://schemas.microsoft.com/office/drawing/2017/decorative" val="1"/>
                </a:ext>
              </a:extLst>
            </p:cNvPr>
            <p:cNvSpPr>
              <a:spLocks/>
            </p:cNvSpPr>
            <p:nvPr/>
          </p:nvSpPr>
          <p:spPr bwMode="auto">
            <a:xfrm>
              <a:off x="4564062" y="3109912"/>
              <a:ext cx="193675" cy="474663"/>
            </a:xfrm>
            <a:custGeom>
              <a:avLst/>
              <a:gdLst>
                <a:gd name="T0" fmla="*/ 122 w 122"/>
                <a:gd name="T1" fmla="*/ 98 h 299"/>
                <a:gd name="T2" fmla="*/ 122 w 122"/>
                <a:gd name="T3" fmla="*/ 299 h 299"/>
                <a:gd name="T4" fmla="*/ 0 w 122"/>
                <a:gd name="T5" fmla="*/ 201 h 299"/>
                <a:gd name="T6" fmla="*/ 0 w 122"/>
                <a:gd name="T7" fmla="*/ 0 h 299"/>
                <a:gd name="T8" fmla="*/ 122 w 122"/>
                <a:gd name="T9" fmla="*/ 98 h 299"/>
              </a:gdLst>
              <a:ahLst/>
              <a:cxnLst>
                <a:cxn ang="0">
                  <a:pos x="T0" y="T1"/>
                </a:cxn>
                <a:cxn ang="0">
                  <a:pos x="T2" y="T3"/>
                </a:cxn>
                <a:cxn ang="0">
                  <a:pos x="T4" y="T5"/>
                </a:cxn>
                <a:cxn ang="0">
                  <a:pos x="T6" y="T7"/>
                </a:cxn>
                <a:cxn ang="0">
                  <a:pos x="T8" y="T9"/>
                </a:cxn>
              </a:cxnLst>
              <a:rect l="0" t="0" r="r" b="b"/>
              <a:pathLst>
                <a:path w="122" h="299">
                  <a:moveTo>
                    <a:pt x="122" y="98"/>
                  </a:moveTo>
                  <a:lnTo>
                    <a:pt x="122" y="299"/>
                  </a:lnTo>
                  <a:lnTo>
                    <a:pt x="0" y="201"/>
                  </a:lnTo>
                  <a:lnTo>
                    <a:pt x="0" y="0"/>
                  </a:lnTo>
                  <a:lnTo>
                    <a:pt x="122" y="98"/>
                  </a:lnTo>
                  <a:close/>
                </a:path>
              </a:pathLst>
            </a:custGeom>
            <a:solidFill>
              <a:schemeClr val="accent2">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3" name="Freeform 231">
              <a:extLst>
                <a:ext uri="{FF2B5EF4-FFF2-40B4-BE49-F238E27FC236}">
                  <a16:creationId xmlns:a16="http://schemas.microsoft.com/office/drawing/2014/main" id="{AC03771F-85B6-A211-9904-0AA7D9024C25}"/>
                </a:ext>
                <a:ext uri="{C183D7F6-B498-43B3-948B-1728B52AA6E4}">
                  <adec:decorative xmlns:adec="http://schemas.microsoft.com/office/drawing/2017/decorative" val="1"/>
                </a:ext>
              </a:extLst>
            </p:cNvPr>
            <p:cNvSpPr>
              <a:spLocks/>
            </p:cNvSpPr>
            <p:nvPr/>
          </p:nvSpPr>
          <p:spPr bwMode="auto">
            <a:xfrm>
              <a:off x="4564062" y="3109912"/>
              <a:ext cx="1531938" cy="319088"/>
            </a:xfrm>
            <a:custGeom>
              <a:avLst/>
              <a:gdLst>
                <a:gd name="T0" fmla="*/ 965 w 965"/>
                <a:gd name="T1" fmla="*/ 201 h 201"/>
                <a:gd name="T2" fmla="*/ 0 w 965"/>
                <a:gd name="T3" fmla="*/ 201 h 201"/>
                <a:gd name="T4" fmla="*/ 0 w 965"/>
                <a:gd name="T5" fmla="*/ 0 h 201"/>
                <a:gd name="T6" fmla="*/ 965 w 965"/>
                <a:gd name="T7" fmla="*/ 0 h 201"/>
                <a:gd name="T8" fmla="*/ 875 w 965"/>
                <a:gd name="T9" fmla="*/ 102 h 201"/>
                <a:gd name="T10" fmla="*/ 965 w 965"/>
                <a:gd name="T11" fmla="*/ 201 h 201"/>
              </a:gdLst>
              <a:ahLst/>
              <a:cxnLst>
                <a:cxn ang="0">
                  <a:pos x="T0" y="T1"/>
                </a:cxn>
                <a:cxn ang="0">
                  <a:pos x="T2" y="T3"/>
                </a:cxn>
                <a:cxn ang="0">
                  <a:pos x="T4" y="T5"/>
                </a:cxn>
                <a:cxn ang="0">
                  <a:pos x="T6" y="T7"/>
                </a:cxn>
                <a:cxn ang="0">
                  <a:pos x="T8" y="T9"/>
                </a:cxn>
                <a:cxn ang="0">
                  <a:pos x="T10" y="T11"/>
                </a:cxn>
              </a:cxnLst>
              <a:rect l="0" t="0" r="r" b="b"/>
              <a:pathLst>
                <a:path w="965" h="201">
                  <a:moveTo>
                    <a:pt x="965" y="201"/>
                  </a:moveTo>
                  <a:lnTo>
                    <a:pt x="0" y="201"/>
                  </a:lnTo>
                  <a:lnTo>
                    <a:pt x="0" y="0"/>
                  </a:lnTo>
                  <a:lnTo>
                    <a:pt x="965" y="0"/>
                  </a:lnTo>
                  <a:lnTo>
                    <a:pt x="875" y="102"/>
                  </a:lnTo>
                  <a:lnTo>
                    <a:pt x="965" y="201"/>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4" name="Freeform 244">
              <a:extLst>
                <a:ext uri="{FF2B5EF4-FFF2-40B4-BE49-F238E27FC236}">
                  <a16:creationId xmlns:a16="http://schemas.microsoft.com/office/drawing/2014/main" id="{0986C514-EEDA-4842-4B3E-827D0B9B5B89}"/>
                </a:ext>
                <a:ext uri="{C183D7F6-B498-43B3-948B-1728B52AA6E4}">
                  <adec:decorative xmlns:adec="http://schemas.microsoft.com/office/drawing/2017/decorative" val="1"/>
                </a:ext>
              </a:extLst>
            </p:cNvPr>
            <p:cNvSpPr>
              <a:spLocks/>
            </p:cNvSpPr>
            <p:nvPr/>
          </p:nvSpPr>
          <p:spPr bwMode="auto">
            <a:xfrm>
              <a:off x="4564062" y="4121149"/>
              <a:ext cx="193675" cy="476250"/>
            </a:xfrm>
            <a:custGeom>
              <a:avLst/>
              <a:gdLst>
                <a:gd name="T0" fmla="*/ 122 w 122"/>
                <a:gd name="T1" fmla="*/ 98 h 300"/>
                <a:gd name="T2" fmla="*/ 122 w 122"/>
                <a:gd name="T3" fmla="*/ 300 h 300"/>
                <a:gd name="T4" fmla="*/ 0 w 122"/>
                <a:gd name="T5" fmla="*/ 202 h 300"/>
                <a:gd name="T6" fmla="*/ 0 w 122"/>
                <a:gd name="T7" fmla="*/ 0 h 300"/>
                <a:gd name="T8" fmla="*/ 122 w 122"/>
                <a:gd name="T9" fmla="*/ 98 h 300"/>
              </a:gdLst>
              <a:ahLst/>
              <a:cxnLst>
                <a:cxn ang="0">
                  <a:pos x="T0" y="T1"/>
                </a:cxn>
                <a:cxn ang="0">
                  <a:pos x="T2" y="T3"/>
                </a:cxn>
                <a:cxn ang="0">
                  <a:pos x="T4" y="T5"/>
                </a:cxn>
                <a:cxn ang="0">
                  <a:pos x="T6" y="T7"/>
                </a:cxn>
                <a:cxn ang="0">
                  <a:pos x="T8" y="T9"/>
                </a:cxn>
              </a:cxnLst>
              <a:rect l="0" t="0" r="r" b="b"/>
              <a:pathLst>
                <a:path w="122" h="300">
                  <a:moveTo>
                    <a:pt x="122" y="98"/>
                  </a:moveTo>
                  <a:lnTo>
                    <a:pt x="122" y="300"/>
                  </a:lnTo>
                  <a:lnTo>
                    <a:pt x="0" y="202"/>
                  </a:lnTo>
                  <a:lnTo>
                    <a:pt x="0" y="0"/>
                  </a:lnTo>
                  <a:lnTo>
                    <a:pt x="122" y="98"/>
                  </a:lnTo>
                  <a:close/>
                </a:path>
              </a:pathLst>
            </a:custGeom>
            <a:solidFill>
              <a:schemeClr val="accent4">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5" name="Freeform 234">
              <a:extLst>
                <a:ext uri="{FF2B5EF4-FFF2-40B4-BE49-F238E27FC236}">
                  <a16:creationId xmlns:a16="http://schemas.microsoft.com/office/drawing/2014/main" id="{2E2E9A56-A848-7A27-CBEF-412EB3CEF178}"/>
                </a:ext>
                <a:ext uri="{C183D7F6-B498-43B3-948B-1728B52AA6E4}">
                  <adec:decorative xmlns:adec="http://schemas.microsoft.com/office/drawing/2017/decorative" val="1"/>
                </a:ext>
              </a:extLst>
            </p:cNvPr>
            <p:cNvSpPr>
              <a:spLocks/>
            </p:cNvSpPr>
            <p:nvPr/>
          </p:nvSpPr>
          <p:spPr bwMode="auto">
            <a:xfrm>
              <a:off x="4252912" y="3771899"/>
              <a:ext cx="504825" cy="320675"/>
            </a:xfrm>
            <a:custGeom>
              <a:avLst/>
              <a:gdLst>
                <a:gd name="T0" fmla="*/ 318 w 318"/>
                <a:gd name="T1" fmla="*/ 0 h 202"/>
                <a:gd name="T2" fmla="*/ 0 w 318"/>
                <a:gd name="T3" fmla="*/ 0 h 202"/>
                <a:gd name="T4" fmla="*/ 92 w 318"/>
                <a:gd name="T5" fmla="*/ 100 h 202"/>
                <a:gd name="T6" fmla="*/ 0 w 318"/>
                <a:gd name="T7" fmla="*/ 202 h 202"/>
                <a:gd name="T8" fmla="*/ 318 w 318"/>
                <a:gd name="T9" fmla="*/ 202 h 202"/>
                <a:gd name="T10" fmla="*/ 318 w 318"/>
                <a:gd name="T11" fmla="*/ 0 h 202"/>
              </a:gdLst>
              <a:ahLst/>
              <a:cxnLst>
                <a:cxn ang="0">
                  <a:pos x="T0" y="T1"/>
                </a:cxn>
                <a:cxn ang="0">
                  <a:pos x="T2" y="T3"/>
                </a:cxn>
                <a:cxn ang="0">
                  <a:pos x="T4" y="T5"/>
                </a:cxn>
                <a:cxn ang="0">
                  <a:pos x="T6" y="T7"/>
                </a:cxn>
                <a:cxn ang="0">
                  <a:pos x="T8" y="T9"/>
                </a:cxn>
                <a:cxn ang="0">
                  <a:pos x="T10" y="T11"/>
                </a:cxn>
              </a:cxnLst>
              <a:rect l="0" t="0" r="r" b="b"/>
              <a:pathLst>
                <a:path w="318" h="202">
                  <a:moveTo>
                    <a:pt x="318" y="0"/>
                  </a:moveTo>
                  <a:lnTo>
                    <a:pt x="0" y="0"/>
                  </a:lnTo>
                  <a:lnTo>
                    <a:pt x="92" y="100"/>
                  </a:lnTo>
                  <a:lnTo>
                    <a:pt x="0" y="202"/>
                  </a:lnTo>
                  <a:lnTo>
                    <a:pt x="318" y="202"/>
                  </a:lnTo>
                  <a:lnTo>
                    <a:pt x="318"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6" name="Freeform 236">
              <a:extLst>
                <a:ext uri="{FF2B5EF4-FFF2-40B4-BE49-F238E27FC236}">
                  <a16:creationId xmlns:a16="http://schemas.microsoft.com/office/drawing/2014/main" id="{F577F823-9CED-0745-3EC3-5B202DB2C5DF}"/>
                </a:ext>
                <a:ext uri="{C183D7F6-B498-43B3-948B-1728B52AA6E4}">
                  <adec:decorative xmlns:adec="http://schemas.microsoft.com/office/drawing/2017/decorative" val="1"/>
                </a:ext>
              </a:extLst>
            </p:cNvPr>
            <p:cNvSpPr>
              <a:spLocks/>
            </p:cNvSpPr>
            <p:nvPr/>
          </p:nvSpPr>
          <p:spPr bwMode="auto">
            <a:xfrm>
              <a:off x="4564062" y="3616324"/>
              <a:ext cx="193675" cy="476250"/>
            </a:xfrm>
            <a:custGeom>
              <a:avLst/>
              <a:gdLst>
                <a:gd name="T0" fmla="*/ 122 w 122"/>
                <a:gd name="T1" fmla="*/ 98 h 300"/>
                <a:gd name="T2" fmla="*/ 122 w 122"/>
                <a:gd name="T3" fmla="*/ 300 h 300"/>
                <a:gd name="T4" fmla="*/ 0 w 122"/>
                <a:gd name="T5" fmla="*/ 202 h 300"/>
                <a:gd name="T6" fmla="*/ 0 w 122"/>
                <a:gd name="T7" fmla="*/ 0 h 300"/>
                <a:gd name="T8" fmla="*/ 122 w 122"/>
                <a:gd name="T9" fmla="*/ 98 h 300"/>
              </a:gdLst>
              <a:ahLst/>
              <a:cxnLst>
                <a:cxn ang="0">
                  <a:pos x="T0" y="T1"/>
                </a:cxn>
                <a:cxn ang="0">
                  <a:pos x="T2" y="T3"/>
                </a:cxn>
                <a:cxn ang="0">
                  <a:pos x="T4" y="T5"/>
                </a:cxn>
                <a:cxn ang="0">
                  <a:pos x="T6" y="T7"/>
                </a:cxn>
                <a:cxn ang="0">
                  <a:pos x="T8" y="T9"/>
                </a:cxn>
              </a:cxnLst>
              <a:rect l="0" t="0" r="r" b="b"/>
              <a:pathLst>
                <a:path w="122" h="300">
                  <a:moveTo>
                    <a:pt x="122" y="98"/>
                  </a:moveTo>
                  <a:lnTo>
                    <a:pt x="122" y="300"/>
                  </a:lnTo>
                  <a:lnTo>
                    <a:pt x="0" y="202"/>
                  </a:lnTo>
                  <a:lnTo>
                    <a:pt x="0" y="0"/>
                  </a:lnTo>
                  <a:lnTo>
                    <a:pt x="122" y="98"/>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7" name="Freeform 237">
              <a:extLst>
                <a:ext uri="{FF2B5EF4-FFF2-40B4-BE49-F238E27FC236}">
                  <a16:creationId xmlns:a16="http://schemas.microsoft.com/office/drawing/2014/main" id="{31FC51DB-533F-978E-5839-FFEF74C4BCDC}"/>
                </a:ext>
                <a:ext uri="{C183D7F6-B498-43B3-948B-1728B52AA6E4}">
                  <adec:decorative xmlns:adec="http://schemas.microsoft.com/office/drawing/2017/decorative" val="1"/>
                </a:ext>
              </a:extLst>
            </p:cNvPr>
            <p:cNvSpPr>
              <a:spLocks/>
            </p:cNvSpPr>
            <p:nvPr/>
          </p:nvSpPr>
          <p:spPr bwMode="auto">
            <a:xfrm>
              <a:off x="4564062" y="3616324"/>
              <a:ext cx="1531938" cy="320675"/>
            </a:xfrm>
            <a:custGeom>
              <a:avLst/>
              <a:gdLst>
                <a:gd name="T0" fmla="*/ 965 w 965"/>
                <a:gd name="T1" fmla="*/ 202 h 202"/>
                <a:gd name="T2" fmla="*/ 0 w 965"/>
                <a:gd name="T3" fmla="*/ 202 h 202"/>
                <a:gd name="T4" fmla="*/ 0 w 965"/>
                <a:gd name="T5" fmla="*/ 0 h 202"/>
                <a:gd name="T6" fmla="*/ 965 w 965"/>
                <a:gd name="T7" fmla="*/ 0 h 202"/>
                <a:gd name="T8" fmla="*/ 875 w 965"/>
                <a:gd name="T9" fmla="*/ 100 h 202"/>
                <a:gd name="T10" fmla="*/ 965 w 965"/>
                <a:gd name="T11" fmla="*/ 202 h 202"/>
              </a:gdLst>
              <a:ahLst/>
              <a:cxnLst>
                <a:cxn ang="0">
                  <a:pos x="T0" y="T1"/>
                </a:cxn>
                <a:cxn ang="0">
                  <a:pos x="T2" y="T3"/>
                </a:cxn>
                <a:cxn ang="0">
                  <a:pos x="T4" y="T5"/>
                </a:cxn>
                <a:cxn ang="0">
                  <a:pos x="T6" y="T7"/>
                </a:cxn>
                <a:cxn ang="0">
                  <a:pos x="T8" y="T9"/>
                </a:cxn>
                <a:cxn ang="0">
                  <a:pos x="T10" y="T11"/>
                </a:cxn>
              </a:cxnLst>
              <a:rect l="0" t="0" r="r" b="b"/>
              <a:pathLst>
                <a:path w="965" h="202">
                  <a:moveTo>
                    <a:pt x="965" y="202"/>
                  </a:moveTo>
                  <a:lnTo>
                    <a:pt x="0" y="202"/>
                  </a:lnTo>
                  <a:lnTo>
                    <a:pt x="0" y="0"/>
                  </a:lnTo>
                  <a:lnTo>
                    <a:pt x="965" y="0"/>
                  </a:lnTo>
                  <a:lnTo>
                    <a:pt x="875" y="100"/>
                  </a:lnTo>
                  <a:lnTo>
                    <a:pt x="965" y="202"/>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8" name="Freeform 245">
              <a:extLst>
                <a:ext uri="{FF2B5EF4-FFF2-40B4-BE49-F238E27FC236}">
                  <a16:creationId xmlns:a16="http://schemas.microsoft.com/office/drawing/2014/main" id="{D9A6B8DD-D2A9-B385-D41C-1C7F75D8EB32}"/>
                </a:ext>
                <a:ext uri="{C183D7F6-B498-43B3-948B-1728B52AA6E4}">
                  <adec:decorative xmlns:adec="http://schemas.microsoft.com/office/drawing/2017/decorative" val="1"/>
                </a:ext>
              </a:extLst>
            </p:cNvPr>
            <p:cNvSpPr>
              <a:spLocks/>
            </p:cNvSpPr>
            <p:nvPr/>
          </p:nvSpPr>
          <p:spPr bwMode="auto">
            <a:xfrm>
              <a:off x="4564062" y="4121149"/>
              <a:ext cx="1531938" cy="320675"/>
            </a:xfrm>
            <a:custGeom>
              <a:avLst/>
              <a:gdLst>
                <a:gd name="T0" fmla="*/ 965 w 965"/>
                <a:gd name="T1" fmla="*/ 202 h 202"/>
                <a:gd name="T2" fmla="*/ 0 w 965"/>
                <a:gd name="T3" fmla="*/ 202 h 202"/>
                <a:gd name="T4" fmla="*/ 0 w 965"/>
                <a:gd name="T5" fmla="*/ 0 h 202"/>
                <a:gd name="T6" fmla="*/ 965 w 965"/>
                <a:gd name="T7" fmla="*/ 0 h 202"/>
                <a:gd name="T8" fmla="*/ 875 w 965"/>
                <a:gd name="T9" fmla="*/ 102 h 202"/>
                <a:gd name="T10" fmla="*/ 965 w 965"/>
                <a:gd name="T11" fmla="*/ 202 h 202"/>
              </a:gdLst>
              <a:ahLst/>
              <a:cxnLst>
                <a:cxn ang="0">
                  <a:pos x="T0" y="T1"/>
                </a:cxn>
                <a:cxn ang="0">
                  <a:pos x="T2" y="T3"/>
                </a:cxn>
                <a:cxn ang="0">
                  <a:pos x="T4" y="T5"/>
                </a:cxn>
                <a:cxn ang="0">
                  <a:pos x="T6" y="T7"/>
                </a:cxn>
                <a:cxn ang="0">
                  <a:pos x="T8" y="T9"/>
                </a:cxn>
                <a:cxn ang="0">
                  <a:pos x="T10" y="T11"/>
                </a:cxn>
              </a:cxnLst>
              <a:rect l="0" t="0" r="r" b="b"/>
              <a:pathLst>
                <a:path w="965" h="202">
                  <a:moveTo>
                    <a:pt x="965" y="202"/>
                  </a:moveTo>
                  <a:lnTo>
                    <a:pt x="0" y="202"/>
                  </a:lnTo>
                  <a:lnTo>
                    <a:pt x="0" y="0"/>
                  </a:lnTo>
                  <a:lnTo>
                    <a:pt x="965" y="0"/>
                  </a:lnTo>
                  <a:lnTo>
                    <a:pt x="875" y="102"/>
                  </a:lnTo>
                  <a:lnTo>
                    <a:pt x="965" y="202"/>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30" name="Titel 29">
            <a:extLst>
              <a:ext uri="{FF2B5EF4-FFF2-40B4-BE49-F238E27FC236}">
                <a16:creationId xmlns:a16="http://schemas.microsoft.com/office/drawing/2014/main" id="{DB6480F0-3259-2193-93B7-BC6FF7D43C23}"/>
              </a:ext>
            </a:extLst>
          </p:cNvPr>
          <p:cNvSpPr>
            <a:spLocks noGrp="1"/>
          </p:cNvSpPr>
          <p:nvPr>
            <p:ph type="title"/>
          </p:nvPr>
        </p:nvSpPr>
        <p:spPr/>
        <p:txBody>
          <a:bodyPr/>
          <a:lstStyle/>
          <a:p>
            <a:r>
              <a:rPr lang="de-DE"/>
              <a:t>Mastertitelformat bearbeiten</a:t>
            </a:r>
          </a:p>
        </p:txBody>
      </p:sp>
      <p:sp>
        <p:nvSpPr>
          <p:cNvPr id="31" name="Inhaltsplatzhalter 38">
            <a:extLst>
              <a:ext uri="{FF2B5EF4-FFF2-40B4-BE49-F238E27FC236}">
                <a16:creationId xmlns:a16="http://schemas.microsoft.com/office/drawing/2014/main" id="{A412D567-51D9-8E48-5297-15BEE0545ACF}"/>
              </a:ext>
            </a:extLst>
          </p:cNvPr>
          <p:cNvSpPr>
            <a:spLocks noGrp="1"/>
          </p:cNvSpPr>
          <p:nvPr>
            <p:ph sz="quarter" idx="15" hasCustomPrompt="1"/>
          </p:nvPr>
        </p:nvSpPr>
        <p:spPr>
          <a:xfrm>
            <a:off x="2271620" y="1787406"/>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32" name="Inhaltsplatzhalter 38">
            <a:extLst>
              <a:ext uri="{FF2B5EF4-FFF2-40B4-BE49-F238E27FC236}">
                <a16:creationId xmlns:a16="http://schemas.microsoft.com/office/drawing/2014/main" id="{4D0ABC45-1071-3D91-D98D-FB72D9011850}"/>
              </a:ext>
            </a:extLst>
          </p:cNvPr>
          <p:cNvSpPr>
            <a:spLocks noGrp="1"/>
          </p:cNvSpPr>
          <p:nvPr>
            <p:ph sz="quarter" idx="16" hasCustomPrompt="1"/>
          </p:nvPr>
        </p:nvSpPr>
        <p:spPr>
          <a:xfrm>
            <a:off x="2271618" y="2856243"/>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33" name="Inhaltsplatzhalter 38">
            <a:extLst>
              <a:ext uri="{FF2B5EF4-FFF2-40B4-BE49-F238E27FC236}">
                <a16:creationId xmlns:a16="http://schemas.microsoft.com/office/drawing/2014/main" id="{28D8FE9D-13F1-8E04-D04F-4635C2E672BF}"/>
              </a:ext>
            </a:extLst>
          </p:cNvPr>
          <p:cNvSpPr>
            <a:spLocks noGrp="1"/>
          </p:cNvSpPr>
          <p:nvPr>
            <p:ph sz="quarter" idx="17" hasCustomPrompt="1"/>
          </p:nvPr>
        </p:nvSpPr>
        <p:spPr>
          <a:xfrm>
            <a:off x="2271618" y="3935981"/>
            <a:ext cx="2965057" cy="677863"/>
          </a:xfrm>
        </p:spPr>
        <p:txBody>
          <a:bodyPr anchor="ctr"/>
          <a:lstStyle>
            <a:lvl1pPr marL="0" indent="0" algn="ctr">
              <a:buNone/>
              <a:defRPr b="1">
                <a:solidFill>
                  <a:schemeClr val="bg1"/>
                </a:solidFill>
                <a:latin typeface="+mj-lt"/>
              </a:defRPr>
            </a:lvl1pPr>
          </a:lstStyle>
          <a:p>
            <a:pPr lvl="0"/>
            <a:r>
              <a:rPr lang="de-DE"/>
              <a:t>Text</a:t>
            </a:r>
          </a:p>
        </p:txBody>
      </p:sp>
      <p:sp>
        <p:nvSpPr>
          <p:cNvPr id="34" name="Inhaltsplatzhalter 38">
            <a:extLst>
              <a:ext uri="{FF2B5EF4-FFF2-40B4-BE49-F238E27FC236}">
                <a16:creationId xmlns:a16="http://schemas.microsoft.com/office/drawing/2014/main" id="{303BFB96-5A09-4AC2-BBF3-8E1F4AC9D144}"/>
              </a:ext>
            </a:extLst>
          </p:cNvPr>
          <p:cNvSpPr>
            <a:spLocks noGrp="1"/>
          </p:cNvSpPr>
          <p:nvPr>
            <p:ph sz="quarter" idx="18" hasCustomPrompt="1"/>
          </p:nvPr>
        </p:nvSpPr>
        <p:spPr>
          <a:xfrm>
            <a:off x="2271617" y="5046734"/>
            <a:ext cx="2965057" cy="677863"/>
          </a:xfrm>
        </p:spPr>
        <p:txBody>
          <a:bodyPr anchor="ctr"/>
          <a:lstStyle>
            <a:lvl1pPr marL="0" indent="0" algn="ctr">
              <a:buNone/>
              <a:defRPr b="1">
                <a:solidFill>
                  <a:schemeClr val="bg1"/>
                </a:solidFill>
                <a:latin typeface="+mj-lt"/>
              </a:defRPr>
            </a:lvl1pPr>
          </a:lstStyle>
          <a:p>
            <a:pPr lvl="0"/>
            <a:r>
              <a:rPr lang="de-DE"/>
              <a:t>Text</a:t>
            </a:r>
          </a:p>
        </p:txBody>
      </p:sp>
    </p:spTree>
    <p:extLst>
      <p:ext uri="{BB962C8B-B14F-4D97-AF65-F5344CB8AC3E}">
        <p14:creationId xmlns:p14="http://schemas.microsoft.com/office/powerpoint/2010/main" val="20327050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Aufzählung 5">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lvl1pPr>
              <a:defRPr>
                <a:latin typeface="Calibri" panose="020F0502020204030204" pitchFamily="34" charset="0"/>
                <a:cs typeface="Calibri" panose="020F0502020204030204" pitchFamily="34" charset="0"/>
              </a:defRPr>
            </a:lvl1pPr>
          </a:lstStyle>
          <a:p>
            <a:fld id="{BB2F398C-CF87-4EBA-A79F-B9055E9B2140}" type="slidenum">
              <a:rPr lang="de-DE" smtClean="0"/>
              <a:t>‹#›</a:t>
            </a:fld>
            <a:endParaRPr lang="de-DE"/>
          </a:p>
        </p:txBody>
      </p:sp>
      <p:grpSp>
        <p:nvGrpSpPr>
          <p:cNvPr id="51" name="Gruppieren 50">
            <a:extLst>
              <a:ext uri="{FF2B5EF4-FFF2-40B4-BE49-F238E27FC236}">
                <a16:creationId xmlns:a16="http://schemas.microsoft.com/office/drawing/2014/main" id="{38A95615-BCE1-7C53-2B2E-68D94709568D}"/>
              </a:ext>
            </a:extLst>
          </p:cNvPr>
          <p:cNvGrpSpPr/>
          <p:nvPr/>
        </p:nvGrpSpPr>
        <p:grpSpPr>
          <a:xfrm>
            <a:off x="695997" y="5191156"/>
            <a:ext cx="10800000" cy="943986"/>
            <a:chOff x="695998" y="5079190"/>
            <a:chExt cx="10800000" cy="943985"/>
          </a:xfrm>
        </p:grpSpPr>
        <p:sp>
          <p:nvSpPr>
            <p:cNvPr id="22" name="Freihandform 21">
              <a:extLst>
                <a:ext uri="{FF2B5EF4-FFF2-40B4-BE49-F238E27FC236}">
                  <a16:creationId xmlns:a16="http://schemas.microsoft.com/office/drawing/2014/main" id="{A1393842-216B-7CD5-1B95-AC85A57682B8}"/>
                </a:ext>
              </a:extLst>
            </p:cNvPr>
            <p:cNvSpPr/>
            <p:nvPr/>
          </p:nvSpPr>
          <p:spPr>
            <a:xfrm>
              <a:off x="1164919" y="5163213"/>
              <a:ext cx="10331079" cy="747662"/>
            </a:xfrm>
            <a:custGeom>
              <a:avLst/>
              <a:gdLst>
                <a:gd name="connsiteX0" fmla="*/ 0 w 10879751"/>
                <a:gd name="connsiteY0" fmla="*/ 0 h 747662"/>
                <a:gd name="connsiteX1" fmla="*/ 10879751 w 10879751"/>
                <a:gd name="connsiteY1" fmla="*/ 0 h 747662"/>
                <a:gd name="connsiteX2" fmla="*/ 10879751 w 10879751"/>
                <a:gd name="connsiteY2" fmla="*/ 747662 h 747662"/>
                <a:gd name="connsiteX3" fmla="*/ 0 w 10879751"/>
                <a:gd name="connsiteY3" fmla="*/ 747662 h 747662"/>
                <a:gd name="connsiteX4" fmla="*/ 0 w 10879751"/>
                <a:gd name="connsiteY4" fmla="*/ 0 h 74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751" h="747662">
                  <a:moveTo>
                    <a:pt x="0" y="0"/>
                  </a:moveTo>
                  <a:lnTo>
                    <a:pt x="10879751" y="0"/>
                  </a:lnTo>
                  <a:lnTo>
                    <a:pt x="10879751" y="747662"/>
                  </a:lnTo>
                  <a:lnTo>
                    <a:pt x="0" y="747662"/>
                  </a:lnTo>
                  <a:lnTo>
                    <a:pt x="0" y="0"/>
                  </a:lnTo>
                  <a:close/>
                </a:path>
              </a:pathLst>
            </a:custGeom>
            <a:solidFill>
              <a:schemeClr val="bg1">
                <a:lumMod val="9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27999" tIns="45720" rIns="45720" bIns="45720" numCol="1" spcCol="1270" anchor="ctr" anchorCtr="0">
              <a:noAutofit/>
            </a:bodyPr>
            <a:lstStyle/>
            <a:p>
              <a:pPr marL="0" lvl="0" indent="0" algn="l" defTabSz="800080">
                <a:lnSpc>
                  <a:spcPct val="90000"/>
                </a:lnSpc>
                <a:spcBef>
                  <a:spcPct val="0"/>
                </a:spcBef>
                <a:spcAft>
                  <a:spcPct val="35000"/>
                </a:spcAft>
                <a:buNone/>
              </a:pPr>
              <a:endParaRPr lang="de-DE" sz="1800" kern="1200">
                <a:solidFill>
                  <a:schemeClr val="tx1"/>
                </a:solidFill>
                <a:latin typeface="Calibri" panose="020F0502020204030204" pitchFamily="34" charset="0"/>
                <a:cs typeface="Calibri" panose="020F0502020204030204" pitchFamily="34" charset="0"/>
              </a:endParaRPr>
            </a:p>
          </p:txBody>
        </p:sp>
        <p:grpSp>
          <p:nvGrpSpPr>
            <p:cNvPr id="35" name="Gruppieren 34">
              <a:extLst>
                <a:ext uri="{FF2B5EF4-FFF2-40B4-BE49-F238E27FC236}">
                  <a16:creationId xmlns:a16="http://schemas.microsoft.com/office/drawing/2014/main" id="{5A795978-864E-7C46-FBFD-D49ADD85AC5F}"/>
                </a:ext>
              </a:extLst>
            </p:cNvPr>
            <p:cNvGrpSpPr>
              <a:grpSpLocks noChangeAspect="1"/>
            </p:cNvGrpSpPr>
            <p:nvPr/>
          </p:nvGrpSpPr>
          <p:grpSpPr>
            <a:xfrm>
              <a:off x="695998" y="5079190"/>
              <a:ext cx="851179" cy="943985"/>
              <a:chOff x="258675" y="665"/>
              <a:chExt cx="1758044" cy="1873018"/>
            </a:xfrm>
          </p:grpSpPr>
          <p:sp>
            <p:nvSpPr>
              <p:cNvPr id="36" name="Rechteck 35">
                <a:extLst>
                  <a:ext uri="{FF2B5EF4-FFF2-40B4-BE49-F238E27FC236}">
                    <a16:creationId xmlns:a16="http://schemas.microsoft.com/office/drawing/2014/main" id="{0AD9DC97-77ED-5032-928F-75A403FA3FA1}"/>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sp>
            <p:nvSpPr>
              <p:cNvPr id="37" name="Oval 36">
                <a:extLst>
                  <a:ext uri="{FF2B5EF4-FFF2-40B4-BE49-F238E27FC236}">
                    <a16:creationId xmlns:a16="http://schemas.microsoft.com/office/drawing/2014/main" id="{794BC4CD-23FF-ABAD-8033-067BD4B0D105}"/>
                  </a:ext>
                </a:extLst>
              </p:cNvPr>
              <p:cNvSpPr/>
              <p:nvPr/>
            </p:nvSpPr>
            <p:spPr>
              <a:xfrm>
                <a:off x="258675" y="404117"/>
                <a:ext cx="1758044" cy="146957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grpSp>
      </p:grpSp>
      <p:grpSp>
        <p:nvGrpSpPr>
          <p:cNvPr id="50" name="Gruppieren 49">
            <a:extLst>
              <a:ext uri="{FF2B5EF4-FFF2-40B4-BE49-F238E27FC236}">
                <a16:creationId xmlns:a16="http://schemas.microsoft.com/office/drawing/2014/main" id="{B4E2833C-3215-8F55-828A-1ECA7D2F609F}"/>
              </a:ext>
            </a:extLst>
          </p:cNvPr>
          <p:cNvGrpSpPr/>
          <p:nvPr/>
        </p:nvGrpSpPr>
        <p:grpSpPr>
          <a:xfrm>
            <a:off x="696001" y="4043063"/>
            <a:ext cx="10800001" cy="943987"/>
            <a:chOff x="695999" y="3931097"/>
            <a:chExt cx="10800001" cy="943986"/>
          </a:xfrm>
        </p:grpSpPr>
        <p:sp>
          <p:nvSpPr>
            <p:cNvPr id="17" name="Freihandform 16">
              <a:extLst>
                <a:ext uri="{FF2B5EF4-FFF2-40B4-BE49-F238E27FC236}">
                  <a16:creationId xmlns:a16="http://schemas.microsoft.com/office/drawing/2014/main" id="{0C3C1B2C-F483-6BA9-0746-C0EF9D8F1E30}"/>
                </a:ext>
              </a:extLst>
            </p:cNvPr>
            <p:cNvSpPr/>
            <p:nvPr/>
          </p:nvSpPr>
          <p:spPr>
            <a:xfrm>
              <a:off x="1164920" y="4007353"/>
              <a:ext cx="10331080" cy="747662"/>
            </a:xfrm>
            <a:custGeom>
              <a:avLst/>
              <a:gdLst>
                <a:gd name="connsiteX0" fmla="*/ 0 w 10451099"/>
                <a:gd name="connsiteY0" fmla="*/ 0 h 747662"/>
                <a:gd name="connsiteX1" fmla="*/ 10451099 w 10451099"/>
                <a:gd name="connsiteY1" fmla="*/ 0 h 747662"/>
                <a:gd name="connsiteX2" fmla="*/ 10451099 w 10451099"/>
                <a:gd name="connsiteY2" fmla="*/ 747662 h 747662"/>
                <a:gd name="connsiteX3" fmla="*/ 0 w 10451099"/>
                <a:gd name="connsiteY3" fmla="*/ 747662 h 747662"/>
                <a:gd name="connsiteX4" fmla="*/ 0 w 10451099"/>
                <a:gd name="connsiteY4" fmla="*/ 0 h 74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1099" h="747662">
                  <a:moveTo>
                    <a:pt x="0" y="0"/>
                  </a:moveTo>
                  <a:lnTo>
                    <a:pt x="10451099" y="0"/>
                  </a:lnTo>
                  <a:lnTo>
                    <a:pt x="10451099" y="747662"/>
                  </a:lnTo>
                  <a:lnTo>
                    <a:pt x="0" y="747662"/>
                  </a:lnTo>
                  <a:lnTo>
                    <a:pt x="0" y="0"/>
                  </a:lnTo>
                  <a:close/>
                </a:path>
              </a:pathLst>
            </a:custGeom>
            <a:solidFill>
              <a:schemeClr val="bg1">
                <a:lumMod val="9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27999" tIns="45720" rIns="45720" bIns="45720" numCol="1" spcCol="1270" anchor="ctr" anchorCtr="0">
              <a:noAutofit/>
            </a:bodyPr>
            <a:lstStyle/>
            <a:p>
              <a:pPr marL="0" lvl="0" indent="0" algn="l" defTabSz="800080">
                <a:lnSpc>
                  <a:spcPct val="90000"/>
                </a:lnSpc>
                <a:spcBef>
                  <a:spcPct val="0"/>
                </a:spcBef>
                <a:spcAft>
                  <a:spcPct val="35000"/>
                </a:spcAft>
                <a:buNone/>
              </a:pPr>
              <a:endParaRPr lang="de-DE" sz="1800" kern="1200">
                <a:solidFill>
                  <a:schemeClr val="tx1"/>
                </a:solidFill>
                <a:latin typeface="Calibri" panose="020F0502020204030204" pitchFamily="34" charset="0"/>
                <a:cs typeface="Calibri" panose="020F0502020204030204" pitchFamily="34" charset="0"/>
              </a:endParaRPr>
            </a:p>
          </p:txBody>
        </p:sp>
        <p:grpSp>
          <p:nvGrpSpPr>
            <p:cNvPr id="32" name="Gruppieren 31">
              <a:extLst>
                <a:ext uri="{FF2B5EF4-FFF2-40B4-BE49-F238E27FC236}">
                  <a16:creationId xmlns:a16="http://schemas.microsoft.com/office/drawing/2014/main" id="{318AC627-403C-E525-1DE2-E7F8B2C827F1}"/>
                </a:ext>
              </a:extLst>
            </p:cNvPr>
            <p:cNvGrpSpPr>
              <a:grpSpLocks noChangeAspect="1"/>
            </p:cNvGrpSpPr>
            <p:nvPr/>
          </p:nvGrpSpPr>
          <p:grpSpPr>
            <a:xfrm>
              <a:off x="695999" y="3931097"/>
              <a:ext cx="851179" cy="943986"/>
              <a:chOff x="258675" y="665"/>
              <a:chExt cx="1758044" cy="1873022"/>
            </a:xfrm>
          </p:grpSpPr>
          <p:sp>
            <p:nvSpPr>
              <p:cNvPr id="33" name="Rechteck 32">
                <a:extLst>
                  <a:ext uri="{FF2B5EF4-FFF2-40B4-BE49-F238E27FC236}">
                    <a16:creationId xmlns:a16="http://schemas.microsoft.com/office/drawing/2014/main" id="{CC0F7BC5-8B6D-55AA-77DB-EC39F27AEBE7}"/>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sp>
            <p:nvSpPr>
              <p:cNvPr id="34" name="Oval 33">
                <a:extLst>
                  <a:ext uri="{FF2B5EF4-FFF2-40B4-BE49-F238E27FC236}">
                    <a16:creationId xmlns:a16="http://schemas.microsoft.com/office/drawing/2014/main" id="{030BE794-387A-EF12-BFF1-08BA05CB4BE8}"/>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grpSp>
      </p:grpSp>
      <p:grpSp>
        <p:nvGrpSpPr>
          <p:cNvPr id="49" name="Gruppieren 48">
            <a:extLst>
              <a:ext uri="{FF2B5EF4-FFF2-40B4-BE49-F238E27FC236}">
                <a16:creationId xmlns:a16="http://schemas.microsoft.com/office/drawing/2014/main" id="{D7C044C1-0F74-48A9-985A-74623DCBC68E}"/>
              </a:ext>
            </a:extLst>
          </p:cNvPr>
          <p:cNvGrpSpPr/>
          <p:nvPr/>
        </p:nvGrpSpPr>
        <p:grpSpPr>
          <a:xfrm>
            <a:off x="696001" y="2895741"/>
            <a:ext cx="10800001" cy="943987"/>
            <a:chOff x="695999" y="2783775"/>
            <a:chExt cx="10800001" cy="943986"/>
          </a:xfrm>
        </p:grpSpPr>
        <p:sp>
          <p:nvSpPr>
            <p:cNvPr id="12" name="Freihandform 11">
              <a:extLst>
                <a:ext uri="{FF2B5EF4-FFF2-40B4-BE49-F238E27FC236}">
                  <a16:creationId xmlns:a16="http://schemas.microsoft.com/office/drawing/2014/main" id="{ECE5808B-4255-3F12-87D1-F21CA06B4A58}"/>
                </a:ext>
              </a:extLst>
            </p:cNvPr>
            <p:cNvSpPr/>
            <p:nvPr/>
          </p:nvSpPr>
          <p:spPr>
            <a:xfrm>
              <a:off x="1164920" y="2851494"/>
              <a:ext cx="10331080" cy="747662"/>
            </a:xfrm>
            <a:custGeom>
              <a:avLst/>
              <a:gdLst>
                <a:gd name="connsiteX0" fmla="*/ 0 w 10451099"/>
                <a:gd name="connsiteY0" fmla="*/ 0 h 747662"/>
                <a:gd name="connsiteX1" fmla="*/ 10451099 w 10451099"/>
                <a:gd name="connsiteY1" fmla="*/ 0 h 747662"/>
                <a:gd name="connsiteX2" fmla="*/ 10451099 w 10451099"/>
                <a:gd name="connsiteY2" fmla="*/ 747662 h 747662"/>
                <a:gd name="connsiteX3" fmla="*/ 0 w 10451099"/>
                <a:gd name="connsiteY3" fmla="*/ 747662 h 747662"/>
                <a:gd name="connsiteX4" fmla="*/ 0 w 10451099"/>
                <a:gd name="connsiteY4" fmla="*/ 0 h 74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1099" h="747662">
                  <a:moveTo>
                    <a:pt x="0" y="0"/>
                  </a:moveTo>
                  <a:lnTo>
                    <a:pt x="10451099" y="0"/>
                  </a:lnTo>
                  <a:lnTo>
                    <a:pt x="10451099" y="747662"/>
                  </a:lnTo>
                  <a:lnTo>
                    <a:pt x="0" y="747662"/>
                  </a:lnTo>
                  <a:lnTo>
                    <a:pt x="0" y="0"/>
                  </a:lnTo>
                  <a:close/>
                </a:path>
              </a:pathLst>
            </a:custGeom>
            <a:solidFill>
              <a:schemeClr val="bg1">
                <a:lumMod val="9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27999" tIns="45720" rIns="45720" bIns="45720" numCol="1" spcCol="1270" anchor="ctr" anchorCtr="0">
              <a:noAutofit/>
            </a:bodyPr>
            <a:lstStyle/>
            <a:p>
              <a:pPr marL="0" lvl="0" indent="0" algn="l" defTabSz="800080">
                <a:lnSpc>
                  <a:spcPct val="90000"/>
                </a:lnSpc>
                <a:spcBef>
                  <a:spcPct val="0"/>
                </a:spcBef>
                <a:spcAft>
                  <a:spcPct val="35000"/>
                </a:spcAft>
                <a:buNone/>
              </a:pPr>
              <a:endParaRPr lang="de-DE" sz="1800" kern="1200">
                <a:solidFill>
                  <a:schemeClr val="tx1"/>
                </a:solidFill>
                <a:latin typeface="Calibri" panose="020F0502020204030204" pitchFamily="34" charset="0"/>
                <a:cs typeface="Calibri" panose="020F0502020204030204" pitchFamily="34" charset="0"/>
              </a:endParaRPr>
            </a:p>
          </p:txBody>
        </p:sp>
        <p:grpSp>
          <p:nvGrpSpPr>
            <p:cNvPr id="29" name="Gruppieren 28">
              <a:extLst>
                <a:ext uri="{FF2B5EF4-FFF2-40B4-BE49-F238E27FC236}">
                  <a16:creationId xmlns:a16="http://schemas.microsoft.com/office/drawing/2014/main" id="{7B0CC176-C792-A8E0-8164-9322C6141C75}"/>
                </a:ext>
              </a:extLst>
            </p:cNvPr>
            <p:cNvGrpSpPr>
              <a:grpSpLocks noChangeAspect="1"/>
            </p:cNvGrpSpPr>
            <p:nvPr/>
          </p:nvGrpSpPr>
          <p:grpSpPr>
            <a:xfrm>
              <a:off x="695999" y="2783775"/>
              <a:ext cx="851179" cy="943986"/>
              <a:chOff x="258675" y="665"/>
              <a:chExt cx="1758044" cy="1873022"/>
            </a:xfrm>
          </p:grpSpPr>
          <p:sp>
            <p:nvSpPr>
              <p:cNvPr id="30" name="Rechteck 29">
                <a:extLst>
                  <a:ext uri="{FF2B5EF4-FFF2-40B4-BE49-F238E27FC236}">
                    <a16:creationId xmlns:a16="http://schemas.microsoft.com/office/drawing/2014/main" id="{1963AF75-DA23-924B-D07D-F480B901699F}"/>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sp>
            <p:nvSpPr>
              <p:cNvPr id="31" name="Oval 30">
                <a:extLst>
                  <a:ext uri="{FF2B5EF4-FFF2-40B4-BE49-F238E27FC236}">
                    <a16:creationId xmlns:a16="http://schemas.microsoft.com/office/drawing/2014/main" id="{428F3F41-47B8-66B1-7E75-60ACCA0FA23E}"/>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grpSp>
      </p:grpSp>
      <p:grpSp>
        <p:nvGrpSpPr>
          <p:cNvPr id="48" name="Gruppieren 47">
            <a:extLst>
              <a:ext uri="{FF2B5EF4-FFF2-40B4-BE49-F238E27FC236}">
                <a16:creationId xmlns:a16="http://schemas.microsoft.com/office/drawing/2014/main" id="{727242E5-EDDD-9D9A-4D50-E81BA7B2017C}"/>
              </a:ext>
            </a:extLst>
          </p:cNvPr>
          <p:cNvGrpSpPr/>
          <p:nvPr/>
        </p:nvGrpSpPr>
        <p:grpSpPr>
          <a:xfrm>
            <a:off x="696000" y="1746892"/>
            <a:ext cx="10800001" cy="943987"/>
            <a:chOff x="695998" y="1634927"/>
            <a:chExt cx="10800001" cy="943986"/>
          </a:xfrm>
        </p:grpSpPr>
        <p:sp>
          <p:nvSpPr>
            <p:cNvPr id="7" name="Freihandform 6">
              <a:extLst>
                <a:ext uri="{FF2B5EF4-FFF2-40B4-BE49-F238E27FC236}">
                  <a16:creationId xmlns:a16="http://schemas.microsoft.com/office/drawing/2014/main" id="{1F54DE2E-C2BD-60D6-EB02-36E41A5DA13E}"/>
                </a:ext>
              </a:extLst>
            </p:cNvPr>
            <p:cNvSpPr/>
            <p:nvPr/>
          </p:nvSpPr>
          <p:spPr>
            <a:xfrm>
              <a:off x="1164920" y="1695634"/>
              <a:ext cx="10331079" cy="747662"/>
            </a:xfrm>
            <a:custGeom>
              <a:avLst/>
              <a:gdLst>
                <a:gd name="connsiteX0" fmla="*/ 0 w 10879751"/>
                <a:gd name="connsiteY0" fmla="*/ 0 h 747662"/>
                <a:gd name="connsiteX1" fmla="*/ 10879751 w 10879751"/>
                <a:gd name="connsiteY1" fmla="*/ 0 h 747662"/>
                <a:gd name="connsiteX2" fmla="*/ 10879751 w 10879751"/>
                <a:gd name="connsiteY2" fmla="*/ 747662 h 747662"/>
                <a:gd name="connsiteX3" fmla="*/ 0 w 10879751"/>
                <a:gd name="connsiteY3" fmla="*/ 747662 h 747662"/>
                <a:gd name="connsiteX4" fmla="*/ 0 w 10879751"/>
                <a:gd name="connsiteY4" fmla="*/ 0 h 74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751" h="747662">
                  <a:moveTo>
                    <a:pt x="0" y="0"/>
                  </a:moveTo>
                  <a:lnTo>
                    <a:pt x="10879751" y="0"/>
                  </a:lnTo>
                  <a:lnTo>
                    <a:pt x="10879751" y="747662"/>
                  </a:lnTo>
                  <a:lnTo>
                    <a:pt x="0" y="747662"/>
                  </a:lnTo>
                  <a:lnTo>
                    <a:pt x="0" y="0"/>
                  </a:lnTo>
                  <a:close/>
                </a:path>
              </a:pathLst>
            </a:custGeom>
            <a:solidFill>
              <a:schemeClr val="bg1">
                <a:lumMod val="9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27999" tIns="45720" rIns="45720" bIns="45720" numCol="1" spcCol="1270" anchor="ctr" anchorCtr="0">
              <a:noAutofit/>
            </a:bodyPr>
            <a:lstStyle/>
            <a:p>
              <a:pPr marL="0" lvl="0" indent="0" algn="l" defTabSz="800080">
                <a:lnSpc>
                  <a:spcPct val="90000"/>
                </a:lnSpc>
                <a:spcBef>
                  <a:spcPct val="0"/>
                </a:spcBef>
                <a:spcAft>
                  <a:spcPct val="35000"/>
                </a:spcAft>
                <a:buNone/>
              </a:pPr>
              <a:r>
                <a:rPr lang="de-DE" sz="1800" kern="1200">
                  <a:solidFill>
                    <a:schemeClr val="tx1"/>
                  </a:solidFill>
                  <a:latin typeface="Calibri" panose="020F0502020204030204" pitchFamily="34" charset="0"/>
                  <a:cs typeface="Calibri" panose="020F0502020204030204" pitchFamily="34" charset="0"/>
                </a:rPr>
                <a:t>  </a:t>
              </a:r>
            </a:p>
          </p:txBody>
        </p:sp>
        <p:grpSp>
          <p:nvGrpSpPr>
            <p:cNvPr id="26" name="Gruppieren 25">
              <a:extLst>
                <a:ext uri="{FF2B5EF4-FFF2-40B4-BE49-F238E27FC236}">
                  <a16:creationId xmlns:a16="http://schemas.microsoft.com/office/drawing/2014/main" id="{D71F8057-D182-17FA-36EF-1765ADA923A4}"/>
                </a:ext>
              </a:extLst>
            </p:cNvPr>
            <p:cNvGrpSpPr>
              <a:grpSpLocks noChangeAspect="1"/>
            </p:cNvGrpSpPr>
            <p:nvPr/>
          </p:nvGrpSpPr>
          <p:grpSpPr>
            <a:xfrm>
              <a:off x="695998" y="1634927"/>
              <a:ext cx="851179" cy="943986"/>
              <a:chOff x="258675" y="665"/>
              <a:chExt cx="1758044" cy="1873022"/>
            </a:xfrm>
          </p:grpSpPr>
          <p:sp>
            <p:nvSpPr>
              <p:cNvPr id="27" name="Rechteck 26">
                <a:extLst>
                  <a:ext uri="{FF2B5EF4-FFF2-40B4-BE49-F238E27FC236}">
                    <a16:creationId xmlns:a16="http://schemas.microsoft.com/office/drawing/2014/main" id="{F1042C19-C068-DAF0-C184-30B46E48B656}"/>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sp>
            <p:nvSpPr>
              <p:cNvPr id="28" name="Oval 27">
                <a:extLst>
                  <a:ext uri="{FF2B5EF4-FFF2-40B4-BE49-F238E27FC236}">
                    <a16:creationId xmlns:a16="http://schemas.microsoft.com/office/drawing/2014/main" id="{B45F46C5-2654-F951-F885-C56794B44FFB}"/>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latin typeface="Calibri" panose="020F0502020204030204" pitchFamily="34" charset="0"/>
                  <a:cs typeface="Calibri" panose="020F0502020204030204" pitchFamily="34" charset="0"/>
                </a:endParaRPr>
              </a:p>
            </p:txBody>
          </p:sp>
        </p:grpSp>
      </p:grpSp>
      <p:sp>
        <p:nvSpPr>
          <p:cNvPr id="3" name="Textplatzhalter 11">
            <a:extLst>
              <a:ext uri="{FF2B5EF4-FFF2-40B4-BE49-F238E27FC236}">
                <a16:creationId xmlns:a16="http://schemas.microsoft.com/office/drawing/2014/main" id="{E9493129-4A43-CCF8-D4BB-77E0A4EA6067}"/>
              </a:ext>
            </a:extLst>
          </p:cNvPr>
          <p:cNvSpPr>
            <a:spLocks noGrp="1"/>
          </p:cNvSpPr>
          <p:nvPr>
            <p:ph type="body" sz="quarter" idx="13" hasCustomPrompt="1"/>
          </p:nvPr>
        </p:nvSpPr>
        <p:spPr>
          <a:xfrm>
            <a:off x="2105235" y="1944681"/>
            <a:ext cx="2357437" cy="463550"/>
          </a:xfrm>
        </p:spPr>
        <p:txBody>
          <a:bodyPr anchor="ctr"/>
          <a:lstStyle>
            <a:lvl1pPr marL="0" indent="0" algn="l">
              <a:buNone/>
              <a:defRPr/>
            </a:lvl1pPr>
          </a:lstStyle>
          <a:p>
            <a:pPr lvl="0"/>
            <a:r>
              <a:rPr lang="de-DE"/>
              <a:t>Text</a:t>
            </a:r>
          </a:p>
        </p:txBody>
      </p:sp>
      <p:sp>
        <p:nvSpPr>
          <p:cNvPr id="6" name="Textplatzhalter 11">
            <a:extLst>
              <a:ext uri="{FF2B5EF4-FFF2-40B4-BE49-F238E27FC236}">
                <a16:creationId xmlns:a16="http://schemas.microsoft.com/office/drawing/2014/main" id="{8355C0C9-4CB7-B661-EFED-4FDC5F0D93DE}"/>
              </a:ext>
            </a:extLst>
          </p:cNvPr>
          <p:cNvSpPr>
            <a:spLocks noGrp="1"/>
          </p:cNvSpPr>
          <p:nvPr>
            <p:ph type="body" sz="quarter" idx="14" hasCustomPrompt="1"/>
          </p:nvPr>
        </p:nvSpPr>
        <p:spPr>
          <a:xfrm>
            <a:off x="2105236" y="3105516"/>
            <a:ext cx="2357437" cy="463550"/>
          </a:xfrm>
        </p:spPr>
        <p:txBody>
          <a:bodyPr anchor="ctr"/>
          <a:lstStyle>
            <a:lvl1pPr marL="0" indent="0" algn="l">
              <a:buNone/>
              <a:defRPr/>
            </a:lvl1pPr>
          </a:lstStyle>
          <a:p>
            <a:pPr lvl="0"/>
            <a:r>
              <a:rPr lang="de-DE"/>
              <a:t>Text</a:t>
            </a:r>
          </a:p>
        </p:txBody>
      </p:sp>
      <p:sp>
        <p:nvSpPr>
          <p:cNvPr id="8" name="Textplatzhalter 11">
            <a:extLst>
              <a:ext uri="{FF2B5EF4-FFF2-40B4-BE49-F238E27FC236}">
                <a16:creationId xmlns:a16="http://schemas.microsoft.com/office/drawing/2014/main" id="{47DF8A18-4BC7-8994-FB13-A0A36A80B24F}"/>
              </a:ext>
            </a:extLst>
          </p:cNvPr>
          <p:cNvSpPr>
            <a:spLocks noGrp="1"/>
          </p:cNvSpPr>
          <p:nvPr>
            <p:ph type="body" sz="quarter" idx="15" hasCustomPrompt="1"/>
          </p:nvPr>
        </p:nvSpPr>
        <p:spPr>
          <a:xfrm>
            <a:off x="2105236" y="4261914"/>
            <a:ext cx="2357437" cy="463550"/>
          </a:xfrm>
        </p:spPr>
        <p:txBody>
          <a:bodyPr anchor="ctr"/>
          <a:lstStyle>
            <a:lvl1pPr marL="0" indent="0" algn="l">
              <a:buNone/>
              <a:defRPr/>
            </a:lvl1pPr>
          </a:lstStyle>
          <a:p>
            <a:pPr lvl="0"/>
            <a:r>
              <a:rPr lang="de-DE"/>
              <a:t>Text</a:t>
            </a:r>
          </a:p>
        </p:txBody>
      </p:sp>
      <p:sp>
        <p:nvSpPr>
          <p:cNvPr id="9" name="Textplatzhalter 11">
            <a:extLst>
              <a:ext uri="{FF2B5EF4-FFF2-40B4-BE49-F238E27FC236}">
                <a16:creationId xmlns:a16="http://schemas.microsoft.com/office/drawing/2014/main" id="{7689FCC0-91F7-D0F0-DF66-9142D125DFA1}"/>
              </a:ext>
            </a:extLst>
          </p:cNvPr>
          <p:cNvSpPr>
            <a:spLocks noGrp="1"/>
          </p:cNvSpPr>
          <p:nvPr>
            <p:ph type="body" sz="quarter" idx="16" hasCustomPrompt="1"/>
          </p:nvPr>
        </p:nvSpPr>
        <p:spPr>
          <a:xfrm>
            <a:off x="2105236" y="5417235"/>
            <a:ext cx="2357437" cy="463550"/>
          </a:xfrm>
        </p:spPr>
        <p:txBody>
          <a:bodyPr anchor="ctr"/>
          <a:lstStyle>
            <a:lvl1pPr marL="0" indent="0" algn="l">
              <a:buNone/>
              <a:defRPr/>
            </a:lvl1pPr>
          </a:lstStyle>
          <a:p>
            <a:pPr lvl="0"/>
            <a:r>
              <a:rPr lang="de-DE"/>
              <a:t>Text</a:t>
            </a:r>
          </a:p>
        </p:txBody>
      </p:sp>
    </p:spTree>
    <p:extLst>
      <p:ext uri="{BB962C8B-B14F-4D97-AF65-F5344CB8AC3E}">
        <p14:creationId xmlns:p14="http://schemas.microsoft.com/office/powerpoint/2010/main" val="32873353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Aufzählung 6">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8" name="Gruppieren 7">
            <a:extLst>
              <a:ext uri="{FF2B5EF4-FFF2-40B4-BE49-F238E27FC236}">
                <a16:creationId xmlns:a16="http://schemas.microsoft.com/office/drawing/2014/main" id="{068043FD-8739-7404-F021-7B8648CB712A}"/>
              </a:ext>
            </a:extLst>
          </p:cNvPr>
          <p:cNvGrpSpPr>
            <a:grpSpLocks noChangeAspect="1"/>
          </p:cNvGrpSpPr>
          <p:nvPr/>
        </p:nvGrpSpPr>
        <p:grpSpPr>
          <a:xfrm>
            <a:off x="4164648" y="1930204"/>
            <a:ext cx="3862704" cy="3866399"/>
            <a:chOff x="2568576" y="411163"/>
            <a:chExt cx="1660525" cy="1662113"/>
          </a:xfrm>
        </p:grpSpPr>
        <p:sp>
          <p:nvSpPr>
            <p:cNvPr id="2" name="Freeform 217">
              <a:extLst>
                <a:ext uri="{FF2B5EF4-FFF2-40B4-BE49-F238E27FC236}">
                  <a16:creationId xmlns:a16="http://schemas.microsoft.com/office/drawing/2014/main" id="{CC2666A4-0306-D4D1-1311-10F08421C4C1}"/>
                </a:ext>
                <a:ext uri="{C183D7F6-B498-43B3-948B-1728B52AA6E4}">
                  <adec:decorative xmlns:adec="http://schemas.microsoft.com/office/drawing/2017/decorative" val="1"/>
                </a:ext>
              </a:extLst>
            </p:cNvPr>
            <p:cNvSpPr>
              <a:spLocks/>
            </p:cNvSpPr>
            <p:nvPr/>
          </p:nvSpPr>
          <p:spPr bwMode="auto">
            <a:xfrm>
              <a:off x="3149601" y="1265238"/>
              <a:ext cx="1079500" cy="808038"/>
            </a:xfrm>
            <a:custGeom>
              <a:avLst/>
              <a:gdLst>
                <a:gd name="T0" fmla="*/ 268 w 340"/>
                <a:gd name="T1" fmla="*/ 0 h 255"/>
                <a:gd name="T2" fmla="*/ 273 w 340"/>
                <a:gd name="T3" fmla="*/ 24 h 255"/>
                <a:gd name="T4" fmla="*/ 213 w 340"/>
                <a:gd name="T5" fmla="*/ 84 h 255"/>
                <a:gd name="T6" fmla="*/ 153 w 340"/>
                <a:gd name="T7" fmla="*/ 24 h 255"/>
                <a:gd name="T8" fmla="*/ 158 w 340"/>
                <a:gd name="T9" fmla="*/ 0 h 255"/>
                <a:gd name="T10" fmla="*/ 86 w 340"/>
                <a:gd name="T11" fmla="*/ 0 h 255"/>
                <a:gd name="T12" fmla="*/ 86 w 340"/>
                <a:gd name="T13" fmla="*/ 99 h 255"/>
                <a:gd name="T14" fmla="*/ 48 w 340"/>
                <a:gd name="T15" fmla="*/ 80 h 255"/>
                <a:gd name="T16" fmla="*/ 0 w 340"/>
                <a:gd name="T17" fmla="*/ 127 h 255"/>
                <a:gd name="T18" fmla="*/ 48 w 340"/>
                <a:gd name="T19" fmla="*/ 175 h 255"/>
                <a:gd name="T20" fmla="*/ 86 w 340"/>
                <a:gd name="T21" fmla="*/ 155 h 255"/>
                <a:gd name="T22" fmla="*/ 86 w 340"/>
                <a:gd name="T23" fmla="*/ 255 h 255"/>
                <a:gd name="T24" fmla="*/ 340 w 340"/>
                <a:gd name="T25" fmla="*/ 255 h 255"/>
                <a:gd name="T26" fmla="*/ 340 w 340"/>
                <a:gd name="T27" fmla="*/ 0 h 255"/>
                <a:gd name="T28" fmla="*/ 268 w 340"/>
                <a:gd name="T29"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 h="255">
                  <a:moveTo>
                    <a:pt x="268" y="0"/>
                  </a:moveTo>
                  <a:cubicBezTo>
                    <a:pt x="271" y="8"/>
                    <a:pt x="273" y="16"/>
                    <a:pt x="273" y="24"/>
                  </a:cubicBezTo>
                  <a:cubicBezTo>
                    <a:pt x="273" y="57"/>
                    <a:pt x="246" y="84"/>
                    <a:pt x="213" y="84"/>
                  </a:cubicBezTo>
                  <a:cubicBezTo>
                    <a:pt x="180" y="84"/>
                    <a:pt x="153" y="57"/>
                    <a:pt x="153" y="24"/>
                  </a:cubicBezTo>
                  <a:cubicBezTo>
                    <a:pt x="153" y="16"/>
                    <a:pt x="155" y="8"/>
                    <a:pt x="158" y="0"/>
                  </a:cubicBezTo>
                  <a:cubicBezTo>
                    <a:pt x="86" y="0"/>
                    <a:pt x="86" y="0"/>
                    <a:pt x="86" y="0"/>
                  </a:cubicBezTo>
                  <a:cubicBezTo>
                    <a:pt x="86" y="99"/>
                    <a:pt x="86" y="99"/>
                    <a:pt x="86" y="99"/>
                  </a:cubicBezTo>
                  <a:cubicBezTo>
                    <a:pt x="77" y="88"/>
                    <a:pt x="64" y="80"/>
                    <a:pt x="48" y="80"/>
                  </a:cubicBezTo>
                  <a:cubicBezTo>
                    <a:pt x="22" y="80"/>
                    <a:pt x="0" y="101"/>
                    <a:pt x="0" y="127"/>
                  </a:cubicBezTo>
                  <a:cubicBezTo>
                    <a:pt x="0" y="154"/>
                    <a:pt x="22" y="175"/>
                    <a:pt x="48" y="175"/>
                  </a:cubicBezTo>
                  <a:cubicBezTo>
                    <a:pt x="64" y="175"/>
                    <a:pt x="77" y="167"/>
                    <a:pt x="86" y="155"/>
                  </a:cubicBezTo>
                  <a:cubicBezTo>
                    <a:pt x="86" y="255"/>
                    <a:pt x="86" y="255"/>
                    <a:pt x="86" y="255"/>
                  </a:cubicBezTo>
                  <a:cubicBezTo>
                    <a:pt x="340" y="255"/>
                    <a:pt x="340" y="255"/>
                    <a:pt x="340" y="255"/>
                  </a:cubicBezTo>
                  <a:cubicBezTo>
                    <a:pt x="340" y="0"/>
                    <a:pt x="340" y="0"/>
                    <a:pt x="340" y="0"/>
                  </a:cubicBezTo>
                  <a:lnTo>
                    <a:pt x="268" y="0"/>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218">
              <a:extLst>
                <a:ext uri="{FF2B5EF4-FFF2-40B4-BE49-F238E27FC236}">
                  <a16:creationId xmlns:a16="http://schemas.microsoft.com/office/drawing/2014/main" id="{9213048C-6A4B-96E4-1E33-EB41B177C4FB}"/>
                </a:ext>
                <a:ext uri="{C183D7F6-B498-43B3-948B-1728B52AA6E4}">
                  <adec:decorative xmlns:adec="http://schemas.microsoft.com/office/drawing/2017/decorative" val="1"/>
                </a:ext>
              </a:extLst>
            </p:cNvPr>
            <p:cNvSpPr>
              <a:spLocks/>
            </p:cNvSpPr>
            <p:nvPr/>
          </p:nvSpPr>
          <p:spPr bwMode="auto">
            <a:xfrm>
              <a:off x="2568576" y="411163"/>
              <a:ext cx="1082675" cy="809625"/>
            </a:xfrm>
            <a:custGeom>
              <a:avLst/>
              <a:gdLst>
                <a:gd name="T0" fmla="*/ 293 w 341"/>
                <a:gd name="T1" fmla="*/ 80 h 255"/>
                <a:gd name="T2" fmla="*/ 254 w 341"/>
                <a:gd name="T3" fmla="*/ 100 h 255"/>
                <a:gd name="T4" fmla="*/ 254 w 341"/>
                <a:gd name="T5" fmla="*/ 0 h 255"/>
                <a:gd name="T6" fmla="*/ 0 w 341"/>
                <a:gd name="T7" fmla="*/ 0 h 255"/>
                <a:gd name="T8" fmla="*/ 0 w 341"/>
                <a:gd name="T9" fmla="*/ 255 h 255"/>
                <a:gd name="T10" fmla="*/ 73 w 341"/>
                <a:gd name="T11" fmla="*/ 255 h 255"/>
                <a:gd name="T12" fmla="*/ 67 w 341"/>
                <a:gd name="T13" fmla="*/ 230 h 255"/>
                <a:gd name="T14" fmla="*/ 127 w 341"/>
                <a:gd name="T15" fmla="*/ 170 h 255"/>
                <a:gd name="T16" fmla="*/ 187 w 341"/>
                <a:gd name="T17" fmla="*/ 230 h 255"/>
                <a:gd name="T18" fmla="*/ 182 w 341"/>
                <a:gd name="T19" fmla="*/ 255 h 255"/>
                <a:gd name="T20" fmla="*/ 254 w 341"/>
                <a:gd name="T21" fmla="*/ 255 h 255"/>
                <a:gd name="T22" fmla="*/ 254 w 341"/>
                <a:gd name="T23" fmla="*/ 155 h 255"/>
                <a:gd name="T24" fmla="*/ 293 w 341"/>
                <a:gd name="T25" fmla="*/ 175 h 255"/>
                <a:gd name="T26" fmla="*/ 341 w 341"/>
                <a:gd name="T27" fmla="*/ 127 h 255"/>
                <a:gd name="T28" fmla="*/ 293 w 341"/>
                <a:gd name="T29" fmla="*/ 8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1" h="255">
                  <a:moveTo>
                    <a:pt x="293" y="80"/>
                  </a:moveTo>
                  <a:cubicBezTo>
                    <a:pt x="277" y="80"/>
                    <a:pt x="263" y="88"/>
                    <a:pt x="254" y="100"/>
                  </a:cubicBezTo>
                  <a:cubicBezTo>
                    <a:pt x="254" y="0"/>
                    <a:pt x="254" y="0"/>
                    <a:pt x="254" y="0"/>
                  </a:cubicBezTo>
                  <a:cubicBezTo>
                    <a:pt x="0" y="0"/>
                    <a:pt x="0" y="0"/>
                    <a:pt x="0" y="0"/>
                  </a:cubicBezTo>
                  <a:cubicBezTo>
                    <a:pt x="0" y="255"/>
                    <a:pt x="0" y="255"/>
                    <a:pt x="0" y="255"/>
                  </a:cubicBezTo>
                  <a:cubicBezTo>
                    <a:pt x="73" y="255"/>
                    <a:pt x="73" y="255"/>
                    <a:pt x="73" y="255"/>
                  </a:cubicBezTo>
                  <a:cubicBezTo>
                    <a:pt x="69" y="247"/>
                    <a:pt x="67" y="239"/>
                    <a:pt x="67" y="230"/>
                  </a:cubicBezTo>
                  <a:cubicBezTo>
                    <a:pt x="67" y="197"/>
                    <a:pt x="94" y="170"/>
                    <a:pt x="127" y="170"/>
                  </a:cubicBezTo>
                  <a:cubicBezTo>
                    <a:pt x="160" y="170"/>
                    <a:pt x="187" y="197"/>
                    <a:pt x="187" y="230"/>
                  </a:cubicBezTo>
                  <a:cubicBezTo>
                    <a:pt x="187" y="239"/>
                    <a:pt x="185" y="247"/>
                    <a:pt x="182" y="255"/>
                  </a:cubicBezTo>
                  <a:cubicBezTo>
                    <a:pt x="254" y="255"/>
                    <a:pt x="254" y="255"/>
                    <a:pt x="254" y="255"/>
                  </a:cubicBezTo>
                  <a:cubicBezTo>
                    <a:pt x="254" y="155"/>
                    <a:pt x="254" y="155"/>
                    <a:pt x="254" y="155"/>
                  </a:cubicBezTo>
                  <a:cubicBezTo>
                    <a:pt x="263" y="167"/>
                    <a:pt x="277" y="175"/>
                    <a:pt x="293" y="175"/>
                  </a:cubicBezTo>
                  <a:cubicBezTo>
                    <a:pt x="319" y="175"/>
                    <a:pt x="341" y="154"/>
                    <a:pt x="341" y="127"/>
                  </a:cubicBezTo>
                  <a:cubicBezTo>
                    <a:pt x="341" y="101"/>
                    <a:pt x="319" y="80"/>
                    <a:pt x="293" y="80"/>
                  </a:cubicBez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219">
              <a:extLst>
                <a:ext uri="{FF2B5EF4-FFF2-40B4-BE49-F238E27FC236}">
                  <a16:creationId xmlns:a16="http://schemas.microsoft.com/office/drawing/2014/main" id="{C9D74B4A-2303-6697-AFAE-FDFFE489301B}"/>
                </a:ext>
                <a:ext uri="{C183D7F6-B498-43B3-948B-1728B52AA6E4}">
                  <adec:decorative xmlns:adec="http://schemas.microsoft.com/office/drawing/2017/decorative" val="1"/>
                </a:ext>
              </a:extLst>
            </p:cNvPr>
            <p:cNvSpPr>
              <a:spLocks/>
            </p:cNvSpPr>
            <p:nvPr/>
          </p:nvSpPr>
          <p:spPr bwMode="auto">
            <a:xfrm>
              <a:off x="3422651" y="411163"/>
              <a:ext cx="806450" cy="1081088"/>
            </a:xfrm>
            <a:custGeom>
              <a:avLst/>
              <a:gdLst>
                <a:gd name="T0" fmla="*/ 254 w 254"/>
                <a:gd name="T1" fmla="*/ 0 h 341"/>
                <a:gd name="T2" fmla="*/ 0 w 254"/>
                <a:gd name="T3" fmla="*/ 0 h 341"/>
                <a:gd name="T4" fmla="*/ 0 w 254"/>
                <a:gd name="T5" fmla="*/ 73 h 341"/>
                <a:gd name="T6" fmla="*/ 24 w 254"/>
                <a:gd name="T7" fmla="*/ 68 h 341"/>
                <a:gd name="T8" fmla="*/ 84 w 254"/>
                <a:gd name="T9" fmla="*/ 127 h 341"/>
                <a:gd name="T10" fmla="*/ 24 w 254"/>
                <a:gd name="T11" fmla="*/ 187 h 341"/>
                <a:gd name="T12" fmla="*/ 0 w 254"/>
                <a:gd name="T13" fmla="*/ 182 h 341"/>
                <a:gd name="T14" fmla="*/ 0 w 254"/>
                <a:gd name="T15" fmla="*/ 255 h 341"/>
                <a:gd name="T16" fmla="*/ 100 w 254"/>
                <a:gd name="T17" fmla="*/ 255 h 341"/>
                <a:gd name="T18" fmla="*/ 80 w 254"/>
                <a:gd name="T19" fmla="*/ 293 h 341"/>
                <a:gd name="T20" fmla="*/ 127 w 254"/>
                <a:gd name="T21" fmla="*/ 341 h 341"/>
                <a:gd name="T22" fmla="*/ 175 w 254"/>
                <a:gd name="T23" fmla="*/ 293 h 341"/>
                <a:gd name="T24" fmla="*/ 155 w 254"/>
                <a:gd name="T25" fmla="*/ 255 h 341"/>
                <a:gd name="T26" fmla="*/ 254 w 254"/>
                <a:gd name="T27" fmla="*/ 255 h 341"/>
                <a:gd name="T28" fmla="*/ 254 w 254"/>
                <a:gd name="T2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4" h="341">
                  <a:moveTo>
                    <a:pt x="254" y="0"/>
                  </a:moveTo>
                  <a:cubicBezTo>
                    <a:pt x="0" y="0"/>
                    <a:pt x="0" y="0"/>
                    <a:pt x="0" y="0"/>
                  </a:cubicBezTo>
                  <a:cubicBezTo>
                    <a:pt x="0" y="73"/>
                    <a:pt x="0" y="73"/>
                    <a:pt x="0" y="73"/>
                  </a:cubicBezTo>
                  <a:cubicBezTo>
                    <a:pt x="7" y="69"/>
                    <a:pt x="16" y="68"/>
                    <a:pt x="24" y="68"/>
                  </a:cubicBezTo>
                  <a:cubicBezTo>
                    <a:pt x="57" y="68"/>
                    <a:pt x="84" y="94"/>
                    <a:pt x="84" y="127"/>
                  </a:cubicBezTo>
                  <a:cubicBezTo>
                    <a:pt x="84" y="161"/>
                    <a:pt x="57" y="187"/>
                    <a:pt x="24" y="187"/>
                  </a:cubicBezTo>
                  <a:cubicBezTo>
                    <a:pt x="16" y="187"/>
                    <a:pt x="7" y="186"/>
                    <a:pt x="0" y="182"/>
                  </a:cubicBezTo>
                  <a:cubicBezTo>
                    <a:pt x="0" y="255"/>
                    <a:pt x="0" y="255"/>
                    <a:pt x="0" y="255"/>
                  </a:cubicBezTo>
                  <a:cubicBezTo>
                    <a:pt x="100" y="255"/>
                    <a:pt x="100" y="255"/>
                    <a:pt x="100" y="255"/>
                  </a:cubicBezTo>
                  <a:cubicBezTo>
                    <a:pt x="88" y="263"/>
                    <a:pt x="80" y="277"/>
                    <a:pt x="80" y="293"/>
                  </a:cubicBezTo>
                  <a:cubicBezTo>
                    <a:pt x="80" y="320"/>
                    <a:pt x="101" y="341"/>
                    <a:pt x="127" y="341"/>
                  </a:cubicBezTo>
                  <a:cubicBezTo>
                    <a:pt x="153" y="341"/>
                    <a:pt x="175" y="320"/>
                    <a:pt x="175" y="293"/>
                  </a:cubicBezTo>
                  <a:cubicBezTo>
                    <a:pt x="175" y="277"/>
                    <a:pt x="167" y="263"/>
                    <a:pt x="155" y="255"/>
                  </a:cubicBezTo>
                  <a:cubicBezTo>
                    <a:pt x="254" y="255"/>
                    <a:pt x="254" y="255"/>
                    <a:pt x="254" y="255"/>
                  </a:cubicBezTo>
                  <a:lnTo>
                    <a:pt x="254" y="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220">
              <a:extLst>
                <a:ext uri="{FF2B5EF4-FFF2-40B4-BE49-F238E27FC236}">
                  <a16:creationId xmlns:a16="http://schemas.microsoft.com/office/drawing/2014/main" id="{259D7113-B873-AB8D-FFE9-CE4EB784A7B2}"/>
                </a:ext>
                <a:ext uri="{C183D7F6-B498-43B3-948B-1728B52AA6E4}">
                  <adec:decorative xmlns:adec="http://schemas.microsoft.com/office/drawing/2017/decorative" val="1"/>
                </a:ext>
              </a:extLst>
            </p:cNvPr>
            <p:cNvSpPr>
              <a:spLocks/>
            </p:cNvSpPr>
            <p:nvPr/>
          </p:nvSpPr>
          <p:spPr bwMode="auto">
            <a:xfrm>
              <a:off x="2568576" y="992188"/>
              <a:ext cx="806450" cy="1081088"/>
            </a:xfrm>
            <a:custGeom>
              <a:avLst/>
              <a:gdLst>
                <a:gd name="T0" fmla="*/ 231 w 254"/>
                <a:gd name="T1" fmla="*/ 154 h 341"/>
                <a:gd name="T2" fmla="*/ 254 w 254"/>
                <a:gd name="T3" fmla="*/ 158 h 341"/>
                <a:gd name="T4" fmla="*/ 254 w 254"/>
                <a:gd name="T5" fmla="*/ 86 h 341"/>
                <a:gd name="T6" fmla="*/ 154 w 254"/>
                <a:gd name="T7" fmla="*/ 86 h 341"/>
                <a:gd name="T8" fmla="*/ 175 w 254"/>
                <a:gd name="T9" fmla="*/ 47 h 341"/>
                <a:gd name="T10" fmla="*/ 127 w 254"/>
                <a:gd name="T11" fmla="*/ 0 h 341"/>
                <a:gd name="T12" fmla="*/ 80 w 254"/>
                <a:gd name="T13" fmla="*/ 47 h 341"/>
                <a:gd name="T14" fmla="*/ 100 w 254"/>
                <a:gd name="T15" fmla="*/ 86 h 341"/>
                <a:gd name="T16" fmla="*/ 0 w 254"/>
                <a:gd name="T17" fmla="*/ 86 h 341"/>
                <a:gd name="T18" fmla="*/ 0 w 254"/>
                <a:gd name="T19" fmla="*/ 341 h 341"/>
                <a:gd name="T20" fmla="*/ 254 w 254"/>
                <a:gd name="T21" fmla="*/ 341 h 341"/>
                <a:gd name="T22" fmla="*/ 254 w 254"/>
                <a:gd name="T23" fmla="*/ 268 h 341"/>
                <a:gd name="T24" fmla="*/ 231 w 254"/>
                <a:gd name="T25" fmla="*/ 273 h 341"/>
                <a:gd name="T26" fmla="*/ 171 w 254"/>
                <a:gd name="T27" fmla="*/ 213 h 341"/>
                <a:gd name="T28" fmla="*/ 231 w 254"/>
                <a:gd name="T29" fmla="*/ 15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4" h="341">
                  <a:moveTo>
                    <a:pt x="231" y="154"/>
                  </a:moveTo>
                  <a:cubicBezTo>
                    <a:pt x="239" y="154"/>
                    <a:pt x="247" y="155"/>
                    <a:pt x="254" y="158"/>
                  </a:cubicBezTo>
                  <a:cubicBezTo>
                    <a:pt x="254" y="86"/>
                    <a:pt x="254" y="86"/>
                    <a:pt x="254" y="86"/>
                  </a:cubicBezTo>
                  <a:cubicBezTo>
                    <a:pt x="154" y="86"/>
                    <a:pt x="154" y="86"/>
                    <a:pt x="154" y="86"/>
                  </a:cubicBezTo>
                  <a:cubicBezTo>
                    <a:pt x="167" y="78"/>
                    <a:pt x="175" y="63"/>
                    <a:pt x="175" y="47"/>
                  </a:cubicBezTo>
                  <a:cubicBezTo>
                    <a:pt x="175" y="21"/>
                    <a:pt x="153" y="0"/>
                    <a:pt x="127" y="0"/>
                  </a:cubicBezTo>
                  <a:cubicBezTo>
                    <a:pt x="101" y="0"/>
                    <a:pt x="80" y="21"/>
                    <a:pt x="80" y="47"/>
                  </a:cubicBezTo>
                  <a:cubicBezTo>
                    <a:pt x="80" y="63"/>
                    <a:pt x="88" y="78"/>
                    <a:pt x="100" y="86"/>
                  </a:cubicBezTo>
                  <a:cubicBezTo>
                    <a:pt x="0" y="86"/>
                    <a:pt x="0" y="86"/>
                    <a:pt x="0" y="86"/>
                  </a:cubicBezTo>
                  <a:cubicBezTo>
                    <a:pt x="0" y="341"/>
                    <a:pt x="0" y="341"/>
                    <a:pt x="0" y="341"/>
                  </a:cubicBezTo>
                  <a:cubicBezTo>
                    <a:pt x="254" y="341"/>
                    <a:pt x="254" y="341"/>
                    <a:pt x="254" y="341"/>
                  </a:cubicBezTo>
                  <a:cubicBezTo>
                    <a:pt x="254" y="268"/>
                    <a:pt x="254" y="268"/>
                    <a:pt x="254" y="268"/>
                  </a:cubicBezTo>
                  <a:cubicBezTo>
                    <a:pt x="247" y="272"/>
                    <a:pt x="239" y="273"/>
                    <a:pt x="231" y="273"/>
                  </a:cubicBezTo>
                  <a:cubicBezTo>
                    <a:pt x="198" y="273"/>
                    <a:pt x="171" y="246"/>
                    <a:pt x="171" y="213"/>
                  </a:cubicBezTo>
                  <a:cubicBezTo>
                    <a:pt x="171" y="180"/>
                    <a:pt x="198" y="154"/>
                    <a:pt x="231" y="154"/>
                  </a:cubicBez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9" name="Titel 8">
            <a:extLst>
              <a:ext uri="{FF2B5EF4-FFF2-40B4-BE49-F238E27FC236}">
                <a16:creationId xmlns:a16="http://schemas.microsoft.com/office/drawing/2014/main" id="{666997D1-5538-4ABF-D170-266FE053D46A}"/>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34152974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Aufzählung 7">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10" name="Gruppieren 9">
            <a:extLst>
              <a:ext uri="{FF2B5EF4-FFF2-40B4-BE49-F238E27FC236}">
                <a16:creationId xmlns:a16="http://schemas.microsoft.com/office/drawing/2014/main" id="{E1CE616A-E1BC-A4D6-CF7A-EFF8198BC0DB}"/>
              </a:ext>
            </a:extLst>
          </p:cNvPr>
          <p:cNvGrpSpPr/>
          <p:nvPr/>
        </p:nvGrpSpPr>
        <p:grpSpPr>
          <a:xfrm>
            <a:off x="3755708" y="1779272"/>
            <a:ext cx="4680584" cy="4328161"/>
            <a:chOff x="2390776" y="4491038"/>
            <a:chExt cx="2054225" cy="2062163"/>
          </a:xfrm>
        </p:grpSpPr>
        <p:sp>
          <p:nvSpPr>
            <p:cNvPr id="2" name="Freeform 246">
              <a:extLst>
                <a:ext uri="{FF2B5EF4-FFF2-40B4-BE49-F238E27FC236}">
                  <a16:creationId xmlns:a16="http://schemas.microsoft.com/office/drawing/2014/main" id="{91A12DFC-4DBF-9F4A-D607-39DAB77557CF}"/>
                </a:ext>
                <a:ext uri="{C183D7F6-B498-43B3-948B-1728B52AA6E4}">
                  <adec:decorative xmlns:adec="http://schemas.microsoft.com/office/drawing/2017/decorative" val="1"/>
                </a:ext>
              </a:extLst>
            </p:cNvPr>
            <p:cNvSpPr>
              <a:spLocks/>
            </p:cNvSpPr>
            <p:nvPr/>
          </p:nvSpPr>
          <p:spPr bwMode="auto">
            <a:xfrm>
              <a:off x="2390776" y="4491038"/>
              <a:ext cx="1000125" cy="1154113"/>
            </a:xfrm>
            <a:custGeom>
              <a:avLst/>
              <a:gdLst>
                <a:gd name="T0" fmla="*/ 0 w 630"/>
                <a:gd name="T1" fmla="*/ 182 h 727"/>
                <a:gd name="T2" fmla="*/ 0 w 630"/>
                <a:gd name="T3" fmla="*/ 546 h 727"/>
                <a:gd name="T4" fmla="*/ 314 w 630"/>
                <a:gd name="T5" fmla="*/ 727 h 727"/>
                <a:gd name="T6" fmla="*/ 630 w 630"/>
                <a:gd name="T7" fmla="*/ 546 h 727"/>
                <a:gd name="T8" fmla="*/ 630 w 630"/>
                <a:gd name="T9" fmla="*/ 182 h 727"/>
                <a:gd name="T10" fmla="*/ 314 w 630"/>
                <a:gd name="T11" fmla="*/ 0 h 727"/>
                <a:gd name="T12" fmla="*/ 0 w 630"/>
                <a:gd name="T13" fmla="*/ 182 h 727"/>
              </a:gdLst>
              <a:ahLst/>
              <a:cxnLst>
                <a:cxn ang="0">
                  <a:pos x="T0" y="T1"/>
                </a:cxn>
                <a:cxn ang="0">
                  <a:pos x="T2" y="T3"/>
                </a:cxn>
                <a:cxn ang="0">
                  <a:pos x="T4" y="T5"/>
                </a:cxn>
                <a:cxn ang="0">
                  <a:pos x="T6" y="T7"/>
                </a:cxn>
                <a:cxn ang="0">
                  <a:pos x="T8" y="T9"/>
                </a:cxn>
                <a:cxn ang="0">
                  <a:pos x="T10" y="T11"/>
                </a:cxn>
                <a:cxn ang="0">
                  <a:pos x="T12" y="T13"/>
                </a:cxn>
              </a:cxnLst>
              <a:rect l="0" t="0" r="r" b="b"/>
              <a:pathLst>
                <a:path w="630" h="727">
                  <a:moveTo>
                    <a:pt x="0" y="182"/>
                  </a:moveTo>
                  <a:lnTo>
                    <a:pt x="0" y="546"/>
                  </a:lnTo>
                  <a:lnTo>
                    <a:pt x="314" y="727"/>
                  </a:lnTo>
                  <a:lnTo>
                    <a:pt x="630" y="546"/>
                  </a:lnTo>
                  <a:lnTo>
                    <a:pt x="630" y="182"/>
                  </a:lnTo>
                  <a:lnTo>
                    <a:pt x="314" y="0"/>
                  </a:lnTo>
                  <a:lnTo>
                    <a:pt x="0" y="182"/>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247">
              <a:extLst>
                <a:ext uri="{FF2B5EF4-FFF2-40B4-BE49-F238E27FC236}">
                  <a16:creationId xmlns:a16="http://schemas.microsoft.com/office/drawing/2014/main" id="{96948CBE-3E53-D334-31A7-E891DC469C1B}"/>
                </a:ext>
                <a:ext uri="{C183D7F6-B498-43B3-948B-1728B52AA6E4}">
                  <adec:decorative xmlns:adec="http://schemas.microsoft.com/office/drawing/2017/decorative" val="1"/>
                </a:ext>
              </a:extLst>
            </p:cNvPr>
            <p:cNvSpPr>
              <a:spLocks/>
            </p:cNvSpPr>
            <p:nvPr/>
          </p:nvSpPr>
          <p:spPr bwMode="auto">
            <a:xfrm>
              <a:off x="2917826" y="5395913"/>
              <a:ext cx="1000125" cy="1157288"/>
            </a:xfrm>
            <a:custGeom>
              <a:avLst/>
              <a:gdLst>
                <a:gd name="T0" fmla="*/ 0 w 630"/>
                <a:gd name="T1" fmla="*/ 181 h 729"/>
                <a:gd name="T2" fmla="*/ 0 w 630"/>
                <a:gd name="T3" fmla="*/ 545 h 729"/>
                <a:gd name="T4" fmla="*/ 314 w 630"/>
                <a:gd name="T5" fmla="*/ 729 h 729"/>
                <a:gd name="T6" fmla="*/ 630 w 630"/>
                <a:gd name="T7" fmla="*/ 545 h 729"/>
                <a:gd name="T8" fmla="*/ 630 w 630"/>
                <a:gd name="T9" fmla="*/ 181 h 729"/>
                <a:gd name="T10" fmla="*/ 314 w 630"/>
                <a:gd name="T11" fmla="*/ 0 h 729"/>
                <a:gd name="T12" fmla="*/ 0 w 630"/>
                <a:gd name="T13" fmla="*/ 181 h 729"/>
              </a:gdLst>
              <a:ahLst/>
              <a:cxnLst>
                <a:cxn ang="0">
                  <a:pos x="T0" y="T1"/>
                </a:cxn>
                <a:cxn ang="0">
                  <a:pos x="T2" y="T3"/>
                </a:cxn>
                <a:cxn ang="0">
                  <a:pos x="T4" y="T5"/>
                </a:cxn>
                <a:cxn ang="0">
                  <a:pos x="T6" y="T7"/>
                </a:cxn>
                <a:cxn ang="0">
                  <a:pos x="T8" y="T9"/>
                </a:cxn>
                <a:cxn ang="0">
                  <a:pos x="T10" y="T11"/>
                </a:cxn>
                <a:cxn ang="0">
                  <a:pos x="T12" y="T13"/>
                </a:cxn>
              </a:cxnLst>
              <a:rect l="0" t="0" r="r" b="b"/>
              <a:pathLst>
                <a:path w="630" h="729">
                  <a:moveTo>
                    <a:pt x="0" y="181"/>
                  </a:moveTo>
                  <a:lnTo>
                    <a:pt x="0" y="545"/>
                  </a:lnTo>
                  <a:lnTo>
                    <a:pt x="314" y="729"/>
                  </a:lnTo>
                  <a:lnTo>
                    <a:pt x="630" y="545"/>
                  </a:lnTo>
                  <a:lnTo>
                    <a:pt x="630" y="181"/>
                  </a:lnTo>
                  <a:lnTo>
                    <a:pt x="314" y="0"/>
                  </a:lnTo>
                  <a:lnTo>
                    <a:pt x="0" y="181"/>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248">
              <a:extLst>
                <a:ext uri="{FF2B5EF4-FFF2-40B4-BE49-F238E27FC236}">
                  <a16:creationId xmlns:a16="http://schemas.microsoft.com/office/drawing/2014/main" id="{69B0E9DE-5333-DAE9-2AB5-1477166A2F99}"/>
                </a:ext>
                <a:ext uri="{C183D7F6-B498-43B3-948B-1728B52AA6E4}">
                  <adec:decorative xmlns:adec="http://schemas.microsoft.com/office/drawing/2017/decorative" val="1"/>
                </a:ext>
              </a:extLst>
            </p:cNvPr>
            <p:cNvSpPr>
              <a:spLocks/>
            </p:cNvSpPr>
            <p:nvPr/>
          </p:nvSpPr>
          <p:spPr bwMode="auto">
            <a:xfrm>
              <a:off x="3444876" y="4491038"/>
              <a:ext cx="1000125" cy="1154113"/>
            </a:xfrm>
            <a:custGeom>
              <a:avLst/>
              <a:gdLst>
                <a:gd name="T0" fmla="*/ 0 w 630"/>
                <a:gd name="T1" fmla="*/ 182 h 727"/>
                <a:gd name="T2" fmla="*/ 0 w 630"/>
                <a:gd name="T3" fmla="*/ 546 h 727"/>
                <a:gd name="T4" fmla="*/ 314 w 630"/>
                <a:gd name="T5" fmla="*/ 727 h 727"/>
                <a:gd name="T6" fmla="*/ 630 w 630"/>
                <a:gd name="T7" fmla="*/ 546 h 727"/>
                <a:gd name="T8" fmla="*/ 630 w 630"/>
                <a:gd name="T9" fmla="*/ 182 h 727"/>
                <a:gd name="T10" fmla="*/ 314 w 630"/>
                <a:gd name="T11" fmla="*/ 0 h 727"/>
                <a:gd name="T12" fmla="*/ 0 w 630"/>
                <a:gd name="T13" fmla="*/ 182 h 727"/>
              </a:gdLst>
              <a:ahLst/>
              <a:cxnLst>
                <a:cxn ang="0">
                  <a:pos x="T0" y="T1"/>
                </a:cxn>
                <a:cxn ang="0">
                  <a:pos x="T2" y="T3"/>
                </a:cxn>
                <a:cxn ang="0">
                  <a:pos x="T4" y="T5"/>
                </a:cxn>
                <a:cxn ang="0">
                  <a:pos x="T6" y="T7"/>
                </a:cxn>
                <a:cxn ang="0">
                  <a:pos x="T8" y="T9"/>
                </a:cxn>
                <a:cxn ang="0">
                  <a:pos x="T10" y="T11"/>
                </a:cxn>
                <a:cxn ang="0">
                  <a:pos x="T12" y="T13"/>
                </a:cxn>
              </a:cxnLst>
              <a:rect l="0" t="0" r="r" b="b"/>
              <a:pathLst>
                <a:path w="630" h="727">
                  <a:moveTo>
                    <a:pt x="0" y="182"/>
                  </a:moveTo>
                  <a:lnTo>
                    <a:pt x="0" y="546"/>
                  </a:lnTo>
                  <a:lnTo>
                    <a:pt x="314" y="727"/>
                  </a:lnTo>
                  <a:lnTo>
                    <a:pt x="630" y="546"/>
                  </a:lnTo>
                  <a:lnTo>
                    <a:pt x="630" y="182"/>
                  </a:lnTo>
                  <a:lnTo>
                    <a:pt x="314" y="0"/>
                  </a:lnTo>
                  <a:lnTo>
                    <a:pt x="0" y="182"/>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249">
              <a:extLst>
                <a:ext uri="{FF2B5EF4-FFF2-40B4-BE49-F238E27FC236}">
                  <a16:creationId xmlns:a16="http://schemas.microsoft.com/office/drawing/2014/main" id="{50E7A722-BDBE-D03A-F51A-E3FDB00FBED9}"/>
                </a:ext>
                <a:ext uri="{C183D7F6-B498-43B3-948B-1728B52AA6E4}">
                  <adec:decorative xmlns:adec="http://schemas.microsoft.com/office/drawing/2017/decorative" val="1"/>
                </a:ext>
              </a:extLst>
            </p:cNvPr>
            <p:cNvSpPr>
              <a:spLocks/>
            </p:cNvSpPr>
            <p:nvPr/>
          </p:nvSpPr>
          <p:spPr bwMode="auto">
            <a:xfrm>
              <a:off x="2479676" y="4595813"/>
              <a:ext cx="822325" cy="947738"/>
            </a:xfrm>
            <a:custGeom>
              <a:avLst/>
              <a:gdLst>
                <a:gd name="T0" fmla="*/ 4 w 518"/>
                <a:gd name="T1" fmla="*/ 446 h 597"/>
                <a:gd name="T2" fmla="*/ 8 w 518"/>
                <a:gd name="T3" fmla="*/ 446 h 597"/>
                <a:gd name="T4" fmla="*/ 8 w 518"/>
                <a:gd name="T5" fmla="*/ 154 h 597"/>
                <a:gd name="T6" fmla="*/ 258 w 518"/>
                <a:gd name="T7" fmla="*/ 10 h 597"/>
                <a:gd name="T8" fmla="*/ 510 w 518"/>
                <a:gd name="T9" fmla="*/ 154 h 597"/>
                <a:gd name="T10" fmla="*/ 510 w 518"/>
                <a:gd name="T11" fmla="*/ 444 h 597"/>
                <a:gd name="T12" fmla="*/ 258 w 518"/>
                <a:gd name="T13" fmla="*/ 587 h 597"/>
                <a:gd name="T14" fmla="*/ 6 w 518"/>
                <a:gd name="T15" fmla="*/ 442 h 597"/>
                <a:gd name="T16" fmla="*/ 4 w 518"/>
                <a:gd name="T17" fmla="*/ 446 h 597"/>
                <a:gd name="T18" fmla="*/ 8 w 518"/>
                <a:gd name="T19" fmla="*/ 446 h 597"/>
                <a:gd name="T20" fmla="*/ 4 w 518"/>
                <a:gd name="T21" fmla="*/ 446 h 597"/>
                <a:gd name="T22" fmla="*/ 2 w 518"/>
                <a:gd name="T23" fmla="*/ 450 h 597"/>
                <a:gd name="T24" fmla="*/ 258 w 518"/>
                <a:gd name="T25" fmla="*/ 597 h 597"/>
                <a:gd name="T26" fmla="*/ 518 w 518"/>
                <a:gd name="T27" fmla="*/ 448 h 597"/>
                <a:gd name="T28" fmla="*/ 518 w 518"/>
                <a:gd name="T29" fmla="*/ 150 h 597"/>
                <a:gd name="T30" fmla="*/ 258 w 518"/>
                <a:gd name="T31" fmla="*/ 0 h 597"/>
                <a:gd name="T32" fmla="*/ 0 w 518"/>
                <a:gd name="T33" fmla="*/ 150 h 597"/>
                <a:gd name="T34" fmla="*/ 0 w 518"/>
                <a:gd name="T35" fmla="*/ 448 h 597"/>
                <a:gd name="T36" fmla="*/ 2 w 518"/>
                <a:gd name="T37" fmla="*/ 450 h 597"/>
                <a:gd name="T38" fmla="*/ 4 w 518"/>
                <a:gd name="T39" fmla="*/ 446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8" h="597">
                  <a:moveTo>
                    <a:pt x="4" y="446"/>
                  </a:moveTo>
                  <a:lnTo>
                    <a:pt x="8" y="446"/>
                  </a:lnTo>
                  <a:lnTo>
                    <a:pt x="8" y="154"/>
                  </a:lnTo>
                  <a:lnTo>
                    <a:pt x="258" y="10"/>
                  </a:lnTo>
                  <a:lnTo>
                    <a:pt x="510" y="154"/>
                  </a:lnTo>
                  <a:lnTo>
                    <a:pt x="510" y="444"/>
                  </a:lnTo>
                  <a:lnTo>
                    <a:pt x="258" y="587"/>
                  </a:lnTo>
                  <a:lnTo>
                    <a:pt x="6" y="442"/>
                  </a:lnTo>
                  <a:lnTo>
                    <a:pt x="4" y="446"/>
                  </a:lnTo>
                  <a:lnTo>
                    <a:pt x="8" y="446"/>
                  </a:lnTo>
                  <a:lnTo>
                    <a:pt x="4" y="446"/>
                  </a:lnTo>
                  <a:lnTo>
                    <a:pt x="2" y="450"/>
                  </a:lnTo>
                  <a:lnTo>
                    <a:pt x="258" y="597"/>
                  </a:lnTo>
                  <a:lnTo>
                    <a:pt x="518" y="448"/>
                  </a:lnTo>
                  <a:lnTo>
                    <a:pt x="518" y="150"/>
                  </a:lnTo>
                  <a:lnTo>
                    <a:pt x="258" y="0"/>
                  </a:lnTo>
                  <a:lnTo>
                    <a:pt x="0" y="150"/>
                  </a:lnTo>
                  <a:lnTo>
                    <a:pt x="0" y="448"/>
                  </a:lnTo>
                  <a:lnTo>
                    <a:pt x="2" y="450"/>
                  </a:lnTo>
                  <a:lnTo>
                    <a:pt x="4" y="446"/>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8" name="Freeform 250">
              <a:extLst>
                <a:ext uri="{FF2B5EF4-FFF2-40B4-BE49-F238E27FC236}">
                  <a16:creationId xmlns:a16="http://schemas.microsoft.com/office/drawing/2014/main" id="{A6D6B2D4-1F02-07E5-9D75-4448835FC704}"/>
                </a:ext>
                <a:ext uri="{C183D7F6-B498-43B3-948B-1728B52AA6E4}">
                  <adec:decorative xmlns:adec="http://schemas.microsoft.com/office/drawing/2017/decorative" val="1"/>
                </a:ext>
              </a:extLst>
            </p:cNvPr>
            <p:cNvSpPr>
              <a:spLocks/>
            </p:cNvSpPr>
            <p:nvPr/>
          </p:nvSpPr>
          <p:spPr bwMode="auto">
            <a:xfrm>
              <a:off x="3006726" y="5500688"/>
              <a:ext cx="822325" cy="947738"/>
            </a:xfrm>
            <a:custGeom>
              <a:avLst/>
              <a:gdLst>
                <a:gd name="T0" fmla="*/ 4 w 518"/>
                <a:gd name="T1" fmla="*/ 445 h 597"/>
                <a:gd name="T2" fmla="*/ 8 w 518"/>
                <a:gd name="T3" fmla="*/ 445 h 597"/>
                <a:gd name="T4" fmla="*/ 8 w 518"/>
                <a:gd name="T5" fmla="*/ 153 h 597"/>
                <a:gd name="T6" fmla="*/ 258 w 518"/>
                <a:gd name="T7" fmla="*/ 10 h 597"/>
                <a:gd name="T8" fmla="*/ 510 w 518"/>
                <a:gd name="T9" fmla="*/ 153 h 597"/>
                <a:gd name="T10" fmla="*/ 510 w 518"/>
                <a:gd name="T11" fmla="*/ 443 h 597"/>
                <a:gd name="T12" fmla="*/ 258 w 518"/>
                <a:gd name="T13" fmla="*/ 587 h 597"/>
                <a:gd name="T14" fmla="*/ 6 w 518"/>
                <a:gd name="T15" fmla="*/ 441 h 597"/>
                <a:gd name="T16" fmla="*/ 4 w 518"/>
                <a:gd name="T17" fmla="*/ 445 h 597"/>
                <a:gd name="T18" fmla="*/ 8 w 518"/>
                <a:gd name="T19" fmla="*/ 445 h 597"/>
                <a:gd name="T20" fmla="*/ 4 w 518"/>
                <a:gd name="T21" fmla="*/ 445 h 597"/>
                <a:gd name="T22" fmla="*/ 2 w 518"/>
                <a:gd name="T23" fmla="*/ 449 h 597"/>
                <a:gd name="T24" fmla="*/ 258 w 518"/>
                <a:gd name="T25" fmla="*/ 597 h 597"/>
                <a:gd name="T26" fmla="*/ 518 w 518"/>
                <a:gd name="T27" fmla="*/ 447 h 597"/>
                <a:gd name="T28" fmla="*/ 518 w 518"/>
                <a:gd name="T29" fmla="*/ 149 h 597"/>
                <a:gd name="T30" fmla="*/ 258 w 518"/>
                <a:gd name="T31" fmla="*/ 0 h 597"/>
                <a:gd name="T32" fmla="*/ 0 w 518"/>
                <a:gd name="T33" fmla="*/ 149 h 597"/>
                <a:gd name="T34" fmla="*/ 0 w 518"/>
                <a:gd name="T35" fmla="*/ 447 h 597"/>
                <a:gd name="T36" fmla="*/ 2 w 518"/>
                <a:gd name="T37" fmla="*/ 449 h 597"/>
                <a:gd name="T38" fmla="*/ 4 w 518"/>
                <a:gd name="T39" fmla="*/ 445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8" h="597">
                  <a:moveTo>
                    <a:pt x="4" y="445"/>
                  </a:moveTo>
                  <a:lnTo>
                    <a:pt x="8" y="445"/>
                  </a:lnTo>
                  <a:lnTo>
                    <a:pt x="8" y="153"/>
                  </a:lnTo>
                  <a:lnTo>
                    <a:pt x="258" y="10"/>
                  </a:lnTo>
                  <a:lnTo>
                    <a:pt x="510" y="153"/>
                  </a:lnTo>
                  <a:lnTo>
                    <a:pt x="510" y="443"/>
                  </a:lnTo>
                  <a:lnTo>
                    <a:pt x="258" y="587"/>
                  </a:lnTo>
                  <a:lnTo>
                    <a:pt x="6" y="441"/>
                  </a:lnTo>
                  <a:lnTo>
                    <a:pt x="4" y="445"/>
                  </a:lnTo>
                  <a:lnTo>
                    <a:pt x="8" y="445"/>
                  </a:lnTo>
                  <a:lnTo>
                    <a:pt x="4" y="445"/>
                  </a:lnTo>
                  <a:lnTo>
                    <a:pt x="2" y="449"/>
                  </a:lnTo>
                  <a:lnTo>
                    <a:pt x="258" y="597"/>
                  </a:lnTo>
                  <a:lnTo>
                    <a:pt x="518" y="447"/>
                  </a:lnTo>
                  <a:lnTo>
                    <a:pt x="518" y="149"/>
                  </a:lnTo>
                  <a:lnTo>
                    <a:pt x="258" y="0"/>
                  </a:lnTo>
                  <a:lnTo>
                    <a:pt x="0" y="149"/>
                  </a:lnTo>
                  <a:lnTo>
                    <a:pt x="0" y="447"/>
                  </a:lnTo>
                  <a:lnTo>
                    <a:pt x="2" y="449"/>
                  </a:lnTo>
                  <a:lnTo>
                    <a:pt x="4" y="445"/>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9" name="Freeform 251">
              <a:extLst>
                <a:ext uri="{FF2B5EF4-FFF2-40B4-BE49-F238E27FC236}">
                  <a16:creationId xmlns:a16="http://schemas.microsoft.com/office/drawing/2014/main" id="{23E6A96D-AE5B-A0A5-49ED-B27EFB9A204F}"/>
                </a:ext>
                <a:ext uri="{C183D7F6-B498-43B3-948B-1728B52AA6E4}">
                  <adec:decorative xmlns:adec="http://schemas.microsoft.com/office/drawing/2017/decorative" val="1"/>
                </a:ext>
              </a:extLst>
            </p:cNvPr>
            <p:cNvSpPr>
              <a:spLocks/>
            </p:cNvSpPr>
            <p:nvPr/>
          </p:nvSpPr>
          <p:spPr bwMode="auto">
            <a:xfrm>
              <a:off x="3533776" y="4595813"/>
              <a:ext cx="822325" cy="947738"/>
            </a:xfrm>
            <a:custGeom>
              <a:avLst/>
              <a:gdLst>
                <a:gd name="T0" fmla="*/ 4 w 518"/>
                <a:gd name="T1" fmla="*/ 446 h 597"/>
                <a:gd name="T2" fmla="*/ 8 w 518"/>
                <a:gd name="T3" fmla="*/ 446 h 597"/>
                <a:gd name="T4" fmla="*/ 8 w 518"/>
                <a:gd name="T5" fmla="*/ 154 h 597"/>
                <a:gd name="T6" fmla="*/ 258 w 518"/>
                <a:gd name="T7" fmla="*/ 10 h 597"/>
                <a:gd name="T8" fmla="*/ 510 w 518"/>
                <a:gd name="T9" fmla="*/ 154 h 597"/>
                <a:gd name="T10" fmla="*/ 510 w 518"/>
                <a:gd name="T11" fmla="*/ 444 h 597"/>
                <a:gd name="T12" fmla="*/ 258 w 518"/>
                <a:gd name="T13" fmla="*/ 587 h 597"/>
                <a:gd name="T14" fmla="*/ 6 w 518"/>
                <a:gd name="T15" fmla="*/ 442 h 597"/>
                <a:gd name="T16" fmla="*/ 4 w 518"/>
                <a:gd name="T17" fmla="*/ 446 h 597"/>
                <a:gd name="T18" fmla="*/ 8 w 518"/>
                <a:gd name="T19" fmla="*/ 446 h 597"/>
                <a:gd name="T20" fmla="*/ 4 w 518"/>
                <a:gd name="T21" fmla="*/ 446 h 597"/>
                <a:gd name="T22" fmla="*/ 2 w 518"/>
                <a:gd name="T23" fmla="*/ 450 h 597"/>
                <a:gd name="T24" fmla="*/ 258 w 518"/>
                <a:gd name="T25" fmla="*/ 597 h 597"/>
                <a:gd name="T26" fmla="*/ 518 w 518"/>
                <a:gd name="T27" fmla="*/ 448 h 597"/>
                <a:gd name="T28" fmla="*/ 518 w 518"/>
                <a:gd name="T29" fmla="*/ 150 h 597"/>
                <a:gd name="T30" fmla="*/ 258 w 518"/>
                <a:gd name="T31" fmla="*/ 0 h 597"/>
                <a:gd name="T32" fmla="*/ 0 w 518"/>
                <a:gd name="T33" fmla="*/ 150 h 597"/>
                <a:gd name="T34" fmla="*/ 0 w 518"/>
                <a:gd name="T35" fmla="*/ 448 h 597"/>
                <a:gd name="T36" fmla="*/ 2 w 518"/>
                <a:gd name="T37" fmla="*/ 450 h 597"/>
                <a:gd name="T38" fmla="*/ 4 w 518"/>
                <a:gd name="T39" fmla="*/ 446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8" h="597">
                  <a:moveTo>
                    <a:pt x="4" y="446"/>
                  </a:moveTo>
                  <a:lnTo>
                    <a:pt x="8" y="446"/>
                  </a:lnTo>
                  <a:lnTo>
                    <a:pt x="8" y="154"/>
                  </a:lnTo>
                  <a:lnTo>
                    <a:pt x="258" y="10"/>
                  </a:lnTo>
                  <a:lnTo>
                    <a:pt x="510" y="154"/>
                  </a:lnTo>
                  <a:lnTo>
                    <a:pt x="510" y="444"/>
                  </a:lnTo>
                  <a:lnTo>
                    <a:pt x="258" y="587"/>
                  </a:lnTo>
                  <a:lnTo>
                    <a:pt x="6" y="442"/>
                  </a:lnTo>
                  <a:lnTo>
                    <a:pt x="4" y="446"/>
                  </a:lnTo>
                  <a:lnTo>
                    <a:pt x="8" y="446"/>
                  </a:lnTo>
                  <a:lnTo>
                    <a:pt x="4" y="446"/>
                  </a:lnTo>
                  <a:lnTo>
                    <a:pt x="2" y="450"/>
                  </a:lnTo>
                  <a:lnTo>
                    <a:pt x="258" y="597"/>
                  </a:lnTo>
                  <a:lnTo>
                    <a:pt x="518" y="448"/>
                  </a:lnTo>
                  <a:lnTo>
                    <a:pt x="518" y="150"/>
                  </a:lnTo>
                  <a:lnTo>
                    <a:pt x="258" y="0"/>
                  </a:lnTo>
                  <a:lnTo>
                    <a:pt x="0" y="150"/>
                  </a:lnTo>
                  <a:lnTo>
                    <a:pt x="0" y="448"/>
                  </a:lnTo>
                  <a:lnTo>
                    <a:pt x="2" y="450"/>
                  </a:lnTo>
                  <a:lnTo>
                    <a:pt x="4" y="446"/>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11" name="Titel 10">
            <a:extLst>
              <a:ext uri="{FF2B5EF4-FFF2-40B4-BE49-F238E27FC236}">
                <a16:creationId xmlns:a16="http://schemas.microsoft.com/office/drawing/2014/main" id="{24EE57D2-4C29-68EB-1FEA-BB68CCCD5FAE}"/>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1845554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Ziele">
    <p:spTree>
      <p:nvGrpSpPr>
        <p:cNvPr id="1" name=""/>
        <p:cNvGrpSpPr/>
        <p:nvPr/>
      </p:nvGrpSpPr>
      <p:grpSpPr>
        <a:xfrm>
          <a:off x="0" y="0"/>
          <a:ext cx="0" cy="0"/>
          <a:chOff x="0" y="0"/>
          <a:chExt cx="0" cy="0"/>
        </a:xfrm>
      </p:grpSpPr>
      <p:pic>
        <p:nvPicPr>
          <p:cNvPr id="6" name="Grafik 5" descr="Volltreffer mit einfarbiger Füllung">
            <a:extLst>
              <a:ext uri="{FF2B5EF4-FFF2-40B4-BE49-F238E27FC236}">
                <a16:creationId xmlns:a16="http://schemas.microsoft.com/office/drawing/2014/main" id="{0772A9E3-B2BA-B26E-541E-18CA303062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51613" y="313302"/>
            <a:ext cx="7597051" cy="7597051"/>
          </a:xfrm>
          <a:prstGeom prst="rect">
            <a:avLst/>
          </a:prstGeom>
        </p:spPr>
      </p:pic>
      <p:sp>
        <p:nvSpPr>
          <p:cNvPr id="8" name="Rechteck 7">
            <a:extLst>
              <a:ext uri="{FF2B5EF4-FFF2-40B4-BE49-F238E27FC236}">
                <a16:creationId xmlns:a16="http://schemas.microsoft.com/office/drawing/2014/main" id="{E27CE9F7-E431-BF46-19BA-48231A76F4EC}"/>
              </a:ext>
            </a:extLst>
          </p:cNvPr>
          <p:cNvSpPr/>
          <p:nvPr/>
        </p:nvSpPr>
        <p:spPr>
          <a:xfrm>
            <a:off x="3644689" y="6357256"/>
            <a:ext cx="4804194" cy="500744"/>
          </a:xfrm>
          <a:prstGeom prst="rect">
            <a:avLst/>
          </a:prstGeom>
          <a:solidFill>
            <a:srgbClr val="C2D3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a:extLst>
              <a:ext uri="{FF2B5EF4-FFF2-40B4-BE49-F238E27FC236}">
                <a16:creationId xmlns:a16="http://schemas.microsoft.com/office/drawing/2014/main" id="{64F7877B-9EA9-FCE2-E132-B350E03C0854}"/>
              </a:ext>
            </a:extLst>
          </p:cNvPr>
          <p:cNvSpPr/>
          <p:nvPr/>
        </p:nvSpPr>
        <p:spPr>
          <a:xfrm>
            <a:off x="4305300" y="552173"/>
            <a:ext cx="4804194" cy="914400"/>
          </a:xfrm>
          <a:prstGeom prst="rect">
            <a:avLst/>
          </a:prstGeom>
          <a:solidFill>
            <a:srgbClr val="C2D3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18E0C8B0-413E-F404-950B-39B4BB9A6E22}"/>
              </a:ext>
            </a:extLst>
          </p:cNvPr>
          <p:cNvSpPr>
            <a:spLocks noGrp="1"/>
          </p:cNvSpPr>
          <p:nvPr>
            <p:ph type="title" hasCustomPrompt="1"/>
          </p:nvPr>
        </p:nvSpPr>
        <p:spPr/>
        <p:txBody>
          <a:bodyPr/>
          <a:lstStyle/>
          <a:p>
            <a:r>
              <a:rPr lang="de-DE"/>
              <a:t>Ziele</a:t>
            </a:r>
          </a:p>
        </p:txBody>
      </p:sp>
      <p:sp>
        <p:nvSpPr>
          <p:cNvPr id="3" name="Foliennummernplatzhalter 2">
            <a:extLst>
              <a:ext uri="{FF2B5EF4-FFF2-40B4-BE49-F238E27FC236}">
                <a16:creationId xmlns:a16="http://schemas.microsoft.com/office/drawing/2014/main" id="{8D76682E-A73A-7FF8-EEF1-B90E950F51AA}"/>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E7ECBB5E-44BB-1A0A-E928-3E7894B95DFE}"/>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15" name="Rechteck 14">
            <a:extLst>
              <a:ext uri="{FF2B5EF4-FFF2-40B4-BE49-F238E27FC236}">
                <a16:creationId xmlns:a16="http://schemas.microsoft.com/office/drawing/2014/main" id="{89CAE000-4FF8-9B7A-6CFA-6DA2B113185B}"/>
              </a:ext>
            </a:extLst>
          </p:cNvPr>
          <p:cNvSpPr/>
          <p:nvPr/>
        </p:nvSpPr>
        <p:spPr>
          <a:xfrm>
            <a:off x="2304131" y="2066258"/>
            <a:ext cx="8480107" cy="768084"/>
          </a:xfrm>
          <a:prstGeom prst="rect">
            <a:avLst/>
          </a:prstGeom>
          <a:solidFill>
            <a:srgbClr val="002F5E">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089B71D8-20B9-E945-DC6F-70D2C6826D26}"/>
              </a:ext>
            </a:extLst>
          </p:cNvPr>
          <p:cNvSpPr/>
          <p:nvPr/>
        </p:nvSpPr>
        <p:spPr>
          <a:xfrm>
            <a:off x="1506718" y="1825226"/>
            <a:ext cx="1179871" cy="11872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C5BDD178-9C78-A6FF-10E9-F18A173EF474}"/>
              </a:ext>
            </a:extLst>
          </p:cNvPr>
          <p:cNvSpPr/>
          <p:nvPr/>
        </p:nvSpPr>
        <p:spPr>
          <a:xfrm>
            <a:off x="1506717" y="3299775"/>
            <a:ext cx="1179871" cy="11872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2563A497-260D-8E21-3CB3-B2810819A38A}"/>
              </a:ext>
            </a:extLst>
          </p:cNvPr>
          <p:cNvSpPr/>
          <p:nvPr/>
        </p:nvSpPr>
        <p:spPr>
          <a:xfrm>
            <a:off x="1506717" y="4729571"/>
            <a:ext cx="1179871" cy="11872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8CB99BBD-06F8-C088-AFC8-7D06291C3AC2}"/>
              </a:ext>
            </a:extLst>
          </p:cNvPr>
          <p:cNvSpPr/>
          <p:nvPr/>
        </p:nvSpPr>
        <p:spPr>
          <a:xfrm>
            <a:off x="2304130" y="3529905"/>
            <a:ext cx="8480107" cy="768084"/>
          </a:xfrm>
          <a:prstGeom prst="rect">
            <a:avLst/>
          </a:prstGeom>
          <a:solidFill>
            <a:srgbClr val="002F5E">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a:extLst>
              <a:ext uri="{FF2B5EF4-FFF2-40B4-BE49-F238E27FC236}">
                <a16:creationId xmlns:a16="http://schemas.microsoft.com/office/drawing/2014/main" id="{4F1E29E1-4B8C-17B4-EC35-3CB7E5ACA8BE}"/>
              </a:ext>
            </a:extLst>
          </p:cNvPr>
          <p:cNvSpPr/>
          <p:nvPr/>
        </p:nvSpPr>
        <p:spPr>
          <a:xfrm>
            <a:off x="2304130" y="4952453"/>
            <a:ext cx="8480107" cy="768084"/>
          </a:xfrm>
          <a:prstGeom prst="rect">
            <a:avLst/>
          </a:prstGeom>
          <a:solidFill>
            <a:srgbClr val="002F5E">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Textplatzhalter 18">
            <a:extLst>
              <a:ext uri="{FF2B5EF4-FFF2-40B4-BE49-F238E27FC236}">
                <a16:creationId xmlns:a16="http://schemas.microsoft.com/office/drawing/2014/main" id="{EA2C9032-09E1-7FCD-769E-7888422FB89D}"/>
              </a:ext>
            </a:extLst>
          </p:cNvPr>
          <p:cNvSpPr>
            <a:spLocks noGrp="1"/>
          </p:cNvSpPr>
          <p:nvPr>
            <p:ph type="body" sz="quarter" idx="12"/>
          </p:nvPr>
        </p:nvSpPr>
        <p:spPr>
          <a:xfrm>
            <a:off x="2822941" y="2205795"/>
            <a:ext cx="7473950" cy="501650"/>
          </a:xfrm>
          <a:noFill/>
        </p:spPr>
        <p:txBody>
          <a:bodyPr/>
          <a:lstStyle>
            <a:lvl1pPr marL="0" indent="0">
              <a:buNone/>
              <a:defRPr b="1">
                <a:solidFill>
                  <a:schemeClr val="bg1"/>
                </a:solidFill>
              </a:defRPr>
            </a:lvl1pPr>
          </a:lstStyle>
          <a:p>
            <a:pPr lvl="0"/>
            <a:r>
              <a:rPr lang="de-DE"/>
              <a:t>Mastertextformat bearbeiten</a:t>
            </a:r>
          </a:p>
        </p:txBody>
      </p:sp>
      <p:sp>
        <p:nvSpPr>
          <p:cNvPr id="20" name="Textplatzhalter 18">
            <a:extLst>
              <a:ext uri="{FF2B5EF4-FFF2-40B4-BE49-F238E27FC236}">
                <a16:creationId xmlns:a16="http://schemas.microsoft.com/office/drawing/2014/main" id="{199FF0DA-1C81-5880-40CA-8592402A81E4}"/>
              </a:ext>
            </a:extLst>
          </p:cNvPr>
          <p:cNvSpPr>
            <a:spLocks noGrp="1"/>
          </p:cNvSpPr>
          <p:nvPr>
            <p:ph type="body" sz="quarter" idx="13"/>
          </p:nvPr>
        </p:nvSpPr>
        <p:spPr>
          <a:xfrm>
            <a:off x="2822941" y="3663122"/>
            <a:ext cx="7473950" cy="501650"/>
          </a:xfrm>
          <a:noFill/>
        </p:spPr>
        <p:txBody>
          <a:bodyPr/>
          <a:lstStyle>
            <a:lvl1pPr marL="0" indent="0">
              <a:buNone/>
              <a:defRPr b="1">
                <a:solidFill>
                  <a:schemeClr val="bg1"/>
                </a:solidFill>
              </a:defRPr>
            </a:lvl1pPr>
          </a:lstStyle>
          <a:p>
            <a:pPr lvl="0"/>
            <a:r>
              <a:rPr lang="de-DE"/>
              <a:t>Mastertextformat bearbeiten</a:t>
            </a:r>
          </a:p>
        </p:txBody>
      </p:sp>
      <p:sp>
        <p:nvSpPr>
          <p:cNvPr id="21" name="Textplatzhalter 18">
            <a:extLst>
              <a:ext uri="{FF2B5EF4-FFF2-40B4-BE49-F238E27FC236}">
                <a16:creationId xmlns:a16="http://schemas.microsoft.com/office/drawing/2014/main" id="{706C697E-5372-267A-9A48-36214059B485}"/>
              </a:ext>
            </a:extLst>
          </p:cNvPr>
          <p:cNvSpPr>
            <a:spLocks noGrp="1"/>
          </p:cNvSpPr>
          <p:nvPr>
            <p:ph type="body" sz="quarter" idx="14"/>
          </p:nvPr>
        </p:nvSpPr>
        <p:spPr>
          <a:xfrm>
            <a:off x="2868760" y="5085670"/>
            <a:ext cx="7473950" cy="501650"/>
          </a:xfrm>
          <a:noFill/>
        </p:spPr>
        <p:txBody>
          <a:bodyPr/>
          <a:lstStyle>
            <a:lvl1pPr marL="0" indent="0">
              <a:buNone/>
              <a:defRPr b="1">
                <a:solidFill>
                  <a:schemeClr val="bg1"/>
                </a:solidFill>
              </a:defRPr>
            </a:lvl1pPr>
          </a:lstStyle>
          <a:p>
            <a:pPr lvl="0"/>
            <a:r>
              <a:rPr lang="de-DE"/>
              <a:t>Mastertextformat bearbeiten</a:t>
            </a:r>
          </a:p>
        </p:txBody>
      </p:sp>
    </p:spTree>
    <p:extLst>
      <p:ext uri="{BB962C8B-B14F-4D97-AF65-F5344CB8AC3E}">
        <p14:creationId xmlns:p14="http://schemas.microsoft.com/office/powerpoint/2010/main" val="8325124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tapel 1">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45" name="Gruppieren 44">
            <a:extLst>
              <a:ext uri="{FF2B5EF4-FFF2-40B4-BE49-F238E27FC236}">
                <a16:creationId xmlns:a16="http://schemas.microsoft.com/office/drawing/2014/main" id="{0F141F38-0E44-0C24-D422-2E43CB52938D}"/>
              </a:ext>
            </a:extLst>
          </p:cNvPr>
          <p:cNvGrpSpPr>
            <a:grpSpLocks noChangeAspect="1"/>
          </p:cNvGrpSpPr>
          <p:nvPr/>
        </p:nvGrpSpPr>
        <p:grpSpPr>
          <a:xfrm>
            <a:off x="975754" y="2363941"/>
            <a:ext cx="10240495" cy="2764440"/>
            <a:chOff x="612275" y="3150695"/>
            <a:chExt cx="5927725" cy="1600200"/>
          </a:xfrm>
        </p:grpSpPr>
        <p:sp>
          <p:nvSpPr>
            <p:cNvPr id="17" name="Freeform 39">
              <a:extLst>
                <a:ext uri="{FF2B5EF4-FFF2-40B4-BE49-F238E27FC236}">
                  <a16:creationId xmlns:a16="http://schemas.microsoft.com/office/drawing/2014/main" id="{3AAB92F0-793C-F1C2-F6FB-1A5AED14719F}"/>
                </a:ext>
                <a:ext uri="{C183D7F6-B498-43B3-948B-1728B52AA6E4}">
                  <adec:decorative xmlns:adec="http://schemas.microsoft.com/office/drawing/2017/decorative" val="1"/>
                </a:ext>
              </a:extLst>
            </p:cNvPr>
            <p:cNvSpPr>
              <a:spLocks/>
            </p:cNvSpPr>
            <p:nvPr/>
          </p:nvSpPr>
          <p:spPr bwMode="auto">
            <a:xfrm>
              <a:off x="612275" y="3912695"/>
              <a:ext cx="1727200" cy="790575"/>
            </a:xfrm>
            <a:custGeom>
              <a:avLst/>
              <a:gdLst>
                <a:gd name="T0" fmla="*/ 544 w 1088"/>
                <a:gd name="T1" fmla="*/ 498 h 498"/>
                <a:gd name="T2" fmla="*/ 0 w 1088"/>
                <a:gd name="T3" fmla="*/ 250 h 498"/>
                <a:gd name="T4" fmla="*/ 544 w 1088"/>
                <a:gd name="T5" fmla="*/ 0 h 498"/>
                <a:gd name="T6" fmla="*/ 1088 w 1088"/>
                <a:gd name="T7" fmla="*/ 250 h 498"/>
                <a:gd name="T8" fmla="*/ 544 w 1088"/>
                <a:gd name="T9" fmla="*/ 498 h 498"/>
              </a:gdLst>
              <a:ahLst/>
              <a:cxnLst>
                <a:cxn ang="0">
                  <a:pos x="T0" y="T1"/>
                </a:cxn>
                <a:cxn ang="0">
                  <a:pos x="T2" y="T3"/>
                </a:cxn>
                <a:cxn ang="0">
                  <a:pos x="T4" y="T5"/>
                </a:cxn>
                <a:cxn ang="0">
                  <a:pos x="T6" y="T7"/>
                </a:cxn>
                <a:cxn ang="0">
                  <a:pos x="T8" y="T9"/>
                </a:cxn>
              </a:cxnLst>
              <a:rect l="0" t="0" r="r" b="b"/>
              <a:pathLst>
                <a:path w="1088" h="498">
                  <a:moveTo>
                    <a:pt x="544" y="498"/>
                  </a:moveTo>
                  <a:lnTo>
                    <a:pt x="0" y="250"/>
                  </a:lnTo>
                  <a:lnTo>
                    <a:pt x="544" y="0"/>
                  </a:lnTo>
                  <a:lnTo>
                    <a:pt x="1088" y="250"/>
                  </a:lnTo>
                  <a:lnTo>
                    <a:pt x="544" y="498"/>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8" name="Freeform 40">
              <a:extLst>
                <a:ext uri="{FF2B5EF4-FFF2-40B4-BE49-F238E27FC236}">
                  <a16:creationId xmlns:a16="http://schemas.microsoft.com/office/drawing/2014/main" id="{A431DDD7-4E5F-D12D-85E2-50D394CF3C7B}"/>
                </a:ext>
                <a:ext uri="{C183D7F6-B498-43B3-948B-1728B52AA6E4}">
                  <adec:decorative xmlns:adec="http://schemas.microsoft.com/office/drawing/2017/decorative" val="1"/>
                </a:ext>
              </a:extLst>
            </p:cNvPr>
            <p:cNvSpPr>
              <a:spLocks/>
            </p:cNvSpPr>
            <p:nvPr/>
          </p:nvSpPr>
          <p:spPr bwMode="auto">
            <a:xfrm>
              <a:off x="612275" y="4309570"/>
              <a:ext cx="863600" cy="438150"/>
            </a:xfrm>
            <a:custGeom>
              <a:avLst/>
              <a:gdLst>
                <a:gd name="T0" fmla="*/ 0 w 544"/>
                <a:gd name="T1" fmla="*/ 0 h 276"/>
                <a:gd name="T2" fmla="*/ 544 w 544"/>
                <a:gd name="T3" fmla="*/ 248 h 276"/>
                <a:gd name="T4" fmla="*/ 544 w 544"/>
                <a:gd name="T5" fmla="*/ 276 h 276"/>
                <a:gd name="T6" fmla="*/ 0 w 544"/>
                <a:gd name="T7" fmla="*/ 26 h 276"/>
                <a:gd name="T8" fmla="*/ 0 w 544"/>
                <a:gd name="T9" fmla="*/ 0 h 276"/>
              </a:gdLst>
              <a:ahLst/>
              <a:cxnLst>
                <a:cxn ang="0">
                  <a:pos x="T0" y="T1"/>
                </a:cxn>
                <a:cxn ang="0">
                  <a:pos x="T2" y="T3"/>
                </a:cxn>
                <a:cxn ang="0">
                  <a:pos x="T4" y="T5"/>
                </a:cxn>
                <a:cxn ang="0">
                  <a:pos x="T6" y="T7"/>
                </a:cxn>
                <a:cxn ang="0">
                  <a:pos x="T8" y="T9"/>
                </a:cxn>
              </a:cxnLst>
              <a:rect l="0" t="0" r="r" b="b"/>
              <a:pathLst>
                <a:path w="544" h="276">
                  <a:moveTo>
                    <a:pt x="0" y="0"/>
                  </a:moveTo>
                  <a:lnTo>
                    <a:pt x="544" y="248"/>
                  </a:lnTo>
                  <a:lnTo>
                    <a:pt x="544" y="276"/>
                  </a:lnTo>
                  <a:lnTo>
                    <a:pt x="0" y="26"/>
                  </a:lnTo>
                  <a:lnTo>
                    <a:pt x="0" y="0"/>
                  </a:lnTo>
                  <a:close/>
                </a:path>
              </a:pathLst>
            </a:custGeom>
            <a:solidFill>
              <a:schemeClr val="accent4">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9" name="Freeform 41">
              <a:extLst>
                <a:ext uri="{FF2B5EF4-FFF2-40B4-BE49-F238E27FC236}">
                  <a16:creationId xmlns:a16="http://schemas.microsoft.com/office/drawing/2014/main" id="{79344FA1-0D27-E9BC-ADE8-5A867DCCE41A}"/>
                </a:ext>
                <a:ext uri="{C183D7F6-B498-43B3-948B-1728B52AA6E4}">
                  <adec:decorative xmlns:adec="http://schemas.microsoft.com/office/drawing/2017/decorative" val="1"/>
                </a:ext>
              </a:extLst>
            </p:cNvPr>
            <p:cNvSpPr>
              <a:spLocks/>
            </p:cNvSpPr>
            <p:nvPr/>
          </p:nvSpPr>
          <p:spPr bwMode="auto">
            <a:xfrm>
              <a:off x="1475875" y="4309570"/>
              <a:ext cx="863600" cy="438150"/>
            </a:xfrm>
            <a:custGeom>
              <a:avLst/>
              <a:gdLst>
                <a:gd name="T0" fmla="*/ 544 w 544"/>
                <a:gd name="T1" fmla="*/ 26 h 276"/>
                <a:gd name="T2" fmla="*/ 0 w 544"/>
                <a:gd name="T3" fmla="*/ 276 h 276"/>
                <a:gd name="T4" fmla="*/ 0 w 544"/>
                <a:gd name="T5" fmla="*/ 248 h 276"/>
                <a:gd name="T6" fmla="*/ 544 w 544"/>
                <a:gd name="T7" fmla="*/ 0 h 276"/>
                <a:gd name="T8" fmla="*/ 544 w 544"/>
                <a:gd name="T9" fmla="*/ 26 h 276"/>
              </a:gdLst>
              <a:ahLst/>
              <a:cxnLst>
                <a:cxn ang="0">
                  <a:pos x="T0" y="T1"/>
                </a:cxn>
                <a:cxn ang="0">
                  <a:pos x="T2" y="T3"/>
                </a:cxn>
                <a:cxn ang="0">
                  <a:pos x="T4" y="T5"/>
                </a:cxn>
                <a:cxn ang="0">
                  <a:pos x="T6" y="T7"/>
                </a:cxn>
                <a:cxn ang="0">
                  <a:pos x="T8" y="T9"/>
                </a:cxn>
              </a:cxnLst>
              <a:rect l="0" t="0" r="r" b="b"/>
              <a:pathLst>
                <a:path w="544" h="276">
                  <a:moveTo>
                    <a:pt x="544" y="26"/>
                  </a:moveTo>
                  <a:lnTo>
                    <a:pt x="0" y="276"/>
                  </a:lnTo>
                  <a:lnTo>
                    <a:pt x="0" y="248"/>
                  </a:lnTo>
                  <a:lnTo>
                    <a:pt x="544" y="0"/>
                  </a:lnTo>
                  <a:lnTo>
                    <a:pt x="544" y="26"/>
                  </a:lnTo>
                  <a:close/>
                </a:path>
              </a:pathLst>
            </a:custGeom>
            <a:solidFill>
              <a:schemeClr val="accent4">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0" name="Freeform 42">
              <a:extLst>
                <a:ext uri="{FF2B5EF4-FFF2-40B4-BE49-F238E27FC236}">
                  <a16:creationId xmlns:a16="http://schemas.microsoft.com/office/drawing/2014/main" id="{138A833B-BFB5-5DE3-4645-6A318F99B035}"/>
                </a:ext>
                <a:ext uri="{C183D7F6-B498-43B3-948B-1728B52AA6E4}">
                  <adec:decorative xmlns:adec="http://schemas.microsoft.com/office/drawing/2017/decorative" val="1"/>
                </a:ext>
              </a:extLst>
            </p:cNvPr>
            <p:cNvSpPr>
              <a:spLocks/>
            </p:cNvSpPr>
            <p:nvPr/>
          </p:nvSpPr>
          <p:spPr bwMode="auto">
            <a:xfrm>
              <a:off x="612275" y="3658695"/>
              <a:ext cx="1727200" cy="790575"/>
            </a:xfrm>
            <a:custGeom>
              <a:avLst/>
              <a:gdLst>
                <a:gd name="T0" fmla="*/ 544 w 1088"/>
                <a:gd name="T1" fmla="*/ 498 h 498"/>
                <a:gd name="T2" fmla="*/ 0 w 1088"/>
                <a:gd name="T3" fmla="*/ 250 h 498"/>
                <a:gd name="T4" fmla="*/ 544 w 1088"/>
                <a:gd name="T5" fmla="*/ 0 h 498"/>
                <a:gd name="T6" fmla="*/ 1088 w 1088"/>
                <a:gd name="T7" fmla="*/ 250 h 498"/>
                <a:gd name="T8" fmla="*/ 544 w 1088"/>
                <a:gd name="T9" fmla="*/ 498 h 498"/>
              </a:gdLst>
              <a:ahLst/>
              <a:cxnLst>
                <a:cxn ang="0">
                  <a:pos x="T0" y="T1"/>
                </a:cxn>
                <a:cxn ang="0">
                  <a:pos x="T2" y="T3"/>
                </a:cxn>
                <a:cxn ang="0">
                  <a:pos x="T4" y="T5"/>
                </a:cxn>
                <a:cxn ang="0">
                  <a:pos x="T6" y="T7"/>
                </a:cxn>
                <a:cxn ang="0">
                  <a:pos x="T8" y="T9"/>
                </a:cxn>
              </a:cxnLst>
              <a:rect l="0" t="0" r="r" b="b"/>
              <a:pathLst>
                <a:path w="1088" h="498">
                  <a:moveTo>
                    <a:pt x="544" y="498"/>
                  </a:moveTo>
                  <a:lnTo>
                    <a:pt x="0" y="250"/>
                  </a:lnTo>
                  <a:lnTo>
                    <a:pt x="544" y="0"/>
                  </a:lnTo>
                  <a:lnTo>
                    <a:pt x="1088" y="250"/>
                  </a:lnTo>
                  <a:lnTo>
                    <a:pt x="544" y="498"/>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1" name="Freeform 43">
              <a:extLst>
                <a:ext uri="{FF2B5EF4-FFF2-40B4-BE49-F238E27FC236}">
                  <a16:creationId xmlns:a16="http://schemas.microsoft.com/office/drawing/2014/main" id="{A3FB58A2-EF2D-CF22-3162-1733BD3BA604}"/>
                </a:ext>
                <a:ext uri="{C183D7F6-B498-43B3-948B-1728B52AA6E4}">
                  <adec:decorative xmlns:adec="http://schemas.microsoft.com/office/drawing/2017/decorative" val="1"/>
                </a:ext>
              </a:extLst>
            </p:cNvPr>
            <p:cNvSpPr>
              <a:spLocks/>
            </p:cNvSpPr>
            <p:nvPr/>
          </p:nvSpPr>
          <p:spPr bwMode="auto">
            <a:xfrm>
              <a:off x="612275" y="4055570"/>
              <a:ext cx="863600" cy="434975"/>
            </a:xfrm>
            <a:custGeom>
              <a:avLst/>
              <a:gdLst>
                <a:gd name="T0" fmla="*/ 0 w 544"/>
                <a:gd name="T1" fmla="*/ 0 h 274"/>
                <a:gd name="T2" fmla="*/ 544 w 544"/>
                <a:gd name="T3" fmla="*/ 248 h 274"/>
                <a:gd name="T4" fmla="*/ 544 w 544"/>
                <a:gd name="T5" fmla="*/ 274 h 274"/>
                <a:gd name="T6" fmla="*/ 0 w 544"/>
                <a:gd name="T7" fmla="*/ 26 h 274"/>
                <a:gd name="T8" fmla="*/ 0 w 544"/>
                <a:gd name="T9" fmla="*/ 0 h 274"/>
              </a:gdLst>
              <a:ahLst/>
              <a:cxnLst>
                <a:cxn ang="0">
                  <a:pos x="T0" y="T1"/>
                </a:cxn>
                <a:cxn ang="0">
                  <a:pos x="T2" y="T3"/>
                </a:cxn>
                <a:cxn ang="0">
                  <a:pos x="T4" y="T5"/>
                </a:cxn>
                <a:cxn ang="0">
                  <a:pos x="T6" y="T7"/>
                </a:cxn>
                <a:cxn ang="0">
                  <a:pos x="T8" y="T9"/>
                </a:cxn>
              </a:cxnLst>
              <a:rect l="0" t="0" r="r" b="b"/>
              <a:pathLst>
                <a:path w="544" h="274">
                  <a:moveTo>
                    <a:pt x="0" y="0"/>
                  </a:moveTo>
                  <a:lnTo>
                    <a:pt x="544" y="248"/>
                  </a:lnTo>
                  <a:lnTo>
                    <a:pt x="544" y="274"/>
                  </a:lnTo>
                  <a:lnTo>
                    <a:pt x="0" y="26"/>
                  </a:lnTo>
                  <a:lnTo>
                    <a:pt x="0" y="0"/>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2" name="Freeform 44">
              <a:extLst>
                <a:ext uri="{FF2B5EF4-FFF2-40B4-BE49-F238E27FC236}">
                  <a16:creationId xmlns:a16="http://schemas.microsoft.com/office/drawing/2014/main" id="{1800436E-F1A4-C335-C050-D81803CE2A8B}"/>
                </a:ext>
                <a:ext uri="{C183D7F6-B498-43B3-948B-1728B52AA6E4}">
                  <adec:decorative xmlns:adec="http://schemas.microsoft.com/office/drawing/2017/decorative" val="1"/>
                </a:ext>
              </a:extLst>
            </p:cNvPr>
            <p:cNvSpPr>
              <a:spLocks/>
            </p:cNvSpPr>
            <p:nvPr/>
          </p:nvSpPr>
          <p:spPr bwMode="auto">
            <a:xfrm>
              <a:off x="1475875" y="4055570"/>
              <a:ext cx="863600" cy="434975"/>
            </a:xfrm>
            <a:custGeom>
              <a:avLst/>
              <a:gdLst>
                <a:gd name="T0" fmla="*/ 544 w 544"/>
                <a:gd name="T1" fmla="*/ 26 h 274"/>
                <a:gd name="T2" fmla="*/ 0 w 544"/>
                <a:gd name="T3" fmla="*/ 274 h 274"/>
                <a:gd name="T4" fmla="*/ 0 w 544"/>
                <a:gd name="T5" fmla="*/ 248 h 274"/>
                <a:gd name="T6" fmla="*/ 544 w 544"/>
                <a:gd name="T7" fmla="*/ 0 h 274"/>
                <a:gd name="T8" fmla="*/ 544 w 544"/>
                <a:gd name="T9" fmla="*/ 26 h 274"/>
              </a:gdLst>
              <a:ahLst/>
              <a:cxnLst>
                <a:cxn ang="0">
                  <a:pos x="T0" y="T1"/>
                </a:cxn>
                <a:cxn ang="0">
                  <a:pos x="T2" y="T3"/>
                </a:cxn>
                <a:cxn ang="0">
                  <a:pos x="T4" y="T5"/>
                </a:cxn>
                <a:cxn ang="0">
                  <a:pos x="T6" y="T7"/>
                </a:cxn>
                <a:cxn ang="0">
                  <a:pos x="T8" y="T9"/>
                </a:cxn>
              </a:cxnLst>
              <a:rect l="0" t="0" r="r" b="b"/>
              <a:pathLst>
                <a:path w="544" h="274">
                  <a:moveTo>
                    <a:pt x="544" y="26"/>
                  </a:moveTo>
                  <a:lnTo>
                    <a:pt x="0" y="274"/>
                  </a:lnTo>
                  <a:lnTo>
                    <a:pt x="0" y="248"/>
                  </a:lnTo>
                  <a:lnTo>
                    <a:pt x="544" y="0"/>
                  </a:lnTo>
                  <a:lnTo>
                    <a:pt x="544" y="26"/>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3" name="Freeform 45">
              <a:extLst>
                <a:ext uri="{FF2B5EF4-FFF2-40B4-BE49-F238E27FC236}">
                  <a16:creationId xmlns:a16="http://schemas.microsoft.com/office/drawing/2014/main" id="{6D388992-C7F2-E14F-9EF2-19BCC8D87247}"/>
                </a:ext>
                <a:ext uri="{C183D7F6-B498-43B3-948B-1728B52AA6E4}">
                  <adec:decorative xmlns:adec="http://schemas.microsoft.com/office/drawing/2017/decorative" val="1"/>
                </a:ext>
              </a:extLst>
            </p:cNvPr>
            <p:cNvSpPr>
              <a:spLocks/>
            </p:cNvSpPr>
            <p:nvPr/>
          </p:nvSpPr>
          <p:spPr bwMode="auto">
            <a:xfrm>
              <a:off x="612275" y="3404695"/>
              <a:ext cx="1727200" cy="790575"/>
            </a:xfrm>
            <a:custGeom>
              <a:avLst/>
              <a:gdLst>
                <a:gd name="T0" fmla="*/ 544 w 1088"/>
                <a:gd name="T1" fmla="*/ 498 h 498"/>
                <a:gd name="T2" fmla="*/ 0 w 1088"/>
                <a:gd name="T3" fmla="*/ 250 h 498"/>
                <a:gd name="T4" fmla="*/ 544 w 1088"/>
                <a:gd name="T5" fmla="*/ 0 h 498"/>
                <a:gd name="T6" fmla="*/ 1088 w 1088"/>
                <a:gd name="T7" fmla="*/ 250 h 498"/>
                <a:gd name="T8" fmla="*/ 544 w 1088"/>
                <a:gd name="T9" fmla="*/ 498 h 498"/>
              </a:gdLst>
              <a:ahLst/>
              <a:cxnLst>
                <a:cxn ang="0">
                  <a:pos x="T0" y="T1"/>
                </a:cxn>
                <a:cxn ang="0">
                  <a:pos x="T2" y="T3"/>
                </a:cxn>
                <a:cxn ang="0">
                  <a:pos x="T4" y="T5"/>
                </a:cxn>
                <a:cxn ang="0">
                  <a:pos x="T6" y="T7"/>
                </a:cxn>
                <a:cxn ang="0">
                  <a:pos x="T8" y="T9"/>
                </a:cxn>
              </a:cxnLst>
              <a:rect l="0" t="0" r="r" b="b"/>
              <a:pathLst>
                <a:path w="1088" h="498">
                  <a:moveTo>
                    <a:pt x="544" y="498"/>
                  </a:moveTo>
                  <a:lnTo>
                    <a:pt x="0" y="250"/>
                  </a:lnTo>
                  <a:lnTo>
                    <a:pt x="544" y="0"/>
                  </a:lnTo>
                  <a:lnTo>
                    <a:pt x="1088" y="250"/>
                  </a:lnTo>
                  <a:lnTo>
                    <a:pt x="544" y="498"/>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4" name="Freeform 46">
              <a:extLst>
                <a:ext uri="{FF2B5EF4-FFF2-40B4-BE49-F238E27FC236}">
                  <a16:creationId xmlns:a16="http://schemas.microsoft.com/office/drawing/2014/main" id="{BC0FFF52-B564-4D00-9D65-FE1600160A6E}"/>
                </a:ext>
                <a:ext uri="{C183D7F6-B498-43B3-948B-1728B52AA6E4}">
                  <adec:decorative xmlns:adec="http://schemas.microsoft.com/office/drawing/2017/decorative" val="1"/>
                </a:ext>
              </a:extLst>
            </p:cNvPr>
            <p:cNvSpPr>
              <a:spLocks/>
            </p:cNvSpPr>
            <p:nvPr/>
          </p:nvSpPr>
          <p:spPr bwMode="auto">
            <a:xfrm>
              <a:off x="612275" y="3801570"/>
              <a:ext cx="863600" cy="438150"/>
            </a:xfrm>
            <a:custGeom>
              <a:avLst/>
              <a:gdLst>
                <a:gd name="T0" fmla="*/ 0 w 544"/>
                <a:gd name="T1" fmla="*/ 0 h 276"/>
                <a:gd name="T2" fmla="*/ 544 w 544"/>
                <a:gd name="T3" fmla="*/ 248 h 276"/>
                <a:gd name="T4" fmla="*/ 544 w 544"/>
                <a:gd name="T5" fmla="*/ 276 h 276"/>
                <a:gd name="T6" fmla="*/ 0 w 544"/>
                <a:gd name="T7" fmla="*/ 26 h 276"/>
                <a:gd name="T8" fmla="*/ 0 w 544"/>
                <a:gd name="T9" fmla="*/ 0 h 276"/>
              </a:gdLst>
              <a:ahLst/>
              <a:cxnLst>
                <a:cxn ang="0">
                  <a:pos x="T0" y="T1"/>
                </a:cxn>
                <a:cxn ang="0">
                  <a:pos x="T2" y="T3"/>
                </a:cxn>
                <a:cxn ang="0">
                  <a:pos x="T4" y="T5"/>
                </a:cxn>
                <a:cxn ang="0">
                  <a:pos x="T6" y="T7"/>
                </a:cxn>
                <a:cxn ang="0">
                  <a:pos x="T8" y="T9"/>
                </a:cxn>
              </a:cxnLst>
              <a:rect l="0" t="0" r="r" b="b"/>
              <a:pathLst>
                <a:path w="544" h="276">
                  <a:moveTo>
                    <a:pt x="0" y="0"/>
                  </a:moveTo>
                  <a:lnTo>
                    <a:pt x="544" y="248"/>
                  </a:lnTo>
                  <a:lnTo>
                    <a:pt x="544" y="276"/>
                  </a:lnTo>
                  <a:lnTo>
                    <a:pt x="0" y="26"/>
                  </a:lnTo>
                  <a:lnTo>
                    <a:pt x="0" y="0"/>
                  </a:lnTo>
                  <a:close/>
                </a:path>
              </a:pathLst>
            </a:custGeom>
            <a:solidFill>
              <a:schemeClr val="accent2">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5" name="Freeform 47">
              <a:extLst>
                <a:ext uri="{FF2B5EF4-FFF2-40B4-BE49-F238E27FC236}">
                  <a16:creationId xmlns:a16="http://schemas.microsoft.com/office/drawing/2014/main" id="{70971EDA-9E41-58A6-5E23-5731028ED27C}"/>
                </a:ext>
                <a:ext uri="{C183D7F6-B498-43B3-948B-1728B52AA6E4}">
                  <adec:decorative xmlns:adec="http://schemas.microsoft.com/office/drawing/2017/decorative" val="1"/>
                </a:ext>
              </a:extLst>
            </p:cNvPr>
            <p:cNvSpPr>
              <a:spLocks/>
            </p:cNvSpPr>
            <p:nvPr/>
          </p:nvSpPr>
          <p:spPr bwMode="auto">
            <a:xfrm>
              <a:off x="1475875" y="3801570"/>
              <a:ext cx="863600" cy="438150"/>
            </a:xfrm>
            <a:custGeom>
              <a:avLst/>
              <a:gdLst>
                <a:gd name="T0" fmla="*/ 544 w 544"/>
                <a:gd name="T1" fmla="*/ 26 h 276"/>
                <a:gd name="T2" fmla="*/ 0 w 544"/>
                <a:gd name="T3" fmla="*/ 276 h 276"/>
                <a:gd name="T4" fmla="*/ 0 w 544"/>
                <a:gd name="T5" fmla="*/ 248 h 276"/>
                <a:gd name="T6" fmla="*/ 544 w 544"/>
                <a:gd name="T7" fmla="*/ 0 h 276"/>
                <a:gd name="T8" fmla="*/ 544 w 544"/>
                <a:gd name="T9" fmla="*/ 26 h 276"/>
              </a:gdLst>
              <a:ahLst/>
              <a:cxnLst>
                <a:cxn ang="0">
                  <a:pos x="T0" y="T1"/>
                </a:cxn>
                <a:cxn ang="0">
                  <a:pos x="T2" y="T3"/>
                </a:cxn>
                <a:cxn ang="0">
                  <a:pos x="T4" y="T5"/>
                </a:cxn>
                <a:cxn ang="0">
                  <a:pos x="T6" y="T7"/>
                </a:cxn>
                <a:cxn ang="0">
                  <a:pos x="T8" y="T9"/>
                </a:cxn>
              </a:cxnLst>
              <a:rect l="0" t="0" r="r" b="b"/>
              <a:pathLst>
                <a:path w="544" h="276">
                  <a:moveTo>
                    <a:pt x="544" y="26"/>
                  </a:moveTo>
                  <a:lnTo>
                    <a:pt x="0" y="276"/>
                  </a:lnTo>
                  <a:lnTo>
                    <a:pt x="0" y="248"/>
                  </a:lnTo>
                  <a:lnTo>
                    <a:pt x="544" y="0"/>
                  </a:lnTo>
                  <a:lnTo>
                    <a:pt x="544" y="26"/>
                  </a:lnTo>
                  <a:close/>
                </a:path>
              </a:pathLst>
            </a:custGeom>
            <a:solidFill>
              <a:schemeClr val="accent2">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6" name="Freeform 48">
              <a:extLst>
                <a:ext uri="{FF2B5EF4-FFF2-40B4-BE49-F238E27FC236}">
                  <a16:creationId xmlns:a16="http://schemas.microsoft.com/office/drawing/2014/main" id="{B7260691-5D65-6CB7-72C2-EA83C87E2E99}"/>
                </a:ext>
                <a:ext uri="{C183D7F6-B498-43B3-948B-1728B52AA6E4}">
                  <adec:decorative xmlns:adec="http://schemas.microsoft.com/office/drawing/2017/decorative" val="1"/>
                </a:ext>
              </a:extLst>
            </p:cNvPr>
            <p:cNvSpPr>
              <a:spLocks/>
            </p:cNvSpPr>
            <p:nvPr/>
          </p:nvSpPr>
          <p:spPr bwMode="auto">
            <a:xfrm>
              <a:off x="612275" y="3150695"/>
              <a:ext cx="1727200" cy="790575"/>
            </a:xfrm>
            <a:custGeom>
              <a:avLst/>
              <a:gdLst>
                <a:gd name="T0" fmla="*/ 544 w 1088"/>
                <a:gd name="T1" fmla="*/ 498 h 498"/>
                <a:gd name="T2" fmla="*/ 0 w 1088"/>
                <a:gd name="T3" fmla="*/ 250 h 498"/>
                <a:gd name="T4" fmla="*/ 544 w 1088"/>
                <a:gd name="T5" fmla="*/ 0 h 498"/>
                <a:gd name="T6" fmla="*/ 1088 w 1088"/>
                <a:gd name="T7" fmla="*/ 250 h 498"/>
                <a:gd name="T8" fmla="*/ 544 w 1088"/>
                <a:gd name="T9" fmla="*/ 498 h 498"/>
              </a:gdLst>
              <a:ahLst/>
              <a:cxnLst>
                <a:cxn ang="0">
                  <a:pos x="T0" y="T1"/>
                </a:cxn>
                <a:cxn ang="0">
                  <a:pos x="T2" y="T3"/>
                </a:cxn>
                <a:cxn ang="0">
                  <a:pos x="T4" y="T5"/>
                </a:cxn>
                <a:cxn ang="0">
                  <a:pos x="T6" y="T7"/>
                </a:cxn>
                <a:cxn ang="0">
                  <a:pos x="T8" y="T9"/>
                </a:cxn>
              </a:cxnLst>
              <a:rect l="0" t="0" r="r" b="b"/>
              <a:pathLst>
                <a:path w="1088" h="498">
                  <a:moveTo>
                    <a:pt x="544" y="498"/>
                  </a:moveTo>
                  <a:lnTo>
                    <a:pt x="0" y="250"/>
                  </a:lnTo>
                  <a:lnTo>
                    <a:pt x="544" y="0"/>
                  </a:lnTo>
                  <a:lnTo>
                    <a:pt x="1088" y="250"/>
                  </a:lnTo>
                  <a:lnTo>
                    <a:pt x="544" y="498"/>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7" name="Freeform 49">
              <a:extLst>
                <a:ext uri="{FF2B5EF4-FFF2-40B4-BE49-F238E27FC236}">
                  <a16:creationId xmlns:a16="http://schemas.microsoft.com/office/drawing/2014/main" id="{EBDCEBE0-6324-F3D6-7FAF-5BF7C8CD7BF5}"/>
                </a:ext>
                <a:ext uri="{C183D7F6-B498-43B3-948B-1728B52AA6E4}">
                  <adec:decorative xmlns:adec="http://schemas.microsoft.com/office/drawing/2017/decorative" val="1"/>
                </a:ext>
              </a:extLst>
            </p:cNvPr>
            <p:cNvSpPr>
              <a:spLocks/>
            </p:cNvSpPr>
            <p:nvPr/>
          </p:nvSpPr>
          <p:spPr bwMode="auto">
            <a:xfrm>
              <a:off x="612275" y="3547570"/>
              <a:ext cx="863600" cy="434975"/>
            </a:xfrm>
            <a:custGeom>
              <a:avLst/>
              <a:gdLst>
                <a:gd name="T0" fmla="*/ 0 w 544"/>
                <a:gd name="T1" fmla="*/ 0 h 274"/>
                <a:gd name="T2" fmla="*/ 544 w 544"/>
                <a:gd name="T3" fmla="*/ 248 h 274"/>
                <a:gd name="T4" fmla="*/ 544 w 544"/>
                <a:gd name="T5" fmla="*/ 274 h 274"/>
                <a:gd name="T6" fmla="*/ 0 w 544"/>
                <a:gd name="T7" fmla="*/ 26 h 274"/>
                <a:gd name="T8" fmla="*/ 0 w 544"/>
                <a:gd name="T9" fmla="*/ 0 h 274"/>
              </a:gdLst>
              <a:ahLst/>
              <a:cxnLst>
                <a:cxn ang="0">
                  <a:pos x="T0" y="T1"/>
                </a:cxn>
                <a:cxn ang="0">
                  <a:pos x="T2" y="T3"/>
                </a:cxn>
                <a:cxn ang="0">
                  <a:pos x="T4" y="T5"/>
                </a:cxn>
                <a:cxn ang="0">
                  <a:pos x="T6" y="T7"/>
                </a:cxn>
                <a:cxn ang="0">
                  <a:pos x="T8" y="T9"/>
                </a:cxn>
              </a:cxnLst>
              <a:rect l="0" t="0" r="r" b="b"/>
              <a:pathLst>
                <a:path w="544" h="274">
                  <a:moveTo>
                    <a:pt x="0" y="0"/>
                  </a:moveTo>
                  <a:lnTo>
                    <a:pt x="544" y="248"/>
                  </a:lnTo>
                  <a:lnTo>
                    <a:pt x="544" y="274"/>
                  </a:lnTo>
                  <a:lnTo>
                    <a:pt x="0" y="26"/>
                  </a:lnTo>
                  <a:lnTo>
                    <a:pt x="0" y="0"/>
                  </a:lnTo>
                  <a:close/>
                </a:path>
              </a:pathLst>
            </a:custGeom>
            <a:solidFill>
              <a:schemeClr val="accent1">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8" name="Freeform 50">
              <a:extLst>
                <a:ext uri="{FF2B5EF4-FFF2-40B4-BE49-F238E27FC236}">
                  <a16:creationId xmlns:a16="http://schemas.microsoft.com/office/drawing/2014/main" id="{728361CD-B28C-BF7B-1A18-772325E69E6E}"/>
                </a:ext>
                <a:ext uri="{C183D7F6-B498-43B3-948B-1728B52AA6E4}">
                  <adec:decorative xmlns:adec="http://schemas.microsoft.com/office/drawing/2017/decorative" val="1"/>
                </a:ext>
              </a:extLst>
            </p:cNvPr>
            <p:cNvSpPr>
              <a:spLocks/>
            </p:cNvSpPr>
            <p:nvPr/>
          </p:nvSpPr>
          <p:spPr bwMode="auto">
            <a:xfrm>
              <a:off x="1475875" y="3547570"/>
              <a:ext cx="863600" cy="434975"/>
            </a:xfrm>
            <a:custGeom>
              <a:avLst/>
              <a:gdLst>
                <a:gd name="T0" fmla="*/ 544 w 544"/>
                <a:gd name="T1" fmla="*/ 26 h 274"/>
                <a:gd name="T2" fmla="*/ 0 w 544"/>
                <a:gd name="T3" fmla="*/ 274 h 274"/>
                <a:gd name="T4" fmla="*/ 0 w 544"/>
                <a:gd name="T5" fmla="*/ 248 h 274"/>
                <a:gd name="T6" fmla="*/ 544 w 544"/>
                <a:gd name="T7" fmla="*/ 0 h 274"/>
                <a:gd name="T8" fmla="*/ 544 w 544"/>
                <a:gd name="T9" fmla="*/ 26 h 274"/>
              </a:gdLst>
              <a:ahLst/>
              <a:cxnLst>
                <a:cxn ang="0">
                  <a:pos x="T0" y="T1"/>
                </a:cxn>
                <a:cxn ang="0">
                  <a:pos x="T2" y="T3"/>
                </a:cxn>
                <a:cxn ang="0">
                  <a:pos x="T4" y="T5"/>
                </a:cxn>
                <a:cxn ang="0">
                  <a:pos x="T6" y="T7"/>
                </a:cxn>
                <a:cxn ang="0">
                  <a:pos x="T8" y="T9"/>
                </a:cxn>
              </a:cxnLst>
              <a:rect l="0" t="0" r="r" b="b"/>
              <a:pathLst>
                <a:path w="544" h="274">
                  <a:moveTo>
                    <a:pt x="544" y="26"/>
                  </a:moveTo>
                  <a:lnTo>
                    <a:pt x="0" y="274"/>
                  </a:lnTo>
                  <a:lnTo>
                    <a:pt x="0" y="248"/>
                  </a:lnTo>
                  <a:lnTo>
                    <a:pt x="544" y="0"/>
                  </a:lnTo>
                  <a:lnTo>
                    <a:pt x="544" y="26"/>
                  </a:lnTo>
                  <a:close/>
                </a:path>
              </a:pathLst>
            </a:custGeom>
            <a:solidFill>
              <a:schemeClr val="accent1">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9" name="Oval 33">
              <a:extLst>
                <a:ext uri="{FF2B5EF4-FFF2-40B4-BE49-F238E27FC236}">
                  <a16:creationId xmlns:a16="http://schemas.microsoft.com/office/drawing/2014/main" id="{0A8C116A-9173-5784-71BD-0BB201EBBC5A}"/>
                </a:ext>
                <a:ext uri="{C183D7F6-B498-43B3-948B-1728B52AA6E4}">
                  <adec:decorative xmlns:adec="http://schemas.microsoft.com/office/drawing/2017/decorative" val="1"/>
                </a:ext>
              </a:extLst>
            </p:cNvPr>
            <p:cNvSpPr>
              <a:spLocks noChangeArrowheads="1"/>
            </p:cNvSpPr>
            <p:nvPr/>
          </p:nvSpPr>
          <p:spPr bwMode="auto">
            <a:xfrm>
              <a:off x="2891925" y="3960320"/>
              <a:ext cx="1358900" cy="749300"/>
            </a:xfrm>
            <a:prstGeom prst="ellipse">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0" name="Freeform 34">
              <a:extLst>
                <a:ext uri="{FF2B5EF4-FFF2-40B4-BE49-F238E27FC236}">
                  <a16:creationId xmlns:a16="http://schemas.microsoft.com/office/drawing/2014/main" id="{C9105885-30FB-D0AA-630E-A987E8141DB1}"/>
                </a:ext>
                <a:ext uri="{C183D7F6-B498-43B3-948B-1728B52AA6E4}">
                  <adec:decorative xmlns:adec="http://schemas.microsoft.com/office/drawing/2017/decorative" val="1"/>
                </a:ext>
              </a:extLst>
            </p:cNvPr>
            <p:cNvSpPr>
              <a:spLocks/>
            </p:cNvSpPr>
            <p:nvPr/>
          </p:nvSpPr>
          <p:spPr bwMode="auto">
            <a:xfrm>
              <a:off x="2891925" y="4334970"/>
              <a:ext cx="1358900" cy="415925"/>
            </a:xfrm>
            <a:custGeom>
              <a:avLst/>
              <a:gdLst>
                <a:gd name="T0" fmla="*/ 428 w 428"/>
                <a:gd name="T1" fmla="*/ 0 h 131"/>
                <a:gd name="T2" fmla="*/ 214 w 428"/>
                <a:gd name="T3" fmla="*/ 118 h 131"/>
                <a:gd name="T4" fmla="*/ 0 w 428"/>
                <a:gd name="T5" fmla="*/ 0 h 131"/>
                <a:gd name="T6" fmla="*/ 0 w 428"/>
                <a:gd name="T7" fmla="*/ 13 h 131"/>
                <a:gd name="T8" fmla="*/ 214 w 428"/>
                <a:gd name="T9" fmla="*/ 131 h 131"/>
                <a:gd name="T10" fmla="*/ 428 w 428"/>
                <a:gd name="T11" fmla="*/ 13 h 131"/>
                <a:gd name="T12" fmla="*/ 428 w 428"/>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428" h="131">
                  <a:moveTo>
                    <a:pt x="428" y="0"/>
                  </a:moveTo>
                  <a:cubicBezTo>
                    <a:pt x="428" y="65"/>
                    <a:pt x="332" y="118"/>
                    <a:pt x="214" y="118"/>
                  </a:cubicBezTo>
                  <a:cubicBezTo>
                    <a:pt x="96" y="118"/>
                    <a:pt x="0" y="65"/>
                    <a:pt x="0" y="0"/>
                  </a:cubicBezTo>
                  <a:cubicBezTo>
                    <a:pt x="0" y="13"/>
                    <a:pt x="0" y="13"/>
                    <a:pt x="0" y="13"/>
                  </a:cubicBezTo>
                  <a:cubicBezTo>
                    <a:pt x="0" y="78"/>
                    <a:pt x="96" y="131"/>
                    <a:pt x="214" y="131"/>
                  </a:cubicBezTo>
                  <a:cubicBezTo>
                    <a:pt x="332" y="131"/>
                    <a:pt x="428" y="78"/>
                    <a:pt x="428" y="13"/>
                  </a:cubicBezTo>
                  <a:lnTo>
                    <a:pt x="428" y="0"/>
                  </a:lnTo>
                  <a:close/>
                </a:path>
              </a:pathLst>
            </a:custGeom>
            <a:solidFill>
              <a:schemeClr val="accent4">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1" name="Oval 35">
              <a:extLst>
                <a:ext uri="{FF2B5EF4-FFF2-40B4-BE49-F238E27FC236}">
                  <a16:creationId xmlns:a16="http://schemas.microsoft.com/office/drawing/2014/main" id="{9D16D20F-565E-BE92-03B5-ABDCF82C26A7}"/>
                </a:ext>
                <a:ext uri="{C183D7F6-B498-43B3-948B-1728B52AA6E4}">
                  <adec:decorative xmlns:adec="http://schemas.microsoft.com/office/drawing/2017/decorative" val="1"/>
                </a:ext>
              </a:extLst>
            </p:cNvPr>
            <p:cNvSpPr>
              <a:spLocks noChangeArrowheads="1"/>
            </p:cNvSpPr>
            <p:nvPr/>
          </p:nvSpPr>
          <p:spPr bwMode="auto">
            <a:xfrm>
              <a:off x="2891925" y="3690445"/>
              <a:ext cx="1358900" cy="749300"/>
            </a:xfrm>
            <a:prstGeom prst="ellipse">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2" name="Freeform 36">
              <a:extLst>
                <a:ext uri="{FF2B5EF4-FFF2-40B4-BE49-F238E27FC236}">
                  <a16:creationId xmlns:a16="http://schemas.microsoft.com/office/drawing/2014/main" id="{FDCE2DCD-CA76-6073-75C5-02ACA883B359}"/>
                </a:ext>
                <a:ext uri="{C183D7F6-B498-43B3-948B-1728B52AA6E4}">
                  <adec:decorative xmlns:adec="http://schemas.microsoft.com/office/drawing/2017/decorative" val="1"/>
                </a:ext>
              </a:extLst>
            </p:cNvPr>
            <p:cNvSpPr>
              <a:spLocks/>
            </p:cNvSpPr>
            <p:nvPr/>
          </p:nvSpPr>
          <p:spPr bwMode="auto">
            <a:xfrm>
              <a:off x="2891925" y="4065095"/>
              <a:ext cx="1358900" cy="415925"/>
            </a:xfrm>
            <a:custGeom>
              <a:avLst/>
              <a:gdLst>
                <a:gd name="T0" fmla="*/ 428 w 428"/>
                <a:gd name="T1" fmla="*/ 0 h 131"/>
                <a:gd name="T2" fmla="*/ 214 w 428"/>
                <a:gd name="T3" fmla="*/ 118 h 131"/>
                <a:gd name="T4" fmla="*/ 0 w 428"/>
                <a:gd name="T5" fmla="*/ 0 h 131"/>
                <a:gd name="T6" fmla="*/ 0 w 428"/>
                <a:gd name="T7" fmla="*/ 13 h 131"/>
                <a:gd name="T8" fmla="*/ 214 w 428"/>
                <a:gd name="T9" fmla="*/ 131 h 131"/>
                <a:gd name="T10" fmla="*/ 428 w 428"/>
                <a:gd name="T11" fmla="*/ 13 h 131"/>
                <a:gd name="T12" fmla="*/ 428 w 428"/>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428" h="131">
                  <a:moveTo>
                    <a:pt x="428" y="0"/>
                  </a:moveTo>
                  <a:cubicBezTo>
                    <a:pt x="428" y="65"/>
                    <a:pt x="332" y="118"/>
                    <a:pt x="214" y="118"/>
                  </a:cubicBezTo>
                  <a:cubicBezTo>
                    <a:pt x="96" y="118"/>
                    <a:pt x="0" y="65"/>
                    <a:pt x="0" y="0"/>
                  </a:cubicBezTo>
                  <a:cubicBezTo>
                    <a:pt x="0" y="13"/>
                    <a:pt x="0" y="13"/>
                    <a:pt x="0" y="13"/>
                  </a:cubicBezTo>
                  <a:cubicBezTo>
                    <a:pt x="0" y="78"/>
                    <a:pt x="96" y="131"/>
                    <a:pt x="214" y="131"/>
                  </a:cubicBezTo>
                  <a:cubicBezTo>
                    <a:pt x="332" y="131"/>
                    <a:pt x="428" y="78"/>
                    <a:pt x="428" y="13"/>
                  </a:cubicBezTo>
                  <a:lnTo>
                    <a:pt x="428" y="0"/>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3" name="Oval 37">
              <a:extLst>
                <a:ext uri="{FF2B5EF4-FFF2-40B4-BE49-F238E27FC236}">
                  <a16:creationId xmlns:a16="http://schemas.microsoft.com/office/drawing/2014/main" id="{47E3D694-30F8-FE19-E645-E60EC7D37ED7}"/>
                </a:ext>
                <a:ext uri="{C183D7F6-B498-43B3-948B-1728B52AA6E4}">
                  <adec:decorative xmlns:adec="http://schemas.microsoft.com/office/drawing/2017/decorative" val="1"/>
                </a:ext>
              </a:extLst>
            </p:cNvPr>
            <p:cNvSpPr>
              <a:spLocks noChangeArrowheads="1"/>
            </p:cNvSpPr>
            <p:nvPr/>
          </p:nvSpPr>
          <p:spPr bwMode="auto">
            <a:xfrm>
              <a:off x="2891925" y="3420570"/>
              <a:ext cx="1358900" cy="749300"/>
            </a:xfrm>
            <a:prstGeom prst="ellipse">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4" name="Freeform 38">
              <a:extLst>
                <a:ext uri="{FF2B5EF4-FFF2-40B4-BE49-F238E27FC236}">
                  <a16:creationId xmlns:a16="http://schemas.microsoft.com/office/drawing/2014/main" id="{78C76B01-49FD-568F-041B-FA621FE97103}"/>
                </a:ext>
                <a:ext uri="{C183D7F6-B498-43B3-948B-1728B52AA6E4}">
                  <adec:decorative xmlns:adec="http://schemas.microsoft.com/office/drawing/2017/decorative" val="1"/>
                </a:ext>
              </a:extLst>
            </p:cNvPr>
            <p:cNvSpPr>
              <a:spLocks/>
            </p:cNvSpPr>
            <p:nvPr/>
          </p:nvSpPr>
          <p:spPr bwMode="auto">
            <a:xfrm>
              <a:off x="2891925" y="3795220"/>
              <a:ext cx="1358900" cy="415925"/>
            </a:xfrm>
            <a:custGeom>
              <a:avLst/>
              <a:gdLst>
                <a:gd name="T0" fmla="*/ 428 w 428"/>
                <a:gd name="T1" fmla="*/ 0 h 131"/>
                <a:gd name="T2" fmla="*/ 214 w 428"/>
                <a:gd name="T3" fmla="*/ 118 h 131"/>
                <a:gd name="T4" fmla="*/ 0 w 428"/>
                <a:gd name="T5" fmla="*/ 0 h 131"/>
                <a:gd name="T6" fmla="*/ 0 w 428"/>
                <a:gd name="T7" fmla="*/ 13 h 131"/>
                <a:gd name="T8" fmla="*/ 214 w 428"/>
                <a:gd name="T9" fmla="*/ 131 h 131"/>
                <a:gd name="T10" fmla="*/ 428 w 428"/>
                <a:gd name="T11" fmla="*/ 13 h 131"/>
                <a:gd name="T12" fmla="*/ 428 w 428"/>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428" h="131">
                  <a:moveTo>
                    <a:pt x="428" y="0"/>
                  </a:moveTo>
                  <a:cubicBezTo>
                    <a:pt x="428" y="65"/>
                    <a:pt x="332" y="118"/>
                    <a:pt x="214" y="118"/>
                  </a:cubicBezTo>
                  <a:cubicBezTo>
                    <a:pt x="96" y="118"/>
                    <a:pt x="0" y="65"/>
                    <a:pt x="0" y="0"/>
                  </a:cubicBezTo>
                  <a:cubicBezTo>
                    <a:pt x="0" y="13"/>
                    <a:pt x="0" y="13"/>
                    <a:pt x="0" y="13"/>
                  </a:cubicBezTo>
                  <a:cubicBezTo>
                    <a:pt x="0" y="78"/>
                    <a:pt x="96" y="131"/>
                    <a:pt x="214" y="131"/>
                  </a:cubicBezTo>
                  <a:cubicBezTo>
                    <a:pt x="332" y="131"/>
                    <a:pt x="428" y="78"/>
                    <a:pt x="428" y="13"/>
                  </a:cubicBezTo>
                  <a:lnTo>
                    <a:pt x="428" y="0"/>
                  </a:lnTo>
                  <a:close/>
                </a:path>
              </a:pathLst>
            </a:custGeom>
            <a:solidFill>
              <a:schemeClr val="accent2">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5" name="Oval 51">
              <a:extLst>
                <a:ext uri="{FF2B5EF4-FFF2-40B4-BE49-F238E27FC236}">
                  <a16:creationId xmlns:a16="http://schemas.microsoft.com/office/drawing/2014/main" id="{39D07D86-2DEB-1BAD-1140-8324C14BF406}"/>
                </a:ext>
                <a:ext uri="{C183D7F6-B498-43B3-948B-1728B52AA6E4}">
                  <adec:decorative xmlns:adec="http://schemas.microsoft.com/office/drawing/2017/decorative" val="1"/>
                </a:ext>
              </a:extLst>
            </p:cNvPr>
            <p:cNvSpPr>
              <a:spLocks noChangeArrowheads="1"/>
            </p:cNvSpPr>
            <p:nvPr/>
          </p:nvSpPr>
          <p:spPr bwMode="auto">
            <a:xfrm>
              <a:off x="2891925" y="3150695"/>
              <a:ext cx="1358900" cy="74612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6" name="Freeform 55">
              <a:extLst>
                <a:ext uri="{FF2B5EF4-FFF2-40B4-BE49-F238E27FC236}">
                  <a16:creationId xmlns:a16="http://schemas.microsoft.com/office/drawing/2014/main" id="{B9A2F278-9219-359E-408C-CE1F193A2D29}"/>
                </a:ext>
                <a:ext uri="{C183D7F6-B498-43B3-948B-1728B52AA6E4}">
                  <adec:decorative xmlns:adec="http://schemas.microsoft.com/office/drawing/2017/decorative" val="1"/>
                </a:ext>
              </a:extLst>
            </p:cNvPr>
            <p:cNvSpPr>
              <a:spLocks/>
            </p:cNvSpPr>
            <p:nvPr/>
          </p:nvSpPr>
          <p:spPr bwMode="auto">
            <a:xfrm>
              <a:off x="2891925" y="3525345"/>
              <a:ext cx="1358900" cy="415925"/>
            </a:xfrm>
            <a:custGeom>
              <a:avLst/>
              <a:gdLst>
                <a:gd name="T0" fmla="*/ 428 w 428"/>
                <a:gd name="T1" fmla="*/ 0 h 131"/>
                <a:gd name="T2" fmla="*/ 214 w 428"/>
                <a:gd name="T3" fmla="*/ 117 h 131"/>
                <a:gd name="T4" fmla="*/ 0 w 428"/>
                <a:gd name="T5" fmla="*/ 0 h 131"/>
                <a:gd name="T6" fmla="*/ 0 w 428"/>
                <a:gd name="T7" fmla="*/ 13 h 131"/>
                <a:gd name="T8" fmla="*/ 214 w 428"/>
                <a:gd name="T9" fmla="*/ 131 h 131"/>
                <a:gd name="T10" fmla="*/ 428 w 428"/>
                <a:gd name="T11" fmla="*/ 13 h 131"/>
                <a:gd name="T12" fmla="*/ 428 w 428"/>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428" h="131">
                  <a:moveTo>
                    <a:pt x="428" y="0"/>
                  </a:moveTo>
                  <a:cubicBezTo>
                    <a:pt x="428" y="65"/>
                    <a:pt x="332" y="117"/>
                    <a:pt x="214" y="117"/>
                  </a:cubicBezTo>
                  <a:cubicBezTo>
                    <a:pt x="96" y="117"/>
                    <a:pt x="0" y="65"/>
                    <a:pt x="0" y="0"/>
                  </a:cubicBezTo>
                  <a:cubicBezTo>
                    <a:pt x="0" y="13"/>
                    <a:pt x="0" y="13"/>
                    <a:pt x="0" y="13"/>
                  </a:cubicBezTo>
                  <a:cubicBezTo>
                    <a:pt x="0" y="78"/>
                    <a:pt x="96" y="131"/>
                    <a:pt x="214" y="131"/>
                  </a:cubicBezTo>
                  <a:cubicBezTo>
                    <a:pt x="332" y="131"/>
                    <a:pt x="428" y="78"/>
                    <a:pt x="428" y="13"/>
                  </a:cubicBezTo>
                  <a:lnTo>
                    <a:pt x="428" y="0"/>
                  </a:lnTo>
                  <a:close/>
                </a:path>
              </a:pathLst>
            </a:custGeom>
            <a:solidFill>
              <a:schemeClr val="accent1">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7" name="Freeform 27">
              <a:extLst>
                <a:ext uri="{FF2B5EF4-FFF2-40B4-BE49-F238E27FC236}">
                  <a16:creationId xmlns:a16="http://schemas.microsoft.com/office/drawing/2014/main" id="{9560421A-5E11-E526-043A-B4D0F1700D05}"/>
                </a:ext>
                <a:ext uri="{C183D7F6-B498-43B3-948B-1728B52AA6E4}">
                  <adec:decorative xmlns:adec="http://schemas.microsoft.com/office/drawing/2017/decorative" val="1"/>
                </a:ext>
              </a:extLst>
            </p:cNvPr>
            <p:cNvSpPr>
              <a:spLocks/>
            </p:cNvSpPr>
            <p:nvPr/>
          </p:nvSpPr>
          <p:spPr bwMode="auto">
            <a:xfrm>
              <a:off x="4742950" y="3950795"/>
              <a:ext cx="1797050" cy="577850"/>
            </a:xfrm>
            <a:custGeom>
              <a:avLst/>
              <a:gdLst>
                <a:gd name="T0" fmla="*/ 1132 w 1132"/>
                <a:gd name="T1" fmla="*/ 364 h 364"/>
                <a:gd name="T2" fmla="*/ 0 w 1132"/>
                <a:gd name="T3" fmla="*/ 364 h 364"/>
                <a:gd name="T4" fmla="*/ 208 w 1132"/>
                <a:gd name="T5" fmla="*/ 0 h 364"/>
                <a:gd name="T6" fmla="*/ 924 w 1132"/>
                <a:gd name="T7" fmla="*/ 0 h 364"/>
                <a:gd name="T8" fmla="*/ 1132 w 1132"/>
                <a:gd name="T9" fmla="*/ 364 h 364"/>
              </a:gdLst>
              <a:ahLst/>
              <a:cxnLst>
                <a:cxn ang="0">
                  <a:pos x="T0" y="T1"/>
                </a:cxn>
                <a:cxn ang="0">
                  <a:pos x="T2" y="T3"/>
                </a:cxn>
                <a:cxn ang="0">
                  <a:pos x="T4" y="T5"/>
                </a:cxn>
                <a:cxn ang="0">
                  <a:pos x="T6" y="T7"/>
                </a:cxn>
                <a:cxn ang="0">
                  <a:pos x="T8" y="T9"/>
                </a:cxn>
              </a:cxnLst>
              <a:rect l="0" t="0" r="r" b="b"/>
              <a:pathLst>
                <a:path w="1132" h="364">
                  <a:moveTo>
                    <a:pt x="1132" y="364"/>
                  </a:moveTo>
                  <a:lnTo>
                    <a:pt x="0" y="364"/>
                  </a:lnTo>
                  <a:lnTo>
                    <a:pt x="208" y="0"/>
                  </a:lnTo>
                  <a:lnTo>
                    <a:pt x="924" y="0"/>
                  </a:lnTo>
                  <a:lnTo>
                    <a:pt x="1132" y="364"/>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8" name="Rectangle 28">
              <a:extLst>
                <a:ext uri="{FF2B5EF4-FFF2-40B4-BE49-F238E27FC236}">
                  <a16:creationId xmlns:a16="http://schemas.microsoft.com/office/drawing/2014/main" id="{EADA7963-2FC9-4B01-72DB-172C5269FE34}"/>
                </a:ext>
                <a:ext uri="{C183D7F6-B498-43B3-948B-1728B52AA6E4}">
                  <adec:decorative xmlns:adec="http://schemas.microsoft.com/office/drawing/2017/decorative" val="1"/>
                </a:ext>
              </a:extLst>
            </p:cNvPr>
            <p:cNvSpPr>
              <a:spLocks noChangeArrowheads="1"/>
            </p:cNvSpPr>
            <p:nvPr/>
          </p:nvSpPr>
          <p:spPr bwMode="auto">
            <a:xfrm>
              <a:off x="4742950" y="4528645"/>
              <a:ext cx="1797050" cy="44450"/>
            </a:xfrm>
            <a:prstGeom prst="rect">
              <a:avLst/>
            </a:prstGeom>
            <a:solidFill>
              <a:schemeClr val="accent4">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9" name="Freeform 29">
              <a:extLst>
                <a:ext uri="{FF2B5EF4-FFF2-40B4-BE49-F238E27FC236}">
                  <a16:creationId xmlns:a16="http://schemas.microsoft.com/office/drawing/2014/main" id="{ED97079F-D856-E0E7-1BAC-C2B60E5E3F92}"/>
                </a:ext>
                <a:ext uri="{C183D7F6-B498-43B3-948B-1728B52AA6E4}">
                  <adec:decorative xmlns:adec="http://schemas.microsoft.com/office/drawing/2017/decorative" val="1"/>
                </a:ext>
              </a:extLst>
            </p:cNvPr>
            <p:cNvSpPr>
              <a:spLocks/>
            </p:cNvSpPr>
            <p:nvPr/>
          </p:nvSpPr>
          <p:spPr bwMode="auto">
            <a:xfrm>
              <a:off x="4742950" y="3684095"/>
              <a:ext cx="1797050" cy="577850"/>
            </a:xfrm>
            <a:custGeom>
              <a:avLst/>
              <a:gdLst>
                <a:gd name="T0" fmla="*/ 1132 w 1132"/>
                <a:gd name="T1" fmla="*/ 364 h 364"/>
                <a:gd name="T2" fmla="*/ 0 w 1132"/>
                <a:gd name="T3" fmla="*/ 364 h 364"/>
                <a:gd name="T4" fmla="*/ 208 w 1132"/>
                <a:gd name="T5" fmla="*/ 0 h 364"/>
                <a:gd name="T6" fmla="*/ 924 w 1132"/>
                <a:gd name="T7" fmla="*/ 0 h 364"/>
                <a:gd name="T8" fmla="*/ 1132 w 1132"/>
                <a:gd name="T9" fmla="*/ 364 h 364"/>
              </a:gdLst>
              <a:ahLst/>
              <a:cxnLst>
                <a:cxn ang="0">
                  <a:pos x="T0" y="T1"/>
                </a:cxn>
                <a:cxn ang="0">
                  <a:pos x="T2" y="T3"/>
                </a:cxn>
                <a:cxn ang="0">
                  <a:pos x="T4" y="T5"/>
                </a:cxn>
                <a:cxn ang="0">
                  <a:pos x="T6" y="T7"/>
                </a:cxn>
                <a:cxn ang="0">
                  <a:pos x="T8" y="T9"/>
                </a:cxn>
              </a:cxnLst>
              <a:rect l="0" t="0" r="r" b="b"/>
              <a:pathLst>
                <a:path w="1132" h="364">
                  <a:moveTo>
                    <a:pt x="1132" y="364"/>
                  </a:moveTo>
                  <a:lnTo>
                    <a:pt x="0" y="364"/>
                  </a:lnTo>
                  <a:lnTo>
                    <a:pt x="208" y="0"/>
                  </a:lnTo>
                  <a:lnTo>
                    <a:pt x="924" y="0"/>
                  </a:lnTo>
                  <a:lnTo>
                    <a:pt x="1132" y="364"/>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0" name="Rectangle 30">
              <a:extLst>
                <a:ext uri="{FF2B5EF4-FFF2-40B4-BE49-F238E27FC236}">
                  <a16:creationId xmlns:a16="http://schemas.microsoft.com/office/drawing/2014/main" id="{DDEFEB97-A01D-461D-BFCD-3FF5328B80BD}"/>
                </a:ext>
                <a:ext uri="{C183D7F6-B498-43B3-948B-1728B52AA6E4}">
                  <adec:decorative xmlns:adec="http://schemas.microsoft.com/office/drawing/2017/decorative" val="1"/>
                </a:ext>
              </a:extLst>
            </p:cNvPr>
            <p:cNvSpPr>
              <a:spLocks noChangeArrowheads="1"/>
            </p:cNvSpPr>
            <p:nvPr/>
          </p:nvSpPr>
          <p:spPr bwMode="auto">
            <a:xfrm>
              <a:off x="4742950" y="4261945"/>
              <a:ext cx="1797050" cy="44450"/>
            </a:xfrm>
            <a:prstGeom prst="rect">
              <a:avLst/>
            </a:pr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1" name="Freeform 31">
              <a:extLst>
                <a:ext uri="{FF2B5EF4-FFF2-40B4-BE49-F238E27FC236}">
                  <a16:creationId xmlns:a16="http://schemas.microsoft.com/office/drawing/2014/main" id="{17E688CD-6BDE-DC23-889C-EDFA03DB6FD2}"/>
                </a:ext>
                <a:ext uri="{C183D7F6-B498-43B3-948B-1728B52AA6E4}">
                  <adec:decorative xmlns:adec="http://schemas.microsoft.com/office/drawing/2017/decorative" val="1"/>
                </a:ext>
              </a:extLst>
            </p:cNvPr>
            <p:cNvSpPr>
              <a:spLocks/>
            </p:cNvSpPr>
            <p:nvPr/>
          </p:nvSpPr>
          <p:spPr bwMode="auto">
            <a:xfrm>
              <a:off x="4742950" y="3417395"/>
              <a:ext cx="1797050" cy="577850"/>
            </a:xfrm>
            <a:custGeom>
              <a:avLst/>
              <a:gdLst>
                <a:gd name="T0" fmla="*/ 1132 w 1132"/>
                <a:gd name="T1" fmla="*/ 364 h 364"/>
                <a:gd name="T2" fmla="*/ 0 w 1132"/>
                <a:gd name="T3" fmla="*/ 364 h 364"/>
                <a:gd name="T4" fmla="*/ 208 w 1132"/>
                <a:gd name="T5" fmla="*/ 0 h 364"/>
                <a:gd name="T6" fmla="*/ 924 w 1132"/>
                <a:gd name="T7" fmla="*/ 0 h 364"/>
                <a:gd name="T8" fmla="*/ 1132 w 1132"/>
                <a:gd name="T9" fmla="*/ 364 h 364"/>
              </a:gdLst>
              <a:ahLst/>
              <a:cxnLst>
                <a:cxn ang="0">
                  <a:pos x="T0" y="T1"/>
                </a:cxn>
                <a:cxn ang="0">
                  <a:pos x="T2" y="T3"/>
                </a:cxn>
                <a:cxn ang="0">
                  <a:pos x="T4" y="T5"/>
                </a:cxn>
                <a:cxn ang="0">
                  <a:pos x="T6" y="T7"/>
                </a:cxn>
                <a:cxn ang="0">
                  <a:pos x="T8" y="T9"/>
                </a:cxn>
              </a:cxnLst>
              <a:rect l="0" t="0" r="r" b="b"/>
              <a:pathLst>
                <a:path w="1132" h="364">
                  <a:moveTo>
                    <a:pt x="1132" y="364"/>
                  </a:moveTo>
                  <a:lnTo>
                    <a:pt x="0" y="364"/>
                  </a:lnTo>
                  <a:lnTo>
                    <a:pt x="208" y="0"/>
                  </a:lnTo>
                  <a:lnTo>
                    <a:pt x="924" y="0"/>
                  </a:lnTo>
                  <a:lnTo>
                    <a:pt x="1132" y="364"/>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2" name="Rectangle 32">
              <a:extLst>
                <a:ext uri="{FF2B5EF4-FFF2-40B4-BE49-F238E27FC236}">
                  <a16:creationId xmlns:a16="http://schemas.microsoft.com/office/drawing/2014/main" id="{38CF44C5-9411-5A7D-69AD-6D20A956A5F3}"/>
                </a:ext>
                <a:ext uri="{C183D7F6-B498-43B3-948B-1728B52AA6E4}">
                  <adec:decorative xmlns:adec="http://schemas.microsoft.com/office/drawing/2017/decorative" val="1"/>
                </a:ext>
              </a:extLst>
            </p:cNvPr>
            <p:cNvSpPr>
              <a:spLocks noChangeArrowheads="1"/>
            </p:cNvSpPr>
            <p:nvPr/>
          </p:nvSpPr>
          <p:spPr bwMode="auto">
            <a:xfrm>
              <a:off x="4742950" y="3995245"/>
              <a:ext cx="1797050" cy="44450"/>
            </a:xfrm>
            <a:prstGeom prst="rect">
              <a:avLst/>
            </a:prstGeom>
            <a:solidFill>
              <a:schemeClr val="accent2">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3" name="Freeform 56">
              <a:extLst>
                <a:ext uri="{FF2B5EF4-FFF2-40B4-BE49-F238E27FC236}">
                  <a16:creationId xmlns:a16="http://schemas.microsoft.com/office/drawing/2014/main" id="{3E8B2E50-AA99-0ADF-7971-6F776DE048CC}"/>
                </a:ext>
                <a:ext uri="{C183D7F6-B498-43B3-948B-1728B52AA6E4}">
                  <adec:decorative xmlns:adec="http://schemas.microsoft.com/office/drawing/2017/decorative" val="1"/>
                </a:ext>
              </a:extLst>
            </p:cNvPr>
            <p:cNvSpPr>
              <a:spLocks/>
            </p:cNvSpPr>
            <p:nvPr/>
          </p:nvSpPr>
          <p:spPr bwMode="auto">
            <a:xfrm>
              <a:off x="4742950" y="3150695"/>
              <a:ext cx="1797050" cy="577850"/>
            </a:xfrm>
            <a:custGeom>
              <a:avLst/>
              <a:gdLst>
                <a:gd name="T0" fmla="*/ 1132 w 1132"/>
                <a:gd name="T1" fmla="*/ 364 h 364"/>
                <a:gd name="T2" fmla="*/ 0 w 1132"/>
                <a:gd name="T3" fmla="*/ 364 h 364"/>
                <a:gd name="T4" fmla="*/ 208 w 1132"/>
                <a:gd name="T5" fmla="*/ 0 h 364"/>
                <a:gd name="T6" fmla="*/ 924 w 1132"/>
                <a:gd name="T7" fmla="*/ 0 h 364"/>
                <a:gd name="T8" fmla="*/ 1132 w 1132"/>
                <a:gd name="T9" fmla="*/ 364 h 364"/>
              </a:gdLst>
              <a:ahLst/>
              <a:cxnLst>
                <a:cxn ang="0">
                  <a:pos x="T0" y="T1"/>
                </a:cxn>
                <a:cxn ang="0">
                  <a:pos x="T2" y="T3"/>
                </a:cxn>
                <a:cxn ang="0">
                  <a:pos x="T4" y="T5"/>
                </a:cxn>
                <a:cxn ang="0">
                  <a:pos x="T6" y="T7"/>
                </a:cxn>
                <a:cxn ang="0">
                  <a:pos x="T8" y="T9"/>
                </a:cxn>
              </a:cxnLst>
              <a:rect l="0" t="0" r="r" b="b"/>
              <a:pathLst>
                <a:path w="1132" h="364">
                  <a:moveTo>
                    <a:pt x="1132" y="364"/>
                  </a:moveTo>
                  <a:lnTo>
                    <a:pt x="0" y="364"/>
                  </a:lnTo>
                  <a:lnTo>
                    <a:pt x="208" y="0"/>
                  </a:lnTo>
                  <a:lnTo>
                    <a:pt x="924" y="0"/>
                  </a:lnTo>
                  <a:lnTo>
                    <a:pt x="1132" y="364"/>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4" name="Rectangle 57">
              <a:extLst>
                <a:ext uri="{FF2B5EF4-FFF2-40B4-BE49-F238E27FC236}">
                  <a16:creationId xmlns:a16="http://schemas.microsoft.com/office/drawing/2014/main" id="{BF4E8F9B-186A-6E46-767D-D7AE60C790DF}"/>
                </a:ext>
                <a:ext uri="{C183D7F6-B498-43B3-948B-1728B52AA6E4}">
                  <adec:decorative xmlns:adec="http://schemas.microsoft.com/office/drawing/2017/decorative" val="1"/>
                </a:ext>
              </a:extLst>
            </p:cNvPr>
            <p:cNvSpPr>
              <a:spLocks noChangeArrowheads="1"/>
            </p:cNvSpPr>
            <p:nvPr/>
          </p:nvSpPr>
          <p:spPr bwMode="auto">
            <a:xfrm>
              <a:off x="4742950" y="3728545"/>
              <a:ext cx="1797050" cy="44450"/>
            </a:xfrm>
            <a:prstGeom prst="rect">
              <a:avLst/>
            </a:prstGeom>
            <a:solidFill>
              <a:schemeClr val="accent1">
                <a:lumMod val="75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2" name="Titel 1">
            <a:extLst>
              <a:ext uri="{FF2B5EF4-FFF2-40B4-BE49-F238E27FC236}">
                <a16:creationId xmlns:a16="http://schemas.microsoft.com/office/drawing/2014/main" id="{592BB7DC-E36F-4744-14D3-F2650A629318}"/>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33545689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tapel 2">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67" name="Gruppieren 66">
            <a:extLst>
              <a:ext uri="{FF2B5EF4-FFF2-40B4-BE49-F238E27FC236}">
                <a16:creationId xmlns:a16="http://schemas.microsoft.com/office/drawing/2014/main" id="{E797B121-23F3-E3E5-EEC3-09572B2F6584}"/>
              </a:ext>
            </a:extLst>
          </p:cNvPr>
          <p:cNvGrpSpPr>
            <a:grpSpLocks noChangeAspect="1"/>
          </p:cNvGrpSpPr>
          <p:nvPr/>
        </p:nvGrpSpPr>
        <p:grpSpPr>
          <a:xfrm>
            <a:off x="864730" y="2144111"/>
            <a:ext cx="10462543" cy="3333620"/>
            <a:chOff x="503238" y="4422392"/>
            <a:chExt cx="5791200" cy="1845217"/>
          </a:xfrm>
        </p:grpSpPr>
        <p:sp>
          <p:nvSpPr>
            <p:cNvPr id="2" name="Freeform 166">
              <a:extLst>
                <a:ext uri="{FF2B5EF4-FFF2-40B4-BE49-F238E27FC236}">
                  <a16:creationId xmlns:a16="http://schemas.microsoft.com/office/drawing/2014/main" id="{9C4802F0-6755-4C77-1D83-F715BECBB518}"/>
                </a:ext>
                <a:ext uri="{C183D7F6-B498-43B3-948B-1728B52AA6E4}">
                  <adec:decorative xmlns:adec="http://schemas.microsoft.com/office/drawing/2017/decorative" val="1"/>
                </a:ext>
              </a:extLst>
            </p:cNvPr>
            <p:cNvSpPr>
              <a:spLocks/>
            </p:cNvSpPr>
            <p:nvPr/>
          </p:nvSpPr>
          <p:spPr bwMode="auto">
            <a:xfrm>
              <a:off x="503238" y="5902325"/>
              <a:ext cx="882650" cy="365125"/>
            </a:xfrm>
            <a:custGeom>
              <a:avLst/>
              <a:gdLst>
                <a:gd name="T0" fmla="*/ 556 w 556"/>
                <a:gd name="T1" fmla="*/ 230 h 230"/>
                <a:gd name="T2" fmla="*/ 0 w 556"/>
                <a:gd name="T3" fmla="*/ 230 h 230"/>
                <a:gd name="T4" fmla="*/ 0 w 556"/>
                <a:gd name="T5" fmla="*/ 80 h 230"/>
                <a:gd name="T6" fmla="*/ 556 w 556"/>
                <a:gd name="T7" fmla="*/ 0 h 230"/>
                <a:gd name="T8" fmla="*/ 556 w 556"/>
                <a:gd name="T9" fmla="*/ 230 h 230"/>
              </a:gdLst>
              <a:ahLst/>
              <a:cxnLst>
                <a:cxn ang="0">
                  <a:pos x="T0" y="T1"/>
                </a:cxn>
                <a:cxn ang="0">
                  <a:pos x="T2" y="T3"/>
                </a:cxn>
                <a:cxn ang="0">
                  <a:pos x="T4" y="T5"/>
                </a:cxn>
                <a:cxn ang="0">
                  <a:pos x="T6" y="T7"/>
                </a:cxn>
                <a:cxn ang="0">
                  <a:pos x="T8" y="T9"/>
                </a:cxn>
              </a:cxnLst>
              <a:rect l="0" t="0" r="r" b="b"/>
              <a:pathLst>
                <a:path w="556" h="230">
                  <a:moveTo>
                    <a:pt x="556" y="230"/>
                  </a:moveTo>
                  <a:lnTo>
                    <a:pt x="0" y="230"/>
                  </a:lnTo>
                  <a:lnTo>
                    <a:pt x="0" y="80"/>
                  </a:lnTo>
                  <a:lnTo>
                    <a:pt x="556" y="0"/>
                  </a:lnTo>
                  <a:lnTo>
                    <a:pt x="556" y="230"/>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 name="Freeform 167">
              <a:extLst>
                <a:ext uri="{FF2B5EF4-FFF2-40B4-BE49-F238E27FC236}">
                  <a16:creationId xmlns:a16="http://schemas.microsoft.com/office/drawing/2014/main" id="{F33005CF-BE1B-9B4C-6801-8B468B85B9B1}"/>
                </a:ext>
                <a:ext uri="{C183D7F6-B498-43B3-948B-1728B52AA6E4}">
                  <adec:decorative xmlns:adec="http://schemas.microsoft.com/office/drawing/2017/decorative" val="1"/>
                </a:ext>
              </a:extLst>
            </p:cNvPr>
            <p:cNvSpPr>
              <a:spLocks/>
            </p:cNvSpPr>
            <p:nvPr/>
          </p:nvSpPr>
          <p:spPr bwMode="auto">
            <a:xfrm>
              <a:off x="503238" y="5410200"/>
              <a:ext cx="882650" cy="619125"/>
            </a:xfrm>
            <a:custGeom>
              <a:avLst/>
              <a:gdLst>
                <a:gd name="T0" fmla="*/ 556 w 556"/>
                <a:gd name="T1" fmla="*/ 310 h 390"/>
                <a:gd name="T2" fmla="*/ 0 w 556"/>
                <a:gd name="T3" fmla="*/ 390 h 390"/>
                <a:gd name="T4" fmla="*/ 0 w 556"/>
                <a:gd name="T5" fmla="*/ 240 h 390"/>
                <a:gd name="T6" fmla="*/ 556 w 556"/>
                <a:gd name="T7" fmla="*/ 0 h 390"/>
                <a:gd name="T8" fmla="*/ 556 w 556"/>
                <a:gd name="T9" fmla="*/ 310 h 390"/>
              </a:gdLst>
              <a:ahLst/>
              <a:cxnLst>
                <a:cxn ang="0">
                  <a:pos x="T0" y="T1"/>
                </a:cxn>
                <a:cxn ang="0">
                  <a:pos x="T2" y="T3"/>
                </a:cxn>
                <a:cxn ang="0">
                  <a:pos x="T4" y="T5"/>
                </a:cxn>
                <a:cxn ang="0">
                  <a:pos x="T6" y="T7"/>
                </a:cxn>
                <a:cxn ang="0">
                  <a:pos x="T8" y="T9"/>
                </a:cxn>
              </a:cxnLst>
              <a:rect l="0" t="0" r="r" b="b"/>
              <a:pathLst>
                <a:path w="556" h="390">
                  <a:moveTo>
                    <a:pt x="556" y="310"/>
                  </a:moveTo>
                  <a:lnTo>
                    <a:pt x="0" y="390"/>
                  </a:lnTo>
                  <a:lnTo>
                    <a:pt x="0" y="240"/>
                  </a:lnTo>
                  <a:lnTo>
                    <a:pt x="556" y="0"/>
                  </a:lnTo>
                  <a:lnTo>
                    <a:pt x="556" y="31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 name="Freeform 168">
              <a:extLst>
                <a:ext uri="{FF2B5EF4-FFF2-40B4-BE49-F238E27FC236}">
                  <a16:creationId xmlns:a16="http://schemas.microsoft.com/office/drawing/2014/main" id="{1AAE5988-9412-3EBF-E748-F955975AF47A}"/>
                </a:ext>
                <a:ext uri="{C183D7F6-B498-43B3-948B-1728B52AA6E4}">
                  <adec:decorative xmlns:adec="http://schemas.microsoft.com/office/drawing/2017/decorative" val="1"/>
                </a:ext>
              </a:extLst>
            </p:cNvPr>
            <p:cNvSpPr>
              <a:spLocks/>
            </p:cNvSpPr>
            <p:nvPr/>
          </p:nvSpPr>
          <p:spPr bwMode="auto">
            <a:xfrm>
              <a:off x="503238" y="4918075"/>
              <a:ext cx="882650" cy="873125"/>
            </a:xfrm>
            <a:custGeom>
              <a:avLst/>
              <a:gdLst>
                <a:gd name="T0" fmla="*/ 556 w 556"/>
                <a:gd name="T1" fmla="*/ 310 h 550"/>
                <a:gd name="T2" fmla="*/ 0 w 556"/>
                <a:gd name="T3" fmla="*/ 550 h 550"/>
                <a:gd name="T4" fmla="*/ 0 w 556"/>
                <a:gd name="T5" fmla="*/ 400 h 550"/>
                <a:gd name="T6" fmla="*/ 556 w 556"/>
                <a:gd name="T7" fmla="*/ 0 h 550"/>
                <a:gd name="T8" fmla="*/ 556 w 556"/>
                <a:gd name="T9" fmla="*/ 310 h 550"/>
              </a:gdLst>
              <a:ahLst/>
              <a:cxnLst>
                <a:cxn ang="0">
                  <a:pos x="T0" y="T1"/>
                </a:cxn>
                <a:cxn ang="0">
                  <a:pos x="T2" y="T3"/>
                </a:cxn>
                <a:cxn ang="0">
                  <a:pos x="T4" y="T5"/>
                </a:cxn>
                <a:cxn ang="0">
                  <a:pos x="T6" y="T7"/>
                </a:cxn>
                <a:cxn ang="0">
                  <a:pos x="T8" y="T9"/>
                </a:cxn>
              </a:cxnLst>
              <a:rect l="0" t="0" r="r" b="b"/>
              <a:pathLst>
                <a:path w="556" h="550">
                  <a:moveTo>
                    <a:pt x="556" y="310"/>
                  </a:moveTo>
                  <a:lnTo>
                    <a:pt x="0" y="550"/>
                  </a:lnTo>
                  <a:lnTo>
                    <a:pt x="0" y="400"/>
                  </a:lnTo>
                  <a:lnTo>
                    <a:pt x="556" y="0"/>
                  </a:lnTo>
                  <a:lnTo>
                    <a:pt x="556" y="31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 name="Freeform 169">
              <a:extLst>
                <a:ext uri="{FF2B5EF4-FFF2-40B4-BE49-F238E27FC236}">
                  <a16:creationId xmlns:a16="http://schemas.microsoft.com/office/drawing/2014/main" id="{50497773-4E88-3959-6ECE-001A1906183A}"/>
                </a:ext>
                <a:ext uri="{C183D7F6-B498-43B3-948B-1728B52AA6E4}">
                  <adec:decorative xmlns:adec="http://schemas.microsoft.com/office/drawing/2017/decorative" val="1"/>
                </a:ext>
              </a:extLst>
            </p:cNvPr>
            <p:cNvSpPr>
              <a:spLocks/>
            </p:cNvSpPr>
            <p:nvPr/>
          </p:nvSpPr>
          <p:spPr bwMode="auto">
            <a:xfrm>
              <a:off x="503238" y="4425950"/>
              <a:ext cx="882650" cy="1127125"/>
            </a:xfrm>
            <a:custGeom>
              <a:avLst/>
              <a:gdLst>
                <a:gd name="T0" fmla="*/ 556 w 556"/>
                <a:gd name="T1" fmla="*/ 310 h 710"/>
                <a:gd name="T2" fmla="*/ 0 w 556"/>
                <a:gd name="T3" fmla="*/ 710 h 710"/>
                <a:gd name="T4" fmla="*/ 0 w 556"/>
                <a:gd name="T5" fmla="*/ 560 h 710"/>
                <a:gd name="T6" fmla="*/ 556 w 556"/>
                <a:gd name="T7" fmla="*/ 0 h 710"/>
                <a:gd name="T8" fmla="*/ 556 w 556"/>
                <a:gd name="T9" fmla="*/ 310 h 710"/>
              </a:gdLst>
              <a:ahLst/>
              <a:cxnLst>
                <a:cxn ang="0">
                  <a:pos x="T0" y="T1"/>
                </a:cxn>
                <a:cxn ang="0">
                  <a:pos x="T2" y="T3"/>
                </a:cxn>
                <a:cxn ang="0">
                  <a:pos x="T4" y="T5"/>
                </a:cxn>
                <a:cxn ang="0">
                  <a:pos x="T6" y="T7"/>
                </a:cxn>
                <a:cxn ang="0">
                  <a:pos x="T8" y="T9"/>
                </a:cxn>
              </a:cxnLst>
              <a:rect l="0" t="0" r="r" b="b"/>
              <a:pathLst>
                <a:path w="556" h="710">
                  <a:moveTo>
                    <a:pt x="556" y="310"/>
                  </a:moveTo>
                  <a:lnTo>
                    <a:pt x="0" y="710"/>
                  </a:lnTo>
                  <a:lnTo>
                    <a:pt x="0" y="560"/>
                  </a:lnTo>
                  <a:lnTo>
                    <a:pt x="556" y="0"/>
                  </a:lnTo>
                  <a:lnTo>
                    <a:pt x="556" y="310"/>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8" name="Freeform 170">
              <a:extLst>
                <a:ext uri="{FF2B5EF4-FFF2-40B4-BE49-F238E27FC236}">
                  <a16:creationId xmlns:a16="http://schemas.microsoft.com/office/drawing/2014/main" id="{6DEA5536-833C-0FC2-C958-C642AEF57F08}"/>
                </a:ext>
                <a:ext uri="{C183D7F6-B498-43B3-948B-1728B52AA6E4}">
                  <adec:decorative xmlns:adec="http://schemas.microsoft.com/office/drawing/2017/decorative" val="1"/>
                </a:ext>
              </a:extLst>
            </p:cNvPr>
            <p:cNvSpPr>
              <a:spLocks/>
            </p:cNvSpPr>
            <p:nvPr/>
          </p:nvSpPr>
          <p:spPr bwMode="auto">
            <a:xfrm>
              <a:off x="1385888" y="5902325"/>
              <a:ext cx="885825" cy="365125"/>
            </a:xfrm>
            <a:custGeom>
              <a:avLst/>
              <a:gdLst>
                <a:gd name="T0" fmla="*/ 0 w 558"/>
                <a:gd name="T1" fmla="*/ 230 h 230"/>
                <a:gd name="T2" fmla="*/ 558 w 558"/>
                <a:gd name="T3" fmla="*/ 230 h 230"/>
                <a:gd name="T4" fmla="*/ 558 w 558"/>
                <a:gd name="T5" fmla="*/ 80 h 230"/>
                <a:gd name="T6" fmla="*/ 0 w 558"/>
                <a:gd name="T7" fmla="*/ 0 h 230"/>
                <a:gd name="T8" fmla="*/ 0 w 558"/>
                <a:gd name="T9" fmla="*/ 230 h 230"/>
              </a:gdLst>
              <a:ahLst/>
              <a:cxnLst>
                <a:cxn ang="0">
                  <a:pos x="T0" y="T1"/>
                </a:cxn>
                <a:cxn ang="0">
                  <a:pos x="T2" y="T3"/>
                </a:cxn>
                <a:cxn ang="0">
                  <a:pos x="T4" y="T5"/>
                </a:cxn>
                <a:cxn ang="0">
                  <a:pos x="T6" y="T7"/>
                </a:cxn>
                <a:cxn ang="0">
                  <a:pos x="T8" y="T9"/>
                </a:cxn>
              </a:cxnLst>
              <a:rect l="0" t="0" r="r" b="b"/>
              <a:pathLst>
                <a:path w="558" h="230">
                  <a:moveTo>
                    <a:pt x="0" y="230"/>
                  </a:moveTo>
                  <a:lnTo>
                    <a:pt x="558" y="230"/>
                  </a:lnTo>
                  <a:lnTo>
                    <a:pt x="558" y="80"/>
                  </a:lnTo>
                  <a:lnTo>
                    <a:pt x="0" y="0"/>
                  </a:lnTo>
                  <a:lnTo>
                    <a:pt x="0" y="230"/>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9" name="Freeform 171">
              <a:extLst>
                <a:ext uri="{FF2B5EF4-FFF2-40B4-BE49-F238E27FC236}">
                  <a16:creationId xmlns:a16="http://schemas.microsoft.com/office/drawing/2014/main" id="{1725958D-5FC1-16AA-DF5A-BDCFF7330F42}"/>
                </a:ext>
                <a:ext uri="{C183D7F6-B498-43B3-948B-1728B52AA6E4}">
                  <adec:decorative xmlns:adec="http://schemas.microsoft.com/office/drawing/2017/decorative" val="1"/>
                </a:ext>
              </a:extLst>
            </p:cNvPr>
            <p:cNvSpPr>
              <a:spLocks/>
            </p:cNvSpPr>
            <p:nvPr/>
          </p:nvSpPr>
          <p:spPr bwMode="auto">
            <a:xfrm>
              <a:off x="1385888" y="5902325"/>
              <a:ext cx="885825" cy="365125"/>
            </a:xfrm>
            <a:custGeom>
              <a:avLst/>
              <a:gdLst>
                <a:gd name="T0" fmla="*/ 0 w 558"/>
                <a:gd name="T1" fmla="*/ 230 h 230"/>
                <a:gd name="T2" fmla="*/ 558 w 558"/>
                <a:gd name="T3" fmla="*/ 230 h 230"/>
                <a:gd name="T4" fmla="*/ 558 w 558"/>
                <a:gd name="T5" fmla="*/ 80 h 230"/>
                <a:gd name="T6" fmla="*/ 0 w 558"/>
                <a:gd name="T7" fmla="*/ 0 h 230"/>
                <a:gd name="T8" fmla="*/ 0 w 558"/>
                <a:gd name="T9" fmla="*/ 230 h 230"/>
              </a:gdLst>
              <a:ahLst/>
              <a:cxnLst>
                <a:cxn ang="0">
                  <a:pos x="T0" y="T1"/>
                </a:cxn>
                <a:cxn ang="0">
                  <a:pos x="T2" y="T3"/>
                </a:cxn>
                <a:cxn ang="0">
                  <a:pos x="T4" y="T5"/>
                </a:cxn>
                <a:cxn ang="0">
                  <a:pos x="T6" y="T7"/>
                </a:cxn>
                <a:cxn ang="0">
                  <a:pos x="T8" y="T9"/>
                </a:cxn>
              </a:cxnLst>
              <a:rect l="0" t="0" r="r" b="b"/>
              <a:pathLst>
                <a:path w="558" h="230">
                  <a:moveTo>
                    <a:pt x="0" y="230"/>
                  </a:moveTo>
                  <a:lnTo>
                    <a:pt x="558" y="230"/>
                  </a:lnTo>
                  <a:lnTo>
                    <a:pt x="558" y="80"/>
                  </a:lnTo>
                  <a:lnTo>
                    <a:pt x="0" y="0"/>
                  </a:lnTo>
                  <a:lnTo>
                    <a:pt x="0" y="2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0" name="Freeform 172">
              <a:extLst>
                <a:ext uri="{FF2B5EF4-FFF2-40B4-BE49-F238E27FC236}">
                  <a16:creationId xmlns:a16="http://schemas.microsoft.com/office/drawing/2014/main" id="{2925ED66-3490-CEEE-6D98-96E2CDC910A7}"/>
                </a:ext>
                <a:ext uri="{C183D7F6-B498-43B3-948B-1728B52AA6E4}">
                  <adec:decorative xmlns:adec="http://schemas.microsoft.com/office/drawing/2017/decorative" val="1"/>
                </a:ext>
              </a:extLst>
            </p:cNvPr>
            <p:cNvSpPr>
              <a:spLocks/>
            </p:cNvSpPr>
            <p:nvPr/>
          </p:nvSpPr>
          <p:spPr bwMode="auto">
            <a:xfrm>
              <a:off x="1385888" y="5410200"/>
              <a:ext cx="885825" cy="619125"/>
            </a:xfrm>
            <a:custGeom>
              <a:avLst/>
              <a:gdLst>
                <a:gd name="T0" fmla="*/ 0 w 558"/>
                <a:gd name="T1" fmla="*/ 310 h 390"/>
                <a:gd name="T2" fmla="*/ 558 w 558"/>
                <a:gd name="T3" fmla="*/ 390 h 390"/>
                <a:gd name="T4" fmla="*/ 558 w 558"/>
                <a:gd name="T5" fmla="*/ 240 h 390"/>
                <a:gd name="T6" fmla="*/ 0 w 558"/>
                <a:gd name="T7" fmla="*/ 0 h 390"/>
                <a:gd name="T8" fmla="*/ 0 w 558"/>
                <a:gd name="T9" fmla="*/ 310 h 390"/>
              </a:gdLst>
              <a:ahLst/>
              <a:cxnLst>
                <a:cxn ang="0">
                  <a:pos x="T0" y="T1"/>
                </a:cxn>
                <a:cxn ang="0">
                  <a:pos x="T2" y="T3"/>
                </a:cxn>
                <a:cxn ang="0">
                  <a:pos x="T4" y="T5"/>
                </a:cxn>
                <a:cxn ang="0">
                  <a:pos x="T6" y="T7"/>
                </a:cxn>
                <a:cxn ang="0">
                  <a:pos x="T8" y="T9"/>
                </a:cxn>
              </a:cxnLst>
              <a:rect l="0" t="0" r="r" b="b"/>
              <a:pathLst>
                <a:path w="558" h="390">
                  <a:moveTo>
                    <a:pt x="0" y="310"/>
                  </a:moveTo>
                  <a:lnTo>
                    <a:pt x="558" y="390"/>
                  </a:lnTo>
                  <a:lnTo>
                    <a:pt x="558" y="240"/>
                  </a:lnTo>
                  <a:lnTo>
                    <a:pt x="0" y="0"/>
                  </a:lnTo>
                  <a:lnTo>
                    <a:pt x="0" y="31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1" name="Freeform 173">
              <a:extLst>
                <a:ext uri="{FF2B5EF4-FFF2-40B4-BE49-F238E27FC236}">
                  <a16:creationId xmlns:a16="http://schemas.microsoft.com/office/drawing/2014/main" id="{B06FE9F0-EB96-C5E4-8A6A-51987D06C375}"/>
                </a:ext>
                <a:ext uri="{C183D7F6-B498-43B3-948B-1728B52AA6E4}">
                  <adec:decorative xmlns:adec="http://schemas.microsoft.com/office/drawing/2017/decorative" val="1"/>
                </a:ext>
              </a:extLst>
            </p:cNvPr>
            <p:cNvSpPr>
              <a:spLocks/>
            </p:cNvSpPr>
            <p:nvPr/>
          </p:nvSpPr>
          <p:spPr bwMode="auto">
            <a:xfrm>
              <a:off x="1385888" y="5410200"/>
              <a:ext cx="885825" cy="619125"/>
            </a:xfrm>
            <a:custGeom>
              <a:avLst/>
              <a:gdLst>
                <a:gd name="T0" fmla="*/ 0 w 558"/>
                <a:gd name="T1" fmla="*/ 310 h 390"/>
                <a:gd name="T2" fmla="*/ 558 w 558"/>
                <a:gd name="T3" fmla="*/ 390 h 390"/>
                <a:gd name="T4" fmla="*/ 558 w 558"/>
                <a:gd name="T5" fmla="*/ 240 h 390"/>
                <a:gd name="T6" fmla="*/ 0 w 558"/>
                <a:gd name="T7" fmla="*/ 0 h 390"/>
                <a:gd name="T8" fmla="*/ 0 w 558"/>
                <a:gd name="T9" fmla="*/ 310 h 390"/>
              </a:gdLst>
              <a:ahLst/>
              <a:cxnLst>
                <a:cxn ang="0">
                  <a:pos x="T0" y="T1"/>
                </a:cxn>
                <a:cxn ang="0">
                  <a:pos x="T2" y="T3"/>
                </a:cxn>
                <a:cxn ang="0">
                  <a:pos x="T4" y="T5"/>
                </a:cxn>
                <a:cxn ang="0">
                  <a:pos x="T6" y="T7"/>
                </a:cxn>
                <a:cxn ang="0">
                  <a:pos x="T8" y="T9"/>
                </a:cxn>
              </a:cxnLst>
              <a:rect l="0" t="0" r="r" b="b"/>
              <a:pathLst>
                <a:path w="558" h="390">
                  <a:moveTo>
                    <a:pt x="0" y="310"/>
                  </a:moveTo>
                  <a:lnTo>
                    <a:pt x="558" y="390"/>
                  </a:lnTo>
                  <a:lnTo>
                    <a:pt x="558" y="240"/>
                  </a:lnTo>
                  <a:lnTo>
                    <a:pt x="0" y="0"/>
                  </a:lnTo>
                  <a:lnTo>
                    <a:pt x="0" y="3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2" name="Freeform 174">
              <a:extLst>
                <a:ext uri="{FF2B5EF4-FFF2-40B4-BE49-F238E27FC236}">
                  <a16:creationId xmlns:a16="http://schemas.microsoft.com/office/drawing/2014/main" id="{63C217DF-D49A-0E85-3578-007AA5FE9253}"/>
                </a:ext>
                <a:ext uri="{C183D7F6-B498-43B3-948B-1728B52AA6E4}">
                  <adec:decorative xmlns:adec="http://schemas.microsoft.com/office/drawing/2017/decorative" val="1"/>
                </a:ext>
              </a:extLst>
            </p:cNvPr>
            <p:cNvSpPr>
              <a:spLocks/>
            </p:cNvSpPr>
            <p:nvPr/>
          </p:nvSpPr>
          <p:spPr bwMode="auto">
            <a:xfrm>
              <a:off x="1385888" y="4918075"/>
              <a:ext cx="885825" cy="873125"/>
            </a:xfrm>
            <a:custGeom>
              <a:avLst/>
              <a:gdLst>
                <a:gd name="T0" fmla="*/ 0 w 558"/>
                <a:gd name="T1" fmla="*/ 310 h 550"/>
                <a:gd name="T2" fmla="*/ 558 w 558"/>
                <a:gd name="T3" fmla="*/ 550 h 550"/>
                <a:gd name="T4" fmla="*/ 558 w 558"/>
                <a:gd name="T5" fmla="*/ 400 h 550"/>
                <a:gd name="T6" fmla="*/ 0 w 558"/>
                <a:gd name="T7" fmla="*/ 0 h 550"/>
                <a:gd name="T8" fmla="*/ 0 w 558"/>
                <a:gd name="T9" fmla="*/ 310 h 550"/>
              </a:gdLst>
              <a:ahLst/>
              <a:cxnLst>
                <a:cxn ang="0">
                  <a:pos x="T0" y="T1"/>
                </a:cxn>
                <a:cxn ang="0">
                  <a:pos x="T2" y="T3"/>
                </a:cxn>
                <a:cxn ang="0">
                  <a:pos x="T4" y="T5"/>
                </a:cxn>
                <a:cxn ang="0">
                  <a:pos x="T6" y="T7"/>
                </a:cxn>
                <a:cxn ang="0">
                  <a:pos x="T8" y="T9"/>
                </a:cxn>
              </a:cxnLst>
              <a:rect l="0" t="0" r="r" b="b"/>
              <a:pathLst>
                <a:path w="558" h="550">
                  <a:moveTo>
                    <a:pt x="0" y="310"/>
                  </a:moveTo>
                  <a:lnTo>
                    <a:pt x="558" y="550"/>
                  </a:lnTo>
                  <a:lnTo>
                    <a:pt x="558" y="400"/>
                  </a:lnTo>
                  <a:lnTo>
                    <a:pt x="0" y="0"/>
                  </a:lnTo>
                  <a:lnTo>
                    <a:pt x="0" y="31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3" name="Freeform 175">
              <a:extLst>
                <a:ext uri="{FF2B5EF4-FFF2-40B4-BE49-F238E27FC236}">
                  <a16:creationId xmlns:a16="http://schemas.microsoft.com/office/drawing/2014/main" id="{C8FB125C-1B7F-A2A5-32D9-E8ECA5BFCA8B}"/>
                </a:ext>
                <a:ext uri="{C183D7F6-B498-43B3-948B-1728B52AA6E4}">
                  <adec:decorative xmlns:adec="http://schemas.microsoft.com/office/drawing/2017/decorative" val="1"/>
                </a:ext>
              </a:extLst>
            </p:cNvPr>
            <p:cNvSpPr>
              <a:spLocks/>
            </p:cNvSpPr>
            <p:nvPr/>
          </p:nvSpPr>
          <p:spPr bwMode="auto">
            <a:xfrm>
              <a:off x="1385888" y="4918075"/>
              <a:ext cx="885825" cy="873125"/>
            </a:xfrm>
            <a:custGeom>
              <a:avLst/>
              <a:gdLst>
                <a:gd name="T0" fmla="*/ 0 w 558"/>
                <a:gd name="T1" fmla="*/ 310 h 550"/>
                <a:gd name="T2" fmla="*/ 558 w 558"/>
                <a:gd name="T3" fmla="*/ 550 h 550"/>
                <a:gd name="T4" fmla="*/ 558 w 558"/>
                <a:gd name="T5" fmla="*/ 400 h 550"/>
                <a:gd name="T6" fmla="*/ 0 w 558"/>
                <a:gd name="T7" fmla="*/ 0 h 550"/>
                <a:gd name="T8" fmla="*/ 0 w 558"/>
                <a:gd name="T9" fmla="*/ 310 h 550"/>
              </a:gdLst>
              <a:ahLst/>
              <a:cxnLst>
                <a:cxn ang="0">
                  <a:pos x="T0" y="T1"/>
                </a:cxn>
                <a:cxn ang="0">
                  <a:pos x="T2" y="T3"/>
                </a:cxn>
                <a:cxn ang="0">
                  <a:pos x="T4" y="T5"/>
                </a:cxn>
                <a:cxn ang="0">
                  <a:pos x="T6" y="T7"/>
                </a:cxn>
                <a:cxn ang="0">
                  <a:pos x="T8" y="T9"/>
                </a:cxn>
              </a:cxnLst>
              <a:rect l="0" t="0" r="r" b="b"/>
              <a:pathLst>
                <a:path w="558" h="550">
                  <a:moveTo>
                    <a:pt x="0" y="310"/>
                  </a:moveTo>
                  <a:lnTo>
                    <a:pt x="558" y="550"/>
                  </a:lnTo>
                  <a:lnTo>
                    <a:pt x="558" y="400"/>
                  </a:lnTo>
                  <a:lnTo>
                    <a:pt x="0" y="0"/>
                  </a:lnTo>
                  <a:lnTo>
                    <a:pt x="0" y="3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4" name="Freeform 176">
              <a:extLst>
                <a:ext uri="{FF2B5EF4-FFF2-40B4-BE49-F238E27FC236}">
                  <a16:creationId xmlns:a16="http://schemas.microsoft.com/office/drawing/2014/main" id="{81515DB2-1208-0C13-62B9-824994A0CFC5}"/>
                </a:ext>
                <a:ext uri="{C183D7F6-B498-43B3-948B-1728B52AA6E4}">
                  <adec:decorative xmlns:adec="http://schemas.microsoft.com/office/drawing/2017/decorative" val="1"/>
                </a:ext>
              </a:extLst>
            </p:cNvPr>
            <p:cNvSpPr>
              <a:spLocks/>
            </p:cNvSpPr>
            <p:nvPr/>
          </p:nvSpPr>
          <p:spPr bwMode="auto">
            <a:xfrm>
              <a:off x="1385888" y="4425950"/>
              <a:ext cx="885825" cy="1127125"/>
            </a:xfrm>
            <a:custGeom>
              <a:avLst/>
              <a:gdLst>
                <a:gd name="T0" fmla="*/ 0 w 558"/>
                <a:gd name="T1" fmla="*/ 310 h 710"/>
                <a:gd name="T2" fmla="*/ 558 w 558"/>
                <a:gd name="T3" fmla="*/ 710 h 710"/>
                <a:gd name="T4" fmla="*/ 558 w 558"/>
                <a:gd name="T5" fmla="*/ 560 h 710"/>
                <a:gd name="T6" fmla="*/ 0 w 558"/>
                <a:gd name="T7" fmla="*/ 0 h 710"/>
                <a:gd name="T8" fmla="*/ 0 w 558"/>
                <a:gd name="T9" fmla="*/ 310 h 710"/>
              </a:gdLst>
              <a:ahLst/>
              <a:cxnLst>
                <a:cxn ang="0">
                  <a:pos x="T0" y="T1"/>
                </a:cxn>
                <a:cxn ang="0">
                  <a:pos x="T2" y="T3"/>
                </a:cxn>
                <a:cxn ang="0">
                  <a:pos x="T4" y="T5"/>
                </a:cxn>
                <a:cxn ang="0">
                  <a:pos x="T6" y="T7"/>
                </a:cxn>
                <a:cxn ang="0">
                  <a:pos x="T8" y="T9"/>
                </a:cxn>
              </a:cxnLst>
              <a:rect l="0" t="0" r="r" b="b"/>
              <a:pathLst>
                <a:path w="558" h="710">
                  <a:moveTo>
                    <a:pt x="0" y="310"/>
                  </a:moveTo>
                  <a:lnTo>
                    <a:pt x="558" y="710"/>
                  </a:lnTo>
                  <a:lnTo>
                    <a:pt x="558" y="560"/>
                  </a:lnTo>
                  <a:lnTo>
                    <a:pt x="0" y="0"/>
                  </a:lnTo>
                  <a:lnTo>
                    <a:pt x="0" y="310"/>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15" name="Freeform 177">
              <a:extLst>
                <a:ext uri="{FF2B5EF4-FFF2-40B4-BE49-F238E27FC236}">
                  <a16:creationId xmlns:a16="http://schemas.microsoft.com/office/drawing/2014/main" id="{9909D172-B4C2-BD4F-F355-4F04AB44A310}"/>
                </a:ext>
                <a:ext uri="{C183D7F6-B498-43B3-948B-1728B52AA6E4}">
                  <adec:decorative xmlns:adec="http://schemas.microsoft.com/office/drawing/2017/decorative" val="1"/>
                </a:ext>
              </a:extLst>
            </p:cNvPr>
            <p:cNvSpPr>
              <a:spLocks/>
            </p:cNvSpPr>
            <p:nvPr/>
          </p:nvSpPr>
          <p:spPr bwMode="auto">
            <a:xfrm>
              <a:off x="1385888" y="4425950"/>
              <a:ext cx="885825" cy="1127125"/>
            </a:xfrm>
            <a:custGeom>
              <a:avLst/>
              <a:gdLst>
                <a:gd name="T0" fmla="*/ 0 w 558"/>
                <a:gd name="T1" fmla="*/ 310 h 710"/>
                <a:gd name="T2" fmla="*/ 558 w 558"/>
                <a:gd name="T3" fmla="*/ 710 h 710"/>
                <a:gd name="T4" fmla="*/ 558 w 558"/>
                <a:gd name="T5" fmla="*/ 560 h 710"/>
                <a:gd name="T6" fmla="*/ 0 w 558"/>
                <a:gd name="T7" fmla="*/ 0 h 710"/>
                <a:gd name="T8" fmla="*/ 0 w 558"/>
                <a:gd name="T9" fmla="*/ 310 h 710"/>
              </a:gdLst>
              <a:ahLst/>
              <a:cxnLst>
                <a:cxn ang="0">
                  <a:pos x="T0" y="T1"/>
                </a:cxn>
                <a:cxn ang="0">
                  <a:pos x="T2" y="T3"/>
                </a:cxn>
                <a:cxn ang="0">
                  <a:pos x="T4" y="T5"/>
                </a:cxn>
                <a:cxn ang="0">
                  <a:pos x="T6" y="T7"/>
                </a:cxn>
                <a:cxn ang="0">
                  <a:pos x="T8" y="T9"/>
                </a:cxn>
              </a:cxnLst>
              <a:rect l="0" t="0" r="r" b="b"/>
              <a:pathLst>
                <a:path w="558" h="710">
                  <a:moveTo>
                    <a:pt x="0" y="310"/>
                  </a:moveTo>
                  <a:lnTo>
                    <a:pt x="558" y="710"/>
                  </a:lnTo>
                  <a:lnTo>
                    <a:pt x="558" y="560"/>
                  </a:lnTo>
                  <a:lnTo>
                    <a:pt x="0" y="0"/>
                  </a:lnTo>
                  <a:lnTo>
                    <a:pt x="0" y="3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6" name="Freeform 178">
              <a:extLst>
                <a:ext uri="{FF2B5EF4-FFF2-40B4-BE49-F238E27FC236}">
                  <a16:creationId xmlns:a16="http://schemas.microsoft.com/office/drawing/2014/main" id="{F3808A63-8927-B817-9901-5BD760D3FA8A}"/>
                </a:ext>
                <a:ext uri="{C183D7F6-B498-43B3-948B-1728B52AA6E4}">
                  <adec:decorative xmlns:adec="http://schemas.microsoft.com/office/drawing/2017/decorative" val="1"/>
                </a:ext>
              </a:extLst>
            </p:cNvPr>
            <p:cNvSpPr>
              <a:spLocks/>
            </p:cNvSpPr>
            <p:nvPr/>
          </p:nvSpPr>
          <p:spPr bwMode="auto">
            <a:xfrm>
              <a:off x="1385888" y="4425950"/>
              <a:ext cx="885825" cy="1841500"/>
            </a:xfrm>
            <a:custGeom>
              <a:avLst/>
              <a:gdLst>
                <a:gd name="T0" fmla="*/ 0 w 558"/>
                <a:gd name="T1" fmla="*/ 0 h 1160"/>
                <a:gd name="T2" fmla="*/ 0 w 558"/>
                <a:gd name="T3" fmla="*/ 0 h 1160"/>
                <a:gd name="T4" fmla="*/ 558 w 558"/>
                <a:gd name="T5" fmla="*/ 560 h 1160"/>
                <a:gd name="T6" fmla="*/ 558 w 558"/>
                <a:gd name="T7" fmla="*/ 710 h 1160"/>
                <a:gd name="T8" fmla="*/ 0 w 558"/>
                <a:gd name="T9" fmla="*/ 310 h 1160"/>
                <a:gd name="T10" fmla="*/ 558 w 558"/>
                <a:gd name="T11" fmla="*/ 710 h 1160"/>
                <a:gd name="T12" fmla="*/ 558 w 558"/>
                <a:gd name="T13" fmla="*/ 860 h 1160"/>
                <a:gd name="T14" fmla="*/ 0 w 558"/>
                <a:gd name="T15" fmla="*/ 620 h 1160"/>
                <a:gd name="T16" fmla="*/ 558 w 558"/>
                <a:gd name="T17" fmla="*/ 860 h 1160"/>
                <a:gd name="T18" fmla="*/ 558 w 558"/>
                <a:gd name="T19" fmla="*/ 1010 h 1160"/>
                <a:gd name="T20" fmla="*/ 0 w 558"/>
                <a:gd name="T21" fmla="*/ 930 h 1160"/>
                <a:gd name="T22" fmla="*/ 558 w 558"/>
                <a:gd name="T23" fmla="*/ 1010 h 1160"/>
                <a:gd name="T24" fmla="*/ 558 w 558"/>
                <a:gd name="T25" fmla="*/ 1160 h 1160"/>
                <a:gd name="T26" fmla="*/ 558 w 558"/>
                <a:gd name="T27" fmla="*/ 560 h 1160"/>
                <a:gd name="T28" fmla="*/ 0 w 558"/>
                <a:gd name="T29" fmla="*/ 0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8" h="1160">
                  <a:moveTo>
                    <a:pt x="0" y="0"/>
                  </a:moveTo>
                  <a:lnTo>
                    <a:pt x="0" y="0"/>
                  </a:lnTo>
                  <a:lnTo>
                    <a:pt x="558" y="560"/>
                  </a:lnTo>
                  <a:lnTo>
                    <a:pt x="558" y="710"/>
                  </a:lnTo>
                  <a:lnTo>
                    <a:pt x="0" y="310"/>
                  </a:lnTo>
                  <a:lnTo>
                    <a:pt x="558" y="710"/>
                  </a:lnTo>
                  <a:lnTo>
                    <a:pt x="558" y="860"/>
                  </a:lnTo>
                  <a:lnTo>
                    <a:pt x="0" y="620"/>
                  </a:lnTo>
                  <a:lnTo>
                    <a:pt x="558" y="860"/>
                  </a:lnTo>
                  <a:lnTo>
                    <a:pt x="558" y="1010"/>
                  </a:lnTo>
                  <a:lnTo>
                    <a:pt x="0" y="930"/>
                  </a:lnTo>
                  <a:lnTo>
                    <a:pt x="558" y="1010"/>
                  </a:lnTo>
                  <a:lnTo>
                    <a:pt x="558" y="1160"/>
                  </a:lnTo>
                  <a:lnTo>
                    <a:pt x="558" y="560"/>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7" name="Freeform 179">
              <a:extLst>
                <a:ext uri="{FF2B5EF4-FFF2-40B4-BE49-F238E27FC236}">
                  <a16:creationId xmlns:a16="http://schemas.microsoft.com/office/drawing/2014/main" id="{1283D24B-BEC6-2618-E59C-A89C3BBB8B7C}"/>
                </a:ext>
                <a:ext uri="{C183D7F6-B498-43B3-948B-1728B52AA6E4}">
                  <adec:decorative xmlns:adec="http://schemas.microsoft.com/office/drawing/2017/decorative" val="1"/>
                </a:ext>
              </a:extLst>
            </p:cNvPr>
            <p:cNvSpPr>
              <a:spLocks/>
            </p:cNvSpPr>
            <p:nvPr/>
          </p:nvSpPr>
          <p:spPr bwMode="auto">
            <a:xfrm>
              <a:off x="1385888" y="4425950"/>
              <a:ext cx="885825" cy="1841500"/>
            </a:xfrm>
            <a:custGeom>
              <a:avLst/>
              <a:gdLst>
                <a:gd name="T0" fmla="*/ 0 w 558"/>
                <a:gd name="T1" fmla="*/ 0 h 1160"/>
                <a:gd name="T2" fmla="*/ 0 w 558"/>
                <a:gd name="T3" fmla="*/ 0 h 1160"/>
                <a:gd name="T4" fmla="*/ 558 w 558"/>
                <a:gd name="T5" fmla="*/ 560 h 1160"/>
                <a:gd name="T6" fmla="*/ 558 w 558"/>
                <a:gd name="T7" fmla="*/ 710 h 1160"/>
                <a:gd name="T8" fmla="*/ 0 w 558"/>
                <a:gd name="T9" fmla="*/ 310 h 1160"/>
                <a:gd name="T10" fmla="*/ 558 w 558"/>
                <a:gd name="T11" fmla="*/ 710 h 1160"/>
                <a:gd name="T12" fmla="*/ 558 w 558"/>
                <a:gd name="T13" fmla="*/ 860 h 1160"/>
                <a:gd name="T14" fmla="*/ 0 w 558"/>
                <a:gd name="T15" fmla="*/ 620 h 1160"/>
                <a:gd name="T16" fmla="*/ 558 w 558"/>
                <a:gd name="T17" fmla="*/ 860 h 1160"/>
                <a:gd name="T18" fmla="*/ 558 w 558"/>
                <a:gd name="T19" fmla="*/ 1010 h 1160"/>
                <a:gd name="T20" fmla="*/ 0 w 558"/>
                <a:gd name="T21" fmla="*/ 930 h 1160"/>
                <a:gd name="T22" fmla="*/ 558 w 558"/>
                <a:gd name="T23" fmla="*/ 1010 h 1160"/>
                <a:gd name="T24" fmla="*/ 558 w 558"/>
                <a:gd name="T25" fmla="*/ 1160 h 1160"/>
                <a:gd name="T26" fmla="*/ 558 w 558"/>
                <a:gd name="T27" fmla="*/ 560 h 1160"/>
                <a:gd name="T28" fmla="*/ 0 w 558"/>
                <a:gd name="T29" fmla="*/ 0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8" h="1160">
                  <a:moveTo>
                    <a:pt x="0" y="0"/>
                  </a:moveTo>
                  <a:lnTo>
                    <a:pt x="0" y="0"/>
                  </a:lnTo>
                  <a:lnTo>
                    <a:pt x="558" y="560"/>
                  </a:lnTo>
                  <a:lnTo>
                    <a:pt x="558" y="710"/>
                  </a:lnTo>
                  <a:lnTo>
                    <a:pt x="0" y="310"/>
                  </a:lnTo>
                  <a:lnTo>
                    <a:pt x="558" y="710"/>
                  </a:lnTo>
                  <a:lnTo>
                    <a:pt x="558" y="860"/>
                  </a:lnTo>
                  <a:lnTo>
                    <a:pt x="0" y="620"/>
                  </a:lnTo>
                  <a:lnTo>
                    <a:pt x="558" y="860"/>
                  </a:lnTo>
                  <a:lnTo>
                    <a:pt x="558" y="1010"/>
                  </a:lnTo>
                  <a:lnTo>
                    <a:pt x="0" y="930"/>
                  </a:lnTo>
                  <a:lnTo>
                    <a:pt x="558" y="1010"/>
                  </a:lnTo>
                  <a:lnTo>
                    <a:pt x="558" y="1160"/>
                  </a:lnTo>
                  <a:lnTo>
                    <a:pt x="558" y="5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8" name="Freeform 181">
              <a:extLst>
                <a:ext uri="{FF2B5EF4-FFF2-40B4-BE49-F238E27FC236}">
                  <a16:creationId xmlns:a16="http://schemas.microsoft.com/office/drawing/2014/main" id="{866B2D0D-8DEF-CAA8-922B-167B68F6FA38}"/>
                </a:ext>
                <a:ext uri="{C183D7F6-B498-43B3-948B-1728B52AA6E4}">
                  <adec:decorative xmlns:adec="http://schemas.microsoft.com/office/drawing/2017/decorative" val="1"/>
                </a:ext>
              </a:extLst>
            </p:cNvPr>
            <p:cNvSpPr>
              <a:spLocks/>
            </p:cNvSpPr>
            <p:nvPr/>
          </p:nvSpPr>
          <p:spPr bwMode="auto">
            <a:xfrm>
              <a:off x="1385888" y="5902325"/>
              <a:ext cx="885825" cy="365125"/>
            </a:xfrm>
            <a:custGeom>
              <a:avLst/>
              <a:gdLst>
                <a:gd name="T0" fmla="*/ 0 w 558"/>
                <a:gd name="T1" fmla="*/ 0 h 230"/>
                <a:gd name="T2" fmla="*/ 0 w 558"/>
                <a:gd name="T3" fmla="*/ 230 h 230"/>
                <a:gd name="T4" fmla="*/ 558 w 558"/>
                <a:gd name="T5" fmla="*/ 230 h 230"/>
                <a:gd name="T6" fmla="*/ 558 w 558"/>
                <a:gd name="T7" fmla="*/ 80 h 230"/>
                <a:gd name="T8" fmla="*/ 0 w 558"/>
                <a:gd name="T9" fmla="*/ 0 h 230"/>
              </a:gdLst>
              <a:ahLst/>
              <a:cxnLst>
                <a:cxn ang="0">
                  <a:pos x="T0" y="T1"/>
                </a:cxn>
                <a:cxn ang="0">
                  <a:pos x="T2" y="T3"/>
                </a:cxn>
                <a:cxn ang="0">
                  <a:pos x="T4" y="T5"/>
                </a:cxn>
                <a:cxn ang="0">
                  <a:pos x="T6" y="T7"/>
                </a:cxn>
                <a:cxn ang="0">
                  <a:pos x="T8" y="T9"/>
                </a:cxn>
              </a:cxnLst>
              <a:rect l="0" t="0" r="r" b="b"/>
              <a:pathLst>
                <a:path w="558" h="230">
                  <a:moveTo>
                    <a:pt x="0" y="0"/>
                  </a:moveTo>
                  <a:lnTo>
                    <a:pt x="0" y="230"/>
                  </a:lnTo>
                  <a:lnTo>
                    <a:pt x="558" y="230"/>
                  </a:lnTo>
                  <a:lnTo>
                    <a:pt x="558" y="8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19" name="Freeform 183">
              <a:extLst>
                <a:ext uri="{FF2B5EF4-FFF2-40B4-BE49-F238E27FC236}">
                  <a16:creationId xmlns:a16="http://schemas.microsoft.com/office/drawing/2014/main" id="{04082CA5-36C0-8A82-EF78-3F11E56E4794}"/>
                </a:ext>
                <a:ext uri="{C183D7F6-B498-43B3-948B-1728B52AA6E4}">
                  <adec:decorative xmlns:adec="http://schemas.microsoft.com/office/drawing/2017/decorative" val="1"/>
                </a:ext>
              </a:extLst>
            </p:cNvPr>
            <p:cNvSpPr>
              <a:spLocks/>
            </p:cNvSpPr>
            <p:nvPr/>
          </p:nvSpPr>
          <p:spPr bwMode="auto">
            <a:xfrm>
              <a:off x="1385888" y="5410200"/>
              <a:ext cx="885825" cy="619125"/>
            </a:xfrm>
            <a:custGeom>
              <a:avLst/>
              <a:gdLst>
                <a:gd name="T0" fmla="*/ 0 w 558"/>
                <a:gd name="T1" fmla="*/ 0 h 390"/>
                <a:gd name="T2" fmla="*/ 0 w 558"/>
                <a:gd name="T3" fmla="*/ 310 h 390"/>
                <a:gd name="T4" fmla="*/ 558 w 558"/>
                <a:gd name="T5" fmla="*/ 390 h 390"/>
                <a:gd name="T6" fmla="*/ 558 w 558"/>
                <a:gd name="T7" fmla="*/ 240 h 390"/>
                <a:gd name="T8" fmla="*/ 0 w 558"/>
                <a:gd name="T9" fmla="*/ 0 h 390"/>
              </a:gdLst>
              <a:ahLst/>
              <a:cxnLst>
                <a:cxn ang="0">
                  <a:pos x="T0" y="T1"/>
                </a:cxn>
                <a:cxn ang="0">
                  <a:pos x="T2" y="T3"/>
                </a:cxn>
                <a:cxn ang="0">
                  <a:pos x="T4" y="T5"/>
                </a:cxn>
                <a:cxn ang="0">
                  <a:pos x="T6" y="T7"/>
                </a:cxn>
                <a:cxn ang="0">
                  <a:pos x="T8" y="T9"/>
                </a:cxn>
              </a:cxnLst>
              <a:rect l="0" t="0" r="r" b="b"/>
              <a:pathLst>
                <a:path w="558" h="390">
                  <a:moveTo>
                    <a:pt x="0" y="0"/>
                  </a:moveTo>
                  <a:lnTo>
                    <a:pt x="0" y="310"/>
                  </a:lnTo>
                  <a:lnTo>
                    <a:pt x="558" y="390"/>
                  </a:lnTo>
                  <a:lnTo>
                    <a:pt x="558" y="24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0" name="Freeform 185">
              <a:extLst>
                <a:ext uri="{FF2B5EF4-FFF2-40B4-BE49-F238E27FC236}">
                  <a16:creationId xmlns:a16="http://schemas.microsoft.com/office/drawing/2014/main" id="{17757D16-3793-1C71-2BDF-7751B60E37EF}"/>
                </a:ext>
                <a:ext uri="{C183D7F6-B498-43B3-948B-1728B52AA6E4}">
                  <adec:decorative xmlns:adec="http://schemas.microsoft.com/office/drawing/2017/decorative" val="1"/>
                </a:ext>
              </a:extLst>
            </p:cNvPr>
            <p:cNvSpPr>
              <a:spLocks/>
            </p:cNvSpPr>
            <p:nvPr/>
          </p:nvSpPr>
          <p:spPr bwMode="auto">
            <a:xfrm>
              <a:off x="1385888" y="4918075"/>
              <a:ext cx="885825" cy="873125"/>
            </a:xfrm>
            <a:custGeom>
              <a:avLst/>
              <a:gdLst>
                <a:gd name="T0" fmla="*/ 0 w 558"/>
                <a:gd name="T1" fmla="*/ 0 h 550"/>
                <a:gd name="T2" fmla="*/ 0 w 558"/>
                <a:gd name="T3" fmla="*/ 310 h 550"/>
                <a:gd name="T4" fmla="*/ 558 w 558"/>
                <a:gd name="T5" fmla="*/ 550 h 550"/>
                <a:gd name="T6" fmla="*/ 558 w 558"/>
                <a:gd name="T7" fmla="*/ 400 h 550"/>
                <a:gd name="T8" fmla="*/ 0 w 558"/>
                <a:gd name="T9" fmla="*/ 0 h 550"/>
              </a:gdLst>
              <a:ahLst/>
              <a:cxnLst>
                <a:cxn ang="0">
                  <a:pos x="T0" y="T1"/>
                </a:cxn>
                <a:cxn ang="0">
                  <a:pos x="T2" y="T3"/>
                </a:cxn>
                <a:cxn ang="0">
                  <a:pos x="T4" y="T5"/>
                </a:cxn>
                <a:cxn ang="0">
                  <a:pos x="T6" y="T7"/>
                </a:cxn>
                <a:cxn ang="0">
                  <a:pos x="T8" y="T9"/>
                </a:cxn>
              </a:cxnLst>
              <a:rect l="0" t="0" r="r" b="b"/>
              <a:pathLst>
                <a:path w="558" h="550">
                  <a:moveTo>
                    <a:pt x="0" y="0"/>
                  </a:moveTo>
                  <a:lnTo>
                    <a:pt x="0" y="310"/>
                  </a:lnTo>
                  <a:lnTo>
                    <a:pt x="558" y="550"/>
                  </a:lnTo>
                  <a:lnTo>
                    <a:pt x="558" y="4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1" name="Freeform 180">
              <a:extLst>
                <a:ext uri="{FF2B5EF4-FFF2-40B4-BE49-F238E27FC236}">
                  <a16:creationId xmlns:a16="http://schemas.microsoft.com/office/drawing/2014/main" id="{45226EC2-C504-5A57-D728-5D04B77456F0}"/>
                </a:ext>
                <a:ext uri="{C183D7F6-B498-43B3-948B-1728B52AA6E4}">
                  <adec:decorative xmlns:adec="http://schemas.microsoft.com/office/drawing/2017/decorative" val="1"/>
                </a:ext>
              </a:extLst>
            </p:cNvPr>
            <p:cNvSpPr>
              <a:spLocks/>
            </p:cNvSpPr>
            <p:nvPr/>
          </p:nvSpPr>
          <p:spPr bwMode="auto">
            <a:xfrm>
              <a:off x="1383096" y="5898767"/>
              <a:ext cx="885825" cy="365125"/>
            </a:xfrm>
            <a:custGeom>
              <a:avLst/>
              <a:gdLst>
                <a:gd name="T0" fmla="*/ 0 w 558"/>
                <a:gd name="T1" fmla="*/ 0 h 230"/>
                <a:gd name="T2" fmla="*/ 0 w 558"/>
                <a:gd name="T3" fmla="*/ 230 h 230"/>
                <a:gd name="T4" fmla="*/ 558 w 558"/>
                <a:gd name="T5" fmla="*/ 230 h 230"/>
                <a:gd name="T6" fmla="*/ 558 w 558"/>
                <a:gd name="T7" fmla="*/ 80 h 230"/>
                <a:gd name="T8" fmla="*/ 0 w 558"/>
                <a:gd name="T9" fmla="*/ 0 h 230"/>
              </a:gdLst>
              <a:ahLst/>
              <a:cxnLst>
                <a:cxn ang="0">
                  <a:pos x="T0" y="T1"/>
                </a:cxn>
                <a:cxn ang="0">
                  <a:pos x="T2" y="T3"/>
                </a:cxn>
                <a:cxn ang="0">
                  <a:pos x="T4" y="T5"/>
                </a:cxn>
                <a:cxn ang="0">
                  <a:pos x="T6" y="T7"/>
                </a:cxn>
                <a:cxn ang="0">
                  <a:pos x="T8" y="T9"/>
                </a:cxn>
              </a:cxnLst>
              <a:rect l="0" t="0" r="r" b="b"/>
              <a:pathLst>
                <a:path w="558" h="230">
                  <a:moveTo>
                    <a:pt x="0" y="0"/>
                  </a:moveTo>
                  <a:lnTo>
                    <a:pt x="0" y="230"/>
                  </a:lnTo>
                  <a:lnTo>
                    <a:pt x="558" y="230"/>
                  </a:lnTo>
                  <a:lnTo>
                    <a:pt x="558" y="8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2" name="Freeform 182">
              <a:extLst>
                <a:ext uri="{FF2B5EF4-FFF2-40B4-BE49-F238E27FC236}">
                  <a16:creationId xmlns:a16="http://schemas.microsoft.com/office/drawing/2014/main" id="{D6037AAB-1FAF-1709-5877-DD10618ED8F3}"/>
                </a:ext>
                <a:ext uri="{C183D7F6-B498-43B3-948B-1728B52AA6E4}">
                  <adec:decorative xmlns:adec="http://schemas.microsoft.com/office/drawing/2017/decorative" val="1"/>
                </a:ext>
              </a:extLst>
            </p:cNvPr>
            <p:cNvSpPr>
              <a:spLocks/>
            </p:cNvSpPr>
            <p:nvPr/>
          </p:nvSpPr>
          <p:spPr bwMode="auto">
            <a:xfrm>
              <a:off x="1383096" y="5406642"/>
              <a:ext cx="885825" cy="619125"/>
            </a:xfrm>
            <a:custGeom>
              <a:avLst/>
              <a:gdLst>
                <a:gd name="T0" fmla="*/ 0 w 558"/>
                <a:gd name="T1" fmla="*/ 0 h 390"/>
                <a:gd name="T2" fmla="*/ 0 w 558"/>
                <a:gd name="T3" fmla="*/ 310 h 390"/>
                <a:gd name="T4" fmla="*/ 558 w 558"/>
                <a:gd name="T5" fmla="*/ 390 h 390"/>
                <a:gd name="T6" fmla="*/ 558 w 558"/>
                <a:gd name="T7" fmla="*/ 240 h 390"/>
                <a:gd name="T8" fmla="*/ 0 w 558"/>
                <a:gd name="T9" fmla="*/ 0 h 390"/>
              </a:gdLst>
              <a:ahLst/>
              <a:cxnLst>
                <a:cxn ang="0">
                  <a:pos x="T0" y="T1"/>
                </a:cxn>
                <a:cxn ang="0">
                  <a:pos x="T2" y="T3"/>
                </a:cxn>
                <a:cxn ang="0">
                  <a:pos x="T4" y="T5"/>
                </a:cxn>
                <a:cxn ang="0">
                  <a:pos x="T6" y="T7"/>
                </a:cxn>
                <a:cxn ang="0">
                  <a:pos x="T8" y="T9"/>
                </a:cxn>
              </a:cxnLst>
              <a:rect l="0" t="0" r="r" b="b"/>
              <a:pathLst>
                <a:path w="558" h="390">
                  <a:moveTo>
                    <a:pt x="0" y="0"/>
                  </a:moveTo>
                  <a:lnTo>
                    <a:pt x="0" y="310"/>
                  </a:lnTo>
                  <a:lnTo>
                    <a:pt x="558" y="390"/>
                  </a:lnTo>
                  <a:lnTo>
                    <a:pt x="558" y="24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3" name="Freeform 184">
              <a:extLst>
                <a:ext uri="{FF2B5EF4-FFF2-40B4-BE49-F238E27FC236}">
                  <a16:creationId xmlns:a16="http://schemas.microsoft.com/office/drawing/2014/main" id="{02C10C58-8EA0-BB0B-EB73-6285CEC5E4CC}"/>
                </a:ext>
                <a:ext uri="{C183D7F6-B498-43B3-948B-1728B52AA6E4}">
                  <adec:decorative xmlns:adec="http://schemas.microsoft.com/office/drawing/2017/decorative" val="1"/>
                </a:ext>
              </a:extLst>
            </p:cNvPr>
            <p:cNvSpPr>
              <a:spLocks/>
            </p:cNvSpPr>
            <p:nvPr/>
          </p:nvSpPr>
          <p:spPr bwMode="auto">
            <a:xfrm>
              <a:off x="1383096" y="4916898"/>
              <a:ext cx="885825" cy="873125"/>
            </a:xfrm>
            <a:custGeom>
              <a:avLst/>
              <a:gdLst>
                <a:gd name="T0" fmla="*/ 0 w 558"/>
                <a:gd name="T1" fmla="*/ 0 h 550"/>
                <a:gd name="T2" fmla="*/ 0 w 558"/>
                <a:gd name="T3" fmla="*/ 310 h 550"/>
                <a:gd name="T4" fmla="*/ 558 w 558"/>
                <a:gd name="T5" fmla="*/ 550 h 550"/>
                <a:gd name="T6" fmla="*/ 558 w 558"/>
                <a:gd name="T7" fmla="*/ 400 h 550"/>
                <a:gd name="T8" fmla="*/ 0 w 558"/>
                <a:gd name="T9" fmla="*/ 0 h 550"/>
              </a:gdLst>
              <a:ahLst/>
              <a:cxnLst>
                <a:cxn ang="0">
                  <a:pos x="T0" y="T1"/>
                </a:cxn>
                <a:cxn ang="0">
                  <a:pos x="T2" y="T3"/>
                </a:cxn>
                <a:cxn ang="0">
                  <a:pos x="T4" y="T5"/>
                </a:cxn>
                <a:cxn ang="0">
                  <a:pos x="T6" y="T7"/>
                </a:cxn>
                <a:cxn ang="0">
                  <a:pos x="T8" y="T9"/>
                </a:cxn>
              </a:cxnLst>
              <a:rect l="0" t="0" r="r" b="b"/>
              <a:pathLst>
                <a:path w="558" h="550">
                  <a:moveTo>
                    <a:pt x="0" y="0"/>
                  </a:moveTo>
                  <a:lnTo>
                    <a:pt x="0" y="310"/>
                  </a:lnTo>
                  <a:lnTo>
                    <a:pt x="558" y="550"/>
                  </a:lnTo>
                  <a:lnTo>
                    <a:pt x="558" y="40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4" name="Freeform 186">
              <a:extLst>
                <a:ext uri="{FF2B5EF4-FFF2-40B4-BE49-F238E27FC236}">
                  <a16:creationId xmlns:a16="http://schemas.microsoft.com/office/drawing/2014/main" id="{EEF3F7C4-F21F-269C-FD34-3832F1491E54}"/>
                </a:ext>
                <a:ext uri="{C183D7F6-B498-43B3-948B-1728B52AA6E4}">
                  <adec:decorative xmlns:adec="http://schemas.microsoft.com/office/drawing/2017/decorative" val="1"/>
                </a:ext>
              </a:extLst>
            </p:cNvPr>
            <p:cNvSpPr>
              <a:spLocks/>
            </p:cNvSpPr>
            <p:nvPr/>
          </p:nvSpPr>
          <p:spPr bwMode="auto">
            <a:xfrm>
              <a:off x="1383096" y="4427154"/>
              <a:ext cx="885825" cy="1127125"/>
            </a:xfrm>
            <a:custGeom>
              <a:avLst/>
              <a:gdLst>
                <a:gd name="T0" fmla="*/ 0 w 558"/>
                <a:gd name="T1" fmla="*/ 0 h 710"/>
                <a:gd name="T2" fmla="*/ 0 w 558"/>
                <a:gd name="T3" fmla="*/ 310 h 710"/>
                <a:gd name="T4" fmla="*/ 558 w 558"/>
                <a:gd name="T5" fmla="*/ 710 h 710"/>
                <a:gd name="T6" fmla="*/ 558 w 558"/>
                <a:gd name="T7" fmla="*/ 560 h 710"/>
                <a:gd name="T8" fmla="*/ 0 w 558"/>
                <a:gd name="T9" fmla="*/ 0 h 710"/>
              </a:gdLst>
              <a:ahLst/>
              <a:cxnLst>
                <a:cxn ang="0">
                  <a:pos x="T0" y="T1"/>
                </a:cxn>
                <a:cxn ang="0">
                  <a:pos x="T2" y="T3"/>
                </a:cxn>
                <a:cxn ang="0">
                  <a:pos x="T4" y="T5"/>
                </a:cxn>
                <a:cxn ang="0">
                  <a:pos x="T6" y="T7"/>
                </a:cxn>
                <a:cxn ang="0">
                  <a:pos x="T8" y="T9"/>
                </a:cxn>
              </a:cxnLst>
              <a:rect l="0" t="0" r="r" b="b"/>
              <a:pathLst>
                <a:path w="558" h="710">
                  <a:moveTo>
                    <a:pt x="0" y="0"/>
                  </a:moveTo>
                  <a:lnTo>
                    <a:pt x="0" y="310"/>
                  </a:lnTo>
                  <a:lnTo>
                    <a:pt x="558" y="710"/>
                  </a:lnTo>
                  <a:lnTo>
                    <a:pt x="558" y="560"/>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5" name="Freeform 187">
              <a:extLst>
                <a:ext uri="{FF2B5EF4-FFF2-40B4-BE49-F238E27FC236}">
                  <a16:creationId xmlns:a16="http://schemas.microsoft.com/office/drawing/2014/main" id="{B834E38E-1F73-11B5-E2BB-503926359CA5}"/>
                </a:ext>
                <a:ext uri="{C183D7F6-B498-43B3-948B-1728B52AA6E4}">
                  <adec:decorative xmlns:adec="http://schemas.microsoft.com/office/drawing/2017/decorative" val="1"/>
                </a:ext>
              </a:extLst>
            </p:cNvPr>
            <p:cNvSpPr>
              <a:spLocks/>
            </p:cNvSpPr>
            <p:nvPr/>
          </p:nvSpPr>
          <p:spPr bwMode="auto">
            <a:xfrm>
              <a:off x="1383096" y="4422392"/>
              <a:ext cx="885825" cy="1127125"/>
            </a:xfrm>
            <a:custGeom>
              <a:avLst/>
              <a:gdLst>
                <a:gd name="T0" fmla="*/ 0 w 558"/>
                <a:gd name="T1" fmla="*/ 0 h 710"/>
                <a:gd name="T2" fmla="*/ 0 w 558"/>
                <a:gd name="T3" fmla="*/ 310 h 710"/>
                <a:gd name="T4" fmla="*/ 558 w 558"/>
                <a:gd name="T5" fmla="*/ 710 h 710"/>
                <a:gd name="T6" fmla="*/ 558 w 558"/>
                <a:gd name="T7" fmla="*/ 560 h 710"/>
                <a:gd name="T8" fmla="*/ 0 w 558"/>
                <a:gd name="T9" fmla="*/ 0 h 710"/>
              </a:gdLst>
              <a:ahLst/>
              <a:cxnLst>
                <a:cxn ang="0">
                  <a:pos x="T0" y="T1"/>
                </a:cxn>
                <a:cxn ang="0">
                  <a:pos x="T2" y="T3"/>
                </a:cxn>
                <a:cxn ang="0">
                  <a:pos x="T4" y="T5"/>
                </a:cxn>
                <a:cxn ang="0">
                  <a:pos x="T6" y="T7"/>
                </a:cxn>
                <a:cxn ang="0">
                  <a:pos x="T8" y="T9"/>
                </a:cxn>
              </a:cxnLst>
              <a:rect l="0" t="0" r="r" b="b"/>
              <a:pathLst>
                <a:path w="558" h="710">
                  <a:moveTo>
                    <a:pt x="0" y="0"/>
                  </a:moveTo>
                  <a:lnTo>
                    <a:pt x="0" y="310"/>
                  </a:lnTo>
                  <a:lnTo>
                    <a:pt x="558" y="710"/>
                  </a:lnTo>
                  <a:lnTo>
                    <a:pt x="558" y="5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26" name="Rectangle 6">
              <a:extLst>
                <a:ext uri="{FF2B5EF4-FFF2-40B4-BE49-F238E27FC236}">
                  <a16:creationId xmlns:a16="http://schemas.microsoft.com/office/drawing/2014/main" id="{E3591C7F-0FCC-F88F-04A2-2AA6DE04244A}"/>
                </a:ext>
                <a:ext uri="{C183D7F6-B498-43B3-948B-1728B52AA6E4}">
                  <adec:decorative xmlns:adec="http://schemas.microsoft.com/office/drawing/2017/decorative" val="1"/>
                </a:ext>
              </a:extLst>
            </p:cNvPr>
            <p:cNvSpPr>
              <a:spLocks noChangeArrowheads="1"/>
            </p:cNvSpPr>
            <p:nvPr/>
          </p:nvSpPr>
          <p:spPr bwMode="auto">
            <a:xfrm>
              <a:off x="2697163" y="4886325"/>
              <a:ext cx="1358900" cy="1381125"/>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7" name="Oval 10">
              <a:extLst>
                <a:ext uri="{FF2B5EF4-FFF2-40B4-BE49-F238E27FC236}">
                  <a16:creationId xmlns:a16="http://schemas.microsoft.com/office/drawing/2014/main" id="{9341FEEB-63F5-271E-49F3-83194CB91E77}"/>
                </a:ext>
                <a:ext uri="{C183D7F6-B498-43B3-948B-1728B52AA6E4}">
                  <adec:decorative xmlns:adec="http://schemas.microsoft.com/office/drawing/2017/decorative" val="1"/>
                </a:ext>
              </a:extLst>
            </p:cNvPr>
            <p:cNvSpPr>
              <a:spLocks noChangeArrowheads="1"/>
            </p:cNvSpPr>
            <p:nvPr/>
          </p:nvSpPr>
          <p:spPr bwMode="auto">
            <a:xfrm>
              <a:off x="2697163" y="4514850"/>
              <a:ext cx="1358900" cy="742950"/>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8" name="Oval 52">
              <a:extLst>
                <a:ext uri="{FF2B5EF4-FFF2-40B4-BE49-F238E27FC236}">
                  <a16:creationId xmlns:a16="http://schemas.microsoft.com/office/drawing/2014/main" id="{4656FD93-6556-B898-147A-BB47D1A9C486}"/>
                </a:ext>
                <a:ext uri="{C183D7F6-B498-43B3-948B-1728B52AA6E4}">
                  <adec:decorative xmlns:adec="http://schemas.microsoft.com/office/drawing/2017/decorative" val="1"/>
                </a:ext>
              </a:extLst>
            </p:cNvPr>
            <p:cNvSpPr>
              <a:spLocks noChangeArrowheads="1"/>
            </p:cNvSpPr>
            <p:nvPr/>
          </p:nvSpPr>
          <p:spPr bwMode="auto">
            <a:xfrm>
              <a:off x="2697163" y="4962525"/>
              <a:ext cx="1358900" cy="571500"/>
            </a:xfrm>
            <a:prstGeom prst="ellipse">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29" name="Rectangle 7">
              <a:extLst>
                <a:ext uri="{FF2B5EF4-FFF2-40B4-BE49-F238E27FC236}">
                  <a16:creationId xmlns:a16="http://schemas.microsoft.com/office/drawing/2014/main" id="{7AAB43B1-E583-BBE1-43FD-6C1D711A6638}"/>
                </a:ext>
                <a:ext uri="{C183D7F6-B498-43B3-948B-1728B52AA6E4}">
                  <adec:decorative xmlns:adec="http://schemas.microsoft.com/office/drawing/2017/decorative" val="1"/>
                </a:ext>
              </a:extLst>
            </p:cNvPr>
            <p:cNvSpPr>
              <a:spLocks noChangeArrowheads="1"/>
            </p:cNvSpPr>
            <p:nvPr/>
          </p:nvSpPr>
          <p:spPr bwMode="auto">
            <a:xfrm>
              <a:off x="2697163" y="4886325"/>
              <a:ext cx="135890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0" name="Rectangle 8">
              <a:extLst>
                <a:ext uri="{FF2B5EF4-FFF2-40B4-BE49-F238E27FC236}">
                  <a16:creationId xmlns:a16="http://schemas.microsoft.com/office/drawing/2014/main" id="{DEDE535C-31DB-B4BD-C796-DAC12944D66B}"/>
                </a:ext>
                <a:ext uri="{C183D7F6-B498-43B3-948B-1728B52AA6E4}">
                  <adec:decorative xmlns:adec="http://schemas.microsoft.com/office/drawing/2017/decorative" val="1"/>
                </a:ext>
              </a:extLst>
            </p:cNvPr>
            <p:cNvSpPr>
              <a:spLocks noChangeArrowheads="1"/>
            </p:cNvSpPr>
            <p:nvPr/>
          </p:nvSpPr>
          <p:spPr bwMode="auto">
            <a:xfrm>
              <a:off x="2697163" y="5257800"/>
              <a:ext cx="1358900" cy="1009650"/>
            </a:xfrm>
            <a:prstGeom prst="rect">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1" name="Rectangle 9">
              <a:extLst>
                <a:ext uri="{FF2B5EF4-FFF2-40B4-BE49-F238E27FC236}">
                  <a16:creationId xmlns:a16="http://schemas.microsoft.com/office/drawing/2014/main" id="{7960DAED-AF59-9448-4381-4525C4A736A0}"/>
                </a:ext>
                <a:ext uri="{C183D7F6-B498-43B3-948B-1728B52AA6E4}">
                  <adec:decorative xmlns:adec="http://schemas.microsoft.com/office/drawing/2017/decorative" val="1"/>
                </a:ext>
              </a:extLst>
            </p:cNvPr>
            <p:cNvSpPr>
              <a:spLocks noChangeArrowheads="1"/>
            </p:cNvSpPr>
            <p:nvPr/>
          </p:nvSpPr>
          <p:spPr bwMode="auto">
            <a:xfrm>
              <a:off x="2697163" y="5257800"/>
              <a:ext cx="13589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2" name="Rectangle 11">
              <a:extLst>
                <a:ext uri="{FF2B5EF4-FFF2-40B4-BE49-F238E27FC236}">
                  <a16:creationId xmlns:a16="http://schemas.microsoft.com/office/drawing/2014/main" id="{9A2EDBF3-41A3-F3E3-6FAD-3487CBB6FDF2}"/>
                </a:ext>
                <a:ext uri="{C183D7F6-B498-43B3-948B-1728B52AA6E4}">
                  <adec:decorative xmlns:adec="http://schemas.microsoft.com/office/drawing/2017/decorative" val="1"/>
                </a:ext>
              </a:extLst>
            </p:cNvPr>
            <p:cNvSpPr>
              <a:spLocks noChangeArrowheads="1"/>
            </p:cNvSpPr>
            <p:nvPr/>
          </p:nvSpPr>
          <p:spPr bwMode="auto">
            <a:xfrm>
              <a:off x="2697163" y="5610225"/>
              <a:ext cx="1358900" cy="657225"/>
            </a:xfrm>
            <a:prstGeom prst="rect">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3" name="Rectangle 12">
              <a:extLst>
                <a:ext uri="{FF2B5EF4-FFF2-40B4-BE49-F238E27FC236}">
                  <a16:creationId xmlns:a16="http://schemas.microsoft.com/office/drawing/2014/main" id="{4F368123-13B6-06FE-7B7E-6C9BB3823946}"/>
                </a:ext>
                <a:ext uri="{C183D7F6-B498-43B3-948B-1728B52AA6E4}">
                  <adec:decorative xmlns:adec="http://schemas.microsoft.com/office/drawing/2017/decorative" val="1"/>
                </a:ext>
              </a:extLst>
            </p:cNvPr>
            <p:cNvSpPr>
              <a:spLocks noChangeArrowheads="1"/>
            </p:cNvSpPr>
            <p:nvPr/>
          </p:nvSpPr>
          <p:spPr bwMode="auto">
            <a:xfrm>
              <a:off x="2697163" y="5610225"/>
              <a:ext cx="13589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4" name="Rectangle 13">
              <a:extLst>
                <a:ext uri="{FF2B5EF4-FFF2-40B4-BE49-F238E27FC236}">
                  <a16:creationId xmlns:a16="http://schemas.microsoft.com/office/drawing/2014/main" id="{2E4074B1-DA77-D4FF-E4F3-AC1435259645}"/>
                </a:ext>
                <a:ext uri="{C183D7F6-B498-43B3-948B-1728B52AA6E4}">
                  <adec:decorative xmlns:adec="http://schemas.microsoft.com/office/drawing/2017/decorative" val="1"/>
                </a:ext>
              </a:extLst>
            </p:cNvPr>
            <p:cNvSpPr>
              <a:spLocks noChangeArrowheads="1"/>
            </p:cNvSpPr>
            <p:nvPr/>
          </p:nvSpPr>
          <p:spPr bwMode="auto">
            <a:xfrm>
              <a:off x="2697163" y="5991225"/>
              <a:ext cx="1358900" cy="276225"/>
            </a:xfrm>
            <a:prstGeom prst="rect">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5" name="Rectangle 14">
              <a:extLst>
                <a:ext uri="{FF2B5EF4-FFF2-40B4-BE49-F238E27FC236}">
                  <a16:creationId xmlns:a16="http://schemas.microsoft.com/office/drawing/2014/main" id="{73E61EF2-4476-4D8A-A54E-FA9748FD4602}"/>
                </a:ext>
                <a:ext uri="{C183D7F6-B498-43B3-948B-1728B52AA6E4}">
                  <adec:decorative xmlns:adec="http://schemas.microsoft.com/office/drawing/2017/decorative" val="1"/>
                </a:ext>
              </a:extLst>
            </p:cNvPr>
            <p:cNvSpPr>
              <a:spLocks noChangeArrowheads="1"/>
            </p:cNvSpPr>
            <p:nvPr/>
          </p:nvSpPr>
          <p:spPr bwMode="auto">
            <a:xfrm>
              <a:off x="2697163" y="5991225"/>
              <a:ext cx="1358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36" name="Oval 53">
              <a:extLst>
                <a:ext uri="{FF2B5EF4-FFF2-40B4-BE49-F238E27FC236}">
                  <a16:creationId xmlns:a16="http://schemas.microsoft.com/office/drawing/2014/main" id="{418D6017-88F7-2309-FB16-2F1DB2B75C4F}"/>
                </a:ext>
                <a:ext uri="{C183D7F6-B498-43B3-948B-1728B52AA6E4}">
                  <adec:decorative xmlns:adec="http://schemas.microsoft.com/office/drawing/2017/decorative" val="1"/>
                </a:ext>
              </a:extLst>
            </p:cNvPr>
            <p:cNvSpPr>
              <a:spLocks noChangeArrowheads="1"/>
            </p:cNvSpPr>
            <p:nvPr/>
          </p:nvSpPr>
          <p:spPr bwMode="auto">
            <a:xfrm>
              <a:off x="2697163" y="5410200"/>
              <a:ext cx="1358900" cy="403225"/>
            </a:xfrm>
            <a:prstGeom prst="ellipse">
              <a:avLst/>
            </a:pr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7" name="Oval 54">
              <a:extLst>
                <a:ext uri="{FF2B5EF4-FFF2-40B4-BE49-F238E27FC236}">
                  <a16:creationId xmlns:a16="http://schemas.microsoft.com/office/drawing/2014/main" id="{EE936B9E-AF91-30A2-F551-6571D5770361}"/>
                </a:ext>
                <a:ext uri="{C183D7F6-B498-43B3-948B-1728B52AA6E4}">
                  <adec:decorative xmlns:adec="http://schemas.microsoft.com/office/drawing/2017/decorative" val="1"/>
                </a:ext>
              </a:extLst>
            </p:cNvPr>
            <p:cNvSpPr>
              <a:spLocks noChangeArrowheads="1"/>
            </p:cNvSpPr>
            <p:nvPr/>
          </p:nvSpPr>
          <p:spPr bwMode="auto">
            <a:xfrm>
              <a:off x="2697163" y="5921375"/>
              <a:ext cx="1358900" cy="136525"/>
            </a:xfrm>
            <a:prstGeom prst="ellipse">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38" name="Freeform 202">
              <a:extLst>
                <a:ext uri="{FF2B5EF4-FFF2-40B4-BE49-F238E27FC236}">
                  <a16:creationId xmlns:a16="http://schemas.microsoft.com/office/drawing/2014/main" id="{08387418-F6DB-0483-8C14-EC3CD1EF4A7B}"/>
                </a:ext>
                <a:ext uri="{C183D7F6-B498-43B3-948B-1728B52AA6E4}">
                  <adec:decorative xmlns:adec="http://schemas.microsoft.com/office/drawing/2017/decorative" val="1"/>
                </a:ext>
              </a:extLst>
            </p:cNvPr>
            <p:cNvSpPr>
              <a:spLocks noEditPoints="1"/>
            </p:cNvSpPr>
            <p:nvPr/>
          </p:nvSpPr>
          <p:spPr bwMode="auto">
            <a:xfrm>
              <a:off x="3703638" y="4559300"/>
              <a:ext cx="171450" cy="73025"/>
            </a:xfrm>
            <a:custGeom>
              <a:avLst/>
              <a:gdLst>
                <a:gd name="T0" fmla="*/ 1 w 54"/>
                <a:gd name="T1" fmla="*/ 1 h 23"/>
                <a:gd name="T2" fmla="*/ 54 w 54"/>
                <a:gd name="T3" fmla="*/ 23 h 23"/>
                <a:gd name="T4" fmla="*/ 54 w 54"/>
                <a:gd name="T5" fmla="*/ 23 h 23"/>
                <a:gd name="T6" fmla="*/ 1 w 54"/>
                <a:gd name="T7" fmla="*/ 1 h 23"/>
                <a:gd name="T8" fmla="*/ 1 w 54"/>
                <a:gd name="T9" fmla="*/ 1 h 23"/>
                <a:gd name="T10" fmla="*/ 1 w 54"/>
                <a:gd name="T11" fmla="*/ 1 h 23"/>
                <a:gd name="T12" fmla="*/ 1 w 54"/>
                <a:gd name="T13" fmla="*/ 1 h 23"/>
                <a:gd name="T14" fmla="*/ 1 w 54"/>
                <a:gd name="T15" fmla="*/ 1 h 23"/>
                <a:gd name="T16" fmla="*/ 1 w 54"/>
                <a:gd name="T17" fmla="*/ 1 h 23"/>
                <a:gd name="T18" fmla="*/ 1 w 54"/>
                <a:gd name="T19" fmla="*/ 1 h 23"/>
                <a:gd name="T20" fmla="*/ 0 w 54"/>
                <a:gd name="T21" fmla="*/ 1 h 23"/>
                <a:gd name="T22" fmla="*/ 0 w 54"/>
                <a:gd name="T23" fmla="*/ 1 h 23"/>
                <a:gd name="T24" fmla="*/ 0 w 54"/>
                <a:gd name="T25" fmla="*/ 1 h 23"/>
                <a:gd name="T26" fmla="*/ 0 w 54"/>
                <a:gd name="T27" fmla="*/ 0 h 23"/>
                <a:gd name="T28" fmla="*/ 0 w 54"/>
                <a:gd name="T29" fmla="*/ 0 h 23"/>
                <a:gd name="T30" fmla="*/ 0 w 54"/>
                <a:gd name="T31" fmla="*/ 0 h 23"/>
                <a:gd name="T32" fmla="*/ 0 w 54"/>
                <a:gd name="T33" fmla="*/ 0 h 23"/>
                <a:gd name="T34" fmla="*/ 0 w 54"/>
                <a:gd name="T35" fmla="*/ 0 h 23"/>
                <a:gd name="T36" fmla="*/ 0 w 54"/>
                <a:gd name="T3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23">
                  <a:moveTo>
                    <a:pt x="1" y="1"/>
                  </a:moveTo>
                  <a:cubicBezTo>
                    <a:pt x="21" y="7"/>
                    <a:pt x="38" y="14"/>
                    <a:pt x="54" y="23"/>
                  </a:cubicBezTo>
                  <a:cubicBezTo>
                    <a:pt x="54" y="23"/>
                    <a:pt x="54" y="23"/>
                    <a:pt x="54" y="23"/>
                  </a:cubicBezTo>
                  <a:cubicBezTo>
                    <a:pt x="38" y="14"/>
                    <a:pt x="21" y="7"/>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0" name="Freeform 281">
              <a:extLst>
                <a:ext uri="{FF2B5EF4-FFF2-40B4-BE49-F238E27FC236}">
                  <a16:creationId xmlns:a16="http://schemas.microsoft.com/office/drawing/2014/main" id="{208FD98E-CDE7-C510-DDA4-909CEB86326C}"/>
                </a:ext>
                <a:ext uri="{C183D7F6-B498-43B3-948B-1728B52AA6E4}">
                  <adec:decorative xmlns:adec="http://schemas.microsoft.com/office/drawing/2017/decorative" val="1"/>
                </a:ext>
              </a:extLst>
            </p:cNvPr>
            <p:cNvSpPr>
              <a:spLocks/>
            </p:cNvSpPr>
            <p:nvPr/>
          </p:nvSpPr>
          <p:spPr bwMode="auto">
            <a:xfrm>
              <a:off x="3638550" y="4540250"/>
              <a:ext cx="204788" cy="1727200"/>
            </a:xfrm>
            <a:custGeom>
              <a:avLst/>
              <a:gdLst>
                <a:gd name="T0" fmla="*/ 0 w 64"/>
                <a:gd name="T1" fmla="*/ 0 h 540"/>
                <a:gd name="T2" fmla="*/ 0 w 64"/>
                <a:gd name="T3" fmla="*/ 540 h 540"/>
                <a:gd name="T4" fmla="*/ 64 w 64"/>
                <a:gd name="T5" fmla="*/ 540 h 540"/>
                <a:gd name="T6" fmla="*/ 64 w 64"/>
                <a:gd name="T7" fmla="*/ 25 h 540"/>
                <a:gd name="T8" fmla="*/ 0 w 64"/>
                <a:gd name="T9" fmla="*/ 0 h 540"/>
              </a:gdLst>
              <a:ahLst/>
              <a:cxnLst>
                <a:cxn ang="0">
                  <a:pos x="T0" y="T1"/>
                </a:cxn>
                <a:cxn ang="0">
                  <a:pos x="T2" y="T3"/>
                </a:cxn>
                <a:cxn ang="0">
                  <a:pos x="T4" y="T5"/>
                </a:cxn>
                <a:cxn ang="0">
                  <a:pos x="T6" y="T7"/>
                </a:cxn>
                <a:cxn ang="0">
                  <a:pos x="T8" y="T9"/>
                </a:cxn>
              </a:cxnLst>
              <a:rect l="0" t="0" r="r" b="b"/>
              <a:pathLst>
                <a:path w="64" h="540">
                  <a:moveTo>
                    <a:pt x="0" y="0"/>
                  </a:moveTo>
                  <a:cubicBezTo>
                    <a:pt x="0" y="540"/>
                    <a:pt x="0" y="540"/>
                    <a:pt x="0" y="540"/>
                  </a:cubicBezTo>
                  <a:cubicBezTo>
                    <a:pt x="64" y="540"/>
                    <a:pt x="64" y="540"/>
                    <a:pt x="64" y="540"/>
                  </a:cubicBezTo>
                  <a:cubicBezTo>
                    <a:pt x="64" y="540"/>
                    <a:pt x="64" y="390"/>
                    <a:pt x="64" y="25"/>
                  </a:cubicBezTo>
                  <a:cubicBezTo>
                    <a:pt x="46" y="15"/>
                    <a:pt x="24" y="6"/>
                    <a:pt x="0" y="0"/>
                  </a:cubicBezTo>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1" name="Freeform 15">
              <a:extLst>
                <a:ext uri="{FF2B5EF4-FFF2-40B4-BE49-F238E27FC236}">
                  <a16:creationId xmlns:a16="http://schemas.microsoft.com/office/drawing/2014/main" id="{E9DE3606-DAFC-A434-5899-8F3CC36DD915}"/>
                </a:ext>
                <a:ext uri="{C183D7F6-B498-43B3-948B-1728B52AA6E4}">
                  <adec:decorative xmlns:adec="http://schemas.microsoft.com/office/drawing/2017/decorative" val="1"/>
                </a:ext>
              </a:extLst>
            </p:cNvPr>
            <p:cNvSpPr>
              <a:spLocks/>
            </p:cNvSpPr>
            <p:nvPr/>
          </p:nvSpPr>
          <p:spPr bwMode="auto">
            <a:xfrm>
              <a:off x="4865688" y="4425950"/>
              <a:ext cx="517525" cy="942975"/>
            </a:xfrm>
            <a:custGeom>
              <a:avLst/>
              <a:gdLst>
                <a:gd name="T0" fmla="*/ 326 w 326"/>
                <a:gd name="T1" fmla="*/ 290 h 594"/>
                <a:gd name="T2" fmla="*/ 0 w 326"/>
                <a:gd name="T3" fmla="*/ 594 h 594"/>
                <a:gd name="T4" fmla="*/ 0 w 326"/>
                <a:gd name="T5" fmla="*/ 404 h 594"/>
                <a:gd name="T6" fmla="*/ 326 w 326"/>
                <a:gd name="T7" fmla="*/ 0 h 594"/>
                <a:gd name="T8" fmla="*/ 326 w 326"/>
                <a:gd name="T9" fmla="*/ 290 h 594"/>
              </a:gdLst>
              <a:ahLst/>
              <a:cxnLst>
                <a:cxn ang="0">
                  <a:pos x="T0" y="T1"/>
                </a:cxn>
                <a:cxn ang="0">
                  <a:pos x="T2" y="T3"/>
                </a:cxn>
                <a:cxn ang="0">
                  <a:pos x="T4" y="T5"/>
                </a:cxn>
                <a:cxn ang="0">
                  <a:pos x="T6" y="T7"/>
                </a:cxn>
                <a:cxn ang="0">
                  <a:pos x="T8" y="T9"/>
                </a:cxn>
              </a:cxnLst>
              <a:rect l="0" t="0" r="r" b="b"/>
              <a:pathLst>
                <a:path w="326" h="594">
                  <a:moveTo>
                    <a:pt x="326" y="290"/>
                  </a:moveTo>
                  <a:lnTo>
                    <a:pt x="0" y="594"/>
                  </a:lnTo>
                  <a:lnTo>
                    <a:pt x="0" y="404"/>
                  </a:lnTo>
                  <a:lnTo>
                    <a:pt x="326" y="0"/>
                  </a:lnTo>
                  <a:lnTo>
                    <a:pt x="326" y="290"/>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2" name="Freeform 16">
              <a:extLst>
                <a:ext uri="{FF2B5EF4-FFF2-40B4-BE49-F238E27FC236}">
                  <a16:creationId xmlns:a16="http://schemas.microsoft.com/office/drawing/2014/main" id="{97F70BBE-4E13-FF81-9E7A-8C2B9FFCE203}"/>
                </a:ext>
                <a:ext uri="{C183D7F6-B498-43B3-948B-1728B52AA6E4}">
                  <adec:decorative xmlns:adec="http://schemas.microsoft.com/office/drawing/2017/decorative" val="1"/>
                </a:ext>
              </a:extLst>
            </p:cNvPr>
            <p:cNvSpPr>
              <a:spLocks/>
            </p:cNvSpPr>
            <p:nvPr/>
          </p:nvSpPr>
          <p:spPr bwMode="auto">
            <a:xfrm>
              <a:off x="4865688" y="4425950"/>
              <a:ext cx="517525" cy="942975"/>
            </a:xfrm>
            <a:custGeom>
              <a:avLst/>
              <a:gdLst>
                <a:gd name="T0" fmla="*/ 326 w 326"/>
                <a:gd name="T1" fmla="*/ 290 h 594"/>
                <a:gd name="T2" fmla="*/ 0 w 326"/>
                <a:gd name="T3" fmla="*/ 594 h 594"/>
                <a:gd name="T4" fmla="*/ 0 w 326"/>
                <a:gd name="T5" fmla="*/ 404 h 594"/>
                <a:gd name="T6" fmla="*/ 326 w 326"/>
                <a:gd name="T7" fmla="*/ 0 h 594"/>
                <a:gd name="T8" fmla="*/ 326 w 326"/>
                <a:gd name="T9" fmla="*/ 290 h 594"/>
              </a:gdLst>
              <a:ahLst/>
              <a:cxnLst>
                <a:cxn ang="0">
                  <a:pos x="T0" y="T1"/>
                </a:cxn>
                <a:cxn ang="0">
                  <a:pos x="T2" y="T3"/>
                </a:cxn>
                <a:cxn ang="0">
                  <a:pos x="T4" y="T5"/>
                </a:cxn>
                <a:cxn ang="0">
                  <a:pos x="T6" y="T7"/>
                </a:cxn>
                <a:cxn ang="0">
                  <a:pos x="T8" y="T9"/>
                </a:cxn>
              </a:cxnLst>
              <a:rect l="0" t="0" r="r" b="b"/>
              <a:pathLst>
                <a:path w="326" h="594">
                  <a:moveTo>
                    <a:pt x="326" y="290"/>
                  </a:moveTo>
                  <a:lnTo>
                    <a:pt x="0" y="594"/>
                  </a:lnTo>
                  <a:lnTo>
                    <a:pt x="0" y="404"/>
                  </a:lnTo>
                  <a:lnTo>
                    <a:pt x="326" y="0"/>
                  </a:lnTo>
                  <a:lnTo>
                    <a:pt x="326"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3" name="Freeform 17">
              <a:extLst>
                <a:ext uri="{FF2B5EF4-FFF2-40B4-BE49-F238E27FC236}">
                  <a16:creationId xmlns:a16="http://schemas.microsoft.com/office/drawing/2014/main" id="{E32F5C63-68E8-1AA3-412C-162F4AC2C175}"/>
                </a:ext>
                <a:ext uri="{C183D7F6-B498-43B3-948B-1728B52AA6E4}">
                  <adec:decorative xmlns:adec="http://schemas.microsoft.com/office/drawing/2017/decorative" val="1"/>
                </a:ext>
              </a:extLst>
            </p:cNvPr>
            <p:cNvSpPr>
              <a:spLocks/>
            </p:cNvSpPr>
            <p:nvPr/>
          </p:nvSpPr>
          <p:spPr bwMode="auto">
            <a:xfrm>
              <a:off x="5383213" y="4425950"/>
              <a:ext cx="517525" cy="942975"/>
            </a:xfrm>
            <a:custGeom>
              <a:avLst/>
              <a:gdLst>
                <a:gd name="T0" fmla="*/ 0 w 326"/>
                <a:gd name="T1" fmla="*/ 290 h 594"/>
                <a:gd name="T2" fmla="*/ 326 w 326"/>
                <a:gd name="T3" fmla="*/ 594 h 594"/>
                <a:gd name="T4" fmla="*/ 326 w 326"/>
                <a:gd name="T5" fmla="*/ 404 h 594"/>
                <a:gd name="T6" fmla="*/ 0 w 326"/>
                <a:gd name="T7" fmla="*/ 0 h 594"/>
                <a:gd name="T8" fmla="*/ 0 w 326"/>
                <a:gd name="T9" fmla="*/ 290 h 594"/>
              </a:gdLst>
              <a:ahLst/>
              <a:cxnLst>
                <a:cxn ang="0">
                  <a:pos x="T0" y="T1"/>
                </a:cxn>
                <a:cxn ang="0">
                  <a:pos x="T2" y="T3"/>
                </a:cxn>
                <a:cxn ang="0">
                  <a:pos x="T4" y="T5"/>
                </a:cxn>
                <a:cxn ang="0">
                  <a:pos x="T6" y="T7"/>
                </a:cxn>
                <a:cxn ang="0">
                  <a:pos x="T8" y="T9"/>
                </a:cxn>
              </a:cxnLst>
              <a:rect l="0" t="0" r="r" b="b"/>
              <a:pathLst>
                <a:path w="326" h="594">
                  <a:moveTo>
                    <a:pt x="0" y="290"/>
                  </a:moveTo>
                  <a:lnTo>
                    <a:pt x="326" y="594"/>
                  </a:lnTo>
                  <a:lnTo>
                    <a:pt x="326" y="404"/>
                  </a:lnTo>
                  <a:lnTo>
                    <a:pt x="0" y="0"/>
                  </a:lnTo>
                  <a:lnTo>
                    <a:pt x="0" y="290"/>
                  </a:lnTo>
                  <a:close/>
                </a:path>
              </a:pathLst>
            </a:custGeom>
            <a:solidFill>
              <a:schemeClr val="accent1"/>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4" name="Freeform 18">
              <a:extLst>
                <a:ext uri="{FF2B5EF4-FFF2-40B4-BE49-F238E27FC236}">
                  <a16:creationId xmlns:a16="http://schemas.microsoft.com/office/drawing/2014/main" id="{A95E9D71-3F63-E043-CF0E-A72E842915C1}"/>
                </a:ext>
                <a:ext uri="{C183D7F6-B498-43B3-948B-1728B52AA6E4}">
                  <adec:decorative xmlns:adec="http://schemas.microsoft.com/office/drawing/2017/decorative" val="1"/>
                </a:ext>
              </a:extLst>
            </p:cNvPr>
            <p:cNvSpPr>
              <a:spLocks/>
            </p:cNvSpPr>
            <p:nvPr/>
          </p:nvSpPr>
          <p:spPr bwMode="auto">
            <a:xfrm>
              <a:off x="5383213" y="4425950"/>
              <a:ext cx="517525" cy="942975"/>
            </a:xfrm>
            <a:custGeom>
              <a:avLst/>
              <a:gdLst>
                <a:gd name="T0" fmla="*/ 0 w 326"/>
                <a:gd name="T1" fmla="*/ 290 h 594"/>
                <a:gd name="T2" fmla="*/ 326 w 326"/>
                <a:gd name="T3" fmla="*/ 594 h 594"/>
                <a:gd name="T4" fmla="*/ 326 w 326"/>
                <a:gd name="T5" fmla="*/ 404 h 594"/>
                <a:gd name="T6" fmla="*/ 0 w 326"/>
                <a:gd name="T7" fmla="*/ 0 h 594"/>
                <a:gd name="T8" fmla="*/ 0 w 326"/>
                <a:gd name="T9" fmla="*/ 290 h 594"/>
              </a:gdLst>
              <a:ahLst/>
              <a:cxnLst>
                <a:cxn ang="0">
                  <a:pos x="T0" y="T1"/>
                </a:cxn>
                <a:cxn ang="0">
                  <a:pos x="T2" y="T3"/>
                </a:cxn>
                <a:cxn ang="0">
                  <a:pos x="T4" y="T5"/>
                </a:cxn>
                <a:cxn ang="0">
                  <a:pos x="T6" y="T7"/>
                </a:cxn>
                <a:cxn ang="0">
                  <a:pos x="T8" y="T9"/>
                </a:cxn>
              </a:cxnLst>
              <a:rect l="0" t="0" r="r" b="b"/>
              <a:pathLst>
                <a:path w="326" h="594">
                  <a:moveTo>
                    <a:pt x="0" y="290"/>
                  </a:moveTo>
                  <a:lnTo>
                    <a:pt x="326" y="594"/>
                  </a:lnTo>
                  <a:lnTo>
                    <a:pt x="326" y="404"/>
                  </a:lnTo>
                  <a:lnTo>
                    <a:pt x="0" y="0"/>
                  </a:lnTo>
                  <a:lnTo>
                    <a:pt x="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5" name="Freeform 192">
              <a:extLst>
                <a:ext uri="{FF2B5EF4-FFF2-40B4-BE49-F238E27FC236}">
                  <a16:creationId xmlns:a16="http://schemas.microsoft.com/office/drawing/2014/main" id="{1EC11A2C-8C5B-4AB2-382E-7FE60FD9A7FF}"/>
                </a:ext>
                <a:ext uri="{C183D7F6-B498-43B3-948B-1728B52AA6E4}">
                  <adec:decorative xmlns:adec="http://schemas.microsoft.com/office/drawing/2017/decorative" val="1"/>
                </a:ext>
              </a:extLst>
            </p:cNvPr>
            <p:cNvSpPr>
              <a:spLocks/>
            </p:cNvSpPr>
            <p:nvPr/>
          </p:nvSpPr>
          <p:spPr bwMode="auto">
            <a:xfrm>
              <a:off x="5383213" y="4425950"/>
              <a:ext cx="781050" cy="1517650"/>
            </a:xfrm>
            <a:custGeom>
              <a:avLst/>
              <a:gdLst>
                <a:gd name="T0" fmla="*/ 0 w 492"/>
                <a:gd name="T1" fmla="*/ 0 h 956"/>
                <a:gd name="T2" fmla="*/ 0 w 492"/>
                <a:gd name="T3" fmla="*/ 0 h 956"/>
                <a:gd name="T4" fmla="*/ 326 w 492"/>
                <a:gd name="T5" fmla="*/ 404 h 956"/>
                <a:gd name="T6" fmla="*/ 326 w 492"/>
                <a:gd name="T7" fmla="*/ 532 h 956"/>
                <a:gd name="T8" fmla="*/ 408 w 492"/>
                <a:gd name="T9" fmla="*/ 594 h 956"/>
                <a:gd name="T10" fmla="*/ 408 w 492"/>
                <a:gd name="T11" fmla="*/ 748 h 956"/>
                <a:gd name="T12" fmla="*/ 492 w 492"/>
                <a:gd name="T13" fmla="*/ 782 h 956"/>
                <a:gd name="T14" fmla="*/ 492 w 492"/>
                <a:gd name="T15" fmla="*/ 956 h 956"/>
                <a:gd name="T16" fmla="*/ 492 w 492"/>
                <a:gd name="T17" fmla="*/ 782 h 956"/>
                <a:gd name="T18" fmla="*/ 408 w 492"/>
                <a:gd name="T19" fmla="*/ 748 h 956"/>
                <a:gd name="T20" fmla="*/ 408 w 492"/>
                <a:gd name="T21" fmla="*/ 594 h 956"/>
                <a:gd name="T22" fmla="*/ 326 w 492"/>
                <a:gd name="T23" fmla="*/ 532 h 956"/>
                <a:gd name="T24" fmla="*/ 326 w 492"/>
                <a:gd name="T25" fmla="*/ 404 h 956"/>
                <a:gd name="T26" fmla="*/ 0 w 492"/>
                <a:gd name="T27" fmla="*/ 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2" h="956">
                  <a:moveTo>
                    <a:pt x="0" y="0"/>
                  </a:moveTo>
                  <a:lnTo>
                    <a:pt x="0" y="0"/>
                  </a:lnTo>
                  <a:lnTo>
                    <a:pt x="326" y="404"/>
                  </a:lnTo>
                  <a:lnTo>
                    <a:pt x="326" y="532"/>
                  </a:lnTo>
                  <a:lnTo>
                    <a:pt x="408" y="594"/>
                  </a:lnTo>
                  <a:lnTo>
                    <a:pt x="408" y="748"/>
                  </a:lnTo>
                  <a:lnTo>
                    <a:pt x="492" y="782"/>
                  </a:lnTo>
                  <a:lnTo>
                    <a:pt x="492" y="956"/>
                  </a:lnTo>
                  <a:lnTo>
                    <a:pt x="492" y="782"/>
                  </a:lnTo>
                  <a:lnTo>
                    <a:pt x="408" y="748"/>
                  </a:lnTo>
                  <a:lnTo>
                    <a:pt x="408" y="594"/>
                  </a:lnTo>
                  <a:lnTo>
                    <a:pt x="326" y="532"/>
                  </a:lnTo>
                  <a:lnTo>
                    <a:pt x="326" y="404"/>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6" name="Freeform 193">
              <a:extLst>
                <a:ext uri="{FF2B5EF4-FFF2-40B4-BE49-F238E27FC236}">
                  <a16:creationId xmlns:a16="http://schemas.microsoft.com/office/drawing/2014/main" id="{997FB72E-33A7-6C33-5FCA-C86AFC69D1B8}"/>
                </a:ext>
                <a:ext uri="{C183D7F6-B498-43B3-948B-1728B52AA6E4}">
                  <adec:decorative xmlns:adec="http://schemas.microsoft.com/office/drawing/2017/decorative" val="1"/>
                </a:ext>
              </a:extLst>
            </p:cNvPr>
            <p:cNvSpPr>
              <a:spLocks/>
            </p:cNvSpPr>
            <p:nvPr/>
          </p:nvSpPr>
          <p:spPr bwMode="auto">
            <a:xfrm>
              <a:off x="5383213" y="4425950"/>
              <a:ext cx="781050" cy="1517650"/>
            </a:xfrm>
            <a:custGeom>
              <a:avLst/>
              <a:gdLst>
                <a:gd name="T0" fmla="*/ 0 w 492"/>
                <a:gd name="T1" fmla="*/ 0 h 956"/>
                <a:gd name="T2" fmla="*/ 0 w 492"/>
                <a:gd name="T3" fmla="*/ 0 h 956"/>
                <a:gd name="T4" fmla="*/ 326 w 492"/>
                <a:gd name="T5" fmla="*/ 404 h 956"/>
                <a:gd name="T6" fmla="*/ 326 w 492"/>
                <a:gd name="T7" fmla="*/ 532 h 956"/>
                <a:gd name="T8" fmla="*/ 408 w 492"/>
                <a:gd name="T9" fmla="*/ 594 h 956"/>
                <a:gd name="T10" fmla="*/ 408 w 492"/>
                <a:gd name="T11" fmla="*/ 748 h 956"/>
                <a:gd name="T12" fmla="*/ 492 w 492"/>
                <a:gd name="T13" fmla="*/ 782 h 956"/>
                <a:gd name="T14" fmla="*/ 492 w 492"/>
                <a:gd name="T15" fmla="*/ 956 h 956"/>
                <a:gd name="T16" fmla="*/ 492 w 492"/>
                <a:gd name="T17" fmla="*/ 782 h 956"/>
                <a:gd name="T18" fmla="*/ 408 w 492"/>
                <a:gd name="T19" fmla="*/ 748 h 956"/>
                <a:gd name="T20" fmla="*/ 408 w 492"/>
                <a:gd name="T21" fmla="*/ 594 h 956"/>
                <a:gd name="T22" fmla="*/ 326 w 492"/>
                <a:gd name="T23" fmla="*/ 532 h 956"/>
                <a:gd name="T24" fmla="*/ 326 w 492"/>
                <a:gd name="T25" fmla="*/ 404 h 956"/>
                <a:gd name="T26" fmla="*/ 0 w 492"/>
                <a:gd name="T27" fmla="*/ 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2" h="956">
                  <a:moveTo>
                    <a:pt x="0" y="0"/>
                  </a:moveTo>
                  <a:lnTo>
                    <a:pt x="0" y="0"/>
                  </a:lnTo>
                  <a:lnTo>
                    <a:pt x="326" y="404"/>
                  </a:lnTo>
                  <a:lnTo>
                    <a:pt x="326" y="532"/>
                  </a:lnTo>
                  <a:lnTo>
                    <a:pt x="408" y="594"/>
                  </a:lnTo>
                  <a:lnTo>
                    <a:pt x="408" y="748"/>
                  </a:lnTo>
                  <a:lnTo>
                    <a:pt x="492" y="782"/>
                  </a:lnTo>
                  <a:lnTo>
                    <a:pt x="492" y="956"/>
                  </a:lnTo>
                  <a:lnTo>
                    <a:pt x="492" y="782"/>
                  </a:lnTo>
                  <a:lnTo>
                    <a:pt x="408" y="748"/>
                  </a:lnTo>
                  <a:lnTo>
                    <a:pt x="408" y="594"/>
                  </a:lnTo>
                  <a:lnTo>
                    <a:pt x="326" y="532"/>
                  </a:lnTo>
                  <a:lnTo>
                    <a:pt x="326" y="40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7" name="Freeform 195">
              <a:extLst>
                <a:ext uri="{FF2B5EF4-FFF2-40B4-BE49-F238E27FC236}">
                  <a16:creationId xmlns:a16="http://schemas.microsoft.com/office/drawing/2014/main" id="{FF2A4273-152C-F9F1-9F86-C35D3BAAC333}"/>
                </a:ext>
                <a:ext uri="{C183D7F6-B498-43B3-948B-1728B52AA6E4}">
                  <adec:decorative xmlns:adec="http://schemas.microsoft.com/office/drawing/2017/decorative" val="1"/>
                </a:ext>
              </a:extLst>
            </p:cNvPr>
            <p:cNvSpPr>
              <a:spLocks/>
            </p:cNvSpPr>
            <p:nvPr/>
          </p:nvSpPr>
          <p:spPr bwMode="auto">
            <a:xfrm>
              <a:off x="5383213" y="4425950"/>
              <a:ext cx="517525" cy="844550"/>
            </a:xfrm>
            <a:custGeom>
              <a:avLst/>
              <a:gdLst>
                <a:gd name="T0" fmla="*/ 0 w 326"/>
                <a:gd name="T1" fmla="*/ 0 h 532"/>
                <a:gd name="T2" fmla="*/ 0 w 326"/>
                <a:gd name="T3" fmla="*/ 290 h 532"/>
                <a:gd name="T4" fmla="*/ 326 w 326"/>
                <a:gd name="T5" fmla="*/ 532 h 532"/>
                <a:gd name="T6" fmla="*/ 326 w 326"/>
                <a:gd name="T7" fmla="*/ 404 h 532"/>
                <a:gd name="T8" fmla="*/ 0 w 326"/>
                <a:gd name="T9" fmla="*/ 0 h 532"/>
              </a:gdLst>
              <a:ahLst/>
              <a:cxnLst>
                <a:cxn ang="0">
                  <a:pos x="T0" y="T1"/>
                </a:cxn>
                <a:cxn ang="0">
                  <a:pos x="T2" y="T3"/>
                </a:cxn>
                <a:cxn ang="0">
                  <a:pos x="T4" y="T5"/>
                </a:cxn>
                <a:cxn ang="0">
                  <a:pos x="T6" y="T7"/>
                </a:cxn>
                <a:cxn ang="0">
                  <a:pos x="T8" y="T9"/>
                </a:cxn>
              </a:cxnLst>
              <a:rect l="0" t="0" r="r" b="b"/>
              <a:pathLst>
                <a:path w="326" h="532">
                  <a:moveTo>
                    <a:pt x="0" y="0"/>
                  </a:moveTo>
                  <a:lnTo>
                    <a:pt x="0" y="290"/>
                  </a:lnTo>
                  <a:lnTo>
                    <a:pt x="326" y="532"/>
                  </a:lnTo>
                  <a:lnTo>
                    <a:pt x="326" y="40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48" name="Freeform 194">
              <a:extLst>
                <a:ext uri="{FF2B5EF4-FFF2-40B4-BE49-F238E27FC236}">
                  <a16:creationId xmlns:a16="http://schemas.microsoft.com/office/drawing/2014/main" id="{9D6D1DF4-CBAD-0B88-5518-0E1D6ABD6091}"/>
                </a:ext>
                <a:ext uri="{C183D7F6-B498-43B3-948B-1728B52AA6E4}">
                  <adec:decorative xmlns:adec="http://schemas.microsoft.com/office/drawing/2017/decorative" val="1"/>
                </a:ext>
              </a:extLst>
            </p:cNvPr>
            <p:cNvSpPr>
              <a:spLocks/>
            </p:cNvSpPr>
            <p:nvPr/>
          </p:nvSpPr>
          <p:spPr bwMode="auto">
            <a:xfrm>
              <a:off x="5380552" y="4426109"/>
              <a:ext cx="517525" cy="844550"/>
            </a:xfrm>
            <a:custGeom>
              <a:avLst/>
              <a:gdLst>
                <a:gd name="T0" fmla="*/ 0 w 326"/>
                <a:gd name="T1" fmla="*/ 0 h 532"/>
                <a:gd name="T2" fmla="*/ 0 w 326"/>
                <a:gd name="T3" fmla="*/ 290 h 532"/>
                <a:gd name="T4" fmla="*/ 326 w 326"/>
                <a:gd name="T5" fmla="*/ 532 h 532"/>
                <a:gd name="T6" fmla="*/ 326 w 326"/>
                <a:gd name="T7" fmla="*/ 404 h 532"/>
                <a:gd name="T8" fmla="*/ 0 w 326"/>
                <a:gd name="T9" fmla="*/ 0 h 532"/>
              </a:gdLst>
              <a:ahLst/>
              <a:cxnLst>
                <a:cxn ang="0">
                  <a:pos x="T0" y="T1"/>
                </a:cxn>
                <a:cxn ang="0">
                  <a:pos x="T2" y="T3"/>
                </a:cxn>
                <a:cxn ang="0">
                  <a:pos x="T4" y="T5"/>
                </a:cxn>
                <a:cxn ang="0">
                  <a:pos x="T6" y="T7"/>
                </a:cxn>
                <a:cxn ang="0">
                  <a:pos x="T8" y="T9"/>
                </a:cxn>
              </a:cxnLst>
              <a:rect l="0" t="0" r="r" b="b"/>
              <a:pathLst>
                <a:path w="326" h="532">
                  <a:moveTo>
                    <a:pt x="0" y="0"/>
                  </a:moveTo>
                  <a:lnTo>
                    <a:pt x="0" y="290"/>
                  </a:lnTo>
                  <a:lnTo>
                    <a:pt x="326" y="532"/>
                  </a:lnTo>
                  <a:lnTo>
                    <a:pt x="326" y="404"/>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49" name="Freeform 19">
              <a:extLst>
                <a:ext uri="{FF2B5EF4-FFF2-40B4-BE49-F238E27FC236}">
                  <a16:creationId xmlns:a16="http://schemas.microsoft.com/office/drawing/2014/main" id="{5B8D0229-1B54-F18F-4783-307E575AE0BC}"/>
                </a:ext>
                <a:ext uri="{C183D7F6-B498-43B3-948B-1728B52AA6E4}">
                  <adec:decorative xmlns:adec="http://schemas.microsoft.com/office/drawing/2017/decorative" val="1"/>
                </a:ext>
              </a:extLst>
            </p:cNvPr>
            <p:cNvSpPr>
              <a:spLocks/>
            </p:cNvSpPr>
            <p:nvPr/>
          </p:nvSpPr>
          <p:spPr bwMode="auto">
            <a:xfrm>
              <a:off x="4735513" y="4886325"/>
              <a:ext cx="647700" cy="781050"/>
            </a:xfrm>
            <a:custGeom>
              <a:avLst/>
              <a:gdLst>
                <a:gd name="T0" fmla="*/ 408 w 408"/>
                <a:gd name="T1" fmla="*/ 290 h 492"/>
                <a:gd name="T2" fmla="*/ 0 w 408"/>
                <a:gd name="T3" fmla="*/ 492 h 492"/>
                <a:gd name="T4" fmla="*/ 0 w 408"/>
                <a:gd name="T5" fmla="*/ 304 h 492"/>
                <a:gd name="T6" fmla="*/ 408 w 408"/>
                <a:gd name="T7" fmla="*/ 0 h 492"/>
                <a:gd name="T8" fmla="*/ 408 w 408"/>
                <a:gd name="T9" fmla="*/ 290 h 492"/>
              </a:gdLst>
              <a:ahLst/>
              <a:cxnLst>
                <a:cxn ang="0">
                  <a:pos x="T0" y="T1"/>
                </a:cxn>
                <a:cxn ang="0">
                  <a:pos x="T2" y="T3"/>
                </a:cxn>
                <a:cxn ang="0">
                  <a:pos x="T4" y="T5"/>
                </a:cxn>
                <a:cxn ang="0">
                  <a:pos x="T6" y="T7"/>
                </a:cxn>
                <a:cxn ang="0">
                  <a:pos x="T8" y="T9"/>
                </a:cxn>
              </a:cxnLst>
              <a:rect l="0" t="0" r="r" b="b"/>
              <a:pathLst>
                <a:path w="408" h="492">
                  <a:moveTo>
                    <a:pt x="408" y="290"/>
                  </a:moveTo>
                  <a:lnTo>
                    <a:pt x="0" y="492"/>
                  </a:lnTo>
                  <a:lnTo>
                    <a:pt x="0" y="304"/>
                  </a:lnTo>
                  <a:lnTo>
                    <a:pt x="408" y="0"/>
                  </a:lnTo>
                  <a:lnTo>
                    <a:pt x="408" y="29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0" name="Freeform 20">
              <a:extLst>
                <a:ext uri="{FF2B5EF4-FFF2-40B4-BE49-F238E27FC236}">
                  <a16:creationId xmlns:a16="http://schemas.microsoft.com/office/drawing/2014/main" id="{69061229-7089-F408-71DA-1BB9C7BCAB84}"/>
                </a:ext>
                <a:ext uri="{C183D7F6-B498-43B3-948B-1728B52AA6E4}">
                  <adec:decorative xmlns:adec="http://schemas.microsoft.com/office/drawing/2017/decorative" val="1"/>
                </a:ext>
              </a:extLst>
            </p:cNvPr>
            <p:cNvSpPr>
              <a:spLocks/>
            </p:cNvSpPr>
            <p:nvPr/>
          </p:nvSpPr>
          <p:spPr bwMode="auto">
            <a:xfrm>
              <a:off x="4735513" y="4886325"/>
              <a:ext cx="647700" cy="781050"/>
            </a:xfrm>
            <a:custGeom>
              <a:avLst/>
              <a:gdLst>
                <a:gd name="T0" fmla="*/ 408 w 408"/>
                <a:gd name="T1" fmla="*/ 290 h 492"/>
                <a:gd name="T2" fmla="*/ 0 w 408"/>
                <a:gd name="T3" fmla="*/ 492 h 492"/>
                <a:gd name="T4" fmla="*/ 0 w 408"/>
                <a:gd name="T5" fmla="*/ 304 h 492"/>
                <a:gd name="T6" fmla="*/ 408 w 408"/>
                <a:gd name="T7" fmla="*/ 0 h 492"/>
                <a:gd name="T8" fmla="*/ 408 w 408"/>
                <a:gd name="T9" fmla="*/ 290 h 492"/>
              </a:gdLst>
              <a:ahLst/>
              <a:cxnLst>
                <a:cxn ang="0">
                  <a:pos x="T0" y="T1"/>
                </a:cxn>
                <a:cxn ang="0">
                  <a:pos x="T2" y="T3"/>
                </a:cxn>
                <a:cxn ang="0">
                  <a:pos x="T4" y="T5"/>
                </a:cxn>
                <a:cxn ang="0">
                  <a:pos x="T6" y="T7"/>
                </a:cxn>
                <a:cxn ang="0">
                  <a:pos x="T8" y="T9"/>
                </a:cxn>
              </a:cxnLst>
              <a:rect l="0" t="0" r="r" b="b"/>
              <a:pathLst>
                <a:path w="408" h="492">
                  <a:moveTo>
                    <a:pt x="408" y="290"/>
                  </a:moveTo>
                  <a:lnTo>
                    <a:pt x="0" y="492"/>
                  </a:lnTo>
                  <a:lnTo>
                    <a:pt x="0" y="304"/>
                  </a:lnTo>
                  <a:lnTo>
                    <a:pt x="408" y="0"/>
                  </a:lnTo>
                  <a:lnTo>
                    <a:pt x="408"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51" name="Freeform 21">
              <a:extLst>
                <a:ext uri="{FF2B5EF4-FFF2-40B4-BE49-F238E27FC236}">
                  <a16:creationId xmlns:a16="http://schemas.microsoft.com/office/drawing/2014/main" id="{EAC331E5-D746-BE9D-5DD7-4E74C121EBD7}"/>
                </a:ext>
                <a:ext uri="{C183D7F6-B498-43B3-948B-1728B52AA6E4}">
                  <adec:decorative xmlns:adec="http://schemas.microsoft.com/office/drawing/2017/decorative" val="1"/>
                </a:ext>
              </a:extLst>
            </p:cNvPr>
            <p:cNvSpPr>
              <a:spLocks/>
            </p:cNvSpPr>
            <p:nvPr/>
          </p:nvSpPr>
          <p:spPr bwMode="auto">
            <a:xfrm>
              <a:off x="5383213" y="4886325"/>
              <a:ext cx="647700" cy="781050"/>
            </a:xfrm>
            <a:custGeom>
              <a:avLst/>
              <a:gdLst>
                <a:gd name="T0" fmla="*/ 0 w 408"/>
                <a:gd name="T1" fmla="*/ 290 h 492"/>
                <a:gd name="T2" fmla="*/ 408 w 408"/>
                <a:gd name="T3" fmla="*/ 492 h 492"/>
                <a:gd name="T4" fmla="*/ 408 w 408"/>
                <a:gd name="T5" fmla="*/ 304 h 492"/>
                <a:gd name="T6" fmla="*/ 0 w 408"/>
                <a:gd name="T7" fmla="*/ 0 h 492"/>
                <a:gd name="T8" fmla="*/ 0 w 408"/>
                <a:gd name="T9" fmla="*/ 290 h 492"/>
              </a:gdLst>
              <a:ahLst/>
              <a:cxnLst>
                <a:cxn ang="0">
                  <a:pos x="T0" y="T1"/>
                </a:cxn>
                <a:cxn ang="0">
                  <a:pos x="T2" y="T3"/>
                </a:cxn>
                <a:cxn ang="0">
                  <a:pos x="T4" y="T5"/>
                </a:cxn>
                <a:cxn ang="0">
                  <a:pos x="T6" y="T7"/>
                </a:cxn>
                <a:cxn ang="0">
                  <a:pos x="T8" y="T9"/>
                </a:cxn>
              </a:cxnLst>
              <a:rect l="0" t="0" r="r" b="b"/>
              <a:pathLst>
                <a:path w="408" h="492">
                  <a:moveTo>
                    <a:pt x="0" y="290"/>
                  </a:moveTo>
                  <a:lnTo>
                    <a:pt x="408" y="492"/>
                  </a:lnTo>
                  <a:lnTo>
                    <a:pt x="408" y="304"/>
                  </a:lnTo>
                  <a:lnTo>
                    <a:pt x="0" y="0"/>
                  </a:lnTo>
                  <a:lnTo>
                    <a:pt x="0" y="29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2" name="Freeform 22">
              <a:extLst>
                <a:ext uri="{FF2B5EF4-FFF2-40B4-BE49-F238E27FC236}">
                  <a16:creationId xmlns:a16="http://schemas.microsoft.com/office/drawing/2014/main" id="{D0CEB5F3-6086-CCFF-A753-1E1CE6828FEC}"/>
                </a:ext>
                <a:ext uri="{C183D7F6-B498-43B3-948B-1728B52AA6E4}">
                  <adec:decorative xmlns:adec="http://schemas.microsoft.com/office/drawing/2017/decorative" val="1"/>
                </a:ext>
              </a:extLst>
            </p:cNvPr>
            <p:cNvSpPr>
              <a:spLocks/>
            </p:cNvSpPr>
            <p:nvPr/>
          </p:nvSpPr>
          <p:spPr bwMode="auto">
            <a:xfrm>
              <a:off x="5383213" y="4886325"/>
              <a:ext cx="647700" cy="781050"/>
            </a:xfrm>
            <a:custGeom>
              <a:avLst/>
              <a:gdLst>
                <a:gd name="T0" fmla="*/ 0 w 408"/>
                <a:gd name="T1" fmla="*/ 290 h 492"/>
                <a:gd name="T2" fmla="*/ 408 w 408"/>
                <a:gd name="T3" fmla="*/ 492 h 492"/>
                <a:gd name="T4" fmla="*/ 408 w 408"/>
                <a:gd name="T5" fmla="*/ 304 h 492"/>
                <a:gd name="T6" fmla="*/ 0 w 408"/>
                <a:gd name="T7" fmla="*/ 0 h 492"/>
                <a:gd name="T8" fmla="*/ 0 w 408"/>
                <a:gd name="T9" fmla="*/ 290 h 492"/>
              </a:gdLst>
              <a:ahLst/>
              <a:cxnLst>
                <a:cxn ang="0">
                  <a:pos x="T0" y="T1"/>
                </a:cxn>
                <a:cxn ang="0">
                  <a:pos x="T2" y="T3"/>
                </a:cxn>
                <a:cxn ang="0">
                  <a:pos x="T4" y="T5"/>
                </a:cxn>
                <a:cxn ang="0">
                  <a:pos x="T6" y="T7"/>
                </a:cxn>
                <a:cxn ang="0">
                  <a:pos x="T8" y="T9"/>
                </a:cxn>
              </a:cxnLst>
              <a:rect l="0" t="0" r="r" b="b"/>
              <a:pathLst>
                <a:path w="408" h="492">
                  <a:moveTo>
                    <a:pt x="0" y="290"/>
                  </a:moveTo>
                  <a:lnTo>
                    <a:pt x="408" y="492"/>
                  </a:lnTo>
                  <a:lnTo>
                    <a:pt x="408" y="304"/>
                  </a:lnTo>
                  <a:lnTo>
                    <a:pt x="0" y="0"/>
                  </a:lnTo>
                  <a:lnTo>
                    <a:pt x="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53" name="Freeform 23">
              <a:extLst>
                <a:ext uri="{FF2B5EF4-FFF2-40B4-BE49-F238E27FC236}">
                  <a16:creationId xmlns:a16="http://schemas.microsoft.com/office/drawing/2014/main" id="{C60D3A7C-995D-2744-7CF7-AE88D7452059}"/>
                </a:ext>
                <a:ext uri="{C183D7F6-B498-43B3-948B-1728B52AA6E4}">
                  <adec:decorative xmlns:adec="http://schemas.microsoft.com/office/drawing/2017/decorative" val="1"/>
                </a:ext>
              </a:extLst>
            </p:cNvPr>
            <p:cNvSpPr>
              <a:spLocks/>
            </p:cNvSpPr>
            <p:nvPr/>
          </p:nvSpPr>
          <p:spPr bwMode="auto">
            <a:xfrm>
              <a:off x="4605338" y="5346700"/>
              <a:ext cx="777875" cy="622300"/>
            </a:xfrm>
            <a:custGeom>
              <a:avLst/>
              <a:gdLst>
                <a:gd name="T0" fmla="*/ 490 w 490"/>
                <a:gd name="T1" fmla="*/ 290 h 392"/>
                <a:gd name="T2" fmla="*/ 0 w 490"/>
                <a:gd name="T3" fmla="*/ 392 h 392"/>
                <a:gd name="T4" fmla="*/ 0 w 490"/>
                <a:gd name="T5" fmla="*/ 202 h 392"/>
                <a:gd name="T6" fmla="*/ 490 w 490"/>
                <a:gd name="T7" fmla="*/ 0 h 392"/>
                <a:gd name="T8" fmla="*/ 490 w 490"/>
                <a:gd name="T9" fmla="*/ 290 h 392"/>
              </a:gdLst>
              <a:ahLst/>
              <a:cxnLst>
                <a:cxn ang="0">
                  <a:pos x="T0" y="T1"/>
                </a:cxn>
                <a:cxn ang="0">
                  <a:pos x="T2" y="T3"/>
                </a:cxn>
                <a:cxn ang="0">
                  <a:pos x="T4" y="T5"/>
                </a:cxn>
                <a:cxn ang="0">
                  <a:pos x="T6" y="T7"/>
                </a:cxn>
                <a:cxn ang="0">
                  <a:pos x="T8" y="T9"/>
                </a:cxn>
              </a:cxnLst>
              <a:rect l="0" t="0" r="r" b="b"/>
              <a:pathLst>
                <a:path w="490" h="392">
                  <a:moveTo>
                    <a:pt x="490" y="290"/>
                  </a:moveTo>
                  <a:lnTo>
                    <a:pt x="0" y="392"/>
                  </a:lnTo>
                  <a:lnTo>
                    <a:pt x="0" y="202"/>
                  </a:lnTo>
                  <a:lnTo>
                    <a:pt x="490" y="0"/>
                  </a:lnTo>
                  <a:lnTo>
                    <a:pt x="490" y="29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4" name="Freeform 24">
              <a:extLst>
                <a:ext uri="{FF2B5EF4-FFF2-40B4-BE49-F238E27FC236}">
                  <a16:creationId xmlns:a16="http://schemas.microsoft.com/office/drawing/2014/main" id="{507D0A5D-EDAB-734C-FA4B-723A14DA52E8}"/>
                </a:ext>
                <a:ext uri="{C183D7F6-B498-43B3-948B-1728B52AA6E4}">
                  <adec:decorative xmlns:adec="http://schemas.microsoft.com/office/drawing/2017/decorative" val="1"/>
                </a:ext>
              </a:extLst>
            </p:cNvPr>
            <p:cNvSpPr>
              <a:spLocks/>
            </p:cNvSpPr>
            <p:nvPr/>
          </p:nvSpPr>
          <p:spPr bwMode="auto">
            <a:xfrm>
              <a:off x="4605338" y="5346700"/>
              <a:ext cx="777875" cy="622300"/>
            </a:xfrm>
            <a:custGeom>
              <a:avLst/>
              <a:gdLst>
                <a:gd name="T0" fmla="*/ 490 w 490"/>
                <a:gd name="T1" fmla="*/ 290 h 392"/>
                <a:gd name="T2" fmla="*/ 0 w 490"/>
                <a:gd name="T3" fmla="*/ 392 h 392"/>
                <a:gd name="T4" fmla="*/ 0 w 490"/>
                <a:gd name="T5" fmla="*/ 202 h 392"/>
                <a:gd name="T6" fmla="*/ 490 w 490"/>
                <a:gd name="T7" fmla="*/ 0 h 392"/>
                <a:gd name="T8" fmla="*/ 490 w 490"/>
                <a:gd name="T9" fmla="*/ 290 h 392"/>
              </a:gdLst>
              <a:ahLst/>
              <a:cxnLst>
                <a:cxn ang="0">
                  <a:pos x="T0" y="T1"/>
                </a:cxn>
                <a:cxn ang="0">
                  <a:pos x="T2" y="T3"/>
                </a:cxn>
                <a:cxn ang="0">
                  <a:pos x="T4" y="T5"/>
                </a:cxn>
                <a:cxn ang="0">
                  <a:pos x="T6" y="T7"/>
                </a:cxn>
                <a:cxn ang="0">
                  <a:pos x="T8" y="T9"/>
                </a:cxn>
              </a:cxnLst>
              <a:rect l="0" t="0" r="r" b="b"/>
              <a:pathLst>
                <a:path w="490" h="392">
                  <a:moveTo>
                    <a:pt x="490" y="290"/>
                  </a:moveTo>
                  <a:lnTo>
                    <a:pt x="0" y="392"/>
                  </a:lnTo>
                  <a:lnTo>
                    <a:pt x="0" y="202"/>
                  </a:lnTo>
                  <a:lnTo>
                    <a:pt x="490" y="0"/>
                  </a:lnTo>
                  <a:lnTo>
                    <a:pt x="49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55" name="Freeform 25">
              <a:extLst>
                <a:ext uri="{FF2B5EF4-FFF2-40B4-BE49-F238E27FC236}">
                  <a16:creationId xmlns:a16="http://schemas.microsoft.com/office/drawing/2014/main" id="{82D989A5-E5AA-3FD6-7F5C-E85475020AC4}"/>
                </a:ext>
                <a:ext uri="{C183D7F6-B498-43B3-948B-1728B52AA6E4}">
                  <adec:decorative xmlns:adec="http://schemas.microsoft.com/office/drawing/2017/decorative" val="1"/>
                </a:ext>
              </a:extLst>
            </p:cNvPr>
            <p:cNvSpPr>
              <a:spLocks/>
            </p:cNvSpPr>
            <p:nvPr/>
          </p:nvSpPr>
          <p:spPr bwMode="auto">
            <a:xfrm>
              <a:off x="5383213" y="5346700"/>
              <a:ext cx="781050" cy="622300"/>
            </a:xfrm>
            <a:custGeom>
              <a:avLst/>
              <a:gdLst>
                <a:gd name="T0" fmla="*/ 0 w 492"/>
                <a:gd name="T1" fmla="*/ 290 h 392"/>
                <a:gd name="T2" fmla="*/ 492 w 492"/>
                <a:gd name="T3" fmla="*/ 392 h 392"/>
                <a:gd name="T4" fmla="*/ 492 w 492"/>
                <a:gd name="T5" fmla="*/ 202 h 392"/>
                <a:gd name="T6" fmla="*/ 0 w 492"/>
                <a:gd name="T7" fmla="*/ 0 h 392"/>
                <a:gd name="T8" fmla="*/ 0 w 492"/>
                <a:gd name="T9" fmla="*/ 290 h 392"/>
              </a:gdLst>
              <a:ahLst/>
              <a:cxnLst>
                <a:cxn ang="0">
                  <a:pos x="T0" y="T1"/>
                </a:cxn>
                <a:cxn ang="0">
                  <a:pos x="T2" y="T3"/>
                </a:cxn>
                <a:cxn ang="0">
                  <a:pos x="T4" y="T5"/>
                </a:cxn>
                <a:cxn ang="0">
                  <a:pos x="T6" y="T7"/>
                </a:cxn>
                <a:cxn ang="0">
                  <a:pos x="T8" y="T9"/>
                </a:cxn>
              </a:cxnLst>
              <a:rect l="0" t="0" r="r" b="b"/>
              <a:pathLst>
                <a:path w="492" h="392">
                  <a:moveTo>
                    <a:pt x="0" y="290"/>
                  </a:moveTo>
                  <a:lnTo>
                    <a:pt x="492" y="392"/>
                  </a:lnTo>
                  <a:lnTo>
                    <a:pt x="492" y="202"/>
                  </a:lnTo>
                  <a:lnTo>
                    <a:pt x="0" y="0"/>
                  </a:lnTo>
                  <a:lnTo>
                    <a:pt x="0" y="29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6" name="Freeform 26">
              <a:extLst>
                <a:ext uri="{FF2B5EF4-FFF2-40B4-BE49-F238E27FC236}">
                  <a16:creationId xmlns:a16="http://schemas.microsoft.com/office/drawing/2014/main" id="{13BB2FFA-883C-FA94-F90B-60830E5612E5}"/>
                </a:ext>
                <a:ext uri="{C183D7F6-B498-43B3-948B-1728B52AA6E4}">
                  <adec:decorative xmlns:adec="http://schemas.microsoft.com/office/drawing/2017/decorative" val="1"/>
                </a:ext>
              </a:extLst>
            </p:cNvPr>
            <p:cNvSpPr>
              <a:spLocks/>
            </p:cNvSpPr>
            <p:nvPr/>
          </p:nvSpPr>
          <p:spPr bwMode="auto">
            <a:xfrm>
              <a:off x="5383213" y="5346700"/>
              <a:ext cx="781050" cy="622300"/>
            </a:xfrm>
            <a:custGeom>
              <a:avLst/>
              <a:gdLst>
                <a:gd name="T0" fmla="*/ 0 w 492"/>
                <a:gd name="T1" fmla="*/ 290 h 392"/>
                <a:gd name="T2" fmla="*/ 492 w 492"/>
                <a:gd name="T3" fmla="*/ 392 h 392"/>
                <a:gd name="T4" fmla="*/ 492 w 492"/>
                <a:gd name="T5" fmla="*/ 202 h 392"/>
                <a:gd name="T6" fmla="*/ 0 w 492"/>
                <a:gd name="T7" fmla="*/ 0 h 392"/>
                <a:gd name="T8" fmla="*/ 0 w 492"/>
                <a:gd name="T9" fmla="*/ 290 h 392"/>
              </a:gdLst>
              <a:ahLst/>
              <a:cxnLst>
                <a:cxn ang="0">
                  <a:pos x="T0" y="T1"/>
                </a:cxn>
                <a:cxn ang="0">
                  <a:pos x="T2" y="T3"/>
                </a:cxn>
                <a:cxn ang="0">
                  <a:pos x="T4" y="T5"/>
                </a:cxn>
                <a:cxn ang="0">
                  <a:pos x="T6" y="T7"/>
                </a:cxn>
                <a:cxn ang="0">
                  <a:pos x="T8" y="T9"/>
                </a:cxn>
              </a:cxnLst>
              <a:rect l="0" t="0" r="r" b="b"/>
              <a:pathLst>
                <a:path w="492" h="392">
                  <a:moveTo>
                    <a:pt x="0" y="290"/>
                  </a:moveTo>
                  <a:lnTo>
                    <a:pt x="492" y="392"/>
                  </a:lnTo>
                  <a:lnTo>
                    <a:pt x="492" y="202"/>
                  </a:lnTo>
                  <a:lnTo>
                    <a:pt x="0" y="0"/>
                  </a:lnTo>
                  <a:lnTo>
                    <a:pt x="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57" name="Freeform 188">
              <a:extLst>
                <a:ext uri="{FF2B5EF4-FFF2-40B4-BE49-F238E27FC236}">
                  <a16:creationId xmlns:a16="http://schemas.microsoft.com/office/drawing/2014/main" id="{2D1C6741-BFA4-6331-D133-F05411ACF31E}"/>
                </a:ext>
                <a:ext uri="{C183D7F6-B498-43B3-948B-1728B52AA6E4}">
                  <adec:decorative xmlns:adec="http://schemas.microsoft.com/office/drawing/2017/decorative" val="1"/>
                </a:ext>
              </a:extLst>
            </p:cNvPr>
            <p:cNvSpPr>
              <a:spLocks/>
            </p:cNvSpPr>
            <p:nvPr/>
          </p:nvSpPr>
          <p:spPr bwMode="auto">
            <a:xfrm>
              <a:off x="4475163" y="5807075"/>
              <a:ext cx="908050" cy="460375"/>
            </a:xfrm>
            <a:custGeom>
              <a:avLst/>
              <a:gdLst>
                <a:gd name="T0" fmla="*/ 572 w 572"/>
                <a:gd name="T1" fmla="*/ 290 h 290"/>
                <a:gd name="T2" fmla="*/ 0 w 572"/>
                <a:gd name="T3" fmla="*/ 290 h 290"/>
                <a:gd name="T4" fmla="*/ 0 w 572"/>
                <a:gd name="T5" fmla="*/ 102 h 290"/>
                <a:gd name="T6" fmla="*/ 572 w 572"/>
                <a:gd name="T7" fmla="*/ 0 h 290"/>
                <a:gd name="T8" fmla="*/ 572 w 572"/>
                <a:gd name="T9" fmla="*/ 290 h 290"/>
              </a:gdLst>
              <a:ahLst/>
              <a:cxnLst>
                <a:cxn ang="0">
                  <a:pos x="T0" y="T1"/>
                </a:cxn>
                <a:cxn ang="0">
                  <a:pos x="T2" y="T3"/>
                </a:cxn>
                <a:cxn ang="0">
                  <a:pos x="T4" y="T5"/>
                </a:cxn>
                <a:cxn ang="0">
                  <a:pos x="T6" y="T7"/>
                </a:cxn>
                <a:cxn ang="0">
                  <a:pos x="T8" y="T9"/>
                </a:cxn>
              </a:cxnLst>
              <a:rect l="0" t="0" r="r" b="b"/>
              <a:pathLst>
                <a:path w="572" h="290">
                  <a:moveTo>
                    <a:pt x="572" y="290"/>
                  </a:moveTo>
                  <a:lnTo>
                    <a:pt x="0" y="290"/>
                  </a:lnTo>
                  <a:lnTo>
                    <a:pt x="0" y="102"/>
                  </a:lnTo>
                  <a:lnTo>
                    <a:pt x="572" y="0"/>
                  </a:lnTo>
                  <a:lnTo>
                    <a:pt x="572" y="290"/>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58" name="Freeform 189">
              <a:extLst>
                <a:ext uri="{FF2B5EF4-FFF2-40B4-BE49-F238E27FC236}">
                  <a16:creationId xmlns:a16="http://schemas.microsoft.com/office/drawing/2014/main" id="{C6684427-6D12-41D4-9BBA-8442E1B42414}"/>
                </a:ext>
                <a:ext uri="{C183D7F6-B498-43B3-948B-1728B52AA6E4}">
                  <adec:decorative xmlns:adec="http://schemas.microsoft.com/office/drawing/2017/decorative" val="1"/>
                </a:ext>
              </a:extLst>
            </p:cNvPr>
            <p:cNvSpPr>
              <a:spLocks/>
            </p:cNvSpPr>
            <p:nvPr/>
          </p:nvSpPr>
          <p:spPr bwMode="auto">
            <a:xfrm>
              <a:off x="4475163" y="5807075"/>
              <a:ext cx="908050" cy="460375"/>
            </a:xfrm>
            <a:custGeom>
              <a:avLst/>
              <a:gdLst>
                <a:gd name="T0" fmla="*/ 572 w 572"/>
                <a:gd name="T1" fmla="*/ 290 h 290"/>
                <a:gd name="T2" fmla="*/ 0 w 572"/>
                <a:gd name="T3" fmla="*/ 290 h 290"/>
                <a:gd name="T4" fmla="*/ 0 w 572"/>
                <a:gd name="T5" fmla="*/ 102 h 290"/>
                <a:gd name="T6" fmla="*/ 572 w 572"/>
                <a:gd name="T7" fmla="*/ 0 h 290"/>
                <a:gd name="T8" fmla="*/ 572 w 572"/>
                <a:gd name="T9" fmla="*/ 290 h 290"/>
              </a:gdLst>
              <a:ahLst/>
              <a:cxnLst>
                <a:cxn ang="0">
                  <a:pos x="T0" y="T1"/>
                </a:cxn>
                <a:cxn ang="0">
                  <a:pos x="T2" y="T3"/>
                </a:cxn>
                <a:cxn ang="0">
                  <a:pos x="T4" y="T5"/>
                </a:cxn>
                <a:cxn ang="0">
                  <a:pos x="T6" y="T7"/>
                </a:cxn>
                <a:cxn ang="0">
                  <a:pos x="T8" y="T9"/>
                </a:cxn>
              </a:cxnLst>
              <a:rect l="0" t="0" r="r" b="b"/>
              <a:pathLst>
                <a:path w="572" h="290">
                  <a:moveTo>
                    <a:pt x="572" y="290"/>
                  </a:moveTo>
                  <a:lnTo>
                    <a:pt x="0" y="290"/>
                  </a:lnTo>
                  <a:lnTo>
                    <a:pt x="0" y="102"/>
                  </a:lnTo>
                  <a:lnTo>
                    <a:pt x="572" y="0"/>
                  </a:lnTo>
                  <a:lnTo>
                    <a:pt x="572"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59" name="Freeform 190">
              <a:extLst>
                <a:ext uri="{FF2B5EF4-FFF2-40B4-BE49-F238E27FC236}">
                  <a16:creationId xmlns:a16="http://schemas.microsoft.com/office/drawing/2014/main" id="{1122BF2A-84FB-FB9C-BC1D-80FFC0FAB500}"/>
                </a:ext>
                <a:ext uri="{C183D7F6-B498-43B3-948B-1728B52AA6E4}">
                  <adec:decorative xmlns:adec="http://schemas.microsoft.com/office/drawing/2017/decorative" val="1"/>
                </a:ext>
              </a:extLst>
            </p:cNvPr>
            <p:cNvSpPr>
              <a:spLocks/>
            </p:cNvSpPr>
            <p:nvPr/>
          </p:nvSpPr>
          <p:spPr bwMode="auto">
            <a:xfrm>
              <a:off x="5383213" y="5807075"/>
              <a:ext cx="911225" cy="460375"/>
            </a:xfrm>
            <a:custGeom>
              <a:avLst/>
              <a:gdLst>
                <a:gd name="T0" fmla="*/ 0 w 574"/>
                <a:gd name="T1" fmla="*/ 290 h 290"/>
                <a:gd name="T2" fmla="*/ 574 w 574"/>
                <a:gd name="T3" fmla="*/ 290 h 290"/>
                <a:gd name="T4" fmla="*/ 574 w 574"/>
                <a:gd name="T5" fmla="*/ 102 h 290"/>
                <a:gd name="T6" fmla="*/ 0 w 574"/>
                <a:gd name="T7" fmla="*/ 0 h 290"/>
                <a:gd name="T8" fmla="*/ 0 w 574"/>
                <a:gd name="T9" fmla="*/ 290 h 290"/>
              </a:gdLst>
              <a:ahLst/>
              <a:cxnLst>
                <a:cxn ang="0">
                  <a:pos x="T0" y="T1"/>
                </a:cxn>
                <a:cxn ang="0">
                  <a:pos x="T2" y="T3"/>
                </a:cxn>
                <a:cxn ang="0">
                  <a:pos x="T4" y="T5"/>
                </a:cxn>
                <a:cxn ang="0">
                  <a:pos x="T6" y="T7"/>
                </a:cxn>
                <a:cxn ang="0">
                  <a:pos x="T8" y="T9"/>
                </a:cxn>
              </a:cxnLst>
              <a:rect l="0" t="0" r="r" b="b"/>
              <a:pathLst>
                <a:path w="574" h="290">
                  <a:moveTo>
                    <a:pt x="0" y="290"/>
                  </a:moveTo>
                  <a:lnTo>
                    <a:pt x="574" y="290"/>
                  </a:lnTo>
                  <a:lnTo>
                    <a:pt x="574" y="102"/>
                  </a:lnTo>
                  <a:lnTo>
                    <a:pt x="0" y="0"/>
                  </a:lnTo>
                  <a:lnTo>
                    <a:pt x="0" y="290"/>
                  </a:lnTo>
                  <a:close/>
                </a:path>
              </a:pathLst>
            </a:custGeom>
            <a:solidFill>
              <a:schemeClr val="accent4"/>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60" name="Freeform 191">
              <a:extLst>
                <a:ext uri="{FF2B5EF4-FFF2-40B4-BE49-F238E27FC236}">
                  <a16:creationId xmlns:a16="http://schemas.microsoft.com/office/drawing/2014/main" id="{BB5D9EB5-28D2-5AD0-B927-A74EC3F20404}"/>
                </a:ext>
                <a:ext uri="{C183D7F6-B498-43B3-948B-1728B52AA6E4}">
                  <adec:decorative xmlns:adec="http://schemas.microsoft.com/office/drawing/2017/decorative" val="1"/>
                </a:ext>
              </a:extLst>
            </p:cNvPr>
            <p:cNvSpPr>
              <a:spLocks/>
            </p:cNvSpPr>
            <p:nvPr/>
          </p:nvSpPr>
          <p:spPr bwMode="auto">
            <a:xfrm>
              <a:off x="5383213" y="5807075"/>
              <a:ext cx="911225" cy="460375"/>
            </a:xfrm>
            <a:custGeom>
              <a:avLst/>
              <a:gdLst>
                <a:gd name="T0" fmla="*/ 0 w 574"/>
                <a:gd name="T1" fmla="*/ 290 h 290"/>
                <a:gd name="T2" fmla="*/ 574 w 574"/>
                <a:gd name="T3" fmla="*/ 290 h 290"/>
                <a:gd name="T4" fmla="*/ 574 w 574"/>
                <a:gd name="T5" fmla="*/ 102 h 290"/>
                <a:gd name="T6" fmla="*/ 0 w 574"/>
                <a:gd name="T7" fmla="*/ 0 h 290"/>
                <a:gd name="T8" fmla="*/ 0 w 574"/>
                <a:gd name="T9" fmla="*/ 290 h 290"/>
              </a:gdLst>
              <a:ahLst/>
              <a:cxnLst>
                <a:cxn ang="0">
                  <a:pos x="T0" y="T1"/>
                </a:cxn>
                <a:cxn ang="0">
                  <a:pos x="T2" y="T3"/>
                </a:cxn>
                <a:cxn ang="0">
                  <a:pos x="T4" y="T5"/>
                </a:cxn>
                <a:cxn ang="0">
                  <a:pos x="T6" y="T7"/>
                </a:cxn>
                <a:cxn ang="0">
                  <a:pos x="T8" y="T9"/>
                </a:cxn>
              </a:cxnLst>
              <a:rect l="0" t="0" r="r" b="b"/>
              <a:pathLst>
                <a:path w="574" h="290">
                  <a:moveTo>
                    <a:pt x="0" y="290"/>
                  </a:moveTo>
                  <a:lnTo>
                    <a:pt x="574" y="290"/>
                  </a:lnTo>
                  <a:lnTo>
                    <a:pt x="574" y="102"/>
                  </a:lnTo>
                  <a:lnTo>
                    <a:pt x="0" y="0"/>
                  </a:lnTo>
                  <a:lnTo>
                    <a:pt x="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61" name="Freeform 197">
              <a:extLst>
                <a:ext uri="{FF2B5EF4-FFF2-40B4-BE49-F238E27FC236}">
                  <a16:creationId xmlns:a16="http://schemas.microsoft.com/office/drawing/2014/main" id="{18182E1C-2DCE-42D6-023E-D9C416D110AB}"/>
                </a:ext>
                <a:ext uri="{C183D7F6-B498-43B3-948B-1728B52AA6E4}">
                  <adec:decorative xmlns:adec="http://schemas.microsoft.com/office/drawing/2017/decorative" val="1"/>
                </a:ext>
              </a:extLst>
            </p:cNvPr>
            <p:cNvSpPr>
              <a:spLocks/>
            </p:cNvSpPr>
            <p:nvPr/>
          </p:nvSpPr>
          <p:spPr bwMode="auto">
            <a:xfrm>
              <a:off x="5383213" y="4886325"/>
              <a:ext cx="647700" cy="727075"/>
            </a:xfrm>
            <a:custGeom>
              <a:avLst/>
              <a:gdLst>
                <a:gd name="T0" fmla="*/ 0 w 408"/>
                <a:gd name="T1" fmla="*/ 0 h 458"/>
                <a:gd name="T2" fmla="*/ 0 w 408"/>
                <a:gd name="T3" fmla="*/ 290 h 458"/>
                <a:gd name="T4" fmla="*/ 408 w 408"/>
                <a:gd name="T5" fmla="*/ 458 h 458"/>
                <a:gd name="T6" fmla="*/ 408 w 408"/>
                <a:gd name="T7" fmla="*/ 304 h 458"/>
                <a:gd name="T8" fmla="*/ 326 w 408"/>
                <a:gd name="T9" fmla="*/ 242 h 458"/>
                <a:gd name="T10" fmla="*/ 0 w 408"/>
                <a:gd name="T11" fmla="*/ 0 h 458"/>
              </a:gdLst>
              <a:ahLst/>
              <a:cxnLst>
                <a:cxn ang="0">
                  <a:pos x="T0" y="T1"/>
                </a:cxn>
                <a:cxn ang="0">
                  <a:pos x="T2" y="T3"/>
                </a:cxn>
                <a:cxn ang="0">
                  <a:pos x="T4" y="T5"/>
                </a:cxn>
                <a:cxn ang="0">
                  <a:pos x="T6" y="T7"/>
                </a:cxn>
                <a:cxn ang="0">
                  <a:pos x="T8" y="T9"/>
                </a:cxn>
                <a:cxn ang="0">
                  <a:pos x="T10" y="T11"/>
                </a:cxn>
              </a:cxnLst>
              <a:rect l="0" t="0" r="r" b="b"/>
              <a:pathLst>
                <a:path w="408" h="458">
                  <a:moveTo>
                    <a:pt x="0" y="0"/>
                  </a:moveTo>
                  <a:lnTo>
                    <a:pt x="0" y="290"/>
                  </a:lnTo>
                  <a:lnTo>
                    <a:pt x="408" y="458"/>
                  </a:lnTo>
                  <a:lnTo>
                    <a:pt x="408" y="304"/>
                  </a:lnTo>
                  <a:lnTo>
                    <a:pt x="326" y="24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62" name="Freeform 199">
              <a:extLst>
                <a:ext uri="{FF2B5EF4-FFF2-40B4-BE49-F238E27FC236}">
                  <a16:creationId xmlns:a16="http://schemas.microsoft.com/office/drawing/2014/main" id="{20BE2F68-FCBC-F12F-A01D-FD4826FD6F4C}"/>
                </a:ext>
                <a:ext uri="{C183D7F6-B498-43B3-948B-1728B52AA6E4}">
                  <adec:decorative xmlns:adec="http://schemas.microsoft.com/office/drawing/2017/decorative" val="1"/>
                </a:ext>
              </a:extLst>
            </p:cNvPr>
            <p:cNvSpPr>
              <a:spLocks/>
            </p:cNvSpPr>
            <p:nvPr/>
          </p:nvSpPr>
          <p:spPr bwMode="auto">
            <a:xfrm>
              <a:off x="5383213" y="5346700"/>
              <a:ext cx="781050" cy="596900"/>
            </a:xfrm>
            <a:custGeom>
              <a:avLst/>
              <a:gdLst>
                <a:gd name="T0" fmla="*/ 0 w 492"/>
                <a:gd name="T1" fmla="*/ 0 h 376"/>
                <a:gd name="T2" fmla="*/ 0 w 492"/>
                <a:gd name="T3" fmla="*/ 290 h 376"/>
                <a:gd name="T4" fmla="*/ 492 w 492"/>
                <a:gd name="T5" fmla="*/ 376 h 376"/>
                <a:gd name="T6" fmla="*/ 492 w 492"/>
                <a:gd name="T7" fmla="*/ 202 h 376"/>
                <a:gd name="T8" fmla="*/ 408 w 492"/>
                <a:gd name="T9" fmla="*/ 168 h 376"/>
                <a:gd name="T10" fmla="*/ 0 w 492"/>
                <a:gd name="T11" fmla="*/ 0 h 376"/>
              </a:gdLst>
              <a:ahLst/>
              <a:cxnLst>
                <a:cxn ang="0">
                  <a:pos x="T0" y="T1"/>
                </a:cxn>
                <a:cxn ang="0">
                  <a:pos x="T2" y="T3"/>
                </a:cxn>
                <a:cxn ang="0">
                  <a:pos x="T4" y="T5"/>
                </a:cxn>
                <a:cxn ang="0">
                  <a:pos x="T6" y="T7"/>
                </a:cxn>
                <a:cxn ang="0">
                  <a:pos x="T8" y="T9"/>
                </a:cxn>
                <a:cxn ang="0">
                  <a:pos x="T10" y="T11"/>
                </a:cxn>
              </a:cxnLst>
              <a:rect l="0" t="0" r="r" b="b"/>
              <a:pathLst>
                <a:path w="492" h="376">
                  <a:moveTo>
                    <a:pt x="0" y="0"/>
                  </a:moveTo>
                  <a:lnTo>
                    <a:pt x="0" y="290"/>
                  </a:lnTo>
                  <a:lnTo>
                    <a:pt x="492" y="376"/>
                  </a:lnTo>
                  <a:lnTo>
                    <a:pt x="492" y="202"/>
                  </a:lnTo>
                  <a:lnTo>
                    <a:pt x="408"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63" name="Freeform 201">
              <a:extLst>
                <a:ext uri="{FF2B5EF4-FFF2-40B4-BE49-F238E27FC236}">
                  <a16:creationId xmlns:a16="http://schemas.microsoft.com/office/drawing/2014/main" id="{7E2FD43A-B1F5-776B-2A70-1A60F020FFF7}"/>
                </a:ext>
                <a:ext uri="{C183D7F6-B498-43B3-948B-1728B52AA6E4}">
                  <adec:decorative xmlns:adec="http://schemas.microsoft.com/office/drawing/2017/decorative" val="1"/>
                </a:ext>
              </a:extLst>
            </p:cNvPr>
            <p:cNvSpPr>
              <a:spLocks/>
            </p:cNvSpPr>
            <p:nvPr/>
          </p:nvSpPr>
          <p:spPr bwMode="auto">
            <a:xfrm>
              <a:off x="5383213" y="5807075"/>
              <a:ext cx="911225" cy="460375"/>
            </a:xfrm>
            <a:custGeom>
              <a:avLst/>
              <a:gdLst>
                <a:gd name="T0" fmla="*/ 0 w 574"/>
                <a:gd name="T1" fmla="*/ 0 h 290"/>
                <a:gd name="T2" fmla="*/ 0 w 574"/>
                <a:gd name="T3" fmla="*/ 290 h 290"/>
                <a:gd name="T4" fmla="*/ 574 w 574"/>
                <a:gd name="T5" fmla="*/ 290 h 290"/>
                <a:gd name="T6" fmla="*/ 574 w 574"/>
                <a:gd name="T7" fmla="*/ 102 h 290"/>
                <a:gd name="T8" fmla="*/ 492 w 574"/>
                <a:gd name="T9" fmla="*/ 86 h 290"/>
                <a:gd name="T10" fmla="*/ 492 w 574"/>
                <a:gd name="T11" fmla="*/ 86 h 290"/>
                <a:gd name="T12" fmla="*/ 0 w 574"/>
                <a:gd name="T13" fmla="*/ 0 h 290"/>
              </a:gdLst>
              <a:ahLst/>
              <a:cxnLst>
                <a:cxn ang="0">
                  <a:pos x="T0" y="T1"/>
                </a:cxn>
                <a:cxn ang="0">
                  <a:pos x="T2" y="T3"/>
                </a:cxn>
                <a:cxn ang="0">
                  <a:pos x="T4" y="T5"/>
                </a:cxn>
                <a:cxn ang="0">
                  <a:pos x="T6" y="T7"/>
                </a:cxn>
                <a:cxn ang="0">
                  <a:pos x="T8" y="T9"/>
                </a:cxn>
                <a:cxn ang="0">
                  <a:pos x="T10" y="T11"/>
                </a:cxn>
                <a:cxn ang="0">
                  <a:pos x="T12" y="T13"/>
                </a:cxn>
              </a:cxnLst>
              <a:rect l="0" t="0" r="r" b="b"/>
              <a:pathLst>
                <a:path w="574" h="290">
                  <a:moveTo>
                    <a:pt x="0" y="0"/>
                  </a:moveTo>
                  <a:lnTo>
                    <a:pt x="0" y="290"/>
                  </a:lnTo>
                  <a:lnTo>
                    <a:pt x="574" y="290"/>
                  </a:lnTo>
                  <a:lnTo>
                    <a:pt x="574" y="102"/>
                  </a:lnTo>
                  <a:lnTo>
                    <a:pt x="492" y="86"/>
                  </a:lnTo>
                  <a:lnTo>
                    <a:pt x="492" y="8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de-DE" sz="1351"/>
            </a:p>
          </p:txBody>
        </p:sp>
        <p:sp>
          <p:nvSpPr>
            <p:cNvPr id="64" name="Freeform 196">
              <a:extLst>
                <a:ext uri="{FF2B5EF4-FFF2-40B4-BE49-F238E27FC236}">
                  <a16:creationId xmlns:a16="http://schemas.microsoft.com/office/drawing/2014/main" id="{5CA3AFFD-3207-004B-9720-251C1F0A05AD}"/>
                </a:ext>
                <a:ext uri="{C183D7F6-B498-43B3-948B-1728B52AA6E4}">
                  <adec:decorative xmlns:adec="http://schemas.microsoft.com/office/drawing/2017/decorative" val="1"/>
                </a:ext>
              </a:extLst>
            </p:cNvPr>
            <p:cNvSpPr>
              <a:spLocks/>
            </p:cNvSpPr>
            <p:nvPr/>
          </p:nvSpPr>
          <p:spPr bwMode="auto">
            <a:xfrm>
              <a:off x="5380552" y="4886484"/>
              <a:ext cx="647700" cy="727075"/>
            </a:xfrm>
            <a:custGeom>
              <a:avLst/>
              <a:gdLst>
                <a:gd name="T0" fmla="*/ 0 w 408"/>
                <a:gd name="T1" fmla="*/ 0 h 458"/>
                <a:gd name="T2" fmla="*/ 0 w 408"/>
                <a:gd name="T3" fmla="*/ 290 h 458"/>
                <a:gd name="T4" fmla="*/ 408 w 408"/>
                <a:gd name="T5" fmla="*/ 458 h 458"/>
                <a:gd name="T6" fmla="*/ 408 w 408"/>
                <a:gd name="T7" fmla="*/ 304 h 458"/>
                <a:gd name="T8" fmla="*/ 326 w 408"/>
                <a:gd name="T9" fmla="*/ 242 h 458"/>
                <a:gd name="T10" fmla="*/ 0 w 408"/>
                <a:gd name="T11" fmla="*/ 0 h 458"/>
              </a:gdLst>
              <a:ahLst/>
              <a:cxnLst>
                <a:cxn ang="0">
                  <a:pos x="T0" y="T1"/>
                </a:cxn>
                <a:cxn ang="0">
                  <a:pos x="T2" y="T3"/>
                </a:cxn>
                <a:cxn ang="0">
                  <a:pos x="T4" y="T5"/>
                </a:cxn>
                <a:cxn ang="0">
                  <a:pos x="T6" y="T7"/>
                </a:cxn>
                <a:cxn ang="0">
                  <a:pos x="T8" y="T9"/>
                </a:cxn>
                <a:cxn ang="0">
                  <a:pos x="T10" y="T11"/>
                </a:cxn>
              </a:cxnLst>
              <a:rect l="0" t="0" r="r" b="b"/>
              <a:pathLst>
                <a:path w="408" h="458">
                  <a:moveTo>
                    <a:pt x="0" y="0"/>
                  </a:moveTo>
                  <a:lnTo>
                    <a:pt x="0" y="290"/>
                  </a:lnTo>
                  <a:lnTo>
                    <a:pt x="408" y="458"/>
                  </a:lnTo>
                  <a:lnTo>
                    <a:pt x="408" y="304"/>
                  </a:lnTo>
                  <a:lnTo>
                    <a:pt x="326" y="242"/>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65" name="Freeform 198">
              <a:extLst>
                <a:ext uri="{FF2B5EF4-FFF2-40B4-BE49-F238E27FC236}">
                  <a16:creationId xmlns:a16="http://schemas.microsoft.com/office/drawing/2014/main" id="{07EB8DE7-935A-0F06-9553-BB61A93CE7FA}"/>
                </a:ext>
                <a:ext uri="{C183D7F6-B498-43B3-948B-1728B52AA6E4}">
                  <adec:decorative xmlns:adec="http://schemas.microsoft.com/office/drawing/2017/decorative" val="1"/>
                </a:ext>
              </a:extLst>
            </p:cNvPr>
            <p:cNvSpPr>
              <a:spLocks/>
            </p:cNvSpPr>
            <p:nvPr/>
          </p:nvSpPr>
          <p:spPr bwMode="auto">
            <a:xfrm>
              <a:off x="5380552" y="5346859"/>
              <a:ext cx="781050" cy="596900"/>
            </a:xfrm>
            <a:custGeom>
              <a:avLst/>
              <a:gdLst>
                <a:gd name="T0" fmla="*/ 0 w 492"/>
                <a:gd name="T1" fmla="*/ 0 h 376"/>
                <a:gd name="T2" fmla="*/ 0 w 492"/>
                <a:gd name="T3" fmla="*/ 290 h 376"/>
                <a:gd name="T4" fmla="*/ 492 w 492"/>
                <a:gd name="T5" fmla="*/ 376 h 376"/>
                <a:gd name="T6" fmla="*/ 492 w 492"/>
                <a:gd name="T7" fmla="*/ 202 h 376"/>
                <a:gd name="T8" fmla="*/ 408 w 492"/>
                <a:gd name="T9" fmla="*/ 168 h 376"/>
                <a:gd name="T10" fmla="*/ 0 w 492"/>
                <a:gd name="T11" fmla="*/ 0 h 376"/>
              </a:gdLst>
              <a:ahLst/>
              <a:cxnLst>
                <a:cxn ang="0">
                  <a:pos x="T0" y="T1"/>
                </a:cxn>
                <a:cxn ang="0">
                  <a:pos x="T2" y="T3"/>
                </a:cxn>
                <a:cxn ang="0">
                  <a:pos x="T4" y="T5"/>
                </a:cxn>
                <a:cxn ang="0">
                  <a:pos x="T6" y="T7"/>
                </a:cxn>
                <a:cxn ang="0">
                  <a:pos x="T8" y="T9"/>
                </a:cxn>
                <a:cxn ang="0">
                  <a:pos x="T10" y="T11"/>
                </a:cxn>
              </a:cxnLst>
              <a:rect l="0" t="0" r="r" b="b"/>
              <a:pathLst>
                <a:path w="492" h="376">
                  <a:moveTo>
                    <a:pt x="0" y="0"/>
                  </a:moveTo>
                  <a:lnTo>
                    <a:pt x="0" y="290"/>
                  </a:lnTo>
                  <a:lnTo>
                    <a:pt x="492" y="376"/>
                  </a:lnTo>
                  <a:lnTo>
                    <a:pt x="492" y="202"/>
                  </a:lnTo>
                  <a:lnTo>
                    <a:pt x="408" y="168"/>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sp>
          <p:nvSpPr>
            <p:cNvPr id="66" name="Freeform 200">
              <a:extLst>
                <a:ext uri="{FF2B5EF4-FFF2-40B4-BE49-F238E27FC236}">
                  <a16:creationId xmlns:a16="http://schemas.microsoft.com/office/drawing/2014/main" id="{08EC013F-3195-0E8B-F1DB-2081EF78BFF9}"/>
                </a:ext>
                <a:ext uri="{C183D7F6-B498-43B3-948B-1728B52AA6E4}">
                  <adec:decorative xmlns:adec="http://schemas.microsoft.com/office/drawing/2017/decorative" val="1"/>
                </a:ext>
              </a:extLst>
            </p:cNvPr>
            <p:cNvSpPr>
              <a:spLocks/>
            </p:cNvSpPr>
            <p:nvPr/>
          </p:nvSpPr>
          <p:spPr bwMode="auto">
            <a:xfrm>
              <a:off x="5380552" y="5807234"/>
              <a:ext cx="911225" cy="460375"/>
            </a:xfrm>
            <a:custGeom>
              <a:avLst/>
              <a:gdLst>
                <a:gd name="T0" fmla="*/ 0 w 574"/>
                <a:gd name="T1" fmla="*/ 0 h 290"/>
                <a:gd name="T2" fmla="*/ 0 w 574"/>
                <a:gd name="T3" fmla="*/ 290 h 290"/>
                <a:gd name="T4" fmla="*/ 574 w 574"/>
                <a:gd name="T5" fmla="*/ 290 h 290"/>
                <a:gd name="T6" fmla="*/ 574 w 574"/>
                <a:gd name="T7" fmla="*/ 102 h 290"/>
                <a:gd name="T8" fmla="*/ 492 w 574"/>
                <a:gd name="T9" fmla="*/ 86 h 290"/>
                <a:gd name="T10" fmla="*/ 492 w 574"/>
                <a:gd name="T11" fmla="*/ 86 h 290"/>
                <a:gd name="T12" fmla="*/ 0 w 574"/>
                <a:gd name="T13" fmla="*/ 0 h 290"/>
              </a:gdLst>
              <a:ahLst/>
              <a:cxnLst>
                <a:cxn ang="0">
                  <a:pos x="T0" y="T1"/>
                </a:cxn>
                <a:cxn ang="0">
                  <a:pos x="T2" y="T3"/>
                </a:cxn>
                <a:cxn ang="0">
                  <a:pos x="T4" y="T5"/>
                </a:cxn>
                <a:cxn ang="0">
                  <a:pos x="T6" y="T7"/>
                </a:cxn>
                <a:cxn ang="0">
                  <a:pos x="T8" y="T9"/>
                </a:cxn>
                <a:cxn ang="0">
                  <a:pos x="T10" y="T11"/>
                </a:cxn>
                <a:cxn ang="0">
                  <a:pos x="T12" y="T13"/>
                </a:cxn>
              </a:cxnLst>
              <a:rect l="0" t="0" r="r" b="b"/>
              <a:pathLst>
                <a:path w="574" h="290">
                  <a:moveTo>
                    <a:pt x="0" y="0"/>
                  </a:moveTo>
                  <a:lnTo>
                    <a:pt x="0" y="290"/>
                  </a:lnTo>
                  <a:lnTo>
                    <a:pt x="574" y="290"/>
                  </a:lnTo>
                  <a:lnTo>
                    <a:pt x="574" y="102"/>
                  </a:lnTo>
                  <a:lnTo>
                    <a:pt x="492" y="86"/>
                  </a:lnTo>
                  <a:lnTo>
                    <a:pt x="492" y="86"/>
                  </a:lnTo>
                  <a:lnTo>
                    <a:pt x="0" y="0"/>
                  </a:lnTo>
                  <a:close/>
                </a:path>
              </a:pathLst>
            </a:custGeom>
            <a:solidFill>
              <a:schemeClr val="tx2">
                <a:alpha val="10000"/>
              </a:schemeClr>
            </a:solidFill>
            <a:ln>
              <a:noFill/>
            </a:ln>
          </p:spPr>
          <p:txBody>
            <a:bodyPr vert="horz" wrap="square" lIns="91440" tIns="45720" rIns="91440" bIns="45720" numCol="1" rtlCol="0" anchor="t" anchorCtr="0" compatLnSpc="1">
              <a:prstTxWarp prst="textNoShape">
                <a:avLst/>
              </a:prstTxWarp>
            </a:bodyPr>
            <a:lstStyle/>
            <a:p>
              <a:pPr rtl="0"/>
              <a:endParaRPr lang="de-DE" sz="1351"/>
            </a:p>
          </p:txBody>
        </p:sp>
      </p:grpSp>
      <p:sp>
        <p:nvSpPr>
          <p:cNvPr id="68" name="Titel 67">
            <a:extLst>
              <a:ext uri="{FF2B5EF4-FFF2-40B4-BE49-F238E27FC236}">
                <a16:creationId xmlns:a16="http://schemas.microsoft.com/office/drawing/2014/main" id="{2478AEBE-73EB-E608-CAD2-3131C150089D}"/>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31726651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Zwei Inhalte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3C3A46-00DE-A0A0-3DD6-2655B01319A5}"/>
              </a:ext>
            </a:extLst>
          </p:cNvPr>
          <p:cNvSpPr>
            <a:spLocks noGrp="1"/>
          </p:cNvSpPr>
          <p:nvPr>
            <p:ph type="title"/>
          </p:nvPr>
        </p:nvSpPr>
        <p:spPr>
          <a:xfrm>
            <a:off x="1987269" y="147172"/>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C251E71A-9C0F-141F-00AE-E654B795E2A3}"/>
              </a:ext>
            </a:extLst>
          </p:cNvPr>
          <p:cNvSpPr>
            <a:spLocks noGrp="1"/>
          </p:cNvSpPr>
          <p:nvPr>
            <p:ph type="body" idx="1"/>
          </p:nvPr>
        </p:nvSpPr>
        <p:spPr>
          <a:xfrm>
            <a:off x="839789" y="1681163"/>
            <a:ext cx="5157787" cy="823912"/>
          </a:xfrm>
        </p:spPr>
        <p:txBody>
          <a:bodyPr anchor="b">
            <a:normAutofit/>
          </a:bodyPr>
          <a:lstStyle>
            <a:lvl1pPr marL="0" indent="0">
              <a:buNone/>
              <a:defRPr sz="28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07C2B923-DE6C-36BC-E91F-1D7D439C0805}"/>
              </a:ext>
            </a:extLst>
          </p:cNvPr>
          <p:cNvSpPr>
            <a:spLocks noGrp="1"/>
          </p:cNvSpPr>
          <p:nvPr>
            <p:ph sz="half" idx="2"/>
          </p:nvPr>
        </p:nvSpPr>
        <p:spPr>
          <a:xfrm>
            <a:off x="839789" y="2505075"/>
            <a:ext cx="5157787" cy="3684588"/>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00156F3D-1A4D-F9DD-33E2-B47CC1464800}"/>
              </a:ext>
            </a:extLst>
          </p:cNvPr>
          <p:cNvSpPr>
            <a:spLocks noGrp="1"/>
          </p:cNvSpPr>
          <p:nvPr>
            <p:ph type="body" sz="quarter" idx="3"/>
          </p:nvPr>
        </p:nvSpPr>
        <p:spPr>
          <a:xfrm>
            <a:off x="6172201" y="1681163"/>
            <a:ext cx="5183188" cy="823912"/>
          </a:xfrm>
        </p:spPr>
        <p:txBody>
          <a:bodyPr anchor="b">
            <a:normAutofit/>
          </a:bodyPr>
          <a:lstStyle>
            <a:lvl1pPr marL="0" indent="0">
              <a:buNone/>
              <a:defRPr sz="28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8328FE1-D155-9552-0B27-5C411D4E744F}"/>
              </a:ext>
            </a:extLst>
          </p:cNvPr>
          <p:cNvSpPr>
            <a:spLocks noGrp="1"/>
          </p:cNvSpPr>
          <p:nvPr>
            <p:ph sz="quarter" idx="4"/>
          </p:nvPr>
        </p:nvSpPr>
        <p:spPr>
          <a:xfrm>
            <a:off x="6172201" y="2505075"/>
            <a:ext cx="5183188" cy="3684588"/>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7">
            <a:extLst>
              <a:ext uri="{FF2B5EF4-FFF2-40B4-BE49-F238E27FC236}">
                <a16:creationId xmlns:a16="http://schemas.microsoft.com/office/drawing/2014/main" id="{9237F887-E012-8E88-60D2-E023F08ABA0B}"/>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1C1B7EE1-604A-9767-7B45-DF612D3E1130}"/>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Tree>
    <p:extLst>
      <p:ext uri="{BB962C8B-B14F-4D97-AF65-F5344CB8AC3E}">
        <p14:creationId xmlns:p14="http://schemas.microsoft.com/office/powerpoint/2010/main" val="34463310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Zwei Inhalte 2">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D547D70-2D67-0E66-F275-AC282F61B5CD}"/>
              </a:ext>
            </a:extLst>
          </p:cNvPr>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endParaRPr lang="de-DE"/>
          </a:p>
        </p:txBody>
      </p:sp>
      <p:sp>
        <p:nvSpPr>
          <p:cNvPr id="4" name="Foliennummernplatzhalter 3">
            <a:extLst>
              <a:ext uri="{FF2B5EF4-FFF2-40B4-BE49-F238E27FC236}">
                <a16:creationId xmlns:a16="http://schemas.microsoft.com/office/drawing/2014/main" id="{52A31A67-FB48-1087-51B8-024C962ADE57}"/>
              </a:ext>
            </a:extLst>
          </p:cNvPr>
          <p:cNvSpPr>
            <a:spLocks noGrp="1"/>
          </p:cNvSpPr>
          <p:nvPr>
            <p:ph type="sldNum" sz="quarter" idx="12"/>
          </p:nvPr>
        </p:nvSpPr>
        <p:spPr>
          <a:xfrm>
            <a:off x="8884540" y="6428030"/>
            <a:ext cx="2743200" cy="365125"/>
          </a:xfrm>
          <a:prstGeom prst="rect">
            <a:avLst/>
          </a:prstGeom>
        </p:spPr>
        <p:txBody>
          <a:bodyPr/>
          <a:lstStyle>
            <a:lvl1pPr>
              <a:defRPr>
                <a:latin typeface="Calibri" panose="020F0502020204030204" pitchFamily="34" charset="0"/>
                <a:cs typeface="Calibri" panose="020F0502020204030204" pitchFamily="34" charset="0"/>
              </a:defRPr>
            </a:lvl1pPr>
          </a:lstStyle>
          <a:p>
            <a:fld id="{BB2F398C-CF87-4EBA-A79F-B9055E9B2140}" type="slidenum">
              <a:rPr lang="de-DE" smtClean="0"/>
              <a:t>‹#›</a:t>
            </a:fld>
            <a:endParaRPr lang="de-DE"/>
          </a:p>
        </p:txBody>
      </p:sp>
      <p:sp>
        <p:nvSpPr>
          <p:cNvPr id="11" name="Inhaltsplatzhalter 4">
            <a:extLst>
              <a:ext uri="{FF2B5EF4-FFF2-40B4-BE49-F238E27FC236}">
                <a16:creationId xmlns:a16="http://schemas.microsoft.com/office/drawing/2014/main" id="{6C204D8B-3DD9-CE6D-C132-F2447BD95A01}"/>
              </a:ext>
            </a:extLst>
          </p:cNvPr>
          <p:cNvSpPr>
            <a:spLocks noGrp="1"/>
          </p:cNvSpPr>
          <p:nvPr>
            <p:ph idx="1"/>
          </p:nvPr>
        </p:nvSpPr>
        <p:spPr>
          <a:xfrm>
            <a:off x="696000" y="2228045"/>
            <a:ext cx="10800000" cy="3776288"/>
          </a:xfrm>
        </p:spPr>
        <p:txBody>
          <a:bodyPr anchor="ctr"/>
          <a:lstStyle>
            <a:lvl1pPr marL="0" indent="0" algn="ctr">
              <a:buNone/>
              <a:defRPr>
                <a:latin typeface="Calibri" panose="020F0502020204030204" pitchFamily="34" charset="0"/>
                <a:cs typeface="Calibri" panose="020F0502020204030204" pitchFamily="34" charset="0"/>
              </a:defRPr>
            </a:lvl1pPr>
          </a:lstStyle>
          <a:p>
            <a:pPr marL="0" lvl="0" indent="0" algn="ctr">
              <a:buNone/>
            </a:pPr>
            <a:r>
              <a:rPr lang="de-DE" sz="2000" b="1"/>
              <a:t>Mastertextformat bearbeiten</a:t>
            </a:r>
          </a:p>
        </p:txBody>
      </p:sp>
      <p:sp>
        <p:nvSpPr>
          <p:cNvPr id="12" name="Inhaltsplatzhalter 4">
            <a:extLst>
              <a:ext uri="{FF2B5EF4-FFF2-40B4-BE49-F238E27FC236}">
                <a16:creationId xmlns:a16="http://schemas.microsoft.com/office/drawing/2014/main" id="{AD5118BC-F6CA-4C4F-D203-7FCD1AE81275}"/>
              </a:ext>
            </a:extLst>
          </p:cNvPr>
          <p:cNvSpPr txBox="1">
            <a:spLocks/>
          </p:cNvSpPr>
          <p:nvPr/>
        </p:nvSpPr>
        <p:spPr bwMode="auto">
          <a:xfrm>
            <a:off x="6996000" y="1144333"/>
            <a:ext cx="4500001" cy="4860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7388" indent="-287388" algn="l" rtl="0" eaLnBrk="0" fontAlgn="base" hangingPunct="0">
              <a:lnSpc>
                <a:spcPct val="100000"/>
              </a:lnSpc>
              <a:spcBef>
                <a:spcPts val="600"/>
              </a:spcBef>
              <a:spcAft>
                <a:spcPts val="600"/>
              </a:spcAft>
              <a:buClr>
                <a:schemeClr val="tx1">
                  <a:lumMod val="90000"/>
                  <a:lumOff val="10000"/>
                </a:schemeClr>
              </a:buClr>
              <a:buSzPct val="100000"/>
              <a:buFont typeface="Wingdings" pitchFamily="2" charset="2"/>
              <a:buChar char="§"/>
              <a:defRPr sz="1800">
                <a:solidFill>
                  <a:schemeClr val="tx1">
                    <a:lumMod val="90000"/>
                    <a:lumOff val="10000"/>
                  </a:schemeClr>
                </a:solidFill>
                <a:latin typeface="+mn-lt"/>
                <a:ea typeface="+mn-ea"/>
                <a:cs typeface="+mn-cs"/>
              </a:defRPr>
            </a:lvl1pPr>
            <a:lvl2pPr marL="576000" indent="-287388" algn="l" rtl="0" eaLnBrk="0" fontAlgn="base" hangingPunct="0">
              <a:lnSpc>
                <a:spcPct val="100000"/>
              </a:lnSpc>
              <a:spcBef>
                <a:spcPts val="600"/>
              </a:spcBef>
              <a:spcAft>
                <a:spcPts val="600"/>
              </a:spcAft>
              <a:buClr>
                <a:schemeClr val="tx1">
                  <a:lumMod val="90000"/>
                  <a:lumOff val="10000"/>
                </a:schemeClr>
              </a:buClr>
              <a:buSzPct val="100000"/>
              <a:buFont typeface="Wingdings" pitchFamily="2" charset="2"/>
              <a:buChar char="§"/>
              <a:defRPr sz="1800">
                <a:solidFill>
                  <a:schemeClr val="tx1">
                    <a:lumMod val="90000"/>
                    <a:lumOff val="10000"/>
                  </a:schemeClr>
                </a:solidFill>
                <a:latin typeface="+mn-lt"/>
                <a:ea typeface="ヒラギノ角ゴ Pro W3" charset="-128"/>
              </a:defRPr>
            </a:lvl2pPr>
            <a:lvl3pPr marL="864000" indent="-287388" algn="l" rtl="0" eaLnBrk="0" fontAlgn="base" hangingPunct="0">
              <a:lnSpc>
                <a:spcPct val="100000"/>
              </a:lnSpc>
              <a:spcBef>
                <a:spcPts val="600"/>
              </a:spcBef>
              <a:spcAft>
                <a:spcPts val="600"/>
              </a:spcAft>
              <a:buClr>
                <a:schemeClr val="tx1">
                  <a:lumMod val="90000"/>
                  <a:lumOff val="10000"/>
                </a:schemeClr>
              </a:buClr>
              <a:buSzPct val="100000"/>
              <a:buFont typeface="Wingdings" pitchFamily="2" charset="2"/>
              <a:buChar char="§"/>
              <a:tabLst/>
              <a:defRPr sz="1800">
                <a:solidFill>
                  <a:schemeClr val="tx1">
                    <a:lumMod val="90000"/>
                    <a:lumOff val="10000"/>
                  </a:schemeClr>
                </a:solidFill>
                <a:latin typeface="+mn-lt"/>
                <a:ea typeface="ヒラギノ角ゴ Pro W3" charset="-128"/>
              </a:defRPr>
            </a:lvl3pPr>
            <a:lvl4pPr marL="1152000" indent="-287388" algn="l" rtl="0" eaLnBrk="0" fontAlgn="base" hangingPunct="0">
              <a:lnSpc>
                <a:spcPct val="100000"/>
              </a:lnSpc>
              <a:spcBef>
                <a:spcPts val="600"/>
              </a:spcBef>
              <a:spcAft>
                <a:spcPts val="600"/>
              </a:spcAft>
              <a:buClr>
                <a:schemeClr val="tx1">
                  <a:lumMod val="90000"/>
                  <a:lumOff val="10000"/>
                </a:schemeClr>
              </a:buClr>
              <a:buSzPct val="100000"/>
              <a:buFont typeface="Wingdings" pitchFamily="2" charset="2"/>
              <a:buChar char="§"/>
              <a:defRPr sz="1800">
                <a:solidFill>
                  <a:schemeClr val="tx1">
                    <a:lumMod val="90000"/>
                    <a:lumOff val="10000"/>
                  </a:schemeClr>
                </a:solidFill>
                <a:latin typeface="+mn-lt"/>
                <a:ea typeface="ヒラギノ角ゴ Pro W3" charset="-128"/>
              </a:defRPr>
            </a:lvl4pPr>
            <a:lvl5pPr marL="1440000" indent="-287388" algn="l" rtl="0" eaLnBrk="0" fontAlgn="base" hangingPunct="0">
              <a:lnSpc>
                <a:spcPct val="100000"/>
              </a:lnSpc>
              <a:spcBef>
                <a:spcPts val="600"/>
              </a:spcBef>
              <a:spcAft>
                <a:spcPts val="600"/>
              </a:spcAft>
              <a:buClr>
                <a:schemeClr val="tx1">
                  <a:lumMod val="90000"/>
                  <a:lumOff val="10000"/>
                </a:schemeClr>
              </a:buClr>
              <a:buSzPct val="100000"/>
              <a:buFont typeface="Wingdings" pitchFamily="2" charset="2"/>
              <a:buChar char="§"/>
              <a:defRPr sz="1800">
                <a:solidFill>
                  <a:schemeClr val="tx1">
                    <a:lumMod val="90000"/>
                    <a:lumOff val="10000"/>
                  </a:schemeClr>
                </a:solidFill>
                <a:latin typeface="+mn-lt"/>
                <a:ea typeface="ヒラギノ角ゴ Pro W3" charset="-128"/>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lgn="ctr">
              <a:buFont typeface="Wingdings" pitchFamily="2" charset="2"/>
              <a:buNone/>
            </a:pPr>
            <a:r>
              <a:rPr lang="de-DE" sz="2000" kern="0">
                <a:latin typeface="Calibri" panose="020F0502020204030204" pitchFamily="34" charset="0"/>
                <a:cs typeface="Calibri" panose="020F0502020204030204" pitchFamily="34" charset="0"/>
              </a:rPr>
              <a:t>Datenschutz beachten</a:t>
            </a:r>
            <a:endParaRPr lang="de-DE" sz="1600" kern="0">
              <a:latin typeface="Calibri" panose="020F0502020204030204" pitchFamily="34" charset="0"/>
              <a:cs typeface="Calibri" panose="020F0502020204030204" pitchFamily="34" charset="0"/>
            </a:endParaRPr>
          </a:p>
          <a:p>
            <a:pPr marL="0" indent="0" algn="ctr">
              <a:buFont typeface="Wingdings" pitchFamily="2" charset="2"/>
              <a:buNone/>
            </a:pPr>
            <a:endParaRPr lang="de-DE" sz="1800" kern="0">
              <a:latin typeface="Calibri" panose="020F0502020204030204" pitchFamily="34" charset="0"/>
              <a:cs typeface="Calibri" panose="020F0502020204030204" pitchFamily="34" charset="0"/>
            </a:endParaRPr>
          </a:p>
          <a:p>
            <a:pPr marL="0" indent="0" algn="ctr">
              <a:buFont typeface="Wingdings" pitchFamily="2" charset="2"/>
              <a:buNone/>
            </a:pPr>
            <a:r>
              <a:rPr lang="de-DE" sz="1800" kern="0">
                <a:latin typeface="Calibri" panose="020F0502020204030204" pitchFamily="34" charset="0"/>
                <a:cs typeface="Calibri" panose="020F0502020204030204" pitchFamily="34" charset="0"/>
              </a:rPr>
              <a:t>XXX</a:t>
            </a:r>
          </a:p>
        </p:txBody>
      </p:sp>
      <p:sp>
        <p:nvSpPr>
          <p:cNvPr id="13" name="Rechteck 12">
            <a:extLst>
              <a:ext uri="{FF2B5EF4-FFF2-40B4-BE49-F238E27FC236}">
                <a16:creationId xmlns:a16="http://schemas.microsoft.com/office/drawing/2014/main" id="{55E58D56-8540-42FE-4FC3-6AA3F1A32940}"/>
              </a:ext>
            </a:extLst>
          </p:cNvPr>
          <p:cNvSpPr/>
          <p:nvPr/>
        </p:nvSpPr>
        <p:spPr>
          <a:xfrm>
            <a:off x="695999" y="2125013"/>
            <a:ext cx="4958240" cy="38786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0" rIns="360000" bIns="360000" rtlCol="0" anchor="ctr"/>
          <a:lstStyle/>
          <a:p>
            <a:pPr marL="0" indent="0">
              <a:buNone/>
            </a:pPr>
            <a:endParaRPr lang="de-DE" sz="1600">
              <a:solidFill>
                <a:schemeClr val="tx1"/>
              </a:solidFill>
              <a:latin typeface="Calibri" panose="020F0502020204030204" pitchFamily="34" charset="0"/>
              <a:cs typeface="Calibri" panose="020F0502020204030204" pitchFamily="34" charset="0"/>
            </a:endParaRPr>
          </a:p>
        </p:txBody>
      </p:sp>
      <p:sp>
        <p:nvSpPr>
          <p:cNvPr id="14" name="Parallelogramm 13">
            <a:extLst>
              <a:ext uri="{FF2B5EF4-FFF2-40B4-BE49-F238E27FC236}">
                <a16:creationId xmlns:a16="http://schemas.microsoft.com/office/drawing/2014/main" id="{B156A66E-42D5-34B5-42B3-CEC1F7C9C77D}"/>
              </a:ext>
            </a:extLst>
          </p:cNvPr>
          <p:cNvSpPr/>
          <p:nvPr/>
        </p:nvSpPr>
        <p:spPr bwMode="auto">
          <a:xfrm>
            <a:off x="1231119" y="1804142"/>
            <a:ext cx="3888000" cy="538713"/>
          </a:xfrm>
          <a:prstGeom prst="parallelogram">
            <a:avLst/>
          </a:prstGeom>
          <a:solidFill>
            <a:srgbClr val="00305E"/>
          </a:solidFill>
          <a:ln w="9525" cap="flat" cmpd="sng" algn="ctr">
            <a:solidFill>
              <a:srgbClr val="3B627E"/>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eaLnBrk="0" fontAlgn="base" hangingPunct="0">
              <a:spcBef>
                <a:spcPct val="0"/>
              </a:spcBef>
              <a:spcAft>
                <a:spcPct val="0"/>
              </a:spcAft>
            </a:pPr>
            <a:endParaRPr lang="de-DE" sz="1351">
              <a:solidFill>
                <a:schemeClr val="bg1"/>
              </a:solidFill>
              <a:latin typeface="Calibri" panose="020F0502020204030204" pitchFamily="34" charset="0"/>
              <a:cs typeface="Calibri" panose="020F0502020204030204" pitchFamily="34" charset="0"/>
            </a:endParaRPr>
          </a:p>
        </p:txBody>
      </p:sp>
      <p:sp>
        <p:nvSpPr>
          <p:cNvPr id="15" name="Rechteck 14">
            <a:extLst>
              <a:ext uri="{FF2B5EF4-FFF2-40B4-BE49-F238E27FC236}">
                <a16:creationId xmlns:a16="http://schemas.microsoft.com/office/drawing/2014/main" id="{230E36C3-FBB0-1843-C1B8-797AC745CF5B}"/>
              </a:ext>
            </a:extLst>
          </p:cNvPr>
          <p:cNvSpPr/>
          <p:nvPr/>
        </p:nvSpPr>
        <p:spPr>
          <a:xfrm>
            <a:off x="6537759" y="2227401"/>
            <a:ext cx="4958240" cy="3776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0" rIns="360000" bIns="360000" rtlCol="0" anchor="ctr"/>
          <a:lstStyle/>
          <a:p>
            <a:pPr marL="0" indent="0" algn="r">
              <a:buNone/>
            </a:pPr>
            <a:endParaRPr lang="de-DE" sz="1600">
              <a:solidFill>
                <a:schemeClr val="tx1"/>
              </a:solidFill>
              <a:latin typeface="Calibri" panose="020F0502020204030204" pitchFamily="34" charset="0"/>
              <a:cs typeface="Calibri" panose="020F0502020204030204" pitchFamily="34" charset="0"/>
            </a:endParaRPr>
          </a:p>
        </p:txBody>
      </p:sp>
      <p:sp>
        <p:nvSpPr>
          <p:cNvPr id="16" name="Parallelogramm 15">
            <a:extLst>
              <a:ext uri="{FF2B5EF4-FFF2-40B4-BE49-F238E27FC236}">
                <a16:creationId xmlns:a16="http://schemas.microsoft.com/office/drawing/2014/main" id="{09668F9B-2CF6-494D-D6E7-C5D0C1A496FB}"/>
              </a:ext>
            </a:extLst>
          </p:cNvPr>
          <p:cNvSpPr/>
          <p:nvPr/>
        </p:nvSpPr>
        <p:spPr bwMode="auto">
          <a:xfrm>
            <a:off x="7159385" y="1855657"/>
            <a:ext cx="3888000" cy="538713"/>
          </a:xfrm>
          <a:prstGeom prst="parallelogram">
            <a:avLst/>
          </a:prstGeom>
          <a:solidFill>
            <a:srgbClr val="00305E"/>
          </a:solidFill>
          <a:ln w="9525" cap="flat" cmpd="sng" algn="ctr">
            <a:solidFill>
              <a:srgbClr val="3B627E"/>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eaLnBrk="0" fontAlgn="base" hangingPunct="0">
              <a:spcBef>
                <a:spcPct val="0"/>
              </a:spcBef>
              <a:spcAft>
                <a:spcPct val="0"/>
              </a:spcAft>
            </a:pPr>
            <a:endParaRPr lang="de-DE" sz="1351">
              <a:solidFill>
                <a:schemeClr val="bg1"/>
              </a:solidFill>
              <a:latin typeface="Calibri" panose="020F0502020204030204" pitchFamily="34" charset="0"/>
              <a:cs typeface="Calibri" panose="020F0502020204030204" pitchFamily="34" charset="0"/>
            </a:endParaRPr>
          </a:p>
        </p:txBody>
      </p:sp>
      <p:sp>
        <p:nvSpPr>
          <p:cNvPr id="17" name="Oval 16">
            <a:extLst>
              <a:ext uri="{FF2B5EF4-FFF2-40B4-BE49-F238E27FC236}">
                <a16:creationId xmlns:a16="http://schemas.microsoft.com/office/drawing/2014/main" id="{C41C2B22-8503-FD99-A822-C292A5557814}"/>
              </a:ext>
            </a:extLst>
          </p:cNvPr>
          <p:cNvSpPr>
            <a:spLocks noChangeAspect="1"/>
          </p:cNvSpPr>
          <p:nvPr/>
        </p:nvSpPr>
        <p:spPr bwMode="auto">
          <a:xfrm>
            <a:off x="5032615" y="2780053"/>
            <a:ext cx="2126771" cy="2127273"/>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effectLst/>
              <a:latin typeface="Calibri" panose="020F0502020204030204" pitchFamily="34" charset="0"/>
              <a:cs typeface="Calibri" panose="020F0502020204030204" pitchFamily="34" charset="0"/>
            </a:endParaRPr>
          </a:p>
        </p:txBody>
      </p:sp>
      <p:pic>
        <p:nvPicPr>
          <p:cNvPr id="18" name="Grafik 17" descr="Schild Häkchen mit einfarbiger Füllung">
            <a:extLst>
              <a:ext uri="{FF2B5EF4-FFF2-40B4-BE49-F238E27FC236}">
                <a16:creationId xmlns:a16="http://schemas.microsoft.com/office/drawing/2014/main" id="{15AB47AF-6FA3-4736-CBAB-ABC79400CA6C}"/>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96000" y="2943688"/>
            <a:ext cx="1800000" cy="1800000"/>
          </a:xfrm>
          <a:prstGeom prst="rect">
            <a:avLst/>
          </a:prstGeom>
        </p:spPr>
      </p:pic>
      <p:sp>
        <p:nvSpPr>
          <p:cNvPr id="2" name="Titel 1">
            <a:extLst>
              <a:ext uri="{FF2B5EF4-FFF2-40B4-BE49-F238E27FC236}">
                <a16:creationId xmlns:a16="http://schemas.microsoft.com/office/drawing/2014/main" id="{A1303FCB-65C6-7C40-931D-36DBC7A0AF90}"/>
              </a:ext>
            </a:extLst>
          </p:cNvPr>
          <p:cNvSpPr>
            <a:spLocks noGrp="1"/>
          </p:cNvSpPr>
          <p:nvPr>
            <p:ph type="title"/>
          </p:nvPr>
        </p:nvSpPr>
        <p:spPr/>
        <p:txBody>
          <a:bodyPr/>
          <a:lstStyle/>
          <a:p>
            <a:r>
              <a:rPr lang="de-DE"/>
              <a:t>Mastertitelformat bearbeiten</a:t>
            </a:r>
          </a:p>
        </p:txBody>
      </p:sp>
      <p:sp>
        <p:nvSpPr>
          <p:cNvPr id="6" name="Textplatzhalter 5">
            <a:extLst>
              <a:ext uri="{FF2B5EF4-FFF2-40B4-BE49-F238E27FC236}">
                <a16:creationId xmlns:a16="http://schemas.microsoft.com/office/drawing/2014/main" id="{FFAFEB22-6B7D-2166-C343-139D2A677B90}"/>
              </a:ext>
            </a:extLst>
          </p:cNvPr>
          <p:cNvSpPr>
            <a:spLocks noGrp="1"/>
          </p:cNvSpPr>
          <p:nvPr>
            <p:ph type="body" sz="quarter" idx="13"/>
          </p:nvPr>
        </p:nvSpPr>
        <p:spPr>
          <a:xfrm>
            <a:off x="1531091" y="1804142"/>
            <a:ext cx="3283317" cy="620713"/>
          </a:xfrm>
        </p:spPr>
        <p:txBody>
          <a:bodyPr/>
          <a:lstStyle>
            <a:lvl1pPr marL="0" indent="0" algn="ctr">
              <a:buNone/>
              <a:defRPr b="1">
                <a:solidFill>
                  <a:schemeClr val="bg1"/>
                </a:solidFill>
                <a:latin typeface="+mj-lt"/>
              </a:defRPr>
            </a:lvl1pPr>
          </a:lstStyle>
          <a:p>
            <a:pPr lvl="0"/>
            <a:r>
              <a:rPr lang="de-DE"/>
              <a:t>Mastertextformat bearbeiten</a:t>
            </a:r>
          </a:p>
        </p:txBody>
      </p:sp>
      <p:sp>
        <p:nvSpPr>
          <p:cNvPr id="7" name="Textplatzhalter 5">
            <a:extLst>
              <a:ext uri="{FF2B5EF4-FFF2-40B4-BE49-F238E27FC236}">
                <a16:creationId xmlns:a16="http://schemas.microsoft.com/office/drawing/2014/main" id="{69B91A2B-650C-5BBC-5611-1173D849D16A}"/>
              </a:ext>
            </a:extLst>
          </p:cNvPr>
          <p:cNvSpPr>
            <a:spLocks noGrp="1"/>
          </p:cNvSpPr>
          <p:nvPr>
            <p:ph type="body" sz="quarter" idx="14"/>
          </p:nvPr>
        </p:nvSpPr>
        <p:spPr>
          <a:xfrm>
            <a:off x="7461727" y="1865530"/>
            <a:ext cx="3283317" cy="620713"/>
          </a:xfrm>
        </p:spPr>
        <p:txBody>
          <a:bodyPr/>
          <a:lstStyle>
            <a:lvl1pPr marL="0" indent="0" algn="ctr">
              <a:buNone/>
              <a:defRPr b="1">
                <a:solidFill>
                  <a:schemeClr val="bg1"/>
                </a:solidFill>
                <a:latin typeface="+mj-lt"/>
              </a:defRPr>
            </a:lvl1pPr>
          </a:lstStyle>
          <a:p>
            <a:pPr lvl="0"/>
            <a:r>
              <a:rPr lang="de-DE"/>
              <a:t>Mastertextformat bearbeiten</a:t>
            </a:r>
          </a:p>
        </p:txBody>
      </p:sp>
      <p:sp>
        <p:nvSpPr>
          <p:cNvPr id="9" name="Textplatzhalter 8">
            <a:extLst>
              <a:ext uri="{FF2B5EF4-FFF2-40B4-BE49-F238E27FC236}">
                <a16:creationId xmlns:a16="http://schemas.microsoft.com/office/drawing/2014/main" id="{EE02AAA4-C47F-C371-11B4-E121B136998A}"/>
              </a:ext>
            </a:extLst>
          </p:cNvPr>
          <p:cNvSpPr>
            <a:spLocks noGrp="1"/>
          </p:cNvSpPr>
          <p:nvPr>
            <p:ph type="body" sz="quarter" idx="15"/>
          </p:nvPr>
        </p:nvSpPr>
        <p:spPr>
          <a:xfrm>
            <a:off x="927101" y="2765424"/>
            <a:ext cx="3887788" cy="2928939"/>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 name="Textplatzhalter 8">
            <a:extLst>
              <a:ext uri="{FF2B5EF4-FFF2-40B4-BE49-F238E27FC236}">
                <a16:creationId xmlns:a16="http://schemas.microsoft.com/office/drawing/2014/main" id="{839ED1C2-A959-949E-0388-4516CED31D76}"/>
              </a:ext>
            </a:extLst>
          </p:cNvPr>
          <p:cNvSpPr>
            <a:spLocks noGrp="1"/>
          </p:cNvSpPr>
          <p:nvPr>
            <p:ph type="body" sz="quarter" idx="16"/>
          </p:nvPr>
        </p:nvSpPr>
        <p:spPr>
          <a:xfrm>
            <a:off x="7377113" y="2848113"/>
            <a:ext cx="3887788" cy="2928939"/>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810106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arstellung 3 Bilder">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lvl1pPr>
              <a:defRPr>
                <a:latin typeface="Calibri" panose="020F0502020204030204" pitchFamily="34" charset="0"/>
                <a:cs typeface="Calibri" panose="020F0502020204030204" pitchFamily="34" charset="0"/>
              </a:defRPr>
            </a:lvl1pPr>
          </a:lstStyle>
          <a:p>
            <a:fld id="{BB2F398C-CF87-4EBA-A79F-B9055E9B2140}" type="slidenum">
              <a:rPr lang="de-DE" smtClean="0"/>
              <a:t>‹#›</a:t>
            </a:fld>
            <a:endParaRPr lang="de-DE"/>
          </a:p>
        </p:txBody>
      </p:sp>
      <p:sp>
        <p:nvSpPr>
          <p:cNvPr id="4" name="Bildplatzhalter 2">
            <a:extLst>
              <a:ext uri="{FF2B5EF4-FFF2-40B4-BE49-F238E27FC236}">
                <a16:creationId xmlns:a16="http://schemas.microsoft.com/office/drawing/2014/main" id="{A3449D22-4F9E-77F0-F1F1-6AFCD5DF2CE1}"/>
              </a:ext>
            </a:extLst>
          </p:cNvPr>
          <p:cNvSpPr>
            <a:spLocks noGrp="1"/>
          </p:cNvSpPr>
          <p:nvPr>
            <p:ph type="pic" sz="quarter" idx="14"/>
          </p:nvPr>
        </p:nvSpPr>
        <p:spPr>
          <a:xfrm>
            <a:off x="997712" y="2022699"/>
            <a:ext cx="2414016" cy="2414016"/>
          </a:xfrm>
        </p:spPr>
        <p:txBody>
          <a:bodyPr/>
          <a:lstStyle>
            <a:lvl1pPr>
              <a:defRPr>
                <a:latin typeface="Calibri" panose="020F0502020204030204" pitchFamily="34" charset="0"/>
                <a:cs typeface="Calibri" panose="020F0502020204030204" pitchFamily="34" charset="0"/>
              </a:defRPr>
            </a:lvl1pPr>
          </a:lstStyle>
          <a:p>
            <a:r>
              <a:rPr lang="de-DE"/>
              <a:t>Bild durch Klicken auf Symbol hinzufügen</a:t>
            </a:r>
          </a:p>
        </p:txBody>
      </p:sp>
      <p:sp>
        <p:nvSpPr>
          <p:cNvPr id="5" name="Bildplatzhalter 7">
            <a:extLst>
              <a:ext uri="{FF2B5EF4-FFF2-40B4-BE49-F238E27FC236}">
                <a16:creationId xmlns:a16="http://schemas.microsoft.com/office/drawing/2014/main" id="{B64D76A2-A664-DFCE-E0A4-450F5A9627B2}"/>
              </a:ext>
            </a:extLst>
          </p:cNvPr>
          <p:cNvSpPr>
            <a:spLocks noGrp="1"/>
          </p:cNvSpPr>
          <p:nvPr>
            <p:ph type="pic" sz="quarter" idx="17"/>
          </p:nvPr>
        </p:nvSpPr>
        <p:spPr>
          <a:xfrm>
            <a:off x="8780272" y="1999533"/>
            <a:ext cx="2414016" cy="2414016"/>
          </a:xfrm>
        </p:spPr>
        <p:txBody>
          <a:bodyPr/>
          <a:lstStyle>
            <a:lvl1pPr>
              <a:defRPr>
                <a:latin typeface="Calibri" panose="020F0502020204030204" pitchFamily="34" charset="0"/>
                <a:cs typeface="Calibri" panose="020F0502020204030204" pitchFamily="34" charset="0"/>
              </a:defRPr>
            </a:lvl1pPr>
          </a:lstStyle>
          <a:p>
            <a:r>
              <a:rPr lang="de-DE"/>
              <a:t>Bild durch Klicken auf Symbol hinzufügen</a:t>
            </a:r>
          </a:p>
        </p:txBody>
      </p:sp>
      <p:sp>
        <p:nvSpPr>
          <p:cNvPr id="8" name="Bildplatzhalter 3">
            <a:extLst>
              <a:ext uri="{FF2B5EF4-FFF2-40B4-BE49-F238E27FC236}">
                <a16:creationId xmlns:a16="http://schemas.microsoft.com/office/drawing/2014/main" id="{31E36C55-B721-765E-0A34-80D44DB85327}"/>
              </a:ext>
            </a:extLst>
          </p:cNvPr>
          <p:cNvSpPr>
            <a:spLocks noGrp="1"/>
          </p:cNvSpPr>
          <p:nvPr>
            <p:ph type="pic" sz="quarter" idx="16"/>
          </p:nvPr>
        </p:nvSpPr>
        <p:spPr>
          <a:xfrm>
            <a:off x="4587240" y="1822615"/>
            <a:ext cx="3017520" cy="3017520"/>
          </a:xfrm>
        </p:spPr>
        <p:txBody>
          <a:bodyPr/>
          <a:lstStyle>
            <a:lvl1pPr>
              <a:defRPr>
                <a:latin typeface="Calibri" panose="020F0502020204030204" pitchFamily="34" charset="0"/>
                <a:cs typeface="Calibri" panose="020F0502020204030204" pitchFamily="34" charset="0"/>
              </a:defRPr>
            </a:lvl1pPr>
          </a:lstStyle>
          <a:p>
            <a:r>
              <a:rPr lang="de-DE"/>
              <a:t>Bild durch Klicken auf Symbol hinzufügen</a:t>
            </a:r>
          </a:p>
        </p:txBody>
      </p:sp>
      <p:sp>
        <p:nvSpPr>
          <p:cNvPr id="9" name="Textplatzhalter 8">
            <a:extLst>
              <a:ext uri="{FF2B5EF4-FFF2-40B4-BE49-F238E27FC236}">
                <a16:creationId xmlns:a16="http://schemas.microsoft.com/office/drawing/2014/main" id="{871A9810-0154-B903-F35A-A0541AD0E4D2}"/>
              </a:ext>
            </a:extLst>
          </p:cNvPr>
          <p:cNvSpPr>
            <a:spLocks noGrp="1"/>
          </p:cNvSpPr>
          <p:nvPr>
            <p:ph type="body" sz="quarter" idx="19"/>
          </p:nvPr>
        </p:nvSpPr>
        <p:spPr>
          <a:xfrm>
            <a:off x="838200" y="4837413"/>
            <a:ext cx="2700339" cy="738187"/>
          </a:xfrm>
        </p:spPr>
        <p:txBody>
          <a:bodyPr/>
          <a:lstStyle>
            <a:lvl1pPr>
              <a:defRPr>
                <a:latin typeface="+mj-lt"/>
                <a:cs typeface="Calibri" panose="020F0502020204030204" pitchFamily="34" charset="0"/>
              </a:defRPr>
            </a:lvl1pPr>
          </a:lstStyle>
          <a:p>
            <a:pPr lvl="0"/>
            <a:r>
              <a:rPr lang="de-DE"/>
              <a:t>Mastertextformat bearbeiten</a:t>
            </a:r>
          </a:p>
        </p:txBody>
      </p:sp>
      <p:sp>
        <p:nvSpPr>
          <p:cNvPr id="10" name="Textplatzhalter 9">
            <a:extLst>
              <a:ext uri="{FF2B5EF4-FFF2-40B4-BE49-F238E27FC236}">
                <a16:creationId xmlns:a16="http://schemas.microsoft.com/office/drawing/2014/main" id="{6B4AF225-31DF-BA40-0D97-58312B982B3C}"/>
              </a:ext>
            </a:extLst>
          </p:cNvPr>
          <p:cNvSpPr>
            <a:spLocks noGrp="1"/>
          </p:cNvSpPr>
          <p:nvPr>
            <p:ph type="body" sz="quarter" idx="20"/>
          </p:nvPr>
        </p:nvSpPr>
        <p:spPr>
          <a:xfrm>
            <a:off x="4745831" y="5040151"/>
            <a:ext cx="2700339" cy="738187"/>
          </a:xfrm>
        </p:spPr>
        <p:txBody>
          <a:bodyPr/>
          <a:lstStyle>
            <a:lvl1pPr>
              <a:defRPr>
                <a:latin typeface="+mj-lt"/>
                <a:cs typeface="Calibri" panose="020F0502020204030204" pitchFamily="34" charset="0"/>
              </a:defRPr>
            </a:lvl1pPr>
          </a:lstStyle>
          <a:p>
            <a:pPr lvl="0"/>
            <a:r>
              <a:rPr lang="de-DE"/>
              <a:t>Mastertextformat bearbeiten</a:t>
            </a:r>
          </a:p>
        </p:txBody>
      </p:sp>
      <p:sp>
        <p:nvSpPr>
          <p:cNvPr id="11" name="Textplatzhalter 10">
            <a:extLst>
              <a:ext uri="{FF2B5EF4-FFF2-40B4-BE49-F238E27FC236}">
                <a16:creationId xmlns:a16="http://schemas.microsoft.com/office/drawing/2014/main" id="{CE0D0BD0-7E02-3FE8-D8A3-F283C3635676}"/>
              </a:ext>
            </a:extLst>
          </p:cNvPr>
          <p:cNvSpPr>
            <a:spLocks noGrp="1"/>
          </p:cNvSpPr>
          <p:nvPr>
            <p:ph type="body" sz="quarter" idx="21"/>
          </p:nvPr>
        </p:nvSpPr>
        <p:spPr>
          <a:xfrm>
            <a:off x="8653461" y="4837413"/>
            <a:ext cx="2700339" cy="738187"/>
          </a:xfrm>
        </p:spPr>
        <p:txBody>
          <a:bodyPr/>
          <a:lstStyle>
            <a:lvl1pPr>
              <a:defRPr>
                <a:latin typeface="+mj-lt"/>
                <a:cs typeface="Calibri" panose="020F0502020204030204" pitchFamily="34" charset="0"/>
              </a:defRPr>
            </a:lvl1pPr>
          </a:lstStyle>
          <a:p>
            <a:pPr lvl="0"/>
            <a:r>
              <a:rPr lang="de-DE"/>
              <a:t>Mastertextformat bearbeiten</a:t>
            </a:r>
          </a:p>
        </p:txBody>
      </p:sp>
      <p:sp>
        <p:nvSpPr>
          <p:cNvPr id="12" name="Titel 11">
            <a:extLst>
              <a:ext uri="{FF2B5EF4-FFF2-40B4-BE49-F238E27FC236}">
                <a16:creationId xmlns:a16="http://schemas.microsoft.com/office/drawing/2014/main" id="{1B557393-F041-D282-6972-206AD1D55CDD}"/>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5490417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ild mit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3" name="Bildplatzhalter 12">
            <a:extLst>
              <a:ext uri="{FF2B5EF4-FFF2-40B4-BE49-F238E27FC236}">
                <a16:creationId xmlns:a16="http://schemas.microsoft.com/office/drawing/2014/main" id="{8A8C239D-E880-0BA1-9238-BEE5832B8D3A}"/>
              </a:ext>
            </a:extLst>
          </p:cNvPr>
          <p:cNvSpPr>
            <a:spLocks noGrp="1"/>
          </p:cNvSpPr>
          <p:nvPr>
            <p:ph type="pic" idx="1"/>
          </p:nvPr>
        </p:nvSpPr>
        <p:spPr>
          <a:xfrm>
            <a:off x="0" y="2079523"/>
            <a:ext cx="6040800" cy="3839804"/>
          </a:xfrm>
        </p:spPr>
        <p:txBody>
          <a:bodyPr/>
          <a:lstStyle>
            <a:lvl1pPr>
              <a:defRPr>
                <a:latin typeface="+mj-lt"/>
              </a:defRPr>
            </a:lvl1pPr>
          </a:lstStyle>
          <a:p>
            <a:r>
              <a:rPr lang="de-DE"/>
              <a:t>Bild durch Klicken auf Symbol hinzufügen</a:t>
            </a:r>
          </a:p>
        </p:txBody>
      </p:sp>
      <p:sp>
        <p:nvSpPr>
          <p:cNvPr id="10" name="Textplatzhalter 9">
            <a:extLst>
              <a:ext uri="{FF2B5EF4-FFF2-40B4-BE49-F238E27FC236}">
                <a16:creationId xmlns:a16="http://schemas.microsoft.com/office/drawing/2014/main" id="{947C2A1E-E6A6-D83B-030A-213F6689790D}"/>
              </a:ext>
            </a:extLst>
          </p:cNvPr>
          <p:cNvSpPr>
            <a:spLocks noGrp="1"/>
          </p:cNvSpPr>
          <p:nvPr>
            <p:ph type="body" sz="quarter" idx="13"/>
          </p:nvPr>
        </p:nvSpPr>
        <p:spPr>
          <a:xfrm>
            <a:off x="6345288" y="2207471"/>
            <a:ext cx="5545139" cy="3554413"/>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690633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aphicFrame>
        <p:nvGraphicFramePr>
          <p:cNvPr id="3" name="Tabelle 10">
            <a:extLst>
              <a:ext uri="{FF2B5EF4-FFF2-40B4-BE49-F238E27FC236}">
                <a16:creationId xmlns:a16="http://schemas.microsoft.com/office/drawing/2014/main" id="{567E0F6E-1A85-2EF3-1C0D-68ABAA25F5E4}"/>
              </a:ext>
            </a:extLst>
          </p:cNvPr>
          <p:cNvGraphicFramePr>
            <a:graphicFrameLocks noGrp="1" noChangeAspect="1"/>
          </p:cNvGraphicFramePr>
          <p:nvPr>
            <p:extLst>
              <p:ext uri="{D42A27DB-BD31-4B8C-83A1-F6EECF244321}">
                <p14:modId xmlns:p14="http://schemas.microsoft.com/office/powerpoint/2010/main" val="3339083682"/>
              </p:ext>
            </p:extLst>
          </p:nvPr>
        </p:nvGraphicFramePr>
        <p:xfrm>
          <a:off x="538703" y="1885950"/>
          <a:ext cx="4456166" cy="4121982"/>
        </p:xfrm>
        <a:graphic>
          <a:graphicData uri="http://schemas.openxmlformats.org/drawingml/2006/table">
            <a:tbl>
              <a:tblPr firstRow="1" bandRow="1">
                <a:tableStyleId>{5940675A-B579-460E-94D1-54222C63F5DA}</a:tableStyleId>
              </a:tblPr>
              <a:tblGrid>
                <a:gridCol w="437788">
                  <a:extLst>
                    <a:ext uri="{9D8B030D-6E8A-4147-A177-3AD203B41FA5}">
                      <a16:colId xmlns:a16="http://schemas.microsoft.com/office/drawing/2014/main" val="178565217"/>
                    </a:ext>
                  </a:extLst>
                </a:gridCol>
                <a:gridCol w="437788">
                  <a:extLst>
                    <a:ext uri="{9D8B030D-6E8A-4147-A177-3AD203B41FA5}">
                      <a16:colId xmlns:a16="http://schemas.microsoft.com/office/drawing/2014/main" val="3196754083"/>
                    </a:ext>
                  </a:extLst>
                </a:gridCol>
                <a:gridCol w="1790295">
                  <a:extLst>
                    <a:ext uri="{9D8B030D-6E8A-4147-A177-3AD203B41FA5}">
                      <a16:colId xmlns:a16="http://schemas.microsoft.com/office/drawing/2014/main" val="2063116204"/>
                    </a:ext>
                  </a:extLst>
                </a:gridCol>
                <a:gridCol w="1790295">
                  <a:extLst>
                    <a:ext uri="{9D8B030D-6E8A-4147-A177-3AD203B41FA5}">
                      <a16:colId xmlns:a16="http://schemas.microsoft.com/office/drawing/2014/main" val="2279696154"/>
                    </a:ext>
                  </a:extLst>
                </a:gridCol>
              </a:tblGrid>
              <a:tr h="1661096">
                <a:tc rowSpan="2">
                  <a:txBody>
                    <a:bodyPr/>
                    <a:lstStyle/>
                    <a:p>
                      <a:pPr algn="ctr"/>
                      <a:r>
                        <a:rPr lang="de-DE" sz="1600" b="0" i="0">
                          <a:solidFill>
                            <a:schemeClr val="bg1"/>
                          </a:solidFill>
                          <a:latin typeface="Rubik" pitchFamily="2" charset="-79"/>
                        </a:rPr>
                        <a:t>xx</a:t>
                      </a:r>
                    </a:p>
                  </a:txBody>
                  <a:tcPr marL="92243" marR="92243" marT="46121" marB="46121"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2D3E0"/>
                    </a:solidFill>
                  </a:tcPr>
                </a:tc>
                <a:tc>
                  <a:txBody>
                    <a:bodyPr/>
                    <a:lstStyle/>
                    <a:p>
                      <a:pPr algn="ctr"/>
                      <a:r>
                        <a:rPr lang="de-DE" sz="1600" b="0" i="0">
                          <a:solidFill>
                            <a:schemeClr val="bg1"/>
                          </a:solidFill>
                          <a:latin typeface="Rubik" pitchFamily="2" charset="-79"/>
                        </a:rPr>
                        <a:t>xx</a:t>
                      </a:r>
                    </a:p>
                  </a:txBody>
                  <a:tcPr marL="101109" marR="101109" marT="50560" marB="50560"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305E"/>
                    </a:solidFill>
                  </a:tcPr>
                </a:tc>
                <a:tc>
                  <a:txBody>
                    <a:bodyPr/>
                    <a:lstStyle/>
                    <a:p>
                      <a:pPr algn="ctr"/>
                      <a:r>
                        <a:rPr lang="de-DE" sz="1600" b="0" i="0">
                          <a:solidFill>
                            <a:schemeClr val="tx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2D3E0">
                        <a:alpha val="34000"/>
                      </a:srgbClr>
                    </a:solidFill>
                  </a:tcPr>
                </a:tc>
                <a:tc>
                  <a:txBody>
                    <a:bodyPr/>
                    <a:lstStyle/>
                    <a:p>
                      <a:pPr algn="ctr"/>
                      <a:r>
                        <a:rPr lang="de-DE" sz="1600" b="0" i="0">
                          <a:solidFill>
                            <a:schemeClr val="tx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2D3E0">
                        <a:alpha val="34000"/>
                      </a:srgbClr>
                    </a:solidFill>
                  </a:tcPr>
                </a:tc>
                <a:extLst>
                  <a:ext uri="{0D108BD9-81ED-4DB2-BD59-A6C34878D82A}">
                    <a16:rowId xmlns:a16="http://schemas.microsoft.com/office/drawing/2014/main" val="1558052891"/>
                  </a:ext>
                </a:extLst>
              </a:tr>
              <a:tr h="1661096">
                <a:tc vMerge="1">
                  <a:txBody>
                    <a:bodyPr/>
                    <a:lstStyle/>
                    <a:p>
                      <a:endParaRPr lang="de-DE"/>
                    </a:p>
                  </a:txBody>
                  <a:tcPr/>
                </a:tc>
                <a:tc>
                  <a:txBody>
                    <a:bodyPr/>
                    <a:lstStyle/>
                    <a:p>
                      <a:pPr algn="ctr"/>
                      <a:r>
                        <a:rPr lang="de-DE" sz="1600" b="0" i="0">
                          <a:solidFill>
                            <a:schemeClr val="bg1"/>
                          </a:solidFill>
                          <a:latin typeface="Rubik" pitchFamily="2" charset="-79"/>
                        </a:rPr>
                        <a:t>xx</a:t>
                      </a:r>
                    </a:p>
                  </a:txBody>
                  <a:tcPr marL="101109" marR="101109" marT="50560" marB="50560"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305E"/>
                    </a:solidFill>
                  </a:tcPr>
                </a:tc>
                <a:tc>
                  <a:txBody>
                    <a:bodyPr/>
                    <a:lstStyle/>
                    <a:p>
                      <a:pPr algn="ctr"/>
                      <a:r>
                        <a:rPr lang="de-DE" sz="1600" b="0" i="0">
                          <a:solidFill>
                            <a:schemeClr val="tx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2D3E0">
                        <a:alpha val="34000"/>
                      </a:srgbClr>
                    </a:solidFill>
                  </a:tcPr>
                </a:tc>
                <a:tc>
                  <a:txBody>
                    <a:bodyPr/>
                    <a:lstStyle/>
                    <a:p>
                      <a:pPr algn="ctr"/>
                      <a:r>
                        <a:rPr lang="de-DE" sz="1600" b="0" i="0">
                          <a:solidFill>
                            <a:schemeClr val="tx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2D3E0">
                        <a:alpha val="34000"/>
                      </a:srgbClr>
                    </a:solidFill>
                  </a:tcPr>
                </a:tc>
                <a:extLst>
                  <a:ext uri="{0D108BD9-81ED-4DB2-BD59-A6C34878D82A}">
                    <a16:rowId xmlns:a16="http://schemas.microsoft.com/office/drawing/2014/main" val="3968320917"/>
                  </a:ext>
                </a:extLst>
              </a:tr>
              <a:tr h="399895">
                <a:tc rowSpan="2" gridSpan="2">
                  <a:txBody>
                    <a:bodyPr/>
                    <a:lstStyle/>
                    <a:p>
                      <a:pPr algn="ctr"/>
                      <a:endParaRPr lang="de-DE" sz="1600" b="0" i="0">
                        <a:solidFill>
                          <a:schemeClr val="bg1"/>
                        </a:solidFill>
                        <a:latin typeface="Rubik" pitchFamily="2" charset="-79"/>
                      </a:endParaRPr>
                    </a:p>
                  </a:txBody>
                  <a:tcPr marL="92243" marR="92243" marT="46121" marB="46121"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2D3E0"/>
                    </a:solidFill>
                  </a:tcPr>
                </a:tc>
                <a:tc rowSpan="2" hMerge="1">
                  <a:txBody>
                    <a:bodyPr/>
                    <a:lstStyle/>
                    <a:p>
                      <a:pPr algn="ctr"/>
                      <a:endParaRPr lang="de-DE" sz="1600">
                        <a:solidFill>
                          <a:schemeClr val="bg1"/>
                        </a:solidFill>
                      </a:endParaRPr>
                    </a:p>
                  </a:txBody>
                  <a:tcPr marL="101109" marR="101109" marT="50560" marB="50560" vert="vert270" anchor="ctr">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de-DE" sz="1600" b="0" i="0">
                          <a:solidFill>
                            <a:schemeClr val="bg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05E"/>
                    </a:solidFill>
                  </a:tcPr>
                </a:tc>
                <a:tc>
                  <a:txBody>
                    <a:bodyPr/>
                    <a:lstStyle/>
                    <a:p>
                      <a:pPr algn="ctr"/>
                      <a:r>
                        <a:rPr lang="de-DE" sz="1600" b="0" i="0">
                          <a:solidFill>
                            <a:schemeClr val="bg1"/>
                          </a:solidFill>
                          <a:latin typeface="Rubik" pitchFamily="2" charset="-79"/>
                        </a:rPr>
                        <a:t>xx</a:t>
                      </a: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05E"/>
                    </a:solidFill>
                  </a:tcPr>
                </a:tc>
                <a:extLst>
                  <a:ext uri="{0D108BD9-81ED-4DB2-BD59-A6C34878D82A}">
                    <a16:rowId xmlns:a16="http://schemas.microsoft.com/office/drawing/2014/main" val="974135367"/>
                  </a:ext>
                </a:extLst>
              </a:tr>
              <a:tr h="399895">
                <a:tc gridSpan="2" vMerge="1">
                  <a:txBody>
                    <a:bodyPr/>
                    <a:lstStyle/>
                    <a:p>
                      <a:pPr algn="ctr"/>
                      <a:endParaRPr lang="de-DE" sz="1600" b="1">
                        <a:solidFill>
                          <a:schemeClr val="bg1"/>
                        </a:solidFill>
                      </a:endParaRPr>
                    </a:p>
                  </a:txBody>
                  <a:tcPr marL="92242" marR="92242" marT="46121" marB="46121" vert="vert27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a:endParaRPr lang="de-DE" sz="1600">
                        <a:solidFill>
                          <a:schemeClr val="bg1"/>
                        </a:solidFill>
                      </a:endParaRPr>
                    </a:p>
                  </a:txBody>
                  <a:tcPr marL="101109" marR="101109" marT="50560" marB="50560" vert="vert270" anchor="ctr">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de-DE" sz="1600" b="0" i="0">
                          <a:solidFill>
                            <a:schemeClr val="bg1"/>
                          </a:solidFill>
                          <a:latin typeface="Rubik" pitchFamily="2" charset="-79"/>
                        </a:rPr>
                        <a:t>xx</a:t>
                      </a:r>
                      <a:endParaRPr lang="de-DE" sz="1600">
                        <a:solidFill>
                          <a:schemeClr val="tx1">
                            <a:lumMod val="50000"/>
                          </a:schemeClr>
                        </a:solidFill>
                      </a:endParaRPr>
                    </a:p>
                  </a:txBody>
                  <a:tcPr marL="101109" marR="101109" marT="50560" marB="505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2D3E0"/>
                    </a:solidFill>
                  </a:tcPr>
                </a:tc>
                <a:tc hMerge="1">
                  <a:txBody>
                    <a:bodyPr/>
                    <a:lstStyle/>
                    <a:p>
                      <a:pPr algn="ctr"/>
                      <a:endParaRPr lang="de-DE" sz="1400">
                        <a:solidFill>
                          <a:schemeClr val="tx1">
                            <a:lumMod val="50000"/>
                          </a:schemeClr>
                        </a:solidFill>
                      </a:endParaRPr>
                    </a:p>
                  </a:txBody>
                  <a:tcPr marL="101109" marR="101109" marT="50560" marB="50560">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tcPr>
                </a:tc>
                <a:extLst>
                  <a:ext uri="{0D108BD9-81ED-4DB2-BD59-A6C34878D82A}">
                    <a16:rowId xmlns:a16="http://schemas.microsoft.com/office/drawing/2014/main" val="2923460411"/>
                  </a:ext>
                </a:extLst>
              </a:tr>
            </a:tbl>
          </a:graphicData>
        </a:graphic>
      </p:graphicFrame>
      <p:sp>
        <p:nvSpPr>
          <p:cNvPr id="7" name="Textplatzhalter 6">
            <a:extLst>
              <a:ext uri="{FF2B5EF4-FFF2-40B4-BE49-F238E27FC236}">
                <a16:creationId xmlns:a16="http://schemas.microsoft.com/office/drawing/2014/main" id="{E845DBC6-68BF-8B01-82D6-A5B0086C3409}"/>
              </a:ext>
            </a:extLst>
          </p:cNvPr>
          <p:cNvSpPr>
            <a:spLocks noGrp="1"/>
          </p:cNvSpPr>
          <p:nvPr>
            <p:ph type="body" sz="quarter" idx="13"/>
          </p:nvPr>
        </p:nvSpPr>
        <p:spPr>
          <a:xfrm>
            <a:off x="5356226" y="1885949"/>
            <a:ext cx="6272213" cy="4122739"/>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7052248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Flussdiagram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3" name="Gruppieren 2">
            <a:extLst>
              <a:ext uri="{FF2B5EF4-FFF2-40B4-BE49-F238E27FC236}">
                <a16:creationId xmlns:a16="http://schemas.microsoft.com/office/drawing/2014/main" id="{1CAE3159-92D1-63C7-4F81-F6B72A8914E8}"/>
              </a:ext>
            </a:extLst>
          </p:cNvPr>
          <p:cNvGrpSpPr/>
          <p:nvPr/>
        </p:nvGrpSpPr>
        <p:grpSpPr>
          <a:xfrm>
            <a:off x="1889129" y="1873406"/>
            <a:ext cx="8708195" cy="4134527"/>
            <a:chOff x="1852407" y="1142397"/>
            <a:chExt cx="8487181" cy="4865535"/>
          </a:xfrm>
        </p:grpSpPr>
        <p:sp>
          <p:nvSpPr>
            <p:cNvPr id="6" name="Rechteck 5">
              <a:extLst>
                <a:ext uri="{FF2B5EF4-FFF2-40B4-BE49-F238E27FC236}">
                  <a16:creationId xmlns:a16="http://schemas.microsoft.com/office/drawing/2014/main" id="{4F8A2C79-BF93-CDCC-B9D3-21AC8F7BCBE6}"/>
                </a:ext>
              </a:extLst>
            </p:cNvPr>
            <p:cNvSpPr/>
            <p:nvPr/>
          </p:nvSpPr>
          <p:spPr bwMode="auto">
            <a:xfrm>
              <a:off x="1852407" y="2146724"/>
              <a:ext cx="8487181" cy="3861208"/>
            </a:xfrm>
            <a:prstGeom prst="rect">
              <a:avLst/>
            </a:prstGeom>
            <a:solidFill>
              <a:srgbClr val="C2D3E0">
                <a:alpha val="17339"/>
              </a:srgbClr>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tx1"/>
                </a:solidFill>
                <a:effectLst/>
                <a:latin typeface="+mj-lt"/>
                <a:cs typeface="Calibri" panose="020F0502020204030204" pitchFamily="34" charset="0"/>
              </a:endParaRPr>
            </a:p>
          </p:txBody>
        </p:sp>
        <p:sp>
          <p:nvSpPr>
            <p:cNvPr id="7" name="Rechteck 6">
              <a:extLst>
                <a:ext uri="{FF2B5EF4-FFF2-40B4-BE49-F238E27FC236}">
                  <a16:creationId xmlns:a16="http://schemas.microsoft.com/office/drawing/2014/main" id="{7A29DB01-9324-EC46-F584-C5FBEF00683B}"/>
                </a:ext>
              </a:extLst>
            </p:cNvPr>
            <p:cNvSpPr>
              <a:spLocks/>
            </p:cNvSpPr>
            <p:nvPr/>
          </p:nvSpPr>
          <p:spPr bwMode="auto">
            <a:xfrm>
              <a:off x="5170283" y="1142397"/>
              <a:ext cx="1851429" cy="720000"/>
            </a:xfrm>
            <a:prstGeom prst="rect">
              <a:avLst/>
            </a:prstGeom>
            <a:solidFill>
              <a:srgbClr val="00305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spcBef>
                  <a:spcPct val="50000"/>
                </a:spcBef>
              </a:pPr>
              <a:endParaRPr kumimoji="0" lang="de-DE" sz="1800" u="none" strike="noStrike" cap="none" normalizeH="0" baseline="0">
                <a:ln>
                  <a:noFill/>
                </a:ln>
                <a:solidFill>
                  <a:schemeClr val="bg1"/>
                </a:solidFill>
                <a:effectLst/>
                <a:latin typeface="+mj-lt"/>
                <a:cs typeface="Calibri" panose="020F0502020204030204" pitchFamily="34" charset="0"/>
              </a:endParaRPr>
            </a:p>
          </p:txBody>
        </p:sp>
        <p:sp>
          <p:nvSpPr>
            <p:cNvPr id="8" name="Rechteck 7">
              <a:extLst>
                <a:ext uri="{FF2B5EF4-FFF2-40B4-BE49-F238E27FC236}">
                  <a16:creationId xmlns:a16="http://schemas.microsoft.com/office/drawing/2014/main" id="{B3481FBB-FBB5-942E-29C4-05125E484763}"/>
                </a:ext>
              </a:extLst>
            </p:cNvPr>
            <p:cNvSpPr>
              <a:spLocks/>
            </p:cNvSpPr>
            <p:nvPr/>
          </p:nvSpPr>
          <p:spPr bwMode="auto">
            <a:xfrm>
              <a:off x="5170284" y="2439589"/>
              <a:ext cx="1851429" cy="720000"/>
            </a:xfrm>
            <a:prstGeom prst="rect">
              <a:avLst/>
            </a:prstGeom>
            <a:solidFill>
              <a:srgbClr val="00305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bg1"/>
                </a:solidFill>
                <a:effectLst/>
                <a:latin typeface="+mj-lt"/>
                <a:cs typeface="Calibri" panose="020F0502020204030204" pitchFamily="34" charset="0"/>
              </a:endParaRPr>
            </a:p>
          </p:txBody>
        </p:sp>
        <p:sp>
          <p:nvSpPr>
            <p:cNvPr id="9" name="Rechteck 8">
              <a:extLst>
                <a:ext uri="{FF2B5EF4-FFF2-40B4-BE49-F238E27FC236}">
                  <a16:creationId xmlns:a16="http://schemas.microsoft.com/office/drawing/2014/main" id="{7959CD51-5378-7780-C394-9806BB6FEF9E}"/>
                </a:ext>
              </a:extLst>
            </p:cNvPr>
            <p:cNvSpPr>
              <a:spLocks/>
            </p:cNvSpPr>
            <p:nvPr/>
          </p:nvSpPr>
          <p:spPr bwMode="auto">
            <a:xfrm>
              <a:off x="5170284" y="3736781"/>
              <a:ext cx="1851429" cy="720000"/>
            </a:xfrm>
            <a:prstGeom prst="rect">
              <a:avLst/>
            </a:prstGeom>
            <a:solidFill>
              <a:srgbClr val="00305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bg1"/>
                </a:solidFill>
                <a:effectLst/>
                <a:latin typeface="+mj-lt"/>
                <a:cs typeface="Calibri" panose="020F0502020204030204" pitchFamily="34" charset="0"/>
              </a:endParaRPr>
            </a:p>
          </p:txBody>
        </p:sp>
        <p:sp>
          <p:nvSpPr>
            <p:cNvPr id="10" name="Rechteck 9">
              <a:extLst>
                <a:ext uri="{FF2B5EF4-FFF2-40B4-BE49-F238E27FC236}">
                  <a16:creationId xmlns:a16="http://schemas.microsoft.com/office/drawing/2014/main" id="{F1886EF8-206B-2836-E35E-E65A325656EA}"/>
                </a:ext>
              </a:extLst>
            </p:cNvPr>
            <p:cNvSpPr>
              <a:spLocks/>
            </p:cNvSpPr>
            <p:nvPr/>
          </p:nvSpPr>
          <p:spPr bwMode="auto">
            <a:xfrm>
              <a:off x="4886794"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11" name="Rechteck 10">
              <a:extLst>
                <a:ext uri="{FF2B5EF4-FFF2-40B4-BE49-F238E27FC236}">
                  <a16:creationId xmlns:a16="http://schemas.microsoft.com/office/drawing/2014/main" id="{415B96C1-08B4-1979-DB99-925F8CA04E64}"/>
                </a:ext>
              </a:extLst>
            </p:cNvPr>
            <p:cNvSpPr>
              <a:spLocks/>
            </p:cNvSpPr>
            <p:nvPr/>
          </p:nvSpPr>
          <p:spPr bwMode="auto">
            <a:xfrm>
              <a:off x="7781865" y="3736781"/>
              <a:ext cx="1851429" cy="720000"/>
            </a:xfrm>
            <a:prstGeom prst="rect">
              <a:avLst/>
            </a:prstGeom>
            <a:solidFill>
              <a:srgbClr val="00305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bg1"/>
                </a:solidFill>
                <a:effectLst/>
                <a:latin typeface="+mj-lt"/>
                <a:cs typeface="Calibri" panose="020F0502020204030204" pitchFamily="34" charset="0"/>
              </a:endParaRPr>
            </a:p>
          </p:txBody>
        </p:sp>
        <p:cxnSp>
          <p:nvCxnSpPr>
            <p:cNvPr id="12" name="Gerade Verbindung mit Pfeil 11">
              <a:extLst>
                <a:ext uri="{FF2B5EF4-FFF2-40B4-BE49-F238E27FC236}">
                  <a16:creationId xmlns:a16="http://schemas.microsoft.com/office/drawing/2014/main" id="{ED2FF97D-9D6A-CEEF-E97C-8D3D323919A6}"/>
                </a:ext>
              </a:extLst>
            </p:cNvPr>
            <p:cNvCxnSpPr>
              <a:cxnSpLocks/>
              <a:stCxn id="8" idx="0"/>
              <a:endCxn id="7" idx="2"/>
            </p:cNvCxnSpPr>
            <p:nvPr/>
          </p:nvCxnSpPr>
          <p:spPr bwMode="auto">
            <a:xfrm flipH="1" flipV="1">
              <a:off x="6095998" y="1862397"/>
              <a:ext cx="1" cy="577192"/>
            </a:xfrm>
            <a:prstGeom prst="straightConnector1">
              <a:avLst/>
            </a:prstGeom>
            <a:solidFill>
              <a:srgbClr val="00B239"/>
            </a:solidFill>
            <a:ln w="12700" cap="flat" cmpd="sng" algn="ctr">
              <a:solidFill>
                <a:srgbClr val="00305E"/>
              </a:solidFill>
              <a:prstDash val="solid"/>
              <a:round/>
              <a:headEnd type="none" w="lg" len="lg"/>
              <a:tailEnd type="none" w="lg" len="lg"/>
            </a:ln>
            <a:effectLst/>
          </p:spPr>
        </p:cxnSp>
        <p:cxnSp>
          <p:nvCxnSpPr>
            <p:cNvPr id="13" name="Gerade Verbindung mit Pfeil 12">
              <a:extLst>
                <a:ext uri="{FF2B5EF4-FFF2-40B4-BE49-F238E27FC236}">
                  <a16:creationId xmlns:a16="http://schemas.microsoft.com/office/drawing/2014/main" id="{507A99B0-09C7-2D00-D308-8EB28D08A89A}"/>
                </a:ext>
              </a:extLst>
            </p:cNvPr>
            <p:cNvCxnSpPr>
              <a:cxnSpLocks/>
              <a:stCxn id="8" idx="2"/>
              <a:endCxn id="9" idx="0"/>
            </p:cNvCxnSpPr>
            <p:nvPr/>
          </p:nvCxnSpPr>
          <p:spPr bwMode="auto">
            <a:xfrm>
              <a:off x="6095999" y="3159589"/>
              <a:ext cx="0" cy="577192"/>
            </a:xfrm>
            <a:prstGeom prst="straightConnector1">
              <a:avLst/>
            </a:prstGeom>
            <a:solidFill>
              <a:srgbClr val="00B239"/>
            </a:solidFill>
            <a:ln w="12700" cap="flat" cmpd="sng" algn="ctr">
              <a:solidFill>
                <a:srgbClr val="00305E"/>
              </a:solidFill>
              <a:prstDash val="solid"/>
              <a:round/>
              <a:headEnd type="none" w="lg" len="lg"/>
              <a:tailEnd type="none" w="lg" len="lg"/>
            </a:ln>
            <a:effectLst/>
          </p:spPr>
        </p:cxnSp>
        <p:cxnSp>
          <p:nvCxnSpPr>
            <p:cNvPr id="14" name="Gewinkelte Verbindung 13">
              <a:extLst>
                <a:ext uri="{FF2B5EF4-FFF2-40B4-BE49-F238E27FC236}">
                  <a16:creationId xmlns:a16="http://schemas.microsoft.com/office/drawing/2014/main" id="{D187E4E9-4FD7-E4BC-529A-0DB26170FC30}"/>
                </a:ext>
              </a:extLst>
            </p:cNvPr>
            <p:cNvCxnSpPr>
              <a:cxnSpLocks/>
              <a:stCxn id="8" idx="2"/>
              <a:endCxn id="27" idx="0"/>
            </p:cNvCxnSpPr>
            <p:nvPr/>
          </p:nvCxnSpPr>
          <p:spPr bwMode="auto">
            <a:xfrm rot="5400000">
              <a:off x="4502166" y="2141842"/>
              <a:ext cx="576086" cy="2611580"/>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15" name="Gewinkelte Verbindung 14">
              <a:extLst>
                <a:ext uri="{FF2B5EF4-FFF2-40B4-BE49-F238E27FC236}">
                  <a16:creationId xmlns:a16="http://schemas.microsoft.com/office/drawing/2014/main" id="{209600A1-820A-3E53-808C-F48BF486C771}"/>
                </a:ext>
              </a:extLst>
            </p:cNvPr>
            <p:cNvCxnSpPr>
              <a:cxnSpLocks/>
              <a:stCxn id="8" idx="2"/>
              <a:endCxn id="11" idx="0"/>
            </p:cNvCxnSpPr>
            <p:nvPr/>
          </p:nvCxnSpPr>
          <p:spPr bwMode="auto">
            <a:xfrm rot="16200000" flipH="1">
              <a:off x="7113193" y="2142394"/>
              <a:ext cx="577192" cy="2611581"/>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sp>
          <p:nvSpPr>
            <p:cNvPr id="16" name="Rechteck 15">
              <a:extLst>
                <a:ext uri="{FF2B5EF4-FFF2-40B4-BE49-F238E27FC236}">
                  <a16:creationId xmlns:a16="http://schemas.microsoft.com/office/drawing/2014/main" id="{F2EAEC3F-1429-041F-9137-FDCF8E055E0A}"/>
                </a:ext>
              </a:extLst>
            </p:cNvPr>
            <p:cNvSpPr>
              <a:spLocks/>
            </p:cNvSpPr>
            <p:nvPr/>
          </p:nvSpPr>
          <p:spPr bwMode="auto">
            <a:xfrm>
              <a:off x="5756977"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400" u="none" strike="noStrike" cap="none" normalizeH="0" baseline="0">
                <a:ln>
                  <a:noFill/>
                </a:ln>
                <a:solidFill>
                  <a:schemeClr val="bg1"/>
                </a:solidFill>
                <a:effectLst/>
                <a:latin typeface="+mj-lt"/>
                <a:cs typeface="Calibri" panose="020F0502020204030204" pitchFamily="34" charset="0"/>
              </a:endParaRPr>
            </a:p>
          </p:txBody>
        </p:sp>
        <p:sp>
          <p:nvSpPr>
            <p:cNvPr id="17" name="Rechteck 16">
              <a:extLst>
                <a:ext uri="{FF2B5EF4-FFF2-40B4-BE49-F238E27FC236}">
                  <a16:creationId xmlns:a16="http://schemas.microsoft.com/office/drawing/2014/main" id="{F14017CA-9740-3D7B-F901-84841563E123}"/>
                </a:ext>
              </a:extLst>
            </p:cNvPr>
            <p:cNvSpPr>
              <a:spLocks/>
            </p:cNvSpPr>
            <p:nvPr/>
          </p:nvSpPr>
          <p:spPr bwMode="auto">
            <a:xfrm>
              <a:off x="6627160"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18" name="Rechteck 17">
              <a:extLst>
                <a:ext uri="{FF2B5EF4-FFF2-40B4-BE49-F238E27FC236}">
                  <a16:creationId xmlns:a16="http://schemas.microsoft.com/office/drawing/2014/main" id="{2A47BDC4-4C5F-82F0-BD9F-E60A3F06AD62}"/>
                </a:ext>
              </a:extLst>
            </p:cNvPr>
            <p:cNvSpPr>
              <a:spLocks/>
            </p:cNvSpPr>
            <p:nvPr/>
          </p:nvSpPr>
          <p:spPr bwMode="auto">
            <a:xfrm>
              <a:off x="7497342"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19" name="Rechteck 18">
              <a:extLst>
                <a:ext uri="{FF2B5EF4-FFF2-40B4-BE49-F238E27FC236}">
                  <a16:creationId xmlns:a16="http://schemas.microsoft.com/office/drawing/2014/main" id="{ADEC24AD-70CD-975D-3885-D6B39A6B1321}"/>
                </a:ext>
              </a:extLst>
            </p:cNvPr>
            <p:cNvSpPr>
              <a:spLocks/>
            </p:cNvSpPr>
            <p:nvPr/>
          </p:nvSpPr>
          <p:spPr bwMode="auto">
            <a:xfrm>
              <a:off x="8367524"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20" name="Rechteck 19">
              <a:extLst>
                <a:ext uri="{FF2B5EF4-FFF2-40B4-BE49-F238E27FC236}">
                  <a16:creationId xmlns:a16="http://schemas.microsoft.com/office/drawing/2014/main" id="{96CBE970-2779-E374-8A48-B0B4D7916F80}"/>
                </a:ext>
              </a:extLst>
            </p:cNvPr>
            <p:cNvSpPr>
              <a:spLocks/>
            </p:cNvSpPr>
            <p:nvPr/>
          </p:nvSpPr>
          <p:spPr bwMode="auto">
            <a:xfrm>
              <a:off x="9237706" y="5033974"/>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cxnSp>
          <p:nvCxnSpPr>
            <p:cNvPr id="21" name="Gewinkelte Verbindung 20">
              <a:extLst>
                <a:ext uri="{FF2B5EF4-FFF2-40B4-BE49-F238E27FC236}">
                  <a16:creationId xmlns:a16="http://schemas.microsoft.com/office/drawing/2014/main" id="{26F5A98D-775C-3E0C-4143-141C3F03E96C}"/>
                </a:ext>
              </a:extLst>
            </p:cNvPr>
            <p:cNvCxnSpPr>
              <a:cxnSpLocks/>
              <a:stCxn id="9" idx="2"/>
              <a:endCxn id="16" idx="0"/>
            </p:cNvCxnSpPr>
            <p:nvPr/>
          </p:nvCxnSpPr>
          <p:spPr bwMode="auto">
            <a:xfrm rot="16200000" flipH="1">
              <a:off x="5808238" y="4744541"/>
              <a:ext cx="577193" cy="1671"/>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22" name="Gewinkelte Verbindung 21">
              <a:extLst>
                <a:ext uri="{FF2B5EF4-FFF2-40B4-BE49-F238E27FC236}">
                  <a16:creationId xmlns:a16="http://schemas.microsoft.com/office/drawing/2014/main" id="{93C75711-3DC4-2748-BDC6-58E50735EE7A}"/>
                </a:ext>
              </a:extLst>
            </p:cNvPr>
            <p:cNvCxnSpPr>
              <a:cxnSpLocks/>
              <a:stCxn id="9" idx="2"/>
              <a:endCxn id="10" idx="0"/>
            </p:cNvCxnSpPr>
            <p:nvPr/>
          </p:nvCxnSpPr>
          <p:spPr bwMode="auto">
            <a:xfrm rot="5400000">
              <a:off x="5373147" y="4311121"/>
              <a:ext cx="577193" cy="868512"/>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23" name="Gewinkelte Verbindung 22">
              <a:extLst>
                <a:ext uri="{FF2B5EF4-FFF2-40B4-BE49-F238E27FC236}">
                  <a16:creationId xmlns:a16="http://schemas.microsoft.com/office/drawing/2014/main" id="{6D62897A-2CA0-412B-E576-1C45043DC93B}"/>
                </a:ext>
              </a:extLst>
            </p:cNvPr>
            <p:cNvCxnSpPr>
              <a:cxnSpLocks/>
              <a:stCxn id="9" idx="2"/>
              <a:endCxn id="17" idx="0"/>
            </p:cNvCxnSpPr>
            <p:nvPr/>
          </p:nvCxnSpPr>
          <p:spPr bwMode="auto">
            <a:xfrm rot="16200000" flipH="1">
              <a:off x="6243330" y="4309450"/>
              <a:ext cx="577193" cy="871854"/>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24" name="Gewinkelte Verbindung 23">
              <a:extLst>
                <a:ext uri="{FF2B5EF4-FFF2-40B4-BE49-F238E27FC236}">
                  <a16:creationId xmlns:a16="http://schemas.microsoft.com/office/drawing/2014/main" id="{7802B058-4CD2-206E-93AC-1672A8350598}"/>
                </a:ext>
              </a:extLst>
            </p:cNvPr>
            <p:cNvCxnSpPr>
              <a:cxnSpLocks/>
              <a:stCxn id="11" idx="2"/>
              <a:endCxn id="19" idx="0"/>
            </p:cNvCxnSpPr>
            <p:nvPr/>
          </p:nvCxnSpPr>
          <p:spPr bwMode="auto">
            <a:xfrm rot="16200000" flipH="1">
              <a:off x="8419302" y="4745058"/>
              <a:ext cx="577193" cy="637"/>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25" name="Gewinkelte Verbindung 24">
              <a:extLst>
                <a:ext uri="{FF2B5EF4-FFF2-40B4-BE49-F238E27FC236}">
                  <a16:creationId xmlns:a16="http://schemas.microsoft.com/office/drawing/2014/main" id="{989959DA-B9B1-8D6F-383A-04AA664938C4}"/>
                </a:ext>
              </a:extLst>
            </p:cNvPr>
            <p:cNvCxnSpPr>
              <a:cxnSpLocks/>
              <a:stCxn id="11" idx="2"/>
              <a:endCxn id="18" idx="0"/>
            </p:cNvCxnSpPr>
            <p:nvPr/>
          </p:nvCxnSpPr>
          <p:spPr bwMode="auto">
            <a:xfrm rot="5400000">
              <a:off x="7984212" y="4310605"/>
              <a:ext cx="577193" cy="869545"/>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26" name="Gewinkelte Verbindung 25">
              <a:extLst>
                <a:ext uri="{FF2B5EF4-FFF2-40B4-BE49-F238E27FC236}">
                  <a16:creationId xmlns:a16="http://schemas.microsoft.com/office/drawing/2014/main" id="{3538DDE7-AB5B-AE39-C4A5-FAB312C1BD31}"/>
                </a:ext>
              </a:extLst>
            </p:cNvPr>
            <p:cNvCxnSpPr>
              <a:cxnSpLocks/>
              <a:stCxn id="11" idx="2"/>
              <a:endCxn id="20" idx="0"/>
            </p:cNvCxnSpPr>
            <p:nvPr/>
          </p:nvCxnSpPr>
          <p:spPr bwMode="auto">
            <a:xfrm rot="16200000" flipH="1">
              <a:off x="8854393" y="4309967"/>
              <a:ext cx="577193" cy="870819"/>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sp>
          <p:nvSpPr>
            <p:cNvPr id="27" name="Rechteck 26">
              <a:extLst>
                <a:ext uri="{FF2B5EF4-FFF2-40B4-BE49-F238E27FC236}">
                  <a16:creationId xmlns:a16="http://schemas.microsoft.com/office/drawing/2014/main" id="{1393C97D-F756-573E-B693-9085B8643824}"/>
                </a:ext>
              </a:extLst>
            </p:cNvPr>
            <p:cNvSpPr>
              <a:spLocks/>
            </p:cNvSpPr>
            <p:nvPr/>
          </p:nvSpPr>
          <p:spPr bwMode="auto">
            <a:xfrm>
              <a:off x="2558704" y="3735675"/>
              <a:ext cx="1851429" cy="720000"/>
            </a:xfrm>
            <a:prstGeom prst="rect">
              <a:avLst/>
            </a:prstGeom>
            <a:solidFill>
              <a:srgbClr val="00305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800" u="none" strike="noStrike" cap="none" normalizeH="0" baseline="0">
                <a:ln>
                  <a:noFill/>
                </a:ln>
                <a:solidFill>
                  <a:schemeClr val="bg1"/>
                </a:solidFill>
                <a:effectLst/>
                <a:latin typeface="+mj-lt"/>
                <a:cs typeface="Calibri" panose="020F0502020204030204" pitchFamily="34" charset="0"/>
              </a:endParaRPr>
            </a:p>
          </p:txBody>
        </p:sp>
        <p:sp>
          <p:nvSpPr>
            <p:cNvPr id="28" name="Rechteck 27">
              <a:extLst>
                <a:ext uri="{FF2B5EF4-FFF2-40B4-BE49-F238E27FC236}">
                  <a16:creationId xmlns:a16="http://schemas.microsoft.com/office/drawing/2014/main" id="{19D16E9B-33A3-F267-A1C7-5A5B4E62EFEA}"/>
                </a:ext>
              </a:extLst>
            </p:cNvPr>
            <p:cNvSpPr>
              <a:spLocks/>
            </p:cNvSpPr>
            <p:nvPr/>
          </p:nvSpPr>
          <p:spPr bwMode="auto">
            <a:xfrm>
              <a:off x="2274181" y="5032868"/>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29" name="Rechteck 28">
              <a:extLst>
                <a:ext uri="{FF2B5EF4-FFF2-40B4-BE49-F238E27FC236}">
                  <a16:creationId xmlns:a16="http://schemas.microsoft.com/office/drawing/2014/main" id="{35693C94-441D-DAF0-9260-A516E58135D8}"/>
                </a:ext>
              </a:extLst>
            </p:cNvPr>
            <p:cNvSpPr>
              <a:spLocks/>
            </p:cNvSpPr>
            <p:nvPr/>
          </p:nvSpPr>
          <p:spPr bwMode="auto">
            <a:xfrm>
              <a:off x="3144363" y="5032868"/>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sp>
          <p:nvSpPr>
            <p:cNvPr id="30" name="Rechteck 29">
              <a:extLst>
                <a:ext uri="{FF2B5EF4-FFF2-40B4-BE49-F238E27FC236}">
                  <a16:creationId xmlns:a16="http://schemas.microsoft.com/office/drawing/2014/main" id="{2241CF8E-AB8C-71FA-6E19-1E975AD5D194}"/>
                </a:ext>
              </a:extLst>
            </p:cNvPr>
            <p:cNvSpPr>
              <a:spLocks/>
            </p:cNvSpPr>
            <p:nvPr/>
          </p:nvSpPr>
          <p:spPr bwMode="auto">
            <a:xfrm>
              <a:off x="4014545" y="5032868"/>
              <a:ext cx="681385" cy="720000"/>
            </a:xfrm>
            <a:prstGeom prst="rect">
              <a:avLst/>
            </a:prstGeom>
            <a:solidFill>
              <a:srgbClr val="C2D3E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50000"/>
                </a:spcBef>
                <a:spcAft>
                  <a:spcPct val="0"/>
                </a:spcAft>
                <a:buClrTx/>
                <a:buSzTx/>
                <a:buFontTx/>
                <a:buNone/>
                <a:tabLst/>
              </a:pPr>
              <a:endParaRPr kumimoji="0" lang="de-DE" sz="1351" u="none" strike="noStrike" cap="none" normalizeH="0" baseline="0">
                <a:ln>
                  <a:noFill/>
                </a:ln>
                <a:solidFill>
                  <a:schemeClr val="bg1"/>
                </a:solidFill>
                <a:effectLst/>
                <a:latin typeface="+mj-lt"/>
                <a:cs typeface="Calibri" panose="020F0502020204030204" pitchFamily="34" charset="0"/>
              </a:endParaRPr>
            </a:p>
          </p:txBody>
        </p:sp>
        <p:cxnSp>
          <p:nvCxnSpPr>
            <p:cNvPr id="31" name="Gewinkelte Verbindung 30">
              <a:extLst>
                <a:ext uri="{FF2B5EF4-FFF2-40B4-BE49-F238E27FC236}">
                  <a16:creationId xmlns:a16="http://schemas.microsoft.com/office/drawing/2014/main" id="{25BDDB07-C6A3-9FF6-7248-6941B63B5E10}"/>
                </a:ext>
              </a:extLst>
            </p:cNvPr>
            <p:cNvCxnSpPr>
              <a:cxnSpLocks/>
              <a:stCxn id="27" idx="2"/>
              <a:endCxn id="29" idx="0"/>
            </p:cNvCxnSpPr>
            <p:nvPr/>
          </p:nvCxnSpPr>
          <p:spPr bwMode="auto">
            <a:xfrm rot="16200000" flipH="1">
              <a:off x="3196141" y="4743952"/>
              <a:ext cx="577193" cy="637"/>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32" name="Gewinkelte Verbindung 31">
              <a:extLst>
                <a:ext uri="{FF2B5EF4-FFF2-40B4-BE49-F238E27FC236}">
                  <a16:creationId xmlns:a16="http://schemas.microsoft.com/office/drawing/2014/main" id="{D0C6186E-BA04-62A5-5724-B0F8D8BA4D0F}"/>
                </a:ext>
              </a:extLst>
            </p:cNvPr>
            <p:cNvCxnSpPr>
              <a:cxnSpLocks/>
              <a:stCxn id="27" idx="2"/>
              <a:endCxn id="28" idx="0"/>
            </p:cNvCxnSpPr>
            <p:nvPr/>
          </p:nvCxnSpPr>
          <p:spPr bwMode="auto">
            <a:xfrm rot="5400000">
              <a:off x="2761051" y="4309499"/>
              <a:ext cx="577193" cy="869545"/>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cxnSp>
          <p:nvCxnSpPr>
            <p:cNvPr id="33" name="Gewinkelte Verbindung 32">
              <a:extLst>
                <a:ext uri="{FF2B5EF4-FFF2-40B4-BE49-F238E27FC236}">
                  <a16:creationId xmlns:a16="http://schemas.microsoft.com/office/drawing/2014/main" id="{A3303972-547B-04D8-1F47-DEE27CCC94EC}"/>
                </a:ext>
              </a:extLst>
            </p:cNvPr>
            <p:cNvCxnSpPr>
              <a:cxnSpLocks/>
              <a:stCxn id="27" idx="2"/>
              <a:endCxn id="30" idx="0"/>
            </p:cNvCxnSpPr>
            <p:nvPr/>
          </p:nvCxnSpPr>
          <p:spPr bwMode="auto">
            <a:xfrm rot="16200000" flipH="1">
              <a:off x="3631232" y="4308861"/>
              <a:ext cx="577193" cy="870819"/>
            </a:xfrm>
            <a:prstGeom prst="bentConnector3">
              <a:avLst>
                <a:gd name="adj1" fmla="val 50000"/>
              </a:avLst>
            </a:prstGeom>
            <a:solidFill>
              <a:srgbClr val="00B239"/>
            </a:solidFill>
            <a:ln w="12700" cap="flat" cmpd="sng" algn="ctr">
              <a:solidFill>
                <a:srgbClr val="00305E"/>
              </a:solidFill>
              <a:prstDash val="solid"/>
              <a:round/>
              <a:headEnd type="none" w="med" len="med"/>
              <a:tailEnd type="none" w="med" len="med"/>
            </a:ln>
            <a:effectLst/>
          </p:spPr>
        </p:cxnSp>
      </p:grpSp>
    </p:spTree>
    <p:extLst>
      <p:ext uri="{BB962C8B-B14F-4D97-AF65-F5344CB8AC3E}">
        <p14:creationId xmlns:p14="http://schemas.microsoft.com/office/powerpoint/2010/main" val="375303412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Übersicht (z.B. Rollen Gruppenarbeit)">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A579FAA0-396B-B931-C58D-BD46F85114C8}"/>
              </a:ext>
            </a:extLst>
          </p:cNvPr>
          <p:cNvSpPr/>
          <p:nvPr/>
        </p:nvSpPr>
        <p:spPr>
          <a:xfrm>
            <a:off x="7035448" y="4179925"/>
            <a:ext cx="4460552" cy="1633419"/>
          </a:xfrm>
          <a:prstGeom prst="rect">
            <a:avLst/>
          </a:prstGeom>
          <a:solidFill>
            <a:srgbClr val="C2D3E0"/>
          </a:solidFill>
          <a:ln>
            <a:noFill/>
          </a:ln>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algn="ctr"/>
            <a:endParaRPr lang="de-DE" sz="1351" spc="-1">
              <a:solidFill>
                <a:schemeClr val="tx1"/>
              </a:solidFill>
              <a:latin typeface="Calibri" panose="020F0502020204030204" pitchFamily="34" charset="0"/>
              <a:cs typeface="Calibri" panose="020F0502020204030204" pitchFamily="34" charset="0"/>
            </a:endParaRPr>
          </a:p>
          <a:p>
            <a:pPr algn="ctr"/>
            <a:endParaRPr lang="de-DE" sz="1351" spc="-1">
              <a:solidFill>
                <a:schemeClr val="tx1"/>
              </a:solidFill>
              <a:latin typeface="Calibri" panose="020F0502020204030204" pitchFamily="34" charset="0"/>
              <a:cs typeface="Calibri" panose="020F0502020204030204" pitchFamily="34" charset="0"/>
            </a:endParaRPr>
          </a:p>
          <a:p>
            <a:pPr algn="ctr"/>
            <a:r>
              <a:rPr lang="de-DE" sz="1351" spc="-1">
                <a:solidFill>
                  <a:schemeClr val="tx1"/>
                </a:solidFill>
                <a:latin typeface="Calibri" panose="020F0502020204030204" pitchFamily="34" charset="0"/>
                <a:cs typeface="Calibri" panose="020F0502020204030204" pitchFamily="34" charset="0"/>
              </a:rPr>
              <a:t>Check</a:t>
            </a:r>
          </a:p>
        </p:txBody>
      </p:sp>
      <p:sp>
        <p:nvSpPr>
          <p:cNvPr id="20" name="Rechteck 19">
            <a:extLst>
              <a:ext uri="{FF2B5EF4-FFF2-40B4-BE49-F238E27FC236}">
                <a16:creationId xmlns:a16="http://schemas.microsoft.com/office/drawing/2014/main" id="{510BEA3E-144D-E624-F12B-464C092F3DD0}"/>
              </a:ext>
            </a:extLst>
          </p:cNvPr>
          <p:cNvSpPr/>
          <p:nvPr/>
        </p:nvSpPr>
        <p:spPr>
          <a:xfrm>
            <a:off x="696000" y="4194023"/>
            <a:ext cx="4460552" cy="1633419"/>
          </a:xfrm>
          <a:prstGeom prst="rect">
            <a:avLst/>
          </a:prstGeom>
          <a:solidFill>
            <a:srgbClr val="C2D3E0"/>
          </a:solidFill>
          <a:ln>
            <a:noFill/>
          </a:ln>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algn="ctr"/>
            <a:endParaRPr lang="de-DE" sz="1351" spc="-1">
              <a:solidFill>
                <a:schemeClr val="tx1"/>
              </a:solidFill>
              <a:latin typeface="Calibri" panose="020F0502020204030204" pitchFamily="34" charset="0"/>
              <a:cs typeface="Calibri" panose="020F0502020204030204" pitchFamily="34" charset="0"/>
            </a:endParaRPr>
          </a:p>
          <a:p>
            <a:pPr algn="ctr"/>
            <a:endParaRPr lang="de-DE" sz="1351" spc="-1">
              <a:solidFill>
                <a:schemeClr val="tx1"/>
              </a:solidFill>
              <a:latin typeface="Calibri" panose="020F0502020204030204" pitchFamily="34" charset="0"/>
              <a:cs typeface="Calibri" panose="020F0502020204030204" pitchFamily="34" charset="0"/>
            </a:endParaRPr>
          </a:p>
          <a:p>
            <a:pPr algn="ctr"/>
            <a:r>
              <a:rPr lang="de-DE" sz="1351" spc="-1">
                <a:solidFill>
                  <a:schemeClr val="tx1"/>
                </a:solidFill>
                <a:latin typeface="Calibri" panose="020F0502020204030204" pitchFamily="34" charset="0"/>
                <a:cs typeface="Calibri" panose="020F0502020204030204" pitchFamily="34" charset="0"/>
              </a:rPr>
              <a:t>Zeitmanagement</a:t>
            </a:r>
          </a:p>
        </p:txBody>
      </p:sp>
      <p:sp>
        <p:nvSpPr>
          <p:cNvPr id="2" name="Titel 1">
            <a:extLst>
              <a:ext uri="{FF2B5EF4-FFF2-40B4-BE49-F238E27FC236}">
                <a16:creationId xmlns:a16="http://schemas.microsoft.com/office/drawing/2014/main" id="{EEAAADC3-C86D-0339-AF24-008E070FFF15}"/>
              </a:ext>
            </a:extLst>
          </p:cNvPr>
          <p:cNvSpPr>
            <a:spLocks noGrp="1"/>
          </p:cNvSpPr>
          <p:nvPr>
            <p:ph type="title"/>
          </p:nvPr>
        </p:nvSpPr>
        <p:spPr/>
        <p:txBody>
          <a:bodyPr/>
          <a:lstStyle>
            <a:lvl1pPr>
              <a:defRPr>
                <a:latin typeface="+mj-lt"/>
                <a:cs typeface="Calibri" panose="020F0502020204030204" pitchFamily="34" charset="0"/>
              </a:defRPr>
            </a:lvl1pPr>
          </a:lstStyle>
          <a:p>
            <a:r>
              <a:rPr lang="de-DE"/>
              <a:t>Mastertitelformat bearbeiten</a:t>
            </a:r>
          </a:p>
        </p:txBody>
      </p:sp>
      <p:sp>
        <p:nvSpPr>
          <p:cNvPr id="4" name="Fußzeilenplatzhalter 3">
            <a:extLst>
              <a:ext uri="{FF2B5EF4-FFF2-40B4-BE49-F238E27FC236}">
                <a16:creationId xmlns:a16="http://schemas.microsoft.com/office/drawing/2014/main" id="{576A4EE8-E53A-D664-5B9D-7AE44151D13D}"/>
              </a:ext>
            </a:extLst>
          </p:cNvPr>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endParaRPr lang="de-DE"/>
          </a:p>
        </p:txBody>
      </p:sp>
      <p:sp>
        <p:nvSpPr>
          <p:cNvPr id="5" name="Foliennummernplatzhalter 4">
            <a:extLst>
              <a:ext uri="{FF2B5EF4-FFF2-40B4-BE49-F238E27FC236}">
                <a16:creationId xmlns:a16="http://schemas.microsoft.com/office/drawing/2014/main" id="{4287B5AC-8FC0-8725-2912-9D61B87E4E8C}"/>
              </a:ext>
            </a:extLst>
          </p:cNvPr>
          <p:cNvSpPr>
            <a:spLocks noGrp="1"/>
          </p:cNvSpPr>
          <p:nvPr>
            <p:ph type="sldNum" sz="quarter" idx="12"/>
          </p:nvPr>
        </p:nvSpPr>
        <p:spPr>
          <a:xfrm>
            <a:off x="8884540" y="6428030"/>
            <a:ext cx="2743200" cy="365125"/>
          </a:xfrm>
          <a:prstGeom prst="rect">
            <a:avLst/>
          </a:prstGeom>
        </p:spPr>
        <p:txBody>
          <a:bodyPr/>
          <a:lstStyle>
            <a:lvl1pPr>
              <a:defRPr>
                <a:latin typeface="Calibri" panose="020F0502020204030204" pitchFamily="34" charset="0"/>
                <a:cs typeface="Calibri" panose="020F0502020204030204" pitchFamily="34" charset="0"/>
              </a:defRPr>
            </a:lvl1pPr>
          </a:lstStyle>
          <a:p>
            <a:fld id="{BB2F398C-CF87-4EBA-A79F-B9055E9B2140}" type="slidenum">
              <a:rPr lang="de-DE" smtClean="0"/>
              <a:t>‹#›</a:t>
            </a:fld>
            <a:endParaRPr lang="de-DE"/>
          </a:p>
        </p:txBody>
      </p:sp>
      <p:sp>
        <p:nvSpPr>
          <p:cNvPr id="7" name="Rechteck 6">
            <a:extLst>
              <a:ext uri="{FF2B5EF4-FFF2-40B4-BE49-F238E27FC236}">
                <a16:creationId xmlns:a16="http://schemas.microsoft.com/office/drawing/2014/main" id="{0CBF71A7-4F61-345E-D17B-CF627AF940FE}"/>
              </a:ext>
            </a:extLst>
          </p:cNvPr>
          <p:cNvSpPr/>
          <p:nvPr/>
        </p:nvSpPr>
        <p:spPr>
          <a:xfrm>
            <a:off x="7035448" y="1845759"/>
            <a:ext cx="4460552" cy="1633419"/>
          </a:xfrm>
          <a:prstGeom prst="rect">
            <a:avLst/>
          </a:prstGeom>
          <a:solidFill>
            <a:srgbClr val="C2D3E0"/>
          </a:solidFill>
          <a:ln>
            <a:noFill/>
          </a:ln>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algn="ctr"/>
            <a:endParaRPr lang="de-DE" sz="1351" spc="-1">
              <a:solidFill>
                <a:schemeClr val="tx1"/>
              </a:solidFill>
              <a:latin typeface="Calibri" panose="020F0502020204030204" pitchFamily="34" charset="0"/>
              <a:cs typeface="Calibri" panose="020F0502020204030204" pitchFamily="34" charset="0"/>
            </a:endParaRPr>
          </a:p>
          <a:p>
            <a:pPr algn="ctr"/>
            <a:endParaRPr lang="de-DE" sz="1351" spc="-1">
              <a:solidFill>
                <a:schemeClr val="tx1"/>
              </a:solidFill>
              <a:latin typeface="Calibri" panose="020F0502020204030204" pitchFamily="34" charset="0"/>
              <a:cs typeface="Calibri" panose="020F0502020204030204" pitchFamily="34" charset="0"/>
            </a:endParaRPr>
          </a:p>
          <a:p>
            <a:pPr algn="ctr"/>
            <a:r>
              <a:rPr lang="de-DE" sz="1351" spc="-1">
                <a:solidFill>
                  <a:schemeClr val="tx1"/>
                </a:solidFill>
                <a:latin typeface="Calibri" panose="020F0502020204030204" pitchFamily="34" charset="0"/>
                <a:cs typeface="Calibri" panose="020F0502020204030204" pitchFamily="34" charset="0"/>
              </a:rPr>
              <a:t>Moderation</a:t>
            </a:r>
          </a:p>
        </p:txBody>
      </p:sp>
      <p:pic>
        <p:nvPicPr>
          <p:cNvPr id="11" name="Grafik 10" descr="Lichter an mit einfarbiger Füllung">
            <a:extLst>
              <a:ext uri="{FF2B5EF4-FFF2-40B4-BE49-F238E27FC236}">
                <a16:creationId xmlns:a16="http://schemas.microsoft.com/office/drawing/2014/main" id="{C6964AA5-A0B0-3F7D-46BB-8C057E3A0850}"/>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913575" y="4370916"/>
            <a:ext cx="704299" cy="704299"/>
          </a:xfrm>
          <a:prstGeom prst="rect">
            <a:avLst/>
          </a:prstGeom>
        </p:spPr>
      </p:pic>
      <p:pic>
        <p:nvPicPr>
          <p:cNvPr id="12" name="Grafik 11" descr="Megafon mit einfarbiger Füllung">
            <a:extLst>
              <a:ext uri="{FF2B5EF4-FFF2-40B4-BE49-F238E27FC236}">
                <a16:creationId xmlns:a16="http://schemas.microsoft.com/office/drawing/2014/main" id="{5D36FAFF-EAFC-F9CE-1F46-F37534F277CA}"/>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913575" y="1863983"/>
            <a:ext cx="704299" cy="704299"/>
          </a:xfrm>
          <a:prstGeom prst="rect">
            <a:avLst/>
          </a:prstGeom>
        </p:spPr>
      </p:pic>
      <p:pic>
        <p:nvPicPr>
          <p:cNvPr id="13" name="Grafik 12" descr="Uhr mit einfarbiger Füllung">
            <a:extLst>
              <a:ext uri="{FF2B5EF4-FFF2-40B4-BE49-F238E27FC236}">
                <a16:creationId xmlns:a16="http://schemas.microsoft.com/office/drawing/2014/main" id="{24ADCA14-7C8E-175D-83E2-69D550714800}"/>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574127" y="4370916"/>
            <a:ext cx="704299" cy="704299"/>
          </a:xfrm>
          <a:prstGeom prst="rect">
            <a:avLst/>
          </a:prstGeom>
        </p:spPr>
      </p:pic>
      <p:sp>
        <p:nvSpPr>
          <p:cNvPr id="15" name="Oval 14">
            <a:extLst>
              <a:ext uri="{FF2B5EF4-FFF2-40B4-BE49-F238E27FC236}">
                <a16:creationId xmlns:a16="http://schemas.microsoft.com/office/drawing/2014/main" id="{BE7BE0B5-52BC-938B-9969-6BC6ED0CD89E}"/>
              </a:ext>
            </a:extLst>
          </p:cNvPr>
          <p:cNvSpPr>
            <a:spLocks noChangeAspect="1"/>
          </p:cNvSpPr>
          <p:nvPr/>
        </p:nvSpPr>
        <p:spPr>
          <a:xfrm>
            <a:off x="4687843" y="4511239"/>
            <a:ext cx="937420" cy="937420"/>
          </a:xfrm>
          <a:prstGeom prst="ellipse">
            <a:avLst/>
          </a:prstGeom>
          <a:solidFill>
            <a:srgbClr val="7CA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51">
                <a:latin typeface="Calibri" panose="020F0502020204030204" pitchFamily="34" charset="0"/>
                <a:cs typeface="Calibri" panose="020F0502020204030204" pitchFamily="34" charset="0"/>
              </a:rPr>
              <a:t>C</a:t>
            </a:r>
          </a:p>
        </p:txBody>
      </p:sp>
      <p:sp>
        <p:nvSpPr>
          <p:cNvPr id="17" name="Oval 16">
            <a:extLst>
              <a:ext uri="{FF2B5EF4-FFF2-40B4-BE49-F238E27FC236}">
                <a16:creationId xmlns:a16="http://schemas.microsoft.com/office/drawing/2014/main" id="{6BD85991-E669-8D1C-13FD-44BC3AF17F59}"/>
              </a:ext>
            </a:extLst>
          </p:cNvPr>
          <p:cNvSpPr>
            <a:spLocks noChangeAspect="1"/>
          </p:cNvSpPr>
          <p:nvPr/>
        </p:nvSpPr>
        <p:spPr>
          <a:xfrm>
            <a:off x="6566737" y="4511239"/>
            <a:ext cx="937420" cy="937420"/>
          </a:xfrm>
          <a:prstGeom prst="ellipse">
            <a:avLst/>
          </a:prstGeom>
          <a:solidFill>
            <a:srgbClr val="7CA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51">
                <a:latin typeface="Calibri" panose="020F0502020204030204" pitchFamily="34" charset="0"/>
                <a:cs typeface="Calibri" panose="020F0502020204030204" pitchFamily="34" charset="0"/>
              </a:rPr>
              <a:t>D</a:t>
            </a:r>
          </a:p>
        </p:txBody>
      </p:sp>
      <p:sp>
        <p:nvSpPr>
          <p:cNvPr id="18" name="Rechteck 17">
            <a:extLst>
              <a:ext uri="{FF2B5EF4-FFF2-40B4-BE49-F238E27FC236}">
                <a16:creationId xmlns:a16="http://schemas.microsoft.com/office/drawing/2014/main" id="{556DD1B4-53FA-867B-B810-B5C4E37BE981}"/>
              </a:ext>
            </a:extLst>
          </p:cNvPr>
          <p:cNvSpPr/>
          <p:nvPr/>
        </p:nvSpPr>
        <p:spPr>
          <a:xfrm>
            <a:off x="696000" y="1820855"/>
            <a:ext cx="4460552" cy="1633419"/>
          </a:xfrm>
          <a:prstGeom prst="rect">
            <a:avLst/>
          </a:prstGeom>
          <a:solidFill>
            <a:srgbClr val="C2D3E0"/>
          </a:solidFill>
          <a:ln>
            <a:noFill/>
          </a:ln>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algn="ctr"/>
            <a:endParaRPr lang="de-DE" sz="1351" spc="-1">
              <a:solidFill>
                <a:schemeClr val="tx1"/>
              </a:solidFill>
              <a:latin typeface="Calibri" panose="020F0502020204030204" pitchFamily="34" charset="0"/>
              <a:cs typeface="Calibri" panose="020F0502020204030204" pitchFamily="34" charset="0"/>
            </a:endParaRPr>
          </a:p>
          <a:p>
            <a:pPr algn="ctr"/>
            <a:endParaRPr lang="de-DE" sz="1351" spc="-1">
              <a:solidFill>
                <a:schemeClr val="tx1"/>
              </a:solidFill>
              <a:latin typeface="Calibri" panose="020F0502020204030204" pitchFamily="34" charset="0"/>
              <a:cs typeface="Calibri" panose="020F0502020204030204" pitchFamily="34" charset="0"/>
            </a:endParaRPr>
          </a:p>
          <a:p>
            <a:pPr algn="ctr"/>
            <a:r>
              <a:rPr lang="de-DE" sz="1351" spc="-1">
                <a:solidFill>
                  <a:schemeClr val="tx1"/>
                </a:solidFill>
                <a:latin typeface="Calibri" panose="020F0502020204030204" pitchFamily="34" charset="0"/>
                <a:cs typeface="Calibri" panose="020F0502020204030204" pitchFamily="34" charset="0"/>
              </a:rPr>
              <a:t>Schriftführung</a:t>
            </a:r>
          </a:p>
        </p:txBody>
      </p:sp>
      <p:sp>
        <p:nvSpPr>
          <p:cNvPr id="14" name="Oval 13">
            <a:extLst>
              <a:ext uri="{FF2B5EF4-FFF2-40B4-BE49-F238E27FC236}">
                <a16:creationId xmlns:a16="http://schemas.microsoft.com/office/drawing/2014/main" id="{9036E9B5-7476-29ED-60A0-85CF50CF4FB2}"/>
              </a:ext>
            </a:extLst>
          </p:cNvPr>
          <p:cNvSpPr>
            <a:spLocks noChangeAspect="1"/>
          </p:cNvSpPr>
          <p:nvPr/>
        </p:nvSpPr>
        <p:spPr>
          <a:xfrm>
            <a:off x="4687843" y="1700006"/>
            <a:ext cx="937420" cy="937420"/>
          </a:xfrm>
          <a:prstGeom prst="ellipse">
            <a:avLst/>
          </a:prstGeom>
          <a:solidFill>
            <a:srgbClr val="7CA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51">
                <a:latin typeface="Calibri" panose="020F0502020204030204" pitchFamily="34" charset="0"/>
                <a:cs typeface="Calibri" panose="020F0502020204030204" pitchFamily="34" charset="0"/>
              </a:rPr>
              <a:t>A</a:t>
            </a:r>
          </a:p>
        </p:txBody>
      </p:sp>
      <p:sp>
        <p:nvSpPr>
          <p:cNvPr id="16" name="Oval 15">
            <a:extLst>
              <a:ext uri="{FF2B5EF4-FFF2-40B4-BE49-F238E27FC236}">
                <a16:creationId xmlns:a16="http://schemas.microsoft.com/office/drawing/2014/main" id="{DC88FD2A-4B08-88DF-BD04-E3BED9F23176}"/>
              </a:ext>
            </a:extLst>
          </p:cNvPr>
          <p:cNvSpPr>
            <a:spLocks noChangeAspect="1"/>
          </p:cNvSpPr>
          <p:nvPr/>
        </p:nvSpPr>
        <p:spPr>
          <a:xfrm>
            <a:off x="6566737" y="1700006"/>
            <a:ext cx="937420" cy="937420"/>
          </a:xfrm>
          <a:prstGeom prst="ellipse">
            <a:avLst/>
          </a:prstGeom>
          <a:solidFill>
            <a:srgbClr val="7CA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51">
                <a:latin typeface="Calibri" panose="020F0502020204030204" pitchFamily="34" charset="0"/>
                <a:cs typeface="Calibri" panose="020F0502020204030204" pitchFamily="34" charset="0"/>
              </a:rPr>
              <a:t>B</a:t>
            </a:r>
          </a:p>
        </p:txBody>
      </p:sp>
      <p:pic>
        <p:nvPicPr>
          <p:cNvPr id="10" name="Grafik 9" descr="Skizze mit einfarbiger Füllung">
            <a:extLst>
              <a:ext uri="{FF2B5EF4-FFF2-40B4-BE49-F238E27FC236}">
                <a16:creationId xmlns:a16="http://schemas.microsoft.com/office/drawing/2014/main" id="{AED82E80-20EC-88AF-0102-7EE67EE751BF}"/>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574127" y="1885686"/>
            <a:ext cx="704299" cy="704299"/>
          </a:xfrm>
          <a:prstGeom prst="rect">
            <a:avLst/>
          </a:prstGeom>
        </p:spPr>
      </p:pic>
    </p:spTree>
    <p:extLst>
      <p:ext uri="{BB962C8B-B14F-4D97-AF65-F5344CB8AC3E}">
        <p14:creationId xmlns:p14="http://schemas.microsoft.com/office/powerpoint/2010/main" val="16773525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Icons 1">
    <p:bg>
      <p:bgPr>
        <a:solidFill>
          <a:schemeClr val="bg1"/>
        </a:solidFill>
        <a:effectLst/>
      </p:bgPr>
    </p:b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D547D70-2D67-0E66-F275-AC282F61B5CD}"/>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52A31A67-FB48-1087-51B8-024C962ADE57}"/>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pic>
        <p:nvPicPr>
          <p:cNvPr id="7" name="Grafik 6" descr="Laptop mit Telefon und Taschenrechner">
            <a:extLst>
              <a:ext uri="{FF2B5EF4-FFF2-40B4-BE49-F238E27FC236}">
                <a16:creationId xmlns:a16="http://schemas.microsoft.com/office/drawing/2014/main" id="{8AD5D29D-7E1E-9858-8D21-8F1D8241F6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9812" y="1671824"/>
            <a:ext cx="2518355" cy="2518355"/>
          </a:xfrm>
          <a:prstGeom prst="rect">
            <a:avLst/>
          </a:prstGeom>
        </p:spPr>
      </p:pic>
      <p:pic>
        <p:nvPicPr>
          <p:cNvPr id="8" name="Grafik 7" descr="Millimeterpapier mit Taschenrechner, Lineal, Textmarker und Bleistiften">
            <a:extLst>
              <a:ext uri="{FF2B5EF4-FFF2-40B4-BE49-F238E27FC236}">
                <a16:creationId xmlns:a16="http://schemas.microsoft.com/office/drawing/2014/main" id="{C262751B-076E-B68F-1919-E132722180E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45844" y="1867054"/>
            <a:ext cx="2127895" cy="2127895"/>
          </a:xfrm>
          <a:prstGeom prst="rect">
            <a:avLst/>
          </a:prstGeom>
        </p:spPr>
      </p:pic>
      <p:pic>
        <p:nvPicPr>
          <p:cNvPr id="9" name="Grafik 8" descr="Millimeterpapier und Notizblöcke mit Bleistift">
            <a:extLst>
              <a:ext uri="{FF2B5EF4-FFF2-40B4-BE49-F238E27FC236}">
                <a16:creationId xmlns:a16="http://schemas.microsoft.com/office/drawing/2014/main" id="{C0F2DBCD-537D-DBA1-ABE5-4C761E7E074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170884" y="2062285"/>
            <a:ext cx="1908775" cy="1908775"/>
          </a:xfrm>
          <a:prstGeom prst="rect">
            <a:avLst/>
          </a:prstGeom>
        </p:spPr>
      </p:pic>
      <p:pic>
        <p:nvPicPr>
          <p:cNvPr id="10" name="Grafik 9" descr="Ein geöffnetes Buch">
            <a:extLst>
              <a:ext uri="{FF2B5EF4-FFF2-40B4-BE49-F238E27FC236}">
                <a16:creationId xmlns:a16="http://schemas.microsoft.com/office/drawing/2014/main" id="{4F74CC65-83FC-D9A8-2580-B8173C14F19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061983" y="2060038"/>
            <a:ext cx="2127895" cy="2127895"/>
          </a:xfrm>
          <a:prstGeom prst="rect">
            <a:avLst/>
          </a:prstGeom>
        </p:spPr>
      </p:pic>
      <p:sp>
        <p:nvSpPr>
          <p:cNvPr id="13" name="Titel 1">
            <a:extLst>
              <a:ext uri="{FF2B5EF4-FFF2-40B4-BE49-F238E27FC236}">
                <a16:creationId xmlns:a16="http://schemas.microsoft.com/office/drawing/2014/main" id="{3C5FC01E-8747-2F6A-87B7-CB531921FD25}"/>
              </a:ext>
            </a:extLst>
          </p:cNvPr>
          <p:cNvSpPr>
            <a:spLocks noGrp="1"/>
          </p:cNvSpPr>
          <p:nvPr>
            <p:ph type="title" hasCustomPrompt="1"/>
          </p:nvPr>
        </p:nvSpPr>
        <p:spPr>
          <a:xfrm>
            <a:off x="2105236" y="72002"/>
            <a:ext cx="8480107" cy="1325563"/>
          </a:xfrm>
        </p:spPr>
        <p:txBody>
          <a:bodyPr/>
          <a:lstStyle/>
          <a:p>
            <a:r>
              <a:rPr lang="de-DE"/>
              <a:t>Icons</a:t>
            </a:r>
          </a:p>
        </p:txBody>
      </p:sp>
      <p:pic>
        <p:nvPicPr>
          <p:cNvPr id="2" name="Grafik 1" descr="Laptop mit Telefon und Taschenrechner">
            <a:extLst>
              <a:ext uri="{FF2B5EF4-FFF2-40B4-BE49-F238E27FC236}">
                <a16:creationId xmlns:a16="http://schemas.microsoft.com/office/drawing/2014/main" id="{9C4ED863-BC4D-680A-D6C7-8DF5023922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27488" y="3635416"/>
            <a:ext cx="2518355" cy="2518355"/>
          </a:xfrm>
          <a:prstGeom prst="rect">
            <a:avLst/>
          </a:prstGeom>
        </p:spPr>
      </p:pic>
      <p:pic>
        <p:nvPicPr>
          <p:cNvPr id="5" name="Grafik 4" descr="Millimeterpapier und Notizblöcke mit Bleistift">
            <a:extLst>
              <a:ext uri="{FF2B5EF4-FFF2-40B4-BE49-F238E27FC236}">
                <a16:creationId xmlns:a16="http://schemas.microsoft.com/office/drawing/2014/main" id="{4B38A0A0-A227-A63B-5A0F-42AFA4704BF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170884" y="4025877"/>
            <a:ext cx="1908775" cy="1908775"/>
          </a:xfrm>
          <a:prstGeom prst="rect">
            <a:avLst/>
          </a:prstGeom>
        </p:spPr>
      </p:pic>
      <p:pic>
        <p:nvPicPr>
          <p:cNvPr id="6" name="Grafik 5" descr="Millimeterpapier mit Taschenrechner, Lineal, Textmarker und Bleistiften">
            <a:extLst>
              <a:ext uri="{FF2B5EF4-FFF2-40B4-BE49-F238E27FC236}">
                <a16:creationId xmlns:a16="http://schemas.microsoft.com/office/drawing/2014/main" id="{E145D5AF-E460-6130-AB15-95B414FAA0C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928167" y="3891203"/>
            <a:ext cx="2127895" cy="2127895"/>
          </a:xfrm>
          <a:prstGeom prst="rect">
            <a:avLst/>
          </a:prstGeom>
        </p:spPr>
      </p:pic>
      <p:pic>
        <p:nvPicPr>
          <p:cNvPr id="11" name="Grafik 10" descr="Ein geöffnetes Buch">
            <a:extLst>
              <a:ext uri="{FF2B5EF4-FFF2-40B4-BE49-F238E27FC236}">
                <a16:creationId xmlns:a16="http://schemas.microsoft.com/office/drawing/2014/main" id="{8EC878F4-F517-D3CE-BF9B-B1E3FDDDF6E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096962" y="3994491"/>
            <a:ext cx="2127895" cy="2127895"/>
          </a:xfrm>
          <a:prstGeom prst="rect">
            <a:avLst/>
          </a:prstGeom>
        </p:spPr>
      </p:pic>
      <p:pic>
        <p:nvPicPr>
          <p:cNvPr id="23" name="Grafik 22" descr="Eine Schreibtischlampe">
            <a:extLst>
              <a:ext uri="{FF2B5EF4-FFF2-40B4-BE49-F238E27FC236}">
                <a16:creationId xmlns:a16="http://schemas.microsoft.com/office/drawing/2014/main" id="{4FF23CF2-A85F-DE1F-A609-667A5D52A4B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99846" y="1843165"/>
            <a:ext cx="2127895" cy="2127895"/>
          </a:xfrm>
          <a:prstGeom prst="rect">
            <a:avLst/>
          </a:prstGeom>
        </p:spPr>
      </p:pic>
      <p:pic>
        <p:nvPicPr>
          <p:cNvPr id="24" name="Grafik 23" descr="Eine Schreibtischlampe">
            <a:extLst>
              <a:ext uri="{FF2B5EF4-FFF2-40B4-BE49-F238E27FC236}">
                <a16:creationId xmlns:a16="http://schemas.microsoft.com/office/drawing/2014/main" id="{3251E1A4-619D-2D93-A83C-DCF75CFA27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9499846" y="3890971"/>
            <a:ext cx="2127895" cy="2127895"/>
          </a:xfrm>
          <a:prstGeom prst="rect">
            <a:avLst/>
          </a:prstGeom>
        </p:spPr>
      </p:pic>
    </p:spTree>
    <p:extLst>
      <p:ext uri="{BB962C8B-B14F-4D97-AF65-F5344CB8AC3E}">
        <p14:creationId xmlns:p14="http://schemas.microsoft.com/office/powerpoint/2010/main" val="2462695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Moodle Information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25D93A-4704-902B-2428-2CF1388CDD06}"/>
              </a:ext>
            </a:extLst>
          </p:cNvPr>
          <p:cNvSpPr>
            <a:spLocks noGrp="1"/>
          </p:cNvSpPr>
          <p:nvPr>
            <p:ph type="title" hasCustomPrompt="1"/>
          </p:nvPr>
        </p:nvSpPr>
        <p:spPr/>
        <p:txBody>
          <a:bodyPr/>
          <a:lstStyle/>
          <a:p>
            <a:r>
              <a:rPr lang="de-DE"/>
              <a:t>Organisatorisches</a:t>
            </a:r>
          </a:p>
        </p:txBody>
      </p:sp>
      <p:sp>
        <p:nvSpPr>
          <p:cNvPr id="3" name="Foliennummernplatzhalter 2">
            <a:extLst>
              <a:ext uri="{FF2B5EF4-FFF2-40B4-BE49-F238E27FC236}">
                <a16:creationId xmlns:a16="http://schemas.microsoft.com/office/drawing/2014/main" id="{929B2932-20EE-2E67-8BA1-CB99452F6CD0}"/>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62A7475F-E71B-9EDC-A66D-9AB5D86D1271}"/>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pic>
        <p:nvPicPr>
          <p:cNvPr id="1026" name="Picture 2" descr="Moodle Logo - Moodle Logo Design - CleanPNG / KissPNG">
            <a:extLst>
              <a:ext uri="{FF2B5EF4-FFF2-40B4-BE49-F238E27FC236}">
                <a16:creationId xmlns:a16="http://schemas.microsoft.com/office/drawing/2014/main" id="{B410B316-8D1B-AA53-E3F6-69E6E168C43D}"/>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38111" y1="49000" x2="38111" y2="49000"/>
                        <a14:foregroundMark x1="47889" y1="50500" x2="47889" y2="50500"/>
                        <a14:foregroundMark x1="60333" y1="49750" x2="60333" y2="49750"/>
                        <a14:foregroundMark x1="69000" y1="46750" x2="69000" y2="46750"/>
                        <a14:foregroundMark x1="79222" y1="55750" x2="79222" y2="55750"/>
                      </a14:backgroundRemoval>
                    </a14:imgEffect>
                  </a14:imgLayer>
                </a14:imgProps>
              </a:ext>
              <a:ext uri="{28A0092B-C50C-407E-A947-70E740481C1C}">
                <a14:useLocalDpi xmlns:a14="http://schemas.microsoft.com/office/drawing/2010/main" val="0"/>
              </a:ext>
            </a:extLst>
          </a:blip>
          <a:srcRect/>
          <a:stretch>
            <a:fillRect/>
          </a:stretch>
        </p:blipFill>
        <p:spPr bwMode="auto">
          <a:xfrm>
            <a:off x="510533" y="980849"/>
            <a:ext cx="6959396" cy="3093065"/>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a:extLst>
              <a:ext uri="{FF2B5EF4-FFF2-40B4-BE49-F238E27FC236}">
                <a16:creationId xmlns:a16="http://schemas.microsoft.com/office/drawing/2014/main" id="{95FA0DBC-041D-B553-1783-233645493C60}"/>
              </a:ext>
            </a:extLst>
          </p:cNvPr>
          <p:cNvSpPr/>
          <p:nvPr/>
        </p:nvSpPr>
        <p:spPr>
          <a:xfrm>
            <a:off x="1796100" y="3115269"/>
            <a:ext cx="8290664" cy="22417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extplatzhalter 6">
            <a:extLst>
              <a:ext uri="{FF2B5EF4-FFF2-40B4-BE49-F238E27FC236}">
                <a16:creationId xmlns:a16="http://schemas.microsoft.com/office/drawing/2014/main" id="{C52F39EF-6209-810C-C25B-AD9E7341B7EF}"/>
              </a:ext>
            </a:extLst>
          </p:cNvPr>
          <p:cNvSpPr>
            <a:spLocks noGrp="1"/>
          </p:cNvSpPr>
          <p:nvPr>
            <p:ph type="body" sz="quarter" idx="12" hasCustomPrompt="1"/>
          </p:nvPr>
        </p:nvSpPr>
        <p:spPr>
          <a:xfrm>
            <a:off x="3908323" y="3594373"/>
            <a:ext cx="5486502" cy="494071"/>
          </a:xfrm>
        </p:spPr>
        <p:txBody>
          <a:bodyP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Titel der </a:t>
            </a:r>
            <a:r>
              <a:rPr lang="de-DE" err="1"/>
              <a:t>Moodle</a:t>
            </a:r>
            <a:r>
              <a:rPr lang="de-DE"/>
              <a:t>-Seite</a:t>
            </a:r>
          </a:p>
        </p:txBody>
      </p:sp>
      <p:sp>
        <p:nvSpPr>
          <p:cNvPr id="8" name="Textplatzhalter 6">
            <a:extLst>
              <a:ext uri="{FF2B5EF4-FFF2-40B4-BE49-F238E27FC236}">
                <a16:creationId xmlns:a16="http://schemas.microsoft.com/office/drawing/2014/main" id="{A8A37A99-0C2E-E199-D8F6-E01791A56FDF}"/>
              </a:ext>
            </a:extLst>
          </p:cNvPr>
          <p:cNvSpPr>
            <a:spLocks noGrp="1"/>
          </p:cNvSpPr>
          <p:nvPr>
            <p:ph type="body" sz="quarter" idx="13" hasCustomPrompt="1"/>
          </p:nvPr>
        </p:nvSpPr>
        <p:spPr>
          <a:xfrm>
            <a:off x="3908323" y="4387645"/>
            <a:ext cx="5486502" cy="494071"/>
          </a:xfrm>
        </p:spPr>
        <p:txBody>
          <a:bodyP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Passwort</a:t>
            </a:r>
          </a:p>
        </p:txBody>
      </p:sp>
      <p:pic>
        <p:nvPicPr>
          <p:cNvPr id="10" name="Grafik 9" descr="Internet mit einfarbiger Füllung">
            <a:extLst>
              <a:ext uri="{FF2B5EF4-FFF2-40B4-BE49-F238E27FC236}">
                <a16:creationId xmlns:a16="http://schemas.microsoft.com/office/drawing/2014/main" id="{14B06E4E-770B-CE0A-5545-D03062D91E6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98495" y="3358617"/>
            <a:ext cx="914400" cy="914400"/>
          </a:xfrm>
          <a:prstGeom prst="rect">
            <a:avLst/>
          </a:prstGeom>
        </p:spPr>
      </p:pic>
      <p:pic>
        <p:nvPicPr>
          <p:cNvPr id="12" name="Grafik 11" descr="Schlüssel mit einfarbiger Füllung">
            <a:extLst>
              <a:ext uri="{FF2B5EF4-FFF2-40B4-BE49-F238E27FC236}">
                <a16:creationId xmlns:a16="http://schemas.microsoft.com/office/drawing/2014/main" id="{D1CE2B73-DCFF-C13E-7CC0-71E2117FC58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395012" y="4191898"/>
            <a:ext cx="914400" cy="914400"/>
          </a:xfrm>
          <a:prstGeom prst="rect">
            <a:avLst/>
          </a:prstGeom>
        </p:spPr>
      </p:pic>
    </p:spTree>
    <p:extLst>
      <p:ext uri="{BB962C8B-B14F-4D97-AF65-F5344CB8AC3E}">
        <p14:creationId xmlns:p14="http://schemas.microsoft.com/office/powerpoint/2010/main" val="20289596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Icons 2">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D547D70-2D67-0E66-F275-AC282F61B5CD}"/>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52A31A67-FB48-1087-51B8-024C962ADE57}"/>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pic>
        <p:nvPicPr>
          <p:cNvPr id="6" name="Grafik 5" descr="Eine Glühlampe">
            <a:extLst>
              <a:ext uri="{FF2B5EF4-FFF2-40B4-BE49-F238E27FC236}">
                <a16:creationId xmlns:a16="http://schemas.microsoft.com/office/drawing/2014/main" id="{46741981-2C5D-52A9-E800-19392888BC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9625" y="1538720"/>
            <a:ext cx="1618129" cy="1618129"/>
          </a:xfrm>
          <a:prstGeom prst="rect">
            <a:avLst/>
          </a:prstGeom>
        </p:spPr>
      </p:pic>
      <p:pic>
        <p:nvPicPr>
          <p:cNvPr id="7" name="Grafik 6" descr="Eine Glühlampe">
            <a:extLst>
              <a:ext uri="{FF2B5EF4-FFF2-40B4-BE49-F238E27FC236}">
                <a16:creationId xmlns:a16="http://schemas.microsoft.com/office/drawing/2014/main" id="{298F9C81-A93D-21B9-E1AA-721CD98C1E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49507" y="1538720"/>
            <a:ext cx="1618129" cy="1618129"/>
          </a:xfrm>
          <a:prstGeom prst="rect">
            <a:avLst/>
          </a:prstGeom>
        </p:spPr>
      </p:pic>
      <p:sp>
        <p:nvSpPr>
          <p:cNvPr id="8" name="Titel 1">
            <a:extLst>
              <a:ext uri="{FF2B5EF4-FFF2-40B4-BE49-F238E27FC236}">
                <a16:creationId xmlns:a16="http://schemas.microsoft.com/office/drawing/2014/main" id="{5796D25B-D877-3642-5BCD-1CF96DDCE7F7}"/>
              </a:ext>
            </a:extLst>
          </p:cNvPr>
          <p:cNvSpPr>
            <a:spLocks noGrp="1"/>
          </p:cNvSpPr>
          <p:nvPr>
            <p:ph type="title" hasCustomPrompt="1"/>
          </p:nvPr>
        </p:nvSpPr>
        <p:spPr>
          <a:xfrm>
            <a:off x="2105236" y="72002"/>
            <a:ext cx="8480107" cy="1325563"/>
          </a:xfrm>
        </p:spPr>
        <p:txBody>
          <a:bodyPr/>
          <a:lstStyle/>
          <a:p>
            <a:r>
              <a:rPr lang="de-DE"/>
              <a:t>Icons</a:t>
            </a:r>
          </a:p>
        </p:txBody>
      </p:sp>
      <p:pic>
        <p:nvPicPr>
          <p:cNvPr id="2" name="Grafik 1" descr="Auszeichnungsschleife mit Stern">
            <a:extLst>
              <a:ext uri="{FF2B5EF4-FFF2-40B4-BE49-F238E27FC236}">
                <a16:creationId xmlns:a16="http://schemas.microsoft.com/office/drawing/2014/main" id="{E25C7EBD-B850-7125-7A3F-BBD841C3EB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03890" y="1841421"/>
            <a:ext cx="1618131" cy="1618131"/>
          </a:xfrm>
          <a:prstGeom prst="rect">
            <a:avLst/>
          </a:prstGeom>
        </p:spPr>
      </p:pic>
      <p:pic>
        <p:nvPicPr>
          <p:cNvPr id="5" name="Grafik 4" descr="Auszeichnungsschleife mit Stern">
            <a:extLst>
              <a:ext uri="{FF2B5EF4-FFF2-40B4-BE49-F238E27FC236}">
                <a16:creationId xmlns:a16="http://schemas.microsoft.com/office/drawing/2014/main" id="{BF2C3983-DFAA-EE30-2389-8FD9F7FF2E2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19681" y="1824989"/>
            <a:ext cx="1618131" cy="1618131"/>
          </a:xfrm>
          <a:prstGeom prst="rect">
            <a:avLst/>
          </a:prstGeom>
        </p:spPr>
      </p:pic>
      <p:pic>
        <p:nvPicPr>
          <p:cNvPr id="10" name="Grafik 9" descr="Abschlusshut">
            <a:extLst>
              <a:ext uri="{FF2B5EF4-FFF2-40B4-BE49-F238E27FC236}">
                <a16:creationId xmlns:a16="http://schemas.microsoft.com/office/drawing/2014/main" id="{A9232302-80D1-6D79-0FEA-5C370AF8E02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85765" y="1697248"/>
            <a:ext cx="1618129" cy="1618129"/>
          </a:xfrm>
          <a:prstGeom prst="rect">
            <a:avLst/>
          </a:prstGeom>
        </p:spPr>
      </p:pic>
      <p:pic>
        <p:nvPicPr>
          <p:cNvPr id="11" name="Grafik 10" descr="Abschlusshut">
            <a:extLst>
              <a:ext uri="{FF2B5EF4-FFF2-40B4-BE49-F238E27FC236}">
                <a16:creationId xmlns:a16="http://schemas.microsoft.com/office/drawing/2014/main" id="{D119B3BA-94AA-D728-4DDF-87DCF59B10F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267635" y="1679873"/>
            <a:ext cx="1618129" cy="1618129"/>
          </a:xfrm>
          <a:prstGeom prst="rect">
            <a:avLst/>
          </a:prstGeom>
        </p:spPr>
      </p:pic>
      <p:pic>
        <p:nvPicPr>
          <p:cNvPr id="13" name="Grafik 12" descr="Bleistifte mit Bleistiftspänen">
            <a:extLst>
              <a:ext uri="{FF2B5EF4-FFF2-40B4-BE49-F238E27FC236}">
                <a16:creationId xmlns:a16="http://schemas.microsoft.com/office/drawing/2014/main" id="{DBEC13E3-5545-B285-508C-90506FB14D8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378" y="4255655"/>
            <a:ext cx="2013847" cy="2013847"/>
          </a:xfrm>
          <a:prstGeom prst="rect">
            <a:avLst/>
          </a:prstGeom>
        </p:spPr>
      </p:pic>
      <p:pic>
        <p:nvPicPr>
          <p:cNvPr id="14" name="Grafik 13" descr="Bleistifte mit Bleistiftspänen">
            <a:extLst>
              <a:ext uri="{FF2B5EF4-FFF2-40B4-BE49-F238E27FC236}">
                <a16:creationId xmlns:a16="http://schemas.microsoft.com/office/drawing/2014/main" id="{014BB4FA-6692-330D-BF69-242268CA7063}"/>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356547" y="4255654"/>
            <a:ext cx="2013847" cy="2013847"/>
          </a:xfrm>
          <a:prstGeom prst="rect">
            <a:avLst/>
          </a:prstGeom>
        </p:spPr>
      </p:pic>
      <p:pic>
        <p:nvPicPr>
          <p:cNvPr id="16" name="Grafik 15" descr="Ein Bücherstapel">
            <a:extLst>
              <a:ext uri="{FF2B5EF4-FFF2-40B4-BE49-F238E27FC236}">
                <a16:creationId xmlns:a16="http://schemas.microsoft.com/office/drawing/2014/main" id="{E80D884F-4FAE-6919-0EA3-0C8219774C3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3069775" y="4097124"/>
            <a:ext cx="2013847" cy="2013847"/>
          </a:xfrm>
          <a:prstGeom prst="rect">
            <a:avLst/>
          </a:prstGeom>
        </p:spPr>
      </p:pic>
      <p:pic>
        <p:nvPicPr>
          <p:cNvPr id="17" name="Grafik 16" descr="Ein Bücherstapel">
            <a:extLst>
              <a:ext uri="{FF2B5EF4-FFF2-40B4-BE49-F238E27FC236}">
                <a16:creationId xmlns:a16="http://schemas.microsoft.com/office/drawing/2014/main" id="{67D03D96-466F-1EF4-2547-79B9FE724BDC}"/>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748901" y="4097124"/>
            <a:ext cx="2013847" cy="2013847"/>
          </a:xfrm>
          <a:prstGeom prst="rect">
            <a:avLst/>
          </a:prstGeom>
        </p:spPr>
      </p:pic>
      <p:pic>
        <p:nvPicPr>
          <p:cNvPr id="21" name="Grafik 20" descr="Zwei Sprechblasen">
            <a:extLst>
              <a:ext uri="{FF2B5EF4-FFF2-40B4-BE49-F238E27FC236}">
                <a16:creationId xmlns:a16="http://schemas.microsoft.com/office/drawing/2014/main" id="{D947992B-AC43-09E0-1879-DF478A83216A}"/>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885008" y="3749048"/>
            <a:ext cx="2319480" cy="2319480"/>
          </a:xfrm>
          <a:prstGeom prst="rect">
            <a:avLst/>
          </a:prstGeom>
        </p:spPr>
      </p:pic>
      <p:pic>
        <p:nvPicPr>
          <p:cNvPr id="22" name="Grafik 21" descr="Zwei Sprechblasen">
            <a:extLst>
              <a:ext uri="{FF2B5EF4-FFF2-40B4-BE49-F238E27FC236}">
                <a16:creationId xmlns:a16="http://schemas.microsoft.com/office/drawing/2014/main" id="{C0FE7206-D281-A830-1319-96F8DC92DF5C}"/>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178715" y="3831605"/>
            <a:ext cx="2319480" cy="2319480"/>
          </a:xfrm>
          <a:prstGeom prst="rect">
            <a:avLst/>
          </a:prstGeom>
        </p:spPr>
      </p:pic>
      <p:pic>
        <p:nvPicPr>
          <p:cNvPr id="26" name="Grafik 25" descr="Ein Papierflieger in der Luft">
            <a:extLst>
              <a:ext uri="{FF2B5EF4-FFF2-40B4-BE49-F238E27FC236}">
                <a16:creationId xmlns:a16="http://schemas.microsoft.com/office/drawing/2014/main" id="{4B6C1214-A086-A291-AE96-2F570A2EE5FB}"/>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731517" y="1998743"/>
            <a:ext cx="1914055" cy="1914055"/>
          </a:xfrm>
          <a:prstGeom prst="rect">
            <a:avLst/>
          </a:prstGeom>
        </p:spPr>
      </p:pic>
      <p:pic>
        <p:nvPicPr>
          <p:cNvPr id="29" name="Grafik 28" descr="Ein Papierflieger in der Luft">
            <a:extLst>
              <a:ext uri="{FF2B5EF4-FFF2-40B4-BE49-F238E27FC236}">
                <a16:creationId xmlns:a16="http://schemas.microsoft.com/office/drawing/2014/main" id="{DFDB7E27-C583-C210-0A02-6E8F787240EA}"/>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878427" y="3831606"/>
            <a:ext cx="1914055" cy="1914055"/>
          </a:xfrm>
          <a:prstGeom prst="rect">
            <a:avLst/>
          </a:prstGeom>
        </p:spPr>
      </p:pic>
    </p:spTree>
    <p:extLst>
      <p:ext uri="{BB962C8B-B14F-4D97-AF65-F5344CB8AC3E}">
        <p14:creationId xmlns:p14="http://schemas.microsoft.com/office/powerpoint/2010/main" val="24683381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Icons minimalistisch">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D547D70-2D67-0E66-F275-AC282F61B5CD}"/>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52A31A67-FB48-1087-51B8-024C962ADE57}"/>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5" name="Titel 1">
            <a:extLst>
              <a:ext uri="{FF2B5EF4-FFF2-40B4-BE49-F238E27FC236}">
                <a16:creationId xmlns:a16="http://schemas.microsoft.com/office/drawing/2014/main" id="{756B34BD-9C48-4CAD-3D3D-6A07A7229516}"/>
              </a:ext>
            </a:extLst>
          </p:cNvPr>
          <p:cNvSpPr>
            <a:spLocks noGrp="1"/>
          </p:cNvSpPr>
          <p:nvPr>
            <p:ph type="title" hasCustomPrompt="1"/>
          </p:nvPr>
        </p:nvSpPr>
        <p:spPr>
          <a:xfrm>
            <a:off x="2105236" y="72002"/>
            <a:ext cx="8480107" cy="1325563"/>
          </a:xfrm>
        </p:spPr>
        <p:txBody>
          <a:bodyPr/>
          <a:lstStyle/>
          <a:p>
            <a:r>
              <a:rPr lang="de-DE"/>
              <a:t>Icons minimalistisch</a:t>
            </a:r>
          </a:p>
        </p:txBody>
      </p:sp>
      <p:pic>
        <p:nvPicPr>
          <p:cNvPr id="7" name="Grafik 6" descr="Benutzer mit einfarbiger Füllung">
            <a:extLst>
              <a:ext uri="{FF2B5EF4-FFF2-40B4-BE49-F238E27FC236}">
                <a16:creationId xmlns:a16="http://schemas.microsoft.com/office/drawing/2014/main" id="{525AE3FC-B0DD-DB6B-FE7C-2DC782687F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5787" y="1775529"/>
            <a:ext cx="914400" cy="914400"/>
          </a:xfrm>
          <a:prstGeom prst="rect">
            <a:avLst/>
          </a:prstGeom>
        </p:spPr>
      </p:pic>
      <p:pic>
        <p:nvPicPr>
          <p:cNvPr id="9" name="Grafik 8" descr="Klassenzimmer mit einfarbiger Füllung">
            <a:extLst>
              <a:ext uri="{FF2B5EF4-FFF2-40B4-BE49-F238E27FC236}">
                <a16:creationId xmlns:a16="http://schemas.microsoft.com/office/drawing/2014/main" id="{69F4F928-01A3-3750-FC79-30F784DF9F7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5787" y="2846813"/>
            <a:ext cx="914400" cy="914400"/>
          </a:xfrm>
          <a:prstGeom prst="rect">
            <a:avLst/>
          </a:prstGeom>
        </p:spPr>
      </p:pic>
      <p:pic>
        <p:nvPicPr>
          <p:cNvPr id="11" name="Grafik 10" descr="Lehrer mit einfarbiger Füllung">
            <a:extLst>
              <a:ext uri="{FF2B5EF4-FFF2-40B4-BE49-F238E27FC236}">
                <a16:creationId xmlns:a16="http://schemas.microsoft.com/office/drawing/2014/main" id="{9F4C17B2-2A49-0707-FE0F-7D9D8A4B4EC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5787" y="3918096"/>
            <a:ext cx="914400" cy="914400"/>
          </a:xfrm>
          <a:prstGeom prst="rect">
            <a:avLst/>
          </a:prstGeom>
        </p:spPr>
      </p:pic>
      <p:pic>
        <p:nvPicPr>
          <p:cNvPr id="13" name="Grafik 12" descr="Schulgebäude mit einfarbiger Füllung">
            <a:extLst>
              <a:ext uri="{FF2B5EF4-FFF2-40B4-BE49-F238E27FC236}">
                <a16:creationId xmlns:a16="http://schemas.microsoft.com/office/drawing/2014/main" id="{B7669A56-09D7-8BE2-A77B-8A787519232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5787" y="4989379"/>
            <a:ext cx="914400" cy="914400"/>
          </a:xfrm>
          <a:prstGeom prst="rect">
            <a:avLst/>
          </a:prstGeom>
        </p:spPr>
      </p:pic>
      <p:pic>
        <p:nvPicPr>
          <p:cNvPr id="17" name="Grafik 16" descr="Bücher im Regal mit einfarbiger Füllung">
            <a:extLst>
              <a:ext uri="{FF2B5EF4-FFF2-40B4-BE49-F238E27FC236}">
                <a16:creationId xmlns:a16="http://schemas.microsoft.com/office/drawing/2014/main" id="{59BAF7BE-EB59-5358-236F-69FF2EB46C3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642048" y="2846813"/>
            <a:ext cx="914400" cy="914400"/>
          </a:xfrm>
          <a:prstGeom prst="rect">
            <a:avLst/>
          </a:prstGeom>
        </p:spPr>
      </p:pic>
      <p:pic>
        <p:nvPicPr>
          <p:cNvPr id="19" name="Grafik 18" descr="Abschlusshut mit einfarbiger Füllung">
            <a:extLst>
              <a:ext uri="{FF2B5EF4-FFF2-40B4-BE49-F238E27FC236}">
                <a16:creationId xmlns:a16="http://schemas.microsoft.com/office/drawing/2014/main" id="{CFC96C81-D89E-6840-13F9-6BE8AEADCF2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642048" y="3756548"/>
            <a:ext cx="914400" cy="914400"/>
          </a:xfrm>
          <a:prstGeom prst="rect">
            <a:avLst/>
          </a:prstGeom>
        </p:spPr>
      </p:pic>
      <p:pic>
        <p:nvPicPr>
          <p:cNvPr id="21" name="Grafik 20" descr="Bücher mit einfarbiger Füllung">
            <a:extLst>
              <a:ext uri="{FF2B5EF4-FFF2-40B4-BE49-F238E27FC236}">
                <a16:creationId xmlns:a16="http://schemas.microsoft.com/office/drawing/2014/main" id="{5E89679B-084E-73B0-9930-0ED081FAA97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42048" y="4894881"/>
            <a:ext cx="914400" cy="914400"/>
          </a:xfrm>
          <a:prstGeom prst="rect">
            <a:avLst/>
          </a:prstGeom>
        </p:spPr>
      </p:pic>
      <p:pic>
        <p:nvPicPr>
          <p:cNvPr id="23" name="Grafik 22" descr="Stift mit einfarbiger Füllung">
            <a:extLst>
              <a:ext uri="{FF2B5EF4-FFF2-40B4-BE49-F238E27FC236}">
                <a16:creationId xmlns:a16="http://schemas.microsoft.com/office/drawing/2014/main" id="{0868FDAF-C7E6-3FB4-0443-BCF424D4F9F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558311" y="1770865"/>
            <a:ext cx="914400" cy="914400"/>
          </a:xfrm>
          <a:prstGeom prst="rect">
            <a:avLst/>
          </a:prstGeom>
        </p:spPr>
      </p:pic>
      <p:pic>
        <p:nvPicPr>
          <p:cNvPr id="25" name="Grafik 24" descr="Glühbirne und Stift mit einfarbiger Füllung">
            <a:extLst>
              <a:ext uri="{FF2B5EF4-FFF2-40B4-BE49-F238E27FC236}">
                <a16:creationId xmlns:a16="http://schemas.microsoft.com/office/drawing/2014/main" id="{7ABCF5E4-C019-51D0-B399-B69918D362A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315060" y="1770865"/>
            <a:ext cx="914400" cy="914400"/>
          </a:xfrm>
          <a:prstGeom prst="rect">
            <a:avLst/>
          </a:prstGeom>
        </p:spPr>
      </p:pic>
      <p:pic>
        <p:nvPicPr>
          <p:cNvPr id="27" name="Grafik 26" descr="Chat mit einfarbiger Füllung">
            <a:extLst>
              <a:ext uri="{FF2B5EF4-FFF2-40B4-BE49-F238E27FC236}">
                <a16:creationId xmlns:a16="http://schemas.microsoft.com/office/drawing/2014/main" id="{4FAC4A24-C1DB-8191-21EE-131037D162D9}"/>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457255" y="2850083"/>
            <a:ext cx="914400" cy="914400"/>
          </a:xfrm>
          <a:prstGeom prst="rect">
            <a:avLst/>
          </a:prstGeom>
        </p:spPr>
      </p:pic>
      <p:pic>
        <p:nvPicPr>
          <p:cNvPr id="29" name="Grafik 28" descr="Smartphone mit einfarbiger Füllung">
            <a:extLst>
              <a:ext uri="{FF2B5EF4-FFF2-40B4-BE49-F238E27FC236}">
                <a16:creationId xmlns:a16="http://schemas.microsoft.com/office/drawing/2014/main" id="{55F06B65-5173-AE49-5229-0AB611D848AD}"/>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444343" y="4914735"/>
            <a:ext cx="914400" cy="914400"/>
          </a:xfrm>
          <a:prstGeom prst="rect">
            <a:avLst/>
          </a:prstGeom>
        </p:spPr>
      </p:pic>
      <p:pic>
        <p:nvPicPr>
          <p:cNvPr id="31" name="Grafik 30" descr="Gedankenblase mit einfarbiger Füllung">
            <a:extLst>
              <a:ext uri="{FF2B5EF4-FFF2-40B4-BE49-F238E27FC236}">
                <a16:creationId xmlns:a16="http://schemas.microsoft.com/office/drawing/2014/main" id="{30504AEF-214C-96E7-1AFE-AE7ED2BAEF1C}"/>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388359" y="3803411"/>
            <a:ext cx="914400" cy="914400"/>
          </a:xfrm>
          <a:prstGeom prst="rect">
            <a:avLst/>
          </a:prstGeom>
        </p:spPr>
      </p:pic>
      <p:pic>
        <p:nvPicPr>
          <p:cNvPr id="33" name="Grafik 32" descr="Glühlampe mit einfarbiger Füllung">
            <a:extLst>
              <a:ext uri="{FF2B5EF4-FFF2-40B4-BE49-F238E27FC236}">
                <a16:creationId xmlns:a16="http://schemas.microsoft.com/office/drawing/2014/main" id="{763795AF-5C8C-956A-AAD9-0205A31EABDD}"/>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203565" y="2952297"/>
            <a:ext cx="914400" cy="914400"/>
          </a:xfrm>
          <a:prstGeom prst="rect">
            <a:avLst/>
          </a:prstGeom>
        </p:spPr>
      </p:pic>
      <p:pic>
        <p:nvPicPr>
          <p:cNvPr id="35" name="Grafik 34" descr="Benutzer mit einfarbiger Füllung">
            <a:extLst>
              <a:ext uri="{FF2B5EF4-FFF2-40B4-BE49-F238E27FC236}">
                <a16:creationId xmlns:a16="http://schemas.microsoft.com/office/drawing/2014/main" id="{FC5F59EF-E8D2-6D12-D10D-9ADC6FB34806}"/>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3673151" y="1760008"/>
            <a:ext cx="914400" cy="914400"/>
          </a:xfrm>
          <a:prstGeom prst="rect">
            <a:avLst/>
          </a:prstGeom>
        </p:spPr>
      </p:pic>
      <p:pic>
        <p:nvPicPr>
          <p:cNvPr id="37" name="Grafik 36" descr="Virtual Reality-Headset mit einfarbiger Füllung">
            <a:extLst>
              <a:ext uri="{FF2B5EF4-FFF2-40B4-BE49-F238E27FC236}">
                <a16:creationId xmlns:a16="http://schemas.microsoft.com/office/drawing/2014/main" id="{884EB425-D988-D298-3759-87C31C2C06D2}"/>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9203565" y="3980481"/>
            <a:ext cx="914400" cy="914400"/>
          </a:xfrm>
          <a:prstGeom prst="rect">
            <a:avLst/>
          </a:prstGeom>
        </p:spPr>
      </p:pic>
      <p:pic>
        <p:nvPicPr>
          <p:cNvPr id="39" name="Grafik 38" descr="Uhr mit einfarbiger Füllung">
            <a:extLst>
              <a:ext uri="{FF2B5EF4-FFF2-40B4-BE49-F238E27FC236}">
                <a16:creationId xmlns:a16="http://schemas.microsoft.com/office/drawing/2014/main" id="{060981E2-A4F2-9BB2-D86E-5F441B8EF4C4}"/>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9203565" y="4914735"/>
            <a:ext cx="914400" cy="914400"/>
          </a:xfrm>
          <a:prstGeom prst="rect">
            <a:avLst/>
          </a:prstGeom>
        </p:spPr>
      </p:pic>
      <p:pic>
        <p:nvPicPr>
          <p:cNvPr id="40" name="Grafik 39" descr="Benutzer mit einfarbiger Füllung">
            <a:extLst>
              <a:ext uri="{FF2B5EF4-FFF2-40B4-BE49-F238E27FC236}">
                <a16:creationId xmlns:a16="http://schemas.microsoft.com/office/drawing/2014/main" id="{AF18F9BE-212C-74D7-70ED-105A794306B2}"/>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2073563" y="1782363"/>
            <a:ext cx="914400" cy="914400"/>
          </a:xfrm>
          <a:prstGeom prst="rect">
            <a:avLst/>
          </a:prstGeom>
        </p:spPr>
      </p:pic>
      <p:pic>
        <p:nvPicPr>
          <p:cNvPr id="41" name="Grafik 40" descr="Klassenzimmer mit einfarbiger Füllung">
            <a:extLst>
              <a:ext uri="{FF2B5EF4-FFF2-40B4-BE49-F238E27FC236}">
                <a16:creationId xmlns:a16="http://schemas.microsoft.com/office/drawing/2014/main" id="{3F776FB1-235C-B666-D51F-2E775EDC2C63}"/>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2073563" y="2853647"/>
            <a:ext cx="914400" cy="914400"/>
          </a:xfrm>
          <a:prstGeom prst="rect">
            <a:avLst/>
          </a:prstGeom>
        </p:spPr>
      </p:pic>
      <p:pic>
        <p:nvPicPr>
          <p:cNvPr id="42" name="Grafik 41" descr="Lehrer mit einfarbiger Füllung">
            <a:extLst>
              <a:ext uri="{FF2B5EF4-FFF2-40B4-BE49-F238E27FC236}">
                <a16:creationId xmlns:a16="http://schemas.microsoft.com/office/drawing/2014/main" id="{8F440FED-AE65-312C-4529-188797889A73}"/>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2073563" y="3924929"/>
            <a:ext cx="914400" cy="914400"/>
          </a:xfrm>
          <a:prstGeom prst="rect">
            <a:avLst/>
          </a:prstGeom>
        </p:spPr>
      </p:pic>
      <p:pic>
        <p:nvPicPr>
          <p:cNvPr id="43" name="Grafik 42" descr="Schulgebäude mit einfarbiger Füllung">
            <a:extLst>
              <a:ext uri="{FF2B5EF4-FFF2-40B4-BE49-F238E27FC236}">
                <a16:creationId xmlns:a16="http://schemas.microsoft.com/office/drawing/2014/main" id="{65B29F48-7DB0-60AC-2EEB-1EF3D4BA285B}"/>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2073563" y="4996212"/>
            <a:ext cx="914400" cy="914400"/>
          </a:xfrm>
          <a:prstGeom prst="rect">
            <a:avLst/>
          </a:prstGeom>
        </p:spPr>
      </p:pic>
      <p:pic>
        <p:nvPicPr>
          <p:cNvPr id="44" name="Grafik 43" descr="Bücher im Regal mit einfarbiger Füllung">
            <a:extLst>
              <a:ext uri="{FF2B5EF4-FFF2-40B4-BE49-F238E27FC236}">
                <a16:creationId xmlns:a16="http://schemas.microsoft.com/office/drawing/2014/main" id="{AD55A6E3-0E7B-D260-C584-F50AE52308E5}"/>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5027644" y="2846813"/>
            <a:ext cx="914400" cy="914400"/>
          </a:xfrm>
          <a:prstGeom prst="rect">
            <a:avLst/>
          </a:prstGeom>
        </p:spPr>
      </p:pic>
      <p:pic>
        <p:nvPicPr>
          <p:cNvPr id="45" name="Grafik 44" descr="Abschlusshut mit einfarbiger Füllung">
            <a:extLst>
              <a:ext uri="{FF2B5EF4-FFF2-40B4-BE49-F238E27FC236}">
                <a16:creationId xmlns:a16="http://schemas.microsoft.com/office/drawing/2014/main" id="{405A8EFE-3488-71A1-3DF2-C640996F78A2}"/>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5027644" y="3756548"/>
            <a:ext cx="914400" cy="914400"/>
          </a:xfrm>
          <a:prstGeom prst="rect">
            <a:avLst/>
          </a:prstGeom>
        </p:spPr>
      </p:pic>
      <p:pic>
        <p:nvPicPr>
          <p:cNvPr id="46" name="Grafik 45" descr="Bücher mit einfarbiger Füllung">
            <a:extLst>
              <a:ext uri="{FF2B5EF4-FFF2-40B4-BE49-F238E27FC236}">
                <a16:creationId xmlns:a16="http://schemas.microsoft.com/office/drawing/2014/main" id="{D847A20B-934D-25D9-510C-7719E764EF6A}"/>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5027644" y="4894881"/>
            <a:ext cx="914400" cy="914400"/>
          </a:xfrm>
          <a:prstGeom prst="rect">
            <a:avLst/>
          </a:prstGeom>
        </p:spPr>
      </p:pic>
      <p:pic>
        <p:nvPicPr>
          <p:cNvPr id="47" name="Grafik 46" descr="Benutzer mit einfarbiger Füllung">
            <a:extLst>
              <a:ext uri="{FF2B5EF4-FFF2-40B4-BE49-F238E27FC236}">
                <a16:creationId xmlns:a16="http://schemas.microsoft.com/office/drawing/2014/main" id="{6AA732B7-2DEA-1332-9C9D-AD0B243E42B7}"/>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5058745" y="1760008"/>
            <a:ext cx="914400" cy="914400"/>
          </a:xfrm>
          <a:prstGeom prst="rect">
            <a:avLst/>
          </a:prstGeom>
        </p:spPr>
      </p:pic>
      <p:pic>
        <p:nvPicPr>
          <p:cNvPr id="48" name="Grafik 47" descr="Stift mit einfarbiger Füllung">
            <a:extLst>
              <a:ext uri="{FF2B5EF4-FFF2-40B4-BE49-F238E27FC236}">
                <a16:creationId xmlns:a16="http://schemas.microsoft.com/office/drawing/2014/main" id="{BA0712BA-FFC9-63F6-03D0-1EE301891740}"/>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7829912" y="1772701"/>
            <a:ext cx="914400" cy="914400"/>
          </a:xfrm>
          <a:prstGeom prst="rect">
            <a:avLst/>
          </a:prstGeom>
        </p:spPr>
      </p:pic>
      <p:pic>
        <p:nvPicPr>
          <p:cNvPr id="49" name="Grafik 48" descr="Chat mit einfarbiger Füllung">
            <a:extLst>
              <a:ext uri="{FF2B5EF4-FFF2-40B4-BE49-F238E27FC236}">
                <a16:creationId xmlns:a16="http://schemas.microsoft.com/office/drawing/2014/main" id="{C4E180EB-AA74-88D1-2779-3E51005F09D3}"/>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7728856" y="2851919"/>
            <a:ext cx="914400" cy="914400"/>
          </a:xfrm>
          <a:prstGeom prst="rect">
            <a:avLst/>
          </a:prstGeom>
        </p:spPr>
      </p:pic>
      <p:pic>
        <p:nvPicPr>
          <p:cNvPr id="50" name="Grafik 49" descr="Smartphone mit einfarbiger Füllung">
            <a:extLst>
              <a:ext uri="{FF2B5EF4-FFF2-40B4-BE49-F238E27FC236}">
                <a16:creationId xmlns:a16="http://schemas.microsoft.com/office/drawing/2014/main" id="{4BDE72F7-049C-B303-4992-81C918BD355C}"/>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a:off x="7715944" y="4916571"/>
            <a:ext cx="914400" cy="914400"/>
          </a:xfrm>
          <a:prstGeom prst="rect">
            <a:avLst/>
          </a:prstGeom>
        </p:spPr>
      </p:pic>
      <p:pic>
        <p:nvPicPr>
          <p:cNvPr id="51" name="Grafik 50" descr="Gedankenblase mit einfarbiger Füllung">
            <a:extLst>
              <a:ext uri="{FF2B5EF4-FFF2-40B4-BE49-F238E27FC236}">
                <a16:creationId xmlns:a16="http://schemas.microsoft.com/office/drawing/2014/main" id="{5E4B41AF-FADD-F881-7B78-4042CA82F5E6}"/>
              </a:ext>
            </a:extLst>
          </p:cNvPr>
          <p:cNvPicPr>
            <a:picLocks noChangeAspect="1"/>
          </p:cNvPicPr>
          <p:nvPr/>
        </p:nvPicPr>
        <p:blipFill>
          <a:blip r:embed="rId56">
            <a:extLst>
              <a:ext uri="{96DAC541-7B7A-43D3-8B79-37D633B846F1}">
                <asvg:svgBlip xmlns:asvg="http://schemas.microsoft.com/office/drawing/2016/SVG/main" r:embed="rId57"/>
              </a:ext>
            </a:extLst>
          </a:blip>
          <a:stretch>
            <a:fillRect/>
          </a:stretch>
        </p:blipFill>
        <p:spPr>
          <a:xfrm>
            <a:off x="7659961" y="3805247"/>
            <a:ext cx="914400" cy="914400"/>
          </a:xfrm>
          <a:prstGeom prst="rect">
            <a:avLst/>
          </a:prstGeom>
        </p:spPr>
      </p:pic>
      <p:pic>
        <p:nvPicPr>
          <p:cNvPr id="53" name="Grafik 52" descr="Glühbirne und Stift mit einfarbiger Füllung">
            <a:extLst>
              <a:ext uri="{FF2B5EF4-FFF2-40B4-BE49-F238E27FC236}">
                <a16:creationId xmlns:a16="http://schemas.microsoft.com/office/drawing/2014/main" id="{8BB8A879-D1D2-E217-6244-09E2EFAD3F75}"/>
              </a:ext>
            </a:extLst>
          </p:cNvPr>
          <p:cNvPicPr>
            <a:picLocks noChangeAspect="1"/>
          </p:cNvPicPr>
          <p:nvPr/>
        </p:nvPicPr>
        <p:blipFill>
          <a:blip r:embed="rId58">
            <a:extLst>
              <a:ext uri="{96DAC541-7B7A-43D3-8B79-37D633B846F1}">
                <asvg:svgBlip xmlns:asvg="http://schemas.microsoft.com/office/drawing/2016/SVG/main" r:embed="rId59"/>
              </a:ext>
            </a:extLst>
          </a:blip>
          <a:stretch>
            <a:fillRect/>
          </a:stretch>
        </p:blipFill>
        <p:spPr>
          <a:xfrm>
            <a:off x="10629733" y="1770865"/>
            <a:ext cx="914400" cy="914400"/>
          </a:xfrm>
          <a:prstGeom prst="rect">
            <a:avLst/>
          </a:prstGeom>
        </p:spPr>
      </p:pic>
      <p:pic>
        <p:nvPicPr>
          <p:cNvPr id="54" name="Grafik 53" descr="Glühlampe mit einfarbiger Füllung">
            <a:extLst>
              <a:ext uri="{FF2B5EF4-FFF2-40B4-BE49-F238E27FC236}">
                <a16:creationId xmlns:a16="http://schemas.microsoft.com/office/drawing/2014/main" id="{456E1B56-D50A-A42F-B294-3B75F41E096F}"/>
              </a:ext>
            </a:extLst>
          </p:cNvPr>
          <p:cNvPicPr>
            <a:picLocks noChangeAspect="1"/>
          </p:cNvPicPr>
          <p:nvPr/>
        </p:nvPicPr>
        <p:blipFill>
          <a:blip r:embed="rId60">
            <a:extLst>
              <a:ext uri="{96DAC541-7B7A-43D3-8B79-37D633B846F1}">
                <asvg:svgBlip xmlns:asvg="http://schemas.microsoft.com/office/drawing/2016/SVG/main" r:embed="rId61"/>
              </a:ext>
            </a:extLst>
          </a:blip>
          <a:stretch>
            <a:fillRect/>
          </a:stretch>
        </p:blipFill>
        <p:spPr>
          <a:xfrm>
            <a:off x="10518239" y="2952297"/>
            <a:ext cx="914400" cy="914400"/>
          </a:xfrm>
          <a:prstGeom prst="rect">
            <a:avLst/>
          </a:prstGeom>
        </p:spPr>
      </p:pic>
      <p:pic>
        <p:nvPicPr>
          <p:cNvPr id="55" name="Grafik 54" descr="Virtual Reality-Headset mit einfarbiger Füllung">
            <a:extLst>
              <a:ext uri="{FF2B5EF4-FFF2-40B4-BE49-F238E27FC236}">
                <a16:creationId xmlns:a16="http://schemas.microsoft.com/office/drawing/2014/main" id="{E539230D-72FC-D69F-310E-6673F2A263DB}"/>
              </a:ext>
            </a:extLst>
          </p:cNvPr>
          <p:cNvPicPr>
            <a:picLocks noChangeAspect="1"/>
          </p:cNvPicPr>
          <p:nvPr/>
        </p:nvPicPr>
        <p:blipFill>
          <a:blip r:embed="rId62">
            <a:extLst>
              <a:ext uri="{96DAC541-7B7A-43D3-8B79-37D633B846F1}">
                <asvg:svgBlip xmlns:asvg="http://schemas.microsoft.com/office/drawing/2016/SVG/main" r:embed="rId63"/>
              </a:ext>
            </a:extLst>
          </a:blip>
          <a:stretch>
            <a:fillRect/>
          </a:stretch>
        </p:blipFill>
        <p:spPr>
          <a:xfrm>
            <a:off x="10518239" y="3980481"/>
            <a:ext cx="914400" cy="914400"/>
          </a:xfrm>
          <a:prstGeom prst="rect">
            <a:avLst/>
          </a:prstGeom>
        </p:spPr>
      </p:pic>
      <p:pic>
        <p:nvPicPr>
          <p:cNvPr id="56" name="Grafik 55" descr="Uhr mit einfarbiger Füllung">
            <a:extLst>
              <a:ext uri="{FF2B5EF4-FFF2-40B4-BE49-F238E27FC236}">
                <a16:creationId xmlns:a16="http://schemas.microsoft.com/office/drawing/2014/main" id="{A15CCCA7-0CB3-E11E-1704-9BFEF623F8F4}"/>
              </a:ext>
            </a:extLst>
          </p:cNvPr>
          <p:cNvPicPr>
            <a:picLocks noChangeAspect="1"/>
          </p:cNvPicPr>
          <p:nvPr/>
        </p:nvPicPr>
        <p:blipFill>
          <a:blip r:embed="rId64">
            <a:extLst>
              <a:ext uri="{96DAC541-7B7A-43D3-8B79-37D633B846F1}">
                <asvg:svgBlip xmlns:asvg="http://schemas.microsoft.com/office/drawing/2016/SVG/main" r:embed="rId65"/>
              </a:ext>
            </a:extLst>
          </a:blip>
          <a:stretch>
            <a:fillRect/>
          </a:stretch>
        </p:blipFill>
        <p:spPr>
          <a:xfrm>
            <a:off x="10518239" y="4914735"/>
            <a:ext cx="914400" cy="914400"/>
          </a:xfrm>
          <a:prstGeom prst="rect">
            <a:avLst/>
          </a:prstGeom>
        </p:spPr>
      </p:pic>
    </p:spTree>
    <p:extLst>
      <p:ext uri="{BB962C8B-B14F-4D97-AF65-F5344CB8AC3E}">
        <p14:creationId xmlns:p14="http://schemas.microsoft.com/office/powerpoint/2010/main" val="14526399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CDF059-FA3E-6FF0-2F6C-C33CF5A15EE9}"/>
              </a:ext>
            </a:extLst>
          </p:cNvPr>
          <p:cNvSpPr>
            <a:spLocks noGrp="1"/>
          </p:cNvSpPr>
          <p:nvPr>
            <p:ph type="title" hasCustomPrompt="1"/>
          </p:nvPr>
        </p:nvSpPr>
        <p:spPr/>
        <p:txBody>
          <a:bodyPr/>
          <a:lstStyle/>
          <a:p>
            <a:r>
              <a:rPr lang="de-DE"/>
              <a:t>Weitere Icons</a:t>
            </a:r>
          </a:p>
        </p:txBody>
      </p:sp>
      <p:sp>
        <p:nvSpPr>
          <p:cNvPr id="3" name="Foliennummernplatzhalter 2">
            <a:extLst>
              <a:ext uri="{FF2B5EF4-FFF2-40B4-BE49-F238E27FC236}">
                <a16:creationId xmlns:a16="http://schemas.microsoft.com/office/drawing/2014/main" id="{BCC885E8-A838-3C81-C431-81EB4AF49FE9}"/>
              </a:ext>
            </a:extLst>
          </p:cNvPr>
          <p:cNvSpPr>
            <a:spLocks noGrp="1"/>
          </p:cNvSpPr>
          <p:nvPr>
            <p:ph type="sldNum" sz="quarter" idx="10"/>
          </p:nvPr>
        </p:nvSpPr>
        <p:spPr/>
        <p:txBody>
          <a:bodyPr/>
          <a:lstStyle/>
          <a:p>
            <a:fld id="{BB2F398C-CF87-4EBA-A79F-B9055E9B2140}" type="slidenum">
              <a:rPr lang="de-DE" smtClean="0"/>
              <a:t>‹#›</a:t>
            </a:fld>
            <a:endParaRPr lang="de-DE"/>
          </a:p>
        </p:txBody>
      </p:sp>
      <p:sp>
        <p:nvSpPr>
          <p:cNvPr id="4" name="Fußzeilenplatzhalter 3">
            <a:extLst>
              <a:ext uri="{FF2B5EF4-FFF2-40B4-BE49-F238E27FC236}">
                <a16:creationId xmlns:a16="http://schemas.microsoft.com/office/drawing/2014/main" id="{487B98C6-6EB4-24AD-A149-EDDC306A9E74}"/>
              </a:ext>
            </a:extLst>
          </p:cNvPr>
          <p:cNvSpPr>
            <a:spLocks noGrp="1"/>
          </p:cNvSpPr>
          <p:nvPr>
            <p:ph type="ftr" sz="quarter" idx="11"/>
          </p:nvPr>
        </p:nvSpPr>
        <p:spPr/>
        <p:txBody>
          <a:bodyPr/>
          <a:lstStyle/>
          <a:p>
            <a:endParaRPr lang="de-DE"/>
          </a:p>
        </p:txBody>
      </p:sp>
      <p:sp>
        <p:nvSpPr>
          <p:cNvPr id="5" name="Textfeld 4">
            <a:extLst>
              <a:ext uri="{FF2B5EF4-FFF2-40B4-BE49-F238E27FC236}">
                <a16:creationId xmlns:a16="http://schemas.microsoft.com/office/drawing/2014/main" id="{2C640E5A-5F45-1CB3-58D1-6DFF0E24C4D7}"/>
              </a:ext>
            </a:extLst>
          </p:cNvPr>
          <p:cNvSpPr txBox="1"/>
          <p:nvPr/>
        </p:nvSpPr>
        <p:spPr>
          <a:xfrm>
            <a:off x="845574" y="1828800"/>
            <a:ext cx="10500852" cy="369332"/>
          </a:xfrm>
          <a:prstGeom prst="rect">
            <a:avLst/>
          </a:prstGeom>
          <a:noFill/>
        </p:spPr>
        <p:txBody>
          <a:bodyPr wrap="square" rtlCol="0">
            <a:spAutoFit/>
          </a:bodyPr>
          <a:lstStyle/>
          <a:p>
            <a:r>
              <a:rPr lang="de-DE"/>
              <a:t>Auf dieser Folie könnt ihr Icons einfügen/sammeln, die ihr regelmäßig in euren Präsentationen verwendet </a:t>
            </a:r>
            <a:r>
              <a:rPr lang="de-DE">
                <a:sym typeface="Wingdings" pitchFamily="2" charset="2"/>
              </a:rPr>
              <a:t></a:t>
            </a:r>
            <a:endParaRPr lang="de-DE"/>
          </a:p>
        </p:txBody>
      </p:sp>
    </p:spTree>
    <p:extLst>
      <p:ext uri="{BB962C8B-B14F-4D97-AF65-F5344CB8AC3E}">
        <p14:creationId xmlns:p14="http://schemas.microsoft.com/office/powerpoint/2010/main" val="7509866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10" name="Foliennummernplatzhalter 5"/>
          <p:cNvSpPr txBox="1">
            <a:spLocks/>
          </p:cNvSpPr>
          <p:nvPr userDrawn="1"/>
        </p:nvSpPr>
        <p:spPr>
          <a:xfrm>
            <a:off x="9648395" y="6356351"/>
            <a:ext cx="1972144"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Textfeld 3"/>
          <p:cNvSpPr txBox="1"/>
          <p:nvPr userDrawn="1"/>
        </p:nvSpPr>
        <p:spPr>
          <a:xfrm>
            <a:off x="11620501" y="6563170"/>
            <a:ext cx="740132" cy="303457"/>
          </a:xfrm>
          <a:prstGeom prst="rect">
            <a:avLst/>
          </a:prstGeom>
        </p:spPr>
        <p:txBody>
          <a:bodyPr vert="horz" lIns="91440" tIns="45720" rIns="91440" bIns="45720" rtlCol="0" anchor="ctr"/>
          <a:lstStyle>
            <a:defPPr>
              <a:defRPr lang="de-DE"/>
            </a:defPPr>
            <a:lvl1pPr marR="0" lvl="0" indent="0" fontAlgn="auto">
              <a:lnSpc>
                <a:spcPct val="100000"/>
              </a:lnSpc>
              <a:spcBef>
                <a:spcPts val="0"/>
              </a:spcBef>
              <a:spcAft>
                <a:spcPts val="0"/>
              </a:spcAft>
              <a:buClrTx/>
              <a:buSzTx/>
              <a:buFontTx/>
              <a:buNone/>
              <a:tabLst/>
              <a:defRPr kumimoji="0" sz="1200" b="0" i="0" u="none" strike="noStrike" cap="none" spc="0" normalizeH="0" baseline="0">
                <a:ln>
                  <a:noFill/>
                </a:ln>
                <a:solidFill>
                  <a:schemeClr val="bg1">
                    <a:lumMod val="50000"/>
                  </a:schemeClr>
                </a:solidFill>
                <a:effectLst/>
                <a:uLnTx/>
                <a:uFillTx/>
              </a:defRPr>
            </a:lvl1pPr>
          </a:lstStyle>
          <a:p>
            <a:pPr lvl="0"/>
            <a:fld id="{27958BEA-3E20-403E-9A8D-063385FD64C9}" type="slidenum">
              <a:rPr lang="de-DE" sz="1400" b="1" smtClean="0">
                <a:solidFill>
                  <a:schemeClr val="bg1"/>
                </a:solidFill>
              </a:rPr>
              <a:pPr lvl="0"/>
              <a:t>‹#›</a:t>
            </a:fld>
            <a:endParaRPr lang="de-DE" sz="1200" b="1">
              <a:solidFill>
                <a:schemeClr val="bg1"/>
              </a:solidFill>
            </a:endParaRPr>
          </a:p>
        </p:txBody>
      </p:sp>
      <p:sp>
        <p:nvSpPr>
          <p:cNvPr id="6" name="Textplatzhalter 5"/>
          <p:cNvSpPr>
            <a:spLocks noGrp="1"/>
          </p:cNvSpPr>
          <p:nvPr>
            <p:ph type="body" sz="quarter" idx="10"/>
          </p:nvPr>
        </p:nvSpPr>
        <p:spPr>
          <a:xfrm>
            <a:off x="3695733" y="332657"/>
            <a:ext cx="8160179" cy="647923"/>
          </a:xfrm>
          <a:noFill/>
        </p:spPr>
        <p:txBody>
          <a:bodyPr>
            <a:normAutofit/>
          </a:bodyPr>
          <a:lstStyle>
            <a:lvl1pPr algn="ctr">
              <a:defRPr sz="3200">
                <a:solidFill>
                  <a:srgbClr val="193553"/>
                </a:solidFill>
                <a:latin typeface="+mn-lt"/>
              </a:defRPr>
            </a:lvl1pPr>
          </a:lstStyle>
          <a:p>
            <a:pPr lvl="0"/>
            <a:r>
              <a:rPr lang="de-DE"/>
              <a:t>Textmasterformat bearbeiten</a:t>
            </a:r>
          </a:p>
        </p:txBody>
      </p:sp>
      <p:sp>
        <p:nvSpPr>
          <p:cNvPr id="9" name="Textplatzhalter 8"/>
          <p:cNvSpPr>
            <a:spLocks noGrp="1"/>
          </p:cNvSpPr>
          <p:nvPr>
            <p:ph type="body" sz="quarter" idx="11"/>
          </p:nvPr>
        </p:nvSpPr>
        <p:spPr>
          <a:xfrm>
            <a:off x="527052" y="1773238"/>
            <a:ext cx="11093449" cy="4392612"/>
          </a:xfrm>
          <a:noFill/>
        </p:spPr>
        <p:txBody>
          <a:bodyPr>
            <a:normAutofit/>
          </a:bodyPr>
          <a:lstStyle>
            <a:lvl1pPr>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94490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3EE64C7C-3BFB-1CDB-98F1-79F6C023C060}"/>
              </a:ext>
            </a:extLst>
          </p:cNvPr>
          <p:cNvSpPr/>
          <p:nvPr/>
        </p:nvSpPr>
        <p:spPr>
          <a:xfrm>
            <a:off x="11234" y="1465831"/>
            <a:ext cx="12192000" cy="235574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2" name="Titel 1">
            <a:extLst>
              <a:ext uri="{FF2B5EF4-FFF2-40B4-BE49-F238E27FC236}">
                <a16:creationId xmlns:a16="http://schemas.microsoft.com/office/drawing/2014/main" id="{04A40239-E7E7-2392-4569-75923F68190A}"/>
              </a:ext>
            </a:extLst>
          </p:cNvPr>
          <p:cNvSpPr>
            <a:spLocks noGrp="1"/>
          </p:cNvSpPr>
          <p:nvPr>
            <p:ph type="title" hasCustomPrompt="1"/>
          </p:nvPr>
        </p:nvSpPr>
        <p:spPr>
          <a:xfrm>
            <a:off x="831849" y="1235366"/>
            <a:ext cx="10515600" cy="2852737"/>
          </a:xfrm>
        </p:spPr>
        <p:txBody>
          <a:bodyPr anchor="b"/>
          <a:lstStyle>
            <a:lvl1pPr>
              <a:defRPr sz="6000" b="1">
                <a:solidFill>
                  <a:schemeClr val="bg1"/>
                </a:solidFill>
              </a:defRPr>
            </a:lvl1pPr>
          </a:lstStyle>
          <a:p>
            <a:r>
              <a:rPr lang="de-DE"/>
              <a:t>Abschnittsüberschrift einfügen</a:t>
            </a:r>
          </a:p>
        </p:txBody>
      </p:sp>
      <p:sp>
        <p:nvSpPr>
          <p:cNvPr id="3" name="Textplatzhalter 2">
            <a:extLst>
              <a:ext uri="{FF2B5EF4-FFF2-40B4-BE49-F238E27FC236}">
                <a16:creationId xmlns:a16="http://schemas.microsoft.com/office/drawing/2014/main" id="{ECE36471-F1B2-7F10-5B2C-D6CA15EE2502}"/>
              </a:ext>
            </a:extLst>
          </p:cNvPr>
          <p:cNvSpPr>
            <a:spLocks noGrp="1"/>
          </p:cNvSpPr>
          <p:nvPr>
            <p:ph type="body" idx="1" hasCustomPrompt="1"/>
          </p:nvPr>
        </p:nvSpPr>
        <p:spPr>
          <a:xfrm>
            <a:off x="838200" y="4089597"/>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de-DE"/>
              <a:t>Untertitel bearbeiten</a:t>
            </a:r>
          </a:p>
        </p:txBody>
      </p:sp>
      <p:sp>
        <p:nvSpPr>
          <p:cNvPr id="5" name="Fußzeilenplatzhalter 4">
            <a:extLst>
              <a:ext uri="{FF2B5EF4-FFF2-40B4-BE49-F238E27FC236}">
                <a16:creationId xmlns:a16="http://schemas.microsoft.com/office/drawing/2014/main" id="{D70EC192-670A-413C-D60E-59D0D81E9182}"/>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6" name="Foliennummernplatzhalter 5">
            <a:extLst>
              <a:ext uri="{FF2B5EF4-FFF2-40B4-BE49-F238E27FC236}">
                <a16:creationId xmlns:a16="http://schemas.microsoft.com/office/drawing/2014/main" id="{BAB41B59-F3C4-166A-11AD-B5622141732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grpSp>
        <p:nvGrpSpPr>
          <p:cNvPr id="8" name="Gruppieren 7">
            <a:extLst>
              <a:ext uri="{FF2B5EF4-FFF2-40B4-BE49-F238E27FC236}">
                <a16:creationId xmlns:a16="http://schemas.microsoft.com/office/drawing/2014/main" id="{F2D0AE0D-4EA2-39F8-F665-3E655C73361F}"/>
              </a:ext>
            </a:extLst>
          </p:cNvPr>
          <p:cNvGrpSpPr/>
          <p:nvPr/>
        </p:nvGrpSpPr>
        <p:grpSpPr>
          <a:xfrm>
            <a:off x="428836" y="-20900"/>
            <a:ext cx="1417725" cy="1572305"/>
            <a:chOff x="258675" y="665"/>
            <a:chExt cx="1758044" cy="1873022"/>
          </a:xfrm>
        </p:grpSpPr>
        <p:sp>
          <p:nvSpPr>
            <p:cNvPr id="9" name="Rechteck 8">
              <a:extLst>
                <a:ext uri="{FF2B5EF4-FFF2-40B4-BE49-F238E27FC236}">
                  <a16:creationId xmlns:a16="http://schemas.microsoft.com/office/drawing/2014/main" id="{0ADB15FE-9195-8B41-63CA-A45F83328B2B}"/>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0" name="Oval 9">
              <a:extLst>
                <a:ext uri="{FF2B5EF4-FFF2-40B4-BE49-F238E27FC236}">
                  <a16:creationId xmlns:a16="http://schemas.microsoft.com/office/drawing/2014/main" id="{7B77ADDD-BE24-C4B0-CB3B-A4CA7212C6C5}"/>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Tree>
    <p:extLst>
      <p:ext uri="{BB962C8B-B14F-4D97-AF65-F5344CB8AC3E}">
        <p14:creationId xmlns:p14="http://schemas.microsoft.com/office/powerpoint/2010/main" val="2029502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Inhaltliche 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3CF46F-D2F4-E600-3E85-082EC4F3D823}"/>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2B6558A-E4D0-2FFE-0A0E-9AB52140CA35}"/>
              </a:ext>
            </a:extLst>
          </p:cNvPr>
          <p:cNvSpPr>
            <a:spLocks noGrp="1"/>
          </p:cNvSpPr>
          <p:nvPr>
            <p:ph idx="1"/>
          </p:nvPr>
        </p:nvSpPr>
        <p:spPr>
          <a:xfrm>
            <a:off x="556207" y="1627785"/>
            <a:ext cx="11079587" cy="4351339"/>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a:extLst>
              <a:ext uri="{FF2B5EF4-FFF2-40B4-BE49-F238E27FC236}">
                <a16:creationId xmlns:a16="http://schemas.microsoft.com/office/drawing/2014/main" id="{F9C99BFB-1C9A-D093-73F1-BABC0116B676}"/>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6" name="Foliennummernplatzhalter 5">
            <a:extLst>
              <a:ext uri="{FF2B5EF4-FFF2-40B4-BE49-F238E27FC236}">
                <a16:creationId xmlns:a16="http://schemas.microsoft.com/office/drawing/2014/main" id="{AC0EEB0A-DCC5-1D42-5FD5-25DDB32EF7D3}"/>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Tree>
    <p:extLst>
      <p:ext uri="{BB962C8B-B14F-4D97-AF65-F5344CB8AC3E}">
        <p14:creationId xmlns:p14="http://schemas.microsoft.com/office/powerpoint/2010/main" val="612053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Nur Titel ">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5A063D-CE90-1AD8-189B-ED056FBA608D}"/>
              </a:ext>
            </a:extLst>
          </p:cNvPr>
          <p:cNvSpPr>
            <a:spLocks noGrp="1"/>
          </p:cNvSpPr>
          <p:nvPr>
            <p:ph type="title"/>
          </p:nvPr>
        </p:nvSpPr>
        <p:spPr/>
        <p:txBody>
          <a:bodyPr/>
          <a:lstStyle/>
          <a:p>
            <a:r>
              <a:rPr lang="de-DE"/>
              <a:t>Mastertitelformat bearbeiten</a:t>
            </a:r>
          </a:p>
        </p:txBody>
      </p:sp>
      <p:sp>
        <p:nvSpPr>
          <p:cNvPr id="3" name="Fußzeilenplatzhalter 2">
            <a:extLst>
              <a:ext uri="{FF2B5EF4-FFF2-40B4-BE49-F238E27FC236}">
                <a16:creationId xmlns:a16="http://schemas.microsoft.com/office/drawing/2014/main" id="{6656CBCD-3284-520E-CB74-3FD8BE15F9A9}"/>
              </a:ext>
            </a:extLst>
          </p:cNvPr>
          <p:cNvSpPr>
            <a:spLocks noGrp="1"/>
          </p:cNvSpPr>
          <p:nvPr>
            <p:ph type="ftr" sz="quarter" idx="10"/>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4" name="Foliennummernplatzhalter 3">
            <a:extLst>
              <a:ext uri="{FF2B5EF4-FFF2-40B4-BE49-F238E27FC236}">
                <a16:creationId xmlns:a16="http://schemas.microsoft.com/office/drawing/2014/main" id="{791171CB-B33D-CD47-8D56-961BA71C918E}"/>
              </a:ext>
            </a:extLst>
          </p:cNvPr>
          <p:cNvSpPr>
            <a:spLocks noGrp="1"/>
          </p:cNvSpPr>
          <p:nvPr>
            <p:ph type="sldNum" sz="quarter" idx="11"/>
          </p:nvPr>
        </p:nvSpPr>
        <p:spPr>
          <a:xfrm>
            <a:off x="8884540" y="6428030"/>
            <a:ext cx="2743200" cy="365125"/>
          </a:xfrm>
          <a:prstGeom prst="rect">
            <a:avLst/>
          </a:prstGeom>
        </p:spPr>
        <p:txBody>
          <a:bodyPr/>
          <a:lstStyle/>
          <a:p>
            <a:fld id="{BB2F398C-CF87-4EBA-A79F-B9055E9B2140}" type="slidenum">
              <a:rPr lang="de-DE" smtClean="0"/>
              <a:t>‹#›</a:t>
            </a:fld>
            <a:endParaRPr lang="de-DE"/>
          </a:p>
        </p:txBody>
      </p:sp>
    </p:spTree>
    <p:extLst>
      <p:ext uri="{BB962C8B-B14F-4D97-AF65-F5344CB8AC3E}">
        <p14:creationId xmlns:p14="http://schemas.microsoft.com/office/powerpoint/2010/main" val="3846911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ere Folie">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AC84634-672C-9924-91FE-5A43D46952F8}"/>
              </a:ext>
            </a:extLst>
          </p:cNvPr>
          <p:cNvSpPr>
            <a:spLocks noGrp="1"/>
          </p:cNvSpPr>
          <p:nvPr>
            <p:ph type="ftr" sz="quarter" idx="11"/>
          </p:nvPr>
        </p:nvSpPr>
        <p:spPr/>
        <p:txBody>
          <a:bodyPr/>
          <a:lstStyle>
            <a:lvl1pPr>
              <a:defRPr sz="1400"/>
            </a:lvl1p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7" name="Foliennummernplatzhalter 6">
            <a:extLst>
              <a:ext uri="{FF2B5EF4-FFF2-40B4-BE49-F238E27FC236}">
                <a16:creationId xmlns:a16="http://schemas.microsoft.com/office/drawing/2014/main" id="{C2F95A6C-316B-1767-554C-5047804D8033}"/>
              </a:ext>
            </a:extLst>
          </p:cNvPr>
          <p:cNvSpPr>
            <a:spLocks noGrp="1"/>
          </p:cNvSpPr>
          <p:nvPr>
            <p:ph type="sldNum" sz="quarter" idx="12"/>
          </p:nvPr>
        </p:nvSpPr>
        <p:spPr>
          <a:xfrm>
            <a:off x="8884540" y="6428030"/>
            <a:ext cx="2743200" cy="365125"/>
          </a:xfrm>
          <a:prstGeom prst="rect">
            <a:avLst/>
          </a:prstGeom>
        </p:spPr>
        <p:txBody>
          <a:bodyPr/>
          <a:lstStyle>
            <a:lvl1pPr>
              <a:defRPr sz="1400"/>
            </a:lvl1pPr>
          </a:lstStyle>
          <a:p>
            <a:fld id="{BB2F398C-CF87-4EBA-A79F-B9055E9B2140}" type="slidenum">
              <a:rPr lang="de-DE" smtClean="0"/>
              <a:t>‹#›</a:t>
            </a:fld>
            <a:endParaRPr lang="de-DE"/>
          </a:p>
        </p:txBody>
      </p:sp>
    </p:spTree>
    <p:extLst>
      <p:ext uri="{BB962C8B-B14F-4D97-AF65-F5344CB8AC3E}">
        <p14:creationId xmlns:p14="http://schemas.microsoft.com/office/powerpoint/2010/main" val="2205775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efinitio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6D0161-03E4-0E25-B2DC-35F19312EB37}"/>
              </a:ext>
            </a:extLst>
          </p:cNvPr>
          <p:cNvSpPr>
            <a:spLocks noGrp="1"/>
          </p:cNvSpPr>
          <p:nvPr>
            <p:ph type="title" hasCustomPrompt="1"/>
          </p:nvPr>
        </p:nvSpPr>
        <p:spPr>
          <a:xfrm>
            <a:off x="2078987" y="117961"/>
            <a:ext cx="8548289" cy="1325563"/>
          </a:xfrm>
        </p:spPr>
        <p:txBody>
          <a:bodyPr/>
          <a:lstStyle/>
          <a:p>
            <a:r>
              <a:rPr lang="de-DE"/>
              <a:t>Titel einfügen</a:t>
            </a:r>
          </a:p>
        </p:txBody>
      </p:sp>
      <p:sp>
        <p:nvSpPr>
          <p:cNvPr id="6" name="Fußzeilenplatzhalter 5">
            <a:extLst>
              <a:ext uri="{FF2B5EF4-FFF2-40B4-BE49-F238E27FC236}">
                <a16:creationId xmlns:a16="http://schemas.microsoft.com/office/drawing/2014/main" id="{23870D66-6830-A0A5-00E9-D9455616CFAF}"/>
              </a:ext>
            </a:extLst>
          </p:cNvPr>
          <p:cNvSpPr>
            <a:spLocks noGrp="1"/>
          </p:cNvSpPr>
          <p:nvPr>
            <p:ph type="ftr" sz="quarter" idx="11"/>
          </p:nvPr>
        </p:nvSpPr>
        <p:spPr/>
        <p:txBody>
          <a:bodyPr/>
          <a:lstStyle/>
          <a:p>
            <a:r>
              <a:rPr lang="en-US" err="1"/>
              <a:t>SoSe</a:t>
            </a:r>
            <a:r>
              <a:rPr lang="en-US"/>
              <a:t> 2025 | </a:t>
            </a:r>
            <a:r>
              <a:rPr lang="en-US" err="1"/>
              <a:t>Einführung</a:t>
            </a:r>
            <a:r>
              <a:rPr lang="en-US"/>
              <a:t> in die </a:t>
            </a:r>
            <a:r>
              <a:rPr lang="en-US" err="1"/>
              <a:t>Schulpädagogik</a:t>
            </a:r>
            <a:r>
              <a:rPr lang="en-US"/>
              <a:t>, Gruppe 13 | </a:t>
            </a:r>
            <a:r>
              <a:rPr kumimoji="0" lang="en-US" sz="1400" b="0" i="0" u="none" strike="noStrike" kern="1200" cap="none" spc="0" normalizeH="0" baseline="0" noProof="0" err="1">
                <a:ln>
                  <a:noFill/>
                </a:ln>
                <a:effectLst/>
                <a:uLnTx/>
                <a:uFillTx/>
                <a:latin typeface="Calibri" panose="020F0502020204030204"/>
                <a:ea typeface="+mn-ea"/>
                <a:cs typeface="+mn-cs"/>
              </a:rPr>
              <a:t>Vertretung</a:t>
            </a:r>
            <a:r>
              <a:rPr kumimoji="0" lang="en-US" sz="1400" b="0" i="0" u="none" strike="noStrike" kern="1200" cap="none" spc="0" normalizeH="0" baseline="0" noProof="0">
                <a:ln>
                  <a:noFill/>
                </a:ln>
                <a:effectLst/>
                <a:uLnTx/>
                <a:uFillTx/>
                <a:latin typeface="Calibri" panose="020F0502020204030204"/>
                <a:ea typeface="+mn-ea"/>
                <a:cs typeface="+mn-cs"/>
              </a:rPr>
              <a:t>: Nina Mulaimovic</a:t>
            </a:r>
            <a:endParaRPr lang="de-DE"/>
          </a:p>
        </p:txBody>
      </p:sp>
      <p:sp>
        <p:nvSpPr>
          <p:cNvPr id="7" name="Foliennummernplatzhalter 6">
            <a:extLst>
              <a:ext uri="{FF2B5EF4-FFF2-40B4-BE49-F238E27FC236}">
                <a16:creationId xmlns:a16="http://schemas.microsoft.com/office/drawing/2014/main" id="{9D7F4C8D-DFAA-9383-393C-2AD445BE44B4}"/>
              </a:ext>
            </a:extLst>
          </p:cNvPr>
          <p:cNvSpPr>
            <a:spLocks noGrp="1"/>
          </p:cNvSpPr>
          <p:nvPr>
            <p:ph type="sldNum" sz="quarter" idx="12"/>
          </p:nvPr>
        </p:nvSpPr>
        <p:spPr>
          <a:xfrm>
            <a:off x="8884540" y="6428030"/>
            <a:ext cx="2743200" cy="365125"/>
          </a:xfrm>
          <a:prstGeom prst="rect">
            <a:avLst/>
          </a:prstGeom>
        </p:spPr>
        <p:txBody>
          <a:bodyPr/>
          <a:lstStyle/>
          <a:p>
            <a:fld id="{BB2F398C-CF87-4EBA-A79F-B9055E9B2140}" type="slidenum">
              <a:rPr lang="de-DE" smtClean="0"/>
              <a:t>‹#›</a:t>
            </a:fld>
            <a:endParaRPr lang="de-DE"/>
          </a:p>
        </p:txBody>
      </p:sp>
      <p:sp>
        <p:nvSpPr>
          <p:cNvPr id="8" name="Rechteck 7">
            <a:extLst>
              <a:ext uri="{FF2B5EF4-FFF2-40B4-BE49-F238E27FC236}">
                <a16:creationId xmlns:a16="http://schemas.microsoft.com/office/drawing/2014/main" id="{6E30B034-994C-4B46-11A6-B00FBFAB58B2}"/>
              </a:ext>
            </a:extLst>
          </p:cNvPr>
          <p:cNvSpPr/>
          <p:nvPr/>
        </p:nvSpPr>
        <p:spPr>
          <a:xfrm>
            <a:off x="1421285" y="2578493"/>
            <a:ext cx="9205993" cy="286718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pic>
        <p:nvPicPr>
          <p:cNvPr id="13" name="Grafik 12" descr="Eine Glühlampe">
            <a:extLst>
              <a:ext uri="{FF2B5EF4-FFF2-40B4-BE49-F238E27FC236}">
                <a16:creationId xmlns:a16="http://schemas.microsoft.com/office/drawing/2014/main" id="{4133BA61-6D5B-8480-2F1E-BA05D8A0C6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84096" y="3241929"/>
            <a:ext cx="2867187" cy="2867187"/>
          </a:xfrm>
          <a:prstGeom prst="rect">
            <a:avLst/>
          </a:prstGeom>
        </p:spPr>
      </p:pic>
      <p:sp>
        <p:nvSpPr>
          <p:cNvPr id="15" name="Textplatzhalter 14">
            <a:extLst>
              <a:ext uri="{FF2B5EF4-FFF2-40B4-BE49-F238E27FC236}">
                <a16:creationId xmlns:a16="http://schemas.microsoft.com/office/drawing/2014/main" id="{894B7DB9-EA03-EDEE-327C-C2CE855905BC}"/>
              </a:ext>
            </a:extLst>
          </p:cNvPr>
          <p:cNvSpPr>
            <a:spLocks noGrp="1"/>
          </p:cNvSpPr>
          <p:nvPr>
            <p:ph type="body" sz="quarter" idx="13"/>
          </p:nvPr>
        </p:nvSpPr>
        <p:spPr>
          <a:xfrm>
            <a:off x="1720850" y="2851150"/>
            <a:ext cx="8561388" cy="220503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3" name="Textplatzhalter 11">
            <a:extLst>
              <a:ext uri="{FF2B5EF4-FFF2-40B4-BE49-F238E27FC236}">
                <a16:creationId xmlns:a16="http://schemas.microsoft.com/office/drawing/2014/main" id="{7DD64F52-C790-268D-EAE8-363DC0EFF94D}"/>
              </a:ext>
            </a:extLst>
          </p:cNvPr>
          <p:cNvSpPr>
            <a:spLocks noGrp="1"/>
          </p:cNvSpPr>
          <p:nvPr>
            <p:ph type="body" sz="quarter" idx="14" hasCustomPrompt="1"/>
          </p:nvPr>
        </p:nvSpPr>
        <p:spPr>
          <a:xfrm>
            <a:off x="1720850" y="2019497"/>
            <a:ext cx="4092809" cy="463550"/>
          </a:xfrm>
        </p:spPr>
        <p:txBody>
          <a:bodyPr anchor="ctr"/>
          <a:lstStyle>
            <a:lvl1pPr marL="0" indent="0" algn="l">
              <a:buNone/>
              <a:defRPr b="1">
                <a:latin typeface="+mn-lt"/>
              </a:defRPr>
            </a:lvl1pPr>
          </a:lstStyle>
          <a:p>
            <a:pPr lvl="0"/>
            <a:r>
              <a:rPr lang="de-DE"/>
              <a:t>TITEL DEFINITION</a:t>
            </a:r>
          </a:p>
        </p:txBody>
      </p:sp>
    </p:spTree>
    <p:extLst>
      <p:ext uri="{BB962C8B-B14F-4D97-AF65-F5344CB8AC3E}">
        <p14:creationId xmlns:p14="http://schemas.microsoft.com/office/powerpoint/2010/main" val="185987055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FA0861A2-91BD-6016-D5C9-6D25F2BC0387}"/>
              </a:ext>
            </a:extLst>
          </p:cNvPr>
          <p:cNvSpPr/>
          <p:nvPr/>
        </p:nvSpPr>
        <p:spPr>
          <a:xfrm>
            <a:off x="0" y="6346197"/>
            <a:ext cx="12192000" cy="51815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3" name="Textplatzhalter 2">
            <a:extLst>
              <a:ext uri="{FF2B5EF4-FFF2-40B4-BE49-F238E27FC236}">
                <a16:creationId xmlns:a16="http://schemas.microsoft.com/office/drawing/2014/main" id="{97179C94-3123-8265-FE86-0524FAB0D934}"/>
              </a:ext>
            </a:extLst>
          </p:cNvPr>
          <p:cNvSpPr>
            <a:spLocks noGrp="1"/>
          </p:cNvSpPr>
          <p:nvPr>
            <p:ph type="body" idx="1"/>
          </p:nvPr>
        </p:nvSpPr>
        <p:spPr>
          <a:xfrm>
            <a:off x="573711" y="1705277"/>
            <a:ext cx="11079587" cy="4351339"/>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Rechteck 6">
            <a:extLst>
              <a:ext uri="{FF2B5EF4-FFF2-40B4-BE49-F238E27FC236}">
                <a16:creationId xmlns:a16="http://schemas.microsoft.com/office/drawing/2014/main" id="{C3FF7B64-FD43-137D-15D6-7FD133196B42}"/>
              </a:ext>
            </a:extLst>
          </p:cNvPr>
          <p:cNvSpPr/>
          <p:nvPr/>
        </p:nvSpPr>
        <p:spPr>
          <a:xfrm>
            <a:off x="0" y="1"/>
            <a:ext cx="12192000" cy="146957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nvGrpSpPr>
          <p:cNvPr id="12" name="Gruppieren 11">
            <a:extLst>
              <a:ext uri="{FF2B5EF4-FFF2-40B4-BE49-F238E27FC236}">
                <a16:creationId xmlns:a16="http://schemas.microsoft.com/office/drawing/2014/main" id="{58E998EF-A4AE-9F92-FA49-AA2CD8AF20B6}"/>
              </a:ext>
            </a:extLst>
          </p:cNvPr>
          <p:cNvGrpSpPr/>
          <p:nvPr/>
        </p:nvGrpSpPr>
        <p:grpSpPr>
          <a:xfrm>
            <a:off x="428836" y="-20900"/>
            <a:ext cx="1417725" cy="1572305"/>
            <a:chOff x="258675" y="665"/>
            <a:chExt cx="1758044" cy="1873022"/>
          </a:xfrm>
        </p:grpSpPr>
        <p:sp>
          <p:nvSpPr>
            <p:cNvPr id="9" name="Rechteck 8">
              <a:extLst>
                <a:ext uri="{FF2B5EF4-FFF2-40B4-BE49-F238E27FC236}">
                  <a16:creationId xmlns:a16="http://schemas.microsoft.com/office/drawing/2014/main" id="{2A10243E-D3AF-DE38-285A-C5A6E209E80A}"/>
                </a:ext>
              </a:extLst>
            </p:cNvPr>
            <p:cNvSpPr/>
            <p:nvPr/>
          </p:nvSpPr>
          <p:spPr>
            <a:xfrm>
              <a:off x="258675" y="665"/>
              <a:ext cx="1758044" cy="11382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sp>
          <p:nvSpPr>
            <p:cNvPr id="10" name="Oval 9">
              <a:extLst>
                <a:ext uri="{FF2B5EF4-FFF2-40B4-BE49-F238E27FC236}">
                  <a16:creationId xmlns:a16="http://schemas.microsoft.com/office/drawing/2014/main" id="{43176C1E-14EC-A4BE-25B1-6E290406BF48}"/>
                </a:ext>
              </a:extLst>
            </p:cNvPr>
            <p:cNvSpPr/>
            <p:nvPr/>
          </p:nvSpPr>
          <p:spPr>
            <a:xfrm>
              <a:off x="258675" y="404116"/>
              <a:ext cx="1758044" cy="146957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351"/>
            </a:p>
          </p:txBody>
        </p:sp>
      </p:grpSp>
      <p:sp>
        <p:nvSpPr>
          <p:cNvPr id="2" name="Titelplatzhalter 1">
            <a:extLst>
              <a:ext uri="{FF2B5EF4-FFF2-40B4-BE49-F238E27FC236}">
                <a16:creationId xmlns:a16="http://schemas.microsoft.com/office/drawing/2014/main" id="{624FCCCA-2B17-7BAD-D3C6-CE11BAE38ED2}"/>
              </a:ext>
            </a:extLst>
          </p:cNvPr>
          <p:cNvSpPr>
            <a:spLocks noGrp="1"/>
          </p:cNvSpPr>
          <p:nvPr>
            <p:ph type="title"/>
          </p:nvPr>
        </p:nvSpPr>
        <p:spPr>
          <a:xfrm>
            <a:off x="2105236" y="72002"/>
            <a:ext cx="8480107" cy="1325563"/>
          </a:xfrm>
          <a:prstGeom prst="rect">
            <a:avLst/>
          </a:prstGeom>
        </p:spPr>
        <p:txBody>
          <a:bodyPr vert="horz" lIns="91440" tIns="45720" rIns="91440" bIns="45720" rtlCol="0" anchor="ctr">
            <a:normAutofit/>
          </a:bodyPr>
          <a:lstStyle/>
          <a:p>
            <a:r>
              <a:rPr lang="de-DE"/>
              <a:t>Mastertitelformat bearbeiten</a:t>
            </a:r>
          </a:p>
        </p:txBody>
      </p:sp>
      <p:sp>
        <p:nvSpPr>
          <p:cNvPr id="14" name="Foliennummernplatzhalter 13">
            <a:extLst>
              <a:ext uri="{FF2B5EF4-FFF2-40B4-BE49-F238E27FC236}">
                <a16:creationId xmlns:a16="http://schemas.microsoft.com/office/drawing/2014/main" id="{9201A0AE-4F8E-6BE0-016B-CE70953AB482}"/>
              </a:ext>
            </a:extLst>
          </p:cNvPr>
          <p:cNvSpPr>
            <a:spLocks noGrp="1"/>
          </p:cNvSpPr>
          <p:nvPr>
            <p:ph type="sldNum" sz="quarter" idx="4"/>
          </p:nvPr>
        </p:nvSpPr>
        <p:spPr>
          <a:xfrm>
            <a:off x="8910096" y="6435621"/>
            <a:ext cx="2743200" cy="365125"/>
          </a:xfrm>
          <a:prstGeom prst="rect">
            <a:avLst/>
          </a:prstGeom>
        </p:spPr>
        <p:txBody>
          <a:bodyPr vert="horz" lIns="91440" tIns="45720" rIns="91440" bIns="45720" rtlCol="0" anchor="ctr"/>
          <a:lstStyle>
            <a:lvl1pPr algn="r">
              <a:defRPr sz="1400">
                <a:solidFill>
                  <a:schemeClr val="tx2"/>
                </a:solidFill>
              </a:defRPr>
            </a:lvl1pPr>
          </a:lstStyle>
          <a:p>
            <a:fld id="{BB2F398C-CF87-4EBA-A79F-B9055E9B2140}" type="slidenum">
              <a:rPr lang="de-DE" smtClean="0"/>
              <a:t>‹#›</a:t>
            </a:fld>
            <a:endParaRPr lang="de-DE"/>
          </a:p>
        </p:txBody>
      </p:sp>
      <p:sp>
        <p:nvSpPr>
          <p:cNvPr id="5" name="Fußzeilenplatzhalter 4">
            <a:extLst>
              <a:ext uri="{FF2B5EF4-FFF2-40B4-BE49-F238E27FC236}">
                <a16:creationId xmlns:a16="http://schemas.microsoft.com/office/drawing/2014/main" id="{5BAFA588-33DB-91CA-B850-E465E21F9F92}"/>
              </a:ext>
            </a:extLst>
          </p:cNvPr>
          <p:cNvSpPr>
            <a:spLocks noGrp="1"/>
          </p:cNvSpPr>
          <p:nvPr>
            <p:ph type="ftr" sz="quarter" idx="3"/>
          </p:nvPr>
        </p:nvSpPr>
        <p:spPr>
          <a:xfrm>
            <a:off x="538703" y="6428030"/>
            <a:ext cx="10877979" cy="377487"/>
          </a:xfrm>
          <a:prstGeom prst="rect">
            <a:avLst/>
          </a:prstGeom>
        </p:spPr>
        <p:txBody>
          <a:bodyPr vert="horz" lIns="91440" tIns="45720" rIns="91440" bIns="45720" rtlCol="0" anchor="ctr"/>
          <a:lstStyle>
            <a:lvl1pPr algn="l">
              <a:defRPr sz="1400">
                <a:solidFill>
                  <a:schemeClr val="tx2"/>
                </a:solidFill>
              </a:defRPr>
            </a:lvl1pPr>
          </a:lstStyle>
          <a:p>
            <a:pPr lvl="0">
              <a:defRPr/>
            </a:pPr>
            <a:r>
              <a:rPr lang="en-US" sz="1400" err="1"/>
              <a:t>SoSe</a:t>
            </a:r>
            <a:r>
              <a:rPr lang="en-US" sz="1400"/>
              <a:t> 2025 | </a:t>
            </a:r>
            <a:r>
              <a:rPr lang="en-US" sz="1400" err="1"/>
              <a:t>Unterrichtsgespräche</a:t>
            </a:r>
            <a:r>
              <a:rPr lang="en-US" sz="1400"/>
              <a:t> </a:t>
            </a:r>
            <a:r>
              <a:rPr lang="en-US" sz="1400" err="1"/>
              <a:t>erfolgreich</a:t>
            </a:r>
            <a:r>
              <a:rPr lang="en-US" sz="1400"/>
              <a:t> </a:t>
            </a:r>
            <a:r>
              <a:rPr lang="en-US" sz="1400" err="1"/>
              <a:t>führen</a:t>
            </a:r>
            <a:r>
              <a:rPr lang="en-US" sz="1400"/>
              <a:t>| Dirk Richter &amp; Justin Bärwaldt</a:t>
            </a:r>
            <a:endParaRPr lang="de-DE" sz="1400"/>
          </a:p>
        </p:txBody>
      </p:sp>
    </p:spTree>
    <p:extLst>
      <p:ext uri="{BB962C8B-B14F-4D97-AF65-F5344CB8AC3E}">
        <p14:creationId xmlns:p14="http://schemas.microsoft.com/office/powerpoint/2010/main" val="6148996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7.svg"/><Relationship Id="rId13" Type="http://schemas.openxmlformats.org/officeDocument/2006/relationships/image" Target="../media/image168.png"/><Relationship Id="rId18" Type="http://schemas.openxmlformats.org/officeDocument/2006/relationships/image" Target="../media/image173.svg"/><Relationship Id="rId3" Type="http://schemas.openxmlformats.org/officeDocument/2006/relationships/diagramLayout" Target="../diagrams/layout2.xml"/><Relationship Id="rId7" Type="http://schemas.openxmlformats.org/officeDocument/2006/relationships/image" Target="../media/image16.png"/><Relationship Id="rId12" Type="http://schemas.openxmlformats.org/officeDocument/2006/relationships/image" Target="../media/image167.svg"/><Relationship Id="rId17" Type="http://schemas.openxmlformats.org/officeDocument/2006/relationships/image" Target="../media/image172.png"/><Relationship Id="rId2" Type="http://schemas.openxmlformats.org/officeDocument/2006/relationships/diagramData" Target="../diagrams/data2.xml"/><Relationship Id="rId16" Type="http://schemas.openxmlformats.org/officeDocument/2006/relationships/image" Target="../media/image171.svg"/><Relationship Id="rId20" Type="http://schemas.openxmlformats.org/officeDocument/2006/relationships/image" Target="../media/image175.svg"/><Relationship Id="rId1" Type="http://schemas.openxmlformats.org/officeDocument/2006/relationships/slideLayout" Target="../slideLayouts/slideLayout6.xml"/><Relationship Id="rId6" Type="http://schemas.microsoft.com/office/2007/relationships/diagramDrawing" Target="../diagrams/drawing2.xml"/><Relationship Id="rId11" Type="http://schemas.openxmlformats.org/officeDocument/2006/relationships/image" Target="../media/image166.png"/><Relationship Id="rId5" Type="http://schemas.openxmlformats.org/officeDocument/2006/relationships/diagramColors" Target="../diagrams/colors2.xml"/><Relationship Id="rId15" Type="http://schemas.openxmlformats.org/officeDocument/2006/relationships/image" Target="../media/image170.png"/><Relationship Id="rId10" Type="http://schemas.openxmlformats.org/officeDocument/2006/relationships/image" Target="../media/image165.svg"/><Relationship Id="rId19" Type="http://schemas.openxmlformats.org/officeDocument/2006/relationships/image" Target="../media/image174.png"/><Relationship Id="rId4" Type="http://schemas.openxmlformats.org/officeDocument/2006/relationships/diagramQuickStyle" Target="../diagrams/quickStyle2.xml"/><Relationship Id="rId9" Type="http://schemas.openxmlformats.org/officeDocument/2006/relationships/image" Target="../media/image164.png"/><Relationship Id="rId14" Type="http://schemas.openxmlformats.org/officeDocument/2006/relationships/image" Target="../media/image169.svg"/></Relationships>
</file>

<file path=ppt/slides/_rels/slide11.xml.rels><?xml version="1.0" encoding="UTF-8" standalone="yes"?>
<Relationships xmlns="http://schemas.openxmlformats.org/package/2006/relationships"><Relationship Id="rId8" Type="http://schemas.openxmlformats.org/officeDocument/2006/relationships/image" Target="../media/image171.svg"/><Relationship Id="rId3" Type="http://schemas.openxmlformats.org/officeDocument/2006/relationships/diagramLayout" Target="../diagrams/layout3.xml"/><Relationship Id="rId7" Type="http://schemas.openxmlformats.org/officeDocument/2006/relationships/image" Target="../media/image170.png"/><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8" Type="http://schemas.openxmlformats.org/officeDocument/2006/relationships/image" Target="../media/image169.svg"/><Relationship Id="rId3" Type="http://schemas.openxmlformats.org/officeDocument/2006/relationships/diagramLayout" Target="../diagrams/layout5.xml"/><Relationship Id="rId7" Type="http://schemas.openxmlformats.org/officeDocument/2006/relationships/image" Target="../media/image168.png"/><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8" Type="http://schemas.openxmlformats.org/officeDocument/2006/relationships/image" Target="../media/image167.svg"/><Relationship Id="rId3" Type="http://schemas.openxmlformats.org/officeDocument/2006/relationships/diagramLayout" Target="../diagrams/layout6.xml"/><Relationship Id="rId7" Type="http://schemas.openxmlformats.org/officeDocument/2006/relationships/image" Target="../media/image166.png"/><Relationship Id="rId2" Type="http://schemas.openxmlformats.org/officeDocument/2006/relationships/diagramData" Target="../diagrams/data6.xml"/><Relationship Id="rId1" Type="http://schemas.openxmlformats.org/officeDocument/2006/relationships/slideLayout" Target="../slideLayouts/slideLayout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5.xml.rels><?xml version="1.0" encoding="UTF-8" standalone="yes"?>
<Relationships xmlns="http://schemas.openxmlformats.org/package/2006/relationships"><Relationship Id="rId8" Type="http://schemas.openxmlformats.org/officeDocument/2006/relationships/image" Target="../media/image165.svg"/><Relationship Id="rId3" Type="http://schemas.openxmlformats.org/officeDocument/2006/relationships/diagramLayout" Target="../diagrams/layout7.xml"/><Relationship Id="rId7" Type="http://schemas.openxmlformats.org/officeDocument/2006/relationships/image" Target="../media/image164.png"/><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6.xml.rels><?xml version="1.0" encoding="UTF-8" standalone="yes"?>
<Relationships xmlns="http://schemas.openxmlformats.org/package/2006/relationships"><Relationship Id="rId8" Type="http://schemas.openxmlformats.org/officeDocument/2006/relationships/image" Target="../media/image175.svg"/><Relationship Id="rId3" Type="http://schemas.openxmlformats.org/officeDocument/2006/relationships/diagramLayout" Target="../diagrams/layout8.xml"/><Relationship Id="rId7" Type="http://schemas.openxmlformats.org/officeDocument/2006/relationships/image" Target="../media/image174.png"/><Relationship Id="rId2" Type="http://schemas.openxmlformats.org/officeDocument/2006/relationships/diagramData" Target="../diagrams/data8.xml"/><Relationship Id="rId1" Type="http://schemas.openxmlformats.org/officeDocument/2006/relationships/slideLayout" Target="../slideLayouts/slideLayout6.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7.xml.rels><?xml version="1.0" encoding="UTF-8" standalone="yes"?>
<Relationships xmlns="http://schemas.openxmlformats.org/package/2006/relationships"><Relationship Id="rId8" Type="http://schemas.openxmlformats.org/officeDocument/2006/relationships/image" Target="../media/image157.svg"/><Relationship Id="rId3" Type="http://schemas.openxmlformats.org/officeDocument/2006/relationships/diagramLayout" Target="../diagrams/layout9.xml"/><Relationship Id="rId7" Type="http://schemas.openxmlformats.org/officeDocument/2006/relationships/image" Target="../media/image16.png"/><Relationship Id="rId2" Type="http://schemas.openxmlformats.org/officeDocument/2006/relationships/diagramData" Target="../diagrams/data9.xml"/><Relationship Id="rId1" Type="http://schemas.openxmlformats.org/officeDocument/2006/relationships/slideLayout" Target="../slideLayouts/slideLayout6.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8.xml.rels><?xml version="1.0" encoding="UTF-8" standalone="yes"?>
<Relationships xmlns="http://schemas.openxmlformats.org/package/2006/relationships"><Relationship Id="rId8" Type="http://schemas.openxmlformats.org/officeDocument/2006/relationships/image" Target="../media/image172.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 Id="rId9" Type="http://schemas.openxmlformats.org/officeDocument/2006/relationships/image" Target="../media/image173.svg"/></Relationships>
</file>

<file path=ppt/slides/_rels/slide19.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177.svg"/></Relationships>
</file>

<file path=ppt/slides/_rels/slide2.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56.svg"/><Relationship Id="rId5" Type="http://schemas.openxmlformats.org/officeDocument/2006/relationships/image" Target="../media/image155.png"/><Relationship Id="rId4" Type="http://schemas.openxmlformats.org/officeDocument/2006/relationships/image" Target="../media/image154.svg"/></Relationships>
</file>

<file path=ppt/slides/_rels/slide20.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77.svg"/></Relationships>
</file>

<file path=ppt/slides/_rels/slide21.xml.rels><?xml version="1.0" encoding="UTF-8" standalone="yes"?>
<Relationships xmlns="http://schemas.openxmlformats.org/package/2006/relationships"><Relationship Id="rId3" Type="http://schemas.openxmlformats.org/officeDocument/2006/relationships/image" Target="../media/image179.svg"/><Relationship Id="rId2" Type="http://schemas.openxmlformats.org/officeDocument/2006/relationships/image" Target="../media/image17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13.xml"/><Relationship Id="rId1" Type="http://schemas.openxmlformats.org/officeDocument/2006/relationships/slideLayout" Target="../slideLayouts/slideLayout43.xml"/><Relationship Id="rId5" Type="http://schemas.openxmlformats.org/officeDocument/2006/relationships/image" Target="../media/image182.svg"/><Relationship Id="rId4" Type="http://schemas.openxmlformats.org/officeDocument/2006/relationships/image" Target="../media/image181.png"/></Relationships>
</file>

<file path=ppt/slides/_rels/slide23.xml.rels><?xml version="1.0" encoding="UTF-8" standalone="yes"?>
<Relationships xmlns="http://schemas.openxmlformats.org/package/2006/relationships"><Relationship Id="rId8" Type="http://schemas.openxmlformats.org/officeDocument/2006/relationships/image" Target="../media/image184.svg"/><Relationship Id="rId3" Type="http://schemas.openxmlformats.org/officeDocument/2006/relationships/image" Target="../media/image159.png"/><Relationship Id="rId7" Type="http://schemas.openxmlformats.org/officeDocument/2006/relationships/image" Target="../media/image183.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microsoft.com/office/2007/relationships/hdphoto" Target="../media/hdphoto2.wdp"/><Relationship Id="rId5" Type="http://schemas.openxmlformats.org/officeDocument/2006/relationships/image" Target="../media/image161.png"/><Relationship Id="rId4" Type="http://schemas.openxmlformats.org/officeDocument/2006/relationships/image" Target="../media/image160.svg"/></Relationships>
</file>

<file path=ppt/slides/_rels/slide24.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186.svg"/></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177.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177.sv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58.svg"/><Relationship Id="rId5" Type="http://schemas.openxmlformats.org/officeDocument/2006/relationships/image" Target="../media/image8.png"/><Relationship Id="rId4" Type="http://schemas.openxmlformats.org/officeDocument/2006/relationships/image" Target="../media/image157.svg"/></Relationships>
</file>

<file path=ppt/slides/_rels/slide30.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notesSlide" Target="../notesSlides/notesSlide21.xml"/><Relationship Id="rId1" Type="http://schemas.openxmlformats.org/officeDocument/2006/relationships/slideLayout" Target="../slideLayouts/slideLayout43.xml"/><Relationship Id="rId6" Type="http://schemas.openxmlformats.org/officeDocument/2006/relationships/image" Target="../media/image189.svg"/><Relationship Id="rId5" Type="http://schemas.openxmlformats.org/officeDocument/2006/relationships/image" Target="../media/image188.png"/><Relationship Id="rId4" Type="http://schemas.openxmlformats.org/officeDocument/2006/relationships/hyperlink" Target="https://www.pexels.com/de/foto/becher-getrank-kaffee-koffein-171346/"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184.svg"/><Relationship Id="rId3" Type="http://schemas.openxmlformats.org/officeDocument/2006/relationships/image" Target="../media/image159.png"/><Relationship Id="rId7" Type="http://schemas.openxmlformats.org/officeDocument/2006/relationships/image" Target="../media/image183.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microsoft.com/office/2007/relationships/hdphoto" Target="../media/hdphoto2.wdp"/><Relationship Id="rId5" Type="http://schemas.openxmlformats.org/officeDocument/2006/relationships/image" Target="../media/image161.png"/><Relationship Id="rId4" Type="http://schemas.openxmlformats.org/officeDocument/2006/relationships/image" Target="../media/image160.sv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79.svg"/><Relationship Id="rId2" Type="http://schemas.openxmlformats.org/officeDocument/2006/relationships/image" Target="../media/image17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8" Type="http://schemas.openxmlformats.org/officeDocument/2006/relationships/image" Target="../media/image184.svg"/><Relationship Id="rId3" Type="http://schemas.openxmlformats.org/officeDocument/2006/relationships/image" Target="../media/image159.png"/><Relationship Id="rId7" Type="http://schemas.openxmlformats.org/officeDocument/2006/relationships/image" Target="../media/image183.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microsoft.com/office/2007/relationships/hdphoto" Target="../media/hdphoto2.wdp"/><Relationship Id="rId5" Type="http://schemas.openxmlformats.org/officeDocument/2006/relationships/image" Target="../media/image161.png"/><Relationship Id="rId4" Type="http://schemas.openxmlformats.org/officeDocument/2006/relationships/image" Target="../media/image160.svg"/></Relationships>
</file>

<file path=ppt/slides/_rels/slide37.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158.svg"/><Relationship Id="rId5" Type="http://schemas.openxmlformats.org/officeDocument/2006/relationships/image" Target="../media/image8.png"/><Relationship Id="rId4" Type="http://schemas.openxmlformats.org/officeDocument/2006/relationships/image" Target="../media/image157.svg"/></Relationships>
</file>

<file path=ppt/slides/_rels/slide39.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microsoft.com/office/2007/relationships/hdphoto" Target="../media/hdphoto2.wdp"/><Relationship Id="rId5" Type="http://schemas.openxmlformats.org/officeDocument/2006/relationships/image" Target="../media/image161.png"/><Relationship Id="rId4" Type="http://schemas.openxmlformats.org/officeDocument/2006/relationships/image" Target="../media/image160.svg"/></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158.svg"/><Relationship Id="rId5" Type="http://schemas.openxmlformats.org/officeDocument/2006/relationships/image" Target="../media/image8.png"/><Relationship Id="rId4" Type="http://schemas.openxmlformats.org/officeDocument/2006/relationships/image" Target="../media/image157.svg"/></Relationships>
</file>

<file path=ppt/slides/_rels/slide41.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8.xml"/><Relationship Id="rId1" Type="http://schemas.openxmlformats.org/officeDocument/2006/relationships/slideLayout" Target="../slideLayouts/slideLayout8.xml"/><Relationship Id="rId5" Type="http://schemas.openxmlformats.org/officeDocument/2006/relationships/image" Target="../media/image193.svg"/><Relationship Id="rId4" Type="http://schemas.openxmlformats.org/officeDocument/2006/relationships/image" Target="../media/image192.png"/></Relationships>
</file>

<file path=ppt/slides/_rels/slide42.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79.svg"/><Relationship Id="rId2" Type="http://schemas.openxmlformats.org/officeDocument/2006/relationships/image" Target="../media/image17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a:extLst>
              <a:ext uri="{FF2B5EF4-FFF2-40B4-BE49-F238E27FC236}">
                <a16:creationId xmlns:a16="http://schemas.microsoft.com/office/drawing/2014/main" id="{B7DE8959-443A-F612-8723-F7527F434D27}"/>
              </a:ext>
            </a:extLst>
          </p:cNvPr>
          <p:cNvSpPr>
            <a:spLocks noGrp="1"/>
          </p:cNvSpPr>
          <p:nvPr>
            <p:ph type="subTitle" idx="1"/>
          </p:nvPr>
        </p:nvSpPr>
        <p:spPr>
          <a:xfrm>
            <a:off x="5087139" y="4534228"/>
            <a:ext cx="6817813" cy="1652837"/>
          </a:xfrm>
        </p:spPr>
        <p:txBody>
          <a:bodyPr/>
          <a:lstStyle/>
          <a:p>
            <a:r>
              <a:rPr lang="de-DE"/>
              <a:t>Unterrichtsgespräche erfolgreich führen: </a:t>
            </a:r>
            <a:br>
              <a:rPr lang="de-DE"/>
            </a:br>
            <a:r>
              <a:rPr lang="de-DE"/>
              <a:t>Ein Praxisseminar unter Nutzung des Virtual-Reality-Klassenzimmers</a:t>
            </a:r>
          </a:p>
          <a:p>
            <a:endParaRPr lang="de-DE"/>
          </a:p>
        </p:txBody>
      </p:sp>
      <p:sp>
        <p:nvSpPr>
          <p:cNvPr id="4" name="Textplatzhalter 3">
            <a:extLst>
              <a:ext uri="{FF2B5EF4-FFF2-40B4-BE49-F238E27FC236}">
                <a16:creationId xmlns:a16="http://schemas.microsoft.com/office/drawing/2014/main" id="{EC4234F7-6BE4-3C36-17CC-F63737DB2B58}"/>
              </a:ext>
            </a:extLst>
          </p:cNvPr>
          <p:cNvSpPr>
            <a:spLocks noGrp="1"/>
          </p:cNvSpPr>
          <p:nvPr>
            <p:ph type="body" sz="quarter" idx="13"/>
          </p:nvPr>
        </p:nvSpPr>
        <p:spPr>
          <a:xfrm>
            <a:off x="5087140" y="2713703"/>
            <a:ext cx="6765925" cy="1174795"/>
          </a:xfrm>
        </p:spPr>
        <p:txBody>
          <a:bodyPr/>
          <a:lstStyle/>
          <a:p>
            <a:r>
              <a:rPr lang="de-DE" sz="4000">
                <a:latin typeface="+mj-lt"/>
                <a:cs typeface="Calibri Light" panose="020F0302020204030204" pitchFamily="34" charset="0"/>
              </a:rPr>
              <a:t>Tag 3</a:t>
            </a:r>
          </a:p>
          <a:p>
            <a:r>
              <a:rPr lang="de-DE" sz="4000" b="1"/>
              <a:t>Strategien wirksamer Gesprächsführung</a:t>
            </a:r>
          </a:p>
          <a:p>
            <a:endParaRPr lang="de-DE" sz="2400"/>
          </a:p>
        </p:txBody>
      </p:sp>
      <p:sp>
        <p:nvSpPr>
          <p:cNvPr id="7" name="Textfeld 6">
            <a:extLst>
              <a:ext uri="{FF2B5EF4-FFF2-40B4-BE49-F238E27FC236}">
                <a16:creationId xmlns:a16="http://schemas.microsoft.com/office/drawing/2014/main" id="{A0F68711-A221-3574-243F-547A28B36DCA}"/>
              </a:ext>
            </a:extLst>
          </p:cNvPr>
          <p:cNvSpPr txBox="1"/>
          <p:nvPr/>
        </p:nvSpPr>
        <p:spPr>
          <a:xfrm>
            <a:off x="5089301" y="4134118"/>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a:cs typeface="Calibri"/>
              </a:rPr>
              <a:t>Seminar</a:t>
            </a:r>
            <a:endParaRPr lang="de-DE"/>
          </a:p>
        </p:txBody>
      </p:sp>
      <p:sp>
        <p:nvSpPr>
          <p:cNvPr id="8" name="Bildplatzhalter 7">
            <a:extLst>
              <a:ext uri="{FF2B5EF4-FFF2-40B4-BE49-F238E27FC236}">
                <a16:creationId xmlns:a16="http://schemas.microsoft.com/office/drawing/2014/main" id="{1403DD65-ED6E-6BC2-E26F-2F9D4B9EAEB8}"/>
              </a:ext>
            </a:extLst>
          </p:cNvPr>
          <p:cNvSpPr>
            <a:spLocks noGrp="1"/>
          </p:cNvSpPr>
          <p:nvPr>
            <p:ph type="pic" sz="quarter" idx="12"/>
          </p:nvPr>
        </p:nvSpPr>
        <p:spPr/>
        <p:txBody>
          <a:bodyPr/>
          <a:lstStyle/>
          <a:p>
            <a:endParaRPr lang="de-DE"/>
          </a:p>
        </p:txBody>
      </p:sp>
      <p:pic>
        <p:nvPicPr>
          <p:cNvPr id="9" name="Grafik 8">
            <a:extLst>
              <a:ext uri="{FF2B5EF4-FFF2-40B4-BE49-F238E27FC236}">
                <a16:creationId xmlns:a16="http://schemas.microsoft.com/office/drawing/2014/main" id="{C03822D2-FBB7-67D1-3316-C49D2FC8B65C}"/>
              </a:ext>
            </a:extLst>
          </p:cNvPr>
          <p:cNvPicPr>
            <a:picLocks noChangeAspect="1"/>
          </p:cNvPicPr>
          <p:nvPr/>
        </p:nvPicPr>
        <p:blipFill>
          <a:blip r:embed="rId3"/>
          <a:stretch>
            <a:fillRect/>
          </a:stretch>
        </p:blipFill>
        <p:spPr>
          <a:xfrm>
            <a:off x="363558" y="0"/>
            <a:ext cx="3876261" cy="6858000"/>
          </a:xfrm>
          <a:prstGeom prst="rect">
            <a:avLst/>
          </a:prstGeom>
        </p:spPr>
      </p:pic>
    </p:spTree>
    <p:extLst>
      <p:ext uri="{BB962C8B-B14F-4D97-AF65-F5344CB8AC3E}">
        <p14:creationId xmlns:p14="http://schemas.microsoft.com/office/powerpoint/2010/main" val="2344902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2DBE2-A6E8-F735-A7C9-5D49F5B106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0ACB9-1E29-542C-C5E6-2D7E900AA273}"/>
              </a:ext>
            </a:extLst>
          </p:cNvPr>
          <p:cNvSpPr>
            <a:spLocks noGrp="1"/>
          </p:cNvSpPr>
          <p:nvPr>
            <p:ph type="title"/>
          </p:nvPr>
        </p:nvSpPr>
        <p:spPr/>
        <p:txBody>
          <a:bodyPr/>
          <a:lstStyle/>
          <a:p>
            <a:r>
              <a:rPr lang="de-DE">
                <a:solidFill>
                  <a:srgbClr val="193553"/>
                </a:solidFill>
                <a:ea typeface="Calibri Light"/>
                <a:cs typeface="Calibri Light"/>
              </a:rPr>
              <a:t>Teacher Talk Moves (TTM)</a:t>
            </a:r>
            <a:endParaRPr lang="en-US"/>
          </a:p>
        </p:txBody>
      </p:sp>
      <p:graphicFrame>
        <p:nvGraphicFramePr>
          <p:cNvPr id="4" name="Content Placeholder 3">
            <a:extLst>
              <a:ext uri="{FF2B5EF4-FFF2-40B4-BE49-F238E27FC236}">
                <a16:creationId xmlns:a16="http://schemas.microsoft.com/office/drawing/2014/main" id="{02EC9072-1836-BDC4-6161-7CA58CE7C532}"/>
              </a:ext>
            </a:extLst>
          </p:cNvPr>
          <p:cNvGraphicFramePr>
            <a:graphicFrameLocks noGrp="1"/>
          </p:cNvGraphicFramePr>
          <p:nvPr>
            <p:ph idx="1"/>
          </p:nvPr>
        </p:nvGraphicFramePr>
        <p:xfrm>
          <a:off x="183978" y="-369832"/>
          <a:ext cx="11824043" cy="7597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feld 4">
            <a:extLst>
              <a:ext uri="{FF2B5EF4-FFF2-40B4-BE49-F238E27FC236}">
                <a16:creationId xmlns:a16="http://schemas.microsoft.com/office/drawing/2014/main" id="{16144056-A7AB-44CA-95AA-7257C88718DE}"/>
              </a:ext>
            </a:extLst>
          </p:cNvPr>
          <p:cNvSpPr txBox="1"/>
          <p:nvPr/>
        </p:nvSpPr>
        <p:spPr>
          <a:xfrm>
            <a:off x="10173811" y="5948349"/>
            <a:ext cx="1914557" cy="307777"/>
          </a:xfrm>
          <a:prstGeom prst="rect">
            <a:avLst/>
          </a:prstGeom>
          <a:noFill/>
        </p:spPr>
        <p:txBody>
          <a:bodyPr wrap="square" rtlCol="0">
            <a:spAutoFit/>
          </a:bodyPr>
          <a:lstStyle/>
          <a:p>
            <a:r>
              <a:rPr lang="en-US" sz="1400" err="1">
                <a:effectLst/>
              </a:rPr>
              <a:t>Windschitl</a:t>
            </a:r>
            <a:r>
              <a:rPr lang="en-US" sz="1400"/>
              <a:t> et al. </a:t>
            </a:r>
            <a:r>
              <a:rPr lang="en-US" sz="1400">
                <a:effectLst/>
              </a:rPr>
              <a:t>(2018)</a:t>
            </a:r>
            <a:endParaRPr lang="de-DE" sz="1400">
              <a:solidFill>
                <a:srgbClr val="193553"/>
              </a:solidFill>
            </a:endParaRPr>
          </a:p>
        </p:txBody>
      </p:sp>
      <p:pic>
        <p:nvPicPr>
          <p:cNvPr id="6" name="Grafik 5" descr="Volltreffer mit einfarbiger Füllung">
            <a:extLst>
              <a:ext uri="{FF2B5EF4-FFF2-40B4-BE49-F238E27FC236}">
                <a16:creationId xmlns:a16="http://schemas.microsoft.com/office/drawing/2014/main" id="{6B64AA74-C0CF-49F0-A139-2D5C08FB9D5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161953" y="4299948"/>
            <a:ext cx="794155" cy="794155"/>
          </a:xfrm>
          <a:prstGeom prst="rect">
            <a:avLst/>
          </a:prstGeom>
        </p:spPr>
      </p:pic>
      <p:pic>
        <p:nvPicPr>
          <p:cNvPr id="8" name="Grafik 7" descr="Kundenbewertung mit einfarbiger Füllung">
            <a:extLst>
              <a:ext uri="{FF2B5EF4-FFF2-40B4-BE49-F238E27FC236}">
                <a16:creationId xmlns:a16="http://schemas.microsoft.com/office/drawing/2014/main" id="{36F07C61-FB02-4B9D-94EA-484D113E81F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722136" y="4376872"/>
            <a:ext cx="794155" cy="794155"/>
          </a:xfrm>
          <a:prstGeom prst="rect">
            <a:avLst/>
          </a:prstGeom>
        </p:spPr>
      </p:pic>
      <p:pic>
        <p:nvPicPr>
          <p:cNvPr id="10" name="Grafik 9" descr="Ausrufezeichen mit einfarbiger Füllung">
            <a:extLst>
              <a:ext uri="{FF2B5EF4-FFF2-40B4-BE49-F238E27FC236}">
                <a16:creationId xmlns:a16="http://schemas.microsoft.com/office/drawing/2014/main" id="{E392057B-0EE2-42AE-A647-A2A062E9441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979014" y="4390387"/>
            <a:ext cx="794155" cy="794155"/>
          </a:xfrm>
          <a:prstGeom prst="rect">
            <a:avLst/>
          </a:prstGeom>
        </p:spPr>
      </p:pic>
      <p:pic>
        <p:nvPicPr>
          <p:cNvPr id="12" name="Grafik 11" descr="Hilfe mit einfarbiger Füllung">
            <a:extLst>
              <a:ext uri="{FF2B5EF4-FFF2-40B4-BE49-F238E27FC236}">
                <a16:creationId xmlns:a16="http://schemas.microsoft.com/office/drawing/2014/main" id="{3943207C-B898-4398-8D20-72C4EF724DA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235892" y="4295708"/>
            <a:ext cx="794155" cy="794155"/>
          </a:xfrm>
          <a:prstGeom prst="rect">
            <a:avLst/>
          </a:prstGeom>
        </p:spPr>
      </p:pic>
      <p:pic>
        <p:nvPicPr>
          <p:cNvPr id="14" name="Grafik 13" descr="Lupe mit einfarbiger Füllung">
            <a:extLst>
              <a:ext uri="{FF2B5EF4-FFF2-40B4-BE49-F238E27FC236}">
                <a16:creationId xmlns:a16="http://schemas.microsoft.com/office/drawing/2014/main" id="{DDDE2E3E-D9BF-4FC3-A151-88101150C37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06244" y="4295708"/>
            <a:ext cx="794155" cy="794155"/>
          </a:xfrm>
          <a:prstGeom prst="rect">
            <a:avLst/>
          </a:prstGeom>
        </p:spPr>
      </p:pic>
      <p:pic>
        <p:nvPicPr>
          <p:cNvPr id="16" name="Grafik 15" descr="Puzzleteile mit einfarbiger Füllung">
            <a:extLst>
              <a:ext uri="{FF2B5EF4-FFF2-40B4-BE49-F238E27FC236}">
                <a16:creationId xmlns:a16="http://schemas.microsoft.com/office/drawing/2014/main" id="{BF032C3C-AFA0-4BC3-95C4-F1433456CF5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960568" y="4295708"/>
            <a:ext cx="794155" cy="794155"/>
          </a:xfrm>
          <a:prstGeom prst="rect">
            <a:avLst/>
          </a:prstGeom>
        </p:spPr>
      </p:pic>
      <p:pic>
        <p:nvPicPr>
          <p:cNvPr id="20" name="Grafik 19" descr="Liste mit einfarbiger Füllung">
            <a:extLst>
              <a:ext uri="{FF2B5EF4-FFF2-40B4-BE49-F238E27FC236}">
                <a16:creationId xmlns:a16="http://schemas.microsoft.com/office/drawing/2014/main" id="{7CC438E1-6305-49C1-80D2-7982082BE18D}"/>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7451784" y="4330264"/>
            <a:ext cx="794155" cy="794155"/>
          </a:xfrm>
          <a:prstGeom prst="rect">
            <a:avLst/>
          </a:prstGeom>
        </p:spPr>
      </p:pic>
    </p:spTree>
    <p:extLst>
      <p:ext uri="{BB962C8B-B14F-4D97-AF65-F5344CB8AC3E}">
        <p14:creationId xmlns:p14="http://schemas.microsoft.com/office/powerpoint/2010/main" val="30320826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2DBE2-A6E8-F735-A7C9-5D49F5B106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0ACB9-1E29-542C-C5E6-2D7E900AA273}"/>
              </a:ext>
            </a:extLst>
          </p:cNvPr>
          <p:cNvSpPr>
            <a:spLocks noGrp="1"/>
          </p:cNvSpPr>
          <p:nvPr>
            <p:ph type="title"/>
          </p:nvPr>
        </p:nvSpPr>
        <p:spPr/>
        <p:txBody>
          <a:bodyPr/>
          <a:lstStyle/>
          <a:p>
            <a:r>
              <a:rPr lang="de-DE">
                <a:solidFill>
                  <a:srgbClr val="193553"/>
                </a:solidFill>
                <a:ea typeface="Calibri Light"/>
                <a:cs typeface="Calibri Light"/>
              </a:rPr>
              <a:t>Teacher Talk Moves (TTM)</a:t>
            </a:r>
            <a:endParaRPr lang="en-US"/>
          </a:p>
        </p:txBody>
      </p:sp>
      <p:graphicFrame>
        <p:nvGraphicFramePr>
          <p:cNvPr id="4" name="Content Placeholder 3">
            <a:extLst>
              <a:ext uri="{FF2B5EF4-FFF2-40B4-BE49-F238E27FC236}">
                <a16:creationId xmlns:a16="http://schemas.microsoft.com/office/drawing/2014/main" id="{02EC9072-1836-BDC4-6161-7CA58CE7C532}"/>
              </a:ext>
            </a:extLst>
          </p:cNvPr>
          <p:cNvGraphicFramePr>
            <a:graphicFrameLocks noGrp="1"/>
          </p:cNvGraphicFramePr>
          <p:nvPr>
            <p:ph idx="1"/>
          </p:nvPr>
        </p:nvGraphicFramePr>
        <p:xfrm>
          <a:off x="183978" y="-369832"/>
          <a:ext cx="11824043" cy="7597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feld 4">
            <a:extLst>
              <a:ext uri="{FF2B5EF4-FFF2-40B4-BE49-F238E27FC236}">
                <a16:creationId xmlns:a16="http://schemas.microsoft.com/office/drawing/2014/main" id="{16144056-A7AB-44CA-95AA-7257C88718DE}"/>
              </a:ext>
            </a:extLst>
          </p:cNvPr>
          <p:cNvSpPr txBox="1"/>
          <p:nvPr/>
        </p:nvSpPr>
        <p:spPr>
          <a:xfrm>
            <a:off x="10173811" y="5948349"/>
            <a:ext cx="1914557" cy="307777"/>
          </a:xfrm>
          <a:prstGeom prst="rect">
            <a:avLst/>
          </a:prstGeom>
          <a:noFill/>
        </p:spPr>
        <p:txBody>
          <a:bodyPr wrap="square" rtlCol="0">
            <a:spAutoFit/>
          </a:bodyPr>
          <a:lstStyle/>
          <a:p>
            <a:r>
              <a:rPr lang="en-US" sz="1400" err="1">
                <a:effectLst/>
              </a:rPr>
              <a:t>Windschitl</a:t>
            </a:r>
            <a:r>
              <a:rPr lang="en-US" sz="1400"/>
              <a:t> et al. </a:t>
            </a:r>
            <a:r>
              <a:rPr lang="en-US" sz="1400">
                <a:effectLst/>
              </a:rPr>
              <a:t>(2018)</a:t>
            </a:r>
            <a:endParaRPr lang="de-DE" sz="1400">
              <a:solidFill>
                <a:srgbClr val="193553"/>
              </a:solidFill>
            </a:endParaRPr>
          </a:p>
        </p:txBody>
      </p:sp>
      <p:pic>
        <p:nvPicPr>
          <p:cNvPr id="6" name="Grafik 5" descr="Lupe mit einfarbiger Füllung">
            <a:extLst>
              <a:ext uri="{FF2B5EF4-FFF2-40B4-BE49-F238E27FC236}">
                <a16:creationId xmlns:a16="http://schemas.microsoft.com/office/drawing/2014/main" id="{61228C33-2FE8-4C97-92BB-F0333A66D7D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244" y="4295708"/>
            <a:ext cx="794155" cy="794155"/>
          </a:xfrm>
          <a:prstGeom prst="rect">
            <a:avLst/>
          </a:prstGeom>
        </p:spPr>
      </p:pic>
    </p:spTree>
    <p:extLst>
      <p:ext uri="{BB962C8B-B14F-4D97-AF65-F5344CB8AC3E}">
        <p14:creationId xmlns:p14="http://schemas.microsoft.com/office/powerpoint/2010/main" val="40965543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2DBE2-A6E8-F735-A7C9-5D49F5B106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0ACB9-1E29-542C-C5E6-2D7E900AA273}"/>
              </a:ext>
            </a:extLst>
          </p:cNvPr>
          <p:cNvSpPr>
            <a:spLocks noGrp="1"/>
          </p:cNvSpPr>
          <p:nvPr>
            <p:ph type="title"/>
          </p:nvPr>
        </p:nvSpPr>
        <p:spPr/>
        <p:txBody>
          <a:bodyPr/>
          <a:lstStyle/>
          <a:p>
            <a:r>
              <a:rPr lang="de-DE">
                <a:solidFill>
                  <a:srgbClr val="193553"/>
                </a:solidFill>
                <a:ea typeface="Calibri Light"/>
                <a:cs typeface="Calibri Light"/>
              </a:rPr>
              <a:t>Teacher Talk Moves (TTM)</a:t>
            </a:r>
            <a:endParaRPr lang="en-US"/>
          </a:p>
        </p:txBody>
      </p:sp>
      <p:graphicFrame>
        <p:nvGraphicFramePr>
          <p:cNvPr id="4" name="Content Placeholder 3">
            <a:extLst>
              <a:ext uri="{FF2B5EF4-FFF2-40B4-BE49-F238E27FC236}">
                <a16:creationId xmlns:a16="http://schemas.microsoft.com/office/drawing/2014/main" id="{02EC9072-1836-BDC4-6161-7CA58CE7C532}"/>
              </a:ext>
            </a:extLst>
          </p:cNvPr>
          <p:cNvGraphicFramePr>
            <a:graphicFrameLocks noGrp="1"/>
          </p:cNvGraphicFramePr>
          <p:nvPr>
            <p:ph idx="1"/>
          </p:nvPr>
        </p:nvGraphicFramePr>
        <p:xfrm>
          <a:off x="183978" y="-369832"/>
          <a:ext cx="11824043" cy="7597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feld 4">
            <a:extLst>
              <a:ext uri="{FF2B5EF4-FFF2-40B4-BE49-F238E27FC236}">
                <a16:creationId xmlns:a16="http://schemas.microsoft.com/office/drawing/2014/main" id="{16144056-A7AB-44CA-95AA-7257C88718DE}"/>
              </a:ext>
            </a:extLst>
          </p:cNvPr>
          <p:cNvSpPr txBox="1"/>
          <p:nvPr/>
        </p:nvSpPr>
        <p:spPr>
          <a:xfrm>
            <a:off x="10173811" y="5948349"/>
            <a:ext cx="1914557" cy="307777"/>
          </a:xfrm>
          <a:prstGeom prst="rect">
            <a:avLst/>
          </a:prstGeom>
          <a:noFill/>
        </p:spPr>
        <p:txBody>
          <a:bodyPr wrap="square" rtlCol="0">
            <a:spAutoFit/>
          </a:bodyPr>
          <a:lstStyle/>
          <a:p>
            <a:r>
              <a:rPr lang="en-US" sz="1400" err="1">
                <a:effectLst/>
              </a:rPr>
              <a:t>Windschitl</a:t>
            </a:r>
            <a:r>
              <a:rPr lang="en-US" sz="1400"/>
              <a:t> et al. </a:t>
            </a:r>
            <a:r>
              <a:rPr lang="en-US" sz="1400">
                <a:effectLst/>
              </a:rPr>
              <a:t>(2018)</a:t>
            </a:r>
            <a:endParaRPr lang="de-DE" sz="1400">
              <a:solidFill>
                <a:srgbClr val="193553"/>
              </a:solidFill>
            </a:endParaRPr>
          </a:p>
        </p:txBody>
      </p:sp>
      <p:sp>
        <p:nvSpPr>
          <p:cNvPr id="3" name="Textfeld 2">
            <a:extLst>
              <a:ext uri="{FF2B5EF4-FFF2-40B4-BE49-F238E27FC236}">
                <a16:creationId xmlns:a16="http://schemas.microsoft.com/office/drawing/2014/main" id="{1054E8FA-1680-4505-BE3A-5AC18A317BC6}"/>
              </a:ext>
            </a:extLst>
          </p:cNvPr>
          <p:cNvSpPr txBox="1"/>
          <p:nvPr/>
        </p:nvSpPr>
        <p:spPr>
          <a:xfrm>
            <a:off x="1917577" y="2978747"/>
            <a:ext cx="10090444" cy="2492990"/>
          </a:xfrm>
          <a:prstGeom prst="rect">
            <a:avLst/>
          </a:prstGeom>
          <a:solidFill>
            <a:srgbClr val="002F5E"/>
          </a:solidFill>
        </p:spPr>
        <p:txBody>
          <a:bodyPr wrap="square" rtlCol="0">
            <a:spAutoFit/>
          </a:bodyPr>
          <a:lstStyle/>
          <a:p>
            <a:pPr algn="ctr"/>
            <a:endParaRPr lang="de-DE" b="1">
              <a:solidFill>
                <a:schemeClr val="bg1"/>
              </a:solidFill>
            </a:endParaRPr>
          </a:p>
          <a:p>
            <a:r>
              <a:rPr lang="de-DE" sz="2000">
                <a:solidFill>
                  <a:schemeClr val="bg1"/>
                </a:solidFill>
              </a:rPr>
              <a:t>Stellen von offenen, wertfreien Fragen, um erste Gedanken, Erfahrungen oder Hypothesen der </a:t>
            </a:r>
            <a:r>
              <a:rPr lang="de-DE" sz="2000" err="1">
                <a:solidFill>
                  <a:schemeClr val="bg1"/>
                </a:solidFill>
              </a:rPr>
              <a:t>SuS</a:t>
            </a:r>
            <a:r>
              <a:rPr lang="de-DE" sz="2000">
                <a:solidFill>
                  <a:schemeClr val="bg1"/>
                </a:solidFill>
              </a:rPr>
              <a:t> zu sammeln und Vorwissen zu aktivieren. Dient oft dem Start eines Unterrichtsgesprächs.</a:t>
            </a:r>
          </a:p>
          <a:p>
            <a:endParaRPr lang="de-DE" sz="2000">
              <a:solidFill>
                <a:schemeClr val="bg1"/>
              </a:solidFill>
            </a:endParaRPr>
          </a:p>
          <a:p>
            <a:pPr marL="342900" indent="-342900">
              <a:buFont typeface="Arial" panose="020B0604020202020204" pitchFamily="34" charset="0"/>
              <a:buChar char="•"/>
            </a:pPr>
            <a:r>
              <a:rPr lang="de-DE" sz="2000" i="1">
                <a:solidFill>
                  <a:schemeClr val="bg1"/>
                </a:solidFill>
              </a:rPr>
              <a:t>„Welche Erfahrungen hast du mit ___ gemacht?“</a:t>
            </a:r>
          </a:p>
          <a:p>
            <a:pPr marL="342900" indent="-342900">
              <a:buFont typeface="Arial" panose="020B0604020202020204" pitchFamily="34" charset="0"/>
              <a:buChar char="•"/>
            </a:pPr>
            <a:r>
              <a:rPr lang="de-DE" sz="2000" i="1">
                <a:solidFill>
                  <a:schemeClr val="bg1"/>
                </a:solidFill>
              </a:rPr>
              <a:t>„Was fällt dir an diesem Phänomen auf?“</a:t>
            </a:r>
          </a:p>
          <a:p>
            <a:pPr marL="342900" indent="-342900">
              <a:buFont typeface="Arial" panose="020B0604020202020204" pitchFamily="34" charset="0"/>
              <a:buChar char="•"/>
            </a:pPr>
            <a:r>
              <a:rPr lang="de-DE" sz="2000" i="1">
                <a:solidFill>
                  <a:schemeClr val="bg1"/>
                </a:solidFill>
              </a:rPr>
              <a:t>„Was weißt/siehst du?“</a:t>
            </a:r>
          </a:p>
          <a:p>
            <a:endParaRPr lang="de-DE">
              <a:solidFill>
                <a:schemeClr val="bg1"/>
              </a:solidFill>
            </a:endParaRPr>
          </a:p>
        </p:txBody>
      </p:sp>
    </p:spTree>
    <p:extLst>
      <p:ext uri="{BB962C8B-B14F-4D97-AF65-F5344CB8AC3E}">
        <p14:creationId xmlns:p14="http://schemas.microsoft.com/office/powerpoint/2010/main" val="3698015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2DBE2-A6E8-F735-A7C9-5D49F5B106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0ACB9-1E29-542C-C5E6-2D7E900AA273}"/>
              </a:ext>
            </a:extLst>
          </p:cNvPr>
          <p:cNvSpPr>
            <a:spLocks noGrp="1"/>
          </p:cNvSpPr>
          <p:nvPr>
            <p:ph type="title"/>
          </p:nvPr>
        </p:nvSpPr>
        <p:spPr/>
        <p:txBody>
          <a:bodyPr/>
          <a:lstStyle/>
          <a:p>
            <a:r>
              <a:rPr lang="de-DE">
                <a:solidFill>
                  <a:srgbClr val="193553"/>
                </a:solidFill>
                <a:ea typeface="Calibri Light"/>
                <a:cs typeface="Calibri Light"/>
              </a:rPr>
              <a:t>Teacher Talk Moves (TTM)</a:t>
            </a:r>
            <a:endParaRPr lang="en-US"/>
          </a:p>
        </p:txBody>
      </p:sp>
      <p:graphicFrame>
        <p:nvGraphicFramePr>
          <p:cNvPr id="4" name="Content Placeholder 3">
            <a:extLst>
              <a:ext uri="{FF2B5EF4-FFF2-40B4-BE49-F238E27FC236}">
                <a16:creationId xmlns:a16="http://schemas.microsoft.com/office/drawing/2014/main" id="{02EC9072-1836-BDC4-6161-7CA58CE7C532}"/>
              </a:ext>
            </a:extLst>
          </p:cNvPr>
          <p:cNvGraphicFramePr>
            <a:graphicFrameLocks noGrp="1"/>
          </p:cNvGraphicFramePr>
          <p:nvPr>
            <p:ph idx="1"/>
          </p:nvPr>
        </p:nvGraphicFramePr>
        <p:xfrm>
          <a:off x="183978" y="-369832"/>
          <a:ext cx="11824043" cy="7597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feld 4">
            <a:extLst>
              <a:ext uri="{FF2B5EF4-FFF2-40B4-BE49-F238E27FC236}">
                <a16:creationId xmlns:a16="http://schemas.microsoft.com/office/drawing/2014/main" id="{16144056-A7AB-44CA-95AA-7257C88718DE}"/>
              </a:ext>
            </a:extLst>
          </p:cNvPr>
          <p:cNvSpPr txBox="1"/>
          <p:nvPr/>
        </p:nvSpPr>
        <p:spPr>
          <a:xfrm>
            <a:off x="10173811" y="5948349"/>
            <a:ext cx="1914557" cy="307777"/>
          </a:xfrm>
          <a:prstGeom prst="rect">
            <a:avLst/>
          </a:prstGeom>
          <a:noFill/>
        </p:spPr>
        <p:txBody>
          <a:bodyPr wrap="square" rtlCol="0">
            <a:spAutoFit/>
          </a:bodyPr>
          <a:lstStyle/>
          <a:p>
            <a:r>
              <a:rPr lang="en-US" sz="1400" err="1">
                <a:effectLst/>
              </a:rPr>
              <a:t>Windschitl</a:t>
            </a:r>
            <a:r>
              <a:rPr lang="en-US" sz="1400"/>
              <a:t> et al. </a:t>
            </a:r>
            <a:r>
              <a:rPr lang="en-US" sz="1400">
                <a:effectLst/>
              </a:rPr>
              <a:t>(2018)</a:t>
            </a:r>
            <a:endParaRPr lang="de-DE" sz="1400">
              <a:solidFill>
                <a:srgbClr val="193553"/>
              </a:solidFill>
            </a:endParaRPr>
          </a:p>
        </p:txBody>
      </p:sp>
      <p:sp>
        <p:nvSpPr>
          <p:cNvPr id="6" name="Textfeld 5">
            <a:extLst>
              <a:ext uri="{FF2B5EF4-FFF2-40B4-BE49-F238E27FC236}">
                <a16:creationId xmlns:a16="http://schemas.microsoft.com/office/drawing/2014/main" id="{DF6796D1-7804-43BA-84FB-DD6ECB15EEF7}"/>
              </a:ext>
            </a:extLst>
          </p:cNvPr>
          <p:cNvSpPr txBox="1"/>
          <p:nvPr/>
        </p:nvSpPr>
        <p:spPr>
          <a:xfrm>
            <a:off x="3604333" y="2978747"/>
            <a:ext cx="8403687" cy="2492990"/>
          </a:xfrm>
          <a:prstGeom prst="rect">
            <a:avLst/>
          </a:prstGeom>
          <a:solidFill>
            <a:srgbClr val="002F5E"/>
          </a:solidFill>
        </p:spPr>
        <p:txBody>
          <a:bodyPr wrap="square" rtlCol="0">
            <a:spAutoFit/>
          </a:bodyPr>
          <a:lstStyle/>
          <a:p>
            <a:pPr algn="ctr"/>
            <a:endParaRPr lang="de-DE" b="1">
              <a:solidFill>
                <a:schemeClr val="bg1"/>
              </a:solidFill>
            </a:endParaRPr>
          </a:p>
          <a:p>
            <a:r>
              <a:rPr lang="de-DE" sz="2000">
                <a:solidFill>
                  <a:schemeClr val="bg1"/>
                </a:solidFill>
              </a:rPr>
              <a:t>Aufgreifen eines </a:t>
            </a:r>
            <a:r>
              <a:rPr lang="de-DE" sz="2000" err="1">
                <a:solidFill>
                  <a:schemeClr val="bg1"/>
                </a:solidFill>
              </a:rPr>
              <a:t>SuS</a:t>
            </a:r>
            <a:r>
              <a:rPr lang="de-DE" sz="2000">
                <a:solidFill>
                  <a:schemeClr val="bg1"/>
                </a:solidFill>
              </a:rPr>
              <a:t>-Beitrags und durch Nachfragen vertiefen, präzisieren oder weiterdenken lassen. Oft wird ein Gedanke durch eine weitere Frage erweitert oder klargestellt</a:t>
            </a:r>
          </a:p>
          <a:p>
            <a:endParaRPr lang="de-DE" sz="2000">
              <a:solidFill>
                <a:schemeClr val="bg1"/>
              </a:solidFill>
            </a:endParaRPr>
          </a:p>
          <a:p>
            <a:pPr marL="342900" indent="-342900">
              <a:buFont typeface="Arial" panose="020B0604020202020204" pitchFamily="34" charset="0"/>
              <a:buChar char="•"/>
            </a:pPr>
            <a:r>
              <a:rPr lang="de-DE" sz="2000" i="1">
                <a:solidFill>
                  <a:schemeClr val="bg1"/>
                </a:solidFill>
              </a:rPr>
              <a:t>„Kannst du das näher erklären?“</a:t>
            </a:r>
          </a:p>
          <a:p>
            <a:pPr marL="342900" indent="-342900">
              <a:buFont typeface="Arial" panose="020B0604020202020204" pitchFamily="34" charset="0"/>
              <a:buChar char="•"/>
            </a:pPr>
            <a:r>
              <a:rPr lang="de-DE" sz="2000" i="1">
                <a:solidFill>
                  <a:schemeClr val="bg1"/>
                </a:solidFill>
              </a:rPr>
              <a:t>„Wie meinst du das genau?“</a:t>
            </a:r>
          </a:p>
          <a:p>
            <a:pPr marL="342900" indent="-342900">
              <a:buFont typeface="Arial" panose="020B0604020202020204" pitchFamily="34" charset="0"/>
              <a:buChar char="•"/>
            </a:pPr>
            <a:endParaRPr lang="de-DE">
              <a:solidFill>
                <a:schemeClr val="bg1"/>
              </a:solidFill>
            </a:endParaRPr>
          </a:p>
        </p:txBody>
      </p:sp>
      <p:pic>
        <p:nvPicPr>
          <p:cNvPr id="7" name="Grafik 6" descr="Hilfe mit einfarbiger Füllung">
            <a:extLst>
              <a:ext uri="{FF2B5EF4-FFF2-40B4-BE49-F238E27FC236}">
                <a16:creationId xmlns:a16="http://schemas.microsoft.com/office/drawing/2014/main" id="{EFD919AB-86FA-425B-AA13-E821970B2AF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35892" y="4295708"/>
            <a:ext cx="794155" cy="794155"/>
          </a:xfrm>
          <a:prstGeom prst="rect">
            <a:avLst/>
          </a:prstGeom>
        </p:spPr>
      </p:pic>
    </p:spTree>
    <p:extLst>
      <p:ext uri="{BB962C8B-B14F-4D97-AF65-F5344CB8AC3E}">
        <p14:creationId xmlns:p14="http://schemas.microsoft.com/office/powerpoint/2010/main" val="39111732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2DBE2-A6E8-F735-A7C9-5D49F5B106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0ACB9-1E29-542C-C5E6-2D7E900AA273}"/>
              </a:ext>
            </a:extLst>
          </p:cNvPr>
          <p:cNvSpPr>
            <a:spLocks noGrp="1"/>
          </p:cNvSpPr>
          <p:nvPr>
            <p:ph type="title"/>
          </p:nvPr>
        </p:nvSpPr>
        <p:spPr/>
        <p:txBody>
          <a:bodyPr/>
          <a:lstStyle/>
          <a:p>
            <a:r>
              <a:rPr lang="de-DE">
                <a:solidFill>
                  <a:srgbClr val="193553"/>
                </a:solidFill>
                <a:ea typeface="Calibri Light"/>
                <a:cs typeface="Calibri Light"/>
              </a:rPr>
              <a:t>Teacher Talk Moves (TTM)</a:t>
            </a:r>
            <a:endParaRPr lang="en-US"/>
          </a:p>
        </p:txBody>
      </p:sp>
      <p:graphicFrame>
        <p:nvGraphicFramePr>
          <p:cNvPr id="4" name="Content Placeholder 3">
            <a:extLst>
              <a:ext uri="{FF2B5EF4-FFF2-40B4-BE49-F238E27FC236}">
                <a16:creationId xmlns:a16="http://schemas.microsoft.com/office/drawing/2014/main" id="{02EC9072-1836-BDC4-6161-7CA58CE7C532}"/>
              </a:ext>
            </a:extLst>
          </p:cNvPr>
          <p:cNvGraphicFramePr>
            <a:graphicFrameLocks noGrp="1"/>
          </p:cNvGraphicFramePr>
          <p:nvPr>
            <p:ph idx="1"/>
          </p:nvPr>
        </p:nvGraphicFramePr>
        <p:xfrm>
          <a:off x="183978" y="-369832"/>
          <a:ext cx="11824043" cy="7597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feld 4">
            <a:extLst>
              <a:ext uri="{FF2B5EF4-FFF2-40B4-BE49-F238E27FC236}">
                <a16:creationId xmlns:a16="http://schemas.microsoft.com/office/drawing/2014/main" id="{16144056-A7AB-44CA-95AA-7257C88718DE}"/>
              </a:ext>
            </a:extLst>
          </p:cNvPr>
          <p:cNvSpPr txBox="1"/>
          <p:nvPr/>
        </p:nvSpPr>
        <p:spPr>
          <a:xfrm>
            <a:off x="10173811" y="5948349"/>
            <a:ext cx="1914557" cy="307777"/>
          </a:xfrm>
          <a:prstGeom prst="rect">
            <a:avLst/>
          </a:prstGeom>
          <a:noFill/>
        </p:spPr>
        <p:txBody>
          <a:bodyPr wrap="square" rtlCol="0">
            <a:spAutoFit/>
          </a:bodyPr>
          <a:lstStyle/>
          <a:p>
            <a:r>
              <a:rPr lang="en-US" sz="1400" err="1">
                <a:effectLst/>
              </a:rPr>
              <a:t>Windschitl</a:t>
            </a:r>
            <a:r>
              <a:rPr lang="en-US" sz="1400"/>
              <a:t> et al. </a:t>
            </a:r>
            <a:r>
              <a:rPr lang="en-US" sz="1400">
                <a:effectLst/>
              </a:rPr>
              <a:t>(2018)</a:t>
            </a:r>
            <a:endParaRPr lang="de-DE" sz="1400">
              <a:solidFill>
                <a:srgbClr val="193553"/>
              </a:solidFill>
            </a:endParaRPr>
          </a:p>
        </p:txBody>
      </p:sp>
      <p:sp>
        <p:nvSpPr>
          <p:cNvPr id="6" name="Textfeld 5">
            <a:extLst>
              <a:ext uri="{FF2B5EF4-FFF2-40B4-BE49-F238E27FC236}">
                <a16:creationId xmlns:a16="http://schemas.microsoft.com/office/drawing/2014/main" id="{39DB0E83-D36F-414F-A861-CD3E7382BA6B}"/>
              </a:ext>
            </a:extLst>
          </p:cNvPr>
          <p:cNvSpPr txBox="1"/>
          <p:nvPr/>
        </p:nvSpPr>
        <p:spPr>
          <a:xfrm>
            <a:off x="5379868" y="2978747"/>
            <a:ext cx="6628152" cy="2492990"/>
          </a:xfrm>
          <a:prstGeom prst="rect">
            <a:avLst/>
          </a:prstGeom>
          <a:solidFill>
            <a:srgbClr val="002F5E"/>
          </a:solidFill>
        </p:spPr>
        <p:txBody>
          <a:bodyPr wrap="square" rtlCol="0">
            <a:spAutoFit/>
          </a:bodyPr>
          <a:lstStyle/>
          <a:p>
            <a:pPr algn="ctr"/>
            <a:endParaRPr lang="de-DE" b="1">
              <a:solidFill>
                <a:schemeClr val="bg1"/>
              </a:solidFill>
            </a:endParaRPr>
          </a:p>
          <a:p>
            <a:r>
              <a:rPr lang="de-DE" sz="2000">
                <a:solidFill>
                  <a:schemeClr val="bg1"/>
                </a:solidFill>
              </a:rPr>
              <a:t>Gezieltes Nachhaken, um Beispiele, Begründungen, Belege, Erklärungen oder logische Zusammenhänge einzufordern.</a:t>
            </a:r>
          </a:p>
          <a:p>
            <a:endParaRPr lang="de-DE" sz="2000">
              <a:solidFill>
                <a:schemeClr val="bg1"/>
              </a:solidFill>
            </a:endParaRPr>
          </a:p>
          <a:p>
            <a:pPr marL="342900" indent="-342900">
              <a:buFont typeface="Arial" panose="020B0604020202020204" pitchFamily="34" charset="0"/>
              <a:buChar char="•"/>
            </a:pPr>
            <a:r>
              <a:rPr lang="de-DE" sz="2000" i="1">
                <a:solidFill>
                  <a:schemeClr val="bg1"/>
                </a:solidFill>
              </a:rPr>
              <a:t>„Kannst du das mit Beispielen belegen?“</a:t>
            </a:r>
          </a:p>
          <a:p>
            <a:pPr marL="342900" indent="-342900">
              <a:buFont typeface="Arial" panose="020B0604020202020204" pitchFamily="34" charset="0"/>
              <a:buChar char="•"/>
            </a:pPr>
            <a:r>
              <a:rPr lang="de-DE" sz="2000" i="1">
                <a:solidFill>
                  <a:schemeClr val="bg1"/>
                </a:solidFill>
              </a:rPr>
              <a:t>„Wie kommst du auf diese Erklärung?“</a:t>
            </a:r>
          </a:p>
          <a:p>
            <a:pPr marL="342900" indent="-342900">
              <a:buFont typeface="Arial" panose="020B0604020202020204" pitchFamily="34" charset="0"/>
              <a:buChar char="•"/>
            </a:pPr>
            <a:r>
              <a:rPr lang="de-DE" sz="2000" i="1">
                <a:solidFill>
                  <a:schemeClr val="bg1"/>
                </a:solidFill>
              </a:rPr>
              <a:t>„Hast du Belege für diese Behauptung?“</a:t>
            </a:r>
          </a:p>
          <a:p>
            <a:pPr marL="342900" indent="-342900">
              <a:buFont typeface="Arial" panose="020B0604020202020204" pitchFamily="34" charset="0"/>
              <a:buChar char="•"/>
            </a:pPr>
            <a:endParaRPr lang="de-DE">
              <a:solidFill>
                <a:schemeClr val="bg1"/>
              </a:solidFill>
            </a:endParaRPr>
          </a:p>
        </p:txBody>
      </p:sp>
      <p:pic>
        <p:nvPicPr>
          <p:cNvPr id="7" name="Grafik 6" descr="Ausrufezeichen mit einfarbiger Füllung">
            <a:extLst>
              <a:ext uri="{FF2B5EF4-FFF2-40B4-BE49-F238E27FC236}">
                <a16:creationId xmlns:a16="http://schemas.microsoft.com/office/drawing/2014/main" id="{12E49FFD-5702-4E12-BF92-C46DFB09480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979014" y="4390387"/>
            <a:ext cx="794155" cy="794155"/>
          </a:xfrm>
          <a:prstGeom prst="rect">
            <a:avLst/>
          </a:prstGeom>
        </p:spPr>
      </p:pic>
    </p:spTree>
    <p:extLst>
      <p:ext uri="{BB962C8B-B14F-4D97-AF65-F5344CB8AC3E}">
        <p14:creationId xmlns:p14="http://schemas.microsoft.com/office/powerpoint/2010/main" val="1750515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2DBE2-A6E8-F735-A7C9-5D49F5B106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0ACB9-1E29-542C-C5E6-2D7E900AA273}"/>
              </a:ext>
            </a:extLst>
          </p:cNvPr>
          <p:cNvSpPr>
            <a:spLocks noGrp="1"/>
          </p:cNvSpPr>
          <p:nvPr>
            <p:ph type="title"/>
          </p:nvPr>
        </p:nvSpPr>
        <p:spPr/>
        <p:txBody>
          <a:bodyPr/>
          <a:lstStyle/>
          <a:p>
            <a:r>
              <a:rPr lang="de-DE">
                <a:solidFill>
                  <a:srgbClr val="193553"/>
                </a:solidFill>
                <a:ea typeface="Calibri Light"/>
                <a:cs typeface="Calibri Light"/>
              </a:rPr>
              <a:t>Teacher Talk Moves (TTM)</a:t>
            </a:r>
            <a:endParaRPr lang="en-US"/>
          </a:p>
        </p:txBody>
      </p:sp>
      <p:graphicFrame>
        <p:nvGraphicFramePr>
          <p:cNvPr id="4" name="Content Placeholder 3">
            <a:extLst>
              <a:ext uri="{FF2B5EF4-FFF2-40B4-BE49-F238E27FC236}">
                <a16:creationId xmlns:a16="http://schemas.microsoft.com/office/drawing/2014/main" id="{02EC9072-1836-BDC4-6161-7CA58CE7C532}"/>
              </a:ext>
            </a:extLst>
          </p:cNvPr>
          <p:cNvGraphicFramePr>
            <a:graphicFrameLocks noGrp="1"/>
          </p:cNvGraphicFramePr>
          <p:nvPr>
            <p:ph idx="1"/>
          </p:nvPr>
        </p:nvGraphicFramePr>
        <p:xfrm>
          <a:off x="183978" y="-369832"/>
          <a:ext cx="11824043" cy="7597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feld 4">
            <a:extLst>
              <a:ext uri="{FF2B5EF4-FFF2-40B4-BE49-F238E27FC236}">
                <a16:creationId xmlns:a16="http://schemas.microsoft.com/office/drawing/2014/main" id="{16144056-A7AB-44CA-95AA-7257C88718DE}"/>
              </a:ext>
            </a:extLst>
          </p:cNvPr>
          <p:cNvSpPr txBox="1"/>
          <p:nvPr/>
        </p:nvSpPr>
        <p:spPr>
          <a:xfrm>
            <a:off x="10173811" y="5948349"/>
            <a:ext cx="1914557" cy="307777"/>
          </a:xfrm>
          <a:prstGeom prst="rect">
            <a:avLst/>
          </a:prstGeom>
          <a:noFill/>
        </p:spPr>
        <p:txBody>
          <a:bodyPr wrap="square" rtlCol="0">
            <a:spAutoFit/>
          </a:bodyPr>
          <a:lstStyle/>
          <a:p>
            <a:r>
              <a:rPr lang="en-US" sz="1400" err="1">
                <a:effectLst/>
              </a:rPr>
              <a:t>Windschitl</a:t>
            </a:r>
            <a:r>
              <a:rPr lang="en-US" sz="1400"/>
              <a:t> et al. </a:t>
            </a:r>
            <a:r>
              <a:rPr lang="en-US" sz="1400">
                <a:effectLst/>
              </a:rPr>
              <a:t>(2018)</a:t>
            </a:r>
            <a:endParaRPr lang="de-DE" sz="1400">
              <a:solidFill>
                <a:srgbClr val="193553"/>
              </a:solidFill>
            </a:endParaRPr>
          </a:p>
        </p:txBody>
      </p:sp>
      <p:sp>
        <p:nvSpPr>
          <p:cNvPr id="6" name="Textfeld 5">
            <a:extLst>
              <a:ext uri="{FF2B5EF4-FFF2-40B4-BE49-F238E27FC236}">
                <a16:creationId xmlns:a16="http://schemas.microsoft.com/office/drawing/2014/main" id="{C86E03F9-D311-4568-B643-740EC9E5667F}"/>
              </a:ext>
            </a:extLst>
          </p:cNvPr>
          <p:cNvSpPr txBox="1"/>
          <p:nvPr/>
        </p:nvSpPr>
        <p:spPr>
          <a:xfrm>
            <a:off x="7084381" y="3002494"/>
            <a:ext cx="4923640" cy="2523768"/>
          </a:xfrm>
          <a:prstGeom prst="rect">
            <a:avLst/>
          </a:prstGeom>
          <a:solidFill>
            <a:srgbClr val="002F5E"/>
          </a:solidFill>
        </p:spPr>
        <p:txBody>
          <a:bodyPr wrap="square" rtlCol="0">
            <a:spAutoFit/>
          </a:bodyPr>
          <a:lstStyle/>
          <a:p>
            <a:pPr algn="ctr"/>
            <a:endParaRPr lang="de-DE" b="1">
              <a:solidFill>
                <a:schemeClr val="bg1"/>
              </a:solidFill>
            </a:endParaRPr>
          </a:p>
          <a:p>
            <a:r>
              <a:rPr lang="de-DE" sz="2000">
                <a:solidFill>
                  <a:schemeClr val="bg1"/>
                </a:solidFill>
              </a:rPr>
              <a:t>Anregen von Austausch unter </a:t>
            </a:r>
            <a:r>
              <a:rPr lang="de-DE" sz="2000" err="1">
                <a:solidFill>
                  <a:schemeClr val="bg1"/>
                </a:solidFill>
              </a:rPr>
              <a:t>SuS</a:t>
            </a:r>
            <a:r>
              <a:rPr lang="de-DE" sz="2000">
                <a:solidFill>
                  <a:schemeClr val="bg1"/>
                </a:solidFill>
              </a:rPr>
              <a:t>, indem sie dazu aufgefordert werden, aufeinander einzugehen, zuzustimmen, zu widersprechen oder eigene Perspektiven beizutragen</a:t>
            </a:r>
          </a:p>
          <a:p>
            <a:endParaRPr lang="de-DE" sz="2000">
              <a:solidFill>
                <a:schemeClr val="bg1"/>
              </a:solidFill>
            </a:endParaRPr>
          </a:p>
          <a:p>
            <a:pPr marL="342900" indent="-342900">
              <a:buFont typeface="Arial" panose="020B0604020202020204" pitchFamily="34" charset="0"/>
              <a:buChar char="•"/>
            </a:pPr>
            <a:r>
              <a:rPr lang="de-DE" sz="2000" i="1">
                <a:solidFill>
                  <a:schemeClr val="bg1"/>
                </a:solidFill>
              </a:rPr>
              <a:t>„Wer möchte darauf antworten?“</a:t>
            </a:r>
          </a:p>
          <a:p>
            <a:pPr marL="342900" indent="-342900">
              <a:buFont typeface="Arial" panose="020B0604020202020204" pitchFamily="34" charset="0"/>
              <a:buChar char="•"/>
            </a:pPr>
            <a:r>
              <a:rPr lang="de-DE" sz="2000" i="1">
                <a:solidFill>
                  <a:schemeClr val="bg1"/>
                </a:solidFill>
              </a:rPr>
              <a:t>„Wer sieht das anders als __?“</a:t>
            </a:r>
            <a:endParaRPr lang="de-DE">
              <a:solidFill>
                <a:schemeClr val="bg1"/>
              </a:solidFill>
            </a:endParaRPr>
          </a:p>
        </p:txBody>
      </p:sp>
      <p:pic>
        <p:nvPicPr>
          <p:cNvPr id="7" name="Grafik 6" descr="Kundenbewertung mit einfarbiger Füllung">
            <a:extLst>
              <a:ext uri="{FF2B5EF4-FFF2-40B4-BE49-F238E27FC236}">
                <a16:creationId xmlns:a16="http://schemas.microsoft.com/office/drawing/2014/main" id="{A2EA7F60-A879-4067-AEF1-E29B1631168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722136" y="4376872"/>
            <a:ext cx="794155" cy="794155"/>
          </a:xfrm>
          <a:prstGeom prst="rect">
            <a:avLst/>
          </a:prstGeom>
        </p:spPr>
      </p:pic>
    </p:spTree>
    <p:extLst>
      <p:ext uri="{BB962C8B-B14F-4D97-AF65-F5344CB8AC3E}">
        <p14:creationId xmlns:p14="http://schemas.microsoft.com/office/powerpoint/2010/main" val="29297994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2DBE2-A6E8-F735-A7C9-5D49F5B106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0ACB9-1E29-542C-C5E6-2D7E900AA273}"/>
              </a:ext>
            </a:extLst>
          </p:cNvPr>
          <p:cNvSpPr>
            <a:spLocks noGrp="1"/>
          </p:cNvSpPr>
          <p:nvPr>
            <p:ph type="title"/>
          </p:nvPr>
        </p:nvSpPr>
        <p:spPr/>
        <p:txBody>
          <a:bodyPr/>
          <a:lstStyle/>
          <a:p>
            <a:r>
              <a:rPr lang="de-DE">
                <a:solidFill>
                  <a:srgbClr val="193553"/>
                </a:solidFill>
                <a:ea typeface="Calibri Light"/>
                <a:cs typeface="Calibri Light"/>
              </a:rPr>
              <a:t>Teacher Talk Moves (TTM)</a:t>
            </a:r>
            <a:endParaRPr lang="en-US"/>
          </a:p>
        </p:txBody>
      </p:sp>
      <p:graphicFrame>
        <p:nvGraphicFramePr>
          <p:cNvPr id="4" name="Content Placeholder 3">
            <a:extLst>
              <a:ext uri="{FF2B5EF4-FFF2-40B4-BE49-F238E27FC236}">
                <a16:creationId xmlns:a16="http://schemas.microsoft.com/office/drawing/2014/main" id="{02EC9072-1836-BDC4-6161-7CA58CE7C532}"/>
              </a:ext>
            </a:extLst>
          </p:cNvPr>
          <p:cNvGraphicFramePr>
            <a:graphicFrameLocks noGrp="1"/>
          </p:cNvGraphicFramePr>
          <p:nvPr>
            <p:ph idx="1"/>
          </p:nvPr>
        </p:nvGraphicFramePr>
        <p:xfrm>
          <a:off x="183978" y="-369832"/>
          <a:ext cx="11824043" cy="7597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feld 4">
            <a:extLst>
              <a:ext uri="{FF2B5EF4-FFF2-40B4-BE49-F238E27FC236}">
                <a16:creationId xmlns:a16="http://schemas.microsoft.com/office/drawing/2014/main" id="{16144056-A7AB-44CA-95AA-7257C88718DE}"/>
              </a:ext>
            </a:extLst>
          </p:cNvPr>
          <p:cNvSpPr txBox="1"/>
          <p:nvPr/>
        </p:nvSpPr>
        <p:spPr>
          <a:xfrm>
            <a:off x="10173811" y="5948349"/>
            <a:ext cx="1914557" cy="307777"/>
          </a:xfrm>
          <a:prstGeom prst="rect">
            <a:avLst/>
          </a:prstGeom>
          <a:noFill/>
        </p:spPr>
        <p:txBody>
          <a:bodyPr wrap="square" rtlCol="0">
            <a:spAutoFit/>
          </a:bodyPr>
          <a:lstStyle/>
          <a:p>
            <a:r>
              <a:rPr lang="en-US" sz="1400" err="1">
                <a:effectLst/>
              </a:rPr>
              <a:t>Windschitl</a:t>
            </a:r>
            <a:r>
              <a:rPr lang="en-US" sz="1400"/>
              <a:t> et al. </a:t>
            </a:r>
            <a:r>
              <a:rPr lang="en-US" sz="1400">
                <a:effectLst/>
              </a:rPr>
              <a:t>(2018)</a:t>
            </a:r>
            <a:endParaRPr lang="de-DE" sz="1400">
              <a:solidFill>
                <a:srgbClr val="193553"/>
              </a:solidFill>
            </a:endParaRPr>
          </a:p>
        </p:txBody>
      </p:sp>
      <p:sp>
        <p:nvSpPr>
          <p:cNvPr id="6" name="Textfeld 5">
            <a:extLst>
              <a:ext uri="{FF2B5EF4-FFF2-40B4-BE49-F238E27FC236}">
                <a16:creationId xmlns:a16="http://schemas.microsoft.com/office/drawing/2014/main" id="{2283C08F-A039-4F57-84D9-BEC03F3A6157}"/>
              </a:ext>
            </a:extLst>
          </p:cNvPr>
          <p:cNvSpPr txBox="1"/>
          <p:nvPr/>
        </p:nvSpPr>
        <p:spPr>
          <a:xfrm>
            <a:off x="183978" y="2984739"/>
            <a:ext cx="6696216" cy="2800767"/>
          </a:xfrm>
          <a:prstGeom prst="rect">
            <a:avLst/>
          </a:prstGeom>
          <a:solidFill>
            <a:srgbClr val="002F5E"/>
          </a:solidFill>
        </p:spPr>
        <p:txBody>
          <a:bodyPr wrap="square" rtlCol="0">
            <a:spAutoFit/>
          </a:bodyPr>
          <a:lstStyle/>
          <a:p>
            <a:pPr algn="ctr"/>
            <a:endParaRPr lang="de-DE" b="1">
              <a:solidFill>
                <a:schemeClr val="bg1"/>
              </a:solidFill>
            </a:endParaRPr>
          </a:p>
          <a:p>
            <a:r>
              <a:rPr lang="de-DE" sz="2000">
                <a:solidFill>
                  <a:schemeClr val="bg1"/>
                </a:solidFill>
              </a:rPr>
              <a:t>Aufgreifen und Umformulieren einer </a:t>
            </a:r>
            <a:r>
              <a:rPr lang="de-DE" sz="2000" err="1">
                <a:solidFill>
                  <a:schemeClr val="bg1"/>
                </a:solidFill>
              </a:rPr>
              <a:t>SuS</a:t>
            </a:r>
            <a:r>
              <a:rPr lang="de-DE" sz="2000">
                <a:solidFill>
                  <a:schemeClr val="bg1"/>
                </a:solidFill>
              </a:rPr>
              <a:t>-Äußerung, um Richtiges hervorzuheben, sie zu strukturieren oder mit Fachsprache zu verbinden – oft mit Rückfrage zur Bestätigung.</a:t>
            </a:r>
          </a:p>
          <a:p>
            <a:endParaRPr lang="de-DE" sz="2000" i="1">
              <a:solidFill>
                <a:schemeClr val="bg1"/>
              </a:solidFill>
            </a:endParaRPr>
          </a:p>
          <a:p>
            <a:pPr marL="342900" indent="-342900">
              <a:buFont typeface="Arial" panose="020B0604020202020204" pitchFamily="34" charset="0"/>
              <a:buChar char="•"/>
            </a:pPr>
            <a:r>
              <a:rPr lang="de-DE" sz="2000" i="1">
                <a:solidFill>
                  <a:schemeClr val="bg1"/>
                </a:solidFill>
              </a:rPr>
              <a:t>„Du sagst also, dass ___ – habe ich dich richtig verstanden?“</a:t>
            </a:r>
          </a:p>
          <a:p>
            <a:pPr marL="342900" indent="-342900">
              <a:buFont typeface="Arial" panose="020B0604020202020204" pitchFamily="34" charset="0"/>
              <a:buChar char="•"/>
            </a:pPr>
            <a:r>
              <a:rPr lang="de-DE" sz="2000" i="1">
                <a:solidFill>
                  <a:schemeClr val="bg1"/>
                </a:solidFill>
              </a:rPr>
              <a:t>„Meinst du damit, dass ___?“</a:t>
            </a:r>
          </a:p>
          <a:p>
            <a:pPr marL="342900" indent="-342900">
              <a:buFont typeface="Arial" panose="020B0604020202020204" pitchFamily="34" charset="0"/>
              <a:buChar char="•"/>
            </a:pPr>
            <a:endParaRPr lang="de-DE">
              <a:solidFill>
                <a:schemeClr val="bg1"/>
              </a:solidFill>
            </a:endParaRPr>
          </a:p>
        </p:txBody>
      </p:sp>
      <p:pic>
        <p:nvPicPr>
          <p:cNvPr id="7" name="Grafik 6" descr="Liste mit einfarbiger Füllung">
            <a:extLst>
              <a:ext uri="{FF2B5EF4-FFF2-40B4-BE49-F238E27FC236}">
                <a16:creationId xmlns:a16="http://schemas.microsoft.com/office/drawing/2014/main" id="{FF3222ED-1366-406F-BBE9-F390EB2C8F6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51784" y="4330264"/>
            <a:ext cx="794155" cy="794155"/>
          </a:xfrm>
          <a:prstGeom prst="rect">
            <a:avLst/>
          </a:prstGeom>
        </p:spPr>
      </p:pic>
    </p:spTree>
    <p:extLst>
      <p:ext uri="{BB962C8B-B14F-4D97-AF65-F5344CB8AC3E}">
        <p14:creationId xmlns:p14="http://schemas.microsoft.com/office/powerpoint/2010/main" val="41986615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2DBE2-A6E8-F735-A7C9-5D49F5B106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0ACB9-1E29-542C-C5E6-2D7E900AA273}"/>
              </a:ext>
            </a:extLst>
          </p:cNvPr>
          <p:cNvSpPr>
            <a:spLocks noGrp="1"/>
          </p:cNvSpPr>
          <p:nvPr>
            <p:ph type="title"/>
          </p:nvPr>
        </p:nvSpPr>
        <p:spPr/>
        <p:txBody>
          <a:bodyPr/>
          <a:lstStyle/>
          <a:p>
            <a:r>
              <a:rPr lang="de-DE">
                <a:solidFill>
                  <a:srgbClr val="193553"/>
                </a:solidFill>
                <a:ea typeface="Calibri Light"/>
                <a:cs typeface="Calibri Light"/>
              </a:rPr>
              <a:t>Teacher Talk Moves (TTM)</a:t>
            </a:r>
            <a:endParaRPr lang="en-US"/>
          </a:p>
        </p:txBody>
      </p:sp>
      <p:graphicFrame>
        <p:nvGraphicFramePr>
          <p:cNvPr id="4" name="Content Placeholder 3">
            <a:extLst>
              <a:ext uri="{FF2B5EF4-FFF2-40B4-BE49-F238E27FC236}">
                <a16:creationId xmlns:a16="http://schemas.microsoft.com/office/drawing/2014/main" id="{02EC9072-1836-BDC4-6161-7CA58CE7C532}"/>
              </a:ext>
            </a:extLst>
          </p:cNvPr>
          <p:cNvGraphicFramePr>
            <a:graphicFrameLocks noGrp="1"/>
          </p:cNvGraphicFramePr>
          <p:nvPr>
            <p:ph idx="1"/>
          </p:nvPr>
        </p:nvGraphicFramePr>
        <p:xfrm>
          <a:off x="183978" y="-369832"/>
          <a:ext cx="11824043" cy="7597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feld 4">
            <a:extLst>
              <a:ext uri="{FF2B5EF4-FFF2-40B4-BE49-F238E27FC236}">
                <a16:creationId xmlns:a16="http://schemas.microsoft.com/office/drawing/2014/main" id="{16144056-A7AB-44CA-95AA-7257C88718DE}"/>
              </a:ext>
            </a:extLst>
          </p:cNvPr>
          <p:cNvSpPr txBox="1"/>
          <p:nvPr/>
        </p:nvSpPr>
        <p:spPr>
          <a:xfrm>
            <a:off x="10173811" y="5948349"/>
            <a:ext cx="1914557" cy="307777"/>
          </a:xfrm>
          <a:prstGeom prst="rect">
            <a:avLst/>
          </a:prstGeom>
          <a:noFill/>
        </p:spPr>
        <p:txBody>
          <a:bodyPr wrap="square" rtlCol="0">
            <a:spAutoFit/>
          </a:bodyPr>
          <a:lstStyle/>
          <a:p>
            <a:r>
              <a:rPr lang="en-US" sz="1400" err="1">
                <a:effectLst/>
              </a:rPr>
              <a:t>Windschitl</a:t>
            </a:r>
            <a:r>
              <a:rPr lang="en-US" sz="1400"/>
              <a:t> et al. </a:t>
            </a:r>
            <a:r>
              <a:rPr lang="en-US" sz="1400">
                <a:effectLst/>
              </a:rPr>
              <a:t>(2018)</a:t>
            </a:r>
            <a:endParaRPr lang="de-DE" sz="1400">
              <a:solidFill>
                <a:srgbClr val="193553"/>
              </a:solidFill>
            </a:endParaRPr>
          </a:p>
        </p:txBody>
      </p:sp>
      <p:sp>
        <p:nvSpPr>
          <p:cNvPr id="6" name="Textfeld 5">
            <a:extLst>
              <a:ext uri="{FF2B5EF4-FFF2-40B4-BE49-F238E27FC236}">
                <a16:creationId xmlns:a16="http://schemas.microsoft.com/office/drawing/2014/main" id="{B724D168-A779-4C65-A65C-D0FBA61232DB}"/>
              </a:ext>
            </a:extLst>
          </p:cNvPr>
          <p:cNvSpPr txBox="1"/>
          <p:nvPr/>
        </p:nvSpPr>
        <p:spPr>
          <a:xfrm>
            <a:off x="183977" y="2984739"/>
            <a:ext cx="8382973" cy="2492990"/>
          </a:xfrm>
          <a:prstGeom prst="rect">
            <a:avLst/>
          </a:prstGeom>
          <a:solidFill>
            <a:srgbClr val="002F5E"/>
          </a:solidFill>
        </p:spPr>
        <p:txBody>
          <a:bodyPr wrap="square" lIns="91440" tIns="45720" rIns="91440" bIns="45720" rtlCol="0" anchor="t">
            <a:spAutoFit/>
          </a:bodyPr>
          <a:lstStyle/>
          <a:p>
            <a:pPr algn="ctr"/>
            <a:endParaRPr lang="de-DE" b="1">
              <a:solidFill>
                <a:schemeClr val="bg1"/>
              </a:solidFill>
            </a:endParaRPr>
          </a:p>
          <a:p>
            <a:r>
              <a:rPr lang="de-DE" sz="2000">
                <a:solidFill>
                  <a:schemeClr val="bg1"/>
                </a:solidFill>
              </a:rPr>
              <a:t>Lenken der Aufmerksamkeit auf einen bestimmten Aspekt oder Teilbereich einer komplexen Aufgabe, Darstellung oder Schülerantwort.</a:t>
            </a:r>
            <a:endParaRPr lang="de-DE" sz="2000">
              <a:solidFill>
                <a:schemeClr val="bg1"/>
              </a:solidFill>
              <a:ea typeface="Calibri"/>
              <a:cs typeface="Calibri"/>
            </a:endParaRPr>
          </a:p>
          <a:p>
            <a:endParaRPr lang="de-DE" sz="2000" i="1">
              <a:solidFill>
                <a:schemeClr val="bg1"/>
              </a:solidFill>
            </a:endParaRPr>
          </a:p>
          <a:p>
            <a:pPr marL="342900" indent="-342900">
              <a:buFont typeface="Arial" panose="020B0604020202020204" pitchFamily="34" charset="0"/>
              <a:buChar char="•"/>
            </a:pPr>
            <a:r>
              <a:rPr lang="de-DE" sz="2000" i="1">
                <a:solidFill>
                  <a:schemeClr val="bg1"/>
                </a:solidFill>
              </a:rPr>
              <a:t>„Schauen wir nur auf diesen Teil hier – was seht ihr?“</a:t>
            </a:r>
            <a:endParaRPr lang="de-DE" sz="2000" i="1">
              <a:solidFill>
                <a:schemeClr val="bg1"/>
              </a:solidFill>
              <a:ea typeface="Calibri"/>
              <a:cs typeface="Calibri"/>
            </a:endParaRPr>
          </a:p>
          <a:p>
            <a:pPr marL="342900" indent="-342900">
              <a:buFont typeface="Arial" panose="020B0604020202020204" pitchFamily="34" charset="0"/>
              <a:buChar char="•"/>
            </a:pPr>
            <a:r>
              <a:rPr lang="de-DE" sz="2000" i="1">
                <a:solidFill>
                  <a:schemeClr val="bg1"/>
                </a:solidFill>
              </a:rPr>
              <a:t>„Sage mir wie du über den Aspekt ____ denkst“. </a:t>
            </a:r>
            <a:endParaRPr lang="de-DE" sz="2000" i="1">
              <a:solidFill>
                <a:schemeClr val="bg1"/>
              </a:solidFill>
              <a:ea typeface="Calibri"/>
              <a:cs typeface="Calibri"/>
            </a:endParaRPr>
          </a:p>
          <a:p>
            <a:pPr marL="342900" indent="-342900">
              <a:buFont typeface="Arial" panose="020B0604020202020204" pitchFamily="34" charset="0"/>
              <a:buChar char="•"/>
            </a:pPr>
            <a:endParaRPr lang="de-DE" sz="2000" i="1">
              <a:solidFill>
                <a:schemeClr val="bg1"/>
              </a:solidFill>
            </a:endParaRPr>
          </a:p>
          <a:p>
            <a:pPr marL="342900" indent="-342900">
              <a:buFont typeface="Arial" panose="020B0604020202020204" pitchFamily="34" charset="0"/>
              <a:buChar char="•"/>
            </a:pPr>
            <a:endParaRPr lang="de-DE">
              <a:solidFill>
                <a:schemeClr val="bg1"/>
              </a:solidFill>
            </a:endParaRPr>
          </a:p>
        </p:txBody>
      </p:sp>
      <p:pic>
        <p:nvPicPr>
          <p:cNvPr id="7" name="Grafik 6" descr="Volltreffer mit einfarbiger Füllung">
            <a:extLst>
              <a:ext uri="{FF2B5EF4-FFF2-40B4-BE49-F238E27FC236}">
                <a16:creationId xmlns:a16="http://schemas.microsoft.com/office/drawing/2014/main" id="{DF094E69-426A-4D2B-968D-D4A9818E697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161953" y="4299948"/>
            <a:ext cx="794155" cy="794155"/>
          </a:xfrm>
          <a:prstGeom prst="rect">
            <a:avLst/>
          </a:prstGeom>
        </p:spPr>
      </p:pic>
    </p:spTree>
    <p:extLst>
      <p:ext uri="{BB962C8B-B14F-4D97-AF65-F5344CB8AC3E}">
        <p14:creationId xmlns:p14="http://schemas.microsoft.com/office/powerpoint/2010/main" val="2369252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2DBE2-A6E8-F735-A7C9-5D49F5B106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0ACB9-1E29-542C-C5E6-2D7E900AA273}"/>
              </a:ext>
            </a:extLst>
          </p:cNvPr>
          <p:cNvSpPr>
            <a:spLocks noGrp="1"/>
          </p:cNvSpPr>
          <p:nvPr>
            <p:ph type="title"/>
          </p:nvPr>
        </p:nvSpPr>
        <p:spPr/>
        <p:txBody>
          <a:bodyPr/>
          <a:lstStyle/>
          <a:p>
            <a:r>
              <a:rPr lang="de-DE">
                <a:solidFill>
                  <a:srgbClr val="193553"/>
                </a:solidFill>
                <a:ea typeface="Calibri Light"/>
                <a:cs typeface="Calibri Light"/>
              </a:rPr>
              <a:t>Teacher Talk Moves (TTM)</a:t>
            </a:r>
            <a:endParaRPr lang="en-US"/>
          </a:p>
        </p:txBody>
      </p:sp>
      <p:graphicFrame>
        <p:nvGraphicFramePr>
          <p:cNvPr id="4" name="Content Placeholder 3">
            <a:extLst>
              <a:ext uri="{FF2B5EF4-FFF2-40B4-BE49-F238E27FC236}">
                <a16:creationId xmlns:a16="http://schemas.microsoft.com/office/drawing/2014/main" id="{02EC9072-1836-BDC4-6161-7CA58CE7C532}"/>
              </a:ext>
            </a:extLst>
          </p:cNvPr>
          <p:cNvGraphicFramePr>
            <a:graphicFrameLocks noGrp="1"/>
          </p:cNvGraphicFramePr>
          <p:nvPr>
            <p:ph idx="1"/>
          </p:nvPr>
        </p:nvGraphicFramePr>
        <p:xfrm>
          <a:off x="183978" y="-369832"/>
          <a:ext cx="11824043" cy="75976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feld 4">
            <a:extLst>
              <a:ext uri="{FF2B5EF4-FFF2-40B4-BE49-F238E27FC236}">
                <a16:creationId xmlns:a16="http://schemas.microsoft.com/office/drawing/2014/main" id="{16144056-A7AB-44CA-95AA-7257C88718DE}"/>
              </a:ext>
            </a:extLst>
          </p:cNvPr>
          <p:cNvSpPr txBox="1"/>
          <p:nvPr/>
        </p:nvSpPr>
        <p:spPr>
          <a:xfrm>
            <a:off x="10173811" y="5948349"/>
            <a:ext cx="1914557" cy="307777"/>
          </a:xfrm>
          <a:prstGeom prst="rect">
            <a:avLst/>
          </a:prstGeom>
          <a:noFill/>
        </p:spPr>
        <p:txBody>
          <a:bodyPr wrap="square" rtlCol="0">
            <a:spAutoFit/>
          </a:bodyPr>
          <a:lstStyle/>
          <a:p>
            <a:r>
              <a:rPr lang="en-US" sz="1400" err="1">
                <a:effectLst/>
              </a:rPr>
              <a:t>Windschitl</a:t>
            </a:r>
            <a:r>
              <a:rPr lang="en-US" sz="1400"/>
              <a:t> et al. </a:t>
            </a:r>
            <a:r>
              <a:rPr lang="en-US" sz="1400">
                <a:effectLst/>
              </a:rPr>
              <a:t>(2018)</a:t>
            </a:r>
            <a:endParaRPr lang="de-DE" sz="1400">
              <a:solidFill>
                <a:srgbClr val="193553"/>
              </a:solidFill>
            </a:endParaRPr>
          </a:p>
        </p:txBody>
      </p:sp>
      <p:sp>
        <p:nvSpPr>
          <p:cNvPr id="6" name="Textfeld 5">
            <a:extLst>
              <a:ext uri="{FF2B5EF4-FFF2-40B4-BE49-F238E27FC236}">
                <a16:creationId xmlns:a16="http://schemas.microsoft.com/office/drawing/2014/main" id="{5A34DB81-D44A-4E49-9A69-CBE199EE9F46}"/>
              </a:ext>
            </a:extLst>
          </p:cNvPr>
          <p:cNvSpPr txBox="1"/>
          <p:nvPr/>
        </p:nvSpPr>
        <p:spPr>
          <a:xfrm>
            <a:off x="183978" y="3002494"/>
            <a:ext cx="10105242" cy="2492990"/>
          </a:xfrm>
          <a:prstGeom prst="rect">
            <a:avLst/>
          </a:prstGeom>
          <a:solidFill>
            <a:srgbClr val="002F5E"/>
          </a:solidFill>
        </p:spPr>
        <p:txBody>
          <a:bodyPr wrap="square" rtlCol="0">
            <a:spAutoFit/>
          </a:bodyPr>
          <a:lstStyle/>
          <a:p>
            <a:pPr algn="ctr"/>
            <a:endParaRPr lang="de-DE" b="1">
              <a:solidFill>
                <a:schemeClr val="bg1"/>
              </a:solidFill>
            </a:endParaRPr>
          </a:p>
          <a:p>
            <a:r>
              <a:rPr lang="de-DE" sz="2000">
                <a:solidFill>
                  <a:schemeClr val="bg1"/>
                </a:solidFill>
              </a:rPr>
              <a:t>Die Lehrkraft führt Beiträge zusammen, vergleicht Aussagen oder stellt Verbindungen her, um kollektives Verständnis aufzubauen.</a:t>
            </a:r>
          </a:p>
          <a:p>
            <a:endParaRPr lang="de-DE" sz="2000" i="1">
              <a:solidFill>
                <a:schemeClr val="bg1"/>
              </a:solidFill>
            </a:endParaRPr>
          </a:p>
          <a:p>
            <a:pPr marL="342900" indent="-342900">
              <a:buFont typeface="Arial" panose="020B0604020202020204" pitchFamily="34" charset="0"/>
              <a:buChar char="•"/>
            </a:pPr>
            <a:r>
              <a:rPr lang="de-DE" sz="2000" i="1">
                <a:solidFill>
                  <a:schemeClr val="bg1"/>
                </a:solidFill>
              </a:rPr>
              <a:t>„Was haben die bisherigen Ideen von </a:t>
            </a:r>
            <a:r>
              <a:rPr lang="de-DE" sz="2000" i="1" err="1">
                <a:solidFill>
                  <a:schemeClr val="bg1"/>
                </a:solidFill>
              </a:rPr>
              <a:t>Schüler:in</a:t>
            </a:r>
            <a:r>
              <a:rPr lang="de-DE" sz="2000" i="1">
                <a:solidFill>
                  <a:schemeClr val="bg1"/>
                </a:solidFill>
              </a:rPr>
              <a:t> 1 und </a:t>
            </a:r>
            <a:r>
              <a:rPr lang="de-DE" sz="2000" i="1" err="1">
                <a:solidFill>
                  <a:schemeClr val="bg1"/>
                </a:solidFill>
              </a:rPr>
              <a:t>Schüler:in</a:t>
            </a:r>
            <a:r>
              <a:rPr lang="de-DE" sz="2000" i="1">
                <a:solidFill>
                  <a:schemeClr val="bg1"/>
                </a:solidFill>
              </a:rPr>
              <a:t> 2 gemeinsam?“</a:t>
            </a:r>
          </a:p>
          <a:p>
            <a:pPr marL="342900" indent="-342900">
              <a:buFont typeface="Arial" panose="020B0604020202020204" pitchFamily="34" charset="0"/>
              <a:buChar char="•"/>
            </a:pPr>
            <a:r>
              <a:rPr lang="de-DE" sz="2000" i="1">
                <a:solidFill>
                  <a:schemeClr val="bg1"/>
                </a:solidFill>
              </a:rPr>
              <a:t>„Wie passt das, was du gesagt hast, zu dem, was vorher genannt wurde?“</a:t>
            </a:r>
          </a:p>
          <a:p>
            <a:pPr marL="342900" indent="-342900">
              <a:buFont typeface="Arial" panose="020B0604020202020204" pitchFamily="34" charset="0"/>
              <a:buChar char="•"/>
            </a:pPr>
            <a:endParaRPr lang="de-DE" sz="2000" i="1">
              <a:solidFill>
                <a:schemeClr val="bg1"/>
              </a:solidFill>
            </a:endParaRPr>
          </a:p>
          <a:p>
            <a:pPr marL="342900" indent="-342900">
              <a:buFont typeface="Arial" panose="020B0604020202020204" pitchFamily="34" charset="0"/>
              <a:buChar char="•"/>
            </a:pPr>
            <a:endParaRPr lang="de-DE">
              <a:solidFill>
                <a:schemeClr val="bg1"/>
              </a:solidFill>
            </a:endParaRPr>
          </a:p>
        </p:txBody>
      </p:sp>
      <p:pic>
        <p:nvPicPr>
          <p:cNvPr id="7" name="Grafik 6" descr="Puzzleteile mit einfarbiger Füllung">
            <a:extLst>
              <a:ext uri="{FF2B5EF4-FFF2-40B4-BE49-F238E27FC236}">
                <a16:creationId xmlns:a16="http://schemas.microsoft.com/office/drawing/2014/main" id="{BD58AFCB-BC82-4D0A-9E66-AB423CF2E4E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960568" y="4295708"/>
            <a:ext cx="794155" cy="794155"/>
          </a:xfrm>
          <a:prstGeom prst="rect">
            <a:avLst/>
          </a:prstGeom>
        </p:spPr>
      </p:pic>
    </p:spTree>
    <p:extLst>
      <p:ext uri="{BB962C8B-B14F-4D97-AF65-F5344CB8AC3E}">
        <p14:creationId xmlns:p14="http://schemas.microsoft.com/office/powerpoint/2010/main" val="3441180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9BF1E-2604-4D7D-3F6C-9F78ADF319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83E6F4B-CC53-3574-2ED1-1DC79C45A7D2}"/>
              </a:ext>
            </a:extLst>
          </p:cNvPr>
          <p:cNvSpPr>
            <a:spLocks noGrp="1"/>
          </p:cNvSpPr>
          <p:nvPr>
            <p:ph type="title"/>
          </p:nvPr>
        </p:nvSpPr>
        <p:spPr/>
        <p:txBody>
          <a:bodyPr/>
          <a:lstStyle/>
          <a:p>
            <a:r>
              <a:rPr lang="de-DE"/>
              <a:t>Aufgabe 1 (GA)</a:t>
            </a:r>
          </a:p>
        </p:txBody>
      </p:sp>
      <p:sp>
        <p:nvSpPr>
          <p:cNvPr id="4" name="Inhaltsplatzhalter 3">
            <a:extLst>
              <a:ext uri="{FF2B5EF4-FFF2-40B4-BE49-F238E27FC236}">
                <a16:creationId xmlns:a16="http://schemas.microsoft.com/office/drawing/2014/main" id="{9AA64BC1-20B6-D3F3-B89E-D8788DB33068}"/>
              </a:ext>
            </a:extLst>
          </p:cNvPr>
          <p:cNvSpPr>
            <a:spLocks noGrp="1"/>
          </p:cNvSpPr>
          <p:nvPr>
            <p:ph sz="quarter" idx="14"/>
          </p:nvPr>
        </p:nvSpPr>
        <p:spPr/>
        <p:txBody>
          <a:bodyPr/>
          <a:lstStyle/>
          <a:p>
            <a:r>
              <a:rPr lang="de-DE" b="1"/>
              <a:t>20 Min</a:t>
            </a:r>
          </a:p>
        </p:txBody>
      </p:sp>
      <p:sp>
        <p:nvSpPr>
          <p:cNvPr id="6" name="Textplatzhalter 2">
            <a:extLst>
              <a:ext uri="{FF2B5EF4-FFF2-40B4-BE49-F238E27FC236}">
                <a16:creationId xmlns:a16="http://schemas.microsoft.com/office/drawing/2014/main" id="{5F56192C-0FCA-DF53-E68A-B1A4550EA17F}"/>
              </a:ext>
            </a:extLst>
          </p:cNvPr>
          <p:cNvSpPr>
            <a:spLocks noGrp="1"/>
          </p:cNvSpPr>
          <p:nvPr>
            <p:ph type="body" sz="quarter" idx="15"/>
          </p:nvPr>
        </p:nvSpPr>
        <p:spPr>
          <a:xfrm>
            <a:off x="5646286" y="2121243"/>
            <a:ext cx="5486312" cy="3879931"/>
          </a:xfrm>
        </p:spPr>
        <p:txBody>
          <a:bodyPr anchor="ctr">
            <a:noAutofit/>
          </a:bodyPr>
          <a:lstStyle/>
          <a:p>
            <a:pPr marL="514350" indent="-514350">
              <a:buAutoNum type="arabicPeriod"/>
            </a:pPr>
            <a:r>
              <a:rPr lang="de-DE" sz="2400">
                <a:solidFill>
                  <a:srgbClr val="0D2C5A"/>
                </a:solidFill>
              </a:rPr>
              <a:t>Lesen Sie in 3er-Gruppen das Skript zum Unterrichtsgespräch (M1). </a:t>
            </a:r>
          </a:p>
          <a:p>
            <a:pPr marL="514350" indent="-514350">
              <a:buAutoNum type="arabicPeriod"/>
            </a:pPr>
            <a:r>
              <a:rPr lang="de-DE" sz="2400" b="1">
                <a:solidFill>
                  <a:srgbClr val="0D2C5A"/>
                </a:solidFill>
              </a:rPr>
              <a:t>Benennen </a:t>
            </a:r>
            <a:r>
              <a:rPr lang="de-DE" sz="2400">
                <a:solidFill>
                  <a:srgbClr val="0D2C5A"/>
                </a:solidFill>
              </a:rPr>
              <a:t>Sie mithilfe von M2 konkrete TTMs, die in dem Gespräch von der Lehrkraft verwendet worden sind auf dem Arbeitsblatt M1.</a:t>
            </a:r>
            <a:endParaRPr lang="de-DE" sz="2400">
              <a:solidFill>
                <a:srgbClr val="0D2C5A"/>
              </a:solidFill>
              <a:ea typeface="Calibri Light"/>
              <a:cs typeface="Calibri Light"/>
            </a:endParaRPr>
          </a:p>
          <a:p>
            <a:pPr marL="514350" indent="-514350">
              <a:buAutoNum type="arabicPeriod"/>
            </a:pPr>
            <a:r>
              <a:rPr lang="de-DE" sz="2400" b="1">
                <a:solidFill>
                  <a:srgbClr val="0D2C5A"/>
                </a:solidFill>
              </a:rPr>
              <a:t>Überlegen</a:t>
            </a:r>
            <a:r>
              <a:rPr lang="de-DE" sz="2400">
                <a:solidFill>
                  <a:srgbClr val="0D2C5A"/>
                </a:solidFill>
              </a:rPr>
              <a:t> Sie für fünf verschiedene TTMs, mit welchem Ziel der jeweilige Talk Move an dieser Stelle im Gespräch eingesetzt wird.</a:t>
            </a:r>
            <a:endParaRPr lang="de-DE" sz="2400">
              <a:solidFill>
                <a:srgbClr val="0D2C5A"/>
              </a:solidFill>
              <a:ea typeface="Calibri Light"/>
              <a:cs typeface="Calibri Light"/>
            </a:endParaRPr>
          </a:p>
          <a:p>
            <a:pPr algn="ctr"/>
            <a:endParaRPr lang="de-DE" sz="2400">
              <a:solidFill>
                <a:srgbClr val="0D2C5A"/>
              </a:solidFill>
            </a:endParaRPr>
          </a:p>
        </p:txBody>
      </p:sp>
      <p:sp>
        <p:nvSpPr>
          <p:cNvPr id="9" name="Textfeld 6">
            <a:extLst>
              <a:ext uri="{FF2B5EF4-FFF2-40B4-BE49-F238E27FC236}">
                <a16:creationId xmlns:a16="http://schemas.microsoft.com/office/drawing/2014/main" id="{81839876-4A8C-A413-CC5D-55561836954D}"/>
              </a:ext>
            </a:extLst>
          </p:cNvPr>
          <p:cNvSpPr txBox="1"/>
          <p:nvPr/>
        </p:nvSpPr>
        <p:spPr>
          <a:xfrm>
            <a:off x="2278097" y="4065632"/>
            <a:ext cx="2308184" cy="510778"/>
          </a:xfrm>
          <a:prstGeom prst="roundRect">
            <a:avLst/>
          </a:prstGeom>
          <a:solidFill>
            <a:schemeClr val="tx1"/>
          </a:solidFill>
        </p:spPr>
        <p:txBody>
          <a:bodyPr wrap="square">
            <a:spAutoFit/>
          </a:bodyPr>
          <a:lstStyle/>
          <a:p>
            <a:pPr algn="ctr"/>
            <a:r>
              <a:rPr lang="de-DE" sz="2400" b="1">
                <a:solidFill>
                  <a:schemeClr val="bg1"/>
                </a:solidFill>
              </a:rPr>
              <a:t>M 1</a:t>
            </a:r>
            <a:endParaRPr lang="de-DE" sz="2000" b="1">
              <a:solidFill>
                <a:schemeClr val="bg1"/>
              </a:solidFill>
            </a:endParaRPr>
          </a:p>
        </p:txBody>
      </p:sp>
      <p:pic>
        <p:nvPicPr>
          <p:cNvPr id="11" name="Grafik 4" descr="Dokument Silhouette">
            <a:extLst>
              <a:ext uri="{FF2B5EF4-FFF2-40B4-BE49-F238E27FC236}">
                <a16:creationId xmlns:a16="http://schemas.microsoft.com/office/drawing/2014/main" id="{EC04A779-3006-29EA-C327-613766EB5D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19157" y="3434006"/>
            <a:ext cx="914400" cy="914400"/>
          </a:xfrm>
          <a:prstGeom prst="rect">
            <a:avLst/>
          </a:prstGeom>
        </p:spPr>
      </p:pic>
      <p:sp>
        <p:nvSpPr>
          <p:cNvPr id="5" name="Textfeld 6">
            <a:extLst>
              <a:ext uri="{FF2B5EF4-FFF2-40B4-BE49-F238E27FC236}">
                <a16:creationId xmlns:a16="http://schemas.microsoft.com/office/drawing/2014/main" id="{887ECF9B-7E6A-D936-B30D-341869661F2F}"/>
              </a:ext>
            </a:extLst>
          </p:cNvPr>
          <p:cNvSpPr txBox="1"/>
          <p:nvPr/>
        </p:nvSpPr>
        <p:spPr>
          <a:xfrm>
            <a:off x="2278097" y="4712809"/>
            <a:ext cx="2308184" cy="510778"/>
          </a:xfrm>
          <a:prstGeom prst="roundRect">
            <a:avLst/>
          </a:prstGeom>
          <a:solidFill>
            <a:schemeClr val="tx1"/>
          </a:solidFill>
        </p:spPr>
        <p:txBody>
          <a:bodyPr wrap="square" lIns="91440" tIns="45720" rIns="91440" bIns="45720" anchor="t">
            <a:spAutoFit/>
          </a:bodyPr>
          <a:lstStyle/>
          <a:p>
            <a:pPr algn="ctr"/>
            <a:r>
              <a:rPr lang="de-DE" sz="2400" b="1">
                <a:solidFill>
                  <a:schemeClr val="bg1"/>
                </a:solidFill>
              </a:rPr>
              <a:t>M 2</a:t>
            </a:r>
            <a:endParaRPr lang="de-DE" sz="2000" b="1">
              <a:solidFill>
                <a:schemeClr val="bg1"/>
              </a:solidFill>
            </a:endParaRPr>
          </a:p>
        </p:txBody>
      </p:sp>
      <p:sp>
        <p:nvSpPr>
          <p:cNvPr id="7" name="Textfeld 4">
            <a:extLst>
              <a:ext uri="{FF2B5EF4-FFF2-40B4-BE49-F238E27FC236}">
                <a16:creationId xmlns:a16="http://schemas.microsoft.com/office/drawing/2014/main" id="{C46D74E9-897F-EAE1-D7A9-6A8431C21E81}"/>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553041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393967-DD9C-6DAA-64FD-47E0A2D78555}"/>
              </a:ext>
            </a:extLst>
          </p:cNvPr>
          <p:cNvSpPr>
            <a:spLocks noGrp="1"/>
          </p:cNvSpPr>
          <p:nvPr>
            <p:ph type="title"/>
          </p:nvPr>
        </p:nvSpPr>
        <p:spPr/>
        <p:txBody>
          <a:bodyPr/>
          <a:lstStyle/>
          <a:p>
            <a:r>
              <a:rPr lang="de-DE"/>
              <a:t>Ablaufplan des Seminars</a:t>
            </a:r>
          </a:p>
        </p:txBody>
      </p:sp>
      <p:sp>
        <p:nvSpPr>
          <p:cNvPr id="9" name="Inhaltsplatzhalter 8">
            <a:extLst>
              <a:ext uri="{FF2B5EF4-FFF2-40B4-BE49-F238E27FC236}">
                <a16:creationId xmlns:a16="http://schemas.microsoft.com/office/drawing/2014/main" id="{D4E7A1B9-C151-D3BD-EA90-725E1F711810}"/>
              </a:ext>
            </a:extLst>
          </p:cNvPr>
          <p:cNvSpPr>
            <a:spLocks noGrp="1"/>
          </p:cNvSpPr>
          <p:nvPr>
            <p:ph idx="1"/>
          </p:nvPr>
        </p:nvSpPr>
        <p:spPr>
          <a:xfrm>
            <a:off x="1849783" y="1735034"/>
            <a:ext cx="9250835" cy="4362706"/>
          </a:xfrm>
        </p:spPr>
        <p:txBody>
          <a:bodyPr>
            <a:normAutofit/>
          </a:bodyPr>
          <a:lstStyle/>
          <a:p>
            <a:r>
              <a:rPr lang="de-DE" sz="2400" dirty="0">
                <a:latin typeface="+mn-lt"/>
              </a:rPr>
              <a:t>Tag 1: Dialogische Unterrichtsgespräche, deren Beobachtung und Feedback (_____)</a:t>
            </a:r>
          </a:p>
          <a:p>
            <a:endParaRPr lang="de-DE" sz="1600" dirty="0">
              <a:latin typeface="+mn-lt"/>
            </a:endParaRPr>
          </a:p>
          <a:p>
            <a:r>
              <a:rPr lang="de-DE" sz="2400" dirty="0">
                <a:latin typeface="+mn-lt"/>
              </a:rPr>
              <a:t>Tag 2: Unterrichtsgespräche praktisch erproben und rückmelden </a:t>
            </a:r>
            <a:r>
              <a:rPr lang="de-DE" sz="2400" b="1" dirty="0"/>
              <a:t>(_____)</a:t>
            </a:r>
            <a:endParaRPr lang="de-DE" sz="2400" b="1" dirty="0">
              <a:latin typeface="+mn-lt"/>
            </a:endParaRPr>
          </a:p>
          <a:p>
            <a:endParaRPr lang="de-DE" sz="1800" dirty="0">
              <a:latin typeface="+mn-lt"/>
            </a:endParaRPr>
          </a:p>
          <a:p>
            <a:r>
              <a:rPr lang="de-DE" sz="2400" dirty="0">
                <a:latin typeface="+mn-lt"/>
              </a:rPr>
              <a:t>Tag 3: Strategien wirksamer Gesprächsführung (Teacher Talk Moves) </a:t>
            </a:r>
            <a:r>
              <a:rPr lang="de-DE" sz="2400" b="1" dirty="0"/>
              <a:t>(____)</a:t>
            </a:r>
            <a:endParaRPr lang="de-DE" sz="2400" b="1" dirty="0">
              <a:latin typeface="+mn-lt"/>
            </a:endParaRPr>
          </a:p>
          <a:p>
            <a:endParaRPr lang="de-DE" sz="1800" dirty="0">
              <a:latin typeface="+mn-lt"/>
            </a:endParaRPr>
          </a:p>
          <a:p>
            <a:r>
              <a:rPr lang="de-DE" sz="2400" dirty="0">
                <a:latin typeface="+mn-lt"/>
              </a:rPr>
              <a:t>Tag 4: Teacher Talk Moves anwenden &amp; rückmelden </a:t>
            </a:r>
            <a:r>
              <a:rPr lang="de-DE" sz="2400" b="1" dirty="0"/>
              <a:t>(____)</a:t>
            </a:r>
            <a:endParaRPr lang="de-DE" sz="2400" b="1" dirty="0">
              <a:latin typeface="+mn-lt"/>
            </a:endParaRPr>
          </a:p>
        </p:txBody>
      </p:sp>
      <p:pic>
        <p:nvPicPr>
          <p:cNvPr id="11" name="Grafik 10" descr="Virtual Reality-Headset Silhouette">
            <a:extLst>
              <a:ext uri="{FF2B5EF4-FFF2-40B4-BE49-F238E27FC236}">
                <a16:creationId xmlns:a16="http://schemas.microsoft.com/office/drawing/2014/main" id="{0AED613D-BA8D-A2F4-46BA-4F6AE9FCE6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94586" y="2696648"/>
            <a:ext cx="820842" cy="820842"/>
          </a:xfrm>
          <a:prstGeom prst="rect">
            <a:avLst/>
          </a:prstGeom>
        </p:spPr>
      </p:pic>
      <p:pic>
        <p:nvPicPr>
          <p:cNvPr id="12" name="Grafik 11" descr="Virtual Reality-Headset Silhouette">
            <a:extLst>
              <a:ext uri="{FF2B5EF4-FFF2-40B4-BE49-F238E27FC236}">
                <a16:creationId xmlns:a16="http://schemas.microsoft.com/office/drawing/2014/main" id="{524B967B-1ECC-282D-0ABE-CD78ABE1E1A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37386" y="4939120"/>
            <a:ext cx="914400" cy="914400"/>
          </a:xfrm>
          <a:prstGeom prst="rect">
            <a:avLst/>
          </a:prstGeom>
        </p:spPr>
      </p:pic>
      <p:pic>
        <p:nvPicPr>
          <p:cNvPr id="17" name="Grafik 16" descr="Informationen mit einfarbiger Füllung">
            <a:extLst>
              <a:ext uri="{FF2B5EF4-FFF2-40B4-BE49-F238E27FC236}">
                <a16:creationId xmlns:a16="http://schemas.microsoft.com/office/drawing/2014/main" id="{A4CA3993-45DF-A96A-3340-2402B3C53E8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44112" y="212444"/>
            <a:ext cx="1044677" cy="1044677"/>
          </a:xfrm>
          <a:prstGeom prst="rect">
            <a:avLst/>
          </a:prstGeom>
        </p:spPr>
      </p:pic>
      <p:sp>
        <p:nvSpPr>
          <p:cNvPr id="5" name="Textfeld 4">
            <a:extLst>
              <a:ext uri="{FF2B5EF4-FFF2-40B4-BE49-F238E27FC236}">
                <a16:creationId xmlns:a16="http://schemas.microsoft.com/office/drawing/2014/main" id="{53D5BF23-5539-F75B-F739-16EEF9B7DDBA}"/>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
        <p:nvSpPr>
          <p:cNvPr id="3" name="Pfeil nach rechts 2">
            <a:extLst>
              <a:ext uri="{FF2B5EF4-FFF2-40B4-BE49-F238E27FC236}">
                <a16:creationId xmlns:a16="http://schemas.microsoft.com/office/drawing/2014/main" id="{2F360257-1F01-2614-21AF-D86F5760B278}"/>
              </a:ext>
            </a:extLst>
          </p:cNvPr>
          <p:cNvSpPr/>
          <p:nvPr/>
        </p:nvSpPr>
        <p:spPr>
          <a:xfrm>
            <a:off x="644111" y="4108174"/>
            <a:ext cx="1044677" cy="53008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718248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9A5DE-E53B-96BD-4051-3E7D8792FFD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55CEB13-A4FC-0089-204D-434D02A91B8D}"/>
              </a:ext>
            </a:extLst>
          </p:cNvPr>
          <p:cNvSpPr>
            <a:spLocks noGrp="1"/>
          </p:cNvSpPr>
          <p:nvPr>
            <p:ph type="title"/>
          </p:nvPr>
        </p:nvSpPr>
        <p:spPr/>
        <p:txBody>
          <a:bodyPr/>
          <a:lstStyle/>
          <a:p>
            <a:r>
              <a:rPr lang="de-DE"/>
              <a:t>Aufgabe 1 (GA) - Vergleich</a:t>
            </a:r>
          </a:p>
        </p:txBody>
      </p:sp>
      <p:sp>
        <p:nvSpPr>
          <p:cNvPr id="4" name="Inhaltsplatzhalter 3">
            <a:extLst>
              <a:ext uri="{FF2B5EF4-FFF2-40B4-BE49-F238E27FC236}">
                <a16:creationId xmlns:a16="http://schemas.microsoft.com/office/drawing/2014/main" id="{66A37F94-F6B4-00C6-EA89-871D3AE15FF8}"/>
              </a:ext>
            </a:extLst>
          </p:cNvPr>
          <p:cNvSpPr>
            <a:spLocks noGrp="1"/>
          </p:cNvSpPr>
          <p:nvPr>
            <p:ph sz="quarter" idx="14"/>
          </p:nvPr>
        </p:nvSpPr>
        <p:spPr/>
        <p:txBody>
          <a:bodyPr/>
          <a:lstStyle/>
          <a:p>
            <a:r>
              <a:rPr lang="de-DE" b="1"/>
              <a:t>10 Min</a:t>
            </a:r>
          </a:p>
        </p:txBody>
      </p:sp>
      <p:sp>
        <p:nvSpPr>
          <p:cNvPr id="6" name="Textplatzhalter 2">
            <a:extLst>
              <a:ext uri="{FF2B5EF4-FFF2-40B4-BE49-F238E27FC236}">
                <a16:creationId xmlns:a16="http://schemas.microsoft.com/office/drawing/2014/main" id="{5A58A678-AEB9-76CC-CA1D-7787E23D51D1}"/>
              </a:ext>
            </a:extLst>
          </p:cNvPr>
          <p:cNvSpPr>
            <a:spLocks noGrp="1"/>
          </p:cNvSpPr>
          <p:nvPr>
            <p:ph type="body" sz="quarter" idx="15"/>
          </p:nvPr>
        </p:nvSpPr>
        <p:spPr>
          <a:xfrm>
            <a:off x="5646286" y="2110804"/>
            <a:ext cx="5507188" cy="3890370"/>
          </a:xfrm>
        </p:spPr>
        <p:txBody>
          <a:bodyPr anchor="ctr">
            <a:noAutofit/>
          </a:bodyPr>
          <a:lstStyle/>
          <a:p>
            <a:pPr marL="514350" indent="-514350">
              <a:buAutoNum type="arabicPeriod"/>
            </a:pPr>
            <a:r>
              <a:rPr lang="de-DE" sz="2400">
                <a:solidFill>
                  <a:srgbClr val="0D2C5A"/>
                </a:solidFill>
                <a:ea typeface="Calibri Light"/>
                <a:cs typeface="Calibri Light"/>
              </a:rPr>
              <a:t>Finden Sie sich mit einer anderen 3er-Gruppe zusammen und </a:t>
            </a:r>
            <a:r>
              <a:rPr lang="de-DE" sz="2400" b="1">
                <a:solidFill>
                  <a:srgbClr val="0D2C5A"/>
                </a:solidFill>
                <a:ea typeface="Calibri Light"/>
                <a:cs typeface="Calibri Light"/>
              </a:rPr>
              <a:t>vergleichen </a:t>
            </a:r>
            <a:r>
              <a:rPr lang="de-DE" sz="2400">
                <a:solidFill>
                  <a:srgbClr val="0D2C5A"/>
                </a:solidFill>
                <a:ea typeface="Calibri Light"/>
                <a:cs typeface="Calibri Light"/>
              </a:rPr>
              <a:t>Sie kurz Ihre Ergebnisse miteinander. </a:t>
            </a:r>
          </a:p>
          <a:p>
            <a:pPr marL="514350" indent="-514350">
              <a:buAutoNum type="arabicPeriod"/>
            </a:pPr>
            <a:r>
              <a:rPr lang="de-DE" sz="2400">
                <a:solidFill>
                  <a:srgbClr val="0D2C5A"/>
                </a:solidFill>
                <a:ea typeface="Calibri Light"/>
                <a:cs typeface="Calibri Light"/>
              </a:rPr>
              <a:t>Was ist Ihnen bei der Benennung der </a:t>
            </a:r>
            <a:r>
              <a:rPr lang="de-DE" sz="2400" err="1">
                <a:solidFill>
                  <a:srgbClr val="0D2C5A"/>
                </a:solidFill>
                <a:ea typeface="Calibri Light"/>
                <a:cs typeface="Calibri Light"/>
              </a:rPr>
              <a:t>TTM's</a:t>
            </a:r>
            <a:r>
              <a:rPr lang="de-DE" sz="2400">
                <a:solidFill>
                  <a:srgbClr val="0D2C5A"/>
                </a:solidFill>
                <a:ea typeface="Calibri Light"/>
                <a:cs typeface="Calibri Light"/>
              </a:rPr>
              <a:t> schwer- oder aufgefallen? </a:t>
            </a:r>
            <a:r>
              <a:rPr lang="de-DE" sz="2400" b="1">
                <a:solidFill>
                  <a:srgbClr val="0D2C5A"/>
                </a:solidFill>
                <a:ea typeface="Calibri Light"/>
                <a:cs typeface="Calibri Light"/>
              </a:rPr>
              <a:t>Betrachten </a:t>
            </a:r>
            <a:r>
              <a:rPr lang="de-DE" sz="2400">
                <a:solidFill>
                  <a:srgbClr val="0D2C5A"/>
                </a:solidFill>
                <a:ea typeface="Calibri Light"/>
                <a:cs typeface="Calibri Light"/>
              </a:rPr>
              <a:t>Sie ggfs. den gesamten Gesprächsverlauf nochmal.  </a:t>
            </a:r>
          </a:p>
          <a:p>
            <a:pPr algn="ctr"/>
            <a:endParaRPr lang="de-DE" sz="2400">
              <a:solidFill>
                <a:srgbClr val="0D2C5A"/>
              </a:solidFill>
              <a:ea typeface="Calibri Light"/>
              <a:cs typeface="Calibri Light"/>
            </a:endParaRPr>
          </a:p>
        </p:txBody>
      </p:sp>
      <p:sp>
        <p:nvSpPr>
          <p:cNvPr id="7" name="Textfeld 6">
            <a:extLst>
              <a:ext uri="{FF2B5EF4-FFF2-40B4-BE49-F238E27FC236}">
                <a16:creationId xmlns:a16="http://schemas.microsoft.com/office/drawing/2014/main" id="{43B2B21F-D73C-073F-D331-B8A47D755840}"/>
              </a:ext>
            </a:extLst>
          </p:cNvPr>
          <p:cNvSpPr txBox="1"/>
          <p:nvPr/>
        </p:nvSpPr>
        <p:spPr>
          <a:xfrm>
            <a:off x="2278097" y="4065632"/>
            <a:ext cx="2308184" cy="510778"/>
          </a:xfrm>
          <a:prstGeom prst="roundRect">
            <a:avLst/>
          </a:prstGeom>
          <a:solidFill>
            <a:schemeClr val="tx1"/>
          </a:solidFill>
        </p:spPr>
        <p:txBody>
          <a:bodyPr wrap="square">
            <a:spAutoFit/>
          </a:bodyPr>
          <a:lstStyle/>
          <a:p>
            <a:pPr algn="ctr"/>
            <a:r>
              <a:rPr lang="de-DE" sz="2400" b="1">
                <a:solidFill>
                  <a:schemeClr val="bg1"/>
                </a:solidFill>
              </a:rPr>
              <a:t>M 1</a:t>
            </a:r>
            <a:endParaRPr lang="de-DE" sz="2000" b="1">
              <a:solidFill>
                <a:schemeClr val="bg1"/>
              </a:solidFill>
            </a:endParaRPr>
          </a:p>
        </p:txBody>
      </p:sp>
      <p:pic>
        <p:nvPicPr>
          <p:cNvPr id="5" name="Grafik 4" descr="Dokument Silhouette">
            <a:extLst>
              <a:ext uri="{FF2B5EF4-FFF2-40B4-BE49-F238E27FC236}">
                <a16:creationId xmlns:a16="http://schemas.microsoft.com/office/drawing/2014/main" id="{B55F1DDB-747E-53FD-906E-E9E7ADC329D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19157" y="3434006"/>
            <a:ext cx="914400" cy="914400"/>
          </a:xfrm>
          <a:prstGeom prst="rect">
            <a:avLst/>
          </a:prstGeom>
        </p:spPr>
      </p:pic>
      <p:sp>
        <p:nvSpPr>
          <p:cNvPr id="9" name="Textfeld 6">
            <a:extLst>
              <a:ext uri="{FF2B5EF4-FFF2-40B4-BE49-F238E27FC236}">
                <a16:creationId xmlns:a16="http://schemas.microsoft.com/office/drawing/2014/main" id="{1E7E7166-CD0C-320B-0B63-D5480C840D1F}"/>
              </a:ext>
            </a:extLst>
          </p:cNvPr>
          <p:cNvSpPr txBox="1"/>
          <p:nvPr/>
        </p:nvSpPr>
        <p:spPr>
          <a:xfrm>
            <a:off x="2278097" y="4712809"/>
            <a:ext cx="2308184" cy="510778"/>
          </a:xfrm>
          <a:prstGeom prst="roundRect">
            <a:avLst/>
          </a:prstGeom>
          <a:solidFill>
            <a:schemeClr val="tx1"/>
          </a:solidFill>
        </p:spPr>
        <p:txBody>
          <a:bodyPr wrap="square" lIns="91440" tIns="45720" rIns="91440" bIns="45720" anchor="t">
            <a:spAutoFit/>
          </a:bodyPr>
          <a:lstStyle/>
          <a:p>
            <a:pPr algn="ctr"/>
            <a:r>
              <a:rPr lang="de-DE" sz="2400" b="1">
                <a:solidFill>
                  <a:schemeClr val="bg1"/>
                </a:solidFill>
              </a:rPr>
              <a:t>M 2</a:t>
            </a:r>
            <a:endParaRPr lang="de-DE" sz="2000" b="1">
              <a:solidFill>
                <a:schemeClr val="bg1"/>
              </a:solidFill>
            </a:endParaRPr>
          </a:p>
        </p:txBody>
      </p:sp>
      <p:sp>
        <p:nvSpPr>
          <p:cNvPr id="8" name="Textfeld 4">
            <a:extLst>
              <a:ext uri="{FF2B5EF4-FFF2-40B4-BE49-F238E27FC236}">
                <a16:creationId xmlns:a16="http://schemas.microsoft.com/office/drawing/2014/main" id="{079FE551-2A6E-FBEF-E907-B7CAD0645D38}"/>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14342863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FA6D8-E43A-10CF-F423-B8FCA75554A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197B4E1-DFA3-A4E5-D9E5-BB1FA6499B6F}"/>
              </a:ext>
            </a:extLst>
          </p:cNvPr>
          <p:cNvSpPr>
            <a:spLocks noGrp="1"/>
          </p:cNvSpPr>
          <p:nvPr>
            <p:ph type="title"/>
          </p:nvPr>
        </p:nvSpPr>
        <p:spPr>
          <a:xfrm>
            <a:off x="2038561" y="381000"/>
            <a:ext cx="8480107" cy="559365"/>
          </a:xfrm>
        </p:spPr>
        <p:txBody>
          <a:bodyPr>
            <a:noAutofit/>
          </a:bodyPr>
          <a:lstStyle/>
          <a:p>
            <a:r>
              <a:rPr lang="de-DE"/>
              <a:t>Auswahl von TTMs </a:t>
            </a:r>
          </a:p>
        </p:txBody>
      </p:sp>
      <p:pic>
        <p:nvPicPr>
          <p:cNvPr id="6" name="Grafik 5" descr="Lesezeichen mit einfarbiger Füllung">
            <a:extLst>
              <a:ext uri="{FF2B5EF4-FFF2-40B4-BE49-F238E27FC236}">
                <a16:creationId xmlns:a16="http://schemas.microsoft.com/office/drawing/2014/main" id="{7258DF03-2954-D474-56D3-57782DB4C8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8277" y="383220"/>
            <a:ext cx="1509309" cy="914400"/>
          </a:xfrm>
          <a:prstGeom prst="rect">
            <a:avLst/>
          </a:prstGeom>
        </p:spPr>
      </p:pic>
      <p:graphicFrame>
        <p:nvGraphicFramePr>
          <p:cNvPr id="7" name="Tabelle 6">
            <a:extLst>
              <a:ext uri="{FF2B5EF4-FFF2-40B4-BE49-F238E27FC236}">
                <a16:creationId xmlns:a16="http://schemas.microsoft.com/office/drawing/2014/main" id="{7031EDF1-6C47-44FD-90CE-E7628E16DD06}"/>
              </a:ext>
            </a:extLst>
          </p:cNvPr>
          <p:cNvGraphicFramePr>
            <a:graphicFrameLocks noGrp="1"/>
          </p:cNvGraphicFramePr>
          <p:nvPr>
            <p:extLst>
              <p:ext uri="{D42A27DB-BD31-4B8C-83A1-F6EECF244321}">
                <p14:modId xmlns:p14="http://schemas.microsoft.com/office/powerpoint/2010/main" val="3675733230"/>
              </p:ext>
            </p:extLst>
          </p:nvPr>
        </p:nvGraphicFramePr>
        <p:xfrm>
          <a:off x="664412" y="2535046"/>
          <a:ext cx="11213432" cy="3738014"/>
        </p:xfrm>
        <a:graphic>
          <a:graphicData uri="http://schemas.openxmlformats.org/drawingml/2006/table">
            <a:tbl>
              <a:tblPr/>
              <a:tblGrid>
                <a:gridCol w="5606716">
                  <a:extLst>
                    <a:ext uri="{9D8B030D-6E8A-4147-A177-3AD203B41FA5}">
                      <a16:colId xmlns:a16="http://schemas.microsoft.com/office/drawing/2014/main" val="1829531882"/>
                    </a:ext>
                  </a:extLst>
                </a:gridCol>
                <a:gridCol w="5606716">
                  <a:extLst>
                    <a:ext uri="{9D8B030D-6E8A-4147-A177-3AD203B41FA5}">
                      <a16:colId xmlns:a16="http://schemas.microsoft.com/office/drawing/2014/main" val="2369424740"/>
                    </a:ext>
                  </a:extLst>
                </a:gridCol>
              </a:tblGrid>
              <a:tr h="362611">
                <a:tc>
                  <a:txBody>
                    <a:bodyPr/>
                    <a:lstStyle/>
                    <a:p>
                      <a:r>
                        <a:rPr lang="de-DE" sz="1800" b="1" u="none"/>
                        <a:t>Ziel im Unterrichtsgespräch</a:t>
                      </a:r>
                    </a:p>
                  </a:txBody>
                  <a:tcPr marL="90653" marR="90653" marT="45326" marB="45326" anchor="ctr">
                    <a:lnL>
                      <a:noFill/>
                    </a:lnL>
                    <a:lnR>
                      <a:noFill/>
                    </a:lnR>
                    <a:lnT>
                      <a:noFill/>
                    </a:lnT>
                    <a:lnB w="12700" cap="flat" cmpd="sng" algn="ctr">
                      <a:solidFill>
                        <a:schemeClr val="tx1"/>
                      </a:solidFill>
                      <a:prstDash val="solid"/>
                      <a:round/>
                      <a:headEnd type="none" w="med" len="med"/>
                      <a:tailEnd type="none" w="med" len="med"/>
                    </a:lnB>
                  </a:tcPr>
                </a:tc>
                <a:tc>
                  <a:txBody>
                    <a:bodyPr/>
                    <a:lstStyle/>
                    <a:p>
                      <a:r>
                        <a:rPr lang="en-US" sz="1800" b="1" u="none"/>
                        <a:t>Beispielhafte Teacher Talk Moves (TTM)</a:t>
                      </a:r>
                    </a:p>
                  </a:txBody>
                  <a:tcPr marL="90653" marR="90653" marT="45326" marB="45326"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2447747"/>
                  </a:ext>
                </a:extLst>
              </a:tr>
              <a:tr h="362611">
                <a:tc>
                  <a:txBody>
                    <a:bodyPr/>
                    <a:lstStyle/>
                    <a:p>
                      <a:r>
                        <a:rPr lang="de-DE" sz="1800" b="0" err="1"/>
                        <a:t>SuS</a:t>
                      </a:r>
                      <a:r>
                        <a:rPr lang="de-DE" sz="1800" b="0"/>
                        <a:t> bringen eigene Ideen und Erfahrungen ein</a:t>
                      </a:r>
                    </a:p>
                  </a:txBody>
                  <a:tcPr marL="90653" marR="90653" marT="45326" marB="45326" anchor="ctr">
                    <a:lnL>
                      <a:noFill/>
                    </a:lnL>
                    <a:lnR>
                      <a:noFill/>
                    </a:lnR>
                    <a:lnT w="12700" cap="flat" cmpd="sng" algn="ctr">
                      <a:solidFill>
                        <a:schemeClr val="tx1"/>
                      </a:solidFill>
                      <a:prstDash val="solid"/>
                      <a:round/>
                      <a:headEnd type="none" w="med" len="med"/>
                      <a:tailEnd type="none" w="med" len="med"/>
                    </a:lnT>
                    <a:lnB>
                      <a:noFill/>
                    </a:lnB>
                  </a:tcPr>
                </a:tc>
                <a:tc>
                  <a:txBody>
                    <a:bodyPr/>
                    <a:lstStyle/>
                    <a:p>
                      <a:r>
                        <a:rPr lang="de-DE" sz="1800" b="0"/>
                        <a:t>🟦 Erkunden, Nachfragen, Anregen</a:t>
                      </a:r>
                    </a:p>
                  </a:txBody>
                  <a:tcPr marL="90653" marR="90653" marT="45326" marB="45326"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80251968"/>
                  </a:ext>
                </a:extLst>
              </a:tr>
              <a:tr h="362611">
                <a:tc>
                  <a:txBody>
                    <a:bodyPr/>
                    <a:lstStyle/>
                    <a:p>
                      <a:r>
                        <a:rPr lang="de-DE" sz="1800" b="0" err="1"/>
                        <a:t>SuS</a:t>
                      </a:r>
                      <a:r>
                        <a:rPr lang="de-DE" sz="1800" b="0"/>
                        <a:t> hören einander aktiv zu und greifen Beiträge auf</a:t>
                      </a:r>
                    </a:p>
                  </a:txBody>
                  <a:tcPr marL="90653" marR="90653" marT="45326" marB="45326" anchor="ctr">
                    <a:lnL>
                      <a:noFill/>
                    </a:lnL>
                    <a:lnR>
                      <a:noFill/>
                    </a:lnR>
                    <a:lnT>
                      <a:noFill/>
                    </a:lnT>
                    <a:lnB>
                      <a:noFill/>
                    </a:lnB>
                  </a:tcPr>
                </a:tc>
                <a:tc>
                  <a:txBody>
                    <a:bodyPr/>
                    <a:lstStyle/>
                    <a:p>
                      <a:r>
                        <a:rPr lang="de-DE" sz="1800" b="0"/>
                        <a:t>🟦 Strukturieren, Wiedergeben</a:t>
                      </a:r>
                    </a:p>
                  </a:txBody>
                  <a:tcPr marL="90653" marR="90653" marT="45326" marB="45326" anchor="ctr">
                    <a:lnL>
                      <a:noFill/>
                    </a:lnL>
                    <a:lnR>
                      <a:noFill/>
                    </a:lnR>
                    <a:lnT>
                      <a:noFill/>
                    </a:lnT>
                    <a:lnB>
                      <a:noFill/>
                    </a:lnB>
                  </a:tcPr>
                </a:tc>
                <a:extLst>
                  <a:ext uri="{0D108BD9-81ED-4DB2-BD59-A6C34878D82A}">
                    <a16:rowId xmlns:a16="http://schemas.microsoft.com/office/drawing/2014/main" val="2030310194"/>
                  </a:ext>
                </a:extLst>
              </a:tr>
              <a:tr h="362611">
                <a:tc>
                  <a:txBody>
                    <a:bodyPr/>
                    <a:lstStyle/>
                    <a:p>
                      <a:r>
                        <a:rPr lang="de-DE" sz="1800" b="0"/>
                        <a:t>SuS begründen ihre Aussagen / Argumentieren</a:t>
                      </a:r>
                    </a:p>
                  </a:txBody>
                  <a:tcPr marL="90653" marR="90653" marT="45326" marB="45326" anchor="ctr">
                    <a:lnL>
                      <a:noFill/>
                    </a:lnL>
                    <a:lnR>
                      <a:noFill/>
                    </a:lnR>
                    <a:lnT>
                      <a:noFill/>
                    </a:lnT>
                    <a:lnB>
                      <a:noFill/>
                    </a:lnB>
                  </a:tcPr>
                </a:tc>
                <a:tc>
                  <a:txBody>
                    <a:bodyPr/>
                    <a:lstStyle/>
                    <a:p>
                      <a:r>
                        <a:rPr lang="de-DE" sz="1800" b="0"/>
                        <a:t>🟦 Herausfordern</a:t>
                      </a:r>
                    </a:p>
                  </a:txBody>
                  <a:tcPr marL="90653" marR="90653" marT="45326" marB="45326" anchor="ctr">
                    <a:lnL>
                      <a:noFill/>
                    </a:lnL>
                    <a:lnR>
                      <a:noFill/>
                    </a:lnR>
                    <a:lnT>
                      <a:noFill/>
                    </a:lnT>
                    <a:lnB>
                      <a:noFill/>
                    </a:lnB>
                  </a:tcPr>
                </a:tc>
                <a:extLst>
                  <a:ext uri="{0D108BD9-81ED-4DB2-BD59-A6C34878D82A}">
                    <a16:rowId xmlns:a16="http://schemas.microsoft.com/office/drawing/2014/main" val="3866945210"/>
                  </a:ext>
                </a:extLst>
              </a:tr>
              <a:tr h="634570">
                <a:tc>
                  <a:txBody>
                    <a:bodyPr/>
                    <a:lstStyle/>
                    <a:p>
                      <a:r>
                        <a:rPr lang="de-DE" sz="1800" b="0"/>
                        <a:t>SuS erkennen Gemeinsamkeiten oder Widersprüche zwischen Ideen</a:t>
                      </a:r>
                    </a:p>
                  </a:txBody>
                  <a:tcPr marL="90653" marR="90653" marT="45326" marB="45326" anchor="ctr">
                    <a:lnL>
                      <a:noFill/>
                    </a:lnL>
                    <a:lnR>
                      <a:noFill/>
                    </a:lnR>
                    <a:lnT>
                      <a:noFill/>
                    </a:lnT>
                    <a:lnB>
                      <a:noFill/>
                    </a:lnB>
                  </a:tcPr>
                </a:tc>
                <a:tc>
                  <a:txBody>
                    <a:bodyPr/>
                    <a:lstStyle/>
                    <a:p>
                      <a:r>
                        <a:rPr lang="de-DE" sz="1800" b="0"/>
                        <a:t>🟦 Strukturieren, Herausfordern, Fokussieren</a:t>
                      </a:r>
                    </a:p>
                  </a:txBody>
                  <a:tcPr marL="90653" marR="90653" marT="45326" marB="45326" anchor="ctr">
                    <a:lnL>
                      <a:noFill/>
                    </a:lnL>
                    <a:lnR>
                      <a:noFill/>
                    </a:lnR>
                    <a:lnT>
                      <a:noFill/>
                    </a:lnT>
                    <a:lnB>
                      <a:noFill/>
                    </a:lnB>
                  </a:tcPr>
                </a:tc>
                <a:extLst>
                  <a:ext uri="{0D108BD9-81ED-4DB2-BD59-A6C34878D82A}">
                    <a16:rowId xmlns:a16="http://schemas.microsoft.com/office/drawing/2014/main" val="3816416511"/>
                  </a:ext>
                </a:extLst>
              </a:tr>
              <a:tr h="634570">
                <a:tc>
                  <a:txBody>
                    <a:bodyPr/>
                    <a:lstStyle/>
                    <a:p>
                      <a:r>
                        <a:rPr lang="de-DE" sz="1800" b="0"/>
                        <a:t>SuS verwenden zunehmend präzise und fachsprachlich angemessene Sprache</a:t>
                      </a:r>
                    </a:p>
                  </a:txBody>
                  <a:tcPr marL="90653" marR="90653" marT="45326" marB="45326" anchor="ctr">
                    <a:lnL>
                      <a:noFill/>
                    </a:lnL>
                    <a:lnR>
                      <a:noFill/>
                    </a:lnR>
                    <a:lnT>
                      <a:noFill/>
                    </a:lnT>
                    <a:lnB>
                      <a:noFill/>
                    </a:lnB>
                  </a:tcPr>
                </a:tc>
                <a:tc>
                  <a:txBody>
                    <a:bodyPr/>
                    <a:lstStyle/>
                    <a:p>
                      <a:r>
                        <a:rPr lang="de-DE" sz="1800" b="0"/>
                        <a:t>🟦 Wiedergeben, Fokussieren</a:t>
                      </a:r>
                    </a:p>
                  </a:txBody>
                  <a:tcPr marL="90653" marR="90653" marT="45326" marB="45326" anchor="ctr">
                    <a:lnL>
                      <a:noFill/>
                    </a:lnL>
                    <a:lnR>
                      <a:noFill/>
                    </a:lnR>
                    <a:lnT>
                      <a:noFill/>
                    </a:lnT>
                    <a:lnB>
                      <a:noFill/>
                    </a:lnB>
                  </a:tcPr>
                </a:tc>
                <a:extLst>
                  <a:ext uri="{0D108BD9-81ED-4DB2-BD59-A6C34878D82A}">
                    <a16:rowId xmlns:a16="http://schemas.microsoft.com/office/drawing/2014/main" val="2933662572"/>
                  </a:ext>
                </a:extLst>
              </a:tr>
              <a:tr h="362611">
                <a:tc>
                  <a:txBody>
                    <a:bodyPr/>
                    <a:lstStyle/>
                    <a:p>
                      <a:r>
                        <a:rPr lang="de-DE" sz="1800" b="0"/>
                        <a:t>SuS vertiefen eine Idee / entwickeln sie weiter</a:t>
                      </a:r>
                    </a:p>
                  </a:txBody>
                  <a:tcPr marL="90653" marR="90653" marT="45326" marB="45326" anchor="ctr">
                    <a:lnL>
                      <a:noFill/>
                    </a:lnL>
                    <a:lnR>
                      <a:noFill/>
                    </a:lnR>
                    <a:lnT>
                      <a:noFill/>
                    </a:lnT>
                    <a:lnB>
                      <a:noFill/>
                    </a:lnB>
                  </a:tcPr>
                </a:tc>
                <a:tc>
                  <a:txBody>
                    <a:bodyPr/>
                    <a:lstStyle/>
                    <a:p>
                      <a:r>
                        <a:rPr lang="de-DE" sz="1800" b="0"/>
                        <a:t>🟦 Nachfragen, Herausfordern, Fokussieren</a:t>
                      </a:r>
                    </a:p>
                  </a:txBody>
                  <a:tcPr marL="90653" marR="90653" marT="45326" marB="45326" anchor="ctr">
                    <a:lnL>
                      <a:noFill/>
                    </a:lnL>
                    <a:lnR>
                      <a:noFill/>
                    </a:lnR>
                    <a:lnT>
                      <a:noFill/>
                    </a:lnT>
                    <a:lnB>
                      <a:noFill/>
                    </a:lnB>
                  </a:tcPr>
                </a:tc>
                <a:extLst>
                  <a:ext uri="{0D108BD9-81ED-4DB2-BD59-A6C34878D82A}">
                    <a16:rowId xmlns:a16="http://schemas.microsoft.com/office/drawing/2014/main" val="3235878675"/>
                  </a:ext>
                </a:extLst>
              </a:tr>
              <a:tr h="634570">
                <a:tc>
                  <a:txBody>
                    <a:bodyPr/>
                    <a:lstStyle/>
                    <a:p>
                      <a:r>
                        <a:rPr lang="de-DE" sz="1800" b="0"/>
                        <a:t>…</a:t>
                      </a:r>
                    </a:p>
                  </a:txBody>
                  <a:tcPr marL="90653" marR="90653" marT="45326" marB="45326" anchor="ctr">
                    <a:lnL>
                      <a:noFill/>
                    </a:lnL>
                    <a:lnR>
                      <a:noFill/>
                    </a:lnR>
                    <a:lnT>
                      <a:noFill/>
                    </a:lnT>
                    <a:lnB>
                      <a:noFill/>
                    </a:lnB>
                  </a:tcPr>
                </a:tc>
                <a:tc>
                  <a:txBody>
                    <a:bodyPr/>
                    <a:lstStyle/>
                    <a:p>
                      <a:r>
                        <a:rPr lang="de-DE" sz="1800" b="0"/>
                        <a:t>…</a:t>
                      </a:r>
                    </a:p>
                  </a:txBody>
                  <a:tcPr marL="90653" marR="90653" marT="45326" marB="45326" anchor="ctr">
                    <a:lnL>
                      <a:noFill/>
                    </a:lnL>
                    <a:lnR>
                      <a:noFill/>
                    </a:lnR>
                    <a:lnT>
                      <a:noFill/>
                    </a:lnT>
                    <a:lnB>
                      <a:noFill/>
                    </a:lnB>
                  </a:tcPr>
                </a:tc>
                <a:extLst>
                  <a:ext uri="{0D108BD9-81ED-4DB2-BD59-A6C34878D82A}">
                    <a16:rowId xmlns:a16="http://schemas.microsoft.com/office/drawing/2014/main" val="1455137858"/>
                  </a:ext>
                </a:extLst>
              </a:tr>
            </a:tbl>
          </a:graphicData>
        </a:graphic>
      </p:graphicFrame>
      <p:sp>
        <p:nvSpPr>
          <p:cNvPr id="8" name="Textfeld 7">
            <a:extLst>
              <a:ext uri="{FF2B5EF4-FFF2-40B4-BE49-F238E27FC236}">
                <a16:creationId xmlns:a16="http://schemas.microsoft.com/office/drawing/2014/main" id="{B7B71B6A-F695-49A3-B288-FC3D83590441}"/>
              </a:ext>
            </a:extLst>
          </p:cNvPr>
          <p:cNvSpPr txBox="1"/>
          <p:nvPr/>
        </p:nvSpPr>
        <p:spPr>
          <a:xfrm>
            <a:off x="679384" y="1719326"/>
            <a:ext cx="11198460" cy="646331"/>
          </a:xfrm>
          <a:prstGeom prst="rect">
            <a:avLst/>
          </a:prstGeom>
          <a:noFill/>
        </p:spPr>
        <p:txBody>
          <a:bodyPr wrap="square">
            <a:spAutoFit/>
          </a:bodyPr>
          <a:lstStyle/>
          <a:p>
            <a:pPr marL="274638" indent="-263525"/>
            <a:r>
              <a:rPr lang="de-DE">
                <a:solidFill>
                  <a:srgbClr val="193553"/>
                </a:solidFill>
              </a:rPr>
              <a:t>Teacher Talk Moves sind Werkzeuge, die Ihnen dabei helfen sollen, bestimmte Ziele im UG zu erreichen.</a:t>
            </a:r>
          </a:p>
          <a:p>
            <a:pPr marL="274638" indent="-263525"/>
            <a:r>
              <a:rPr lang="de-DE">
                <a:solidFill>
                  <a:srgbClr val="193553"/>
                </a:solidFill>
              </a:rPr>
              <a:t>Je nach Ziel sollten sie prüfen, welchen TTM (Werkzeug) Sie nutzen sollten.</a:t>
            </a:r>
          </a:p>
        </p:txBody>
      </p:sp>
      <p:sp>
        <p:nvSpPr>
          <p:cNvPr id="3" name="Textfeld 4">
            <a:extLst>
              <a:ext uri="{FF2B5EF4-FFF2-40B4-BE49-F238E27FC236}">
                <a16:creationId xmlns:a16="http://schemas.microsoft.com/office/drawing/2014/main" id="{DC410E0A-631F-E461-255F-0A7E657C4911}"/>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6546381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it Radio N1 - Die N1 Mittagspause">
            <a:extLst>
              <a:ext uri="{FF2B5EF4-FFF2-40B4-BE49-F238E27FC236}">
                <a16:creationId xmlns:a16="http://schemas.microsoft.com/office/drawing/2014/main" id="{0126EB9B-B55A-4FFD-ABAC-232A13843BA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215" r="3440" b="8281"/>
          <a:stretch/>
        </p:blipFill>
        <p:spPr bwMode="auto">
          <a:xfrm>
            <a:off x="2242461" y="1591437"/>
            <a:ext cx="7707078" cy="4641866"/>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C9639A53-F860-1069-AC20-B1F8D07A3AD1}"/>
              </a:ext>
            </a:extLst>
          </p:cNvPr>
          <p:cNvSpPr txBox="1"/>
          <p:nvPr/>
        </p:nvSpPr>
        <p:spPr>
          <a:xfrm>
            <a:off x="3187065" y="4334704"/>
            <a:ext cx="5817870" cy="523220"/>
          </a:xfrm>
          <a:prstGeom prst="rect">
            <a:avLst/>
          </a:prstGeom>
          <a:noFill/>
        </p:spPr>
        <p:txBody>
          <a:bodyPr wrap="square" lIns="91440" tIns="45720" rIns="91440" bIns="45720" rtlCol="0" anchor="t">
            <a:spAutoFit/>
          </a:bodyPr>
          <a:lstStyle/>
          <a:p>
            <a:r>
              <a:rPr lang="de-DE" sz="2800" b="1">
                <a:solidFill>
                  <a:schemeClr val="bg1"/>
                </a:solidFill>
              </a:rPr>
              <a:t>Wir sehen uns wieder um </a:t>
            </a:r>
            <a:r>
              <a:rPr lang="de-DE" sz="2800" b="1" err="1">
                <a:solidFill>
                  <a:schemeClr val="bg1"/>
                </a:solidFill>
              </a:rPr>
              <a:t>xx:xx</a:t>
            </a:r>
            <a:r>
              <a:rPr lang="de-DE" sz="2800" b="1">
                <a:solidFill>
                  <a:schemeClr val="bg1"/>
                </a:solidFill>
              </a:rPr>
              <a:t> Uhr</a:t>
            </a:r>
            <a:endParaRPr lang="de-DE" b="1">
              <a:solidFill>
                <a:schemeClr val="bg1"/>
              </a:solidFill>
            </a:endParaRPr>
          </a:p>
        </p:txBody>
      </p:sp>
      <p:pic>
        <p:nvPicPr>
          <p:cNvPr id="5" name="Grafik 4" descr="Nudeln mit einfarbiger Füllung">
            <a:extLst>
              <a:ext uri="{FF2B5EF4-FFF2-40B4-BE49-F238E27FC236}">
                <a16:creationId xmlns:a16="http://schemas.microsoft.com/office/drawing/2014/main" id="{D61790A2-8F7B-FEE1-6A05-55D9A6DC0E0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3007" y="288411"/>
            <a:ext cx="914400" cy="914400"/>
          </a:xfrm>
          <a:prstGeom prst="rect">
            <a:avLst/>
          </a:prstGeom>
        </p:spPr>
      </p:pic>
      <p:sp>
        <p:nvSpPr>
          <p:cNvPr id="3" name="Textfeld 2">
            <a:extLst>
              <a:ext uri="{FF2B5EF4-FFF2-40B4-BE49-F238E27FC236}">
                <a16:creationId xmlns:a16="http://schemas.microsoft.com/office/drawing/2014/main" id="{30A2D8F2-170B-766D-DDD8-8138831352C7}"/>
              </a:ext>
            </a:extLst>
          </p:cNvPr>
          <p:cNvSpPr txBox="1"/>
          <p:nvPr/>
        </p:nvSpPr>
        <p:spPr>
          <a:xfrm>
            <a:off x="77852" y="6442450"/>
            <a:ext cx="8680515" cy="323165"/>
          </a:xfrm>
          <a:prstGeom prst="rect">
            <a:avLst/>
          </a:prstGeom>
          <a:noFill/>
        </p:spPr>
        <p:txBody>
          <a:bodyPr wrap="square">
            <a:spAutoFit/>
          </a:bodyPr>
          <a:lstStyle/>
          <a:p>
            <a:pPr lvl="0">
              <a:defRPr/>
            </a:pPr>
            <a:r>
              <a:rPr lang="en-US" sz="1500" err="1"/>
              <a:t>SoSe</a:t>
            </a:r>
            <a:r>
              <a:rPr lang="en-US" sz="1500"/>
              <a:t> 2025 | </a:t>
            </a:r>
            <a:r>
              <a:rPr lang="en-US" sz="1500" err="1"/>
              <a:t>Unterrichtsgespräche</a:t>
            </a:r>
            <a:r>
              <a:rPr lang="en-US" sz="1500"/>
              <a:t> </a:t>
            </a:r>
            <a:r>
              <a:rPr lang="en-US" sz="1500" err="1"/>
              <a:t>erfolgreich</a:t>
            </a:r>
            <a:r>
              <a:rPr lang="en-US" sz="1500"/>
              <a:t> </a:t>
            </a:r>
            <a:r>
              <a:rPr lang="en-US" sz="1500" err="1"/>
              <a:t>führen</a:t>
            </a:r>
            <a:r>
              <a:rPr lang="en-US" sz="1500"/>
              <a:t>| Dirk Richter &amp; Justin Bärwaldt</a:t>
            </a:r>
            <a:endParaRPr lang="de-DE" sz="1500"/>
          </a:p>
        </p:txBody>
      </p:sp>
    </p:spTree>
    <p:extLst>
      <p:ext uri="{BB962C8B-B14F-4D97-AF65-F5344CB8AC3E}">
        <p14:creationId xmlns:p14="http://schemas.microsoft.com/office/powerpoint/2010/main" val="36625792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B176B7-E58F-CA2B-6937-2D956181CDE0}"/>
            </a:ext>
          </a:extLst>
        </p:cNvPr>
        <p:cNvGrpSpPr/>
        <p:nvPr/>
      </p:nvGrpSpPr>
      <p:grpSpPr>
        <a:xfrm>
          <a:off x="0" y="0"/>
          <a:ext cx="0" cy="0"/>
          <a:chOff x="0" y="0"/>
          <a:chExt cx="0" cy="0"/>
        </a:xfrm>
      </p:grpSpPr>
      <p:pic>
        <p:nvPicPr>
          <p:cNvPr id="55" name="Grafik 54" descr="Ambition mit einfarbiger Füllung">
            <a:extLst>
              <a:ext uri="{FF2B5EF4-FFF2-40B4-BE49-F238E27FC236}">
                <a16:creationId xmlns:a16="http://schemas.microsoft.com/office/drawing/2014/main" id="{93A2E1C4-646A-AE2E-5A2E-C0C36C451F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4909" y="237281"/>
            <a:ext cx="914400" cy="914400"/>
          </a:xfrm>
          <a:prstGeom prst="rect">
            <a:avLst/>
          </a:prstGeom>
        </p:spPr>
      </p:pic>
      <p:grpSp>
        <p:nvGrpSpPr>
          <p:cNvPr id="56" name="Gruppieren 55">
            <a:extLst>
              <a:ext uri="{FF2B5EF4-FFF2-40B4-BE49-F238E27FC236}">
                <a16:creationId xmlns:a16="http://schemas.microsoft.com/office/drawing/2014/main" id="{013D6C48-94F0-4C4E-7F12-55791C6A00FB}"/>
              </a:ext>
            </a:extLst>
          </p:cNvPr>
          <p:cNvGrpSpPr/>
          <p:nvPr/>
        </p:nvGrpSpPr>
        <p:grpSpPr>
          <a:xfrm>
            <a:off x="1559309" y="1234608"/>
            <a:ext cx="8797087" cy="4821856"/>
            <a:chOff x="1559309" y="1647824"/>
            <a:chExt cx="8880830" cy="4442511"/>
          </a:xfrm>
        </p:grpSpPr>
        <p:grpSp>
          <p:nvGrpSpPr>
            <p:cNvPr id="26" name="Gruppieren 25">
              <a:extLst>
                <a:ext uri="{FF2B5EF4-FFF2-40B4-BE49-F238E27FC236}">
                  <a16:creationId xmlns:a16="http://schemas.microsoft.com/office/drawing/2014/main" id="{1797E18A-8F5E-8D82-66B9-3627D7718249}"/>
                </a:ext>
              </a:extLst>
            </p:cNvPr>
            <p:cNvGrpSpPr/>
            <p:nvPr/>
          </p:nvGrpSpPr>
          <p:grpSpPr>
            <a:xfrm>
              <a:off x="1559309" y="1647824"/>
              <a:ext cx="8880830" cy="4442511"/>
              <a:chOff x="69647" y="692696"/>
              <a:chExt cx="8822833" cy="5184576"/>
            </a:xfrm>
          </p:grpSpPr>
          <p:grpSp>
            <p:nvGrpSpPr>
              <p:cNvPr id="27" name="Gruppieren 26">
                <a:extLst>
                  <a:ext uri="{FF2B5EF4-FFF2-40B4-BE49-F238E27FC236}">
                    <a16:creationId xmlns:a16="http://schemas.microsoft.com/office/drawing/2014/main" id="{DC097F05-C75B-FC64-8FC6-9E0D26934784}"/>
                  </a:ext>
                </a:extLst>
              </p:cNvPr>
              <p:cNvGrpSpPr/>
              <p:nvPr/>
            </p:nvGrpSpPr>
            <p:grpSpPr>
              <a:xfrm>
                <a:off x="69647" y="692696"/>
                <a:ext cx="8822833" cy="5184576"/>
                <a:chOff x="69647" y="692696"/>
                <a:chExt cx="8822833" cy="5184576"/>
              </a:xfrm>
            </p:grpSpPr>
            <p:sp>
              <p:nvSpPr>
                <p:cNvPr id="32" name="Rechteck 31">
                  <a:extLst>
                    <a:ext uri="{FF2B5EF4-FFF2-40B4-BE49-F238E27FC236}">
                      <a16:creationId xmlns:a16="http://schemas.microsoft.com/office/drawing/2014/main" id="{BA641DB4-9FA1-CE30-91B4-8CC765B29166}"/>
                    </a:ext>
                  </a:extLst>
                </p:cNvPr>
                <p:cNvSpPr/>
                <p:nvPr/>
              </p:nvSpPr>
              <p:spPr>
                <a:xfrm>
                  <a:off x="755576" y="692696"/>
                  <a:ext cx="8136904" cy="518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winkliges Dreieck 32">
                  <a:extLst>
                    <a:ext uri="{FF2B5EF4-FFF2-40B4-BE49-F238E27FC236}">
                      <a16:creationId xmlns:a16="http://schemas.microsoft.com/office/drawing/2014/main" id="{51C85F39-DCFD-16E9-14F6-95879536FB8B}"/>
                    </a:ext>
                  </a:extLst>
                </p:cNvPr>
                <p:cNvSpPr/>
                <p:nvPr/>
              </p:nvSpPr>
              <p:spPr>
                <a:xfrm rot="16200000">
                  <a:off x="482492" y="4709182"/>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winkliges Dreieck 33">
                  <a:extLst>
                    <a:ext uri="{FF2B5EF4-FFF2-40B4-BE49-F238E27FC236}">
                      <a16:creationId xmlns:a16="http://schemas.microsoft.com/office/drawing/2014/main" id="{429B670B-5BC1-D88C-31E6-887FCEC4DE06}"/>
                    </a:ext>
                  </a:extLst>
                </p:cNvPr>
                <p:cNvSpPr/>
                <p:nvPr/>
              </p:nvSpPr>
              <p:spPr>
                <a:xfrm rot="5400000">
                  <a:off x="7912540" y="1598286"/>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a:extLst>
                    <a:ext uri="{FF2B5EF4-FFF2-40B4-BE49-F238E27FC236}">
                      <a16:creationId xmlns:a16="http://schemas.microsoft.com/office/drawing/2014/main" id="{A94009C8-AA3D-3625-529F-8CABB019EFAD}"/>
                    </a:ext>
                  </a:extLst>
                </p:cNvPr>
                <p:cNvSpPr/>
                <p:nvPr/>
              </p:nvSpPr>
              <p:spPr>
                <a:xfrm>
                  <a:off x="1162765" y="1033863"/>
                  <a:ext cx="7313288" cy="441650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a:extLst>
                    <a:ext uri="{FF2B5EF4-FFF2-40B4-BE49-F238E27FC236}">
                      <a16:creationId xmlns:a16="http://schemas.microsoft.com/office/drawing/2014/main" id="{2C779499-E554-B9AA-530A-28768B71173E}"/>
                    </a:ext>
                  </a:extLst>
                </p:cNvPr>
                <p:cNvSpPr/>
                <p:nvPr/>
              </p:nvSpPr>
              <p:spPr>
                <a:xfrm>
                  <a:off x="1253889" y="1268760"/>
                  <a:ext cx="6756590" cy="972000"/>
                </a:xfrm>
                <a:prstGeom prst="rect">
                  <a:avLst/>
                </a:prstGeom>
                <a:solidFill>
                  <a:srgbClr val="C2E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25C5D9F8-0F65-CF16-A2AA-0D75E55ABE63}"/>
                    </a:ext>
                  </a:extLst>
                </p:cNvPr>
                <p:cNvSpPr/>
                <p:nvPr/>
              </p:nvSpPr>
              <p:spPr>
                <a:xfrm>
                  <a:off x="1253889" y="2250904"/>
                  <a:ext cx="6756590" cy="972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a:extLst>
                    <a:ext uri="{FF2B5EF4-FFF2-40B4-BE49-F238E27FC236}">
                      <a16:creationId xmlns:a16="http://schemas.microsoft.com/office/drawing/2014/main" id="{5138878F-4478-0DF3-C0E3-1CAF05010144}"/>
                    </a:ext>
                  </a:extLst>
                </p:cNvPr>
                <p:cNvSpPr/>
                <p:nvPr/>
              </p:nvSpPr>
              <p:spPr>
                <a:xfrm>
                  <a:off x="1253889" y="3212760"/>
                  <a:ext cx="6756590" cy="972000"/>
                </a:xfrm>
                <a:prstGeom prst="rect">
                  <a:avLst/>
                </a:prstGeom>
                <a:solidFill>
                  <a:srgbClr val="FFC31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791A3B25-40AC-2F0B-7238-3BFF0B195A79}"/>
                    </a:ext>
                  </a:extLst>
                </p:cNvPr>
                <p:cNvSpPr/>
                <p:nvPr/>
              </p:nvSpPr>
              <p:spPr>
                <a:xfrm>
                  <a:off x="1253889" y="4143723"/>
                  <a:ext cx="6756590" cy="972000"/>
                </a:xfrm>
                <a:prstGeom prst="rect">
                  <a:avLst/>
                </a:prstGeom>
                <a:solidFill>
                  <a:srgbClr val="D2828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0" name="Grafik 39">
                  <a:extLst>
                    <a:ext uri="{FF2B5EF4-FFF2-40B4-BE49-F238E27FC236}">
                      <a16:creationId xmlns:a16="http://schemas.microsoft.com/office/drawing/2014/main" id="{887A109F-6AC2-AF06-23E2-BE2B5CBEF29F}"/>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rot="16200000">
                  <a:off x="-92117" y="2630831"/>
                  <a:ext cx="1631834" cy="1308306"/>
                </a:xfrm>
                <a:prstGeom prst="rect">
                  <a:avLst/>
                </a:prstGeom>
              </p:spPr>
            </p:pic>
            <p:sp>
              <p:nvSpPr>
                <p:cNvPr id="41" name="Rechtwinkliges Dreieck 40">
                  <a:extLst>
                    <a:ext uri="{FF2B5EF4-FFF2-40B4-BE49-F238E27FC236}">
                      <a16:creationId xmlns:a16="http://schemas.microsoft.com/office/drawing/2014/main" id="{AC486E13-5DA1-255A-D300-08AA58F543A6}"/>
                    </a:ext>
                  </a:extLst>
                </p:cNvPr>
                <p:cNvSpPr/>
                <p:nvPr/>
              </p:nvSpPr>
              <p:spPr>
                <a:xfrm rot="10800000">
                  <a:off x="5148064" y="54880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winkliges Dreieck 41">
                  <a:extLst>
                    <a:ext uri="{FF2B5EF4-FFF2-40B4-BE49-F238E27FC236}">
                      <a16:creationId xmlns:a16="http://schemas.microsoft.com/office/drawing/2014/main" id="{DEBECDBE-6B79-AC7A-C540-0342685A4F45}"/>
                    </a:ext>
                  </a:extLst>
                </p:cNvPr>
                <p:cNvSpPr/>
                <p:nvPr/>
              </p:nvSpPr>
              <p:spPr>
                <a:xfrm>
                  <a:off x="1377953" y="8155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winkliges Dreieck 42">
                  <a:extLst>
                    <a:ext uri="{FF2B5EF4-FFF2-40B4-BE49-F238E27FC236}">
                      <a16:creationId xmlns:a16="http://schemas.microsoft.com/office/drawing/2014/main" id="{180A2E8E-B660-3349-DAC6-9BCDF20EC6ED}"/>
                    </a:ext>
                  </a:extLst>
                </p:cNvPr>
                <p:cNvSpPr/>
                <p:nvPr/>
              </p:nvSpPr>
              <p:spPr>
                <a:xfrm rot="10800000">
                  <a:off x="3563885" y="2254274"/>
                  <a:ext cx="4446591" cy="115861"/>
                </a:xfrm>
                <a:prstGeom prst="rtTriangle">
                  <a:avLst/>
                </a:prstGeom>
                <a:solidFill>
                  <a:srgbClr val="2A728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winkliges Dreieck 43">
                  <a:extLst>
                    <a:ext uri="{FF2B5EF4-FFF2-40B4-BE49-F238E27FC236}">
                      <a16:creationId xmlns:a16="http://schemas.microsoft.com/office/drawing/2014/main" id="{C47C1E21-DF2C-69E2-59F6-D1971C1ED814}"/>
                    </a:ext>
                  </a:extLst>
                </p:cNvPr>
                <p:cNvSpPr/>
                <p:nvPr/>
              </p:nvSpPr>
              <p:spPr>
                <a:xfrm rot="10800000">
                  <a:off x="3563887" y="3211337"/>
                  <a:ext cx="4446591" cy="115861"/>
                </a:xfrm>
                <a:prstGeom prst="rtTriangl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winkliges Dreieck 44">
                  <a:extLst>
                    <a:ext uri="{FF2B5EF4-FFF2-40B4-BE49-F238E27FC236}">
                      <a16:creationId xmlns:a16="http://schemas.microsoft.com/office/drawing/2014/main" id="{FD68074F-A771-A142-BD02-AE527DA5BBA5}"/>
                    </a:ext>
                  </a:extLst>
                </p:cNvPr>
                <p:cNvSpPr/>
                <p:nvPr/>
              </p:nvSpPr>
              <p:spPr>
                <a:xfrm rot="10800000">
                  <a:off x="3563886" y="4143723"/>
                  <a:ext cx="4446591" cy="115861"/>
                </a:xfrm>
                <a:prstGeom prst="rtTriangl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Ellipse 45">
                  <a:extLst>
                    <a:ext uri="{FF2B5EF4-FFF2-40B4-BE49-F238E27FC236}">
                      <a16:creationId xmlns:a16="http://schemas.microsoft.com/office/drawing/2014/main" id="{E03704CD-73BA-D3A0-3966-6C55250EAFA3}"/>
                    </a:ext>
                  </a:extLst>
                </p:cNvPr>
                <p:cNvSpPr/>
                <p:nvPr/>
              </p:nvSpPr>
              <p:spPr>
                <a:xfrm>
                  <a:off x="7713361" y="1422117"/>
                  <a:ext cx="612000" cy="612000"/>
                </a:xfrm>
                <a:prstGeom prst="ellipse">
                  <a:avLst/>
                </a:prstGeom>
                <a:solidFill>
                  <a:srgbClr val="9CD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Ellipse 46">
                  <a:extLst>
                    <a:ext uri="{FF2B5EF4-FFF2-40B4-BE49-F238E27FC236}">
                      <a16:creationId xmlns:a16="http://schemas.microsoft.com/office/drawing/2014/main" id="{A19D1074-68A1-B7C2-A166-2E500EE3A36E}"/>
                    </a:ext>
                  </a:extLst>
                </p:cNvPr>
                <p:cNvSpPr/>
                <p:nvPr/>
              </p:nvSpPr>
              <p:spPr>
                <a:xfrm>
                  <a:off x="7704477" y="2466417"/>
                  <a:ext cx="612000" cy="612000"/>
                </a:xfrm>
                <a:prstGeom prst="ellipse">
                  <a:avLst/>
                </a:prstGeom>
                <a:solidFill>
                  <a:srgbClr val="2B7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Ellipse 47">
                  <a:extLst>
                    <a:ext uri="{FF2B5EF4-FFF2-40B4-BE49-F238E27FC236}">
                      <a16:creationId xmlns:a16="http://schemas.microsoft.com/office/drawing/2014/main" id="{34F0B1A8-1963-F8DB-5D88-B6FFC90A199C}"/>
                    </a:ext>
                  </a:extLst>
                </p:cNvPr>
                <p:cNvSpPr/>
                <p:nvPr/>
              </p:nvSpPr>
              <p:spPr>
                <a:xfrm>
                  <a:off x="7704477" y="3391085"/>
                  <a:ext cx="612000" cy="612000"/>
                </a:xfrm>
                <a:prstGeom prst="ellips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Ellipse 48">
                  <a:extLst>
                    <a:ext uri="{FF2B5EF4-FFF2-40B4-BE49-F238E27FC236}">
                      <a16:creationId xmlns:a16="http://schemas.microsoft.com/office/drawing/2014/main" id="{DB865F58-FB26-A428-9739-038932216F4B}"/>
                    </a:ext>
                  </a:extLst>
                </p:cNvPr>
                <p:cNvSpPr/>
                <p:nvPr/>
              </p:nvSpPr>
              <p:spPr>
                <a:xfrm>
                  <a:off x="7656634" y="4324381"/>
                  <a:ext cx="612000" cy="612000"/>
                </a:xfrm>
                <a:prstGeom prst="ellips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8" name="Textfeld 27">
                <a:extLst>
                  <a:ext uri="{FF2B5EF4-FFF2-40B4-BE49-F238E27FC236}">
                    <a16:creationId xmlns:a16="http://schemas.microsoft.com/office/drawing/2014/main" id="{DD2F98BA-1A6E-AD5C-5A1D-62DC498EB561}"/>
                  </a:ext>
                </a:extLst>
              </p:cNvPr>
              <p:cNvSpPr txBox="1"/>
              <p:nvPr/>
            </p:nvSpPr>
            <p:spPr>
              <a:xfrm>
                <a:off x="7746984" y="1395909"/>
                <a:ext cx="605245" cy="680259"/>
              </a:xfrm>
              <a:prstGeom prst="rect">
                <a:avLst/>
              </a:prstGeom>
              <a:noFill/>
            </p:spPr>
            <p:txBody>
              <a:bodyPr wrap="square" rtlCol="0">
                <a:spAutoFit/>
              </a:bodyPr>
              <a:lstStyle/>
              <a:p>
                <a:r>
                  <a:rPr lang="de-DE" sz="3200">
                    <a:solidFill>
                      <a:schemeClr val="bg1"/>
                    </a:solidFill>
                  </a:rPr>
                  <a:t>01</a:t>
                </a:r>
              </a:p>
            </p:txBody>
          </p:sp>
          <p:sp>
            <p:nvSpPr>
              <p:cNvPr id="29" name="Textfeld 28">
                <a:extLst>
                  <a:ext uri="{FF2B5EF4-FFF2-40B4-BE49-F238E27FC236}">
                    <a16:creationId xmlns:a16="http://schemas.microsoft.com/office/drawing/2014/main" id="{3EA2203A-7C5F-561D-739E-746AD4E9A706}"/>
                  </a:ext>
                </a:extLst>
              </p:cNvPr>
              <p:cNvSpPr txBox="1"/>
              <p:nvPr/>
            </p:nvSpPr>
            <p:spPr>
              <a:xfrm>
                <a:off x="7720325" y="2442093"/>
                <a:ext cx="612000" cy="584775"/>
              </a:xfrm>
              <a:prstGeom prst="rect">
                <a:avLst/>
              </a:prstGeom>
              <a:noFill/>
            </p:spPr>
            <p:txBody>
              <a:bodyPr wrap="square" rtlCol="0">
                <a:spAutoFit/>
              </a:bodyPr>
              <a:lstStyle/>
              <a:p>
                <a:r>
                  <a:rPr lang="de-DE" sz="3200">
                    <a:solidFill>
                      <a:schemeClr val="bg1"/>
                    </a:solidFill>
                  </a:rPr>
                  <a:t>02</a:t>
                </a:r>
              </a:p>
            </p:txBody>
          </p:sp>
          <p:sp>
            <p:nvSpPr>
              <p:cNvPr id="30" name="Textfeld 29">
                <a:extLst>
                  <a:ext uri="{FF2B5EF4-FFF2-40B4-BE49-F238E27FC236}">
                    <a16:creationId xmlns:a16="http://schemas.microsoft.com/office/drawing/2014/main" id="{5BBC36DD-05BE-9339-109E-DB009FE9E0BF}"/>
                  </a:ext>
                </a:extLst>
              </p:cNvPr>
              <p:cNvSpPr txBox="1"/>
              <p:nvPr/>
            </p:nvSpPr>
            <p:spPr>
              <a:xfrm>
                <a:off x="7738241" y="3345677"/>
                <a:ext cx="612000" cy="584775"/>
              </a:xfrm>
              <a:prstGeom prst="rect">
                <a:avLst/>
              </a:prstGeom>
              <a:noFill/>
            </p:spPr>
            <p:txBody>
              <a:bodyPr wrap="square" rtlCol="0">
                <a:spAutoFit/>
              </a:bodyPr>
              <a:lstStyle/>
              <a:p>
                <a:r>
                  <a:rPr lang="de-DE" sz="3200">
                    <a:solidFill>
                      <a:schemeClr val="bg1"/>
                    </a:solidFill>
                  </a:rPr>
                  <a:t>03</a:t>
                </a:r>
              </a:p>
            </p:txBody>
          </p:sp>
          <p:sp>
            <p:nvSpPr>
              <p:cNvPr id="31" name="Textfeld 30">
                <a:extLst>
                  <a:ext uri="{FF2B5EF4-FFF2-40B4-BE49-F238E27FC236}">
                    <a16:creationId xmlns:a16="http://schemas.microsoft.com/office/drawing/2014/main" id="{97383C01-E95F-6D7F-DBF1-8340E2773D6B}"/>
                  </a:ext>
                </a:extLst>
              </p:cNvPr>
              <p:cNvSpPr txBox="1"/>
              <p:nvPr/>
            </p:nvSpPr>
            <p:spPr>
              <a:xfrm>
                <a:off x="7678998" y="4285293"/>
                <a:ext cx="612000" cy="584775"/>
              </a:xfrm>
              <a:prstGeom prst="rect">
                <a:avLst/>
              </a:prstGeom>
              <a:noFill/>
            </p:spPr>
            <p:txBody>
              <a:bodyPr wrap="square" rtlCol="0">
                <a:spAutoFit/>
              </a:bodyPr>
              <a:lstStyle/>
              <a:p>
                <a:r>
                  <a:rPr lang="de-DE" sz="3200">
                    <a:solidFill>
                      <a:schemeClr val="bg1"/>
                    </a:solidFill>
                  </a:rPr>
                  <a:t>04</a:t>
                </a:r>
              </a:p>
            </p:txBody>
          </p:sp>
        </p:grpSp>
        <p:sp>
          <p:nvSpPr>
            <p:cNvPr id="50" name="Textfeld 49">
              <a:extLst>
                <a:ext uri="{FF2B5EF4-FFF2-40B4-BE49-F238E27FC236}">
                  <a16:creationId xmlns:a16="http://schemas.microsoft.com/office/drawing/2014/main" id="{FF512397-EBD3-8221-00C9-F544738A9421}"/>
                </a:ext>
              </a:extLst>
            </p:cNvPr>
            <p:cNvSpPr txBox="1"/>
            <p:nvPr/>
          </p:nvSpPr>
          <p:spPr>
            <a:xfrm>
              <a:off x="3051669" y="2232781"/>
              <a:ext cx="5636370" cy="765621"/>
            </a:xfrm>
            <a:prstGeom prst="rect">
              <a:avLst/>
            </a:prstGeom>
            <a:noFill/>
          </p:spPr>
          <p:txBody>
            <a:bodyPr wrap="square" rtlCol="0">
              <a:spAutoFit/>
            </a:bodyPr>
            <a:lstStyle/>
            <a:p>
              <a:r>
                <a:rPr lang="de-DE" sz="2400"/>
                <a:t>Strategien wirksamer Gesprächsführung kennenlernen</a:t>
              </a:r>
            </a:p>
          </p:txBody>
        </p:sp>
        <p:sp>
          <p:nvSpPr>
            <p:cNvPr id="51" name="Textfeld 50">
              <a:extLst>
                <a:ext uri="{FF2B5EF4-FFF2-40B4-BE49-F238E27FC236}">
                  <a16:creationId xmlns:a16="http://schemas.microsoft.com/office/drawing/2014/main" id="{398843A4-9458-0687-1E4A-0491424C536A}"/>
                </a:ext>
              </a:extLst>
            </p:cNvPr>
            <p:cNvSpPr txBox="1"/>
            <p:nvPr/>
          </p:nvSpPr>
          <p:spPr>
            <a:xfrm>
              <a:off x="3051669" y="3045222"/>
              <a:ext cx="5804139" cy="765621"/>
            </a:xfrm>
            <a:prstGeom prst="rect">
              <a:avLst/>
            </a:prstGeom>
            <a:noFill/>
          </p:spPr>
          <p:txBody>
            <a:bodyPr wrap="square" rtlCol="0">
              <a:spAutoFit/>
            </a:bodyPr>
            <a:lstStyle/>
            <a:p>
              <a:r>
                <a:rPr lang="de-DE" sz="2400"/>
                <a:t>Gesprächsstrategien beobachten und dazu Feedback geben</a:t>
              </a:r>
            </a:p>
          </p:txBody>
        </p:sp>
        <p:sp>
          <p:nvSpPr>
            <p:cNvPr id="52" name="Textfeld 51">
              <a:extLst>
                <a:ext uri="{FF2B5EF4-FFF2-40B4-BE49-F238E27FC236}">
                  <a16:creationId xmlns:a16="http://schemas.microsoft.com/office/drawing/2014/main" id="{DEB7C606-7372-8C66-8322-8C08813F06E1}"/>
                </a:ext>
              </a:extLst>
            </p:cNvPr>
            <p:cNvSpPr txBox="1"/>
            <p:nvPr/>
          </p:nvSpPr>
          <p:spPr>
            <a:xfrm>
              <a:off x="3051669" y="4012241"/>
              <a:ext cx="6244141" cy="425345"/>
            </a:xfrm>
            <a:prstGeom prst="rect">
              <a:avLst/>
            </a:prstGeom>
            <a:noFill/>
          </p:spPr>
          <p:txBody>
            <a:bodyPr wrap="square" rtlCol="0">
              <a:spAutoFit/>
            </a:bodyPr>
            <a:lstStyle/>
            <a:p>
              <a:r>
                <a:rPr lang="de-DE" sz="2400"/>
                <a:t>Gesprächsstrategien selbst anwenden</a:t>
              </a:r>
            </a:p>
          </p:txBody>
        </p:sp>
        <p:sp>
          <p:nvSpPr>
            <p:cNvPr id="53" name="Textfeld 52">
              <a:extLst>
                <a:ext uri="{FF2B5EF4-FFF2-40B4-BE49-F238E27FC236}">
                  <a16:creationId xmlns:a16="http://schemas.microsoft.com/office/drawing/2014/main" id="{FC30A5D1-CAB9-7CC6-17B5-2F899B1A701B}"/>
                </a:ext>
              </a:extLst>
            </p:cNvPr>
            <p:cNvSpPr txBox="1"/>
            <p:nvPr/>
          </p:nvSpPr>
          <p:spPr>
            <a:xfrm>
              <a:off x="3055206" y="4835529"/>
              <a:ext cx="6240609" cy="425345"/>
            </a:xfrm>
            <a:prstGeom prst="rect">
              <a:avLst/>
            </a:prstGeom>
            <a:noFill/>
          </p:spPr>
          <p:txBody>
            <a:bodyPr wrap="square" rtlCol="0">
              <a:spAutoFit/>
            </a:bodyPr>
            <a:lstStyle/>
            <a:p>
              <a:r>
                <a:rPr lang="de-DE" sz="2400"/>
                <a:t>Abschluss </a:t>
              </a:r>
            </a:p>
          </p:txBody>
        </p:sp>
      </p:grpSp>
      <p:sp>
        <p:nvSpPr>
          <p:cNvPr id="3" name="Titel 1">
            <a:extLst>
              <a:ext uri="{FF2B5EF4-FFF2-40B4-BE49-F238E27FC236}">
                <a16:creationId xmlns:a16="http://schemas.microsoft.com/office/drawing/2014/main" id="{4CD88BEB-830E-B551-D91C-B00AA74936B4}"/>
              </a:ext>
            </a:extLst>
          </p:cNvPr>
          <p:cNvSpPr txBox="1">
            <a:spLocks/>
          </p:cNvSpPr>
          <p:nvPr/>
        </p:nvSpPr>
        <p:spPr>
          <a:xfrm>
            <a:off x="1988712" y="43569"/>
            <a:ext cx="8292028" cy="1325563"/>
          </a:xfrm>
          <a:prstGeom prst="rect">
            <a:avLst/>
          </a:prstGeom>
        </p:spPr>
        <p:txBody>
          <a:bodyPr anchor="ct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de-DE"/>
              <a:t>Ablauf der heutigen Sitzung</a:t>
            </a:r>
          </a:p>
        </p:txBody>
      </p:sp>
      <p:sp>
        <p:nvSpPr>
          <p:cNvPr id="4" name="Ellipse 1">
            <a:extLst>
              <a:ext uri="{FF2B5EF4-FFF2-40B4-BE49-F238E27FC236}">
                <a16:creationId xmlns:a16="http://schemas.microsoft.com/office/drawing/2014/main" id="{0C0CD61B-312D-D77A-02D7-4146ED71B21E}"/>
              </a:ext>
            </a:extLst>
          </p:cNvPr>
          <p:cNvSpPr/>
          <p:nvPr/>
        </p:nvSpPr>
        <p:spPr>
          <a:xfrm>
            <a:off x="9125512" y="1887047"/>
            <a:ext cx="675569" cy="61824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descr="Häkchen mit einfarbiger Füllung">
            <a:extLst>
              <a:ext uri="{FF2B5EF4-FFF2-40B4-BE49-F238E27FC236}">
                <a16:creationId xmlns:a16="http://schemas.microsoft.com/office/drawing/2014/main" id="{9FEC4A5C-230B-BF19-3421-9A660047DFA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228095" y="1848501"/>
            <a:ext cx="683931" cy="672170"/>
          </a:xfrm>
          <a:prstGeom prst="rect">
            <a:avLst/>
          </a:prstGeom>
        </p:spPr>
      </p:pic>
      <p:sp>
        <p:nvSpPr>
          <p:cNvPr id="6" name="Textfeld 4">
            <a:extLst>
              <a:ext uri="{FF2B5EF4-FFF2-40B4-BE49-F238E27FC236}">
                <a16:creationId xmlns:a16="http://schemas.microsoft.com/office/drawing/2014/main" id="{1F7AA400-58D6-61FD-7740-C4C4A7828009}"/>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8688956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C2EF7C-6B93-FACA-79A3-1192B345E110}"/>
              </a:ext>
            </a:extLst>
          </p:cNvPr>
          <p:cNvSpPr>
            <a:spLocks noGrp="1"/>
          </p:cNvSpPr>
          <p:nvPr>
            <p:ph type="title"/>
          </p:nvPr>
        </p:nvSpPr>
        <p:spPr/>
        <p:txBody>
          <a:bodyPr/>
          <a:lstStyle/>
          <a:p>
            <a:r>
              <a:rPr lang="de-DE"/>
              <a:t>Studie zu Teacher Talk Moves</a:t>
            </a:r>
          </a:p>
        </p:txBody>
      </p:sp>
      <p:sp>
        <p:nvSpPr>
          <p:cNvPr id="3" name="Textplatzhalter 2">
            <a:extLst>
              <a:ext uri="{FF2B5EF4-FFF2-40B4-BE49-F238E27FC236}">
                <a16:creationId xmlns:a16="http://schemas.microsoft.com/office/drawing/2014/main" id="{C758F233-A061-51C4-0F5E-5F8F734C8EE8}"/>
              </a:ext>
            </a:extLst>
          </p:cNvPr>
          <p:cNvSpPr>
            <a:spLocks noGrp="1"/>
          </p:cNvSpPr>
          <p:nvPr>
            <p:ph type="body" sz="quarter" idx="12"/>
          </p:nvPr>
        </p:nvSpPr>
        <p:spPr>
          <a:xfrm>
            <a:off x="272506" y="1794820"/>
            <a:ext cx="12266335" cy="818627"/>
          </a:xfrm>
        </p:spPr>
        <p:txBody>
          <a:bodyPr>
            <a:normAutofit lnSpcReduction="10000"/>
          </a:bodyPr>
          <a:lstStyle/>
          <a:p>
            <a:r>
              <a:rPr lang="de-DE" sz="1800" err="1"/>
              <a:t>Howe,C</a:t>
            </a:r>
            <a:r>
              <a:rPr lang="de-DE" sz="1800"/>
              <a:t>. Hennessy, S., Mercer, N., </a:t>
            </a:r>
            <a:r>
              <a:rPr lang="de-DE" sz="1800" err="1"/>
              <a:t>Vrikki</a:t>
            </a:r>
            <a:r>
              <a:rPr lang="de-DE" sz="1800"/>
              <a:t>, M. &amp; Wheatley, L. (2019) Teacher–Student </a:t>
            </a:r>
            <a:r>
              <a:rPr lang="de-DE" sz="1800" err="1"/>
              <a:t>Dialogue</a:t>
            </a:r>
            <a:r>
              <a:rPr lang="de-DE" sz="1800"/>
              <a:t> </a:t>
            </a:r>
            <a:r>
              <a:rPr lang="de-DE" sz="1800" err="1"/>
              <a:t>During</a:t>
            </a:r>
            <a:r>
              <a:rPr lang="de-DE" sz="1800"/>
              <a:t> Classroom Teaching: </a:t>
            </a:r>
            <a:r>
              <a:rPr lang="de-DE" sz="1800" err="1"/>
              <a:t>Does</a:t>
            </a:r>
            <a:r>
              <a:rPr lang="de-DE" sz="1800"/>
              <a:t> </a:t>
            </a:r>
            <a:r>
              <a:rPr lang="de-DE" sz="1800" err="1"/>
              <a:t>It</a:t>
            </a:r>
            <a:r>
              <a:rPr lang="de-DE" sz="1800"/>
              <a:t> </a:t>
            </a:r>
            <a:r>
              <a:rPr lang="de-DE" sz="1800" err="1"/>
              <a:t>Really</a:t>
            </a:r>
            <a:r>
              <a:rPr lang="de-DE" sz="1800"/>
              <a:t> </a:t>
            </a:r>
            <a:r>
              <a:rPr lang="de-DE" sz="2000"/>
              <a:t>Impact</a:t>
            </a:r>
            <a:r>
              <a:rPr lang="de-DE" sz="1800"/>
              <a:t> on Student Outcomes?, </a:t>
            </a:r>
            <a:r>
              <a:rPr lang="de-DE" sz="1800" i="1"/>
              <a:t>Journal </a:t>
            </a:r>
            <a:r>
              <a:rPr lang="de-DE" sz="1800" i="1" err="1"/>
              <a:t>of</a:t>
            </a:r>
            <a:r>
              <a:rPr lang="de-DE" sz="1800" i="1"/>
              <a:t> </a:t>
            </a:r>
            <a:r>
              <a:rPr lang="de-DE" sz="1800" i="1" err="1"/>
              <a:t>the</a:t>
            </a:r>
            <a:r>
              <a:rPr lang="de-DE" sz="1800" i="1"/>
              <a:t> Learning Sciences</a:t>
            </a:r>
            <a:r>
              <a:rPr lang="de-DE" sz="1800"/>
              <a:t>, </a:t>
            </a:r>
            <a:r>
              <a:rPr lang="de-DE" sz="1800" i="1"/>
              <a:t>28(</a:t>
            </a:r>
            <a:r>
              <a:rPr lang="de-DE" sz="1800"/>
              <a:t>4-5), 462-512, https://</a:t>
            </a:r>
            <a:r>
              <a:rPr lang="de-DE" sz="1800" err="1"/>
              <a:t>doi.org</a:t>
            </a:r>
            <a:r>
              <a:rPr lang="de-DE" sz="1800"/>
              <a:t>/10.1080/10508406.2019.1573730</a:t>
            </a:r>
          </a:p>
          <a:p>
            <a:endParaRPr lang="de-DE" sz="1800"/>
          </a:p>
        </p:txBody>
      </p:sp>
      <p:sp>
        <p:nvSpPr>
          <p:cNvPr id="4" name="Textplatzhalter 3">
            <a:extLst>
              <a:ext uri="{FF2B5EF4-FFF2-40B4-BE49-F238E27FC236}">
                <a16:creationId xmlns:a16="http://schemas.microsoft.com/office/drawing/2014/main" id="{F39B1276-3427-65B1-BFFF-EECEF60CA955}"/>
              </a:ext>
            </a:extLst>
          </p:cNvPr>
          <p:cNvSpPr>
            <a:spLocks noGrp="1"/>
          </p:cNvSpPr>
          <p:nvPr>
            <p:ph type="body" sz="quarter" idx="13"/>
          </p:nvPr>
        </p:nvSpPr>
        <p:spPr/>
        <p:txBody>
          <a:bodyPr>
            <a:normAutofit/>
          </a:bodyPr>
          <a:lstStyle/>
          <a:p>
            <a:r>
              <a:rPr lang="de-DE" sz="2000"/>
              <a:t>Wie wirken sich Teacher Talk Moves auf </a:t>
            </a:r>
            <a:r>
              <a:rPr lang="de-DE" sz="2000" err="1"/>
              <a:t>SuS</a:t>
            </a:r>
            <a:r>
              <a:rPr lang="de-DE" sz="2000"/>
              <a:t>-Leistungen aus?</a:t>
            </a:r>
          </a:p>
        </p:txBody>
      </p:sp>
      <p:sp>
        <p:nvSpPr>
          <p:cNvPr id="5" name="Textplatzhalter 4">
            <a:extLst>
              <a:ext uri="{FF2B5EF4-FFF2-40B4-BE49-F238E27FC236}">
                <a16:creationId xmlns:a16="http://schemas.microsoft.com/office/drawing/2014/main" id="{0F240F70-3DA0-A52D-55A4-D8CB41A958B9}"/>
              </a:ext>
            </a:extLst>
          </p:cNvPr>
          <p:cNvSpPr>
            <a:spLocks noGrp="1"/>
          </p:cNvSpPr>
          <p:nvPr>
            <p:ph type="body" sz="quarter" idx="14"/>
          </p:nvPr>
        </p:nvSpPr>
        <p:spPr/>
        <p:txBody>
          <a:bodyPr>
            <a:normAutofit/>
          </a:bodyPr>
          <a:lstStyle/>
          <a:p>
            <a:r>
              <a:rPr lang="de-DE" sz="2000"/>
              <a:t>Standardisierte </a:t>
            </a:r>
            <a:r>
              <a:rPr lang="de-DE" sz="2000" err="1"/>
              <a:t>SuS-Leistungstests</a:t>
            </a:r>
            <a:r>
              <a:rPr lang="de-DE" sz="2000"/>
              <a:t> in Mathe, Naturwissenschaften und zur  Lese- und Schreibkompetenz</a:t>
            </a:r>
          </a:p>
        </p:txBody>
      </p:sp>
      <p:sp>
        <p:nvSpPr>
          <p:cNvPr id="6" name="Textplatzhalter 5">
            <a:extLst>
              <a:ext uri="{FF2B5EF4-FFF2-40B4-BE49-F238E27FC236}">
                <a16:creationId xmlns:a16="http://schemas.microsoft.com/office/drawing/2014/main" id="{BE8C9DC7-1659-A4DB-04A3-F241DA0F579A}"/>
              </a:ext>
            </a:extLst>
          </p:cNvPr>
          <p:cNvSpPr>
            <a:spLocks noGrp="1"/>
          </p:cNvSpPr>
          <p:nvPr>
            <p:ph type="body" sz="quarter" idx="15"/>
          </p:nvPr>
        </p:nvSpPr>
        <p:spPr>
          <a:xfrm>
            <a:off x="7289184" y="3203395"/>
            <a:ext cx="3920225" cy="1061752"/>
          </a:xfrm>
        </p:spPr>
        <p:txBody>
          <a:bodyPr>
            <a:noAutofit/>
          </a:bodyPr>
          <a:lstStyle/>
          <a:p>
            <a:pPr lvl="1">
              <a:buFontTx/>
              <a:buChar char="-"/>
            </a:pPr>
            <a:r>
              <a:rPr lang="de-DE" sz="1800"/>
              <a:t>Elaboration (Nachfragen) </a:t>
            </a:r>
          </a:p>
          <a:p>
            <a:pPr lvl="1">
              <a:buFontTx/>
              <a:buChar char="-"/>
            </a:pPr>
            <a:r>
              <a:rPr lang="de-DE" sz="1800"/>
              <a:t>Begründungen (Herausfordern)</a:t>
            </a:r>
          </a:p>
          <a:p>
            <a:pPr lvl="1">
              <a:buFontTx/>
              <a:buChar char="-"/>
            </a:pPr>
            <a:r>
              <a:rPr lang="de-DE" sz="1800"/>
              <a:t>Koordination von Beiträgen (Strukturieren)</a:t>
            </a:r>
          </a:p>
          <a:p>
            <a:pPr lvl="1">
              <a:buFontTx/>
              <a:buChar char="-"/>
            </a:pPr>
            <a:r>
              <a:rPr lang="de-DE" sz="1800"/>
              <a:t>Lebensweltbezug</a:t>
            </a:r>
          </a:p>
        </p:txBody>
      </p:sp>
      <p:sp>
        <p:nvSpPr>
          <p:cNvPr id="7" name="Textplatzhalter 6">
            <a:extLst>
              <a:ext uri="{FF2B5EF4-FFF2-40B4-BE49-F238E27FC236}">
                <a16:creationId xmlns:a16="http://schemas.microsoft.com/office/drawing/2014/main" id="{C2BF465F-ED42-D9AE-F971-FBA428F344F3}"/>
              </a:ext>
            </a:extLst>
          </p:cNvPr>
          <p:cNvSpPr>
            <a:spLocks noGrp="1"/>
          </p:cNvSpPr>
          <p:nvPr>
            <p:ph type="body" sz="quarter" idx="16"/>
          </p:nvPr>
        </p:nvSpPr>
        <p:spPr/>
        <p:txBody>
          <a:bodyPr>
            <a:normAutofit/>
          </a:bodyPr>
          <a:lstStyle/>
          <a:p>
            <a:r>
              <a:rPr lang="de-DE" sz="2000"/>
              <a:t>1.750 </a:t>
            </a:r>
            <a:r>
              <a:rPr lang="de-DE" sz="2000" err="1"/>
              <a:t>SuS</a:t>
            </a:r>
            <a:r>
              <a:rPr lang="de-DE" sz="2000"/>
              <a:t> in 72 Klassen, in 48 Grundschulen in der UK videografiert</a:t>
            </a:r>
          </a:p>
        </p:txBody>
      </p:sp>
      <p:pic>
        <p:nvPicPr>
          <p:cNvPr id="12" name="Grafik 11" descr="Chat Silhouette">
            <a:extLst>
              <a:ext uri="{FF2B5EF4-FFF2-40B4-BE49-F238E27FC236}">
                <a16:creationId xmlns:a16="http://schemas.microsoft.com/office/drawing/2014/main" id="{EFE210F6-67FD-185C-5091-759BE4663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6000" y="2922408"/>
            <a:ext cx="1533237" cy="1533237"/>
          </a:xfrm>
          <a:prstGeom prst="rect">
            <a:avLst/>
          </a:prstGeom>
        </p:spPr>
      </p:pic>
    </p:spTree>
    <p:extLst>
      <p:ext uri="{BB962C8B-B14F-4D97-AF65-F5344CB8AC3E}">
        <p14:creationId xmlns:p14="http://schemas.microsoft.com/office/powerpoint/2010/main" val="6269829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EB89F-4D89-1996-66C1-C8EC49BBCD0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5D18C7A-FA93-BA4A-AD7C-5AF6D5942F6A}"/>
              </a:ext>
            </a:extLst>
          </p:cNvPr>
          <p:cNvSpPr>
            <a:spLocks noGrp="1"/>
          </p:cNvSpPr>
          <p:nvPr>
            <p:ph type="title"/>
          </p:nvPr>
        </p:nvSpPr>
        <p:spPr/>
        <p:txBody>
          <a:bodyPr/>
          <a:lstStyle/>
          <a:p>
            <a:r>
              <a:rPr lang="de-DE"/>
              <a:t>Studie zu TTM: Häufigkeit der Verwendung seitens </a:t>
            </a:r>
            <a:r>
              <a:rPr lang="de-DE" err="1"/>
              <a:t>SuS</a:t>
            </a:r>
            <a:r>
              <a:rPr lang="de-DE"/>
              <a:t> und LK</a:t>
            </a:r>
          </a:p>
        </p:txBody>
      </p:sp>
      <p:sp>
        <p:nvSpPr>
          <p:cNvPr id="3" name="Textfeld 2">
            <a:extLst>
              <a:ext uri="{FF2B5EF4-FFF2-40B4-BE49-F238E27FC236}">
                <a16:creationId xmlns:a16="http://schemas.microsoft.com/office/drawing/2014/main" id="{D38A55E4-B6D7-265A-AAA0-5EBE92309CA8}"/>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03</a:t>
            </a:r>
          </a:p>
        </p:txBody>
      </p:sp>
      <p:sp>
        <p:nvSpPr>
          <p:cNvPr id="6" name="Textfeld 5">
            <a:extLst>
              <a:ext uri="{FF2B5EF4-FFF2-40B4-BE49-F238E27FC236}">
                <a16:creationId xmlns:a16="http://schemas.microsoft.com/office/drawing/2014/main" id="{243FC2CA-B638-A8D8-3AF0-033CCED10F9D}"/>
              </a:ext>
            </a:extLst>
          </p:cNvPr>
          <p:cNvSpPr txBox="1"/>
          <p:nvPr/>
        </p:nvSpPr>
        <p:spPr>
          <a:xfrm>
            <a:off x="409971" y="1532022"/>
            <a:ext cx="11079586" cy="523220"/>
          </a:xfrm>
          <a:prstGeom prst="rect">
            <a:avLst/>
          </a:prstGeom>
          <a:noFill/>
        </p:spPr>
        <p:txBody>
          <a:bodyPr wrap="square">
            <a:spAutoFit/>
          </a:bodyPr>
          <a:lstStyle/>
          <a:p>
            <a:pPr marL="0" indent="0">
              <a:buNone/>
            </a:pPr>
            <a:r>
              <a:rPr lang="de-DE" sz="2800" b="1">
                <a:sym typeface="Wingdings" pitchFamily="2" charset="2"/>
              </a:rPr>
              <a:t>Ergebnisse zur Häufigkeit der Verwendung der TTM</a:t>
            </a:r>
            <a:endParaRPr lang="de-DE" sz="2000">
              <a:latin typeface="+mn-lt"/>
              <a:sym typeface="Wingdings" pitchFamily="2" charset="2"/>
            </a:endParaRPr>
          </a:p>
        </p:txBody>
      </p:sp>
      <p:graphicFrame>
        <p:nvGraphicFramePr>
          <p:cNvPr id="10" name="Inhaltsplatzhalter 9">
            <a:extLst>
              <a:ext uri="{FF2B5EF4-FFF2-40B4-BE49-F238E27FC236}">
                <a16:creationId xmlns:a16="http://schemas.microsoft.com/office/drawing/2014/main" id="{951C0DE9-9B26-3E98-3C95-72AF656D430C}"/>
              </a:ext>
            </a:extLst>
          </p:cNvPr>
          <p:cNvGraphicFramePr>
            <a:graphicFrameLocks noGrp="1"/>
          </p:cNvGraphicFramePr>
          <p:nvPr>
            <p:ph idx="1"/>
            <p:extLst>
              <p:ext uri="{D42A27DB-BD31-4B8C-83A1-F6EECF244321}">
                <p14:modId xmlns:p14="http://schemas.microsoft.com/office/powerpoint/2010/main" val="251203233"/>
              </p:ext>
            </p:extLst>
          </p:nvPr>
        </p:nvGraphicFramePr>
        <p:xfrm>
          <a:off x="702443" y="1988582"/>
          <a:ext cx="11080750" cy="4351337"/>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feld 4">
            <a:extLst>
              <a:ext uri="{FF2B5EF4-FFF2-40B4-BE49-F238E27FC236}">
                <a16:creationId xmlns:a16="http://schemas.microsoft.com/office/drawing/2014/main" id="{4B97A9D8-36C5-CF10-F4F4-BB8C12539E92}"/>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893034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2"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3"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4"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0" grpId="1">
        <p:bldAsOne/>
      </p:bldGraphic>
      <p:bldGraphic spid="10" grpId="2">
        <p:bldAsOne/>
      </p:bldGraphic>
      <p:bldGraphic spid="10" grpId="3">
        <p:bldAsOne/>
      </p:bldGraphic>
      <p:bldGraphic spid="10" grpId="4">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F07E9-A32A-89D4-26E9-BBAB847050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A745269-3D17-B040-B286-4FDE388936E0}"/>
              </a:ext>
            </a:extLst>
          </p:cNvPr>
          <p:cNvSpPr>
            <a:spLocks noGrp="1"/>
          </p:cNvSpPr>
          <p:nvPr>
            <p:ph type="title"/>
          </p:nvPr>
        </p:nvSpPr>
        <p:spPr/>
        <p:txBody>
          <a:bodyPr/>
          <a:lstStyle/>
          <a:p>
            <a:r>
              <a:rPr lang="de-DE"/>
              <a:t>Studie zu TTM: Wirkungen auf </a:t>
            </a:r>
            <a:r>
              <a:rPr lang="de-DE" err="1"/>
              <a:t>SuS</a:t>
            </a:r>
            <a:r>
              <a:rPr lang="de-DE"/>
              <a:t>-Leistungen</a:t>
            </a:r>
          </a:p>
        </p:txBody>
      </p:sp>
      <p:sp>
        <p:nvSpPr>
          <p:cNvPr id="5" name="Inhaltsplatzhalter 4">
            <a:extLst>
              <a:ext uri="{FF2B5EF4-FFF2-40B4-BE49-F238E27FC236}">
                <a16:creationId xmlns:a16="http://schemas.microsoft.com/office/drawing/2014/main" id="{A874DC0E-2AA8-4B87-83DC-E1E7BEA55F42}"/>
              </a:ext>
            </a:extLst>
          </p:cNvPr>
          <p:cNvSpPr>
            <a:spLocks noGrp="1"/>
          </p:cNvSpPr>
          <p:nvPr>
            <p:ph idx="1"/>
          </p:nvPr>
        </p:nvSpPr>
        <p:spPr>
          <a:xfrm>
            <a:off x="702443" y="1674056"/>
            <a:ext cx="10933350" cy="4431322"/>
          </a:xfrm>
        </p:spPr>
        <p:txBody>
          <a:bodyPr>
            <a:normAutofit fontScale="92500" lnSpcReduction="10000"/>
          </a:bodyPr>
          <a:lstStyle/>
          <a:p>
            <a:pPr marL="0" indent="0">
              <a:buNone/>
            </a:pPr>
            <a:r>
              <a:rPr lang="de-DE" sz="1800" b="1"/>
              <a:t>Zentrale Ergebnisse</a:t>
            </a:r>
          </a:p>
          <a:p>
            <a:pPr marL="0" indent="0">
              <a:buNone/>
            </a:pPr>
            <a:r>
              <a:rPr lang="de-DE" sz="1600" b="1"/>
              <a:t>Elaboration (Nachfragen) </a:t>
            </a:r>
            <a:r>
              <a:rPr lang="de-DE" sz="1600"/>
              <a:t>hängt positiv mit den Fachleistungen in Mathematik zusammen. </a:t>
            </a:r>
          </a:p>
          <a:p>
            <a:pPr marL="0" indent="0">
              <a:buNone/>
            </a:pPr>
            <a:r>
              <a:rPr lang="de-DE" sz="1600" b="1"/>
              <a:t>Elaboration (Nachfragen) und Begründungen </a:t>
            </a:r>
            <a:r>
              <a:rPr lang="de-DE" sz="1600"/>
              <a:t>hängen positiv mit den Fachleistungen Naturwissenschaften zusammen. </a:t>
            </a:r>
          </a:p>
          <a:p>
            <a:pPr marL="0" indent="0">
              <a:buNone/>
            </a:pPr>
            <a:endParaRPr lang="de-DE" sz="1600"/>
          </a:p>
          <a:p>
            <a:pPr marL="0" indent="0">
              <a:buNone/>
            </a:pPr>
            <a:r>
              <a:rPr lang="de-DE" sz="1600" b="1"/>
              <a:t>Limitationen</a:t>
            </a:r>
          </a:p>
          <a:p>
            <a:pPr>
              <a:buFontTx/>
              <a:buChar char="-"/>
            </a:pPr>
            <a:r>
              <a:rPr lang="de-DE" sz="1600"/>
              <a:t>Keine kausalen Aussagen möglich</a:t>
            </a:r>
          </a:p>
          <a:p>
            <a:pPr>
              <a:buFontTx/>
              <a:buChar char="-"/>
            </a:pPr>
            <a:r>
              <a:rPr lang="de-DE" sz="1600"/>
              <a:t>Nur Unterrichtsgespräche der 6. Klasse</a:t>
            </a:r>
          </a:p>
          <a:p>
            <a:pPr>
              <a:buFontTx/>
              <a:buChar char="-"/>
            </a:pPr>
            <a:r>
              <a:rPr lang="de-DE" sz="1600"/>
              <a:t>Nur auf die Fächer Mathe und Naturwissenschaften bezogen</a:t>
            </a:r>
          </a:p>
          <a:p>
            <a:pPr>
              <a:buFontTx/>
              <a:buChar char="-"/>
            </a:pPr>
            <a:r>
              <a:rPr lang="de-DE" sz="1600"/>
              <a:t>Tests für Lese- und Schreibkompetenz erforderten wenig Elaboration und Begründung, bloßes Abfragen von (Sprach-)Regeln.</a:t>
            </a:r>
          </a:p>
          <a:p>
            <a:pPr marL="0" indent="0">
              <a:buNone/>
            </a:pPr>
            <a:endParaRPr lang="de-DE" sz="1600"/>
          </a:p>
          <a:p>
            <a:pPr marL="0" indent="0">
              <a:buNone/>
            </a:pPr>
            <a:r>
              <a:rPr lang="de-DE" sz="1600" b="1"/>
              <a:t>Implikationen</a:t>
            </a:r>
          </a:p>
          <a:p>
            <a:pPr>
              <a:buFontTx/>
              <a:buChar char="-"/>
            </a:pPr>
            <a:r>
              <a:rPr lang="de-DE" sz="1600"/>
              <a:t>Bestimmte Teacher Talk Moves stehen in Zusammenhang mit besseren Fächerleistungen von </a:t>
            </a:r>
            <a:r>
              <a:rPr lang="de-DE" sz="1600" err="1"/>
              <a:t>SuS</a:t>
            </a:r>
            <a:r>
              <a:rPr lang="de-DE" sz="1600"/>
              <a:t> in Mathe und Naturwissenschaften.</a:t>
            </a:r>
          </a:p>
          <a:p>
            <a:pPr>
              <a:buFontTx/>
              <a:buChar char="-"/>
            </a:pPr>
            <a:r>
              <a:rPr lang="de-DE" sz="1600"/>
              <a:t>Die </a:t>
            </a:r>
            <a:r>
              <a:rPr lang="de-DE" sz="1600" err="1"/>
              <a:t>SuS</a:t>
            </a:r>
            <a:r>
              <a:rPr lang="de-DE" sz="1600"/>
              <a:t> sollten zum Weiterdenken und Begründen angeregt werden, dies sollte in der Lehrkräfteausbildung bereits thematisiert werden.</a:t>
            </a:r>
          </a:p>
          <a:p>
            <a:pPr>
              <a:buFontTx/>
              <a:buChar char="-"/>
            </a:pPr>
            <a:r>
              <a:rPr lang="de-DE" sz="1600"/>
              <a:t>Weitere Forschung für andere Fächer, Jahrgangsstufen, weitere Teacher Talk Moves notwendig</a:t>
            </a:r>
          </a:p>
        </p:txBody>
      </p:sp>
      <p:sp>
        <p:nvSpPr>
          <p:cNvPr id="3" name="Textfeld 2">
            <a:extLst>
              <a:ext uri="{FF2B5EF4-FFF2-40B4-BE49-F238E27FC236}">
                <a16:creationId xmlns:a16="http://schemas.microsoft.com/office/drawing/2014/main" id="{FA1FBC8D-28F1-E173-2918-27FAE6A64EB3}"/>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03</a:t>
            </a:r>
          </a:p>
        </p:txBody>
      </p:sp>
      <p:sp>
        <p:nvSpPr>
          <p:cNvPr id="6" name="Textfeld 4">
            <a:extLst>
              <a:ext uri="{FF2B5EF4-FFF2-40B4-BE49-F238E27FC236}">
                <a16:creationId xmlns:a16="http://schemas.microsoft.com/office/drawing/2014/main" id="{23B1E1B0-13A3-973D-CB17-CB72FE8C17B7}"/>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7415941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B1FA2-AB27-0CCD-DB2E-8690A81814C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CB67026-E511-C66C-C1A9-985B8369EE8C}"/>
              </a:ext>
            </a:extLst>
          </p:cNvPr>
          <p:cNvSpPr>
            <a:spLocks noGrp="1"/>
          </p:cNvSpPr>
          <p:nvPr>
            <p:ph type="title"/>
          </p:nvPr>
        </p:nvSpPr>
        <p:spPr/>
        <p:txBody>
          <a:bodyPr/>
          <a:lstStyle/>
          <a:p>
            <a:r>
              <a:rPr lang="de-DE"/>
              <a:t>Aufgabe 2 (GA)</a:t>
            </a:r>
          </a:p>
        </p:txBody>
      </p:sp>
      <p:sp>
        <p:nvSpPr>
          <p:cNvPr id="6" name="Textplatzhalter 2">
            <a:extLst>
              <a:ext uri="{FF2B5EF4-FFF2-40B4-BE49-F238E27FC236}">
                <a16:creationId xmlns:a16="http://schemas.microsoft.com/office/drawing/2014/main" id="{736BC51F-1B1B-EFD7-5F23-4BA85444B563}"/>
              </a:ext>
            </a:extLst>
          </p:cNvPr>
          <p:cNvSpPr>
            <a:spLocks noGrp="1"/>
          </p:cNvSpPr>
          <p:nvPr>
            <p:ph type="body" sz="quarter" idx="15"/>
          </p:nvPr>
        </p:nvSpPr>
        <p:spPr>
          <a:xfrm>
            <a:off x="5401677" y="1973004"/>
            <a:ext cx="6302437" cy="3914389"/>
          </a:xfrm>
        </p:spPr>
        <p:txBody>
          <a:bodyPr anchor="ctr">
            <a:noAutofit/>
          </a:bodyPr>
          <a:lstStyle/>
          <a:p>
            <a:pPr marL="457200" indent="-457200">
              <a:buAutoNum type="arabicPeriod"/>
            </a:pPr>
            <a:r>
              <a:rPr lang="de-DE" sz="2400" b="1">
                <a:solidFill>
                  <a:srgbClr val="0D2C5A"/>
                </a:solidFill>
              </a:rPr>
              <a:t>Identifizieren </a:t>
            </a:r>
            <a:r>
              <a:rPr lang="de-DE" sz="2400">
                <a:solidFill>
                  <a:srgbClr val="0D2C5A"/>
                </a:solidFill>
              </a:rPr>
              <a:t>Sie Talk Moves in dem Video und notieren Sie diese.</a:t>
            </a:r>
            <a:endParaRPr lang="de-DE" sz="2400" b="1">
              <a:solidFill>
                <a:srgbClr val="0D2C5A"/>
              </a:solidFill>
            </a:endParaRPr>
          </a:p>
          <a:p>
            <a:pPr marL="457200" indent="-457200">
              <a:buAutoNum type="arabicPeriod"/>
            </a:pPr>
            <a:r>
              <a:rPr lang="de-DE" sz="2400" b="1">
                <a:solidFill>
                  <a:srgbClr val="0D2C5A"/>
                </a:solidFill>
              </a:rPr>
              <a:t>Beurteilen </a:t>
            </a:r>
            <a:r>
              <a:rPr lang="de-DE" sz="2400">
                <a:solidFill>
                  <a:srgbClr val="0D2C5A"/>
                </a:solidFill>
              </a:rPr>
              <a:t>Sie mithilfe des Instruments das Unterrichtsgespräch im Video, indem Sie die Frequenz der Talk Moves notieren. </a:t>
            </a:r>
            <a:endParaRPr lang="de-DE" sz="2400">
              <a:ea typeface="Calibri Light" panose="020F0302020204030204"/>
              <a:cs typeface="Calibri Light" panose="020F0302020204030204"/>
            </a:endParaRPr>
          </a:p>
          <a:p>
            <a:pPr marL="457200" indent="-457200">
              <a:buAutoNum type="arabicPeriod"/>
            </a:pPr>
            <a:r>
              <a:rPr lang="de-DE" sz="2400">
                <a:solidFill>
                  <a:srgbClr val="0D2C5A"/>
                </a:solidFill>
              </a:rPr>
              <a:t>Geben Sie darauf basierend der Lehrkraft aus dem Video </a:t>
            </a:r>
            <a:r>
              <a:rPr lang="de-DE" sz="2400" b="1">
                <a:solidFill>
                  <a:srgbClr val="0D2C5A"/>
                </a:solidFill>
              </a:rPr>
              <a:t>Feedback</a:t>
            </a:r>
            <a:r>
              <a:rPr lang="de-DE" sz="2400">
                <a:solidFill>
                  <a:srgbClr val="0D2C5A"/>
                </a:solidFill>
              </a:rPr>
              <a:t>.</a:t>
            </a:r>
            <a:endParaRPr lang="de-DE" sz="2400">
              <a:solidFill>
                <a:srgbClr val="0D2C5A"/>
              </a:solidFill>
              <a:ea typeface="Calibri Light"/>
              <a:cs typeface="Calibri Light"/>
            </a:endParaRPr>
          </a:p>
        </p:txBody>
      </p:sp>
      <p:pic>
        <p:nvPicPr>
          <p:cNvPr id="4" name="Grafik 3" descr="Dokument Silhouette">
            <a:extLst>
              <a:ext uri="{FF2B5EF4-FFF2-40B4-BE49-F238E27FC236}">
                <a16:creationId xmlns:a16="http://schemas.microsoft.com/office/drawing/2014/main" id="{18A7EF66-319A-000F-C9F3-64D95FA910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1799" y="3270079"/>
            <a:ext cx="914400" cy="914400"/>
          </a:xfrm>
          <a:prstGeom prst="rect">
            <a:avLst/>
          </a:prstGeom>
        </p:spPr>
      </p:pic>
      <p:sp>
        <p:nvSpPr>
          <p:cNvPr id="5" name="Textfeld 4">
            <a:extLst>
              <a:ext uri="{FF2B5EF4-FFF2-40B4-BE49-F238E27FC236}">
                <a16:creationId xmlns:a16="http://schemas.microsoft.com/office/drawing/2014/main" id="{5D27CC37-6FFC-E119-4BB4-6F56AF8A37C6}"/>
              </a:ext>
            </a:extLst>
          </p:cNvPr>
          <p:cNvSpPr txBox="1"/>
          <p:nvPr/>
        </p:nvSpPr>
        <p:spPr>
          <a:xfrm>
            <a:off x="1976199" y="3282536"/>
            <a:ext cx="2308184" cy="919401"/>
          </a:xfrm>
          <a:prstGeom prst="roundRect">
            <a:avLst/>
          </a:prstGeom>
          <a:solidFill>
            <a:schemeClr val="tx1"/>
          </a:solidFill>
        </p:spPr>
        <p:txBody>
          <a:bodyPr wrap="square">
            <a:spAutoFit/>
          </a:bodyPr>
          <a:lstStyle/>
          <a:p>
            <a:pPr algn="ctr"/>
            <a:r>
              <a:rPr lang="de-DE" sz="2400" b="1" dirty="0">
                <a:solidFill>
                  <a:schemeClr val="bg1"/>
                </a:solidFill>
              </a:rPr>
              <a:t>Beobachtungs-instrument II</a:t>
            </a:r>
            <a:endParaRPr lang="de-DE" sz="2000" b="1" dirty="0">
              <a:solidFill>
                <a:schemeClr val="bg1"/>
              </a:solidFill>
            </a:endParaRPr>
          </a:p>
        </p:txBody>
      </p:sp>
      <p:sp>
        <p:nvSpPr>
          <p:cNvPr id="8" name="Inhaltsplatzhalter 3">
            <a:extLst>
              <a:ext uri="{FF2B5EF4-FFF2-40B4-BE49-F238E27FC236}">
                <a16:creationId xmlns:a16="http://schemas.microsoft.com/office/drawing/2014/main" id="{2429CC91-A940-9823-A7AD-1A5654294364}"/>
              </a:ext>
            </a:extLst>
          </p:cNvPr>
          <p:cNvSpPr txBox="1">
            <a:spLocks/>
          </p:cNvSpPr>
          <p:nvPr/>
        </p:nvSpPr>
        <p:spPr>
          <a:xfrm>
            <a:off x="10527148" y="5348287"/>
            <a:ext cx="1275723" cy="467451"/>
          </a:xfrm>
          <a:prstGeom prst="rect">
            <a:avLst/>
          </a:prstGeom>
        </p:spPr>
        <p:txBody>
          <a:bodyPr vert="horz" lIns="91440" tIns="45720" rIns="91440" bIns="45720" rtlCol="0" anchor="ctr">
            <a:normAutofit/>
          </a:bodyPr>
          <a:lstStyle>
            <a:lvl1pPr marL="0" indent="0" algn="l" defTabSz="914377" rtl="0" eaLnBrk="1" latinLnBrk="0" hangingPunct="1">
              <a:lnSpc>
                <a:spcPct val="90000"/>
              </a:lnSpc>
              <a:spcBef>
                <a:spcPts val="1000"/>
              </a:spcBef>
              <a:buFont typeface="Arial" panose="020B0604020202020204" pitchFamily="34" charset="0"/>
              <a:buNone/>
              <a:defRPr sz="1800" kern="1200">
                <a:solidFill>
                  <a:schemeClr val="tx1"/>
                </a:solidFill>
                <a:latin typeface="+mj-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b="1"/>
              <a:t>20 Min</a:t>
            </a:r>
          </a:p>
        </p:txBody>
      </p:sp>
      <p:sp>
        <p:nvSpPr>
          <p:cNvPr id="7" name="Textfeld 4">
            <a:extLst>
              <a:ext uri="{FF2B5EF4-FFF2-40B4-BE49-F238E27FC236}">
                <a16:creationId xmlns:a16="http://schemas.microsoft.com/office/drawing/2014/main" id="{9FA0D57E-C042-768A-FD52-12FDBC64D2EB}"/>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4847747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F08BC-14A6-DB95-1C00-DBE2D5C74E0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922A2F8-2BB6-DBE9-E8C1-B7BCA237BAC2}"/>
              </a:ext>
            </a:extLst>
          </p:cNvPr>
          <p:cNvSpPr>
            <a:spLocks noGrp="1"/>
          </p:cNvSpPr>
          <p:nvPr>
            <p:ph type="title"/>
          </p:nvPr>
        </p:nvSpPr>
        <p:spPr/>
        <p:txBody>
          <a:bodyPr/>
          <a:lstStyle/>
          <a:p>
            <a:r>
              <a:rPr lang="de-DE"/>
              <a:t>Begründungen von </a:t>
            </a:r>
            <a:r>
              <a:rPr lang="de-DE" err="1"/>
              <a:t>SuS</a:t>
            </a:r>
            <a:r>
              <a:rPr lang="de-DE"/>
              <a:t> stärken</a:t>
            </a:r>
          </a:p>
        </p:txBody>
      </p:sp>
      <p:sp>
        <p:nvSpPr>
          <p:cNvPr id="3" name="Textfeld 2">
            <a:extLst>
              <a:ext uri="{FF2B5EF4-FFF2-40B4-BE49-F238E27FC236}">
                <a16:creationId xmlns:a16="http://schemas.microsoft.com/office/drawing/2014/main" id="{D059EEE1-29C5-F368-A9DD-1D333A4225FD}"/>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03</a:t>
            </a:r>
          </a:p>
        </p:txBody>
      </p:sp>
      <p:sp>
        <p:nvSpPr>
          <p:cNvPr id="16" name="Oval 10">
            <a:extLst>
              <a:ext uri="{FF2B5EF4-FFF2-40B4-BE49-F238E27FC236}">
                <a16:creationId xmlns:a16="http://schemas.microsoft.com/office/drawing/2014/main" id="{F4508F95-664C-B802-24BA-D203870EAED8}"/>
              </a:ext>
            </a:extLst>
          </p:cNvPr>
          <p:cNvSpPr/>
          <p:nvPr/>
        </p:nvSpPr>
        <p:spPr>
          <a:xfrm>
            <a:off x="4305567" y="1537303"/>
            <a:ext cx="2978525" cy="1195805"/>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de-DE" sz="2000" b="1"/>
              <a:t>Behauptung</a:t>
            </a:r>
          </a:p>
        </p:txBody>
      </p:sp>
      <p:sp>
        <p:nvSpPr>
          <p:cNvPr id="17" name="Oval 10">
            <a:extLst>
              <a:ext uri="{FF2B5EF4-FFF2-40B4-BE49-F238E27FC236}">
                <a16:creationId xmlns:a16="http://schemas.microsoft.com/office/drawing/2014/main" id="{7BBFE2C1-DBF6-1DE2-ECF5-E80C332A616E}"/>
              </a:ext>
            </a:extLst>
          </p:cNvPr>
          <p:cNvSpPr/>
          <p:nvPr/>
        </p:nvSpPr>
        <p:spPr>
          <a:xfrm>
            <a:off x="4528598" y="4061420"/>
            <a:ext cx="2797186" cy="1527313"/>
          </a:xfrm>
          <a:prstGeom prst="ellipse">
            <a:avLst/>
          </a:prstGeom>
          <a:solidFill>
            <a:schemeClr val="accent2"/>
          </a:solidFill>
          <a:ln>
            <a:solidFill>
              <a:schemeClr val="accent2"/>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de-DE" sz="2000" b="1"/>
              <a:t>Evidenz</a:t>
            </a:r>
          </a:p>
        </p:txBody>
      </p:sp>
      <p:sp>
        <p:nvSpPr>
          <p:cNvPr id="19" name="Oval 10">
            <a:extLst>
              <a:ext uri="{FF2B5EF4-FFF2-40B4-BE49-F238E27FC236}">
                <a16:creationId xmlns:a16="http://schemas.microsoft.com/office/drawing/2014/main" id="{679B643E-9A68-410D-187F-42FBEBDBAFB0}"/>
              </a:ext>
            </a:extLst>
          </p:cNvPr>
          <p:cNvSpPr/>
          <p:nvPr/>
        </p:nvSpPr>
        <p:spPr>
          <a:xfrm>
            <a:off x="702443" y="4140323"/>
            <a:ext cx="2517664" cy="1527313"/>
          </a:xfrm>
          <a:prstGeom prst="ellipse">
            <a:avLst/>
          </a:prstGeom>
          <a:solidFill>
            <a:schemeClr val="accent2"/>
          </a:solidFill>
          <a:ln>
            <a:solidFill>
              <a:schemeClr val="accent2"/>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de-DE" sz="2000" b="1"/>
              <a:t>Erfahrung/</a:t>
            </a:r>
          </a:p>
          <a:p>
            <a:pPr algn="ctr"/>
            <a:r>
              <a:rPr lang="de-DE" sz="2000" b="1"/>
              <a:t>Beispiel</a:t>
            </a:r>
          </a:p>
        </p:txBody>
      </p:sp>
      <p:sp>
        <p:nvSpPr>
          <p:cNvPr id="25" name="Textfeld 24">
            <a:extLst>
              <a:ext uri="{FF2B5EF4-FFF2-40B4-BE49-F238E27FC236}">
                <a16:creationId xmlns:a16="http://schemas.microsoft.com/office/drawing/2014/main" id="{74DCD005-52CE-08CA-C57F-CB59D96D1AE2}"/>
              </a:ext>
            </a:extLst>
          </p:cNvPr>
          <p:cNvSpPr txBox="1"/>
          <p:nvPr/>
        </p:nvSpPr>
        <p:spPr>
          <a:xfrm>
            <a:off x="3965171" y="2764304"/>
            <a:ext cx="4261658" cy="338554"/>
          </a:xfrm>
          <a:prstGeom prst="rect">
            <a:avLst/>
          </a:prstGeom>
          <a:noFill/>
        </p:spPr>
        <p:txBody>
          <a:bodyPr wrap="square">
            <a:spAutoFit/>
          </a:bodyPr>
          <a:lstStyle/>
          <a:p>
            <a:pPr marL="0" indent="0">
              <a:buNone/>
            </a:pPr>
            <a:r>
              <a:rPr lang="de-DE" sz="1600">
                <a:sym typeface="Wingdings" pitchFamily="2" charset="2"/>
              </a:rPr>
              <a:t>Handys im Unterricht sollten verboten werden.</a:t>
            </a:r>
            <a:endParaRPr lang="de-DE" sz="1600">
              <a:latin typeface="+mn-lt"/>
              <a:sym typeface="Wingdings" pitchFamily="2" charset="2"/>
            </a:endParaRPr>
          </a:p>
        </p:txBody>
      </p:sp>
      <p:sp>
        <p:nvSpPr>
          <p:cNvPr id="14" name="Textfeld 13">
            <a:extLst>
              <a:ext uri="{FF2B5EF4-FFF2-40B4-BE49-F238E27FC236}">
                <a16:creationId xmlns:a16="http://schemas.microsoft.com/office/drawing/2014/main" id="{CEE08240-D3AD-7EED-154B-8D9B347C4564}"/>
              </a:ext>
            </a:extLst>
          </p:cNvPr>
          <p:cNvSpPr txBox="1"/>
          <p:nvPr/>
        </p:nvSpPr>
        <p:spPr>
          <a:xfrm>
            <a:off x="228965" y="5748721"/>
            <a:ext cx="4261658" cy="338554"/>
          </a:xfrm>
          <a:prstGeom prst="rect">
            <a:avLst/>
          </a:prstGeom>
          <a:noFill/>
        </p:spPr>
        <p:txBody>
          <a:bodyPr wrap="square">
            <a:spAutoFit/>
          </a:bodyPr>
          <a:lstStyle/>
          <a:p>
            <a:pPr marL="0" indent="0">
              <a:buNone/>
            </a:pPr>
            <a:r>
              <a:rPr lang="de-DE" sz="1600">
                <a:sym typeface="Wingdings" pitchFamily="2" charset="2"/>
              </a:rPr>
              <a:t>Lisa ist durch das Handy abgelenkt.</a:t>
            </a:r>
            <a:endParaRPr lang="de-DE" sz="1600">
              <a:latin typeface="+mn-lt"/>
              <a:sym typeface="Wingdings" pitchFamily="2" charset="2"/>
            </a:endParaRPr>
          </a:p>
        </p:txBody>
      </p:sp>
      <p:sp>
        <p:nvSpPr>
          <p:cNvPr id="15" name="Oval 10">
            <a:extLst>
              <a:ext uri="{FF2B5EF4-FFF2-40B4-BE49-F238E27FC236}">
                <a16:creationId xmlns:a16="http://schemas.microsoft.com/office/drawing/2014/main" id="{317BF39F-974D-16CD-11A9-5E8D9502BA78}"/>
              </a:ext>
            </a:extLst>
          </p:cNvPr>
          <p:cNvSpPr/>
          <p:nvPr/>
        </p:nvSpPr>
        <p:spPr>
          <a:xfrm>
            <a:off x="8634277" y="4140325"/>
            <a:ext cx="2517664" cy="1527313"/>
          </a:xfrm>
          <a:prstGeom prst="ellipse">
            <a:avLst/>
          </a:prstGeom>
          <a:solidFill>
            <a:schemeClr val="accent2"/>
          </a:solidFill>
          <a:ln>
            <a:solidFill>
              <a:schemeClr val="accent2"/>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de-DE" sz="2000" b="1"/>
              <a:t>Norm</a:t>
            </a:r>
          </a:p>
        </p:txBody>
      </p:sp>
      <p:sp>
        <p:nvSpPr>
          <p:cNvPr id="18" name="Textfeld 17">
            <a:extLst>
              <a:ext uri="{FF2B5EF4-FFF2-40B4-BE49-F238E27FC236}">
                <a16:creationId xmlns:a16="http://schemas.microsoft.com/office/drawing/2014/main" id="{D048B095-9395-6E60-C89E-17CC04542481}"/>
              </a:ext>
            </a:extLst>
          </p:cNvPr>
          <p:cNvSpPr txBox="1"/>
          <p:nvPr/>
        </p:nvSpPr>
        <p:spPr>
          <a:xfrm>
            <a:off x="8349500" y="5672222"/>
            <a:ext cx="4047556" cy="584775"/>
          </a:xfrm>
          <a:prstGeom prst="rect">
            <a:avLst/>
          </a:prstGeom>
          <a:noFill/>
        </p:spPr>
        <p:txBody>
          <a:bodyPr wrap="square">
            <a:spAutoFit/>
          </a:bodyPr>
          <a:lstStyle/>
          <a:p>
            <a:pPr marL="0" indent="0">
              <a:buNone/>
            </a:pPr>
            <a:r>
              <a:rPr lang="de-DE" sz="1600">
                <a:sym typeface="Wingdings" pitchFamily="2" charset="2"/>
              </a:rPr>
              <a:t>Laut der Schulordnung sind Handys im Unterricht verboten.</a:t>
            </a:r>
            <a:endParaRPr lang="de-DE" sz="1600">
              <a:latin typeface="+mn-lt"/>
              <a:sym typeface="Wingdings" pitchFamily="2" charset="2"/>
            </a:endParaRPr>
          </a:p>
        </p:txBody>
      </p:sp>
      <p:sp>
        <p:nvSpPr>
          <p:cNvPr id="21" name="Rechteck 20">
            <a:extLst>
              <a:ext uri="{FF2B5EF4-FFF2-40B4-BE49-F238E27FC236}">
                <a16:creationId xmlns:a16="http://schemas.microsoft.com/office/drawing/2014/main" id="{39409FA7-7C55-3327-6FD7-25F36CC2F989}"/>
              </a:ext>
            </a:extLst>
          </p:cNvPr>
          <p:cNvSpPr/>
          <p:nvPr/>
        </p:nvSpPr>
        <p:spPr>
          <a:xfrm>
            <a:off x="482995" y="3244854"/>
            <a:ext cx="10888393" cy="656578"/>
          </a:xfrm>
          <a:prstGeom prst="rect">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b="1"/>
              <a:t>Begründung</a:t>
            </a:r>
          </a:p>
        </p:txBody>
      </p:sp>
      <p:sp>
        <p:nvSpPr>
          <p:cNvPr id="22" name="Textfeld 21">
            <a:extLst>
              <a:ext uri="{FF2B5EF4-FFF2-40B4-BE49-F238E27FC236}">
                <a16:creationId xmlns:a16="http://schemas.microsoft.com/office/drawing/2014/main" id="{7829AB93-B329-E853-CD79-772E64AA8EEF}"/>
              </a:ext>
            </a:extLst>
          </p:cNvPr>
          <p:cNvSpPr txBox="1"/>
          <p:nvPr/>
        </p:nvSpPr>
        <p:spPr>
          <a:xfrm>
            <a:off x="4087842" y="5643876"/>
            <a:ext cx="4261658" cy="584775"/>
          </a:xfrm>
          <a:prstGeom prst="rect">
            <a:avLst/>
          </a:prstGeom>
          <a:noFill/>
        </p:spPr>
        <p:txBody>
          <a:bodyPr wrap="square">
            <a:spAutoFit/>
          </a:bodyPr>
          <a:lstStyle/>
          <a:p>
            <a:pPr marL="0" indent="0">
              <a:buNone/>
            </a:pPr>
            <a:r>
              <a:rPr lang="de-DE" sz="1600">
                <a:sym typeface="Wingdings" pitchFamily="2" charset="2"/>
              </a:rPr>
              <a:t>Die bloße Anwesenheit von Smartphones reduziert die Konzentration (Skowronek, 2023). </a:t>
            </a:r>
            <a:endParaRPr lang="de-DE" sz="1600">
              <a:latin typeface="+mn-lt"/>
              <a:sym typeface="Wingdings" pitchFamily="2" charset="2"/>
            </a:endParaRPr>
          </a:p>
        </p:txBody>
      </p:sp>
      <p:sp>
        <p:nvSpPr>
          <p:cNvPr id="5" name="Textfeld 4">
            <a:extLst>
              <a:ext uri="{FF2B5EF4-FFF2-40B4-BE49-F238E27FC236}">
                <a16:creationId xmlns:a16="http://schemas.microsoft.com/office/drawing/2014/main" id="{4B071C12-3E86-6B1F-F346-A72272647933}"/>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776339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animBg="1"/>
      <p:bldP spid="25" grpId="0"/>
      <p:bldP spid="14" grpId="0"/>
      <p:bldP spid="15" grpId="0" animBg="1"/>
      <p:bldP spid="18"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492B6-3092-6793-C99A-4F78804F5C0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8271AA3-2CA3-36F1-6D85-DAF965F98E30}"/>
              </a:ext>
            </a:extLst>
          </p:cNvPr>
          <p:cNvSpPr>
            <a:spLocks noGrp="1"/>
          </p:cNvSpPr>
          <p:nvPr>
            <p:ph type="title"/>
          </p:nvPr>
        </p:nvSpPr>
        <p:spPr/>
        <p:txBody>
          <a:bodyPr/>
          <a:lstStyle/>
          <a:p>
            <a:r>
              <a:rPr lang="de-DE"/>
              <a:t>Aufgabe 3 (GA)</a:t>
            </a:r>
          </a:p>
        </p:txBody>
      </p:sp>
      <p:sp>
        <p:nvSpPr>
          <p:cNvPr id="4" name="Inhaltsplatzhalter 3">
            <a:extLst>
              <a:ext uri="{FF2B5EF4-FFF2-40B4-BE49-F238E27FC236}">
                <a16:creationId xmlns:a16="http://schemas.microsoft.com/office/drawing/2014/main" id="{30E87391-19B3-3EB3-A70A-4B17BEBF6583}"/>
              </a:ext>
            </a:extLst>
          </p:cNvPr>
          <p:cNvSpPr>
            <a:spLocks noGrp="1"/>
          </p:cNvSpPr>
          <p:nvPr>
            <p:ph sz="quarter" idx="14"/>
          </p:nvPr>
        </p:nvSpPr>
        <p:spPr/>
        <p:txBody>
          <a:bodyPr/>
          <a:lstStyle/>
          <a:p>
            <a:r>
              <a:rPr lang="de-DE" b="1"/>
              <a:t>15 Min</a:t>
            </a:r>
          </a:p>
        </p:txBody>
      </p:sp>
      <p:sp>
        <p:nvSpPr>
          <p:cNvPr id="6" name="Textplatzhalter 2">
            <a:extLst>
              <a:ext uri="{FF2B5EF4-FFF2-40B4-BE49-F238E27FC236}">
                <a16:creationId xmlns:a16="http://schemas.microsoft.com/office/drawing/2014/main" id="{50E7008B-5EFE-8513-284F-8E871FD23BEC}"/>
              </a:ext>
            </a:extLst>
          </p:cNvPr>
          <p:cNvSpPr>
            <a:spLocks noGrp="1"/>
          </p:cNvSpPr>
          <p:nvPr>
            <p:ph type="body" sz="quarter" idx="15"/>
          </p:nvPr>
        </p:nvSpPr>
        <p:spPr>
          <a:xfrm>
            <a:off x="3418358" y="2442625"/>
            <a:ext cx="8018237" cy="3879931"/>
          </a:xfrm>
        </p:spPr>
        <p:txBody>
          <a:bodyPr anchor="ctr">
            <a:noAutofit/>
          </a:bodyPr>
          <a:lstStyle/>
          <a:p>
            <a:pPr marL="514350" indent="-514350">
              <a:buAutoNum type="arabicPeriod"/>
            </a:pPr>
            <a:r>
              <a:rPr lang="de-DE" sz="2400" b="1">
                <a:solidFill>
                  <a:srgbClr val="0D2C5A"/>
                </a:solidFill>
              </a:rPr>
              <a:t>Markieren </a:t>
            </a:r>
            <a:r>
              <a:rPr lang="de-DE" sz="2400">
                <a:solidFill>
                  <a:srgbClr val="0D2C5A"/>
                </a:solidFill>
              </a:rPr>
              <a:t>Sie im Unterrichtsskript M1 alle </a:t>
            </a:r>
            <a:r>
              <a:rPr lang="de-DE" sz="2400" err="1">
                <a:solidFill>
                  <a:srgbClr val="0D2C5A"/>
                </a:solidFill>
              </a:rPr>
              <a:t>SuS</a:t>
            </a:r>
            <a:r>
              <a:rPr lang="de-DE" sz="2400">
                <a:solidFill>
                  <a:srgbClr val="0D2C5A"/>
                </a:solidFill>
              </a:rPr>
              <a:t>-Aussagen, die eine Behauptung ohne/mit Begründung enthalten.</a:t>
            </a:r>
            <a:endParaRPr lang="de-DE" sz="2400">
              <a:solidFill>
                <a:srgbClr val="0D2C5A"/>
              </a:solidFill>
              <a:ea typeface="Calibri Light"/>
              <a:cs typeface="Calibri Light"/>
            </a:endParaRPr>
          </a:p>
          <a:p>
            <a:pPr marL="514350" indent="-514350">
              <a:buAutoNum type="arabicPeriod"/>
            </a:pPr>
            <a:r>
              <a:rPr lang="de-DE" sz="2400" b="1">
                <a:solidFill>
                  <a:srgbClr val="0D2C5A"/>
                </a:solidFill>
                <a:ea typeface="Calibri Light"/>
                <a:cs typeface="Calibri Light"/>
              </a:rPr>
              <a:t>Ordnen </a:t>
            </a:r>
            <a:r>
              <a:rPr lang="de-DE" sz="2400">
                <a:solidFill>
                  <a:srgbClr val="0D2C5A"/>
                </a:solidFill>
                <a:ea typeface="Calibri Light"/>
                <a:cs typeface="Calibri Light"/>
              </a:rPr>
              <a:t>Sie die begründeten Aussagen folgenden Kategorien zu: Erfahrung/Beispiel, Evidenz, Norm.</a:t>
            </a:r>
            <a:endParaRPr lang="de-DE" sz="2400">
              <a:solidFill>
                <a:srgbClr val="0D2C5A"/>
              </a:solidFill>
            </a:endParaRPr>
          </a:p>
          <a:p>
            <a:pPr marL="514350" indent="-514350">
              <a:buAutoNum type="arabicPeriod"/>
            </a:pPr>
            <a:r>
              <a:rPr lang="de-DE" sz="2400">
                <a:solidFill>
                  <a:srgbClr val="0D2C5A"/>
                </a:solidFill>
                <a:ea typeface="Calibri Light"/>
                <a:cs typeface="Calibri Light"/>
              </a:rPr>
              <a:t>Wählen Sie zwei Behauptungen aus. </a:t>
            </a:r>
            <a:r>
              <a:rPr lang="de-DE" sz="2400" b="1">
                <a:solidFill>
                  <a:srgbClr val="0D2C5A"/>
                </a:solidFill>
                <a:ea typeface="Calibri Light"/>
                <a:cs typeface="Calibri Light"/>
              </a:rPr>
              <a:t>Formulieren </a:t>
            </a:r>
            <a:r>
              <a:rPr lang="de-DE" sz="2400">
                <a:solidFill>
                  <a:srgbClr val="0D2C5A"/>
                </a:solidFill>
                <a:ea typeface="Calibri Light"/>
                <a:cs typeface="Calibri Light"/>
              </a:rPr>
              <a:t>Sie jeweils eine passende Lehrerfrage im Sinne des Talk Moves „Herausfordern“, um eine Begründung einzufordern. </a:t>
            </a:r>
          </a:p>
          <a:p>
            <a:r>
              <a:rPr lang="de-DE" sz="2400">
                <a:solidFill>
                  <a:srgbClr val="0D2C5A"/>
                </a:solidFill>
                <a:ea typeface="Calibri Light"/>
                <a:cs typeface="Calibri Light"/>
              </a:rPr>
              <a:t> ➤ Ziel ist es, z.B. eine Begründung anzuregen</a:t>
            </a:r>
          </a:p>
          <a:p>
            <a:pPr marL="514350" indent="-514350">
              <a:buAutoNum type="arabicPeriod"/>
            </a:pPr>
            <a:endParaRPr lang="de-DE" sz="2400" b="1">
              <a:solidFill>
                <a:srgbClr val="0D2C5A"/>
              </a:solidFill>
              <a:ea typeface="Calibri Light"/>
              <a:cs typeface="Calibri Light"/>
            </a:endParaRPr>
          </a:p>
          <a:p>
            <a:pPr algn="ctr"/>
            <a:endParaRPr lang="de-DE" sz="2400">
              <a:solidFill>
                <a:srgbClr val="0D2C5A"/>
              </a:solidFill>
            </a:endParaRPr>
          </a:p>
        </p:txBody>
      </p:sp>
      <p:pic>
        <p:nvPicPr>
          <p:cNvPr id="5" name="Grafik 4" descr="Dokument Silhouette">
            <a:extLst>
              <a:ext uri="{FF2B5EF4-FFF2-40B4-BE49-F238E27FC236}">
                <a16:creationId xmlns:a16="http://schemas.microsoft.com/office/drawing/2014/main" id="{C76BA607-2F97-312A-FCCB-CDFA8B93FC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8205" y="3847997"/>
            <a:ext cx="914400" cy="914400"/>
          </a:xfrm>
          <a:prstGeom prst="rect">
            <a:avLst/>
          </a:prstGeom>
        </p:spPr>
      </p:pic>
      <p:sp>
        <p:nvSpPr>
          <p:cNvPr id="7" name="Textfeld 6">
            <a:extLst>
              <a:ext uri="{FF2B5EF4-FFF2-40B4-BE49-F238E27FC236}">
                <a16:creationId xmlns:a16="http://schemas.microsoft.com/office/drawing/2014/main" id="{171C89E4-25C1-5186-3DDA-8D9AEBD4085C}"/>
              </a:ext>
            </a:extLst>
          </p:cNvPr>
          <p:cNvSpPr txBox="1"/>
          <p:nvPr/>
        </p:nvSpPr>
        <p:spPr>
          <a:xfrm>
            <a:off x="882406" y="4365144"/>
            <a:ext cx="2308184" cy="510778"/>
          </a:xfrm>
          <a:prstGeom prst="roundRect">
            <a:avLst/>
          </a:prstGeom>
          <a:solidFill>
            <a:schemeClr val="tx1"/>
          </a:solidFill>
        </p:spPr>
        <p:txBody>
          <a:bodyPr wrap="square" lIns="91440" tIns="45720" rIns="91440" bIns="45720" anchor="t">
            <a:spAutoFit/>
          </a:bodyPr>
          <a:lstStyle/>
          <a:p>
            <a:pPr algn="ctr"/>
            <a:r>
              <a:rPr lang="de-DE" sz="2400" b="1">
                <a:solidFill>
                  <a:schemeClr val="bg1"/>
                </a:solidFill>
              </a:rPr>
              <a:t>M 1</a:t>
            </a:r>
            <a:endParaRPr lang="de-DE" sz="2000" b="1">
              <a:solidFill>
                <a:schemeClr val="bg1"/>
              </a:solidFill>
            </a:endParaRPr>
          </a:p>
        </p:txBody>
      </p:sp>
      <p:sp>
        <p:nvSpPr>
          <p:cNvPr id="8" name="Textfeld 4">
            <a:extLst>
              <a:ext uri="{FF2B5EF4-FFF2-40B4-BE49-F238E27FC236}">
                <a16:creationId xmlns:a16="http://schemas.microsoft.com/office/drawing/2014/main" id="{84E657C5-6AE9-F0C9-712C-8DB82078C8E5}"/>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68261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1B51D-8379-39A1-D88A-F159A30CABDF}"/>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037FA949-BABE-855E-963D-6E395D95B3CF}"/>
              </a:ext>
            </a:extLst>
          </p:cNvPr>
          <p:cNvSpPr/>
          <p:nvPr/>
        </p:nvSpPr>
        <p:spPr>
          <a:xfrm>
            <a:off x="1573161" y="2033829"/>
            <a:ext cx="9301316" cy="36674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760A1246-3EA4-C85C-BC50-5F8C82C55231}"/>
              </a:ext>
            </a:extLst>
          </p:cNvPr>
          <p:cNvSpPr>
            <a:spLocks noGrp="1"/>
          </p:cNvSpPr>
          <p:nvPr>
            <p:ph type="title"/>
          </p:nvPr>
        </p:nvSpPr>
        <p:spPr/>
        <p:txBody>
          <a:bodyPr/>
          <a:lstStyle/>
          <a:p>
            <a:r>
              <a:rPr lang="de-DE"/>
              <a:t>Ziele des heutigen Seminars</a:t>
            </a:r>
          </a:p>
        </p:txBody>
      </p:sp>
      <p:pic>
        <p:nvPicPr>
          <p:cNvPr id="4" name="Grafik 3" descr="Volltreffer mit einfarbiger Füllung">
            <a:extLst>
              <a:ext uri="{FF2B5EF4-FFF2-40B4-BE49-F238E27FC236}">
                <a16:creationId xmlns:a16="http://schemas.microsoft.com/office/drawing/2014/main" id="{201C9A26-18B1-B707-A6F2-C152204CA21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0563" y="323542"/>
            <a:ext cx="976340" cy="976340"/>
          </a:xfrm>
          <a:prstGeom prst="rect">
            <a:avLst/>
          </a:prstGeom>
        </p:spPr>
      </p:pic>
      <p:sp>
        <p:nvSpPr>
          <p:cNvPr id="9" name="Inhaltsplatzhalter 8">
            <a:extLst>
              <a:ext uri="{FF2B5EF4-FFF2-40B4-BE49-F238E27FC236}">
                <a16:creationId xmlns:a16="http://schemas.microsoft.com/office/drawing/2014/main" id="{8850DD62-27E5-813D-4629-EA34C64364F1}"/>
              </a:ext>
            </a:extLst>
          </p:cNvPr>
          <p:cNvSpPr>
            <a:spLocks noGrp="1"/>
          </p:cNvSpPr>
          <p:nvPr>
            <p:ph idx="1"/>
          </p:nvPr>
        </p:nvSpPr>
        <p:spPr>
          <a:xfrm>
            <a:off x="1852463" y="2354826"/>
            <a:ext cx="8392750" cy="2890684"/>
          </a:xfrm>
        </p:spPr>
        <p:txBody>
          <a:bodyPr vert="horz" lIns="91440" tIns="45720" rIns="91440" bIns="45720" rtlCol="0" anchor="t">
            <a:noAutofit/>
          </a:bodyPr>
          <a:lstStyle/>
          <a:p>
            <a:pPr marL="227965" indent="-227965"/>
            <a:r>
              <a:rPr lang="de-DE">
                <a:solidFill>
                  <a:schemeClr val="bg1"/>
                </a:solidFill>
                <a:latin typeface="+mn-lt"/>
              </a:rPr>
              <a:t>Sie kennen verschiedene Gesprächsstrategien, um ein produktives UG zu führen.</a:t>
            </a:r>
            <a:br>
              <a:rPr lang="de-DE">
                <a:latin typeface="+mn-lt"/>
              </a:rPr>
            </a:br>
            <a:endParaRPr lang="de-DE" sz="1800">
              <a:solidFill>
                <a:schemeClr val="bg1"/>
              </a:solidFill>
              <a:latin typeface="+mn-lt"/>
              <a:ea typeface="Calibri" panose="020F0502020204030204"/>
              <a:cs typeface="Calibri" panose="020F0502020204030204"/>
            </a:endParaRPr>
          </a:p>
          <a:p>
            <a:pPr marL="227965" indent="-227965"/>
            <a:r>
              <a:rPr lang="de-DE">
                <a:solidFill>
                  <a:schemeClr val="bg1"/>
                </a:solidFill>
                <a:latin typeface="+mn-lt"/>
              </a:rPr>
              <a:t>Sie üben das Beobachten von Gesprächsstrategien in Unterrichtsgesprächen mit einem Instrument. </a:t>
            </a:r>
            <a:br>
              <a:rPr lang="de-DE">
                <a:latin typeface="+mn-lt"/>
              </a:rPr>
            </a:br>
            <a:endParaRPr lang="de-DE" sz="1800">
              <a:solidFill>
                <a:schemeClr val="bg1"/>
              </a:solidFill>
              <a:latin typeface="+mn-lt"/>
              <a:ea typeface="Calibri" panose="020F0502020204030204"/>
              <a:cs typeface="Calibri" panose="020F0502020204030204"/>
            </a:endParaRPr>
          </a:p>
          <a:p>
            <a:pPr marL="227965" indent="-227965"/>
            <a:r>
              <a:rPr lang="de-DE">
                <a:solidFill>
                  <a:schemeClr val="bg1"/>
                </a:solidFill>
                <a:latin typeface="+mn-lt"/>
              </a:rPr>
              <a:t>Sie üben die Anwendung von Gesprächsstrategien, deren Reflexion und Feedback zu geben.</a:t>
            </a:r>
            <a:endParaRPr lang="de-DE">
              <a:solidFill>
                <a:schemeClr val="bg1"/>
              </a:solidFill>
              <a:latin typeface="+mn-lt"/>
              <a:ea typeface="Calibri"/>
              <a:cs typeface="Calibri"/>
            </a:endParaRPr>
          </a:p>
          <a:p>
            <a:pPr marL="0" indent="0">
              <a:buNone/>
            </a:pPr>
            <a:endParaRPr lang="de-DE">
              <a:solidFill>
                <a:schemeClr val="bg1"/>
              </a:solidFill>
              <a:latin typeface="+mn-lt"/>
            </a:endParaRPr>
          </a:p>
        </p:txBody>
      </p:sp>
      <p:pic>
        <p:nvPicPr>
          <p:cNvPr id="6" name="Grafik 5" descr="Eine Glühlampe">
            <a:extLst>
              <a:ext uri="{FF2B5EF4-FFF2-40B4-BE49-F238E27FC236}">
                <a16:creationId xmlns:a16="http://schemas.microsoft.com/office/drawing/2014/main" id="{45DC375E-A16A-FFFB-E605-42E624F7AD4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24813" y="3291091"/>
            <a:ext cx="2867187" cy="2867187"/>
          </a:xfrm>
          <a:prstGeom prst="rect">
            <a:avLst/>
          </a:prstGeom>
        </p:spPr>
      </p:pic>
      <p:sp>
        <p:nvSpPr>
          <p:cNvPr id="3" name="Textfeld 4">
            <a:extLst>
              <a:ext uri="{FF2B5EF4-FFF2-40B4-BE49-F238E27FC236}">
                <a16:creationId xmlns:a16="http://schemas.microsoft.com/office/drawing/2014/main" id="{9332D7F5-1FF5-165F-D954-166ED61B2F9C}"/>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5120323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D7C47-44BA-2813-1A29-BEAE1B39581F}"/>
            </a:ext>
          </a:extLst>
        </p:cNvPr>
        <p:cNvGrpSpPr/>
        <p:nvPr/>
      </p:nvGrpSpPr>
      <p:grpSpPr>
        <a:xfrm>
          <a:off x="0" y="0"/>
          <a:ext cx="0" cy="0"/>
          <a:chOff x="0" y="0"/>
          <a:chExt cx="0" cy="0"/>
        </a:xfrm>
      </p:grpSpPr>
      <p:pic>
        <p:nvPicPr>
          <p:cNvPr id="4" name="Grafik 3" descr="Ein Bild, das Kaffeetasse, Kaffee, Getränk, Milchkaffee enthält.&#10;&#10;KI-generierte Inhalte können fehlerhaft sein.">
            <a:extLst>
              <a:ext uri="{FF2B5EF4-FFF2-40B4-BE49-F238E27FC236}">
                <a16:creationId xmlns:a16="http://schemas.microsoft.com/office/drawing/2014/main" id="{3A57873A-1127-EFD2-75B8-DD64ADBA9267}"/>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t="13449"/>
          <a:stretch/>
        </p:blipFill>
        <p:spPr>
          <a:xfrm>
            <a:off x="2123768" y="934064"/>
            <a:ext cx="7944464" cy="5157019"/>
          </a:xfrm>
          <a:prstGeom prst="rect">
            <a:avLst/>
          </a:prstGeom>
        </p:spPr>
      </p:pic>
      <p:sp>
        <p:nvSpPr>
          <p:cNvPr id="3" name="Textfeld 2">
            <a:extLst>
              <a:ext uri="{FF2B5EF4-FFF2-40B4-BE49-F238E27FC236}">
                <a16:creationId xmlns:a16="http://schemas.microsoft.com/office/drawing/2014/main" id="{19B6A48A-B92E-B453-5166-F9419D3C1ADD}"/>
              </a:ext>
            </a:extLst>
          </p:cNvPr>
          <p:cNvSpPr txBox="1"/>
          <p:nvPr/>
        </p:nvSpPr>
        <p:spPr>
          <a:xfrm>
            <a:off x="7987118" y="5092939"/>
            <a:ext cx="2435075" cy="830997"/>
          </a:xfrm>
          <a:prstGeom prst="rect">
            <a:avLst/>
          </a:prstGeom>
          <a:noFill/>
        </p:spPr>
        <p:txBody>
          <a:bodyPr wrap="square" rtlCol="0">
            <a:spAutoFit/>
          </a:bodyPr>
          <a:lstStyle/>
          <a:p>
            <a:r>
              <a:rPr lang="de-DE" sz="2400" b="1">
                <a:solidFill>
                  <a:schemeClr val="bg1"/>
                </a:solidFill>
              </a:rPr>
              <a:t>Kaffeepause</a:t>
            </a:r>
          </a:p>
          <a:p>
            <a:r>
              <a:rPr lang="de-DE" sz="2400" b="1">
                <a:solidFill>
                  <a:schemeClr val="bg1"/>
                </a:solidFill>
              </a:rPr>
              <a:t>Bis </a:t>
            </a:r>
            <a:r>
              <a:rPr lang="de-DE" sz="2400" b="1" err="1">
                <a:solidFill>
                  <a:schemeClr val="bg1"/>
                </a:solidFill>
              </a:rPr>
              <a:t>xx:xx</a:t>
            </a:r>
            <a:r>
              <a:rPr lang="de-DE" sz="2400" b="1">
                <a:solidFill>
                  <a:schemeClr val="bg1"/>
                </a:solidFill>
              </a:rPr>
              <a:t> Uhr.</a:t>
            </a:r>
          </a:p>
        </p:txBody>
      </p:sp>
      <p:pic>
        <p:nvPicPr>
          <p:cNvPr id="7" name="Grafik 6" descr="Chinesische Teekanne und Tasse mit einfarbiger Füllung">
            <a:extLst>
              <a:ext uri="{FF2B5EF4-FFF2-40B4-BE49-F238E27FC236}">
                <a16:creationId xmlns:a16="http://schemas.microsoft.com/office/drawing/2014/main" id="{AF38FC8B-4157-E7D3-B06C-EA067FB5EDE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838" y="287594"/>
            <a:ext cx="914400" cy="914400"/>
          </a:xfrm>
          <a:prstGeom prst="rect">
            <a:avLst/>
          </a:prstGeom>
        </p:spPr>
      </p:pic>
      <p:sp>
        <p:nvSpPr>
          <p:cNvPr id="5" name="Textfeld 4">
            <a:extLst>
              <a:ext uri="{FF2B5EF4-FFF2-40B4-BE49-F238E27FC236}">
                <a16:creationId xmlns:a16="http://schemas.microsoft.com/office/drawing/2014/main" id="{A6DFE231-6BE5-CC6C-288B-A97E85499761}"/>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827077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C3A64-328B-CECB-7ACF-2E39FE3829EC}"/>
            </a:ext>
          </a:extLst>
        </p:cNvPr>
        <p:cNvGrpSpPr/>
        <p:nvPr/>
      </p:nvGrpSpPr>
      <p:grpSpPr>
        <a:xfrm>
          <a:off x="0" y="0"/>
          <a:ext cx="0" cy="0"/>
          <a:chOff x="0" y="0"/>
          <a:chExt cx="0" cy="0"/>
        </a:xfrm>
      </p:grpSpPr>
      <p:pic>
        <p:nvPicPr>
          <p:cNvPr id="55" name="Grafik 54" descr="Ambition mit einfarbiger Füllung">
            <a:extLst>
              <a:ext uri="{FF2B5EF4-FFF2-40B4-BE49-F238E27FC236}">
                <a16:creationId xmlns:a16="http://schemas.microsoft.com/office/drawing/2014/main" id="{4B33258C-856B-8544-5284-12E0743E8CE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4909" y="237281"/>
            <a:ext cx="914400" cy="914400"/>
          </a:xfrm>
          <a:prstGeom prst="rect">
            <a:avLst/>
          </a:prstGeom>
        </p:spPr>
      </p:pic>
      <p:grpSp>
        <p:nvGrpSpPr>
          <p:cNvPr id="56" name="Gruppieren 55">
            <a:extLst>
              <a:ext uri="{FF2B5EF4-FFF2-40B4-BE49-F238E27FC236}">
                <a16:creationId xmlns:a16="http://schemas.microsoft.com/office/drawing/2014/main" id="{AF3BD6F5-4D02-F793-F55D-4E8E3158804D}"/>
              </a:ext>
            </a:extLst>
          </p:cNvPr>
          <p:cNvGrpSpPr/>
          <p:nvPr/>
        </p:nvGrpSpPr>
        <p:grpSpPr>
          <a:xfrm>
            <a:off x="1559309" y="1234608"/>
            <a:ext cx="8797087" cy="4821856"/>
            <a:chOff x="1559309" y="1647824"/>
            <a:chExt cx="8880830" cy="4442511"/>
          </a:xfrm>
        </p:grpSpPr>
        <p:grpSp>
          <p:nvGrpSpPr>
            <p:cNvPr id="26" name="Gruppieren 25">
              <a:extLst>
                <a:ext uri="{FF2B5EF4-FFF2-40B4-BE49-F238E27FC236}">
                  <a16:creationId xmlns:a16="http://schemas.microsoft.com/office/drawing/2014/main" id="{E9569D25-34EC-D03B-5633-02A089DF737D}"/>
                </a:ext>
              </a:extLst>
            </p:cNvPr>
            <p:cNvGrpSpPr/>
            <p:nvPr/>
          </p:nvGrpSpPr>
          <p:grpSpPr>
            <a:xfrm>
              <a:off x="1559309" y="1647824"/>
              <a:ext cx="8880830" cy="4442511"/>
              <a:chOff x="69647" y="692696"/>
              <a:chExt cx="8822833" cy="5184576"/>
            </a:xfrm>
          </p:grpSpPr>
          <p:grpSp>
            <p:nvGrpSpPr>
              <p:cNvPr id="27" name="Gruppieren 26">
                <a:extLst>
                  <a:ext uri="{FF2B5EF4-FFF2-40B4-BE49-F238E27FC236}">
                    <a16:creationId xmlns:a16="http://schemas.microsoft.com/office/drawing/2014/main" id="{039CE0DB-C0EF-02BB-3B36-C35E084517C9}"/>
                  </a:ext>
                </a:extLst>
              </p:cNvPr>
              <p:cNvGrpSpPr/>
              <p:nvPr/>
            </p:nvGrpSpPr>
            <p:grpSpPr>
              <a:xfrm>
                <a:off x="69647" y="692696"/>
                <a:ext cx="8822833" cy="5184576"/>
                <a:chOff x="69647" y="692696"/>
                <a:chExt cx="8822833" cy="5184576"/>
              </a:xfrm>
            </p:grpSpPr>
            <p:sp>
              <p:nvSpPr>
                <p:cNvPr id="32" name="Rechteck 31">
                  <a:extLst>
                    <a:ext uri="{FF2B5EF4-FFF2-40B4-BE49-F238E27FC236}">
                      <a16:creationId xmlns:a16="http://schemas.microsoft.com/office/drawing/2014/main" id="{3AD09BE0-128F-0C27-E5D5-90FB0C38437B}"/>
                    </a:ext>
                  </a:extLst>
                </p:cNvPr>
                <p:cNvSpPr/>
                <p:nvPr/>
              </p:nvSpPr>
              <p:spPr>
                <a:xfrm>
                  <a:off x="755576" y="692696"/>
                  <a:ext cx="8136904" cy="518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winkliges Dreieck 32">
                  <a:extLst>
                    <a:ext uri="{FF2B5EF4-FFF2-40B4-BE49-F238E27FC236}">
                      <a16:creationId xmlns:a16="http://schemas.microsoft.com/office/drawing/2014/main" id="{29DAA725-AFCC-2FDA-72EE-5541EEAC5B8D}"/>
                    </a:ext>
                  </a:extLst>
                </p:cNvPr>
                <p:cNvSpPr/>
                <p:nvPr/>
              </p:nvSpPr>
              <p:spPr>
                <a:xfrm rot="16200000">
                  <a:off x="482492" y="4709182"/>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winkliges Dreieck 33">
                  <a:extLst>
                    <a:ext uri="{FF2B5EF4-FFF2-40B4-BE49-F238E27FC236}">
                      <a16:creationId xmlns:a16="http://schemas.microsoft.com/office/drawing/2014/main" id="{FAFE79AA-3B88-CAA3-4E6B-2B38C602446E}"/>
                    </a:ext>
                  </a:extLst>
                </p:cNvPr>
                <p:cNvSpPr/>
                <p:nvPr/>
              </p:nvSpPr>
              <p:spPr>
                <a:xfrm rot="5400000">
                  <a:off x="7912540" y="1598286"/>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a:extLst>
                    <a:ext uri="{FF2B5EF4-FFF2-40B4-BE49-F238E27FC236}">
                      <a16:creationId xmlns:a16="http://schemas.microsoft.com/office/drawing/2014/main" id="{B8FFFC59-3AE0-8F10-9202-EDBBA717C747}"/>
                    </a:ext>
                  </a:extLst>
                </p:cNvPr>
                <p:cNvSpPr/>
                <p:nvPr/>
              </p:nvSpPr>
              <p:spPr>
                <a:xfrm>
                  <a:off x="1162765" y="1033863"/>
                  <a:ext cx="7313288" cy="441650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a:extLst>
                    <a:ext uri="{FF2B5EF4-FFF2-40B4-BE49-F238E27FC236}">
                      <a16:creationId xmlns:a16="http://schemas.microsoft.com/office/drawing/2014/main" id="{6E62D39A-10D6-99C4-B8EC-C44AEDA68FF6}"/>
                    </a:ext>
                  </a:extLst>
                </p:cNvPr>
                <p:cNvSpPr/>
                <p:nvPr/>
              </p:nvSpPr>
              <p:spPr>
                <a:xfrm>
                  <a:off x="1253889" y="1268760"/>
                  <a:ext cx="6756590" cy="972000"/>
                </a:xfrm>
                <a:prstGeom prst="rect">
                  <a:avLst/>
                </a:prstGeom>
                <a:solidFill>
                  <a:srgbClr val="C2E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A6FD1271-6C5F-E580-84C6-84EBA0CCC423}"/>
                    </a:ext>
                  </a:extLst>
                </p:cNvPr>
                <p:cNvSpPr/>
                <p:nvPr/>
              </p:nvSpPr>
              <p:spPr>
                <a:xfrm>
                  <a:off x="1253889" y="2250904"/>
                  <a:ext cx="6756590" cy="972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a:extLst>
                    <a:ext uri="{FF2B5EF4-FFF2-40B4-BE49-F238E27FC236}">
                      <a16:creationId xmlns:a16="http://schemas.microsoft.com/office/drawing/2014/main" id="{47F19761-A37C-462B-63BA-F4014A108121}"/>
                    </a:ext>
                  </a:extLst>
                </p:cNvPr>
                <p:cNvSpPr/>
                <p:nvPr/>
              </p:nvSpPr>
              <p:spPr>
                <a:xfrm>
                  <a:off x="1253889" y="3212760"/>
                  <a:ext cx="6756590" cy="972000"/>
                </a:xfrm>
                <a:prstGeom prst="rect">
                  <a:avLst/>
                </a:prstGeom>
                <a:solidFill>
                  <a:srgbClr val="FFC31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AF42226B-F043-850B-464E-B1AAA71F644E}"/>
                    </a:ext>
                  </a:extLst>
                </p:cNvPr>
                <p:cNvSpPr/>
                <p:nvPr/>
              </p:nvSpPr>
              <p:spPr>
                <a:xfrm>
                  <a:off x="1253889" y="4143723"/>
                  <a:ext cx="6756590" cy="972000"/>
                </a:xfrm>
                <a:prstGeom prst="rect">
                  <a:avLst/>
                </a:prstGeom>
                <a:solidFill>
                  <a:srgbClr val="D2828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0" name="Grafik 39">
                  <a:extLst>
                    <a:ext uri="{FF2B5EF4-FFF2-40B4-BE49-F238E27FC236}">
                      <a16:creationId xmlns:a16="http://schemas.microsoft.com/office/drawing/2014/main" id="{129EC550-7A4B-085A-C8C5-7DFD68FB0D32}"/>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rot="16200000">
                  <a:off x="-92117" y="2630831"/>
                  <a:ext cx="1631834" cy="1308306"/>
                </a:xfrm>
                <a:prstGeom prst="rect">
                  <a:avLst/>
                </a:prstGeom>
              </p:spPr>
            </p:pic>
            <p:sp>
              <p:nvSpPr>
                <p:cNvPr id="41" name="Rechtwinkliges Dreieck 40">
                  <a:extLst>
                    <a:ext uri="{FF2B5EF4-FFF2-40B4-BE49-F238E27FC236}">
                      <a16:creationId xmlns:a16="http://schemas.microsoft.com/office/drawing/2014/main" id="{7B20AB70-59FC-93B4-9DDA-A6B4D79A2D13}"/>
                    </a:ext>
                  </a:extLst>
                </p:cNvPr>
                <p:cNvSpPr/>
                <p:nvPr/>
              </p:nvSpPr>
              <p:spPr>
                <a:xfrm rot="10800000">
                  <a:off x="5148064" y="54880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winkliges Dreieck 41">
                  <a:extLst>
                    <a:ext uri="{FF2B5EF4-FFF2-40B4-BE49-F238E27FC236}">
                      <a16:creationId xmlns:a16="http://schemas.microsoft.com/office/drawing/2014/main" id="{370EE7FC-E42F-8AAE-CD1D-39B09F47CFD9}"/>
                    </a:ext>
                  </a:extLst>
                </p:cNvPr>
                <p:cNvSpPr/>
                <p:nvPr/>
              </p:nvSpPr>
              <p:spPr>
                <a:xfrm>
                  <a:off x="1377953" y="8155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winkliges Dreieck 42">
                  <a:extLst>
                    <a:ext uri="{FF2B5EF4-FFF2-40B4-BE49-F238E27FC236}">
                      <a16:creationId xmlns:a16="http://schemas.microsoft.com/office/drawing/2014/main" id="{10F7AFB3-24BF-0A62-EECE-B7193BFDA9D8}"/>
                    </a:ext>
                  </a:extLst>
                </p:cNvPr>
                <p:cNvSpPr/>
                <p:nvPr/>
              </p:nvSpPr>
              <p:spPr>
                <a:xfrm rot="10800000">
                  <a:off x="3563885" y="2254274"/>
                  <a:ext cx="4446591" cy="115861"/>
                </a:xfrm>
                <a:prstGeom prst="rtTriangle">
                  <a:avLst/>
                </a:prstGeom>
                <a:solidFill>
                  <a:srgbClr val="2A728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winkliges Dreieck 43">
                  <a:extLst>
                    <a:ext uri="{FF2B5EF4-FFF2-40B4-BE49-F238E27FC236}">
                      <a16:creationId xmlns:a16="http://schemas.microsoft.com/office/drawing/2014/main" id="{27C0D2D5-4A68-A055-3818-912BF4D13DA2}"/>
                    </a:ext>
                  </a:extLst>
                </p:cNvPr>
                <p:cNvSpPr/>
                <p:nvPr/>
              </p:nvSpPr>
              <p:spPr>
                <a:xfrm rot="10800000">
                  <a:off x="3563887" y="3211337"/>
                  <a:ext cx="4446591" cy="115861"/>
                </a:xfrm>
                <a:prstGeom prst="rtTriangl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winkliges Dreieck 44">
                  <a:extLst>
                    <a:ext uri="{FF2B5EF4-FFF2-40B4-BE49-F238E27FC236}">
                      <a16:creationId xmlns:a16="http://schemas.microsoft.com/office/drawing/2014/main" id="{F042EF19-D966-9052-1584-26B5BE0622D4}"/>
                    </a:ext>
                  </a:extLst>
                </p:cNvPr>
                <p:cNvSpPr/>
                <p:nvPr/>
              </p:nvSpPr>
              <p:spPr>
                <a:xfrm rot="10800000">
                  <a:off x="3563886" y="4143723"/>
                  <a:ext cx="4446591" cy="115861"/>
                </a:xfrm>
                <a:prstGeom prst="rtTriangl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Ellipse 45">
                  <a:extLst>
                    <a:ext uri="{FF2B5EF4-FFF2-40B4-BE49-F238E27FC236}">
                      <a16:creationId xmlns:a16="http://schemas.microsoft.com/office/drawing/2014/main" id="{89C5E84C-780F-FDB9-4B28-4C1D49967508}"/>
                    </a:ext>
                  </a:extLst>
                </p:cNvPr>
                <p:cNvSpPr/>
                <p:nvPr/>
              </p:nvSpPr>
              <p:spPr>
                <a:xfrm>
                  <a:off x="7713361" y="1422117"/>
                  <a:ext cx="612000" cy="612000"/>
                </a:xfrm>
                <a:prstGeom prst="ellipse">
                  <a:avLst/>
                </a:prstGeom>
                <a:solidFill>
                  <a:srgbClr val="9CD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Ellipse 46">
                  <a:extLst>
                    <a:ext uri="{FF2B5EF4-FFF2-40B4-BE49-F238E27FC236}">
                      <a16:creationId xmlns:a16="http://schemas.microsoft.com/office/drawing/2014/main" id="{2DB29D73-A6F7-D8E0-CDBB-105D72F548A8}"/>
                    </a:ext>
                  </a:extLst>
                </p:cNvPr>
                <p:cNvSpPr/>
                <p:nvPr/>
              </p:nvSpPr>
              <p:spPr>
                <a:xfrm>
                  <a:off x="7704477" y="2466417"/>
                  <a:ext cx="612000" cy="612000"/>
                </a:xfrm>
                <a:prstGeom prst="ellipse">
                  <a:avLst/>
                </a:prstGeom>
                <a:solidFill>
                  <a:srgbClr val="2B7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Ellipse 47">
                  <a:extLst>
                    <a:ext uri="{FF2B5EF4-FFF2-40B4-BE49-F238E27FC236}">
                      <a16:creationId xmlns:a16="http://schemas.microsoft.com/office/drawing/2014/main" id="{3B577A9D-A683-33DC-058A-8A8EE378101B}"/>
                    </a:ext>
                  </a:extLst>
                </p:cNvPr>
                <p:cNvSpPr/>
                <p:nvPr/>
              </p:nvSpPr>
              <p:spPr>
                <a:xfrm>
                  <a:off x="7704477" y="3391085"/>
                  <a:ext cx="612000" cy="612000"/>
                </a:xfrm>
                <a:prstGeom prst="ellips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Ellipse 48">
                  <a:extLst>
                    <a:ext uri="{FF2B5EF4-FFF2-40B4-BE49-F238E27FC236}">
                      <a16:creationId xmlns:a16="http://schemas.microsoft.com/office/drawing/2014/main" id="{4A72AE49-D002-63FB-E58D-55337A4F9F5B}"/>
                    </a:ext>
                  </a:extLst>
                </p:cNvPr>
                <p:cNvSpPr/>
                <p:nvPr/>
              </p:nvSpPr>
              <p:spPr>
                <a:xfrm>
                  <a:off x="7656634" y="4324381"/>
                  <a:ext cx="612000" cy="612000"/>
                </a:xfrm>
                <a:prstGeom prst="ellips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8" name="Textfeld 27">
                <a:extLst>
                  <a:ext uri="{FF2B5EF4-FFF2-40B4-BE49-F238E27FC236}">
                    <a16:creationId xmlns:a16="http://schemas.microsoft.com/office/drawing/2014/main" id="{88F31363-C31E-0BFC-8572-9ED09E788E35}"/>
                  </a:ext>
                </a:extLst>
              </p:cNvPr>
              <p:cNvSpPr txBox="1"/>
              <p:nvPr/>
            </p:nvSpPr>
            <p:spPr>
              <a:xfrm>
                <a:off x="7746984" y="1395909"/>
                <a:ext cx="605245" cy="680259"/>
              </a:xfrm>
              <a:prstGeom prst="rect">
                <a:avLst/>
              </a:prstGeom>
              <a:noFill/>
            </p:spPr>
            <p:txBody>
              <a:bodyPr wrap="square" rtlCol="0">
                <a:spAutoFit/>
              </a:bodyPr>
              <a:lstStyle/>
              <a:p>
                <a:r>
                  <a:rPr lang="de-DE" sz="3200">
                    <a:solidFill>
                      <a:schemeClr val="bg1"/>
                    </a:solidFill>
                  </a:rPr>
                  <a:t>01</a:t>
                </a:r>
              </a:p>
            </p:txBody>
          </p:sp>
          <p:sp>
            <p:nvSpPr>
              <p:cNvPr id="29" name="Textfeld 28">
                <a:extLst>
                  <a:ext uri="{FF2B5EF4-FFF2-40B4-BE49-F238E27FC236}">
                    <a16:creationId xmlns:a16="http://schemas.microsoft.com/office/drawing/2014/main" id="{6BC23180-55C8-9D51-E851-E024E6E0331D}"/>
                  </a:ext>
                </a:extLst>
              </p:cNvPr>
              <p:cNvSpPr txBox="1"/>
              <p:nvPr/>
            </p:nvSpPr>
            <p:spPr>
              <a:xfrm>
                <a:off x="7720325" y="2442093"/>
                <a:ext cx="612000" cy="584775"/>
              </a:xfrm>
              <a:prstGeom prst="rect">
                <a:avLst/>
              </a:prstGeom>
              <a:noFill/>
            </p:spPr>
            <p:txBody>
              <a:bodyPr wrap="square" rtlCol="0">
                <a:spAutoFit/>
              </a:bodyPr>
              <a:lstStyle/>
              <a:p>
                <a:r>
                  <a:rPr lang="de-DE" sz="3200">
                    <a:solidFill>
                      <a:schemeClr val="bg1"/>
                    </a:solidFill>
                  </a:rPr>
                  <a:t>02</a:t>
                </a:r>
              </a:p>
            </p:txBody>
          </p:sp>
          <p:sp>
            <p:nvSpPr>
              <p:cNvPr id="30" name="Textfeld 29">
                <a:extLst>
                  <a:ext uri="{FF2B5EF4-FFF2-40B4-BE49-F238E27FC236}">
                    <a16:creationId xmlns:a16="http://schemas.microsoft.com/office/drawing/2014/main" id="{FA167FC2-14DD-6A4B-6B6F-7DB993B3A063}"/>
                  </a:ext>
                </a:extLst>
              </p:cNvPr>
              <p:cNvSpPr txBox="1"/>
              <p:nvPr/>
            </p:nvSpPr>
            <p:spPr>
              <a:xfrm>
                <a:off x="7738241" y="3345677"/>
                <a:ext cx="612000" cy="584775"/>
              </a:xfrm>
              <a:prstGeom prst="rect">
                <a:avLst/>
              </a:prstGeom>
              <a:noFill/>
            </p:spPr>
            <p:txBody>
              <a:bodyPr wrap="square" rtlCol="0">
                <a:spAutoFit/>
              </a:bodyPr>
              <a:lstStyle/>
              <a:p>
                <a:r>
                  <a:rPr lang="de-DE" sz="3200">
                    <a:solidFill>
                      <a:schemeClr val="bg1"/>
                    </a:solidFill>
                  </a:rPr>
                  <a:t>03</a:t>
                </a:r>
              </a:p>
            </p:txBody>
          </p:sp>
          <p:sp>
            <p:nvSpPr>
              <p:cNvPr id="31" name="Textfeld 30">
                <a:extLst>
                  <a:ext uri="{FF2B5EF4-FFF2-40B4-BE49-F238E27FC236}">
                    <a16:creationId xmlns:a16="http://schemas.microsoft.com/office/drawing/2014/main" id="{8393833E-CF85-8977-9912-7B82E8AB7DD6}"/>
                  </a:ext>
                </a:extLst>
              </p:cNvPr>
              <p:cNvSpPr txBox="1"/>
              <p:nvPr/>
            </p:nvSpPr>
            <p:spPr>
              <a:xfrm>
                <a:off x="7678998" y="4285293"/>
                <a:ext cx="612000" cy="584775"/>
              </a:xfrm>
              <a:prstGeom prst="rect">
                <a:avLst/>
              </a:prstGeom>
              <a:noFill/>
            </p:spPr>
            <p:txBody>
              <a:bodyPr wrap="square" rtlCol="0">
                <a:spAutoFit/>
              </a:bodyPr>
              <a:lstStyle/>
              <a:p>
                <a:r>
                  <a:rPr lang="de-DE" sz="3200">
                    <a:solidFill>
                      <a:schemeClr val="bg1"/>
                    </a:solidFill>
                  </a:rPr>
                  <a:t>04</a:t>
                </a:r>
              </a:p>
            </p:txBody>
          </p:sp>
        </p:grpSp>
        <p:sp>
          <p:nvSpPr>
            <p:cNvPr id="50" name="Textfeld 49">
              <a:extLst>
                <a:ext uri="{FF2B5EF4-FFF2-40B4-BE49-F238E27FC236}">
                  <a16:creationId xmlns:a16="http://schemas.microsoft.com/office/drawing/2014/main" id="{EFD837ED-66E9-4634-F7AF-F8670DFD7AA7}"/>
                </a:ext>
              </a:extLst>
            </p:cNvPr>
            <p:cNvSpPr txBox="1"/>
            <p:nvPr/>
          </p:nvSpPr>
          <p:spPr>
            <a:xfrm>
              <a:off x="3051669" y="2232781"/>
              <a:ext cx="5636370" cy="765621"/>
            </a:xfrm>
            <a:prstGeom prst="rect">
              <a:avLst/>
            </a:prstGeom>
            <a:noFill/>
          </p:spPr>
          <p:txBody>
            <a:bodyPr wrap="square" rtlCol="0">
              <a:spAutoFit/>
            </a:bodyPr>
            <a:lstStyle/>
            <a:p>
              <a:r>
                <a:rPr lang="de-DE" sz="2400"/>
                <a:t>Strategien wirksamer Gesprächsführung kennenlernen</a:t>
              </a:r>
            </a:p>
          </p:txBody>
        </p:sp>
        <p:sp>
          <p:nvSpPr>
            <p:cNvPr id="51" name="Textfeld 50">
              <a:extLst>
                <a:ext uri="{FF2B5EF4-FFF2-40B4-BE49-F238E27FC236}">
                  <a16:creationId xmlns:a16="http://schemas.microsoft.com/office/drawing/2014/main" id="{9FA4E2AB-685B-4216-B5DD-11577D7B23DE}"/>
                </a:ext>
              </a:extLst>
            </p:cNvPr>
            <p:cNvSpPr txBox="1"/>
            <p:nvPr/>
          </p:nvSpPr>
          <p:spPr>
            <a:xfrm>
              <a:off x="3051669" y="3045222"/>
              <a:ext cx="5804139" cy="765621"/>
            </a:xfrm>
            <a:prstGeom prst="rect">
              <a:avLst/>
            </a:prstGeom>
            <a:noFill/>
          </p:spPr>
          <p:txBody>
            <a:bodyPr wrap="square" rtlCol="0">
              <a:spAutoFit/>
            </a:bodyPr>
            <a:lstStyle/>
            <a:p>
              <a:r>
                <a:rPr lang="de-DE" sz="2400"/>
                <a:t>Gesprächsstrategien beobachten und dazu Feedback geben</a:t>
              </a:r>
            </a:p>
          </p:txBody>
        </p:sp>
        <p:sp>
          <p:nvSpPr>
            <p:cNvPr id="52" name="Textfeld 51">
              <a:extLst>
                <a:ext uri="{FF2B5EF4-FFF2-40B4-BE49-F238E27FC236}">
                  <a16:creationId xmlns:a16="http://schemas.microsoft.com/office/drawing/2014/main" id="{5C177435-6BA3-8DFE-C9BC-AAE123EB72E2}"/>
                </a:ext>
              </a:extLst>
            </p:cNvPr>
            <p:cNvSpPr txBox="1"/>
            <p:nvPr/>
          </p:nvSpPr>
          <p:spPr>
            <a:xfrm>
              <a:off x="3051669" y="4012241"/>
              <a:ext cx="6244141" cy="425345"/>
            </a:xfrm>
            <a:prstGeom prst="rect">
              <a:avLst/>
            </a:prstGeom>
            <a:noFill/>
          </p:spPr>
          <p:txBody>
            <a:bodyPr wrap="square" rtlCol="0">
              <a:spAutoFit/>
            </a:bodyPr>
            <a:lstStyle/>
            <a:p>
              <a:r>
                <a:rPr lang="de-DE" sz="2400"/>
                <a:t>Gesprächsstrategien selbst anwenden</a:t>
              </a:r>
            </a:p>
          </p:txBody>
        </p:sp>
        <p:sp>
          <p:nvSpPr>
            <p:cNvPr id="53" name="Textfeld 52">
              <a:extLst>
                <a:ext uri="{FF2B5EF4-FFF2-40B4-BE49-F238E27FC236}">
                  <a16:creationId xmlns:a16="http://schemas.microsoft.com/office/drawing/2014/main" id="{E3EFEC46-CF89-D635-DFD4-7E152A48DED6}"/>
                </a:ext>
              </a:extLst>
            </p:cNvPr>
            <p:cNvSpPr txBox="1"/>
            <p:nvPr/>
          </p:nvSpPr>
          <p:spPr>
            <a:xfrm>
              <a:off x="3055206" y="4835529"/>
              <a:ext cx="6240609" cy="425345"/>
            </a:xfrm>
            <a:prstGeom prst="rect">
              <a:avLst/>
            </a:prstGeom>
            <a:noFill/>
          </p:spPr>
          <p:txBody>
            <a:bodyPr wrap="square" rtlCol="0">
              <a:spAutoFit/>
            </a:bodyPr>
            <a:lstStyle/>
            <a:p>
              <a:r>
                <a:rPr lang="de-DE" sz="2400"/>
                <a:t>Abschluss </a:t>
              </a:r>
            </a:p>
          </p:txBody>
        </p:sp>
      </p:grpSp>
      <p:sp>
        <p:nvSpPr>
          <p:cNvPr id="3" name="Titel 1">
            <a:extLst>
              <a:ext uri="{FF2B5EF4-FFF2-40B4-BE49-F238E27FC236}">
                <a16:creationId xmlns:a16="http://schemas.microsoft.com/office/drawing/2014/main" id="{F133752A-BC01-3D84-4791-A08149903158}"/>
              </a:ext>
            </a:extLst>
          </p:cNvPr>
          <p:cNvSpPr txBox="1">
            <a:spLocks/>
          </p:cNvSpPr>
          <p:nvPr/>
        </p:nvSpPr>
        <p:spPr>
          <a:xfrm>
            <a:off x="1988712" y="43569"/>
            <a:ext cx="8292028" cy="1325563"/>
          </a:xfrm>
          <a:prstGeom prst="rect">
            <a:avLst/>
          </a:prstGeom>
        </p:spPr>
        <p:txBody>
          <a:bodyPr anchor="ct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de-DE"/>
              <a:t>Ablauf der heutigen Sitzung</a:t>
            </a:r>
          </a:p>
        </p:txBody>
      </p:sp>
      <p:sp>
        <p:nvSpPr>
          <p:cNvPr id="4" name="Ellipse 1">
            <a:extLst>
              <a:ext uri="{FF2B5EF4-FFF2-40B4-BE49-F238E27FC236}">
                <a16:creationId xmlns:a16="http://schemas.microsoft.com/office/drawing/2014/main" id="{A96CACB3-98C0-B0B6-CB62-BEABC2ABE1C5}"/>
              </a:ext>
            </a:extLst>
          </p:cNvPr>
          <p:cNvSpPr/>
          <p:nvPr/>
        </p:nvSpPr>
        <p:spPr>
          <a:xfrm>
            <a:off x="9125512" y="1887047"/>
            <a:ext cx="675569" cy="61824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descr="Häkchen mit einfarbiger Füllung">
            <a:extLst>
              <a:ext uri="{FF2B5EF4-FFF2-40B4-BE49-F238E27FC236}">
                <a16:creationId xmlns:a16="http://schemas.microsoft.com/office/drawing/2014/main" id="{511BD1C0-29B1-A3E4-7FF4-28C87128753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228095" y="1848501"/>
            <a:ext cx="683931" cy="672170"/>
          </a:xfrm>
          <a:prstGeom prst="rect">
            <a:avLst/>
          </a:prstGeom>
        </p:spPr>
      </p:pic>
      <p:sp>
        <p:nvSpPr>
          <p:cNvPr id="6" name="Ellipse 1">
            <a:extLst>
              <a:ext uri="{FF2B5EF4-FFF2-40B4-BE49-F238E27FC236}">
                <a16:creationId xmlns:a16="http://schemas.microsoft.com/office/drawing/2014/main" id="{50617534-DA12-72A8-7599-001E515C3407}"/>
              </a:ext>
            </a:extLst>
          </p:cNvPr>
          <p:cNvSpPr/>
          <p:nvPr/>
        </p:nvSpPr>
        <p:spPr>
          <a:xfrm>
            <a:off x="9146455" y="2855976"/>
            <a:ext cx="675569" cy="61824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Häkchen mit einfarbiger Füllung">
            <a:extLst>
              <a:ext uri="{FF2B5EF4-FFF2-40B4-BE49-F238E27FC236}">
                <a16:creationId xmlns:a16="http://schemas.microsoft.com/office/drawing/2014/main" id="{120BCC6C-78B3-AEBC-55BF-269E96D8943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249038" y="2817430"/>
            <a:ext cx="683931" cy="672170"/>
          </a:xfrm>
          <a:prstGeom prst="rect">
            <a:avLst/>
          </a:prstGeom>
        </p:spPr>
      </p:pic>
      <p:sp>
        <p:nvSpPr>
          <p:cNvPr id="8" name="Textfeld 4">
            <a:extLst>
              <a:ext uri="{FF2B5EF4-FFF2-40B4-BE49-F238E27FC236}">
                <a16:creationId xmlns:a16="http://schemas.microsoft.com/office/drawing/2014/main" id="{6C747806-08E4-CB22-B397-83F5F073AAEC}"/>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483079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3EA136-1544-7825-02D3-069F3B3B0B9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8289E88-534F-6068-E6FF-0D20F6F31120}"/>
              </a:ext>
            </a:extLst>
          </p:cNvPr>
          <p:cNvSpPr>
            <a:spLocks noGrp="1"/>
          </p:cNvSpPr>
          <p:nvPr>
            <p:ph type="title"/>
          </p:nvPr>
        </p:nvSpPr>
        <p:spPr/>
        <p:txBody>
          <a:bodyPr/>
          <a:lstStyle/>
          <a:p>
            <a:r>
              <a:rPr lang="de-DE"/>
              <a:t>Teacher Talk Moves anwenden</a:t>
            </a:r>
          </a:p>
        </p:txBody>
      </p:sp>
      <p:sp>
        <p:nvSpPr>
          <p:cNvPr id="5" name="Inhaltsplatzhalter 4">
            <a:extLst>
              <a:ext uri="{FF2B5EF4-FFF2-40B4-BE49-F238E27FC236}">
                <a16:creationId xmlns:a16="http://schemas.microsoft.com/office/drawing/2014/main" id="{C61B8F37-3A61-27EC-BD90-F77336B0D6C3}"/>
              </a:ext>
            </a:extLst>
          </p:cNvPr>
          <p:cNvSpPr>
            <a:spLocks noGrp="1"/>
          </p:cNvSpPr>
          <p:nvPr>
            <p:ph idx="1"/>
          </p:nvPr>
        </p:nvSpPr>
        <p:spPr>
          <a:xfrm>
            <a:off x="1657351" y="1852820"/>
            <a:ext cx="9978442" cy="4335854"/>
          </a:xfrm>
        </p:spPr>
        <p:txBody>
          <a:bodyPr vert="horz" lIns="91440" tIns="45720" rIns="91440" bIns="45720" rtlCol="0" anchor="t">
            <a:noAutofit/>
          </a:bodyPr>
          <a:lstStyle/>
          <a:p>
            <a:pPr marL="457200" indent="-457200">
              <a:buFont typeface="+mj-lt"/>
              <a:buAutoNum type="arabicPeriod"/>
            </a:pPr>
            <a:r>
              <a:rPr lang="de-DE" sz="2400" b="1">
                <a:latin typeface="+mn-lt"/>
              </a:rPr>
              <a:t>Beobachten</a:t>
            </a:r>
            <a:r>
              <a:rPr lang="de-DE" sz="2400">
                <a:latin typeface="+mn-lt"/>
              </a:rPr>
              <a:t>: Wie verläuft das Gespräch gerade?</a:t>
            </a:r>
          </a:p>
          <a:p>
            <a:pPr marL="457200" indent="-457200">
              <a:buFont typeface="+mj-lt"/>
              <a:buAutoNum type="arabicPeriod"/>
            </a:pPr>
            <a:r>
              <a:rPr lang="de-DE" sz="2400" b="1">
                <a:latin typeface="+mn-lt"/>
              </a:rPr>
              <a:t>Erkennen</a:t>
            </a:r>
            <a:r>
              <a:rPr lang="de-DE" sz="2400">
                <a:latin typeface="+mn-lt"/>
              </a:rPr>
              <a:t>: Was fehlt im UG, um das Ziel zu erreichen?</a:t>
            </a:r>
          </a:p>
          <a:p>
            <a:pPr marL="457200" indent="-457200">
              <a:buFont typeface="+mj-lt"/>
              <a:buAutoNum type="arabicPeriod"/>
            </a:pPr>
            <a:r>
              <a:rPr lang="de-DE" sz="2400" b="1">
                <a:latin typeface="+mn-lt"/>
              </a:rPr>
              <a:t>Auswählen</a:t>
            </a:r>
            <a:r>
              <a:rPr lang="de-DE" sz="2400">
                <a:latin typeface="+mn-lt"/>
              </a:rPr>
              <a:t>: Welcher TTM ist geeignet, um das Ziel zu erreichen? </a:t>
            </a:r>
          </a:p>
          <a:p>
            <a:pPr marL="0" indent="0">
              <a:buNone/>
            </a:pPr>
            <a:endParaRPr lang="de-DE" sz="2400"/>
          </a:p>
          <a:p>
            <a:pPr marL="457200" indent="-457200">
              <a:buFont typeface="+mj-lt"/>
              <a:buAutoNum type="arabicPeriod"/>
            </a:pPr>
            <a:r>
              <a:rPr lang="de-DE" sz="2400">
                <a:latin typeface="+mn-lt"/>
              </a:rPr>
              <a:t>Die Schülerin hat eine Behauptung aufgestellt.  </a:t>
            </a:r>
            <a:br>
              <a:rPr lang="de-DE" sz="2400">
                <a:latin typeface="+mn-lt"/>
              </a:rPr>
            </a:br>
            <a:r>
              <a:rPr lang="de-DE" sz="2400" i="1">
                <a:latin typeface="+mn-lt"/>
              </a:rPr>
              <a:t>(</a:t>
            </a:r>
            <a:r>
              <a:rPr lang="de-DE" sz="2400">
                <a:latin typeface="+mn-lt"/>
              </a:rPr>
              <a:t>Schülerin: </a:t>
            </a:r>
            <a:r>
              <a:rPr lang="de-DE" sz="2400" i="1">
                <a:latin typeface="+mn-lt"/>
              </a:rPr>
              <a:t>„Ich finde, Tiere gehören nicht in den Zoo.“)</a:t>
            </a:r>
            <a:endParaRPr lang="de-DE" sz="2400" i="1">
              <a:latin typeface="+mn-lt"/>
              <a:ea typeface="Calibri"/>
              <a:cs typeface="Calibri"/>
            </a:endParaRPr>
          </a:p>
          <a:p>
            <a:pPr marL="457200" indent="-457200">
              <a:buFont typeface="+mj-lt"/>
              <a:buAutoNum type="arabicPeriod"/>
            </a:pPr>
            <a:r>
              <a:rPr lang="de-DE" sz="2400">
                <a:latin typeface="+mn-lt"/>
              </a:rPr>
              <a:t>Die Begründung für ihre Behauptung fehlt.</a:t>
            </a:r>
            <a:endParaRPr lang="de-DE" sz="2400">
              <a:latin typeface="+mn-lt"/>
              <a:ea typeface="Calibri"/>
              <a:cs typeface="Calibri"/>
            </a:endParaRPr>
          </a:p>
          <a:p>
            <a:pPr marL="457200" indent="-457200">
              <a:buFont typeface="+mj-lt"/>
              <a:buAutoNum type="arabicPeriod"/>
            </a:pPr>
            <a:r>
              <a:rPr lang="de-DE" sz="2400">
                <a:latin typeface="+mn-lt"/>
              </a:rPr>
              <a:t>Herausfordern </a:t>
            </a:r>
            <a:r>
              <a:rPr lang="de-DE" sz="2400">
                <a:latin typeface="+mn-lt"/>
                <a:sym typeface="Wingdings" pitchFamily="2" charset="2"/>
              </a:rPr>
              <a:t> Begründung von Schülerin einfordern</a:t>
            </a:r>
            <a:br>
              <a:rPr lang="de-DE" sz="2400">
                <a:latin typeface="+mn-lt"/>
              </a:rPr>
            </a:br>
            <a:r>
              <a:rPr lang="de-DE" sz="2400">
                <a:latin typeface="+mn-lt"/>
              </a:rPr>
              <a:t>(LK: „</a:t>
            </a:r>
            <a:r>
              <a:rPr lang="de-DE" sz="2400" i="1">
                <a:latin typeface="+mn-lt"/>
              </a:rPr>
              <a:t>Das ist ein interessanter Punkt. Was spricht gegen Zoos aus deiner Sicht?“</a:t>
            </a:r>
            <a:endParaRPr lang="de-DE" sz="2400">
              <a:latin typeface="+mn-lt"/>
            </a:endParaRPr>
          </a:p>
          <a:p>
            <a:pPr marL="514350" indent="-514350">
              <a:buAutoNum type="arabicPeriod"/>
            </a:pPr>
            <a:endParaRPr lang="de-DE" sz="2400"/>
          </a:p>
          <a:p>
            <a:pPr marL="514350" indent="-514350">
              <a:buAutoNum type="arabicPeriod"/>
            </a:pPr>
            <a:endParaRPr lang="de-DE" sz="2400"/>
          </a:p>
        </p:txBody>
      </p:sp>
      <p:sp>
        <p:nvSpPr>
          <p:cNvPr id="3" name="Textfeld 2">
            <a:extLst>
              <a:ext uri="{FF2B5EF4-FFF2-40B4-BE49-F238E27FC236}">
                <a16:creationId xmlns:a16="http://schemas.microsoft.com/office/drawing/2014/main" id="{C34AE40F-0531-7117-698C-DF3F6519A9B5}"/>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03</a:t>
            </a:r>
          </a:p>
        </p:txBody>
      </p:sp>
      <p:cxnSp>
        <p:nvCxnSpPr>
          <p:cNvPr id="6" name="Gerade Verbindung 5">
            <a:extLst>
              <a:ext uri="{FF2B5EF4-FFF2-40B4-BE49-F238E27FC236}">
                <a16:creationId xmlns:a16="http://schemas.microsoft.com/office/drawing/2014/main" id="{6228879B-8E93-80DD-243E-29A452A07C8A}"/>
              </a:ext>
            </a:extLst>
          </p:cNvPr>
          <p:cNvCxnSpPr>
            <a:cxnSpLocks/>
          </p:cNvCxnSpPr>
          <p:nvPr/>
        </p:nvCxnSpPr>
        <p:spPr>
          <a:xfrm flipH="1">
            <a:off x="1657351" y="3429000"/>
            <a:ext cx="9601199"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Textfeld 4">
            <a:extLst>
              <a:ext uri="{FF2B5EF4-FFF2-40B4-BE49-F238E27FC236}">
                <a16:creationId xmlns:a16="http://schemas.microsoft.com/office/drawing/2014/main" id="{2BD6BDEA-2DFF-4031-12C7-04F3B51EDF32}"/>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0360896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B74A4-C329-E8F2-28BA-96211331B11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95E1D1C-94ED-F6B1-6C3D-0EE05B11E436}"/>
              </a:ext>
            </a:extLst>
          </p:cNvPr>
          <p:cNvSpPr>
            <a:spLocks noGrp="1"/>
          </p:cNvSpPr>
          <p:nvPr>
            <p:ph type="title"/>
          </p:nvPr>
        </p:nvSpPr>
        <p:spPr>
          <a:xfrm>
            <a:off x="2038561" y="381000"/>
            <a:ext cx="8480107" cy="559365"/>
          </a:xfrm>
        </p:spPr>
        <p:txBody>
          <a:bodyPr>
            <a:noAutofit/>
          </a:bodyPr>
          <a:lstStyle/>
          <a:p>
            <a:r>
              <a:rPr lang="de-DE"/>
              <a:t>Auswahl von TTMs </a:t>
            </a:r>
          </a:p>
        </p:txBody>
      </p:sp>
      <p:sp>
        <p:nvSpPr>
          <p:cNvPr id="4" name="Textfeld 3">
            <a:extLst>
              <a:ext uri="{FF2B5EF4-FFF2-40B4-BE49-F238E27FC236}">
                <a16:creationId xmlns:a16="http://schemas.microsoft.com/office/drawing/2014/main" id="{2F84D90E-16CD-5B9B-089D-B1045BC1BD12}"/>
              </a:ext>
            </a:extLst>
          </p:cNvPr>
          <p:cNvSpPr txBox="1"/>
          <p:nvPr/>
        </p:nvSpPr>
        <p:spPr>
          <a:xfrm>
            <a:off x="679384" y="1825204"/>
            <a:ext cx="11198460" cy="646331"/>
          </a:xfrm>
          <a:prstGeom prst="rect">
            <a:avLst/>
          </a:prstGeom>
          <a:noFill/>
        </p:spPr>
        <p:txBody>
          <a:bodyPr wrap="square">
            <a:spAutoFit/>
          </a:bodyPr>
          <a:lstStyle/>
          <a:p>
            <a:pPr marL="274638" indent="-263525"/>
            <a:r>
              <a:rPr lang="de-DE">
                <a:solidFill>
                  <a:srgbClr val="193553"/>
                </a:solidFill>
              </a:rPr>
              <a:t>Teacher Talk Moves sind Werkzeuge, die Ihnen dabei helfen sollen, bestimmte Ziele im UG zu erreichen.</a:t>
            </a:r>
          </a:p>
          <a:p>
            <a:pPr marL="274638" indent="-263525"/>
            <a:r>
              <a:rPr lang="de-DE">
                <a:solidFill>
                  <a:srgbClr val="193553"/>
                </a:solidFill>
              </a:rPr>
              <a:t>Je nach Ziel sollten sie prüfen, welchen TTM (Werkzeug) Sie nutzen sollten.</a:t>
            </a:r>
          </a:p>
        </p:txBody>
      </p:sp>
      <p:pic>
        <p:nvPicPr>
          <p:cNvPr id="6" name="Grafik 5" descr="Lesezeichen mit einfarbiger Füllung">
            <a:extLst>
              <a:ext uri="{FF2B5EF4-FFF2-40B4-BE49-F238E27FC236}">
                <a16:creationId xmlns:a16="http://schemas.microsoft.com/office/drawing/2014/main" id="{79809EFA-05F3-54BD-515D-DE3727B5C98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8277" y="383220"/>
            <a:ext cx="1509309" cy="914400"/>
          </a:xfrm>
          <a:prstGeom prst="rect">
            <a:avLst/>
          </a:prstGeom>
        </p:spPr>
      </p:pic>
      <p:graphicFrame>
        <p:nvGraphicFramePr>
          <p:cNvPr id="3" name="Tabelle 2">
            <a:extLst>
              <a:ext uri="{FF2B5EF4-FFF2-40B4-BE49-F238E27FC236}">
                <a16:creationId xmlns:a16="http://schemas.microsoft.com/office/drawing/2014/main" id="{70CFA67F-6301-E111-10C8-FE189B6B66BB}"/>
              </a:ext>
            </a:extLst>
          </p:cNvPr>
          <p:cNvGraphicFramePr>
            <a:graphicFrameLocks noGrp="1"/>
          </p:cNvGraphicFramePr>
          <p:nvPr>
            <p:extLst>
              <p:ext uri="{D42A27DB-BD31-4B8C-83A1-F6EECF244321}">
                <p14:modId xmlns:p14="http://schemas.microsoft.com/office/powerpoint/2010/main" val="570708764"/>
              </p:ext>
            </p:extLst>
          </p:nvPr>
        </p:nvGraphicFramePr>
        <p:xfrm>
          <a:off x="777357" y="2886751"/>
          <a:ext cx="10644892" cy="2661640"/>
        </p:xfrm>
        <a:graphic>
          <a:graphicData uri="http://schemas.openxmlformats.org/drawingml/2006/table">
            <a:tbl>
              <a:tblPr firstRow="1" bandRow="1">
                <a:tableStyleId>{5C22544A-7EE6-4342-B048-85BDC9FD1C3A}</a:tableStyleId>
              </a:tblPr>
              <a:tblGrid>
                <a:gridCol w="5322446">
                  <a:extLst>
                    <a:ext uri="{9D8B030D-6E8A-4147-A177-3AD203B41FA5}">
                      <a16:colId xmlns:a16="http://schemas.microsoft.com/office/drawing/2014/main" val="2711849444"/>
                    </a:ext>
                  </a:extLst>
                </a:gridCol>
                <a:gridCol w="5322446">
                  <a:extLst>
                    <a:ext uri="{9D8B030D-6E8A-4147-A177-3AD203B41FA5}">
                      <a16:colId xmlns:a16="http://schemas.microsoft.com/office/drawing/2014/main" val="3988597311"/>
                    </a:ext>
                  </a:extLst>
                </a:gridCol>
              </a:tblGrid>
              <a:tr h="532328">
                <a:tc>
                  <a:txBody>
                    <a:bodyPr/>
                    <a:lstStyle/>
                    <a:p>
                      <a:r>
                        <a:rPr lang="de-DE"/>
                        <a:t>Ziele eines dialogischen Unterrichtsgesprächs</a:t>
                      </a:r>
                    </a:p>
                  </a:txBody>
                  <a:tcPr/>
                </a:tc>
                <a:tc>
                  <a:txBody>
                    <a:bodyPr/>
                    <a:lstStyle/>
                    <a:p>
                      <a:r>
                        <a:rPr lang="de-DE"/>
                        <a:t>TTM (beispielhaft)</a:t>
                      </a:r>
                    </a:p>
                  </a:txBody>
                  <a:tcPr/>
                </a:tc>
                <a:extLst>
                  <a:ext uri="{0D108BD9-81ED-4DB2-BD59-A6C34878D82A}">
                    <a16:rowId xmlns:a16="http://schemas.microsoft.com/office/drawing/2014/main" val="625623003"/>
                  </a:ext>
                </a:extLst>
              </a:tr>
              <a:tr h="532328">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err="1"/>
                        <a:t>SuS</a:t>
                      </a:r>
                      <a:r>
                        <a:rPr lang="de-DE"/>
                        <a:t> </a:t>
                      </a:r>
                      <a:r>
                        <a:rPr lang="de-DE">
                          <a:sym typeface="Wingdings" pitchFamily="2" charset="2"/>
                        </a:rPr>
                        <a:t>bringen ihre eigenen Ideen ein</a:t>
                      </a:r>
                      <a:endParaRPr lang="en-US"/>
                    </a:p>
                  </a:txBody>
                  <a:tcPr/>
                </a:tc>
                <a:tc>
                  <a:txBody>
                    <a:bodyPr/>
                    <a:lstStyle/>
                    <a:p>
                      <a:r>
                        <a:rPr lang="de-DE"/>
                        <a:t>Erkunden, Nachfragen, …</a:t>
                      </a:r>
                    </a:p>
                  </a:txBody>
                  <a:tcPr/>
                </a:tc>
                <a:extLst>
                  <a:ext uri="{0D108BD9-81ED-4DB2-BD59-A6C34878D82A}">
                    <a16:rowId xmlns:a16="http://schemas.microsoft.com/office/drawing/2014/main" val="3795270555"/>
                  </a:ext>
                </a:extLst>
              </a:tr>
              <a:tr h="532328">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err="1"/>
                        <a:t>SuS</a:t>
                      </a:r>
                      <a:r>
                        <a:rPr lang="de-DE"/>
                        <a:t> </a:t>
                      </a:r>
                      <a:r>
                        <a:rPr lang="de-DE">
                          <a:sym typeface="Wingdings" pitchFamily="2" charset="2"/>
                        </a:rPr>
                        <a:t>hören einander zu</a:t>
                      </a:r>
                      <a:endParaRPr lang="de-DE"/>
                    </a:p>
                  </a:txBody>
                  <a:tcPr/>
                </a:tc>
                <a:tc>
                  <a:txBody>
                    <a:bodyPr/>
                    <a:lstStyle/>
                    <a:p>
                      <a:r>
                        <a:rPr lang="de-DE"/>
                        <a:t>(Klassenmanagement), Strukturieren, …</a:t>
                      </a:r>
                    </a:p>
                  </a:txBody>
                  <a:tcPr/>
                </a:tc>
                <a:extLst>
                  <a:ext uri="{0D108BD9-81ED-4DB2-BD59-A6C34878D82A}">
                    <a16:rowId xmlns:a16="http://schemas.microsoft.com/office/drawing/2014/main" val="1030299202"/>
                  </a:ext>
                </a:extLst>
              </a:tr>
              <a:tr h="532328">
                <a:tc>
                  <a:txBody>
                    <a:bodyPr/>
                    <a:lstStyle/>
                    <a:p>
                      <a:r>
                        <a:rPr lang="de-DE" err="1"/>
                        <a:t>SuS</a:t>
                      </a:r>
                      <a:r>
                        <a:rPr lang="de-DE"/>
                        <a:t> </a:t>
                      </a:r>
                      <a:r>
                        <a:rPr lang="de-DE">
                          <a:ea typeface="Calibri" panose="020F0502020204030204"/>
                          <a:cs typeface="Calibri" panose="020F0502020204030204"/>
                        </a:rPr>
                        <a:t>beziehen sich aufeinander</a:t>
                      </a:r>
                      <a:endParaRPr lang="de-DE"/>
                    </a:p>
                  </a:txBody>
                  <a:tcPr/>
                </a:tc>
                <a:tc>
                  <a:txBody>
                    <a:bodyPr/>
                    <a:lstStyle/>
                    <a:p>
                      <a:r>
                        <a:rPr lang="de-DE"/>
                        <a:t>Anregen, Strukturieren, …</a:t>
                      </a:r>
                    </a:p>
                  </a:txBody>
                  <a:tcPr/>
                </a:tc>
                <a:extLst>
                  <a:ext uri="{0D108BD9-81ED-4DB2-BD59-A6C34878D82A}">
                    <a16:rowId xmlns:a16="http://schemas.microsoft.com/office/drawing/2014/main" val="3573824152"/>
                  </a:ext>
                </a:extLst>
              </a:tr>
              <a:tr h="532328">
                <a:tc>
                  <a:txBody>
                    <a:bodyPr/>
                    <a:lstStyle/>
                    <a:p>
                      <a:r>
                        <a:rPr lang="de-DE" err="1"/>
                        <a:t>SuS</a:t>
                      </a:r>
                      <a:r>
                        <a:rPr lang="de-DE"/>
                        <a:t> </a:t>
                      </a:r>
                      <a:r>
                        <a:rPr lang="de-DE">
                          <a:ea typeface="Calibri" panose="020F0502020204030204"/>
                          <a:cs typeface="Calibri" panose="020F0502020204030204"/>
                        </a:rPr>
                        <a:t>legen ihre Beiträge </a:t>
                      </a:r>
                      <a:r>
                        <a:rPr lang="de-DE" u="sng">
                          <a:ea typeface="Calibri" panose="020F0502020204030204"/>
                          <a:cs typeface="Calibri" panose="020F0502020204030204"/>
                        </a:rPr>
                        <a:t>begründet</a:t>
                      </a:r>
                      <a:r>
                        <a:rPr lang="de-DE">
                          <a:ea typeface="Calibri" panose="020F0502020204030204"/>
                          <a:cs typeface="Calibri" panose="020F0502020204030204"/>
                        </a:rPr>
                        <a:t> dar</a:t>
                      </a:r>
                      <a:endParaRPr lang="de-DE"/>
                    </a:p>
                  </a:txBody>
                  <a:tcPr/>
                </a:tc>
                <a:tc>
                  <a:txBody>
                    <a:bodyPr/>
                    <a:lstStyle/>
                    <a:p>
                      <a:r>
                        <a:rPr lang="de-DE"/>
                        <a:t>Herausfordern, Fokussieren, …</a:t>
                      </a:r>
                    </a:p>
                  </a:txBody>
                  <a:tcPr/>
                </a:tc>
                <a:extLst>
                  <a:ext uri="{0D108BD9-81ED-4DB2-BD59-A6C34878D82A}">
                    <a16:rowId xmlns:a16="http://schemas.microsoft.com/office/drawing/2014/main" val="2941398790"/>
                  </a:ext>
                </a:extLst>
              </a:tr>
            </a:tbl>
          </a:graphicData>
        </a:graphic>
      </p:graphicFrame>
      <p:sp>
        <p:nvSpPr>
          <p:cNvPr id="7" name="Textfeld 4">
            <a:extLst>
              <a:ext uri="{FF2B5EF4-FFF2-40B4-BE49-F238E27FC236}">
                <a16:creationId xmlns:a16="http://schemas.microsoft.com/office/drawing/2014/main" id="{D4782580-9B61-B22E-09F7-A2888C8DCF4E}"/>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5184835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26B75A-9A78-4BC8-9BF8-A721EAB3A138}"/>
              </a:ext>
            </a:extLst>
          </p:cNvPr>
          <p:cNvSpPr>
            <a:spLocks noGrp="1"/>
          </p:cNvSpPr>
          <p:nvPr>
            <p:ph type="title"/>
          </p:nvPr>
        </p:nvSpPr>
        <p:spPr/>
        <p:txBody>
          <a:bodyPr/>
          <a:lstStyle/>
          <a:p>
            <a:r>
              <a:rPr lang="de-DE"/>
              <a:t>Aufgabe 4: Simulation</a:t>
            </a:r>
          </a:p>
        </p:txBody>
      </p:sp>
      <p:sp>
        <p:nvSpPr>
          <p:cNvPr id="5" name="Textplatzhalter 4">
            <a:extLst>
              <a:ext uri="{FF2B5EF4-FFF2-40B4-BE49-F238E27FC236}">
                <a16:creationId xmlns:a16="http://schemas.microsoft.com/office/drawing/2014/main" id="{D9FDC6EA-BB13-C13E-7412-8982B1D7DC2B}"/>
              </a:ext>
            </a:extLst>
          </p:cNvPr>
          <p:cNvSpPr>
            <a:spLocks noGrp="1"/>
          </p:cNvSpPr>
          <p:nvPr>
            <p:ph type="body" sz="quarter" idx="15"/>
          </p:nvPr>
        </p:nvSpPr>
        <p:spPr>
          <a:xfrm>
            <a:off x="77852" y="1997092"/>
            <a:ext cx="11345505" cy="3569923"/>
          </a:xfrm>
        </p:spPr>
        <p:txBody>
          <a:bodyPr>
            <a:normAutofit fontScale="25000" lnSpcReduction="20000"/>
          </a:bodyPr>
          <a:lstStyle/>
          <a:p>
            <a:pPr marL="180000">
              <a:lnSpc>
                <a:spcPct val="150000"/>
              </a:lnSpc>
              <a:tabLst>
                <a:tab pos="363538" algn="l"/>
              </a:tabLst>
            </a:pPr>
            <a:r>
              <a:rPr lang="de-DE" sz="7200" b="1"/>
              <a:t>Ziel: Sie wenden die TTM im UG an und führen eine Diskussion in der begründete Argumente ausgetauscht werden.</a:t>
            </a:r>
          </a:p>
          <a:p>
            <a:pPr marL="180000">
              <a:lnSpc>
                <a:spcPct val="150000"/>
              </a:lnSpc>
              <a:tabLst>
                <a:tab pos="363538" algn="l"/>
              </a:tabLst>
            </a:pPr>
            <a:r>
              <a:rPr lang="de-DE" sz="7200"/>
              <a:t>1. Finden Sie sich in 5-6er-Gruppen zusammen.</a:t>
            </a:r>
          </a:p>
          <a:p>
            <a:pPr marL="180000">
              <a:lnSpc>
                <a:spcPct val="150000"/>
              </a:lnSpc>
              <a:tabLst>
                <a:tab pos="363538" algn="l"/>
              </a:tabLst>
            </a:pPr>
            <a:r>
              <a:rPr lang="de-DE" sz="7200"/>
              <a:t>2. Überlegen Sie sich gemeinsam ein Szenario für ein Unterrichtsgespräch, dass sich für die Verwendung der TTM eignet. Legen Sie ein Ziel für das Unterrichtsgespräch fest und verteilen Sie folgende Rollen:</a:t>
            </a:r>
          </a:p>
          <a:p>
            <a:pPr marL="1037250" indent="-857250">
              <a:lnSpc>
                <a:spcPct val="150000"/>
              </a:lnSpc>
              <a:buFontTx/>
              <a:buChar char="-"/>
              <a:tabLst>
                <a:tab pos="363538" algn="l"/>
              </a:tabLst>
            </a:pPr>
            <a:r>
              <a:rPr lang="de-DE" sz="7200"/>
              <a:t>Rollen: 1 Lehrkraft, 3 </a:t>
            </a:r>
            <a:r>
              <a:rPr lang="de-DE" sz="7200" err="1"/>
              <a:t>SuS</a:t>
            </a:r>
            <a:r>
              <a:rPr lang="de-DE" sz="7200"/>
              <a:t>, 2 Beobachtende*r</a:t>
            </a:r>
          </a:p>
          <a:p>
            <a:pPr marL="1037250" indent="-857250">
              <a:lnSpc>
                <a:spcPct val="150000"/>
              </a:lnSpc>
              <a:buFontTx/>
              <a:buChar char="-"/>
              <a:tabLst>
                <a:tab pos="363538" algn="l"/>
              </a:tabLst>
            </a:pPr>
            <a:r>
              <a:rPr lang="de-DE" sz="7200" err="1"/>
              <a:t>BeobachterIn</a:t>
            </a:r>
            <a:r>
              <a:rPr lang="de-DE" sz="7200"/>
              <a:t>: Geben Sie mit dem Beobachtungsinstrument der Lehrkraft Feedback und achten Sie darauf, ob die Argumente begründet werden.</a:t>
            </a:r>
          </a:p>
          <a:p>
            <a:pPr marL="180000">
              <a:lnSpc>
                <a:spcPct val="150000"/>
              </a:lnSpc>
              <a:tabLst>
                <a:tab pos="363538" algn="l"/>
              </a:tabLst>
            </a:pPr>
            <a:r>
              <a:rPr lang="de-DE" sz="7200"/>
              <a:t>3. </a:t>
            </a:r>
            <a:r>
              <a:rPr lang="de-DE" sz="7200" b="1"/>
              <a:t>Simulieren</a:t>
            </a:r>
            <a:r>
              <a:rPr lang="de-DE" sz="7200"/>
              <a:t> Sie ein 5 minütiges Unterrichtsgespräch. Bereits fertig? Wechseln Sie die Rollen.</a:t>
            </a:r>
            <a:endParaRPr lang="de-DE" sz="8000"/>
          </a:p>
          <a:p>
            <a:endParaRPr lang="de-DE" sz="2400"/>
          </a:p>
        </p:txBody>
      </p:sp>
      <p:sp>
        <p:nvSpPr>
          <p:cNvPr id="7" name="Textfeld 6">
            <a:extLst>
              <a:ext uri="{FF2B5EF4-FFF2-40B4-BE49-F238E27FC236}">
                <a16:creationId xmlns:a16="http://schemas.microsoft.com/office/drawing/2014/main" id="{1B7BD251-7A22-D255-30B1-D7484F0A1E85}"/>
              </a:ext>
            </a:extLst>
          </p:cNvPr>
          <p:cNvSpPr txBox="1"/>
          <p:nvPr/>
        </p:nvSpPr>
        <p:spPr>
          <a:xfrm>
            <a:off x="10534281" y="5336183"/>
            <a:ext cx="1248697" cy="461665"/>
          </a:xfrm>
          <a:prstGeom prst="rect">
            <a:avLst/>
          </a:prstGeom>
          <a:noFill/>
        </p:spPr>
        <p:txBody>
          <a:bodyPr wrap="square" lIns="91440" tIns="45720" rIns="91440" bIns="45720" anchor="t">
            <a:spAutoFit/>
          </a:bodyPr>
          <a:lstStyle/>
          <a:p>
            <a:r>
              <a:rPr lang="de-DE" sz="2400" b="1"/>
              <a:t>35 min</a:t>
            </a:r>
            <a:r>
              <a:rPr lang="de-DE" sz="2400"/>
              <a:t> </a:t>
            </a:r>
          </a:p>
        </p:txBody>
      </p:sp>
      <p:sp>
        <p:nvSpPr>
          <p:cNvPr id="3" name="Textfeld 4">
            <a:extLst>
              <a:ext uri="{FF2B5EF4-FFF2-40B4-BE49-F238E27FC236}">
                <a16:creationId xmlns:a16="http://schemas.microsoft.com/office/drawing/2014/main" id="{2BAC70F9-66ED-7CF7-CE67-70296D98E8A4}"/>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1778768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7E30E-B312-C4C6-D403-AD866188F55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D71BA22-C759-5642-5771-290864900AF2}"/>
              </a:ext>
            </a:extLst>
          </p:cNvPr>
          <p:cNvSpPr>
            <a:spLocks noGrp="1"/>
          </p:cNvSpPr>
          <p:nvPr>
            <p:ph type="title"/>
          </p:nvPr>
        </p:nvSpPr>
        <p:spPr/>
        <p:txBody>
          <a:bodyPr/>
          <a:lstStyle/>
          <a:p>
            <a:r>
              <a:rPr lang="de-DE" b="1"/>
              <a:t>Reflexion</a:t>
            </a:r>
            <a:endParaRPr lang="de-DE"/>
          </a:p>
        </p:txBody>
      </p:sp>
      <p:sp>
        <p:nvSpPr>
          <p:cNvPr id="5" name="Textplatzhalter 4">
            <a:extLst>
              <a:ext uri="{FF2B5EF4-FFF2-40B4-BE49-F238E27FC236}">
                <a16:creationId xmlns:a16="http://schemas.microsoft.com/office/drawing/2014/main" id="{E48C1A28-AA0A-86FF-F676-1422FFA37789}"/>
              </a:ext>
            </a:extLst>
          </p:cNvPr>
          <p:cNvSpPr>
            <a:spLocks noGrp="1"/>
          </p:cNvSpPr>
          <p:nvPr>
            <p:ph type="body" sz="quarter" idx="15"/>
          </p:nvPr>
        </p:nvSpPr>
        <p:spPr>
          <a:xfrm>
            <a:off x="451413" y="2185016"/>
            <a:ext cx="11334187" cy="2699405"/>
          </a:xfrm>
        </p:spPr>
        <p:txBody>
          <a:bodyPr vert="horz" lIns="91440" tIns="45720" rIns="91440" bIns="45720" rtlCol="0" anchor="t">
            <a:noAutofit/>
          </a:bodyPr>
          <a:lstStyle/>
          <a:p>
            <a:pPr marL="179705">
              <a:lnSpc>
                <a:spcPct val="150000"/>
              </a:lnSpc>
              <a:tabLst>
                <a:tab pos="363538" algn="l"/>
              </a:tabLst>
            </a:pPr>
            <a:r>
              <a:rPr lang="de-DE" sz="2400" b="1"/>
              <a:t>Wie ist es Ihnen in der Simulation ergangen? </a:t>
            </a:r>
            <a:endParaRPr lang="de-DE" sz="2400" b="1">
              <a:ea typeface="Calibri Light"/>
              <a:cs typeface="Calibri Light"/>
            </a:endParaRPr>
          </a:p>
          <a:p>
            <a:pPr marL="179705">
              <a:lnSpc>
                <a:spcPct val="150000"/>
              </a:lnSpc>
              <a:tabLst>
                <a:tab pos="363538" algn="l"/>
              </a:tabLst>
            </a:pPr>
            <a:r>
              <a:rPr lang="de-DE" sz="2400" b="1"/>
              <a:t>Welche Teacher Talk Moves haben Sie genutzt / nicht genutzt?</a:t>
            </a:r>
            <a:endParaRPr lang="de-DE" sz="2400" b="1">
              <a:ea typeface="Calibri Light"/>
              <a:cs typeface="Calibri Light"/>
            </a:endParaRPr>
          </a:p>
          <a:p>
            <a:pPr marL="179705">
              <a:lnSpc>
                <a:spcPct val="150000"/>
              </a:lnSpc>
              <a:tabLst>
                <a:tab pos="363538" algn="l"/>
              </a:tabLst>
            </a:pPr>
            <a:r>
              <a:rPr lang="de-DE" sz="2400" b="1"/>
              <a:t>Wo haben Sie Schwierigkeiten erlebt?</a:t>
            </a:r>
            <a:endParaRPr lang="de-DE" sz="2400" b="1">
              <a:ea typeface="Calibri Light"/>
              <a:cs typeface="Calibri Light"/>
            </a:endParaRPr>
          </a:p>
          <a:p>
            <a:pPr marL="179705">
              <a:lnSpc>
                <a:spcPct val="150000"/>
              </a:lnSpc>
              <a:tabLst>
                <a:tab pos="363538" algn="l"/>
              </a:tabLst>
            </a:pPr>
            <a:endParaRPr lang="de-DE" sz="8000">
              <a:ea typeface="Calibri Light" panose="020F0302020204030204"/>
              <a:cs typeface="Calibri Light" panose="020F0302020204030204"/>
            </a:endParaRPr>
          </a:p>
          <a:p>
            <a:endParaRPr lang="de-DE" sz="2400"/>
          </a:p>
        </p:txBody>
      </p:sp>
      <p:sp>
        <p:nvSpPr>
          <p:cNvPr id="6" name="Textfeld 5">
            <a:extLst>
              <a:ext uri="{FF2B5EF4-FFF2-40B4-BE49-F238E27FC236}">
                <a16:creationId xmlns:a16="http://schemas.microsoft.com/office/drawing/2014/main" id="{64952F74-1018-BA2F-D983-5B2340CF39A2}"/>
              </a:ext>
            </a:extLst>
          </p:cNvPr>
          <p:cNvSpPr txBox="1"/>
          <p:nvPr/>
        </p:nvSpPr>
        <p:spPr>
          <a:xfrm>
            <a:off x="10534281" y="5336183"/>
            <a:ext cx="1248697" cy="461665"/>
          </a:xfrm>
          <a:prstGeom prst="rect">
            <a:avLst/>
          </a:prstGeom>
          <a:noFill/>
        </p:spPr>
        <p:txBody>
          <a:bodyPr wrap="square">
            <a:spAutoFit/>
          </a:bodyPr>
          <a:lstStyle/>
          <a:p>
            <a:r>
              <a:rPr lang="de-DE" sz="2400" b="1"/>
              <a:t>10 min</a:t>
            </a:r>
            <a:r>
              <a:rPr lang="de-DE" sz="2400"/>
              <a:t> </a:t>
            </a:r>
          </a:p>
        </p:txBody>
      </p:sp>
      <p:sp>
        <p:nvSpPr>
          <p:cNvPr id="3" name="Textfeld 4">
            <a:extLst>
              <a:ext uri="{FF2B5EF4-FFF2-40B4-BE49-F238E27FC236}">
                <a16:creationId xmlns:a16="http://schemas.microsoft.com/office/drawing/2014/main" id="{7DB420AC-B97A-7D9E-CE84-46172841A477}"/>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41386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F4496-1809-3CB7-2D95-87B0E4D5FBC1}"/>
            </a:ext>
          </a:extLst>
        </p:cNvPr>
        <p:cNvGrpSpPr/>
        <p:nvPr/>
      </p:nvGrpSpPr>
      <p:grpSpPr>
        <a:xfrm>
          <a:off x="0" y="0"/>
          <a:ext cx="0" cy="0"/>
          <a:chOff x="0" y="0"/>
          <a:chExt cx="0" cy="0"/>
        </a:xfrm>
      </p:grpSpPr>
      <p:pic>
        <p:nvPicPr>
          <p:cNvPr id="55" name="Grafik 54" descr="Ambition mit einfarbiger Füllung">
            <a:extLst>
              <a:ext uri="{FF2B5EF4-FFF2-40B4-BE49-F238E27FC236}">
                <a16:creationId xmlns:a16="http://schemas.microsoft.com/office/drawing/2014/main" id="{D7995569-718E-8992-2C56-64E741C1091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4909" y="237281"/>
            <a:ext cx="914400" cy="914400"/>
          </a:xfrm>
          <a:prstGeom prst="rect">
            <a:avLst/>
          </a:prstGeom>
        </p:spPr>
      </p:pic>
      <p:grpSp>
        <p:nvGrpSpPr>
          <p:cNvPr id="56" name="Gruppieren 55">
            <a:extLst>
              <a:ext uri="{FF2B5EF4-FFF2-40B4-BE49-F238E27FC236}">
                <a16:creationId xmlns:a16="http://schemas.microsoft.com/office/drawing/2014/main" id="{F2A316A2-F378-B240-5CA0-2CFECF33617D}"/>
              </a:ext>
            </a:extLst>
          </p:cNvPr>
          <p:cNvGrpSpPr/>
          <p:nvPr/>
        </p:nvGrpSpPr>
        <p:grpSpPr>
          <a:xfrm>
            <a:off x="1559309" y="1234608"/>
            <a:ext cx="8797087" cy="4821856"/>
            <a:chOff x="1559309" y="1647824"/>
            <a:chExt cx="8880830" cy="4442511"/>
          </a:xfrm>
        </p:grpSpPr>
        <p:grpSp>
          <p:nvGrpSpPr>
            <p:cNvPr id="26" name="Gruppieren 25">
              <a:extLst>
                <a:ext uri="{FF2B5EF4-FFF2-40B4-BE49-F238E27FC236}">
                  <a16:creationId xmlns:a16="http://schemas.microsoft.com/office/drawing/2014/main" id="{A1EFB137-E14D-8FA7-5970-A52982AB374E}"/>
                </a:ext>
              </a:extLst>
            </p:cNvPr>
            <p:cNvGrpSpPr/>
            <p:nvPr/>
          </p:nvGrpSpPr>
          <p:grpSpPr>
            <a:xfrm>
              <a:off x="1559309" y="1647824"/>
              <a:ext cx="8880830" cy="4442511"/>
              <a:chOff x="69647" y="692696"/>
              <a:chExt cx="8822833" cy="5184576"/>
            </a:xfrm>
          </p:grpSpPr>
          <p:grpSp>
            <p:nvGrpSpPr>
              <p:cNvPr id="27" name="Gruppieren 26">
                <a:extLst>
                  <a:ext uri="{FF2B5EF4-FFF2-40B4-BE49-F238E27FC236}">
                    <a16:creationId xmlns:a16="http://schemas.microsoft.com/office/drawing/2014/main" id="{EB811234-54F9-F44F-A8E9-8A8B7ED746F8}"/>
                  </a:ext>
                </a:extLst>
              </p:cNvPr>
              <p:cNvGrpSpPr/>
              <p:nvPr/>
            </p:nvGrpSpPr>
            <p:grpSpPr>
              <a:xfrm>
                <a:off x="69647" y="692696"/>
                <a:ext cx="8822833" cy="5184576"/>
                <a:chOff x="69647" y="692696"/>
                <a:chExt cx="8822833" cy="5184576"/>
              </a:xfrm>
            </p:grpSpPr>
            <p:sp>
              <p:nvSpPr>
                <p:cNvPr id="32" name="Rechteck 31">
                  <a:extLst>
                    <a:ext uri="{FF2B5EF4-FFF2-40B4-BE49-F238E27FC236}">
                      <a16:creationId xmlns:a16="http://schemas.microsoft.com/office/drawing/2014/main" id="{BE94F373-E03A-28CC-57EB-D1DD0CCF5FA7}"/>
                    </a:ext>
                  </a:extLst>
                </p:cNvPr>
                <p:cNvSpPr/>
                <p:nvPr/>
              </p:nvSpPr>
              <p:spPr>
                <a:xfrm>
                  <a:off x="755576" y="692696"/>
                  <a:ext cx="8136904" cy="518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winkliges Dreieck 32">
                  <a:extLst>
                    <a:ext uri="{FF2B5EF4-FFF2-40B4-BE49-F238E27FC236}">
                      <a16:creationId xmlns:a16="http://schemas.microsoft.com/office/drawing/2014/main" id="{B8991BDC-22DD-E7BC-C3A0-D6EE3AF18CFE}"/>
                    </a:ext>
                  </a:extLst>
                </p:cNvPr>
                <p:cNvSpPr/>
                <p:nvPr/>
              </p:nvSpPr>
              <p:spPr>
                <a:xfrm rot="16200000">
                  <a:off x="482492" y="4709182"/>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winkliges Dreieck 33">
                  <a:extLst>
                    <a:ext uri="{FF2B5EF4-FFF2-40B4-BE49-F238E27FC236}">
                      <a16:creationId xmlns:a16="http://schemas.microsoft.com/office/drawing/2014/main" id="{F4B54A88-3684-39CF-F09D-75A1EE80D8D0}"/>
                    </a:ext>
                  </a:extLst>
                </p:cNvPr>
                <p:cNvSpPr/>
                <p:nvPr/>
              </p:nvSpPr>
              <p:spPr>
                <a:xfrm rot="5400000">
                  <a:off x="7912540" y="1598286"/>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a:extLst>
                    <a:ext uri="{FF2B5EF4-FFF2-40B4-BE49-F238E27FC236}">
                      <a16:creationId xmlns:a16="http://schemas.microsoft.com/office/drawing/2014/main" id="{51C482C9-414C-56C1-2022-814A35BFC899}"/>
                    </a:ext>
                  </a:extLst>
                </p:cNvPr>
                <p:cNvSpPr/>
                <p:nvPr/>
              </p:nvSpPr>
              <p:spPr>
                <a:xfrm>
                  <a:off x="1162765" y="1033863"/>
                  <a:ext cx="7313288" cy="441650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a:extLst>
                    <a:ext uri="{FF2B5EF4-FFF2-40B4-BE49-F238E27FC236}">
                      <a16:creationId xmlns:a16="http://schemas.microsoft.com/office/drawing/2014/main" id="{D06B3D99-8AFF-2271-14E3-460B1660D927}"/>
                    </a:ext>
                  </a:extLst>
                </p:cNvPr>
                <p:cNvSpPr/>
                <p:nvPr/>
              </p:nvSpPr>
              <p:spPr>
                <a:xfrm>
                  <a:off x="1253889" y="1268760"/>
                  <a:ext cx="6756590" cy="972000"/>
                </a:xfrm>
                <a:prstGeom prst="rect">
                  <a:avLst/>
                </a:prstGeom>
                <a:solidFill>
                  <a:srgbClr val="C2E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5DB0FD6E-E78D-1AA2-54CE-4CFD362379ED}"/>
                    </a:ext>
                  </a:extLst>
                </p:cNvPr>
                <p:cNvSpPr/>
                <p:nvPr/>
              </p:nvSpPr>
              <p:spPr>
                <a:xfrm>
                  <a:off x="1253889" y="2250904"/>
                  <a:ext cx="6756590" cy="972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a:extLst>
                    <a:ext uri="{FF2B5EF4-FFF2-40B4-BE49-F238E27FC236}">
                      <a16:creationId xmlns:a16="http://schemas.microsoft.com/office/drawing/2014/main" id="{77CF162B-7D22-70CB-C237-097DC70222C4}"/>
                    </a:ext>
                  </a:extLst>
                </p:cNvPr>
                <p:cNvSpPr/>
                <p:nvPr/>
              </p:nvSpPr>
              <p:spPr>
                <a:xfrm>
                  <a:off x="1253889" y="3212760"/>
                  <a:ext cx="6756590" cy="972000"/>
                </a:xfrm>
                <a:prstGeom prst="rect">
                  <a:avLst/>
                </a:prstGeom>
                <a:solidFill>
                  <a:srgbClr val="FFC31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F71BFD7D-9C71-72B7-FB12-823695AFA277}"/>
                    </a:ext>
                  </a:extLst>
                </p:cNvPr>
                <p:cNvSpPr/>
                <p:nvPr/>
              </p:nvSpPr>
              <p:spPr>
                <a:xfrm>
                  <a:off x="1253889" y="4143723"/>
                  <a:ext cx="6756590" cy="972000"/>
                </a:xfrm>
                <a:prstGeom prst="rect">
                  <a:avLst/>
                </a:prstGeom>
                <a:solidFill>
                  <a:srgbClr val="D2828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0" name="Grafik 39">
                  <a:extLst>
                    <a:ext uri="{FF2B5EF4-FFF2-40B4-BE49-F238E27FC236}">
                      <a16:creationId xmlns:a16="http://schemas.microsoft.com/office/drawing/2014/main" id="{81D27BFD-BC5A-358B-9825-622523C258AF}"/>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rot="16200000">
                  <a:off x="-92117" y="2630831"/>
                  <a:ext cx="1631834" cy="1308306"/>
                </a:xfrm>
                <a:prstGeom prst="rect">
                  <a:avLst/>
                </a:prstGeom>
              </p:spPr>
            </p:pic>
            <p:sp>
              <p:nvSpPr>
                <p:cNvPr id="41" name="Rechtwinkliges Dreieck 40">
                  <a:extLst>
                    <a:ext uri="{FF2B5EF4-FFF2-40B4-BE49-F238E27FC236}">
                      <a16:creationId xmlns:a16="http://schemas.microsoft.com/office/drawing/2014/main" id="{6FCE91DD-9AB5-0ADE-2F57-19D69A3EE9F7}"/>
                    </a:ext>
                  </a:extLst>
                </p:cNvPr>
                <p:cNvSpPr/>
                <p:nvPr/>
              </p:nvSpPr>
              <p:spPr>
                <a:xfrm rot="10800000">
                  <a:off x="5148064" y="54880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winkliges Dreieck 41">
                  <a:extLst>
                    <a:ext uri="{FF2B5EF4-FFF2-40B4-BE49-F238E27FC236}">
                      <a16:creationId xmlns:a16="http://schemas.microsoft.com/office/drawing/2014/main" id="{E38BB14F-C9A1-A729-12BB-CC85FC4C78E2}"/>
                    </a:ext>
                  </a:extLst>
                </p:cNvPr>
                <p:cNvSpPr/>
                <p:nvPr/>
              </p:nvSpPr>
              <p:spPr>
                <a:xfrm>
                  <a:off x="1377953" y="8155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winkliges Dreieck 42">
                  <a:extLst>
                    <a:ext uri="{FF2B5EF4-FFF2-40B4-BE49-F238E27FC236}">
                      <a16:creationId xmlns:a16="http://schemas.microsoft.com/office/drawing/2014/main" id="{9373F23B-9155-371B-53CF-4E050C9C9878}"/>
                    </a:ext>
                  </a:extLst>
                </p:cNvPr>
                <p:cNvSpPr/>
                <p:nvPr/>
              </p:nvSpPr>
              <p:spPr>
                <a:xfrm rot="10800000">
                  <a:off x="3563885" y="2254274"/>
                  <a:ext cx="4446591" cy="115861"/>
                </a:xfrm>
                <a:prstGeom prst="rtTriangle">
                  <a:avLst/>
                </a:prstGeom>
                <a:solidFill>
                  <a:srgbClr val="2A728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winkliges Dreieck 43">
                  <a:extLst>
                    <a:ext uri="{FF2B5EF4-FFF2-40B4-BE49-F238E27FC236}">
                      <a16:creationId xmlns:a16="http://schemas.microsoft.com/office/drawing/2014/main" id="{C9B4086A-948C-6CFA-B205-3203A564A3EA}"/>
                    </a:ext>
                  </a:extLst>
                </p:cNvPr>
                <p:cNvSpPr/>
                <p:nvPr/>
              </p:nvSpPr>
              <p:spPr>
                <a:xfrm rot="10800000">
                  <a:off x="3563887" y="3211337"/>
                  <a:ext cx="4446591" cy="115861"/>
                </a:xfrm>
                <a:prstGeom prst="rtTriangl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winkliges Dreieck 44">
                  <a:extLst>
                    <a:ext uri="{FF2B5EF4-FFF2-40B4-BE49-F238E27FC236}">
                      <a16:creationId xmlns:a16="http://schemas.microsoft.com/office/drawing/2014/main" id="{0DB1013C-7961-B699-D6E9-D537611289BF}"/>
                    </a:ext>
                  </a:extLst>
                </p:cNvPr>
                <p:cNvSpPr/>
                <p:nvPr/>
              </p:nvSpPr>
              <p:spPr>
                <a:xfrm rot="10800000">
                  <a:off x="3563886" y="4143723"/>
                  <a:ext cx="4446591" cy="115861"/>
                </a:xfrm>
                <a:prstGeom prst="rtTriangl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Ellipse 45">
                  <a:extLst>
                    <a:ext uri="{FF2B5EF4-FFF2-40B4-BE49-F238E27FC236}">
                      <a16:creationId xmlns:a16="http://schemas.microsoft.com/office/drawing/2014/main" id="{0AD08ED8-B851-089F-4950-B238790D52EC}"/>
                    </a:ext>
                  </a:extLst>
                </p:cNvPr>
                <p:cNvSpPr/>
                <p:nvPr/>
              </p:nvSpPr>
              <p:spPr>
                <a:xfrm>
                  <a:off x="7713361" y="1422117"/>
                  <a:ext cx="612000" cy="612000"/>
                </a:xfrm>
                <a:prstGeom prst="ellipse">
                  <a:avLst/>
                </a:prstGeom>
                <a:solidFill>
                  <a:srgbClr val="9CD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Ellipse 46">
                  <a:extLst>
                    <a:ext uri="{FF2B5EF4-FFF2-40B4-BE49-F238E27FC236}">
                      <a16:creationId xmlns:a16="http://schemas.microsoft.com/office/drawing/2014/main" id="{3076E4FC-F69C-9AB1-4F94-5285B3D57AB8}"/>
                    </a:ext>
                  </a:extLst>
                </p:cNvPr>
                <p:cNvSpPr/>
                <p:nvPr/>
              </p:nvSpPr>
              <p:spPr>
                <a:xfrm>
                  <a:off x="7704477" y="2466417"/>
                  <a:ext cx="612000" cy="612000"/>
                </a:xfrm>
                <a:prstGeom prst="ellipse">
                  <a:avLst/>
                </a:prstGeom>
                <a:solidFill>
                  <a:srgbClr val="2B7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Ellipse 47">
                  <a:extLst>
                    <a:ext uri="{FF2B5EF4-FFF2-40B4-BE49-F238E27FC236}">
                      <a16:creationId xmlns:a16="http://schemas.microsoft.com/office/drawing/2014/main" id="{CF02820C-0E04-D806-788B-F66634D9C982}"/>
                    </a:ext>
                  </a:extLst>
                </p:cNvPr>
                <p:cNvSpPr/>
                <p:nvPr/>
              </p:nvSpPr>
              <p:spPr>
                <a:xfrm>
                  <a:off x="7704477" y="3391085"/>
                  <a:ext cx="612000" cy="612000"/>
                </a:xfrm>
                <a:prstGeom prst="ellips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Ellipse 48">
                  <a:extLst>
                    <a:ext uri="{FF2B5EF4-FFF2-40B4-BE49-F238E27FC236}">
                      <a16:creationId xmlns:a16="http://schemas.microsoft.com/office/drawing/2014/main" id="{1153F581-A414-2FDE-EF6E-C90E4BBB68AD}"/>
                    </a:ext>
                  </a:extLst>
                </p:cNvPr>
                <p:cNvSpPr/>
                <p:nvPr/>
              </p:nvSpPr>
              <p:spPr>
                <a:xfrm>
                  <a:off x="7656634" y="4324381"/>
                  <a:ext cx="612000" cy="612000"/>
                </a:xfrm>
                <a:prstGeom prst="ellips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8" name="Textfeld 27">
                <a:extLst>
                  <a:ext uri="{FF2B5EF4-FFF2-40B4-BE49-F238E27FC236}">
                    <a16:creationId xmlns:a16="http://schemas.microsoft.com/office/drawing/2014/main" id="{1BA22799-89DD-58CB-86F9-54E426919601}"/>
                  </a:ext>
                </a:extLst>
              </p:cNvPr>
              <p:cNvSpPr txBox="1"/>
              <p:nvPr/>
            </p:nvSpPr>
            <p:spPr>
              <a:xfrm>
                <a:off x="7746984" y="1395909"/>
                <a:ext cx="605245" cy="680259"/>
              </a:xfrm>
              <a:prstGeom prst="rect">
                <a:avLst/>
              </a:prstGeom>
              <a:noFill/>
            </p:spPr>
            <p:txBody>
              <a:bodyPr wrap="square" rtlCol="0">
                <a:spAutoFit/>
              </a:bodyPr>
              <a:lstStyle/>
              <a:p>
                <a:r>
                  <a:rPr lang="de-DE" sz="3200">
                    <a:solidFill>
                      <a:schemeClr val="bg1"/>
                    </a:solidFill>
                  </a:rPr>
                  <a:t>01</a:t>
                </a:r>
              </a:p>
            </p:txBody>
          </p:sp>
          <p:sp>
            <p:nvSpPr>
              <p:cNvPr id="29" name="Textfeld 28">
                <a:extLst>
                  <a:ext uri="{FF2B5EF4-FFF2-40B4-BE49-F238E27FC236}">
                    <a16:creationId xmlns:a16="http://schemas.microsoft.com/office/drawing/2014/main" id="{1C92BA1C-E082-EC66-0AA1-66C91E1236C6}"/>
                  </a:ext>
                </a:extLst>
              </p:cNvPr>
              <p:cNvSpPr txBox="1"/>
              <p:nvPr/>
            </p:nvSpPr>
            <p:spPr>
              <a:xfrm>
                <a:off x="7720325" y="2442093"/>
                <a:ext cx="612000" cy="584775"/>
              </a:xfrm>
              <a:prstGeom prst="rect">
                <a:avLst/>
              </a:prstGeom>
              <a:noFill/>
            </p:spPr>
            <p:txBody>
              <a:bodyPr wrap="square" rtlCol="0">
                <a:spAutoFit/>
              </a:bodyPr>
              <a:lstStyle/>
              <a:p>
                <a:r>
                  <a:rPr lang="de-DE" sz="3200">
                    <a:solidFill>
                      <a:schemeClr val="bg1"/>
                    </a:solidFill>
                  </a:rPr>
                  <a:t>02</a:t>
                </a:r>
              </a:p>
            </p:txBody>
          </p:sp>
          <p:sp>
            <p:nvSpPr>
              <p:cNvPr id="30" name="Textfeld 29">
                <a:extLst>
                  <a:ext uri="{FF2B5EF4-FFF2-40B4-BE49-F238E27FC236}">
                    <a16:creationId xmlns:a16="http://schemas.microsoft.com/office/drawing/2014/main" id="{B6D73F9B-16C0-3E80-D5CD-789D26E341C3}"/>
                  </a:ext>
                </a:extLst>
              </p:cNvPr>
              <p:cNvSpPr txBox="1"/>
              <p:nvPr/>
            </p:nvSpPr>
            <p:spPr>
              <a:xfrm>
                <a:off x="7738241" y="3345677"/>
                <a:ext cx="612000" cy="584775"/>
              </a:xfrm>
              <a:prstGeom prst="rect">
                <a:avLst/>
              </a:prstGeom>
              <a:noFill/>
            </p:spPr>
            <p:txBody>
              <a:bodyPr wrap="square" rtlCol="0">
                <a:spAutoFit/>
              </a:bodyPr>
              <a:lstStyle/>
              <a:p>
                <a:r>
                  <a:rPr lang="de-DE" sz="3200">
                    <a:solidFill>
                      <a:schemeClr val="bg1"/>
                    </a:solidFill>
                  </a:rPr>
                  <a:t>03</a:t>
                </a:r>
              </a:p>
            </p:txBody>
          </p:sp>
          <p:sp>
            <p:nvSpPr>
              <p:cNvPr id="31" name="Textfeld 30">
                <a:extLst>
                  <a:ext uri="{FF2B5EF4-FFF2-40B4-BE49-F238E27FC236}">
                    <a16:creationId xmlns:a16="http://schemas.microsoft.com/office/drawing/2014/main" id="{E831C957-15BC-EA27-2F6F-321BE94FA2D1}"/>
                  </a:ext>
                </a:extLst>
              </p:cNvPr>
              <p:cNvSpPr txBox="1"/>
              <p:nvPr/>
            </p:nvSpPr>
            <p:spPr>
              <a:xfrm>
                <a:off x="7678998" y="4285293"/>
                <a:ext cx="612000" cy="584775"/>
              </a:xfrm>
              <a:prstGeom prst="rect">
                <a:avLst/>
              </a:prstGeom>
              <a:noFill/>
            </p:spPr>
            <p:txBody>
              <a:bodyPr wrap="square" rtlCol="0">
                <a:spAutoFit/>
              </a:bodyPr>
              <a:lstStyle/>
              <a:p>
                <a:r>
                  <a:rPr lang="de-DE" sz="3200">
                    <a:solidFill>
                      <a:schemeClr val="bg1"/>
                    </a:solidFill>
                  </a:rPr>
                  <a:t>04</a:t>
                </a:r>
              </a:p>
            </p:txBody>
          </p:sp>
        </p:grpSp>
        <p:sp>
          <p:nvSpPr>
            <p:cNvPr id="50" name="Textfeld 49">
              <a:extLst>
                <a:ext uri="{FF2B5EF4-FFF2-40B4-BE49-F238E27FC236}">
                  <a16:creationId xmlns:a16="http://schemas.microsoft.com/office/drawing/2014/main" id="{B6C48C2D-6006-E67F-2E63-338B69CC96A0}"/>
                </a:ext>
              </a:extLst>
            </p:cNvPr>
            <p:cNvSpPr txBox="1"/>
            <p:nvPr/>
          </p:nvSpPr>
          <p:spPr>
            <a:xfrm>
              <a:off x="3051669" y="2232781"/>
              <a:ext cx="5636370" cy="765621"/>
            </a:xfrm>
            <a:prstGeom prst="rect">
              <a:avLst/>
            </a:prstGeom>
            <a:noFill/>
          </p:spPr>
          <p:txBody>
            <a:bodyPr wrap="square" rtlCol="0">
              <a:spAutoFit/>
            </a:bodyPr>
            <a:lstStyle/>
            <a:p>
              <a:r>
                <a:rPr lang="de-DE" sz="2400"/>
                <a:t>Strategien wirksamer Gesprächsführung kennenlernen</a:t>
              </a:r>
            </a:p>
          </p:txBody>
        </p:sp>
        <p:sp>
          <p:nvSpPr>
            <p:cNvPr id="51" name="Textfeld 50">
              <a:extLst>
                <a:ext uri="{FF2B5EF4-FFF2-40B4-BE49-F238E27FC236}">
                  <a16:creationId xmlns:a16="http://schemas.microsoft.com/office/drawing/2014/main" id="{0FFBA08D-1A1A-35E7-CF73-4542736D05AF}"/>
                </a:ext>
              </a:extLst>
            </p:cNvPr>
            <p:cNvSpPr txBox="1"/>
            <p:nvPr/>
          </p:nvSpPr>
          <p:spPr>
            <a:xfrm>
              <a:off x="3051669" y="3045222"/>
              <a:ext cx="5804139" cy="765621"/>
            </a:xfrm>
            <a:prstGeom prst="rect">
              <a:avLst/>
            </a:prstGeom>
            <a:noFill/>
          </p:spPr>
          <p:txBody>
            <a:bodyPr wrap="square" rtlCol="0">
              <a:spAutoFit/>
            </a:bodyPr>
            <a:lstStyle/>
            <a:p>
              <a:r>
                <a:rPr lang="de-DE" sz="2400"/>
                <a:t>Gesprächsstrategien beobachten und dazu Feedback geben</a:t>
              </a:r>
            </a:p>
          </p:txBody>
        </p:sp>
        <p:sp>
          <p:nvSpPr>
            <p:cNvPr id="52" name="Textfeld 51">
              <a:extLst>
                <a:ext uri="{FF2B5EF4-FFF2-40B4-BE49-F238E27FC236}">
                  <a16:creationId xmlns:a16="http://schemas.microsoft.com/office/drawing/2014/main" id="{23CED853-818A-B85C-C738-0AC5756AA19A}"/>
                </a:ext>
              </a:extLst>
            </p:cNvPr>
            <p:cNvSpPr txBox="1"/>
            <p:nvPr/>
          </p:nvSpPr>
          <p:spPr>
            <a:xfrm>
              <a:off x="3051669" y="4012241"/>
              <a:ext cx="6244141" cy="425345"/>
            </a:xfrm>
            <a:prstGeom prst="rect">
              <a:avLst/>
            </a:prstGeom>
            <a:noFill/>
          </p:spPr>
          <p:txBody>
            <a:bodyPr wrap="square" rtlCol="0">
              <a:spAutoFit/>
            </a:bodyPr>
            <a:lstStyle/>
            <a:p>
              <a:r>
                <a:rPr lang="de-DE" sz="2400"/>
                <a:t>Gesprächsstrategien selbst anwenden</a:t>
              </a:r>
            </a:p>
          </p:txBody>
        </p:sp>
        <p:sp>
          <p:nvSpPr>
            <p:cNvPr id="53" name="Textfeld 52">
              <a:extLst>
                <a:ext uri="{FF2B5EF4-FFF2-40B4-BE49-F238E27FC236}">
                  <a16:creationId xmlns:a16="http://schemas.microsoft.com/office/drawing/2014/main" id="{1380386C-3314-4667-8B21-989EDB083BAE}"/>
                </a:ext>
              </a:extLst>
            </p:cNvPr>
            <p:cNvSpPr txBox="1"/>
            <p:nvPr/>
          </p:nvSpPr>
          <p:spPr>
            <a:xfrm>
              <a:off x="3055206" y="4835529"/>
              <a:ext cx="6240609" cy="425345"/>
            </a:xfrm>
            <a:prstGeom prst="rect">
              <a:avLst/>
            </a:prstGeom>
            <a:noFill/>
          </p:spPr>
          <p:txBody>
            <a:bodyPr wrap="square" rtlCol="0">
              <a:spAutoFit/>
            </a:bodyPr>
            <a:lstStyle/>
            <a:p>
              <a:r>
                <a:rPr lang="de-DE" sz="2400"/>
                <a:t>Abschluss </a:t>
              </a:r>
            </a:p>
          </p:txBody>
        </p:sp>
      </p:grpSp>
      <p:sp>
        <p:nvSpPr>
          <p:cNvPr id="3" name="Titel 1">
            <a:extLst>
              <a:ext uri="{FF2B5EF4-FFF2-40B4-BE49-F238E27FC236}">
                <a16:creationId xmlns:a16="http://schemas.microsoft.com/office/drawing/2014/main" id="{9E237B01-561C-072E-7544-826D498EC008}"/>
              </a:ext>
            </a:extLst>
          </p:cNvPr>
          <p:cNvSpPr txBox="1">
            <a:spLocks/>
          </p:cNvSpPr>
          <p:nvPr/>
        </p:nvSpPr>
        <p:spPr>
          <a:xfrm>
            <a:off x="1988712" y="43569"/>
            <a:ext cx="8292028" cy="1325563"/>
          </a:xfrm>
          <a:prstGeom prst="rect">
            <a:avLst/>
          </a:prstGeom>
        </p:spPr>
        <p:txBody>
          <a:bodyPr anchor="ct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de-DE"/>
              <a:t>Ablauf der heutigen Sitzung</a:t>
            </a:r>
          </a:p>
        </p:txBody>
      </p:sp>
      <p:sp>
        <p:nvSpPr>
          <p:cNvPr id="4" name="Ellipse 1">
            <a:extLst>
              <a:ext uri="{FF2B5EF4-FFF2-40B4-BE49-F238E27FC236}">
                <a16:creationId xmlns:a16="http://schemas.microsoft.com/office/drawing/2014/main" id="{BF3EA030-51FA-FB59-49C3-56EA2F49EB9C}"/>
              </a:ext>
            </a:extLst>
          </p:cNvPr>
          <p:cNvSpPr/>
          <p:nvPr/>
        </p:nvSpPr>
        <p:spPr>
          <a:xfrm>
            <a:off x="9125512" y="1887047"/>
            <a:ext cx="675569" cy="61824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descr="Häkchen mit einfarbiger Füllung">
            <a:extLst>
              <a:ext uri="{FF2B5EF4-FFF2-40B4-BE49-F238E27FC236}">
                <a16:creationId xmlns:a16="http://schemas.microsoft.com/office/drawing/2014/main" id="{FB1969DF-8164-16C1-8069-CA84AAF4576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228095" y="1848501"/>
            <a:ext cx="683931" cy="672170"/>
          </a:xfrm>
          <a:prstGeom prst="rect">
            <a:avLst/>
          </a:prstGeom>
        </p:spPr>
      </p:pic>
      <p:sp>
        <p:nvSpPr>
          <p:cNvPr id="6" name="Ellipse 1">
            <a:extLst>
              <a:ext uri="{FF2B5EF4-FFF2-40B4-BE49-F238E27FC236}">
                <a16:creationId xmlns:a16="http://schemas.microsoft.com/office/drawing/2014/main" id="{187FE958-DB45-6CC1-E0A0-DEB232AD6FDD}"/>
              </a:ext>
            </a:extLst>
          </p:cNvPr>
          <p:cNvSpPr/>
          <p:nvPr/>
        </p:nvSpPr>
        <p:spPr>
          <a:xfrm>
            <a:off x="9146455" y="2855976"/>
            <a:ext cx="675569" cy="61824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Häkchen mit einfarbiger Füllung">
            <a:extLst>
              <a:ext uri="{FF2B5EF4-FFF2-40B4-BE49-F238E27FC236}">
                <a16:creationId xmlns:a16="http://schemas.microsoft.com/office/drawing/2014/main" id="{6308484A-11D7-5A89-7D7C-9A48861CBF3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249038" y="2817430"/>
            <a:ext cx="683931" cy="672170"/>
          </a:xfrm>
          <a:prstGeom prst="rect">
            <a:avLst/>
          </a:prstGeom>
        </p:spPr>
      </p:pic>
      <p:sp>
        <p:nvSpPr>
          <p:cNvPr id="8" name="Ellipse 1">
            <a:extLst>
              <a:ext uri="{FF2B5EF4-FFF2-40B4-BE49-F238E27FC236}">
                <a16:creationId xmlns:a16="http://schemas.microsoft.com/office/drawing/2014/main" id="{A9F79A32-F2BD-15C4-E83D-E1C906A65555}"/>
              </a:ext>
            </a:extLst>
          </p:cNvPr>
          <p:cNvSpPr/>
          <p:nvPr/>
        </p:nvSpPr>
        <p:spPr>
          <a:xfrm>
            <a:off x="9139180" y="3715885"/>
            <a:ext cx="675569" cy="61824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Häkchen mit einfarbiger Füllung">
            <a:extLst>
              <a:ext uri="{FF2B5EF4-FFF2-40B4-BE49-F238E27FC236}">
                <a16:creationId xmlns:a16="http://schemas.microsoft.com/office/drawing/2014/main" id="{AD724D95-9A6D-525D-ECDB-14283A0D989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241763" y="3677339"/>
            <a:ext cx="683931" cy="672170"/>
          </a:xfrm>
          <a:prstGeom prst="rect">
            <a:avLst/>
          </a:prstGeom>
        </p:spPr>
      </p:pic>
      <p:sp>
        <p:nvSpPr>
          <p:cNvPr id="10" name="Textfeld 4">
            <a:extLst>
              <a:ext uri="{FF2B5EF4-FFF2-40B4-BE49-F238E27FC236}">
                <a16:creationId xmlns:a16="http://schemas.microsoft.com/office/drawing/2014/main" id="{F0256BAA-D9AC-714C-2D7B-A05F1963CAF8}"/>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484798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0A0CB-6B1D-3726-DE17-D0804B61C9D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39F1062-9EE7-EB19-DE74-8FA8F77CF468}"/>
              </a:ext>
            </a:extLst>
          </p:cNvPr>
          <p:cNvSpPr>
            <a:spLocks noGrp="1"/>
          </p:cNvSpPr>
          <p:nvPr>
            <p:ph type="title"/>
          </p:nvPr>
        </p:nvSpPr>
        <p:spPr/>
        <p:txBody>
          <a:bodyPr/>
          <a:lstStyle/>
          <a:p>
            <a:r>
              <a:rPr lang="de-DE"/>
              <a:t>Ich packe meinen Koffer...</a:t>
            </a:r>
          </a:p>
        </p:txBody>
      </p:sp>
      <p:sp>
        <p:nvSpPr>
          <p:cNvPr id="3" name="Textfeld 2">
            <a:extLst>
              <a:ext uri="{FF2B5EF4-FFF2-40B4-BE49-F238E27FC236}">
                <a16:creationId xmlns:a16="http://schemas.microsoft.com/office/drawing/2014/main" id="{7693C258-1204-36F8-3F0F-0D559EBBEE02}"/>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03</a:t>
            </a:r>
          </a:p>
        </p:txBody>
      </p:sp>
      <p:pic>
        <p:nvPicPr>
          <p:cNvPr id="15" name="Picture 14">
            <a:extLst>
              <a:ext uri="{FF2B5EF4-FFF2-40B4-BE49-F238E27FC236}">
                <a16:creationId xmlns:a16="http://schemas.microsoft.com/office/drawing/2014/main" id="{E5371846-0B94-954C-83FD-71192C6A5B20}"/>
              </a:ext>
            </a:extLst>
          </p:cNvPr>
          <p:cNvPicPr>
            <a:picLocks noChangeAspect="1"/>
          </p:cNvPicPr>
          <p:nvPr/>
        </p:nvPicPr>
        <p:blipFill>
          <a:blip r:embed="rId2"/>
          <a:stretch>
            <a:fillRect/>
          </a:stretch>
        </p:blipFill>
        <p:spPr>
          <a:xfrm>
            <a:off x="3674432" y="1946884"/>
            <a:ext cx="3621849" cy="3653164"/>
          </a:xfrm>
          <a:prstGeom prst="rect">
            <a:avLst/>
          </a:prstGeom>
        </p:spPr>
      </p:pic>
      <p:sp>
        <p:nvSpPr>
          <p:cNvPr id="5" name="Textfeld 4">
            <a:extLst>
              <a:ext uri="{FF2B5EF4-FFF2-40B4-BE49-F238E27FC236}">
                <a16:creationId xmlns:a16="http://schemas.microsoft.com/office/drawing/2014/main" id="{1560EBB9-1F1F-2987-38A7-66EED1B739E6}"/>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1549849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52807-7A98-5E3B-C0BC-CBBCEF04260D}"/>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40B8C201-B892-A226-582B-38EEF9ABD0F6}"/>
              </a:ext>
            </a:extLst>
          </p:cNvPr>
          <p:cNvSpPr/>
          <p:nvPr/>
        </p:nvSpPr>
        <p:spPr>
          <a:xfrm>
            <a:off x="1573161" y="2033829"/>
            <a:ext cx="9301316" cy="36674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C938A639-58E2-0975-5D7D-80B490D4B232}"/>
              </a:ext>
            </a:extLst>
          </p:cNvPr>
          <p:cNvSpPr>
            <a:spLocks noGrp="1"/>
          </p:cNvSpPr>
          <p:nvPr>
            <p:ph type="title"/>
          </p:nvPr>
        </p:nvSpPr>
        <p:spPr/>
        <p:txBody>
          <a:bodyPr/>
          <a:lstStyle/>
          <a:p>
            <a:r>
              <a:rPr lang="de-DE"/>
              <a:t>Ziele des heutigen Seminars</a:t>
            </a:r>
          </a:p>
        </p:txBody>
      </p:sp>
      <p:pic>
        <p:nvPicPr>
          <p:cNvPr id="4" name="Grafik 3" descr="Volltreffer mit einfarbiger Füllung">
            <a:extLst>
              <a:ext uri="{FF2B5EF4-FFF2-40B4-BE49-F238E27FC236}">
                <a16:creationId xmlns:a16="http://schemas.microsoft.com/office/drawing/2014/main" id="{A551FB2F-AD97-B11C-C4C0-6A0D23A58D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0563" y="323542"/>
            <a:ext cx="976340" cy="976340"/>
          </a:xfrm>
          <a:prstGeom prst="rect">
            <a:avLst/>
          </a:prstGeom>
        </p:spPr>
      </p:pic>
      <p:sp>
        <p:nvSpPr>
          <p:cNvPr id="9" name="Inhaltsplatzhalter 8">
            <a:extLst>
              <a:ext uri="{FF2B5EF4-FFF2-40B4-BE49-F238E27FC236}">
                <a16:creationId xmlns:a16="http://schemas.microsoft.com/office/drawing/2014/main" id="{64CD65A5-BDE3-3389-D621-174DC2EDC6E6}"/>
              </a:ext>
            </a:extLst>
          </p:cNvPr>
          <p:cNvSpPr>
            <a:spLocks noGrp="1"/>
          </p:cNvSpPr>
          <p:nvPr>
            <p:ph idx="1"/>
          </p:nvPr>
        </p:nvSpPr>
        <p:spPr>
          <a:xfrm>
            <a:off x="1852463" y="2354826"/>
            <a:ext cx="8392750" cy="2890684"/>
          </a:xfrm>
        </p:spPr>
        <p:txBody>
          <a:bodyPr vert="horz" lIns="91440" tIns="45720" rIns="91440" bIns="45720" rtlCol="0" anchor="t">
            <a:noAutofit/>
          </a:bodyPr>
          <a:lstStyle/>
          <a:p>
            <a:pPr marL="227965" indent="-227965"/>
            <a:r>
              <a:rPr lang="de-DE">
                <a:solidFill>
                  <a:schemeClr val="bg1"/>
                </a:solidFill>
                <a:latin typeface="+mn-lt"/>
              </a:rPr>
              <a:t>Sie kennen verschiedene Gesprächsstrategien, um ein produktives UG zu führen.</a:t>
            </a:r>
            <a:br>
              <a:rPr lang="de-DE">
                <a:latin typeface="+mn-lt"/>
              </a:rPr>
            </a:br>
            <a:endParaRPr lang="de-DE" sz="1800">
              <a:solidFill>
                <a:schemeClr val="bg1"/>
              </a:solidFill>
              <a:latin typeface="+mn-lt"/>
              <a:ea typeface="Calibri" panose="020F0502020204030204"/>
              <a:cs typeface="Calibri" panose="020F0502020204030204"/>
            </a:endParaRPr>
          </a:p>
          <a:p>
            <a:pPr marL="227965" indent="-227965"/>
            <a:r>
              <a:rPr lang="de-DE">
                <a:solidFill>
                  <a:schemeClr val="bg1"/>
                </a:solidFill>
                <a:latin typeface="+mn-lt"/>
              </a:rPr>
              <a:t>Sie üben das Beobachten von Gesprächsstrategien in Unterrichtsgesprächen mit einem Instrument. </a:t>
            </a:r>
            <a:br>
              <a:rPr lang="de-DE">
                <a:latin typeface="+mn-lt"/>
              </a:rPr>
            </a:br>
            <a:endParaRPr lang="de-DE" sz="1800">
              <a:solidFill>
                <a:schemeClr val="bg1"/>
              </a:solidFill>
              <a:latin typeface="+mn-lt"/>
              <a:ea typeface="Calibri" panose="020F0502020204030204"/>
              <a:cs typeface="Calibri" panose="020F0502020204030204"/>
            </a:endParaRPr>
          </a:p>
          <a:p>
            <a:pPr marL="227965" indent="-227965"/>
            <a:r>
              <a:rPr lang="de-DE">
                <a:solidFill>
                  <a:schemeClr val="bg1"/>
                </a:solidFill>
                <a:latin typeface="+mn-lt"/>
              </a:rPr>
              <a:t>Sie üben die Anwendung von Gesprächsstrategien, deren Reflexion und Feedback zu geben.</a:t>
            </a:r>
            <a:endParaRPr lang="de-DE">
              <a:solidFill>
                <a:schemeClr val="bg1"/>
              </a:solidFill>
              <a:latin typeface="+mn-lt"/>
              <a:ea typeface="Calibri"/>
              <a:cs typeface="Calibri"/>
            </a:endParaRPr>
          </a:p>
          <a:p>
            <a:pPr marL="0" indent="0">
              <a:buNone/>
            </a:pPr>
            <a:endParaRPr lang="de-DE">
              <a:solidFill>
                <a:schemeClr val="bg1"/>
              </a:solidFill>
              <a:latin typeface="+mn-lt"/>
            </a:endParaRPr>
          </a:p>
        </p:txBody>
      </p:sp>
      <p:pic>
        <p:nvPicPr>
          <p:cNvPr id="6" name="Grafik 5" descr="Eine Glühlampe">
            <a:extLst>
              <a:ext uri="{FF2B5EF4-FFF2-40B4-BE49-F238E27FC236}">
                <a16:creationId xmlns:a16="http://schemas.microsoft.com/office/drawing/2014/main" id="{FFA99CBC-A32C-0D2C-8F7C-8847A13130C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24813" y="3291091"/>
            <a:ext cx="2867187" cy="2867187"/>
          </a:xfrm>
          <a:prstGeom prst="rect">
            <a:avLst/>
          </a:prstGeom>
        </p:spPr>
      </p:pic>
      <p:sp>
        <p:nvSpPr>
          <p:cNvPr id="3" name="Textfeld 4">
            <a:extLst>
              <a:ext uri="{FF2B5EF4-FFF2-40B4-BE49-F238E27FC236}">
                <a16:creationId xmlns:a16="http://schemas.microsoft.com/office/drawing/2014/main" id="{50FDF29F-E2AC-48F0-D0EC-863C9E543EC8}"/>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4473892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E3834-569D-7ECF-0555-0E5E923366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79C1D6-0B87-E9A2-D462-25FE92D2C7AF}"/>
              </a:ext>
            </a:extLst>
          </p:cNvPr>
          <p:cNvSpPr>
            <a:spLocks noGrp="1"/>
          </p:cNvSpPr>
          <p:nvPr>
            <p:ph type="title"/>
          </p:nvPr>
        </p:nvSpPr>
        <p:spPr/>
        <p:txBody>
          <a:bodyPr/>
          <a:lstStyle/>
          <a:p>
            <a:endParaRPr lang="en-US"/>
          </a:p>
        </p:txBody>
      </p:sp>
      <p:pic>
        <p:nvPicPr>
          <p:cNvPr id="4" name="Content Placeholder 3" descr="Schülerfeedback – ZUM-Unterrichten">
            <a:extLst>
              <a:ext uri="{FF2B5EF4-FFF2-40B4-BE49-F238E27FC236}">
                <a16:creationId xmlns:a16="http://schemas.microsoft.com/office/drawing/2014/main" id="{BE8701A2-2683-C5DF-5612-E2964DA8D944}"/>
              </a:ext>
            </a:extLst>
          </p:cNvPr>
          <p:cNvPicPr>
            <a:picLocks noGrp="1" noChangeAspect="1"/>
          </p:cNvPicPr>
          <p:nvPr>
            <p:ph idx="1"/>
          </p:nvPr>
        </p:nvPicPr>
        <p:blipFill>
          <a:blip r:embed="rId2"/>
          <a:srcRect t="373" r="224" b="7132"/>
          <a:stretch>
            <a:fillRect/>
          </a:stretch>
        </p:blipFill>
        <p:spPr>
          <a:xfrm>
            <a:off x="1730512" y="-2191"/>
            <a:ext cx="9294677" cy="6370988"/>
          </a:xfrm>
          <a:prstGeom prst="rect">
            <a:avLst/>
          </a:prstGeom>
        </p:spPr>
      </p:pic>
      <p:sp>
        <p:nvSpPr>
          <p:cNvPr id="3" name="TextBox 2">
            <a:extLst>
              <a:ext uri="{FF2B5EF4-FFF2-40B4-BE49-F238E27FC236}">
                <a16:creationId xmlns:a16="http://schemas.microsoft.com/office/drawing/2014/main" id="{FE31FB86-F255-377F-C452-A79AD61D2645}"/>
              </a:ext>
            </a:extLst>
          </p:cNvPr>
          <p:cNvSpPr txBox="1"/>
          <p:nvPr/>
        </p:nvSpPr>
        <p:spPr>
          <a:xfrm>
            <a:off x="348211" y="1916297"/>
            <a:ext cx="3070841"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ea typeface="+mn-lt"/>
                <a:cs typeface="+mn-lt"/>
              </a:rPr>
              <a:t>...</a:t>
            </a:r>
            <a:r>
              <a:rPr lang="en-US" sz="2000" b="1" err="1">
                <a:ea typeface="+mn-lt"/>
                <a:cs typeface="+mn-lt"/>
              </a:rPr>
              <a:t>kenne</a:t>
            </a:r>
            <a:r>
              <a:rPr lang="en-US" sz="2000" b="1">
                <a:ea typeface="+mn-lt"/>
                <a:cs typeface="+mn-lt"/>
              </a:rPr>
              <a:t> ich </a:t>
            </a:r>
            <a:r>
              <a:rPr lang="en-US" sz="2000" b="1" err="1">
                <a:ea typeface="+mn-lt"/>
                <a:cs typeface="+mn-lt"/>
              </a:rPr>
              <a:t>verschiedene</a:t>
            </a:r>
            <a:r>
              <a:rPr lang="en-US" sz="2000" b="1">
                <a:ea typeface="+mn-lt"/>
                <a:cs typeface="+mn-lt"/>
              </a:rPr>
              <a:t> Talk Moves , um </a:t>
            </a:r>
            <a:r>
              <a:rPr lang="en-US" sz="2000" b="1" err="1">
                <a:ea typeface="+mn-lt"/>
                <a:cs typeface="+mn-lt"/>
              </a:rPr>
              <a:t>ein</a:t>
            </a:r>
            <a:r>
              <a:rPr lang="en-US" sz="2000" b="1">
                <a:ea typeface="+mn-lt"/>
                <a:cs typeface="+mn-lt"/>
              </a:rPr>
              <a:t> </a:t>
            </a:r>
            <a:r>
              <a:rPr lang="en-US" sz="2000" b="1" err="1">
                <a:ea typeface="+mn-lt"/>
                <a:cs typeface="+mn-lt"/>
              </a:rPr>
              <a:t>dialogisches</a:t>
            </a:r>
            <a:r>
              <a:rPr lang="en-US" sz="2000" b="1">
                <a:ea typeface="+mn-lt"/>
                <a:cs typeface="+mn-lt"/>
              </a:rPr>
              <a:t> </a:t>
            </a:r>
            <a:r>
              <a:rPr lang="en-US" sz="2000" b="1" err="1">
                <a:ea typeface="+mn-lt"/>
                <a:cs typeface="+mn-lt"/>
              </a:rPr>
              <a:t>Unterrichtsgespräch</a:t>
            </a:r>
            <a:r>
              <a:rPr lang="en-US" sz="2000" b="1">
                <a:ea typeface="+mn-lt"/>
                <a:cs typeface="+mn-lt"/>
              </a:rPr>
              <a:t> </a:t>
            </a:r>
            <a:r>
              <a:rPr lang="en-US" sz="2000" b="1" err="1">
                <a:ea typeface="+mn-lt"/>
                <a:cs typeface="+mn-lt"/>
              </a:rPr>
              <a:t>zu</a:t>
            </a:r>
            <a:r>
              <a:rPr lang="en-US" sz="2000" b="1">
                <a:ea typeface="+mn-lt"/>
                <a:cs typeface="+mn-lt"/>
              </a:rPr>
              <a:t> </a:t>
            </a:r>
            <a:r>
              <a:rPr lang="en-US" sz="2000" b="1" err="1">
                <a:ea typeface="+mn-lt"/>
                <a:cs typeface="+mn-lt"/>
              </a:rPr>
              <a:t>führen</a:t>
            </a:r>
            <a:r>
              <a:rPr lang="en-US" sz="2000" b="1">
                <a:ea typeface="+mn-lt"/>
                <a:cs typeface="+mn-lt"/>
              </a:rPr>
              <a:t>.</a:t>
            </a:r>
            <a:endParaRPr lang="en-US" b="1" err="1"/>
          </a:p>
        </p:txBody>
      </p:sp>
      <p:sp>
        <p:nvSpPr>
          <p:cNvPr id="5" name="Rectangle 4">
            <a:extLst>
              <a:ext uri="{FF2B5EF4-FFF2-40B4-BE49-F238E27FC236}">
                <a16:creationId xmlns:a16="http://schemas.microsoft.com/office/drawing/2014/main" id="{B1EF7471-EE9C-2F4F-E43B-9D3502950D84}"/>
              </a:ext>
            </a:extLst>
          </p:cNvPr>
          <p:cNvSpPr/>
          <p:nvPr/>
        </p:nvSpPr>
        <p:spPr>
          <a:xfrm>
            <a:off x="2474258" y="5136591"/>
            <a:ext cx="1085528" cy="9683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BF57024-4BA1-0EB3-3A2E-58D8192DB23A}"/>
              </a:ext>
            </a:extLst>
          </p:cNvPr>
          <p:cNvSpPr/>
          <p:nvPr/>
        </p:nvSpPr>
        <p:spPr>
          <a:xfrm>
            <a:off x="2829162" y="5407987"/>
            <a:ext cx="1085528" cy="72829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0B759B9-2F8C-7C6C-6492-6425BA92F607}"/>
              </a:ext>
            </a:extLst>
          </p:cNvPr>
          <p:cNvSpPr/>
          <p:nvPr/>
        </p:nvSpPr>
        <p:spPr>
          <a:xfrm>
            <a:off x="2286366" y="1034315"/>
            <a:ext cx="1503062" cy="6969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2A5656A-BAD0-6C70-58DE-3F1DF39C10C8}"/>
              </a:ext>
            </a:extLst>
          </p:cNvPr>
          <p:cNvSpPr/>
          <p:nvPr/>
        </p:nvSpPr>
        <p:spPr>
          <a:xfrm>
            <a:off x="8685079" y="5261849"/>
            <a:ext cx="1628322" cy="72829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65170DB-5535-5FE1-04A6-5A247E01EF8B}"/>
              </a:ext>
            </a:extLst>
          </p:cNvPr>
          <p:cNvSpPr/>
          <p:nvPr/>
        </p:nvSpPr>
        <p:spPr>
          <a:xfrm>
            <a:off x="8685079" y="1034315"/>
            <a:ext cx="1774459" cy="7074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B5DCDAF-D2E4-D777-C0AB-9F636DE4772A}"/>
              </a:ext>
            </a:extLst>
          </p:cNvPr>
          <p:cNvSpPr/>
          <p:nvPr/>
        </p:nvSpPr>
        <p:spPr>
          <a:xfrm>
            <a:off x="3246694" y="73986"/>
            <a:ext cx="6189883" cy="5717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a:solidFill>
                  <a:srgbClr val="002F5E"/>
                </a:solidFill>
                <a:ea typeface="Calibri"/>
                <a:cs typeface="Calibri"/>
              </a:rPr>
              <a:t>Nach </a:t>
            </a:r>
            <a:r>
              <a:rPr lang="en-US" sz="2800" b="1" err="1">
                <a:solidFill>
                  <a:srgbClr val="002F5E"/>
                </a:solidFill>
                <a:ea typeface="Calibri"/>
                <a:cs typeface="Calibri"/>
              </a:rPr>
              <a:t>dieser</a:t>
            </a:r>
            <a:r>
              <a:rPr lang="en-US" sz="2800" b="1">
                <a:solidFill>
                  <a:srgbClr val="002F5E"/>
                </a:solidFill>
                <a:ea typeface="Calibri"/>
                <a:cs typeface="Calibri"/>
              </a:rPr>
              <a:t> </a:t>
            </a:r>
            <a:r>
              <a:rPr lang="en-US" sz="2800" b="1" err="1">
                <a:solidFill>
                  <a:srgbClr val="002F5E"/>
                </a:solidFill>
                <a:ea typeface="Calibri"/>
                <a:cs typeface="Calibri"/>
              </a:rPr>
              <a:t>Sitzung</a:t>
            </a:r>
            <a:r>
              <a:rPr lang="en-US" sz="2800" b="1">
                <a:solidFill>
                  <a:srgbClr val="002F5E"/>
                </a:solidFill>
                <a:ea typeface="Calibri"/>
                <a:cs typeface="Calibri"/>
              </a:rPr>
              <a:t>...</a:t>
            </a:r>
          </a:p>
        </p:txBody>
      </p:sp>
      <p:sp>
        <p:nvSpPr>
          <p:cNvPr id="11" name="TextBox 10">
            <a:extLst>
              <a:ext uri="{FF2B5EF4-FFF2-40B4-BE49-F238E27FC236}">
                <a16:creationId xmlns:a16="http://schemas.microsoft.com/office/drawing/2014/main" id="{24BCE218-C129-E317-BF6F-8B27CF30AFD2}"/>
              </a:ext>
            </a:extLst>
          </p:cNvPr>
          <p:cNvSpPr txBox="1"/>
          <p:nvPr/>
        </p:nvSpPr>
        <p:spPr>
          <a:xfrm>
            <a:off x="9419141" y="1749284"/>
            <a:ext cx="2601116"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ea typeface="+mn-lt"/>
                <a:cs typeface="+mn-lt"/>
              </a:rPr>
              <a:t>... </a:t>
            </a:r>
            <a:r>
              <a:rPr lang="en-US" sz="2000" b="1" err="1">
                <a:ea typeface="+mn-lt"/>
                <a:cs typeface="+mn-lt"/>
              </a:rPr>
              <a:t>kann</a:t>
            </a:r>
            <a:r>
              <a:rPr lang="en-US" sz="2000" b="1">
                <a:ea typeface="+mn-lt"/>
                <a:cs typeface="+mn-lt"/>
              </a:rPr>
              <a:t> ich Talk Moves in </a:t>
            </a:r>
            <a:r>
              <a:rPr lang="en-US" sz="2000" b="1" err="1">
                <a:ea typeface="+mn-lt"/>
                <a:cs typeface="+mn-lt"/>
              </a:rPr>
              <a:t>einem</a:t>
            </a:r>
            <a:r>
              <a:rPr lang="en-US" sz="2000" b="1">
                <a:ea typeface="+mn-lt"/>
                <a:cs typeface="+mn-lt"/>
              </a:rPr>
              <a:t> </a:t>
            </a:r>
            <a:r>
              <a:rPr lang="en-US" sz="2000" b="1" err="1">
                <a:ea typeface="+mn-lt"/>
                <a:cs typeface="+mn-lt"/>
              </a:rPr>
              <a:t>Unterrichts-gespräch</a:t>
            </a:r>
            <a:r>
              <a:rPr lang="en-US" sz="2000" b="1">
                <a:ea typeface="+mn-lt"/>
                <a:cs typeface="+mn-lt"/>
              </a:rPr>
              <a:t> </a:t>
            </a:r>
            <a:r>
              <a:rPr lang="en-US" sz="2000" b="1" err="1">
                <a:ea typeface="+mn-lt"/>
                <a:cs typeface="+mn-lt"/>
              </a:rPr>
              <a:t>mithilfe</a:t>
            </a:r>
            <a:r>
              <a:rPr lang="en-US" sz="2000" b="1">
                <a:ea typeface="+mn-lt"/>
                <a:cs typeface="+mn-lt"/>
              </a:rPr>
              <a:t> </a:t>
            </a:r>
            <a:r>
              <a:rPr lang="en-US" sz="2000" b="1" err="1">
                <a:ea typeface="+mn-lt"/>
                <a:cs typeface="+mn-lt"/>
              </a:rPr>
              <a:t>eines</a:t>
            </a:r>
            <a:r>
              <a:rPr lang="en-US" sz="2000" b="1">
                <a:ea typeface="+mn-lt"/>
                <a:cs typeface="+mn-lt"/>
              </a:rPr>
              <a:t> </a:t>
            </a:r>
            <a:r>
              <a:rPr lang="en-US" sz="2000" b="1" err="1">
                <a:ea typeface="+mn-lt"/>
                <a:cs typeface="+mn-lt"/>
              </a:rPr>
              <a:t>Beobachtungs</a:t>
            </a:r>
            <a:r>
              <a:rPr lang="en-US" sz="2000" b="1">
                <a:ea typeface="+mn-lt"/>
                <a:cs typeface="+mn-lt"/>
              </a:rPr>
              <a:t>-instruments </a:t>
            </a:r>
            <a:r>
              <a:rPr lang="en-US" sz="2000" b="1" err="1">
                <a:ea typeface="+mn-lt"/>
                <a:cs typeface="+mn-lt"/>
              </a:rPr>
              <a:t>sicher</a:t>
            </a:r>
            <a:r>
              <a:rPr lang="en-US" sz="2000" b="1">
                <a:ea typeface="+mn-lt"/>
                <a:cs typeface="+mn-lt"/>
              </a:rPr>
              <a:t> </a:t>
            </a:r>
            <a:r>
              <a:rPr lang="en-US" sz="2000" b="1" err="1">
                <a:ea typeface="+mn-lt"/>
                <a:cs typeface="+mn-lt"/>
              </a:rPr>
              <a:t>erfassen</a:t>
            </a:r>
            <a:r>
              <a:rPr lang="en-US" sz="2000" b="1">
                <a:ea typeface="+mn-lt"/>
                <a:cs typeface="+mn-lt"/>
              </a:rPr>
              <a:t>.</a:t>
            </a:r>
          </a:p>
        </p:txBody>
      </p:sp>
      <p:sp>
        <p:nvSpPr>
          <p:cNvPr id="12" name="TextBox 11">
            <a:extLst>
              <a:ext uri="{FF2B5EF4-FFF2-40B4-BE49-F238E27FC236}">
                <a16:creationId xmlns:a16="http://schemas.microsoft.com/office/drawing/2014/main" id="{2DE841B9-E9E3-45A2-3411-47766F734D5A}"/>
              </a:ext>
            </a:extLst>
          </p:cNvPr>
          <p:cNvSpPr txBox="1"/>
          <p:nvPr/>
        </p:nvSpPr>
        <p:spPr>
          <a:xfrm>
            <a:off x="9189497" y="4609393"/>
            <a:ext cx="282032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dirty="0">
                <a:ea typeface="+mn-lt"/>
                <a:cs typeface="+mn-lt"/>
              </a:rPr>
              <a:t>...</a:t>
            </a:r>
            <a:r>
              <a:rPr lang="en-US" sz="2000" b="1" dirty="0" err="1">
                <a:ea typeface="+mn-lt"/>
                <a:cs typeface="+mn-lt"/>
              </a:rPr>
              <a:t>kann</a:t>
            </a:r>
            <a:r>
              <a:rPr lang="en-US" sz="2000" b="1" dirty="0">
                <a:ea typeface="+mn-lt"/>
                <a:cs typeface="+mn-lt"/>
              </a:rPr>
              <a:t> ich die </a:t>
            </a:r>
            <a:r>
              <a:rPr lang="en-US" sz="2000" b="1" dirty="0" err="1">
                <a:ea typeface="+mn-lt"/>
                <a:cs typeface="+mn-lt"/>
              </a:rPr>
              <a:t>Wirkung</a:t>
            </a:r>
            <a:r>
              <a:rPr lang="en-US" sz="2000" b="1" dirty="0">
                <a:ea typeface="+mn-lt"/>
                <a:cs typeface="+mn-lt"/>
              </a:rPr>
              <a:t> von Talk Moves </a:t>
            </a:r>
            <a:r>
              <a:rPr lang="en-US" sz="2000" b="1" dirty="0" err="1">
                <a:ea typeface="+mn-lt"/>
                <a:cs typeface="+mn-lt"/>
              </a:rPr>
              <a:t>reflektieren</a:t>
            </a:r>
            <a:r>
              <a:rPr lang="en-US" sz="2000" b="1" dirty="0">
                <a:ea typeface="+mn-lt"/>
                <a:cs typeface="+mn-lt"/>
              </a:rPr>
              <a:t> und </a:t>
            </a:r>
            <a:r>
              <a:rPr lang="en-US" sz="2000" b="1" dirty="0" err="1">
                <a:ea typeface="+mn-lt"/>
                <a:cs typeface="+mn-lt"/>
              </a:rPr>
              <a:t>anderen</a:t>
            </a:r>
            <a:r>
              <a:rPr lang="en-US" sz="2000" b="1" dirty="0">
                <a:ea typeface="+mn-lt"/>
                <a:cs typeface="+mn-lt"/>
              </a:rPr>
              <a:t> </a:t>
            </a:r>
            <a:r>
              <a:rPr lang="en-US" sz="2000" b="1" dirty="0" err="1">
                <a:ea typeface="+mn-lt"/>
                <a:cs typeface="+mn-lt"/>
              </a:rPr>
              <a:t>rückmelden</a:t>
            </a:r>
            <a:r>
              <a:rPr lang="en-US" sz="2000" b="1" dirty="0">
                <a:ea typeface="+mn-lt"/>
                <a:cs typeface="+mn-lt"/>
              </a:rPr>
              <a:t>.</a:t>
            </a:r>
          </a:p>
        </p:txBody>
      </p:sp>
      <p:sp>
        <p:nvSpPr>
          <p:cNvPr id="13" name="TextBox 12">
            <a:extLst>
              <a:ext uri="{FF2B5EF4-FFF2-40B4-BE49-F238E27FC236}">
                <a16:creationId xmlns:a16="http://schemas.microsoft.com/office/drawing/2014/main" id="{DC13E945-5E71-56B3-AFE6-788988E7141A}"/>
              </a:ext>
            </a:extLst>
          </p:cNvPr>
          <p:cNvSpPr txBox="1"/>
          <p:nvPr/>
        </p:nvSpPr>
        <p:spPr>
          <a:xfrm>
            <a:off x="358648" y="4327557"/>
            <a:ext cx="3196101"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ea typeface="+mn-lt"/>
                <a:cs typeface="+mn-lt"/>
              </a:rPr>
              <a:t>... </a:t>
            </a:r>
            <a:r>
              <a:rPr lang="en-US" sz="2000" b="1" err="1">
                <a:ea typeface="+mn-lt"/>
                <a:cs typeface="+mn-lt"/>
              </a:rPr>
              <a:t>kann</a:t>
            </a:r>
            <a:r>
              <a:rPr lang="en-US" sz="2000" b="1">
                <a:ea typeface="+mn-lt"/>
                <a:cs typeface="+mn-lt"/>
              </a:rPr>
              <a:t> ich </a:t>
            </a:r>
            <a:r>
              <a:rPr lang="en-US" sz="2000" b="1" err="1">
                <a:ea typeface="+mn-lt"/>
                <a:cs typeface="+mn-lt"/>
              </a:rPr>
              <a:t>gezielt</a:t>
            </a:r>
            <a:r>
              <a:rPr lang="en-US" sz="2000" b="1">
                <a:ea typeface="+mn-lt"/>
                <a:cs typeface="+mn-lt"/>
              </a:rPr>
              <a:t> Talk Moves </a:t>
            </a:r>
            <a:r>
              <a:rPr lang="en-US" sz="2000" b="1" err="1">
                <a:ea typeface="+mn-lt"/>
                <a:cs typeface="+mn-lt"/>
              </a:rPr>
              <a:t>anwenden</a:t>
            </a:r>
            <a:r>
              <a:rPr lang="en-US" sz="2000" b="1">
                <a:ea typeface="+mn-lt"/>
                <a:cs typeface="+mn-lt"/>
              </a:rPr>
              <a:t>, um </a:t>
            </a:r>
            <a:r>
              <a:rPr lang="en-US" sz="2000" b="1" err="1">
                <a:ea typeface="+mn-lt"/>
                <a:cs typeface="+mn-lt"/>
              </a:rPr>
              <a:t>Schüler:innen</a:t>
            </a:r>
            <a:r>
              <a:rPr lang="en-US" sz="2000" b="1">
                <a:ea typeface="+mn-lt"/>
                <a:cs typeface="+mn-lt"/>
              </a:rPr>
              <a:t> </a:t>
            </a:r>
            <a:r>
              <a:rPr lang="en-US" sz="2000" b="1" err="1">
                <a:ea typeface="+mn-lt"/>
                <a:cs typeface="+mn-lt"/>
              </a:rPr>
              <a:t>zum</a:t>
            </a:r>
            <a:r>
              <a:rPr lang="en-US" sz="2000" b="1">
                <a:ea typeface="+mn-lt"/>
                <a:cs typeface="+mn-lt"/>
              </a:rPr>
              <a:t> (Mit)Denken und </a:t>
            </a:r>
            <a:r>
              <a:rPr lang="en-US" sz="2000" b="1" err="1">
                <a:ea typeface="+mn-lt"/>
                <a:cs typeface="+mn-lt"/>
              </a:rPr>
              <a:t>Argumentieren</a:t>
            </a:r>
            <a:r>
              <a:rPr lang="en-US" sz="2000" b="1">
                <a:ea typeface="+mn-lt"/>
                <a:cs typeface="+mn-lt"/>
              </a:rPr>
              <a:t> </a:t>
            </a:r>
            <a:r>
              <a:rPr lang="en-US" sz="2000" b="1" err="1">
                <a:ea typeface="+mn-lt"/>
                <a:cs typeface="+mn-lt"/>
              </a:rPr>
              <a:t>anzuregen</a:t>
            </a:r>
            <a:endParaRPr lang="en-US" sz="2000" b="1">
              <a:ea typeface="+mn-lt"/>
              <a:cs typeface="+mn-lt"/>
            </a:endParaRPr>
          </a:p>
        </p:txBody>
      </p:sp>
    </p:spTree>
    <p:extLst>
      <p:ext uri="{BB962C8B-B14F-4D97-AF65-F5344CB8AC3E}">
        <p14:creationId xmlns:p14="http://schemas.microsoft.com/office/powerpoint/2010/main" val="798482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Grafik 54" descr="Ambition mit einfarbiger Füllung">
            <a:extLst>
              <a:ext uri="{FF2B5EF4-FFF2-40B4-BE49-F238E27FC236}">
                <a16:creationId xmlns:a16="http://schemas.microsoft.com/office/drawing/2014/main" id="{92BC67B9-DC14-9E84-FCC0-C3D8A84BFC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4909" y="237281"/>
            <a:ext cx="914400" cy="914400"/>
          </a:xfrm>
          <a:prstGeom prst="rect">
            <a:avLst/>
          </a:prstGeom>
        </p:spPr>
      </p:pic>
      <p:grpSp>
        <p:nvGrpSpPr>
          <p:cNvPr id="56" name="Gruppieren 55">
            <a:extLst>
              <a:ext uri="{FF2B5EF4-FFF2-40B4-BE49-F238E27FC236}">
                <a16:creationId xmlns:a16="http://schemas.microsoft.com/office/drawing/2014/main" id="{CD25FEED-B0D6-DAAC-D6BC-87CB8A11F7C5}"/>
              </a:ext>
            </a:extLst>
          </p:cNvPr>
          <p:cNvGrpSpPr/>
          <p:nvPr/>
        </p:nvGrpSpPr>
        <p:grpSpPr>
          <a:xfrm>
            <a:off x="1559309" y="1234608"/>
            <a:ext cx="8797087" cy="4821856"/>
            <a:chOff x="1559309" y="1647824"/>
            <a:chExt cx="8880830" cy="4442511"/>
          </a:xfrm>
        </p:grpSpPr>
        <p:grpSp>
          <p:nvGrpSpPr>
            <p:cNvPr id="26" name="Gruppieren 25">
              <a:extLst>
                <a:ext uri="{FF2B5EF4-FFF2-40B4-BE49-F238E27FC236}">
                  <a16:creationId xmlns:a16="http://schemas.microsoft.com/office/drawing/2014/main" id="{A4B7899A-49CC-3E21-E5C5-7138E6B0F7AC}"/>
                </a:ext>
              </a:extLst>
            </p:cNvPr>
            <p:cNvGrpSpPr/>
            <p:nvPr/>
          </p:nvGrpSpPr>
          <p:grpSpPr>
            <a:xfrm>
              <a:off x="1559309" y="1647824"/>
              <a:ext cx="8880830" cy="4442511"/>
              <a:chOff x="69647" y="692696"/>
              <a:chExt cx="8822833" cy="5184576"/>
            </a:xfrm>
          </p:grpSpPr>
          <p:grpSp>
            <p:nvGrpSpPr>
              <p:cNvPr id="27" name="Gruppieren 26">
                <a:extLst>
                  <a:ext uri="{FF2B5EF4-FFF2-40B4-BE49-F238E27FC236}">
                    <a16:creationId xmlns:a16="http://schemas.microsoft.com/office/drawing/2014/main" id="{12F56625-4B0C-9296-5034-27AD568685D5}"/>
                  </a:ext>
                </a:extLst>
              </p:cNvPr>
              <p:cNvGrpSpPr/>
              <p:nvPr/>
            </p:nvGrpSpPr>
            <p:grpSpPr>
              <a:xfrm>
                <a:off x="69647" y="692696"/>
                <a:ext cx="8822833" cy="5184576"/>
                <a:chOff x="69647" y="692696"/>
                <a:chExt cx="8822833" cy="5184576"/>
              </a:xfrm>
            </p:grpSpPr>
            <p:sp>
              <p:nvSpPr>
                <p:cNvPr id="32" name="Rechteck 31">
                  <a:extLst>
                    <a:ext uri="{FF2B5EF4-FFF2-40B4-BE49-F238E27FC236}">
                      <a16:creationId xmlns:a16="http://schemas.microsoft.com/office/drawing/2014/main" id="{F1E8E0DC-B8C5-599C-B7A5-02CE0658AB06}"/>
                    </a:ext>
                  </a:extLst>
                </p:cNvPr>
                <p:cNvSpPr/>
                <p:nvPr/>
              </p:nvSpPr>
              <p:spPr>
                <a:xfrm>
                  <a:off x="755576" y="692696"/>
                  <a:ext cx="8136904" cy="518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winkliges Dreieck 32">
                  <a:extLst>
                    <a:ext uri="{FF2B5EF4-FFF2-40B4-BE49-F238E27FC236}">
                      <a16:creationId xmlns:a16="http://schemas.microsoft.com/office/drawing/2014/main" id="{3B12F609-B54A-5C98-851C-95EF5DB41D18}"/>
                    </a:ext>
                  </a:extLst>
                </p:cNvPr>
                <p:cNvSpPr/>
                <p:nvPr/>
              </p:nvSpPr>
              <p:spPr>
                <a:xfrm rot="16200000">
                  <a:off x="482492" y="4709182"/>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winkliges Dreieck 33">
                  <a:extLst>
                    <a:ext uri="{FF2B5EF4-FFF2-40B4-BE49-F238E27FC236}">
                      <a16:creationId xmlns:a16="http://schemas.microsoft.com/office/drawing/2014/main" id="{9958538F-7A2F-8E6F-8A65-AE0140ECC79C}"/>
                    </a:ext>
                  </a:extLst>
                </p:cNvPr>
                <p:cNvSpPr/>
                <p:nvPr/>
              </p:nvSpPr>
              <p:spPr>
                <a:xfrm rot="5400000">
                  <a:off x="7912540" y="1598286"/>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a:extLst>
                    <a:ext uri="{FF2B5EF4-FFF2-40B4-BE49-F238E27FC236}">
                      <a16:creationId xmlns:a16="http://schemas.microsoft.com/office/drawing/2014/main" id="{D1492474-C5E1-57FA-C9A9-39B5797707F6}"/>
                    </a:ext>
                  </a:extLst>
                </p:cNvPr>
                <p:cNvSpPr/>
                <p:nvPr/>
              </p:nvSpPr>
              <p:spPr>
                <a:xfrm>
                  <a:off x="1162765" y="1033863"/>
                  <a:ext cx="7313288" cy="441650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a:extLst>
                    <a:ext uri="{FF2B5EF4-FFF2-40B4-BE49-F238E27FC236}">
                      <a16:creationId xmlns:a16="http://schemas.microsoft.com/office/drawing/2014/main" id="{665FC695-DE9C-A206-998D-6AD907667CDD}"/>
                    </a:ext>
                  </a:extLst>
                </p:cNvPr>
                <p:cNvSpPr/>
                <p:nvPr/>
              </p:nvSpPr>
              <p:spPr>
                <a:xfrm>
                  <a:off x="1253889" y="1268760"/>
                  <a:ext cx="6756590" cy="972000"/>
                </a:xfrm>
                <a:prstGeom prst="rect">
                  <a:avLst/>
                </a:prstGeom>
                <a:solidFill>
                  <a:srgbClr val="C2E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514C9A11-EA4A-DE0F-205A-485BDFC4DE9E}"/>
                    </a:ext>
                  </a:extLst>
                </p:cNvPr>
                <p:cNvSpPr/>
                <p:nvPr/>
              </p:nvSpPr>
              <p:spPr>
                <a:xfrm>
                  <a:off x="1253889" y="2250904"/>
                  <a:ext cx="6756590" cy="972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a:extLst>
                    <a:ext uri="{FF2B5EF4-FFF2-40B4-BE49-F238E27FC236}">
                      <a16:creationId xmlns:a16="http://schemas.microsoft.com/office/drawing/2014/main" id="{644D6C5D-A6C9-F589-66DA-335D10CE01EF}"/>
                    </a:ext>
                  </a:extLst>
                </p:cNvPr>
                <p:cNvSpPr/>
                <p:nvPr/>
              </p:nvSpPr>
              <p:spPr>
                <a:xfrm>
                  <a:off x="1253889" y="3212760"/>
                  <a:ext cx="6756590" cy="972000"/>
                </a:xfrm>
                <a:prstGeom prst="rect">
                  <a:avLst/>
                </a:prstGeom>
                <a:solidFill>
                  <a:srgbClr val="FFC31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1C1288CB-1E7D-D44B-C50D-9EFBDD34CCF3}"/>
                    </a:ext>
                  </a:extLst>
                </p:cNvPr>
                <p:cNvSpPr/>
                <p:nvPr/>
              </p:nvSpPr>
              <p:spPr>
                <a:xfrm>
                  <a:off x="1253889" y="4143723"/>
                  <a:ext cx="6756590" cy="972000"/>
                </a:xfrm>
                <a:prstGeom prst="rect">
                  <a:avLst/>
                </a:prstGeom>
                <a:solidFill>
                  <a:srgbClr val="D2828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0" name="Grafik 39">
                  <a:extLst>
                    <a:ext uri="{FF2B5EF4-FFF2-40B4-BE49-F238E27FC236}">
                      <a16:creationId xmlns:a16="http://schemas.microsoft.com/office/drawing/2014/main" id="{4220F142-8B30-9ED7-A4BD-39E3592274D5}"/>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rot="16200000">
                  <a:off x="-92117" y="2630831"/>
                  <a:ext cx="1631834" cy="1308306"/>
                </a:xfrm>
                <a:prstGeom prst="rect">
                  <a:avLst/>
                </a:prstGeom>
              </p:spPr>
            </p:pic>
            <p:sp>
              <p:nvSpPr>
                <p:cNvPr id="41" name="Rechtwinkliges Dreieck 40">
                  <a:extLst>
                    <a:ext uri="{FF2B5EF4-FFF2-40B4-BE49-F238E27FC236}">
                      <a16:creationId xmlns:a16="http://schemas.microsoft.com/office/drawing/2014/main" id="{127A7A64-928F-E3C6-C53D-CF973036128B}"/>
                    </a:ext>
                  </a:extLst>
                </p:cNvPr>
                <p:cNvSpPr/>
                <p:nvPr/>
              </p:nvSpPr>
              <p:spPr>
                <a:xfrm rot="10800000">
                  <a:off x="5148064" y="54880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winkliges Dreieck 41">
                  <a:extLst>
                    <a:ext uri="{FF2B5EF4-FFF2-40B4-BE49-F238E27FC236}">
                      <a16:creationId xmlns:a16="http://schemas.microsoft.com/office/drawing/2014/main" id="{84077A15-F66B-2C92-4811-420A1A0A6652}"/>
                    </a:ext>
                  </a:extLst>
                </p:cNvPr>
                <p:cNvSpPr/>
                <p:nvPr/>
              </p:nvSpPr>
              <p:spPr>
                <a:xfrm>
                  <a:off x="1377953" y="8155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winkliges Dreieck 42">
                  <a:extLst>
                    <a:ext uri="{FF2B5EF4-FFF2-40B4-BE49-F238E27FC236}">
                      <a16:creationId xmlns:a16="http://schemas.microsoft.com/office/drawing/2014/main" id="{4F330FAF-19CB-B716-A7B4-C29058356EEB}"/>
                    </a:ext>
                  </a:extLst>
                </p:cNvPr>
                <p:cNvSpPr/>
                <p:nvPr/>
              </p:nvSpPr>
              <p:spPr>
                <a:xfrm rot="10800000">
                  <a:off x="3563885" y="2254274"/>
                  <a:ext cx="4446591" cy="115861"/>
                </a:xfrm>
                <a:prstGeom prst="rtTriangle">
                  <a:avLst/>
                </a:prstGeom>
                <a:solidFill>
                  <a:srgbClr val="2A728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winkliges Dreieck 43">
                  <a:extLst>
                    <a:ext uri="{FF2B5EF4-FFF2-40B4-BE49-F238E27FC236}">
                      <a16:creationId xmlns:a16="http://schemas.microsoft.com/office/drawing/2014/main" id="{834B2950-DCAF-D1C4-365F-642F89D1BF7F}"/>
                    </a:ext>
                  </a:extLst>
                </p:cNvPr>
                <p:cNvSpPr/>
                <p:nvPr/>
              </p:nvSpPr>
              <p:spPr>
                <a:xfrm rot="10800000">
                  <a:off x="3563887" y="3211337"/>
                  <a:ext cx="4446591" cy="115861"/>
                </a:xfrm>
                <a:prstGeom prst="rtTriangl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winkliges Dreieck 44">
                  <a:extLst>
                    <a:ext uri="{FF2B5EF4-FFF2-40B4-BE49-F238E27FC236}">
                      <a16:creationId xmlns:a16="http://schemas.microsoft.com/office/drawing/2014/main" id="{14D13CF9-F535-F654-8667-0AD8715C2EF3}"/>
                    </a:ext>
                  </a:extLst>
                </p:cNvPr>
                <p:cNvSpPr/>
                <p:nvPr/>
              </p:nvSpPr>
              <p:spPr>
                <a:xfrm rot="10800000">
                  <a:off x="3563886" y="4143723"/>
                  <a:ext cx="4446591" cy="115861"/>
                </a:xfrm>
                <a:prstGeom prst="rtTriangl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Ellipse 45">
                  <a:extLst>
                    <a:ext uri="{FF2B5EF4-FFF2-40B4-BE49-F238E27FC236}">
                      <a16:creationId xmlns:a16="http://schemas.microsoft.com/office/drawing/2014/main" id="{D70DA592-45F8-563A-38C2-9AD72649F759}"/>
                    </a:ext>
                  </a:extLst>
                </p:cNvPr>
                <p:cNvSpPr/>
                <p:nvPr/>
              </p:nvSpPr>
              <p:spPr>
                <a:xfrm>
                  <a:off x="7713361" y="1422117"/>
                  <a:ext cx="612000" cy="612000"/>
                </a:xfrm>
                <a:prstGeom prst="ellipse">
                  <a:avLst/>
                </a:prstGeom>
                <a:solidFill>
                  <a:srgbClr val="9CD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Ellipse 46">
                  <a:extLst>
                    <a:ext uri="{FF2B5EF4-FFF2-40B4-BE49-F238E27FC236}">
                      <a16:creationId xmlns:a16="http://schemas.microsoft.com/office/drawing/2014/main" id="{68113F16-0B40-A877-8A1E-4D487DFD68C8}"/>
                    </a:ext>
                  </a:extLst>
                </p:cNvPr>
                <p:cNvSpPr/>
                <p:nvPr/>
              </p:nvSpPr>
              <p:spPr>
                <a:xfrm>
                  <a:off x="7704477" y="2466417"/>
                  <a:ext cx="612000" cy="612000"/>
                </a:xfrm>
                <a:prstGeom prst="ellipse">
                  <a:avLst/>
                </a:prstGeom>
                <a:solidFill>
                  <a:srgbClr val="2B7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Ellipse 47">
                  <a:extLst>
                    <a:ext uri="{FF2B5EF4-FFF2-40B4-BE49-F238E27FC236}">
                      <a16:creationId xmlns:a16="http://schemas.microsoft.com/office/drawing/2014/main" id="{4ACE8EC2-CE7E-B9BF-AEE1-DA640FA3E3C8}"/>
                    </a:ext>
                  </a:extLst>
                </p:cNvPr>
                <p:cNvSpPr/>
                <p:nvPr/>
              </p:nvSpPr>
              <p:spPr>
                <a:xfrm>
                  <a:off x="7704477" y="3391085"/>
                  <a:ext cx="612000" cy="612000"/>
                </a:xfrm>
                <a:prstGeom prst="ellipse">
                  <a:avLst/>
                </a:prstGeom>
                <a:solidFill>
                  <a:srgbClr val="E2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Ellipse 48">
                  <a:extLst>
                    <a:ext uri="{FF2B5EF4-FFF2-40B4-BE49-F238E27FC236}">
                      <a16:creationId xmlns:a16="http://schemas.microsoft.com/office/drawing/2014/main" id="{1CC9A758-488D-D533-8FF5-539BCA8955A3}"/>
                    </a:ext>
                  </a:extLst>
                </p:cNvPr>
                <p:cNvSpPr/>
                <p:nvPr/>
              </p:nvSpPr>
              <p:spPr>
                <a:xfrm>
                  <a:off x="7656634" y="4324381"/>
                  <a:ext cx="612000" cy="612000"/>
                </a:xfrm>
                <a:prstGeom prst="ellipse">
                  <a:avLst/>
                </a:prstGeom>
                <a:solidFill>
                  <a:srgbClr val="C96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8" name="Textfeld 27">
                <a:extLst>
                  <a:ext uri="{FF2B5EF4-FFF2-40B4-BE49-F238E27FC236}">
                    <a16:creationId xmlns:a16="http://schemas.microsoft.com/office/drawing/2014/main" id="{B074D55C-6568-D82D-BD44-6503E4207365}"/>
                  </a:ext>
                </a:extLst>
              </p:cNvPr>
              <p:cNvSpPr txBox="1"/>
              <p:nvPr/>
            </p:nvSpPr>
            <p:spPr>
              <a:xfrm>
                <a:off x="7746984" y="1395909"/>
                <a:ext cx="605245" cy="680259"/>
              </a:xfrm>
              <a:prstGeom prst="rect">
                <a:avLst/>
              </a:prstGeom>
              <a:noFill/>
            </p:spPr>
            <p:txBody>
              <a:bodyPr wrap="square" rtlCol="0">
                <a:spAutoFit/>
              </a:bodyPr>
              <a:lstStyle/>
              <a:p>
                <a:r>
                  <a:rPr lang="de-DE" sz="3200">
                    <a:solidFill>
                      <a:schemeClr val="bg1"/>
                    </a:solidFill>
                  </a:rPr>
                  <a:t>01</a:t>
                </a:r>
              </a:p>
            </p:txBody>
          </p:sp>
          <p:sp>
            <p:nvSpPr>
              <p:cNvPr id="29" name="Textfeld 28">
                <a:extLst>
                  <a:ext uri="{FF2B5EF4-FFF2-40B4-BE49-F238E27FC236}">
                    <a16:creationId xmlns:a16="http://schemas.microsoft.com/office/drawing/2014/main" id="{126532FB-81E3-1A27-046B-8A2C1DBA1FC2}"/>
                  </a:ext>
                </a:extLst>
              </p:cNvPr>
              <p:cNvSpPr txBox="1"/>
              <p:nvPr/>
            </p:nvSpPr>
            <p:spPr>
              <a:xfrm>
                <a:off x="7720325" y="2442093"/>
                <a:ext cx="612000" cy="584775"/>
              </a:xfrm>
              <a:prstGeom prst="rect">
                <a:avLst/>
              </a:prstGeom>
              <a:noFill/>
            </p:spPr>
            <p:txBody>
              <a:bodyPr wrap="square" rtlCol="0">
                <a:spAutoFit/>
              </a:bodyPr>
              <a:lstStyle/>
              <a:p>
                <a:r>
                  <a:rPr lang="de-DE" sz="3200">
                    <a:solidFill>
                      <a:schemeClr val="bg1"/>
                    </a:solidFill>
                  </a:rPr>
                  <a:t>02</a:t>
                </a:r>
              </a:p>
            </p:txBody>
          </p:sp>
          <p:sp>
            <p:nvSpPr>
              <p:cNvPr id="30" name="Textfeld 29">
                <a:extLst>
                  <a:ext uri="{FF2B5EF4-FFF2-40B4-BE49-F238E27FC236}">
                    <a16:creationId xmlns:a16="http://schemas.microsoft.com/office/drawing/2014/main" id="{1C68C40F-49E3-1FA4-17AC-A3C73DF19245}"/>
                  </a:ext>
                </a:extLst>
              </p:cNvPr>
              <p:cNvSpPr txBox="1"/>
              <p:nvPr/>
            </p:nvSpPr>
            <p:spPr>
              <a:xfrm>
                <a:off x="7738241" y="3345677"/>
                <a:ext cx="612000" cy="584775"/>
              </a:xfrm>
              <a:prstGeom prst="rect">
                <a:avLst/>
              </a:prstGeom>
              <a:noFill/>
            </p:spPr>
            <p:txBody>
              <a:bodyPr wrap="square" rtlCol="0">
                <a:spAutoFit/>
              </a:bodyPr>
              <a:lstStyle/>
              <a:p>
                <a:r>
                  <a:rPr lang="de-DE" sz="3200">
                    <a:solidFill>
                      <a:schemeClr val="bg1"/>
                    </a:solidFill>
                  </a:rPr>
                  <a:t>03</a:t>
                </a:r>
              </a:p>
            </p:txBody>
          </p:sp>
          <p:sp>
            <p:nvSpPr>
              <p:cNvPr id="31" name="Textfeld 30">
                <a:extLst>
                  <a:ext uri="{FF2B5EF4-FFF2-40B4-BE49-F238E27FC236}">
                    <a16:creationId xmlns:a16="http://schemas.microsoft.com/office/drawing/2014/main" id="{9CC56688-D895-C8F8-4A1D-42D92A5AE9FE}"/>
                  </a:ext>
                </a:extLst>
              </p:cNvPr>
              <p:cNvSpPr txBox="1"/>
              <p:nvPr/>
            </p:nvSpPr>
            <p:spPr>
              <a:xfrm>
                <a:off x="7678998" y="4285293"/>
                <a:ext cx="612000" cy="584775"/>
              </a:xfrm>
              <a:prstGeom prst="rect">
                <a:avLst/>
              </a:prstGeom>
              <a:noFill/>
            </p:spPr>
            <p:txBody>
              <a:bodyPr wrap="square" rtlCol="0">
                <a:spAutoFit/>
              </a:bodyPr>
              <a:lstStyle/>
              <a:p>
                <a:r>
                  <a:rPr lang="de-DE" sz="3200">
                    <a:solidFill>
                      <a:schemeClr val="bg1"/>
                    </a:solidFill>
                  </a:rPr>
                  <a:t>04</a:t>
                </a:r>
              </a:p>
            </p:txBody>
          </p:sp>
        </p:grpSp>
        <p:sp>
          <p:nvSpPr>
            <p:cNvPr id="50" name="Textfeld 49">
              <a:extLst>
                <a:ext uri="{FF2B5EF4-FFF2-40B4-BE49-F238E27FC236}">
                  <a16:creationId xmlns:a16="http://schemas.microsoft.com/office/drawing/2014/main" id="{9972597B-5F92-8477-4E1E-1AD994ED4AD1}"/>
                </a:ext>
              </a:extLst>
            </p:cNvPr>
            <p:cNvSpPr txBox="1"/>
            <p:nvPr/>
          </p:nvSpPr>
          <p:spPr>
            <a:xfrm>
              <a:off x="3051669" y="2232781"/>
              <a:ext cx="5636370" cy="765621"/>
            </a:xfrm>
            <a:prstGeom prst="rect">
              <a:avLst/>
            </a:prstGeom>
            <a:noFill/>
          </p:spPr>
          <p:txBody>
            <a:bodyPr wrap="square" rtlCol="0">
              <a:spAutoFit/>
            </a:bodyPr>
            <a:lstStyle/>
            <a:p>
              <a:r>
                <a:rPr lang="de-DE" sz="2400"/>
                <a:t>Strategien wirksamer Gesprächsführung kennenlernen</a:t>
              </a:r>
            </a:p>
          </p:txBody>
        </p:sp>
        <p:sp>
          <p:nvSpPr>
            <p:cNvPr id="51" name="Textfeld 50">
              <a:extLst>
                <a:ext uri="{FF2B5EF4-FFF2-40B4-BE49-F238E27FC236}">
                  <a16:creationId xmlns:a16="http://schemas.microsoft.com/office/drawing/2014/main" id="{B7527FAA-7292-AE26-0C95-200D355FE8BF}"/>
                </a:ext>
              </a:extLst>
            </p:cNvPr>
            <p:cNvSpPr txBox="1"/>
            <p:nvPr/>
          </p:nvSpPr>
          <p:spPr>
            <a:xfrm>
              <a:off x="3051669" y="3045222"/>
              <a:ext cx="5804139" cy="765621"/>
            </a:xfrm>
            <a:prstGeom prst="rect">
              <a:avLst/>
            </a:prstGeom>
            <a:noFill/>
          </p:spPr>
          <p:txBody>
            <a:bodyPr wrap="square" rtlCol="0">
              <a:spAutoFit/>
            </a:bodyPr>
            <a:lstStyle/>
            <a:p>
              <a:r>
                <a:rPr lang="de-DE" sz="2400"/>
                <a:t>Gesprächsstrategien beobachten und Feedback dazu geben</a:t>
              </a:r>
            </a:p>
          </p:txBody>
        </p:sp>
        <p:sp>
          <p:nvSpPr>
            <p:cNvPr id="52" name="Textfeld 51">
              <a:extLst>
                <a:ext uri="{FF2B5EF4-FFF2-40B4-BE49-F238E27FC236}">
                  <a16:creationId xmlns:a16="http://schemas.microsoft.com/office/drawing/2014/main" id="{F042FCEA-F2B0-BD92-0249-1DC8EDB8DC54}"/>
                </a:ext>
              </a:extLst>
            </p:cNvPr>
            <p:cNvSpPr txBox="1"/>
            <p:nvPr/>
          </p:nvSpPr>
          <p:spPr>
            <a:xfrm>
              <a:off x="3051669" y="4012241"/>
              <a:ext cx="6244141" cy="425345"/>
            </a:xfrm>
            <a:prstGeom prst="rect">
              <a:avLst/>
            </a:prstGeom>
            <a:noFill/>
          </p:spPr>
          <p:txBody>
            <a:bodyPr wrap="square" rtlCol="0">
              <a:spAutoFit/>
            </a:bodyPr>
            <a:lstStyle/>
            <a:p>
              <a:r>
                <a:rPr lang="de-DE" sz="2400"/>
                <a:t>Gesprächsstrategien selbst anwenden</a:t>
              </a:r>
            </a:p>
          </p:txBody>
        </p:sp>
        <p:sp>
          <p:nvSpPr>
            <p:cNvPr id="53" name="Textfeld 52">
              <a:extLst>
                <a:ext uri="{FF2B5EF4-FFF2-40B4-BE49-F238E27FC236}">
                  <a16:creationId xmlns:a16="http://schemas.microsoft.com/office/drawing/2014/main" id="{0ACEFFF3-5AE0-121B-7FDB-6ECCAF8A963C}"/>
                </a:ext>
              </a:extLst>
            </p:cNvPr>
            <p:cNvSpPr txBox="1"/>
            <p:nvPr/>
          </p:nvSpPr>
          <p:spPr>
            <a:xfrm>
              <a:off x="3055206" y="4835529"/>
              <a:ext cx="6240609" cy="425345"/>
            </a:xfrm>
            <a:prstGeom prst="rect">
              <a:avLst/>
            </a:prstGeom>
            <a:noFill/>
          </p:spPr>
          <p:txBody>
            <a:bodyPr wrap="square" rtlCol="0">
              <a:spAutoFit/>
            </a:bodyPr>
            <a:lstStyle/>
            <a:p>
              <a:r>
                <a:rPr lang="de-DE" sz="2400"/>
                <a:t>Abschluss </a:t>
              </a:r>
            </a:p>
          </p:txBody>
        </p:sp>
      </p:grpSp>
      <p:sp>
        <p:nvSpPr>
          <p:cNvPr id="3" name="Titel 1">
            <a:extLst>
              <a:ext uri="{FF2B5EF4-FFF2-40B4-BE49-F238E27FC236}">
                <a16:creationId xmlns:a16="http://schemas.microsoft.com/office/drawing/2014/main" id="{88C3F506-6A9E-58AE-042C-FF682BFCACD5}"/>
              </a:ext>
            </a:extLst>
          </p:cNvPr>
          <p:cNvSpPr txBox="1">
            <a:spLocks/>
          </p:cNvSpPr>
          <p:nvPr/>
        </p:nvSpPr>
        <p:spPr>
          <a:xfrm>
            <a:off x="1988712" y="43569"/>
            <a:ext cx="8292028" cy="1325563"/>
          </a:xfrm>
          <a:prstGeom prst="rect">
            <a:avLst/>
          </a:prstGeom>
        </p:spPr>
        <p:txBody>
          <a:bodyPr anchor="ct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de-DE"/>
              <a:t>Ablauf der heutigen Sitzung</a:t>
            </a:r>
          </a:p>
        </p:txBody>
      </p:sp>
      <p:sp>
        <p:nvSpPr>
          <p:cNvPr id="4" name="Textfeld 4">
            <a:extLst>
              <a:ext uri="{FF2B5EF4-FFF2-40B4-BE49-F238E27FC236}">
                <a16:creationId xmlns:a16="http://schemas.microsoft.com/office/drawing/2014/main" id="{A1D6E6FA-74D9-AB73-73C3-2EBD7AA2FB33}"/>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5881963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3704B-8B6A-D4F0-BD82-1E6354C844A7}"/>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34F34968-8B05-A387-3190-B5C52751E905}"/>
              </a:ext>
            </a:extLst>
          </p:cNvPr>
          <p:cNvSpPr/>
          <p:nvPr/>
        </p:nvSpPr>
        <p:spPr>
          <a:xfrm>
            <a:off x="1573161" y="2033829"/>
            <a:ext cx="9301316" cy="36674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A182F175-CC9A-E32C-9456-151B5429E558}"/>
              </a:ext>
            </a:extLst>
          </p:cNvPr>
          <p:cNvSpPr>
            <a:spLocks noGrp="1"/>
          </p:cNvSpPr>
          <p:nvPr>
            <p:ph type="title"/>
          </p:nvPr>
        </p:nvSpPr>
        <p:spPr/>
        <p:txBody>
          <a:bodyPr/>
          <a:lstStyle/>
          <a:p>
            <a:r>
              <a:rPr lang="de-DE" dirty="0"/>
              <a:t>Ziele von Tag 4</a:t>
            </a:r>
          </a:p>
        </p:txBody>
      </p:sp>
      <p:pic>
        <p:nvPicPr>
          <p:cNvPr id="4" name="Grafik 3" descr="Volltreffer mit einfarbiger Füllung">
            <a:extLst>
              <a:ext uri="{FF2B5EF4-FFF2-40B4-BE49-F238E27FC236}">
                <a16:creationId xmlns:a16="http://schemas.microsoft.com/office/drawing/2014/main" id="{D191EFC1-44B4-356B-2BFA-4AFF952634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0563" y="323542"/>
            <a:ext cx="976340" cy="976340"/>
          </a:xfrm>
          <a:prstGeom prst="rect">
            <a:avLst/>
          </a:prstGeom>
        </p:spPr>
      </p:pic>
      <p:sp>
        <p:nvSpPr>
          <p:cNvPr id="9" name="Inhaltsplatzhalter 8">
            <a:extLst>
              <a:ext uri="{FF2B5EF4-FFF2-40B4-BE49-F238E27FC236}">
                <a16:creationId xmlns:a16="http://schemas.microsoft.com/office/drawing/2014/main" id="{152AC891-74A1-028C-9B0D-D84AE93DA926}"/>
              </a:ext>
            </a:extLst>
          </p:cNvPr>
          <p:cNvSpPr>
            <a:spLocks noGrp="1"/>
          </p:cNvSpPr>
          <p:nvPr>
            <p:ph idx="1"/>
          </p:nvPr>
        </p:nvSpPr>
        <p:spPr>
          <a:xfrm>
            <a:off x="1852463" y="2354826"/>
            <a:ext cx="8392750" cy="2890684"/>
          </a:xfrm>
        </p:spPr>
        <p:txBody>
          <a:bodyPr>
            <a:noAutofit/>
          </a:bodyPr>
          <a:lstStyle/>
          <a:p>
            <a:r>
              <a:rPr lang="de-DE">
                <a:solidFill>
                  <a:schemeClr val="bg1"/>
                </a:solidFill>
                <a:latin typeface="+mn-lt"/>
              </a:rPr>
              <a:t>Sie üben das Beobachten von Gesprächsstrategien in Unterrichtsgesprächen mit einem Instrument und darauf basierendes Feedback zu geben. </a:t>
            </a:r>
            <a:br>
              <a:rPr lang="de-DE">
                <a:solidFill>
                  <a:schemeClr val="bg1"/>
                </a:solidFill>
                <a:latin typeface="+mn-lt"/>
              </a:rPr>
            </a:br>
            <a:endParaRPr lang="de-DE" sz="1800">
              <a:solidFill>
                <a:schemeClr val="bg1"/>
              </a:solidFill>
              <a:latin typeface="+mn-lt"/>
            </a:endParaRPr>
          </a:p>
          <a:p>
            <a:r>
              <a:rPr lang="de-DE">
                <a:solidFill>
                  <a:schemeClr val="bg1"/>
                </a:solidFill>
                <a:latin typeface="+mn-lt"/>
              </a:rPr>
              <a:t>Sie üben die Anwendung von Gesprächsstrategien im Virtuellen Klassenzimmer und deren Reflexion mit einem Fokus auf das Argumentieren der SuS. </a:t>
            </a:r>
          </a:p>
        </p:txBody>
      </p:sp>
      <p:pic>
        <p:nvPicPr>
          <p:cNvPr id="6" name="Grafik 5" descr="Eine Glühlampe">
            <a:extLst>
              <a:ext uri="{FF2B5EF4-FFF2-40B4-BE49-F238E27FC236}">
                <a16:creationId xmlns:a16="http://schemas.microsoft.com/office/drawing/2014/main" id="{62C113E0-5768-DE7B-BB6C-37F39B5420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24813" y="3291091"/>
            <a:ext cx="2867187" cy="2867187"/>
          </a:xfrm>
          <a:prstGeom prst="rect">
            <a:avLst/>
          </a:prstGeom>
        </p:spPr>
      </p:pic>
      <p:sp>
        <p:nvSpPr>
          <p:cNvPr id="3" name="Textfeld 4">
            <a:extLst>
              <a:ext uri="{FF2B5EF4-FFF2-40B4-BE49-F238E27FC236}">
                <a16:creationId xmlns:a16="http://schemas.microsoft.com/office/drawing/2014/main" id="{5313B3F2-E562-2E10-A5F9-5D1281979097}"/>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0654093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uppieren 14">
            <a:extLst>
              <a:ext uri="{FF2B5EF4-FFF2-40B4-BE49-F238E27FC236}">
                <a16:creationId xmlns:a16="http://schemas.microsoft.com/office/drawing/2014/main" id="{3C41E5C0-2B44-C184-292C-D6CB81110BA4}"/>
              </a:ext>
            </a:extLst>
          </p:cNvPr>
          <p:cNvGrpSpPr/>
          <p:nvPr/>
        </p:nvGrpSpPr>
        <p:grpSpPr>
          <a:xfrm>
            <a:off x="1504950" y="836712"/>
            <a:ext cx="8892480" cy="5184576"/>
            <a:chOff x="0" y="692696"/>
            <a:chExt cx="8892480" cy="5184576"/>
          </a:xfrm>
        </p:grpSpPr>
        <p:grpSp>
          <p:nvGrpSpPr>
            <p:cNvPr id="2" name="Gruppieren 1">
              <a:extLst>
                <a:ext uri="{FF2B5EF4-FFF2-40B4-BE49-F238E27FC236}">
                  <a16:creationId xmlns:a16="http://schemas.microsoft.com/office/drawing/2014/main" id="{A320A4A3-4197-CC3B-4F55-B054A276131C}"/>
                </a:ext>
              </a:extLst>
            </p:cNvPr>
            <p:cNvGrpSpPr/>
            <p:nvPr/>
          </p:nvGrpSpPr>
          <p:grpSpPr>
            <a:xfrm>
              <a:off x="0" y="692696"/>
              <a:ext cx="8892480" cy="5184576"/>
              <a:chOff x="69647" y="692696"/>
              <a:chExt cx="8822833" cy="5184576"/>
            </a:xfrm>
          </p:grpSpPr>
          <p:sp>
            <p:nvSpPr>
              <p:cNvPr id="3" name="Rechteck 2">
                <a:extLst>
                  <a:ext uri="{FF2B5EF4-FFF2-40B4-BE49-F238E27FC236}">
                    <a16:creationId xmlns:a16="http://schemas.microsoft.com/office/drawing/2014/main" id="{7FD47AE4-077E-897A-503B-0C1AA95FC8A1}"/>
                  </a:ext>
                </a:extLst>
              </p:cNvPr>
              <p:cNvSpPr/>
              <p:nvPr/>
            </p:nvSpPr>
            <p:spPr>
              <a:xfrm>
                <a:off x="755576" y="692696"/>
                <a:ext cx="8136904" cy="518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winkliges Dreieck 3">
                <a:extLst>
                  <a:ext uri="{FF2B5EF4-FFF2-40B4-BE49-F238E27FC236}">
                    <a16:creationId xmlns:a16="http://schemas.microsoft.com/office/drawing/2014/main" id="{99AF49D8-D0C0-E632-A82A-8312AA47585C}"/>
                  </a:ext>
                </a:extLst>
              </p:cNvPr>
              <p:cNvSpPr/>
              <p:nvPr/>
            </p:nvSpPr>
            <p:spPr>
              <a:xfrm rot="16200000">
                <a:off x="482492" y="4709182"/>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winkliges Dreieck 4">
                <a:extLst>
                  <a:ext uri="{FF2B5EF4-FFF2-40B4-BE49-F238E27FC236}">
                    <a16:creationId xmlns:a16="http://schemas.microsoft.com/office/drawing/2014/main" id="{1EC30366-10DB-0412-6AEF-37A9E90BD6BD}"/>
                  </a:ext>
                </a:extLst>
              </p:cNvPr>
              <p:cNvSpPr/>
              <p:nvPr/>
            </p:nvSpPr>
            <p:spPr>
              <a:xfrm rot="5400000">
                <a:off x="7912540" y="1598286"/>
                <a:ext cx="1158838" cy="12611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C0D624AE-E51A-F9BD-C5A1-8890EEE5F053}"/>
                  </a:ext>
                </a:extLst>
              </p:cNvPr>
              <p:cNvSpPr/>
              <p:nvPr/>
            </p:nvSpPr>
            <p:spPr>
              <a:xfrm>
                <a:off x="1115616" y="1028714"/>
                <a:ext cx="7313288" cy="441651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a:extLst>
                  <a:ext uri="{FF2B5EF4-FFF2-40B4-BE49-F238E27FC236}">
                    <a16:creationId xmlns:a16="http://schemas.microsoft.com/office/drawing/2014/main" id="{807F89E2-E24B-3CC6-1F24-F518DF31C995}"/>
                  </a:ext>
                </a:extLst>
              </p:cNvPr>
              <p:cNvSpPr/>
              <p:nvPr/>
            </p:nvSpPr>
            <p:spPr>
              <a:xfrm>
                <a:off x="1253889" y="1268760"/>
                <a:ext cx="6756590" cy="972000"/>
              </a:xfrm>
              <a:prstGeom prst="rect">
                <a:avLst/>
              </a:prstGeom>
              <a:solidFill>
                <a:srgbClr val="C2E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CBCC71AB-7E16-5E8B-F96C-F3B583E0259B}"/>
                  </a:ext>
                </a:extLst>
              </p:cNvPr>
              <p:cNvSpPr/>
              <p:nvPr/>
            </p:nvSpPr>
            <p:spPr>
              <a:xfrm>
                <a:off x="1253889" y="2240760"/>
                <a:ext cx="6756590" cy="298844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1D947AFA-C028-69AA-071C-5AF8750179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92117" y="2630831"/>
                <a:ext cx="1631834" cy="1308306"/>
              </a:xfrm>
              <a:prstGeom prst="rect">
                <a:avLst/>
              </a:prstGeom>
            </p:spPr>
          </p:pic>
          <p:sp>
            <p:nvSpPr>
              <p:cNvPr id="10" name="Rechtwinkliges Dreieck 9">
                <a:extLst>
                  <a:ext uri="{FF2B5EF4-FFF2-40B4-BE49-F238E27FC236}">
                    <a16:creationId xmlns:a16="http://schemas.microsoft.com/office/drawing/2014/main" id="{9FBA7C22-EDF1-25E7-5FEA-29028167121F}"/>
                  </a:ext>
                </a:extLst>
              </p:cNvPr>
              <p:cNvSpPr/>
              <p:nvPr/>
            </p:nvSpPr>
            <p:spPr>
              <a:xfrm rot="10800000">
                <a:off x="5148064" y="54880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winkliges Dreieck 10">
                <a:extLst>
                  <a:ext uri="{FF2B5EF4-FFF2-40B4-BE49-F238E27FC236}">
                    <a16:creationId xmlns:a16="http://schemas.microsoft.com/office/drawing/2014/main" id="{A7DAF0DC-A3D3-E4A4-FBE9-5E7CFFA4EFC1}"/>
                  </a:ext>
                </a:extLst>
              </p:cNvPr>
              <p:cNvSpPr/>
              <p:nvPr/>
            </p:nvSpPr>
            <p:spPr>
              <a:xfrm>
                <a:off x="1377953" y="815546"/>
                <a:ext cx="2664296" cy="21316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winkliges Dreieck 11">
                <a:extLst>
                  <a:ext uri="{FF2B5EF4-FFF2-40B4-BE49-F238E27FC236}">
                    <a16:creationId xmlns:a16="http://schemas.microsoft.com/office/drawing/2014/main" id="{C6D61E55-EF31-49D1-F14E-866126432546}"/>
                  </a:ext>
                </a:extLst>
              </p:cNvPr>
              <p:cNvSpPr/>
              <p:nvPr/>
            </p:nvSpPr>
            <p:spPr>
              <a:xfrm rot="10800000">
                <a:off x="3563885" y="2254274"/>
                <a:ext cx="4446591" cy="115861"/>
              </a:xfrm>
              <a:prstGeom prst="rtTriangle">
                <a:avLst/>
              </a:prstGeom>
              <a:solidFill>
                <a:srgbClr val="2A728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3" name="Textfeld 12">
              <a:extLst>
                <a:ext uri="{FF2B5EF4-FFF2-40B4-BE49-F238E27FC236}">
                  <a16:creationId xmlns:a16="http://schemas.microsoft.com/office/drawing/2014/main" id="{6DF41C28-B740-602A-CC60-7C7A8BDC50FC}"/>
                </a:ext>
              </a:extLst>
            </p:cNvPr>
            <p:cNvSpPr txBox="1"/>
            <p:nvPr/>
          </p:nvSpPr>
          <p:spPr>
            <a:xfrm>
              <a:off x="1593054" y="1532008"/>
              <a:ext cx="4923162" cy="461665"/>
            </a:xfrm>
            <a:prstGeom prst="rect">
              <a:avLst/>
            </a:prstGeom>
            <a:noFill/>
          </p:spPr>
          <p:txBody>
            <a:bodyPr wrap="square" lIns="91440" tIns="45720" rIns="91440" bIns="45720" rtlCol="0" anchor="t">
              <a:spAutoFit/>
            </a:bodyPr>
            <a:lstStyle/>
            <a:p>
              <a:r>
                <a:rPr lang="de-DE" sz="2400" b="1" dirty="0"/>
                <a:t>Vorbereitung auf Tag 4</a:t>
              </a:r>
            </a:p>
          </p:txBody>
        </p:sp>
        <p:sp>
          <p:nvSpPr>
            <p:cNvPr id="14" name="Textfeld 13">
              <a:extLst>
                <a:ext uri="{FF2B5EF4-FFF2-40B4-BE49-F238E27FC236}">
                  <a16:creationId xmlns:a16="http://schemas.microsoft.com/office/drawing/2014/main" id="{EE6D7800-EBEE-F045-765C-E78C392005FD}"/>
                </a:ext>
              </a:extLst>
            </p:cNvPr>
            <p:cNvSpPr txBox="1"/>
            <p:nvPr/>
          </p:nvSpPr>
          <p:spPr>
            <a:xfrm>
              <a:off x="1457998" y="2380391"/>
              <a:ext cx="6053565" cy="2585323"/>
            </a:xfrm>
            <a:prstGeom prst="rect">
              <a:avLst/>
            </a:prstGeom>
            <a:noFill/>
          </p:spPr>
          <p:txBody>
            <a:bodyPr wrap="square" rtlCol="0">
              <a:spAutoFit/>
            </a:bodyPr>
            <a:lstStyle/>
            <a:p>
              <a:r>
                <a:rPr lang="de-DE"/>
                <a:t>In </a:t>
              </a:r>
              <a:r>
                <a:rPr lang="de-DE" err="1"/>
                <a:t>Moodle</a:t>
              </a:r>
              <a:r>
                <a:rPr lang="de-DE"/>
                <a:t> erhalten Sie alle Informationen zur VR, zum Ablauf der VR-Session sowie zu den unterrichtlichen Inhalten in Vorbereitung auf das </a:t>
              </a:r>
            </a:p>
            <a:p>
              <a:r>
                <a:rPr lang="de-DE"/>
                <a:t>Unterrichtsgespräch.</a:t>
              </a:r>
            </a:p>
            <a:p>
              <a:endParaRPr lang="de-DE"/>
            </a:p>
            <a:p>
              <a:r>
                <a:rPr lang="de-DE"/>
                <a:t>Bitte bereiten Sie sich mit Hilfe des bereitgestellten Materials auf das Thema des Unterrichtsgesprächs und die TTM vor, um ein flüssiges Unterrichtsgespräch in der VR gewährleisten zu können. Bitte wählen Sie ein </a:t>
              </a:r>
              <a:r>
                <a:rPr lang="de-DE" u="sng"/>
                <a:t>anderes</a:t>
              </a:r>
              <a:r>
                <a:rPr lang="de-DE"/>
                <a:t> Thema als an Tag 2!</a:t>
              </a:r>
            </a:p>
          </p:txBody>
        </p:sp>
      </p:grpSp>
      <p:pic>
        <p:nvPicPr>
          <p:cNvPr id="16" name="Grafik 15" descr="Bücher mit einfarbiger Füllung">
            <a:extLst>
              <a:ext uri="{FF2B5EF4-FFF2-40B4-BE49-F238E27FC236}">
                <a16:creationId xmlns:a16="http://schemas.microsoft.com/office/drawing/2014/main" id="{794C3DFA-1A3B-692A-0AA1-9DE25BE1513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2965" y="353297"/>
            <a:ext cx="914400" cy="914400"/>
          </a:xfrm>
          <a:prstGeom prst="rect">
            <a:avLst/>
          </a:prstGeom>
        </p:spPr>
      </p:pic>
      <p:sp>
        <p:nvSpPr>
          <p:cNvPr id="17" name="Textfeld 4">
            <a:extLst>
              <a:ext uri="{FF2B5EF4-FFF2-40B4-BE49-F238E27FC236}">
                <a16:creationId xmlns:a16="http://schemas.microsoft.com/office/drawing/2014/main" id="{6CF5449C-F320-D525-5882-FB348EF948BA}"/>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581033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CED54-486C-634A-0480-749CF434DBC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CBD633D-9178-F5D3-B91E-E6E53B5EA3F0}"/>
              </a:ext>
            </a:extLst>
          </p:cNvPr>
          <p:cNvSpPr>
            <a:spLocks noGrp="1"/>
          </p:cNvSpPr>
          <p:nvPr>
            <p:ph type="title"/>
          </p:nvPr>
        </p:nvSpPr>
        <p:spPr/>
        <p:txBody>
          <a:bodyPr/>
          <a:lstStyle/>
          <a:p>
            <a:r>
              <a:rPr lang="de-DE"/>
              <a:t>Ablauf der VR-Session, Tag 4</a:t>
            </a:r>
          </a:p>
        </p:txBody>
      </p:sp>
      <p:sp>
        <p:nvSpPr>
          <p:cNvPr id="3" name="Inhaltsplatzhalter 2">
            <a:extLst>
              <a:ext uri="{FF2B5EF4-FFF2-40B4-BE49-F238E27FC236}">
                <a16:creationId xmlns:a16="http://schemas.microsoft.com/office/drawing/2014/main" id="{8E3520C8-7658-BF91-E5FC-240CD9A9F36D}"/>
              </a:ext>
            </a:extLst>
          </p:cNvPr>
          <p:cNvSpPr>
            <a:spLocks noGrp="1"/>
          </p:cNvSpPr>
          <p:nvPr>
            <p:ph idx="1"/>
          </p:nvPr>
        </p:nvSpPr>
        <p:spPr>
          <a:xfrm>
            <a:off x="1462808" y="1888317"/>
            <a:ext cx="4823692" cy="3429470"/>
          </a:xfrm>
        </p:spPr>
        <p:txBody>
          <a:bodyPr>
            <a:normAutofit fontScale="92500" lnSpcReduction="10000"/>
          </a:bodyPr>
          <a:lstStyle/>
          <a:p>
            <a:pPr marL="0" indent="0">
              <a:buNone/>
            </a:pPr>
            <a:r>
              <a:rPr lang="de-DE" sz="2400" b="1">
                <a:latin typeface="+mn-lt"/>
              </a:rPr>
              <a:t>Abstimmungen in </a:t>
            </a:r>
            <a:r>
              <a:rPr lang="de-DE" sz="2400" b="1" err="1">
                <a:latin typeface="+mn-lt"/>
              </a:rPr>
              <a:t>Moodle</a:t>
            </a:r>
            <a:endParaRPr lang="de-DE" sz="2400" b="1">
              <a:latin typeface="+mn-lt"/>
            </a:endParaRPr>
          </a:p>
          <a:p>
            <a:pPr marL="457200" indent="-457200">
              <a:buFont typeface="+mj-lt"/>
              <a:buAutoNum type="arabicPeriod"/>
            </a:pPr>
            <a:r>
              <a:rPr lang="de-DE" sz="2400">
                <a:latin typeface="+mn-lt"/>
              </a:rPr>
              <a:t>Tragt euch in einen </a:t>
            </a:r>
            <a:r>
              <a:rPr lang="de-DE" sz="2400" err="1">
                <a:latin typeface="+mn-lt"/>
              </a:rPr>
              <a:t>Zeitslot</a:t>
            </a:r>
            <a:r>
              <a:rPr lang="de-DE" sz="2400">
                <a:latin typeface="+mn-lt"/>
              </a:rPr>
              <a:t> in </a:t>
            </a:r>
            <a:r>
              <a:rPr lang="de-DE" sz="2400" err="1">
                <a:latin typeface="+mn-lt"/>
              </a:rPr>
              <a:t>Moodle</a:t>
            </a:r>
            <a:r>
              <a:rPr lang="de-DE" sz="2400">
                <a:latin typeface="+mn-lt"/>
              </a:rPr>
              <a:t> ein.</a:t>
            </a:r>
            <a:br>
              <a:rPr lang="de-DE" sz="2400">
                <a:latin typeface="+mn-lt"/>
              </a:rPr>
            </a:br>
            <a:endParaRPr lang="de-DE" sz="2400">
              <a:latin typeface="+mn-lt"/>
            </a:endParaRPr>
          </a:p>
          <a:p>
            <a:pPr marL="457200" indent="-457200">
              <a:buFont typeface="+mj-lt"/>
              <a:buAutoNum type="arabicPeriod"/>
            </a:pPr>
            <a:r>
              <a:rPr lang="de-DE" sz="2400">
                <a:latin typeface="+mn-lt"/>
              </a:rPr>
              <a:t>Besprecht innerhalb der Gruppe die Themen und teilt Euch so auf, </a:t>
            </a:r>
            <a:br>
              <a:rPr lang="de-DE" sz="2400">
                <a:latin typeface="+mn-lt"/>
              </a:rPr>
            </a:br>
            <a:r>
              <a:rPr lang="de-DE" sz="2400">
                <a:latin typeface="+mn-lt"/>
              </a:rPr>
              <a:t>dass jedes Thema innerhalb der Dreiergruppe nur einmal vergeben ist. Bitte nehmt ein Thema, das ihr beim letzten Mal nicht behandelt habt. </a:t>
            </a:r>
          </a:p>
          <a:p>
            <a:pPr marL="0" indent="0">
              <a:buNone/>
            </a:pPr>
            <a:endParaRPr lang="de-DE" sz="2400" b="1">
              <a:latin typeface="+mn-lt"/>
            </a:endParaRPr>
          </a:p>
        </p:txBody>
      </p:sp>
      <p:sp>
        <p:nvSpPr>
          <p:cNvPr id="4" name="Textfeld 3">
            <a:extLst>
              <a:ext uri="{FF2B5EF4-FFF2-40B4-BE49-F238E27FC236}">
                <a16:creationId xmlns:a16="http://schemas.microsoft.com/office/drawing/2014/main" id="{AD0F6BCB-A18A-536F-E8C3-4D4BC7445C77}"/>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04</a:t>
            </a:r>
          </a:p>
        </p:txBody>
      </p:sp>
      <p:sp>
        <p:nvSpPr>
          <p:cNvPr id="7" name="Textfeld 6">
            <a:extLst>
              <a:ext uri="{FF2B5EF4-FFF2-40B4-BE49-F238E27FC236}">
                <a16:creationId xmlns:a16="http://schemas.microsoft.com/office/drawing/2014/main" id="{EF70A44B-4DD4-B713-BFA5-830891683E3F}"/>
              </a:ext>
            </a:extLst>
          </p:cNvPr>
          <p:cNvSpPr txBox="1"/>
          <p:nvPr/>
        </p:nvSpPr>
        <p:spPr>
          <a:xfrm>
            <a:off x="1462808" y="5649286"/>
            <a:ext cx="10138170" cy="461665"/>
          </a:xfrm>
          <a:prstGeom prst="rect">
            <a:avLst/>
          </a:prstGeom>
          <a:noFill/>
        </p:spPr>
        <p:txBody>
          <a:bodyPr wrap="square">
            <a:spAutoFit/>
          </a:bodyPr>
          <a:lstStyle/>
          <a:p>
            <a:pPr marL="0" indent="0">
              <a:buNone/>
            </a:pPr>
            <a:r>
              <a:rPr lang="de-DE" sz="2400" b="1">
                <a:latin typeface="+mn-lt"/>
                <a:sym typeface="Wingdings" pitchFamily="2" charset="2"/>
              </a:rPr>
              <a:t>Achtung: im Anschluss an die VR-Session folgt eine 2. Befragung (20-30 min)!</a:t>
            </a:r>
          </a:p>
        </p:txBody>
      </p:sp>
      <p:pic>
        <p:nvPicPr>
          <p:cNvPr id="8" name="Grafik 7">
            <a:extLst>
              <a:ext uri="{FF2B5EF4-FFF2-40B4-BE49-F238E27FC236}">
                <a16:creationId xmlns:a16="http://schemas.microsoft.com/office/drawing/2014/main" id="{1F94682E-42A3-A51F-AE93-0161DC131A59}"/>
              </a:ext>
            </a:extLst>
          </p:cNvPr>
          <p:cNvPicPr>
            <a:picLocks noChangeAspect="1"/>
          </p:cNvPicPr>
          <p:nvPr/>
        </p:nvPicPr>
        <p:blipFill>
          <a:blip r:embed="rId3"/>
          <a:stretch>
            <a:fillRect/>
          </a:stretch>
        </p:blipFill>
        <p:spPr>
          <a:xfrm>
            <a:off x="7773894" y="2353144"/>
            <a:ext cx="4318000" cy="2298700"/>
          </a:xfrm>
          <a:prstGeom prst="rect">
            <a:avLst/>
          </a:prstGeom>
        </p:spPr>
      </p:pic>
      <p:cxnSp>
        <p:nvCxnSpPr>
          <p:cNvPr id="10" name="Gerade Verbindung mit Pfeil 9">
            <a:extLst>
              <a:ext uri="{FF2B5EF4-FFF2-40B4-BE49-F238E27FC236}">
                <a16:creationId xmlns:a16="http://schemas.microsoft.com/office/drawing/2014/main" id="{88593E5C-AADE-BE78-3D0F-B82895A108E7}"/>
              </a:ext>
            </a:extLst>
          </p:cNvPr>
          <p:cNvCxnSpPr>
            <a:cxnSpLocks/>
          </p:cNvCxnSpPr>
          <p:nvPr/>
        </p:nvCxnSpPr>
        <p:spPr>
          <a:xfrm>
            <a:off x="5724525" y="2638425"/>
            <a:ext cx="2266950" cy="23698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Gerade Verbindung mit Pfeil 10">
            <a:extLst>
              <a:ext uri="{FF2B5EF4-FFF2-40B4-BE49-F238E27FC236}">
                <a16:creationId xmlns:a16="http://schemas.microsoft.com/office/drawing/2014/main" id="{0A2733DC-B311-E1B2-9697-5B459E67A89B}"/>
              </a:ext>
            </a:extLst>
          </p:cNvPr>
          <p:cNvCxnSpPr>
            <a:cxnSpLocks/>
          </p:cNvCxnSpPr>
          <p:nvPr/>
        </p:nvCxnSpPr>
        <p:spPr>
          <a:xfrm flipV="1">
            <a:off x="6096000" y="4129580"/>
            <a:ext cx="1895475" cy="2709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 name="Textfeld 4">
            <a:extLst>
              <a:ext uri="{FF2B5EF4-FFF2-40B4-BE49-F238E27FC236}">
                <a16:creationId xmlns:a16="http://schemas.microsoft.com/office/drawing/2014/main" id="{0525B7A8-93E7-BCA6-9AFD-E40FF2F89F23}"/>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936158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3B1E6-3A30-9E03-C58C-E79111C3EA42}"/>
              </a:ext>
            </a:extLst>
          </p:cNvPr>
          <p:cNvSpPr>
            <a:spLocks noGrp="1"/>
          </p:cNvSpPr>
          <p:nvPr>
            <p:ph type="title"/>
          </p:nvPr>
        </p:nvSpPr>
        <p:spPr/>
        <p:txBody>
          <a:bodyPr/>
          <a:lstStyle/>
          <a:p>
            <a:r>
              <a:rPr lang="en-US" dirty="0" err="1"/>
              <a:t>Hausaufgabe</a:t>
            </a:r>
            <a:r>
              <a:rPr lang="en-US" dirty="0"/>
              <a:t> bis </a:t>
            </a:r>
            <a:r>
              <a:rPr lang="en-US" dirty="0" err="1"/>
              <a:t>zum</a:t>
            </a:r>
            <a:r>
              <a:rPr lang="en-US" dirty="0"/>
              <a:t> _________</a:t>
            </a:r>
          </a:p>
        </p:txBody>
      </p:sp>
      <p:sp>
        <p:nvSpPr>
          <p:cNvPr id="5" name="Content Placeholder 4">
            <a:extLst>
              <a:ext uri="{FF2B5EF4-FFF2-40B4-BE49-F238E27FC236}">
                <a16:creationId xmlns:a16="http://schemas.microsoft.com/office/drawing/2014/main" id="{7F7C6FA6-A77B-077B-E0CE-CA409E16022A}"/>
              </a:ext>
            </a:extLst>
          </p:cNvPr>
          <p:cNvSpPr>
            <a:spLocks noGrp="1"/>
          </p:cNvSpPr>
          <p:nvPr>
            <p:ph idx="1"/>
          </p:nvPr>
        </p:nvSpPr>
        <p:spPr/>
        <p:txBody>
          <a:bodyPr vert="horz" lIns="91440" tIns="45720" rIns="91440" bIns="45720" rtlCol="0" anchor="t">
            <a:normAutofit/>
          </a:bodyPr>
          <a:lstStyle/>
          <a:p>
            <a:r>
              <a:rPr lang="en-US" dirty="0"/>
              <a:t>Wenden Sie das </a:t>
            </a:r>
            <a:r>
              <a:rPr lang="en-US" dirty="0" err="1"/>
              <a:t>heute</a:t>
            </a:r>
            <a:r>
              <a:rPr lang="en-US" dirty="0"/>
              <a:t> </a:t>
            </a:r>
            <a:r>
              <a:rPr lang="en-US" dirty="0" err="1"/>
              <a:t>Gelernte</a:t>
            </a:r>
            <a:r>
              <a:rPr lang="en-US" dirty="0"/>
              <a:t> </a:t>
            </a:r>
            <a:r>
              <a:rPr lang="en-US" dirty="0" err="1"/>
              <a:t>anhand</a:t>
            </a:r>
            <a:r>
              <a:rPr lang="en-US" dirty="0"/>
              <a:t> </a:t>
            </a:r>
            <a:r>
              <a:rPr lang="en-US" dirty="0" err="1"/>
              <a:t>einer</a:t>
            </a:r>
            <a:r>
              <a:rPr lang="en-US" dirty="0"/>
              <a:t> </a:t>
            </a:r>
            <a:r>
              <a:rPr lang="en-US" dirty="0" err="1"/>
              <a:t>einfachen</a:t>
            </a:r>
            <a:r>
              <a:rPr lang="en-US" dirty="0"/>
              <a:t> Aufgabe an.</a:t>
            </a:r>
          </a:p>
          <a:p>
            <a:r>
              <a:rPr lang="en-US" dirty="0" err="1"/>
              <a:t>Ihre</a:t>
            </a:r>
            <a:r>
              <a:rPr lang="en-US" dirty="0"/>
              <a:t> Aufgabe:</a:t>
            </a:r>
          </a:p>
          <a:p>
            <a:pPr lvl="1"/>
            <a:r>
              <a:rPr lang="en-US" dirty="0"/>
              <a:t>Sie </a:t>
            </a:r>
            <a:r>
              <a:rPr lang="en-US" dirty="0" err="1"/>
              <a:t>wenden</a:t>
            </a:r>
            <a:r>
              <a:rPr lang="en-US" dirty="0"/>
              <a:t> die Talk Moves in </a:t>
            </a:r>
            <a:r>
              <a:rPr lang="en-US" dirty="0" err="1"/>
              <a:t>einem</a:t>
            </a:r>
            <a:r>
              <a:rPr lang="en-US" dirty="0"/>
              <a:t> </a:t>
            </a:r>
            <a:r>
              <a:rPr lang="en-US" dirty="0" err="1"/>
              <a:t>simulierten</a:t>
            </a:r>
            <a:r>
              <a:rPr lang="en-US" dirty="0"/>
              <a:t> </a:t>
            </a:r>
            <a:r>
              <a:rPr lang="en-US" dirty="0" err="1"/>
              <a:t>Unterrichtsgespräch</a:t>
            </a:r>
            <a:r>
              <a:rPr lang="en-US" dirty="0"/>
              <a:t> an. Die Aufgabe </a:t>
            </a:r>
            <a:r>
              <a:rPr lang="en-US" dirty="0" err="1"/>
              <a:t>wird</a:t>
            </a:r>
            <a:r>
              <a:rPr lang="en-US" dirty="0"/>
              <a:t> </a:t>
            </a:r>
            <a:r>
              <a:rPr lang="en-US" dirty="0" err="1"/>
              <a:t>individuell</a:t>
            </a:r>
            <a:r>
              <a:rPr lang="en-US" dirty="0"/>
              <a:t> am Rechner bis </a:t>
            </a:r>
            <a:r>
              <a:rPr lang="en-US" dirty="0" err="1"/>
              <a:t>spätestens</a:t>
            </a:r>
            <a:r>
              <a:rPr lang="en-US" dirty="0"/>
              <a:t> ___ </a:t>
            </a:r>
            <a:r>
              <a:rPr lang="en-US" dirty="0" err="1"/>
              <a:t>zu</a:t>
            </a:r>
            <a:r>
              <a:rPr lang="en-US" dirty="0"/>
              <a:t> </a:t>
            </a:r>
            <a:r>
              <a:rPr lang="en-US" dirty="0" err="1"/>
              <a:t>absolvieren</a:t>
            </a:r>
            <a:r>
              <a:rPr lang="en-US" dirty="0"/>
              <a:t> sein.</a:t>
            </a:r>
          </a:p>
          <a:p>
            <a:pPr lvl="1"/>
            <a:r>
              <a:rPr lang="en-US" dirty="0" err="1"/>
              <a:t>Nutzen</a:t>
            </a:r>
            <a:r>
              <a:rPr lang="en-US" dirty="0"/>
              <a:t> Sie das </a:t>
            </a:r>
            <a:r>
              <a:rPr lang="en-US" dirty="0" err="1"/>
              <a:t>heute</a:t>
            </a:r>
            <a:r>
              <a:rPr lang="en-US" dirty="0"/>
              <a:t> </a:t>
            </a:r>
            <a:r>
              <a:rPr lang="en-US" dirty="0" err="1"/>
              <a:t>erlernte</a:t>
            </a:r>
            <a:r>
              <a:rPr lang="en-US" dirty="0"/>
              <a:t> </a:t>
            </a:r>
            <a:r>
              <a:rPr lang="en-US" dirty="0" err="1"/>
              <a:t>Protokoll</a:t>
            </a:r>
            <a:r>
              <a:rPr lang="en-US" dirty="0"/>
              <a:t>, um Feedback </a:t>
            </a:r>
            <a:r>
              <a:rPr lang="en-US" dirty="0" err="1"/>
              <a:t>zu</a:t>
            </a:r>
            <a:r>
              <a:rPr lang="en-US" dirty="0"/>
              <a:t> </a:t>
            </a:r>
            <a:r>
              <a:rPr lang="en-US" dirty="0" err="1"/>
              <a:t>geben</a:t>
            </a:r>
            <a:r>
              <a:rPr lang="en-US" dirty="0"/>
              <a:t>.</a:t>
            </a:r>
          </a:p>
          <a:p>
            <a:r>
              <a:rPr lang="en-US" dirty="0" err="1"/>
              <a:t>Diese</a:t>
            </a:r>
            <a:r>
              <a:rPr lang="en-US" dirty="0"/>
              <a:t> Aufgabe </a:t>
            </a:r>
            <a:r>
              <a:rPr lang="en-US" dirty="0" err="1"/>
              <a:t>ersetzt</a:t>
            </a:r>
            <a:r>
              <a:rPr lang="en-US" dirty="0"/>
              <a:t> das </a:t>
            </a:r>
            <a:r>
              <a:rPr lang="en-US" dirty="0" err="1"/>
              <a:t>geplante</a:t>
            </a:r>
            <a:r>
              <a:rPr lang="en-US" dirty="0"/>
              <a:t> </a:t>
            </a:r>
            <a:r>
              <a:rPr lang="en-US" dirty="0" err="1"/>
              <a:t>Gruppenfeedback</a:t>
            </a:r>
            <a:r>
              <a:rPr lang="en-US" dirty="0"/>
              <a:t> von Tag 1.</a:t>
            </a:r>
          </a:p>
          <a:p>
            <a:r>
              <a:rPr lang="en-US" dirty="0"/>
              <a:t>Die Aufgabe </a:t>
            </a:r>
            <a:r>
              <a:rPr lang="en-US" dirty="0" err="1"/>
              <a:t>sollte</a:t>
            </a:r>
            <a:r>
              <a:rPr lang="en-US" dirty="0"/>
              <a:t> </a:t>
            </a:r>
            <a:r>
              <a:rPr lang="en-US" dirty="0" err="1"/>
              <a:t>nicht</a:t>
            </a:r>
            <a:r>
              <a:rPr lang="en-US" dirty="0"/>
              <a:t> </a:t>
            </a:r>
            <a:r>
              <a:rPr lang="en-US" dirty="0" err="1"/>
              <a:t>länger</a:t>
            </a:r>
            <a:r>
              <a:rPr lang="en-US" dirty="0"/>
              <a:t> </a:t>
            </a:r>
            <a:r>
              <a:rPr lang="en-US" dirty="0" err="1"/>
              <a:t>als</a:t>
            </a:r>
            <a:r>
              <a:rPr lang="en-US" dirty="0"/>
              <a:t> </a:t>
            </a:r>
            <a:r>
              <a:rPr lang="en-US" dirty="0" err="1"/>
              <a:t>eine</a:t>
            </a:r>
            <a:r>
              <a:rPr lang="en-US" dirty="0"/>
              <a:t> </a:t>
            </a:r>
            <a:r>
              <a:rPr lang="en-US" dirty="0" err="1"/>
              <a:t>Stunde</a:t>
            </a:r>
            <a:r>
              <a:rPr lang="en-US" dirty="0"/>
              <a:t> </a:t>
            </a:r>
            <a:r>
              <a:rPr lang="en-US" dirty="0" err="1"/>
              <a:t>dauern</a:t>
            </a:r>
            <a:r>
              <a:rPr lang="en-US" dirty="0"/>
              <a:t>.</a:t>
            </a:r>
          </a:p>
          <a:p>
            <a:pPr marL="227965" indent="-227965"/>
            <a:r>
              <a:rPr lang="en-US" dirty="0"/>
              <a:t>Wir </a:t>
            </a:r>
            <a:r>
              <a:rPr lang="en-US" dirty="0" err="1"/>
              <a:t>senden</a:t>
            </a:r>
            <a:r>
              <a:rPr lang="en-US" dirty="0"/>
              <a:t> Ihnen die </a:t>
            </a:r>
            <a:r>
              <a:rPr lang="en-US" dirty="0" err="1"/>
              <a:t>vollständigen</a:t>
            </a:r>
            <a:r>
              <a:rPr lang="en-US" dirty="0"/>
              <a:t> </a:t>
            </a:r>
            <a:r>
              <a:rPr lang="en-US" dirty="0" err="1"/>
              <a:t>Anweisungen</a:t>
            </a:r>
            <a:r>
              <a:rPr lang="en-US" dirty="0"/>
              <a:t> per E-Mail </a:t>
            </a:r>
            <a:r>
              <a:rPr lang="en-US" dirty="0" err="1"/>
              <a:t>zu</a:t>
            </a:r>
            <a:r>
              <a:rPr lang="en-US" dirty="0"/>
              <a:t> (</a:t>
            </a:r>
            <a:r>
              <a:rPr lang="en-US" dirty="0" err="1"/>
              <a:t>spätestens</a:t>
            </a:r>
            <a:r>
              <a:rPr lang="en-US" dirty="0"/>
              <a:t> bis ___).</a:t>
            </a:r>
            <a:endParaRPr lang="en-US" dirty="0">
              <a:ea typeface="Calibri Light"/>
              <a:cs typeface="Calibri Light"/>
            </a:endParaRPr>
          </a:p>
          <a:p>
            <a:endParaRPr lang="en-US" dirty="0"/>
          </a:p>
        </p:txBody>
      </p:sp>
      <p:sp>
        <p:nvSpPr>
          <p:cNvPr id="3" name="Footer Placeholder 2">
            <a:extLst>
              <a:ext uri="{FF2B5EF4-FFF2-40B4-BE49-F238E27FC236}">
                <a16:creationId xmlns:a16="http://schemas.microsoft.com/office/drawing/2014/main" id="{82E8B9E4-E6CA-29E5-12EF-B4706E3FF203}"/>
              </a:ext>
            </a:extLst>
          </p:cNvPr>
          <p:cNvSpPr>
            <a:spLocks noGrp="1"/>
          </p:cNvSpPr>
          <p:nvPr>
            <p:ph type="ftr" sz="quarter" idx="11"/>
          </p:nvPr>
        </p:nvSpPr>
        <p:spPr/>
        <p:txBody>
          <a:bodyPr/>
          <a:lstStyle/>
          <a:p>
            <a:r>
              <a:rPr lang="de-DE"/>
              <a:t>Beispieltext</a:t>
            </a:r>
          </a:p>
        </p:txBody>
      </p:sp>
      <p:sp>
        <p:nvSpPr>
          <p:cNvPr id="4" name="Slide Number Placeholder 3">
            <a:extLst>
              <a:ext uri="{FF2B5EF4-FFF2-40B4-BE49-F238E27FC236}">
                <a16:creationId xmlns:a16="http://schemas.microsoft.com/office/drawing/2014/main" id="{59D10162-3755-890B-B0CF-C78F1AC307D1}"/>
              </a:ext>
            </a:extLst>
          </p:cNvPr>
          <p:cNvSpPr>
            <a:spLocks noGrp="1"/>
          </p:cNvSpPr>
          <p:nvPr>
            <p:ph type="sldNum" sz="quarter" idx="12"/>
          </p:nvPr>
        </p:nvSpPr>
        <p:spPr/>
        <p:txBody>
          <a:bodyPr/>
          <a:lstStyle/>
          <a:p>
            <a:fld id="{765B08FC-3B71-114D-9B04-96D90D1CDDE8}" type="slidenum">
              <a:rPr lang="de-DE" smtClean="0"/>
              <a:t>43</a:t>
            </a:fld>
            <a:endParaRPr lang="de-DE"/>
          </a:p>
        </p:txBody>
      </p:sp>
    </p:spTree>
    <p:extLst>
      <p:ext uri="{BB962C8B-B14F-4D97-AF65-F5344CB8AC3E}">
        <p14:creationId xmlns:p14="http://schemas.microsoft.com/office/powerpoint/2010/main" val="1871596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DE697F-ACFB-E581-A93F-C048006C4146}"/>
              </a:ext>
            </a:extLst>
          </p:cNvPr>
          <p:cNvSpPr>
            <a:spLocks noGrp="1"/>
          </p:cNvSpPr>
          <p:nvPr>
            <p:ph type="title"/>
          </p:nvPr>
        </p:nvSpPr>
        <p:spPr>
          <a:xfrm>
            <a:off x="2038561" y="381000"/>
            <a:ext cx="8480107" cy="559365"/>
          </a:xfrm>
        </p:spPr>
        <p:txBody>
          <a:bodyPr>
            <a:noAutofit/>
          </a:bodyPr>
          <a:lstStyle/>
          <a:p>
            <a:r>
              <a:rPr lang="de-DE"/>
              <a:t>Literaturverzeichnis</a:t>
            </a:r>
          </a:p>
        </p:txBody>
      </p:sp>
      <p:sp>
        <p:nvSpPr>
          <p:cNvPr id="4" name="Textfeld 3">
            <a:extLst>
              <a:ext uri="{FF2B5EF4-FFF2-40B4-BE49-F238E27FC236}">
                <a16:creationId xmlns:a16="http://schemas.microsoft.com/office/drawing/2014/main" id="{C3892B83-E39B-283A-3B81-952EEFA8531C}"/>
              </a:ext>
            </a:extLst>
          </p:cNvPr>
          <p:cNvSpPr txBox="1"/>
          <p:nvPr/>
        </p:nvSpPr>
        <p:spPr>
          <a:xfrm>
            <a:off x="301844" y="1713035"/>
            <a:ext cx="11198460" cy="4278094"/>
          </a:xfrm>
          <a:prstGeom prst="rect">
            <a:avLst/>
          </a:prstGeom>
          <a:noFill/>
        </p:spPr>
        <p:txBody>
          <a:bodyPr wrap="square">
            <a:spAutoFit/>
          </a:bodyPr>
          <a:lstStyle/>
          <a:p>
            <a:pPr marL="274638" indent="-263525"/>
            <a:r>
              <a:rPr lang="de-DE" sz="1600">
                <a:solidFill>
                  <a:srgbClr val="193553"/>
                </a:solidFill>
              </a:rPr>
              <a:t>Howe, C. Hennessy, S. Mercer, N. </a:t>
            </a:r>
            <a:r>
              <a:rPr lang="de-DE" sz="1600" err="1">
                <a:solidFill>
                  <a:srgbClr val="193553"/>
                </a:solidFill>
              </a:rPr>
              <a:t>Vrikki</a:t>
            </a:r>
            <a:r>
              <a:rPr lang="de-DE" sz="1600">
                <a:solidFill>
                  <a:srgbClr val="193553"/>
                </a:solidFill>
              </a:rPr>
              <a:t>, M. &amp; Wheatley, L. (2019). </a:t>
            </a:r>
            <a:r>
              <a:rPr lang="de-DE" sz="1600"/>
              <a:t>Teacher–Student </a:t>
            </a:r>
            <a:r>
              <a:rPr lang="de-DE" sz="1600" err="1"/>
              <a:t>Dialogue</a:t>
            </a:r>
            <a:r>
              <a:rPr lang="de-DE" sz="1600"/>
              <a:t> </a:t>
            </a:r>
            <a:r>
              <a:rPr lang="de-DE" sz="1600" err="1"/>
              <a:t>During</a:t>
            </a:r>
            <a:r>
              <a:rPr lang="de-DE" sz="1600"/>
              <a:t> Classroom Teaching: </a:t>
            </a:r>
            <a:r>
              <a:rPr lang="de-DE" sz="1600" err="1"/>
              <a:t>Does</a:t>
            </a:r>
            <a:r>
              <a:rPr lang="de-DE" sz="1600"/>
              <a:t> </a:t>
            </a:r>
            <a:r>
              <a:rPr lang="de-DE" sz="1600" err="1"/>
              <a:t>It</a:t>
            </a:r>
            <a:r>
              <a:rPr lang="de-DE" sz="1600"/>
              <a:t> </a:t>
            </a:r>
            <a:r>
              <a:rPr lang="de-DE" sz="1600" err="1"/>
              <a:t>Really</a:t>
            </a:r>
            <a:r>
              <a:rPr lang="de-DE" sz="1600"/>
              <a:t> Impact on Student Outcomes? </a:t>
            </a:r>
            <a:r>
              <a:rPr lang="de-DE" sz="1600" i="1"/>
              <a:t>Journal </a:t>
            </a:r>
            <a:r>
              <a:rPr lang="de-DE" sz="1600" i="1" err="1"/>
              <a:t>of</a:t>
            </a:r>
            <a:r>
              <a:rPr lang="de-DE" sz="1600" i="1"/>
              <a:t> </a:t>
            </a:r>
            <a:r>
              <a:rPr lang="de-DE" sz="1600" i="1" err="1"/>
              <a:t>the</a:t>
            </a:r>
            <a:r>
              <a:rPr lang="de-DE" sz="1600" i="1"/>
              <a:t> Learning Sciences</a:t>
            </a:r>
            <a:r>
              <a:rPr lang="de-DE" sz="1600"/>
              <a:t>, </a:t>
            </a:r>
            <a:r>
              <a:rPr lang="de-DE" sz="1600" i="1"/>
              <a:t>28</a:t>
            </a:r>
            <a:r>
              <a:rPr lang="de-DE" sz="1600"/>
              <a:t>(4-5), 462-512. https://doi.org/10.1080/10508406.2019.1573730</a:t>
            </a:r>
          </a:p>
          <a:p>
            <a:pPr marL="274638" indent="-263525"/>
            <a:endParaRPr lang="de-DE" sz="1600"/>
          </a:p>
          <a:p>
            <a:pPr marL="274638" indent="-263525"/>
            <a:r>
              <a:rPr lang="de-DE" sz="1600"/>
              <a:t>Michaels, S., &amp; O’Connor, C. (2015). </a:t>
            </a:r>
            <a:r>
              <a:rPr lang="de-DE" sz="1600" err="1"/>
              <a:t>Conceptualizing</a:t>
            </a:r>
            <a:r>
              <a:rPr lang="de-DE" sz="1600"/>
              <a:t> </a:t>
            </a:r>
            <a:r>
              <a:rPr lang="de-DE" sz="1600" err="1"/>
              <a:t>talk</a:t>
            </a:r>
            <a:r>
              <a:rPr lang="de-DE" sz="1600"/>
              <a:t> </a:t>
            </a:r>
            <a:r>
              <a:rPr lang="de-DE" sz="1600" err="1"/>
              <a:t>moves</a:t>
            </a:r>
            <a:r>
              <a:rPr lang="de-DE" sz="1600"/>
              <a:t> </a:t>
            </a:r>
            <a:r>
              <a:rPr lang="de-DE" sz="1600" err="1"/>
              <a:t>as</a:t>
            </a:r>
            <a:r>
              <a:rPr lang="de-DE" sz="1600"/>
              <a:t> </a:t>
            </a:r>
            <a:r>
              <a:rPr lang="de-DE" sz="1600" err="1"/>
              <a:t>tools</a:t>
            </a:r>
            <a:r>
              <a:rPr lang="de-DE" sz="1600"/>
              <a:t>: Professional </a:t>
            </a:r>
            <a:r>
              <a:rPr lang="de-DE" sz="1600" err="1"/>
              <a:t>development</a:t>
            </a:r>
            <a:r>
              <a:rPr lang="de-DE" sz="1600"/>
              <a:t> </a:t>
            </a:r>
            <a:r>
              <a:rPr lang="de-DE" sz="1600" err="1"/>
              <a:t>approaches</a:t>
            </a:r>
            <a:r>
              <a:rPr lang="de-DE" sz="1600"/>
              <a:t> </a:t>
            </a:r>
            <a:r>
              <a:rPr lang="de-DE" sz="1600" err="1"/>
              <a:t>for</a:t>
            </a:r>
            <a:r>
              <a:rPr lang="de-DE" sz="1600"/>
              <a:t> </a:t>
            </a:r>
            <a:r>
              <a:rPr lang="de-DE" sz="1600" err="1"/>
              <a:t>academically</a:t>
            </a:r>
            <a:r>
              <a:rPr lang="de-DE" sz="1600"/>
              <a:t> </a:t>
            </a:r>
            <a:r>
              <a:rPr lang="de-DE" sz="1600" err="1"/>
              <a:t>productive</a:t>
            </a:r>
            <a:r>
              <a:rPr lang="de-DE" sz="1600"/>
              <a:t> </a:t>
            </a:r>
            <a:r>
              <a:rPr lang="de-DE" sz="1600" err="1"/>
              <a:t>discussions</a:t>
            </a:r>
            <a:r>
              <a:rPr lang="de-DE" sz="1600"/>
              <a:t>. In L. B. </a:t>
            </a:r>
            <a:r>
              <a:rPr lang="de-DE" sz="1600" err="1"/>
              <a:t>Resnick</a:t>
            </a:r>
            <a:r>
              <a:rPr lang="de-DE" sz="1600"/>
              <a:t>, C. S. C. </a:t>
            </a:r>
            <a:r>
              <a:rPr lang="de-DE" sz="1600" err="1"/>
              <a:t>Asterhan</a:t>
            </a:r>
            <a:r>
              <a:rPr lang="de-DE" sz="1600"/>
              <a:t>, &amp; S. N. Clarke (Eds.), Socializing </a:t>
            </a:r>
            <a:r>
              <a:rPr lang="de-DE" sz="1600" err="1"/>
              <a:t>Intelligence</a:t>
            </a:r>
            <a:r>
              <a:rPr lang="de-DE" sz="1600"/>
              <a:t> Through Academic Talk and </a:t>
            </a:r>
            <a:r>
              <a:rPr lang="de-DE" sz="1600" err="1"/>
              <a:t>Dialogue</a:t>
            </a:r>
            <a:r>
              <a:rPr lang="de-DE" sz="1600"/>
              <a:t> (pp. 347–361). American Educational Research </a:t>
            </a:r>
            <a:r>
              <a:rPr lang="de-DE" sz="1600" err="1"/>
              <a:t>Association</a:t>
            </a:r>
            <a:r>
              <a:rPr lang="de-DE" sz="1600"/>
              <a:t>. https://doi.org/10.3102/978-0-935302-43-1_27</a:t>
            </a:r>
          </a:p>
          <a:p>
            <a:pPr marL="317500" indent="-271463"/>
            <a:endParaRPr lang="de-DE" sz="1600">
              <a:solidFill>
                <a:srgbClr val="193553"/>
              </a:solidFill>
            </a:endParaRPr>
          </a:p>
          <a:p>
            <a:pPr marL="317500" indent="-271463"/>
            <a:r>
              <a:rPr lang="de-DE" sz="1600"/>
              <a:t>Skowronek, J., Seifert, A. &amp; Lindberg, S. (2023). The </a:t>
            </a:r>
            <a:r>
              <a:rPr lang="de-DE" sz="1600" err="1"/>
              <a:t>mere</a:t>
            </a:r>
            <a:r>
              <a:rPr lang="de-DE" sz="1600"/>
              <a:t> </a:t>
            </a:r>
            <a:r>
              <a:rPr lang="de-DE" sz="1600" err="1"/>
              <a:t>presence</a:t>
            </a:r>
            <a:r>
              <a:rPr lang="de-DE" sz="1600"/>
              <a:t> </a:t>
            </a:r>
            <a:r>
              <a:rPr lang="de-DE" sz="1600" err="1"/>
              <a:t>of</a:t>
            </a:r>
            <a:r>
              <a:rPr lang="de-DE" sz="1600"/>
              <a:t> a </a:t>
            </a:r>
            <a:r>
              <a:rPr lang="de-DE" sz="1600" err="1"/>
              <a:t>smartphone</a:t>
            </a:r>
            <a:r>
              <a:rPr lang="de-DE" sz="1600"/>
              <a:t> </a:t>
            </a:r>
            <a:r>
              <a:rPr lang="de-DE" sz="1600" err="1"/>
              <a:t>reduces</a:t>
            </a:r>
            <a:r>
              <a:rPr lang="de-DE" sz="1600"/>
              <a:t> basal </a:t>
            </a:r>
            <a:r>
              <a:rPr lang="de-DE" sz="1600" err="1"/>
              <a:t>attentional</a:t>
            </a:r>
            <a:r>
              <a:rPr lang="de-DE" sz="1600"/>
              <a:t> </a:t>
            </a:r>
            <a:r>
              <a:rPr lang="de-DE" sz="1600" err="1"/>
              <a:t>performance</a:t>
            </a:r>
            <a:r>
              <a:rPr lang="de-DE" sz="1600"/>
              <a:t>. </a:t>
            </a:r>
            <a:r>
              <a:rPr lang="de-DE" sz="1600" i="1"/>
              <a:t>Scientific Reports,</a:t>
            </a:r>
            <a:r>
              <a:rPr lang="de-DE" sz="1600"/>
              <a:t> </a:t>
            </a:r>
            <a:r>
              <a:rPr lang="de-DE" sz="1600" i="1"/>
              <a:t>13</a:t>
            </a:r>
            <a:r>
              <a:rPr lang="de-DE" sz="1600"/>
              <a:t>, 9363. https://doi.org/10.1038/s41598-023-36256-4</a:t>
            </a:r>
            <a:endParaRPr lang="de-DE" sz="1600">
              <a:solidFill>
                <a:srgbClr val="193553"/>
              </a:solidFill>
            </a:endParaRPr>
          </a:p>
          <a:p>
            <a:pPr marL="317500" indent="-271463"/>
            <a:endParaRPr lang="de-DE" sz="1600">
              <a:solidFill>
                <a:srgbClr val="193553"/>
              </a:solidFill>
            </a:endParaRPr>
          </a:p>
          <a:p>
            <a:pPr marL="317500" indent="-271463"/>
            <a:r>
              <a:rPr lang="de-DE" sz="1600" err="1">
                <a:solidFill>
                  <a:srgbClr val="193553"/>
                </a:solidFill>
              </a:rPr>
              <a:t>Toulmin</a:t>
            </a:r>
            <a:r>
              <a:rPr lang="de-DE" sz="1600">
                <a:solidFill>
                  <a:srgbClr val="193553"/>
                </a:solidFill>
              </a:rPr>
              <a:t>, S.E. (2003). The </a:t>
            </a:r>
            <a:r>
              <a:rPr lang="de-DE" sz="1600" err="1">
                <a:solidFill>
                  <a:srgbClr val="193553"/>
                </a:solidFill>
              </a:rPr>
              <a:t>Uses</a:t>
            </a:r>
            <a:r>
              <a:rPr lang="de-DE" sz="1600">
                <a:solidFill>
                  <a:srgbClr val="193553"/>
                </a:solidFill>
              </a:rPr>
              <a:t> </a:t>
            </a:r>
            <a:r>
              <a:rPr lang="de-DE" sz="1600" err="1">
                <a:solidFill>
                  <a:srgbClr val="193553"/>
                </a:solidFill>
              </a:rPr>
              <a:t>of</a:t>
            </a:r>
            <a:r>
              <a:rPr lang="de-DE" sz="1600">
                <a:solidFill>
                  <a:srgbClr val="193553"/>
                </a:solidFill>
              </a:rPr>
              <a:t> Argument. Cambridge University Press. https://doi.org/10.1017/CBO9780511840005</a:t>
            </a:r>
          </a:p>
          <a:p>
            <a:pPr marL="317500" indent="-271463"/>
            <a:endParaRPr lang="de-DE" sz="1600">
              <a:solidFill>
                <a:srgbClr val="193553"/>
              </a:solidFill>
            </a:endParaRPr>
          </a:p>
          <a:p>
            <a:pPr marL="317500" indent="-271463"/>
            <a:r>
              <a:rPr lang="de-DE" sz="1600">
                <a:solidFill>
                  <a:srgbClr val="193553"/>
                </a:solidFill>
              </a:rPr>
              <a:t>van der Veen, C., van der </a:t>
            </a:r>
            <a:r>
              <a:rPr lang="de-DE" sz="1600" err="1">
                <a:solidFill>
                  <a:srgbClr val="193553"/>
                </a:solidFill>
              </a:rPr>
              <a:t>Wilt</a:t>
            </a:r>
            <a:r>
              <a:rPr lang="de-DE" sz="1600">
                <a:solidFill>
                  <a:srgbClr val="193553"/>
                </a:solidFill>
              </a:rPr>
              <a:t>, F., van </a:t>
            </a:r>
            <a:r>
              <a:rPr lang="de-DE" sz="1600" err="1">
                <a:solidFill>
                  <a:srgbClr val="193553"/>
                </a:solidFill>
              </a:rPr>
              <a:t>Kruistum</a:t>
            </a:r>
            <a:r>
              <a:rPr lang="de-DE" sz="1600">
                <a:solidFill>
                  <a:srgbClr val="193553"/>
                </a:solidFill>
              </a:rPr>
              <a:t>, C., van </a:t>
            </a:r>
            <a:r>
              <a:rPr lang="de-DE" sz="1600" err="1">
                <a:solidFill>
                  <a:srgbClr val="193553"/>
                </a:solidFill>
              </a:rPr>
              <a:t>Oers</a:t>
            </a:r>
            <a:r>
              <a:rPr lang="de-DE" sz="1600">
                <a:solidFill>
                  <a:srgbClr val="193553"/>
                </a:solidFill>
              </a:rPr>
              <a:t>, B. &amp; Michaels, S. (2017). MODEL2TALK: An Intervention </a:t>
            </a:r>
            <a:r>
              <a:rPr lang="de-DE" sz="1600" err="1">
                <a:solidFill>
                  <a:srgbClr val="193553"/>
                </a:solidFill>
              </a:rPr>
              <a:t>to</a:t>
            </a:r>
            <a:r>
              <a:rPr lang="de-DE" sz="1600">
                <a:solidFill>
                  <a:srgbClr val="193553"/>
                </a:solidFill>
              </a:rPr>
              <a:t> Promote </a:t>
            </a:r>
            <a:r>
              <a:rPr lang="de-DE" sz="1600" err="1">
                <a:solidFill>
                  <a:srgbClr val="193553"/>
                </a:solidFill>
              </a:rPr>
              <a:t>Productive</a:t>
            </a:r>
            <a:r>
              <a:rPr lang="de-DE" sz="1600">
                <a:solidFill>
                  <a:srgbClr val="193553"/>
                </a:solidFill>
              </a:rPr>
              <a:t> Classroom Talk. </a:t>
            </a:r>
            <a:r>
              <a:rPr lang="de-DE" sz="1600" i="1">
                <a:solidFill>
                  <a:srgbClr val="193553"/>
                </a:solidFill>
              </a:rPr>
              <a:t>The Reading Teacher, 70</a:t>
            </a:r>
            <a:r>
              <a:rPr lang="de-DE" sz="1600">
                <a:solidFill>
                  <a:srgbClr val="193553"/>
                </a:solidFill>
              </a:rPr>
              <a:t>(6), 689-700</a:t>
            </a:r>
          </a:p>
          <a:p>
            <a:pPr marL="317500" indent="-271463"/>
            <a:endParaRPr lang="de-DE" sz="1600">
              <a:solidFill>
                <a:srgbClr val="193553"/>
              </a:solidFill>
            </a:endParaRPr>
          </a:p>
          <a:p>
            <a:pPr marL="317500" indent="-271463"/>
            <a:r>
              <a:rPr lang="en-US" sz="1600" err="1">
                <a:solidFill>
                  <a:srgbClr val="193553"/>
                </a:solidFill>
              </a:rPr>
              <a:t>Windschitl</a:t>
            </a:r>
            <a:r>
              <a:rPr lang="en-US" sz="1600">
                <a:solidFill>
                  <a:srgbClr val="193553"/>
                </a:solidFill>
              </a:rPr>
              <a:t>, M., Thompson, J. J., &amp; Braaten, M. L. (2018). Ambitious science teaching. Harvard Education Press.</a:t>
            </a:r>
            <a:endParaRPr lang="de-DE" sz="1600">
              <a:solidFill>
                <a:srgbClr val="193553"/>
              </a:solidFill>
            </a:endParaRPr>
          </a:p>
        </p:txBody>
      </p:sp>
      <p:pic>
        <p:nvPicPr>
          <p:cNvPr id="6" name="Grafik 5" descr="Lesezeichen mit einfarbiger Füllung">
            <a:extLst>
              <a:ext uri="{FF2B5EF4-FFF2-40B4-BE49-F238E27FC236}">
                <a16:creationId xmlns:a16="http://schemas.microsoft.com/office/drawing/2014/main" id="{C5852226-C1A2-344B-366C-C8039DDA97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8277" y="383220"/>
            <a:ext cx="1509309" cy="914400"/>
          </a:xfrm>
          <a:prstGeom prst="rect">
            <a:avLst/>
          </a:prstGeom>
        </p:spPr>
      </p:pic>
    </p:spTree>
    <p:extLst>
      <p:ext uri="{BB962C8B-B14F-4D97-AF65-F5344CB8AC3E}">
        <p14:creationId xmlns:p14="http://schemas.microsoft.com/office/powerpoint/2010/main" val="887252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C8F592-82DA-011A-E74B-6ED0AB23BEE0}"/>
              </a:ext>
            </a:extLst>
          </p:cNvPr>
          <p:cNvSpPr>
            <a:spLocks noGrp="1"/>
          </p:cNvSpPr>
          <p:nvPr>
            <p:ph type="title"/>
          </p:nvPr>
        </p:nvSpPr>
        <p:spPr/>
        <p:txBody>
          <a:bodyPr/>
          <a:lstStyle/>
          <a:p>
            <a:r>
              <a:rPr lang="de-DE"/>
              <a:t>Kugellager</a:t>
            </a:r>
          </a:p>
        </p:txBody>
      </p:sp>
      <p:sp>
        <p:nvSpPr>
          <p:cNvPr id="4" name="Inhaltsplatzhalter 3">
            <a:extLst>
              <a:ext uri="{FF2B5EF4-FFF2-40B4-BE49-F238E27FC236}">
                <a16:creationId xmlns:a16="http://schemas.microsoft.com/office/drawing/2014/main" id="{653D897F-7991-0AE9-F3A8-9B6DA1C55240}"/>
              </a:ext>
            </a:extLst>
          </p:cNvPr>
          <p:cNvSpPr>
            <a:spLocks noGrp="1"/>
          </p:cNvSpPr>
          <p:nvPr>
            <p:ph sz="quarter" idx="14"/>
          </p:nvPr>
        </p:nvSpPr>
        <p:spPr/>
        <p:txBody>
          <a:bodyPr/>
          <a:lstStyle/>
          <a:p>
            <a:r>
              <a:rPr lang="de-DE" b="1"/>
              <a:t>5 Min</a:t>
            </a:r>
          </a:p>
        </p:txBody>
      </p:sp>
      <p:sp>
        <p:nvSpPr>
          <p:cNvPr id="6" name="Textplatzhalter 2">
            <a:extLst>
              <a:ext uri="{FF2B5EF4-FFF2-40B4-BE49-F238E27FC236}">
                <a16:creationId xmlns:a16="http://schemas.microsoft.com/office/drawing/2014/main" id="{4C65E5BD-751C-8644-19B1-E94E9F7967DA}"/>
              </a:ext>
            </a:extLst>
          </p:cNvPr>
          <p:cNvSpPr>
            <a:spLocks noGrp="1"/>
          </p:cNvSpPr>
          <p:nvPr>
            <p:ph type="body" sz="quarter" idx="15"/>
          </p:nvPr>
        </p:nvSpPr>
        <p:spPr>
          <a:xfrm>
            <a:off x="6030599" y="2015226"/>
            <a:ext cx="5134410" cy="3879931"/>
          </a:xfrm>
        </p:spPr>
        <p:txBody>
          <a:bodyPr anchor="ctr">
            <a:noAutofit/>
          </a:bodyPr>
          <a:lstStyle/>
          <a:p>
            <a:pPr algn="ctr"/>
            <a:r>
              <a:rPr lang="de-DE">
                <a:solidFill>
                  <a:srgbClr val="0D2C5A"/>
                </a:solidFill>
              </a:rPr>
              <a:t>Bitte stellen Sie sich zwei Kreisen auf, die einander anschauen.</a:t>
            </a:r>
          </a:p>
          <a:p>
            <a:pPr algn="ctr"/>
            <a:r>
              <a:rPr lang="de-DE">
                <a:solidFill>
                  <a:srgbClr val="0D2C5A"/>
                </a:solidFill>
              </a:rPr>
              <a:t>Jede*</a:t>
            </a:r>
            <a:r>
              <a:rPr lang="de-DE" err="1">
                <a:solidFill>
                  <a:srgbClr val="0D2C5A"/>
                </a:solidFill>
              </a:rPr>
              <a:t>r</a:t>
            </a:r>
            <a:r>
              <a:rPr lang="de-DE">
                <a:solidFill>
                  <a:srgbClr val="0D2C5A"/>
                </a:solidFill>
              </a:rPr>
              <a:t> sollte ein Gegenüber haben.</a:t>
            </a:r>
          </a:p>
          <a:p>
            <a:pPr algn="ctr"/>
            <a:endParaRPr lang="de-DE">
              <a:solidFill>
                <a:srgbClr val="0D2C5A"/>
              </a:solidFill>
            </a:endParaRPr>
          </a:p>
        </p:txBody>
      </p:sp>
      <p:pic>
        <p:nvPicPr>
          <p:cNvPr id="8" name="Grafik 7" descr="Ein Bild, das Kreis, Grün, Design enthält.&#10;&#10;KI-generierte Inhalte können fehlerhaft sein.">
            <a:extLst>
              <a:ext uri="{FF2B5EF4-FFF2-40B4-BE49-F238E27FC236}">
                <a16:creationId xmlns:a16="http://schemas.microsoft.com/office/drawing/2014/main" id="{A1A3EB1C-4DF9-77AE-C389-E7208DD846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913" y="1894978"/>
            <a:ext cx="4273826" cy="4000179"/>
          </a:xfrm>
          <a:prstGeom prst="rect">
            <a:avLst/>
          </a:prstGeom>
        </p:spPr>
      </p:pic>
      <p:sp>
        <p:nvSpPr>
          <p:cNvPr id="9" name="Rechteck 8">
            <a:extLst>
              <a:ext uri="{FF2B5EF4-FFF2-40B4-BE49-F238E27FC236}">
                <a16:creationId xmlns:a16="http://schemas.microsoft.com/office/drawing/2014/main" id="{A1D070DD-EFD3-2CC1-CAE3-F68B76B7D3D9}"/>
              </a:ext>
            </a:extLst>
          </p:cNvPr>
          <p:cNvSpPr/>
          <p:nvPr/>
        </p:nvSpPr>
        <p:spPr>
          <a:xfrm>
            <a:off x="9968900" y="5052174"/>
            <a:ext cx="1275723" cy="757879"/>
          </a:xfrm>
          <a:prstGeom prst="rect">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0CAF0BB1-0AAF-027E-3076-56287E39972F}"/>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1546743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9253B-E32E-A2F1-D8EA-A29DA98852B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1A3A621-4C3D-EA2E-3B18-5311F0739120}"/>
              </a:ext>
            </a:extLst>
          </p:cNvPr>
          <p:cNvSpPr>
            <a:spLocks noGrp="1"/>
          </p:cNvSpPr>
          <p:nvPr>
            <p:ph type="title"/>
          </p:nvPr>
        </p:nvSpPr>
        <p:spPr/>
        <p:txBody>
          <a:bodyPr/>
          <a:lstStyle/>
          <a:p>
            <a:r>
              <a:rPr lang="de-DE"/>
              <a:t>Zusammenfassung: Tag 1</a:t>
            </a:r>
          </a:p>
        </p:txBody>
      </p:sp>
      <p:sp>
        <p:nvSpPr>
          <p:cNvPr id="3" name="Inhaltsplatzhalter 2">
            <a:extLst>
              <a:ext uri="{FF2B5EF4-FFF2-40B4-BE49-F238E27FC236}">
                <a16:creationId xmlns:a16="http://schemas.microsoft.com/office/drawing/2014/main" id="{11FBB3D7-D9CF-29F6-865F-113B51504F9B}"/>
              </a:ext>
            </a:extLst>
          </p:cNvPr>
          <p:cNvSpPr>
            <a:spLocks noGrp="1"/>
          </p:cNvSpPr>
          <p:nvPr>
            <p:ph idx="1"/>
          </p:nvPr>
        </p:nvSpPr>
        <p:spPr>
          <a:xfrm>
            <a:off x="1730477" y="2243291"/>
            <a:ext cx="9836491" cy="3855356"/>
          </a:xfrm>
        </p:spPr>
        <p:txBody>
          <a:bodyPr vert="horz" lIns="91440" tIns="45720" rIns="91440" bIns="45720" rtlCol="0" anchor="t">
            <a:normAutofit/>
          </a:bodyPr>
          <a:lstStyle/>
          <a:p>
            <a:pPr marL="227965" indent="-227965"/>
            <a:r>
              <a:rPr lang="de-DE" sz="2400">
                <a:latin typeface="+mn-lt"/>
                <a:sym typeface="Wingdings" pitchFamily="2" charset="2"/>
              </a:rPr>
              <a:t>ihre eigenen Ideen einbringen </a:t>
            </a:r>
            <a:endParaRPr lang="en-US"/>
          </a:p>
          <a:p>
            <a:pPr marL="227965" indent="-227965"/>
            <a:r>
              <a:rPr lang="de-DE" sz="2400">
                <a:latin typeface="+mn-lt"/>
                <a:sym typeface="Wingdings" pitchFamily="2" charset="2"/>
              </a:rPr>
              <a:t>sich einander zuhören</a:t>
            </a:r>
            <a:endParaRPr lang="de-DE" sz="2400">
              <a:latin typeface="+mn-lt"/>
              <a:ea typeface="Calibri" panose="020F0502020204030204"/>
              <a:cs typeface="Calibri" panose="020F0502020204030204"/>
            </a:endParaRPr>
          </a:p>
          <a:p>
            <a:pPr marL="227965" indent="-227965"/>
            <a:r>
              <a:rPr lang="de-DE" sz="2400">
                <a:latin typeface="+mn-lt"/>
                <a:ea typeface="Calibri" panose="020F0502020204030204"/>
                <a:cs typeface="Calibri" panose="020F0502020204030204"/>
              </a:rPr>
              <a:t>sich aufeinander beziehen</a:t>
            </a:r>
          </a:p>
          <a:p>
            <a:pPr marL="227965" indent="-227965"/>
            <a:r>
              <a:rPr lang="de-DE" sz="2400">
                <a:latin typeface="+mn-lt"/>
                <a:ea typeface="Calibri" panose="020F0502020204030204"/>
                <a:cs typeface="Calibri" panose="020F0502020204030204"/>
              </a:rPr>
              <a:t>ihre Beiträge </a:t>
            </a:r>
            <a:r>
              <a:rPr lang="de-DE" sz="2400" u="sng">
                <a:latin typeface="+mn-lt"/>
                <a:ea typeface="Calibri" panose="020F0502020204030204"/>
                <a:cs typeface="Calibri" panose="020F0502020204030204"/>
              </a:rPr>
              <a:t>begründet </a:t>
            </a:r>
            <a:r>
              <a:rPr lang="de-DE" sz="2400">
                <a:latin typeface="+mn-lt"/>
                <a:ea typeface="Calibri" panose="020F0502020204030204"/>
                <a:cs typeface="Calibri" panose="020F0502020204030204"/>
              </a:rPr>
              <a:t>darlegen</a:t>
            </a:r>
          </a:p>
          <a:p>
            <a:pPr marL="227965" indent="-227965"/>
            <a:endParaRPr lang="de-DE" sz="2400">
              <a:latin typeface="+mn-lt"/>
              <a:ea typeface="Calibri" panose="020F0502020204030204"/>
              <a:cs typeface="Calibri" panose="020F0502020204030204"/>
            </a:endParaRPr>
          </a:p>
          <a:p>
            <a:pPr marL="227965" indent="-227965">
              <a:buFontTx/>
              <a:buChar char="-"/>
            </a:pPr>
            <a:endParaRPr lang="de-DE">
              <a:latin typeface="+mn-lt"/>
              <a:ea typeface="Calibri" panose="020F0502020204030204"/>
              <a:cs typeface="Calibri" panose="020F0502020204030204"/>
            </a:endParaRPr>
          </a:p>
          <a:p>
            <a:pPr marL="0" indent="0">
              <a:buNone/>
            </a:pPr>
            <a:r>
              <a:rPr lang="de-DE" b="1">
                <a:latin typeface="+mn-lt"/>
                <a:sym typeface="Wingdings" pitchFamily="2" charset="2"/>
              </a:rPr>
              <a:t>          </a:t>
            </a:r>
            <a:endParaRPr lang="de-DE" b="1">
              <a:latin typeface="+mn-lt"/>
            </a:endParaRPr>
          </a:p>
        </p:txBody>
      </p:sp>
      <p:sp>
        <p:nvSpPr>
          <p:cNvPr id="4" name="Textfeld 3">
            <a:extLst>
              <a:ext uri="{FF2B5EF4-FFF2-40B4-BE49-F238E27FC236}">
                <a16:creationId xmlns:a16="http://schemas.microsoft.com/office/drawing/2014/main" id="{D771656A-BC4C-7A5A-44EC-C643A4C3FA10}"/>
              </a:ext>
            </a:extLst>
          </p:cNvPr>
          <p:cNvSpPr txBox="1"/>
          <p:nvPr/>
        </p:nvSpPr>
        <p:spPr>
          <a:xfrm>
            <a:off x="702443" y="273118"/>
            <a:ext cx="904214" cy="923330"/>
          </a:xfrm>
          <a:prstGeom prst="rect">
            <a:avLst/>
          </a:prstGeom>
          <a:noFill/>
        </p:spPr>
        <p:txBody>
          <a:bodyPr wrap="square" rtlCol="0">
            <a:spAutoFit/>
          </a:bodyPr>
          <a:lstStyle/>
          <a:p>
            <a:pPr algn="ctr"/>
            <a:r>
              <a:rPr lang="de-DE" sz="5400">
                <a:solidFill>
                  <a:schemeClr val="bg1"/>
                </a:solidFill>
              </a:rPr>
              <a:t>01</a:t>
            </a:r>
          </a:p>
        </p:txBody>
      </p:sp>
      <p:sp>
        <p:nvSpPr>
          <p:cNvPr id="8" name="Textfeld 7">
            <a:extLst>
              <a:ext uri="{FF2B5EF4-FFF2-40B4-BE49-F238E27FC236}">
                <a16:creationId xmlns:a16="http://schemas.microsoft.com/office/drawing/2014/main" id="{1FB4EBB2-CF75-15BB-B1D8-2DA328D9030C}"/>
              </a:ext>
            </a:extLst>
          </p:cNvPr>
          <p:cNvSpPr txBox="1"/>
          <p:nvPr/>
        </p:nvSpPr>
        <p:spPr>
          <a:xfrm>
            <a:off x="1606657" y="1745758"/>
            <a:ext cx="9193162" cy="461665"/>
          </a:xfrm>
          <a:prstGeom prst="rect">
            <a:avLst/>
          </a:prstGeom>
          <a:noFill/>
        </p:spPr>
        <p:txBody>
          <a:bodyPr wrap="square">
            <a:spAutoFit/>
          </a:bodyPr>
          <a:lstStyle/>
          <a:p>
            <a:pPr marL="0" indent="0">
              <a:buNone/>
            </a:pPr>
            <a:r>
              <a:rPr lang="de-DE" sz="2400" b="1">
                <a:latin typeface="+mn-lt"/>
                <a:sym typeface="Wingdings" pitchFamily="2" charset="2"/>
              </a:rPr>
              <a:t>Ziel eines dialogischen Unterrichtsgesprächs ist, dass </a:t>
            </a:r>
            <a:r>
              <a:rPr lang="de-DE" sz="2400" b="1" err="1">
                <a:latin typeface="+mn-lt"/>
                <a:sym typeface="Wingdings" pitchFamily="2" charset="2"/>
              </a:rPr>
              <a:t>SuS</a:t>
            </a:r>
            <a:r>
              <a:rPr lang="de-DE" sz="2400" b="1">
                <a:latin typeface="+mn-lt"/>
                <a:sym typeface="Wingdings" pitchFamily="2" charset="2"/>
              </a:rPr>
              <a:t>…</a:t>
            </a:r>
          </a:p>
        </p:txBody>
      </p:sp>
      <p:sp>
        <p:nvSpPr>
          <p:cNvPr id="7" name="Nach rechts gekrümmter Pfeil 6">
            <a:extLst>
              <a:ext uri="{FF2B5EF4-FFF2-40B4-BE49-F238E27FC236}">
                <a16:creationId xmlns:a16="http://schemas.microsoft.com/office/drawing/2014/main" id="{6EDBEC54-E720-BA8C-5861-55DE684A117C}"/>
              </a:ext>
            </a:extLst>
          </p:cNvPr>
          <p:cNvSpPr/>
          <p:nvPr/>
        </p:nvSpPr>
        <p:spPr>
          <a:xfrm>
            <a:off x="702443" y="3038475"/>
            <a:ext cx="904214" cy="2267778"/>
          </a:xfrm>
          <a:prstGeom prst="curv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9" name="Textfeld 8">
            <a:extLst>
              <a:ext uri="{FF2B5EF4-FFF2-40B4-BE49-F238E27FC236}">
                <a16:creationId xmlns:a16="http://schemas.microsoft.com/office/drawing/2014/main" id="{42CC96CA-9049-271F-FD84-866310B9634F}"/>
              </a:ext>
            </a:extLst>
          </p:cNvPr>
          <p:cNvSpPr txBox="1"/>
          <p:nvPr/>
        </p:nvSpPr>
        <p:spPr>
          <a:xfrm>
            <a:off x="1748708" y="4844588"/>
            <a:ext cx="9193162" cy="461665"/>
          </a:xfrm>
          <a:prstGeom prst="rect">
            <a:avLst/>
          </a:prstGeom>
          <a:noFill/>
        </p:spPr>
        <p:txBody>
          <a:bodyPr wrap="square">
            <a:spAutoFit/>
          </a:bodyPr>
          <a:lstStyle/>
          <a:p>
            <a:pPr marL="0" indent="0">
              <a:buNone/>
            </a:pPr>
            <a:r>
              <a:rPr lang="de-DE" sz="2400" b="1">
                <a:latin typeface="+mn-lt"/>
                <a:sym typeface="Wingdings" pitchFamily="2" charset="2"/>
              </a:rPr>
              <a:t>Wie können Lehrkräfte ein dialogisches Unterrichtsgespräch steuern?</a:t>
            </a:r>
          </a:p>
        </p:txBody>
      </p:sp>
      <p:sp>
        <p:nvSpPr>
          <p:cNvPr id="6" name="Textfeld 4">
            <a:extLst>
              <a:ext uri="{FF2B5EF4-FFF2-40B4-BE49-F238E27FC236}">
                <a16:creationId xmlns:a16="http://schemas.microsoft.com/office/drawing/2014/main" id="{07FEE31A-20DF-68B7-DC66-B1F692BDEB80}"/>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549248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CAEF9-8204-B74D-E70C-9C5BEF2626E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10CE6DF-996B-DE8A-735E-4D06BFD4960E}"/>
              </a:ext>
            </a:extLst>
          </p:cNvPr>
          <p:cNvSpPr>
            <a:spLocks noGrp="1"/>
          </p:cNvSpPr>
          <p:nvPr>
            <p:ph type="title"/>
          </p:nvPr>
        </p:nvSpPr>
        <p:spPr/>
        <p:txBody>
          <a:bodyPr/>
          <a:lstStyle/>
          <a:p>
            <a:r>
              <a:rPr lang="de-DE"/>
              <a:t>Wie können LK ein produktives UG steuern?</a:t>
            </a:r>
          </a:p>
        </p:txBody>
      </p:sp>
      <p:sp>
        <p:nvSpPr>
          <p:cNvPr id="3" name="Inhaltsplatzhalter 2">
            <a:extLst>
              <a:ext uri="{FF2B5EF4-FFF2-40B4-BE49-F238E27FC236}">
                <a16:creationId xmlns:a16="http://schemas.microsoft.com/office/drawing/2014/main" id="{14EE9F81-E30E-A404-806E-3FCA5CC751A9}"/>
              </a:ext>
            </a:extLst>
          </p:cNvPr>
          <p:cNvSpPr>
            <a:spLocks noGrp="1"/>
          </p:cNvSpPr>
          <p:nvPr>
            <p:ph idx="1"/>
          </p:nvPr>
        </p:nvSpPr>
        <p:spPr>
          <a:xfrm>
            <a:off x="1730477" y="1986116"/>
            <a:ext cx="9836491" cy="3855356"/>
          </a:xfrm>
        </p:spPr>
        <p:txBody>
          <a:bodyPr>
            <a:normAutofit/>
          </a:bodyPr>
          <a:lstStyle/>
          <a:p>
            <a:r>
              <a:rPr lang="de-DE" sz="2400">
                <a:latin typeface="+mn-lt"/>
                <a:sym typeface="Wingdings" pitchFamily="2" charset="2"/>
              </a:rPr>
              <a:t>…</a:t>
            </a:r>
          </a:p>
          <a:p>
            <a:pPr>
              <a:buFontTx/>
              <a:buChar char="-"/>
            </a:pPr>
            <a:endParaRPr lang="de-DE">
              <a:latin typeface="+mn-lt"/>
              <a:sym typeface="Wingdings" pitchFamily="2" charset="2"/>
            </a:endParaRPr>
          </a:p>
          <a:p>
            <a:pPr marL="0" indent="0">
              <a:buNone/>
            </a:pPr>
            <a:r>
              <a:rPr lang="de-DE" b="1">
                <a:latin typeface="+mn-lt"/>
                <a:sym typeface="Wingdings" pitchFamily="2" charset="2"/>
              </a:rPr>
              <a:t>          </a:t>
            </a:r>
            <a:endParaRPr lang="de-DE" b="1">
              <a:latin typeface="+mn-lt"/>
            </a:endParaRPr>
          </a:p>
        </p:txBody>
      </p:sp>
      <p:sp>
        <p:nvSpPr>
          <p:cNvPr id="4" name="Textfeld 3">
            <a:extLst>
              <a:ext uri="{FF2B5EF4-FFF2-40B4-BE49-F238E27FC236}">
                <a16:creationId xmlns:a16="http://schemas.microsoft.com/office/drawing/2014/main" id="{FB5A775E-122D-A0D6-A27C-80297C49D702}"/>
              </a:ext>
            </a:extLst>
          </p:cNvPr>
          <p:cNvSpPr txBox="1"/>
          <p:nvPr/>
        </p:nvSpPr>
        <p:spPr>
          <a:xfrm>
            <a:off x="702443" y="273118"/>
            <a:ext cx="904214" cy="923330"/>
          </a:xfrm>
          <a:prstGeom prst="rect">
            <a:avLst/>
          </a:prstGeom>
          <a:noFill/>
        </p:spPr>
        <p:txBody>
          <a:bodyPr wrap="square" rtlCol="0">
            <a:spAutoFit/>
          </a:bodyPr>
          <a:lstStyle/>
          <a:p>
            <a:pPr algn="ctr"/>
            <a:r>
              <a:rPr lang="de-DE" sz="5400">
                <a:solidFill>
                  <a:schemeClr val="bg1"/>
                </a:solidFill>
              </a:rPr>
              <a:t>01</a:t>
            </a:r>
          </a:p>
        </p:txBody>
      </p:sp>
      <p:sp>
        <p:nvSpPr>
          <p:cNvPr id="6" name="Textfeld 4">
            <a:extLst>
              <a:ext uri="{FF2B5EF4-FFF2-40B4-BE49-F238E27FC236}">
                <a16:creationId xmlns:a16="http://schemas.microsoft.com/office/drawing/2014/main" id="{C770C1D2-7C5D-F990-DE54-28295485B7CE}"/>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718944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6A3D3-B155-0C09-6315-7E021E05043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F36B07F-AA59-0E3A-CE96-5F4850560A21}"/>
              </a:ext>
            </a:extLst>
          </p:cNvPr>
          <p:cNvSpPr>
            <a:spLocks noGrp="1"/>
          </p:cNvSpPr>
          <p:nvPr>
            <p:ph type="title"/>
          </p:nvPr>
        </p:nvSpPr>
        <p:spPr/>
        <p:txBody>
          <a:bodyPr/>
          <a:lstStyle/>
          <a:p>
            <a:r>
              <a:rPr lang="de-DE"/>
              <a:t>Talk Moves</a:t>
            </a:r>
          </a:p>
        </p:txBody>
      </p:sp>
      <p:sp>
        <p:nvSpPr>
          <p:cNvPr id="5" name="Inhaltsplatzhalter 4">
            <a:extLst>
              <a:ext uri="{FF2B5EF4-FFF2-40B4-BE49-F238E27FC236}">
                <a16:creationId xmlns:a16="http://schemas.microsoft.com/office/drawing/2014/main" id="{4EAEAB18-868C-A4BC-F27F-5FAEB613CC18}"/>
              </a:ext>
            </a:extLst>
          </p:cNvPr>
          <p:cNvSpPr>
            <a:spLocks noGrp="1"/>
          </p:cNvSpPr>
          <p:nvPr>
            <p:ph idx="1"/>
          </p:nvPr>
        </p:nvSpPr>
        <p:spPr>
          <a:xfrm>
            <a:off x="1325920" y="2825932"/>
            <a:ext cx="4232168" cy="2184218"/>
          </a:xfrm>
          <a:prstGeom prst="roundRect">
            <a:avLst>
              <a:gd name="adj" fmla="val 28813"/>
            </a:avLst>
          </a:prstGeom>
          <a:solidFill>
            <a:schemeClr val="accent3"/>
          </a:solidFill>
          <a:ln w="19050">
            <a:solidFill>
              <a:schemeClr val="accent1"/>
            </a:solidFill>
          </a:ln>
        </p:spPr>
        <p:txBody>
          <a:bodyPr anchor="ctr">
            <a:noAutofit/>
          </a:bodyPr>
          <a:lstStyle/>
          <a:p>
            <a:pPr marL="0" indent="0" algn="ctr">
              <a:buNone/>
            </a:pPr>
            <a:r>
              <a:rPr lang="de-DE" sz="2400">
                <a:latin typeface="+mn-lt"/>
              </a:rPr>
              <a:t>Automatisierte, unflexible Antwort der LK, die unabhängig vom Inhalt der </a:t>
            </a:r>
            <a:r>
              <a:rPr lang="de-DE" sz="2400" err="1">
                <a:latin typeface="+mn-lt"/>
              </a:rPr>
              <a:t>SuS</a:t>
            </a:r>
            <a:r>
              <a:rPr lang="de-DE" sz="2400">
                <a:latin typeface="+mn-lt"/>
              </a:rPr>
              <a:t>-Antwort ist.</a:t>
            </a:r>
            <a:endParaRPr lang="de-DE" sz="2400" i="1">
              <a:latin typeface="+mn-lt"/>
            </a:endParaRPr>
          </a:p>
        </p:txBody>
      </p:sp>
      <p:sp>
        <p:nvSpPr>
          <p:cNvPr id="3" name="Textfeld 2">
            <a:extLst>
              <a:ext uri="{FF2B5EF4-FFF2-40B4-BE49-F238E27FC236}">
                <a16:creationId xmlns:a16="http://schemas.microsoft.com/office/drawing/2014/main" id="{1B7D9E3F-1093-BBD4-4E56-2E5372D387D3}"/>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03</a:t>
            </a:r>
          </a:p>
        </p:txBody>
      </p:sp>
      <p:sp>
        <p:nvSpPr>
          <p:cNvPr id="6" name="Textfeld 5">
            <a:extLst>
              <a:ext uri="{FF2B5EF4-FFF2-40B4-BE49-F238E27FC236}">
                <a16:creationId xmlns:a16="http://schemas.microsoft.com/office/drawing/2014/main" id="{EF125EC8-7E1A-3C8A-2F4D-AA2ACDC84207}"/>
              </a:ext>
            </a:extLst>
          </p:cNvPr>
          <p:cNvSpPr txBox="1"/>
          <p:nvPr/>
        </p:nvSpPr>
        <p:spPr>
          <a:xfrm>
            <a:off x="2580421" y="2536255"/>
            <a:ext cx="1723167" cy="546497"/>
          </a:xfrm>
          <a:prstGeom prst="roundRect">
            <a:avLst>
              <a:gd name="adj" fmla="val 27856"/>
            </a:avLst>
          </a:prstGeom>
          <a:solidFill>
            <a:schemeClr val="accent1"/>
          </a:solidFill>
        </p:spPr>
        <p:txBody>
          <a:bodyPr wrap="square" anchor="ctr">
            <a:spAutoFit/>
          </a:bodyPr>
          <a:lstStyle/>
          <a:p>
            <a:pPr marL="0" indent="0" algn="ctr">
              <a:buNone/>
            </a:pPr>
            <a:r>
              <a:rPr lang="de-DE" sz="2400" b="1">
                <a:solidFill>
                  <a:schemeClr val="bg1"/>
                </a:solidFill>
                <a:latin typeface="+mn-lt"/>
                <a:sym typeface="Wingdings" pitchFamily="2" charset="2"/>
              </a:rPr>
              <a:t>Talk </a:t>
            </a:r>
            <a:r>
              <a:rPr lang="de-DE" sz="2400" b="1" err="1">
                <a:solidFill>
                  <a:schemeClr val="bg1"/>
                </a:solidFill>
                <a:latin typeface="+mn-lt"/>
                <a:sym typeface="Wingdings" pitchFamily="2" charset="2"/>
              </a:rPr>
              <a:t>Script</a:t>
            </a:r>
            <a:endParaRPr lang="de-DE" sz="2400">
              <a:solidFill>
                <a:schemeClr val="bg1"/>
              </a:solidFill>
              <a:latin typeface="+mn-lt"/>
              <a:sym typeface="Wingdings" pitchFamily="2" charset="2"/>
            </a:endParaRPr>
          </a:p>
        </p:txBody>
      </p:sp>
      <p:cxnSp>
        <p:nvCxnSpPr>
          <p:cNvPr id="8" name="Gerade Verbindung 7">
            <a:extLst>
              <a:ext uri="{FF2B5EF4-FFF2-40B4-BE49-F238E27FC236}">
                <a16:creationId xmlns:a16="http://schemas.microsoft.com/office/drawing/2014/main" id="{2C2C56A0-B726-329D-A5E3-6ED9A6293F48}"/>
              </a:ext>
            </a:extLst>
          </p:cNvPr>
          <p:cNvCxnSpPr>
            <a:cxnSpLocks/>
          </p:cNvCxnSpPr>
          <p:nvPr/>
        </p:nvCxnSpPr>
        <p:spPr>
          <a:xfrm>
            <a:off x="6134977" y="2076450"/>
            <a:ext cx="0" cy="3902674"/>
          </a:xfrm>
          <a:prstGeom prst="line">
            <a:avLst/>
          </a:prstGeom>
          <a:ln w="50800">
            <a:prstDash val="sysDot"/>
          </a:ln>
        </p:spPr>
        <p:style>
          <a:lnRef idx="2">
            <a:schemeClr val="accent1"/>
          </a:lnRef>
          <a:fillRef idx="0">
            <a:schemeClr val="accent1"/>
          </a:fillRef>
          <a:effectRef idx="1">
            <a:schemeClr val="accent1"/>
          </a:effectRef>
          <a:fontRef idx="minor">
            <a:schemeClr val="tx1"/>
          </a:fontRef>
        </p:style>
      </p:cxnSp>
      <p:sp>
        <p:nvSpPr>
          <p:cNvPr id="10" name="Inhaltsplatzhalter 4">
            <a:extLst>
              <a:ext uri="{FF2B5EF4-FFF2-40B4-BE49-F238E27FC236}">
                <a16:creationId xmlns:a16="http://schemas.microsoft.com/office/drawing/2014/main" id="{3A68E899-4E76-254A-B24B-846167CD8F14}"/>
              </a:ext>
            </a:extLst>
          </p:cNvPr>
          <p:cNvSpPr txBox="1">
            <a:spLocks/>
          </p:cNvSpPr>
          <p:nvPr/>
        </p:nvSpPr>
        <p:spPr>
          <a:xfrm>
            <a:off x="6711867" y="2859948"/>
            <a:ext cx="4215426" cy="2150202"/>
          </a:xfrm>
          <a:prstGeom prst="roundRect">
            <a:avLst>
              <a:gd name="adj" fmla="val 23068"/>
            </a:avLst>
          </a:prstGeom>
          <a:solidFill>
            <a:schemeClr val="accent3"/>
          </a:solidFill>
          <a:ln w="19050">
            <a:solidFill>
              <a:schemeClr val="accent1"/>
            </a:solidFill>
          </a:ln>
        </p:spPr>
        <p:txBody>
          <a:bodyPr vert="horz" lIns="91440" tIns="45720" rIns="91440" bIns="45720" rtlCol="0" anchor="b">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de-DE" sz="2400">
                <a:latin typeface="+mn-lt"/>
              </a:rPr>
              <a:t>Individuelle, kontextuelle Antwort der LK, die zielgerichtet das Weiterdenken der </a:t>
            </a:r>
            <a:r>
              <a:rPr lang="de-DE" sz="2400" err="1">
                <a:latin typeface="+mn-lt"/>
              </a:rPr>
              <a:t>SuS</a:t>
            </a:r>
            <a:r>
              <a:rPr lang="de-DE" sz="2400">
                <a:latin typeface="+mn-lt"/>
              </a:rPr>
              <a:t> anregen soll.</a:t>
            </a:r>
            <a:endParaRPr lang="de-DE" sz="2400" i="1">
              <a:latin typeface="+mn-lt"/>
            </a:endParaRPr>
          </a:p>
        </p:txBody>
      </p:sp>
      <p:sp>
        <p:nvSpPr>
          <p:cNvPr id="9" name="Textfeld 8">
            <a:extLst>
              <a:ext uri="{FF2B5EF4-FFF2-40B4-BE49-F238E27FC236}">
                <a16:creationId xmlns:a16="http://schemas.microsoft.com/office/drawing/2014/main" id="{EBD9C53A-D045-AB3C-FE09-65380C186AC1}"/>
              </a:ext>
            </a:extLst>
          </p:cNvPr>
          <p:cNvSpPr txBox="1"/>
          <p:nvPr/>
        </p:nvSpPr>
        <p:spPr>
          <a:xfrm>
            <a:off x="8092726" y="2543754"/>
            <a:ext cx="1723167" cy="564356"/>
          </a:xfrm>
          <a:prstGeom prst="roundRect">
            <a:avLst>
              <a:gd name="adj" fmla="val 31585"/>
            </a:avLst>
          </a:prstGeom>
          <a:solidFill>
            <a:schemeClr val="accent1"/>
          </a:solidFill>
        </p:spPr>
        <p:txBody>
          <a:bodyPr wrap="square" anchor="ctr">
            <a:spAutoFit/>
          </a:bodyPr>
          <a:lstStyle/>
          <a:p>
            <a:pPr marL="0" indent="0" algn="ctr">
              <a:buNone/>
            </a:pPr>
            <a:r>
              <a:rPr lang="de-DE" sz="2400" b="1">
                <a:solidFill>
                  <a:schemeClr val="bg1"/>
                </a:solidFill>
                <a:latin typeface="+mn-lt"/>
                <a:sym typeface="Wingdings" pitchFamily="2" charset="2"/>
              </a:rPr>
              <a:t>Talk Move</a:t>
            </a:r>
            <a:endParaRPr lang="de-DE" sz="2400">
              <a:solidFill>
                <a:schemeClr val="bg1"/>
              </a:solidFill>
              <a:latin typeface="+mn-lt"/>
              <a:sym typeface="Wingdings" pitchFamily="2" charset="2"/>
            </a:endParaRPr>
          </a:p>
        </p:txBody>
      </p:sp>
      <p:sp>
        <p:nvSpPr>
          <p:cNvPr id="7" name="Textfeld 6">
            <a:extLst>
              <a:ext uri="{FF2B5EF4-FFF2-40B4-BE49-F238E27FC236}">
                <a16:creationId xmlns:a16="http://schemas.microsoft.com/office/drawing/2014/main" id="{BFDC7D2B-CB10-7DEF-FD09-B1C25CE95548}"/>
              </a:ext>
            </a:extLst>
          </p:cNvPr>
          <p:cNvSpPr txBox="1"/>
          <p:nvPr/>
        </p:nvSpPr>
        <p:spPr>
          <a:xfrm>
            <a:off x="9058663" y="5948349"/>
            <a:ext cx="3029706" cy="307777"/>
          </a:xfrm>
          <a:prstGeom prst="rect">
            <a:avLst/>
          </a:prstGeom>
          <a:noFill/>
        </p:spPr>
        <p:txBody>
          <a:bodyPr wrap="square" rtlCol="0">
            <a:spAutoFit/>
          </a:bodyPr>
          <a:lstStyle/>
          <a:p>
            <a:r>
              <a:rPr lang="en-US" sz="1400">
                <a:effectLst/>
              </a:rPr>
              <a:t>(Michaels &amp; O’Connor, 2015, S. 336)</a:t>
            </a:r>
            <a:endParaRPr lang="de-DE" sz="1400">
              <a:solidFill>
                <a:srgbClr val="193553"/>
              </a:solidFill>
            </a:endParaRPr>
          </a:p>
        </p:txBody>
      </p:sp>
      <p:sp>
        <p:nvSpPr>
          <p:cNvPr id="12" name="Textfeld 11">
            <a:extLst>
              <a:ext uri="{FF2B5EF4-FFF2-40B4-BE49-F238E27FC236}">
                <a16:creationId xmlns:a16="http://schemas.microsoft.com/office/drawing/2014/main" id="{56208607-C8DA-4E2B-8B32-CB65C086546C}"/>
              </a:ext>
            </a:extLst>
          </p:cNvPr>
          <p:cNvSpPr txBox="1"/>
          <p:nvPr/>
        </p:nvSpPr>
        <p:spPr>
          <a:xfrm>
            <a:off x="6345289" y="5232412"/>
            <a:ext cx="6097604" cy="400110"/>
          </a:xfrm>
          <a:prstGeom prst="rect">
            <a:avLst/>
          </a:prstGeom>
          <a:noFill/>
        </p:spPr>
        <p:txBody>
          <a:bodyPr wrap="square">
            <a:spAutoFit/>
          </a:bodyPr>
          <a:lstStyle/>
          <a:p>
            <a:r>
              <a:rPr lang="de-DE" sz="2000" i="1"/>
              <a:t>„Kannst du das mit dem ___ noch näher erläutern?“, </a:t>
            </a:r>
            <a:endParaRPr lang="de-DE" sz="2000"/>
          </a:p>
        </p:txBody>
      </p:sp>
      <p:sp>
        <p:nvSpPr>
          <p:cNvPr id="13" name="Textfeld 12">
            <a:extLst>
              <a:ext uri="{FF2B5EF4-FFF2-40B4-BE49-F238E27FC236}">
                <a16:creationId xmlns:a16="http://schemas.microsoft.com/office/drawing/2014/main" id="{BFF027B7-DD59-4404-AB9D-95276BBB5CC0}"/>
              </a:ext>
            </a:extLst>
          </p:cNvPr>
          <p:cNvSpPr txBox="1"/>
          <p:nvPr/>
        </p:nvSpPr>
        <p:spPr>
          <a:xfrm>
            <a:off x="1606657" y="5232412"/>
            <a:ext cx="6097604" cy="400110"/>
          </a:xfrm>
          <a:prstGeom prst="rect">
            <a:avLst/>
          </a:prstGeom>
          <a:noFill/>
        </p:spPr>
        <p:txBody>
          <a:bodyPr wrap="square">
            <a:spAutoFit/>
          </a:bodyPr>
          <a:lstStyle/>
          <a:p>
            <a:r>
              <a:rPr lang="de-DE" sz="2000" i="1"/>
              <a:t>„Ok, etwas unklar. Was meinst du?</a:t>
            </a:r>
            <a:endParaRPr lang="de-DE" sz="2000"/>
          </a:p>
        </p:txBody>
      </p:sp>
      <p:sp>
        <p:nvSpPr>
          <p:cNvPr id="14" name="Textfeld 4">
            <a:extLst>
              <a:ext uri="{FF2B5EF4-FFF2-40B4-BE49-F238E27FC236}">
                <a16:creationId xmlns:a16="http://schemas.microsoft.com/office/drawing/2014/main" id="{A4D7B653-F075-050B-FD78-9178DBE2B52F}"/>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3903060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bg/>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animBg="1"/>
      <p:bldP spid="10" grpId="0" animBg="1"/>
      <p:bldP spid="9"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A06C2-AA88-B0B4-63FE-886C7914E5E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79D9F85-5CB2-8D20-D2E7-4D0F38A6013C}"/>
              </a:ext>
            </a:extLst>
          </p:cNvPr>
          <p:cNvSpPr>
            <a:spLocks noGrp="1"/>
          </p:cNvSpPr>
          <p:nvPr>
            <p:ph type="title"/>
          </p:nvPr>
        </p:nvSpPr>
        <p:spPr>
          <a:xfrm>
            <a:off x="2102189" y="273118"/>
            <a:ext cx="8480107" cy="1325563"/>
          </a:xfrm>
        </p:spPr>
        <p:txBody>
          <a:bodyPr>
            <a:normAutofit fontScale="90000"/>
          </a:bodyPr>
          <a:lstStyle/>
          <a:p>
            <a:r>
              <a:rPr lang="en-US" b="1">
                <a:ea typeface="Calibri Light"/>
                <a:cs typeface="Calibri Light"/>
              </a:rPr>
              <a:t>A</a:t>
            </a:r>
            <a:r>
              <a:rPr lang="en-US">
                <a:ea typeface="Calibri Light"/>
                <a:cs typeface="Calibri Light"/>
              </a:rPr>
              <a:t>mbitious </a:t>
            </a:r>
            <a:r>
              <a:rPr lang="en-US" b="1">
                <a:ea typeface="Calibri Light"/>
                <a:cs typeface="Calibri Light"/>
              </a:rPr>
              <a:t>S</a:t>
            </a:r>
            <a:r>
              <a:rPr lang="en-US">
                <a:ea typeface="Calibri Light"/>
                <a:cs typeface="Calibri Light"/>
              </a:rPr>
              <a:t>cience </a:t>
            </a:r>
            <a:r>
              <a:rPr lang="en-US" b="1">
                <a:ea typeface="Calibri Light"/>
                <a:cs typeface="Calibri Light"/>
              </a:rPr>
              <a:t>T</a:t>
            </a:r>
            <a:r>
              <a:rPr lang="en-US">
                <a:ea typeface="Calibri Light"/>
                <a:cs typeface="Calibri Light"/>
              </a:rPr>
              <a:t>eaching </a:t>
            </a:r>
            <a:br>
              <a:rPr lang="en-US">
                <a:ea typeface="Calibri Light"/>
                <a:cs typeface="Calibri Light"/>
              </a:rPr>
            </a:br>
            <a:r>
              <a:rPr lang="en-US" sz="3100">
                <a:ea typeface="Calibri Light"/>
                <a:cs typeface="Calibri Light"/>
              </a:rPr>
              <a:t>(</a:t>
            </a:r>
            <a:r>
              <a:rPr lang="en-US" sz="3100" err="1"/>
              <a:t>Windschitl</a:t>
            </a:r>
            <a:r>
              <a:rPr lang="en-US" sz="3100"/>
              <a:t> et al., 2018)</a:t>
            </a:r>
            <a:br>
              <a:rPr lang="de-DE">
                <a:solidFill>
                  <a:srgbClr val="193553"/>
                </a:solidFill>
              </a:rPr>
            </a:br>
            <a:endParaRPr lang="de-DE"/>
          </a:p>
        </p:txBody>
      </p:sp>
      <p:sp>
        <p:nvSpPr>
          <p:cNvPr id="3" name="Textfeld 2">
            <a:extLst>
              <a:ext uri="{FF2B5EF4-FFF2-40B4-BE49-F238E27FC236}">
                <a16:creationId xmlns:a16="http://schemas.microsoft.com/office/drawing/2014/main" id="{54EBF353-2CF4-E1E3-D13F-ADE61DCC89B4}"/>
              </a:ext>
            </a:extLst>
          </p:cNvPr>
          <p:cNvSpPr txBox="1"/>
          <p:nvPr/>
        </p:nvSpPr>
        <p:spPr>
          <a:xfrm>
            <a:off x="702443" y="273118"/>
            <a:ext cx="904214" cy="923330"/>
          </a:xfrm>
          <a:prstGeom prst="rect">
            <a:avLst/>
          </a:prstGeom>
          <a:noFill/>
        </p:spPr>
        <p:txBody>
          <a:bodyPr wrap="square" rtlCol="0">
            <a:spAutoFit/>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de-DE" sz="5400">
                <a:solidFill>
                  <a:schemeClr val="bg1"/>
                </a:solidFill>
              </a:rPr>
              <a:t>03</a:t>
            </a:r>
          </a:p>
        </p:txBody>
      </p:sp>
      <p:pic>
        <p:nvPicPr>
          <p:cNvPr id="10" name="Picture 4">
            <a:extLst>
              <a:ext uri="{FF2B5EF4-FFF2-40B4-BE49-F238E27FC236}">
                <a16:creationId xmlns:a16="http://schemas.microsoft.com/office/drawing/2014/main" id="{66879093-98AA-45E0-A628-7249671AF9FD}"/>
              </a:ext>
            </a:extLst>
          </p:cNvPr>
          <p:cNvPicPr>
            <a:picLocks noChangeAspect="1"/>
          </p:cNvPicPr>
          <p:nvPr/>
        </p:nvPicPr>
        <p:blipFill rotWithShape="1">
          <a:blip r:embed="rId3"/>
          <a:srcRect t="4633"/>
          <a:stretch/>
        </p:blipFill>
        <p:spPr>
          <a:xfrm>
            <a:off x="1201486" y="1675905"/>
            <a:ext cx="9115622" cy="4287087"/>
          </a:xfrm>
          <a:prstGeom prst="rect">
            <a:avLst/>
          </a:prstGeom>
        </p:spPr>
      </p:pic>
      <p:sp>
        <p:nvSpPr>
          <p:cNvPr id="12" name="Rechteck 11">
            <a:extLst>
              <a:ext uri="{FF2B5EF4-FFF2-40B4-BE49-F238E27FC236}">
                <a16:creationId xmlns:a16="http://schemas.microsoft.com/office/drawing/2014/main" id="{25002113-2049-4075-AB5A-EA3594DC0AC4}"/>
              </a:ext>
            </a:extLst>
          </p:cNvPr>
          <p:cNvSpPr/>
          <p:nvPr/>
        </p:nvSpPr>
        <p:spPr>
          <a:xfrm>
            <a:off x="6020681" y="2454401"/>
            <a:ext cx="4296427" cy="22421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87908B06-C779-4E48-929C-2D7FB3EA8EEF}"/>
              </a:ext>
            </a:extLst>
          </p:cNvPr>
          <p:cNvSpPr txBox="1"/>
          <p:nvPr/>
        </p:nvSpPr>
        <p:spPr>
          <a:xfrm>
            <a:off x="5989289" y="4974900"/>
            <a:ext cx="5935618" cy="830997"/>
          </a:xfrm>
          <a:prstGeom prst="rect">
            <a:avLst/>
          </a:prstGeom>
          <a:noFill/>
        </p:spPr>
        <p:txBody>
          <a:bodyPr wrap="square" rtlCol="0">
            <a:spAutoFit/>
          </a:bodyPr>
          <a:lstStyle/>
          <a:p>
            <a:r>
              <a:rPr lang="de-DE" sz="2400" b="1"/>
              <a:t>7 Teacher Talk Moves definiert, um das Unterrichtsgespräch </a:t>
            </a:r>
            <a:r>
              <a:rPr lang="de-DE" sz="2400" b="1" u="sng"/>
              <a:t>zielführend</a:t>
            </a:r>
            <a:r>
              <a:rPr lang="de-DE" sz="2400" b="1"/>
              <a:t> zu steuern</a:t>
            </a:r>
          </a:p>
        </p:txBody>
      </p:sp>
      <p:sp>
        <p:nvSpPr>
          <p:cNvPr id="5" name="Textfeld 4">
            <a:extLst>
              <a:ext uri="{FF2B5EF4-FFF2-40B4-BE49-F238E27FC236}">
                <a16:creationId xmlns:a16="http://schemas.microsoft.com/office/drawing/2014/main" id="{CEFB9278-02EF-0F9E-4F81-D8093A717336}"/>
              </a:ext>
            </a:extLst>
          </p:cNvPr>
          <p:cNvSpPr txBox="1"/>
          <p:nvPr/>
        </p:nvSpPr>
        <p:spPr>
          <a:xfrm>
            <a:off x="77852" y="6442450"/>
            <a:ext cx="8680515" cy="323165"/>
          </a:xfrm>
          <a:prstGeom prst="rect">
            <a:avLst/>
          </a:prstGeom>
          <a:noFill/>
        </p:spPr>
        <p:txBody>
          <a:bodyPr wrap="square" lIns="91440" tIns="45720" rIns="91440" bIns="45720" anchor="t">
            <a:spAutoFit/>
          </a:bodyPr>
          <a:lstStyle/>
          <a:p>
            <a:pPr lvl="0">
              <a:defRPr/>
            </a:pPr>
            <a:r>
              <a:rPr lang="en-US" sz="1500" dirty="0"/>
              <a:t>SEMESTER | </a:t>
            </a:r>
            <a:r>
              <a:rPr lang="en-US" sz="1500" dirty="0" err="1"/>
              <a:t>Unterrichtsgespräche</a:t>
            </a:r>
            <a:r>
              <a:rPr lang="en-US" sz="1500" dirty="0"/>
              <a:t> </a:t>
            </a:r>
            <a:r>
              <a:rPr lang="en-US" sz="1500" dirty="0" err="1"/>
              <a:t>erfolgreich</a:t>
            </a:r>
            <a:r>
              <a:rPr lang="en-US" sz="1500" dirty="0"/>
              <a:t> </a:t>
            </a:r>
            <a:r>
              <a:rPr lang="en-US" sz="1500" dirty="0" err="1"/>
              <a:t>führen</a:t>
            </a:r>
            <a:r>
              <a:rPr lang="en-US" sz="1500" dirty="0"/>
              <a:t> | </a:t>
            </a:r>
            <a:endParaRPr lang="de-DE" sz="1500" dirty="0"/>
          </a:p>
        </p:txBody>
      </p:sp>
    </p:spTree>
    <p:extLst>
      <p:ext uri="{BB962C8B-B14F-4D97-AF65-F5344CB8AC3E}">
        <p14:creationId xmlns:p14="http://schemas.microsoft.com/office/powerpoint/2010/main" val="2066487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theme/theme1.xml><?xml version="1.0" encoding="utf-8"?>
<a:theme xmlns:a="http://schemas.openxmlformats.org/drawingml/2006/main" name="Arbeit_Lehre">
  <a:themeElements>
    <a:clrScheme name="Farbprofil EBF">
      <a:dk1>
        <a:srgbClr val="002F5E"/>
      </a:dk1>
      <a:lt1>
        <a:srgbClr val="FFFFFF"/>
      </a:lt1>
      <a:dk2>
        <a:srgbClr val="0E2841"/>
      </a:dk2>
      <a:lt2>
        <a:srgbClr val="E8E8E8"/>
      </a:lt2>
      <a:accent1>
        <a:srgbClr val="00305E"/>
      </a:accent1>
      <a:accent2>
        <a:srgbClr val="A5CAEC"/>
      </a:accent2>
      <a:accent3>
        <a:srgbClr val="C1D2E0"/>
      </a:accent3>
      <a:accent4>
        <a:srgbClr val="808BAC"/>
      </a:accent4>
      <a:accent5>
        <a:srgbClr val="F1F1F1"/>
      </a:accent5>
      <a:accent6>
        <a:srgbClr val="F39A01"/>
      </a:accent6>
      <a:hlink>
        <a:srgbClr val="005DBB"/>
      </a:hlink>
      <a:folHlink>
        <a:srgbClr val="96607D"/>
      </a:folHlink>
    </a:clrScheme>
    <a:fontScheme name="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rbeit_Lehre" id="{613AA8BD-B40D-4408-89A9-F10565FFF8F3}" vid="{4B47FF11-BDFD-4879-A873-9DBC40F6DCA2}"/>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8c9bcf3b-9817-45cf-81bc-77442231c57e}" enabled="0" method="" siteId="{8c9bcf3b-9817-45cf-81bc-77442231c57e}" removed="1"/>
</clbl:labelList>
</file>

<file path=docProps/app.xml><?xml version="1.0" encoding="utf-8"?>
<Properties xmlns="http://schemas.openxmlformats.org/officeDocument/2006/extended-properties" xmlns:vt="http://schemas.openxmlformats.org/officeDocument/2006/docPropsVTypes">
  <Template>Arbeit_Lehre</Template>
  <TotalTime>0</TotalTime>
  <Words>4068</Words>
  <Application>Microsoft Macintosh PowerPoint</Application>
  <PresentationFormat>Widescreen</PresentationFormat>
  <Paragraphs>540</Paragraphs>
  <Slides>44</Slides>
  <Notes>30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Rubik</vt:lpstr>
      <vt:lpstr>Aptos</vt:lpstr>
      <vt:lpstr>Arial</vt:lpstr>
      <vt:lpstr>Calibri</vt:lpstr>
      <vt:lpstr>Calibri Light</vt:lpstr>
      <vt:lpstr>Roboto</vt:lpstr>
      <vt:lpstr>Wingdings</vt:lpstr>
      <vt:lpstr>Arbeit_Lehre</vt:lpstr>
      <vt:lpstr>PowerPoint Presentation</vt:lpstr>
      <vt:lpstr>Ablaufplan des Seminars</vt:lpstr>
      <vt:lpstr>Ziele des heutigen Seminars</vt:lpstr>
      <vt:lpstr>PowerPoint Presentation</vt:lpstr>
      <vt:lpstr>Kugellager</vt:lpstr>
      <vt:lpstr>Zusammenfassung: Tag 1</vt:lpstr>
      <vt:lpstr>Wie können LK ein produktives UG steuern?</vt:lpstr>
      <vt:lpstr>Talk Moves</vt:lpstr>
      <vt:lpstr>Ambitious Science Teaching  (Windschitl et al., 2018) </vt:lpstr>
      <vt:lpstr>Teacher Talk Moves (TTM)</vt:lpstr>
      <vt:lpstr>Teacher Talk Moves (TTM)</vt:lpstr>
      <vt:lpstr>Teacher Talk Moves (TTM)</vt:lpstr>
      <vt:lpstr>Teacher Talk Moves (TTM)</vt:lpstr>
      <vt:lpstr>Teacher Talk Moves (TTM)</vt:lpstr>
      <vt:lpstr>Teacher Talk Moves (TTM)</vt:lpstr>
      <vt:lpstr>Teacher Talk Moves (TTM)</vt:lpstr>
      <vt:lpstr>Teacher Talk Moves (TTM)</vt:lpstr>
      <vt:lpstr>Teacher Talk Moves (TTM)</vt:lpstr>
      <vt:lpstr>Aufgabe 1 (GA)</vt:lpstr>
      <vt:lpstr>Aufgabe 1 (GA) - Vergleich</vt:lpstr>
      <vt:lpstr>Auswahl von TTMs </vt:lpstr>
      <vt:lpstr>PowerPoint Presentation</vt:lpstr>
      <vt:lpstr>PowerPoint Presentation</vt:lpstr>
      <vt:lpstr>Studie zu Teacher Talk Moves</vt:lpstr>
      <vt:lpstr>Studie zu TTM: Häufigkeit der Verwendung seitens SuS und LK</vt:lpstr>
      <vt:lpstr>Studie zu TTM: Wirkungen auf SuS-Leistungen</vt:lpstr>
      <vt:lpstr>Aufgabe 2 (GA)</vt:lpstr>
      <vt:lpstr>Begründungen von SuS stärken</vt:lpstr>
      <vt:lpstr>Aufgabe 3 (GA)</vt:lpstr>
      <vt:lpstr>PowerPoint Presentation</vt:lpstr>
      <vt:lpstr>PowerPoint Presentation</vt:lpstr>
      <vt:lpstr>Teacher Talk Moves anwenden</vt:lpstr>
      <vt:lpstr>Auswahl von TTMs </vt:lpstr>
      <vt:lpstr>Aufgabe 4: Simulation</vt:lpstr>
      <vt:lpstr>Reflexion</vt:lpstr>
      <vt:lpstr>PowerPoint Presentation</vt:lpstr>
      <vt:lpstr>Ich packe meinen Koffer...</vt:lpstr>
      <vt:lpstr>Ziele des heutigen Seminars</vt:lpstr>
      <vt:lpstr>PowerPoint Presentation</vt:lpstr>
      <vt:lpstr>Ziele von Tag 4</vt:lpstr>
      <vt:lpstr>PowerPoint Presentation</vt:lpstr>
      <vt:lpstr>Ablauf der VR-Session, Tag 4</vt:lpstr>
      <vt:lpstr>Hausaufgabe bis zum _________</vt:lpstr>
      <vt:lpstr>Literaturverzeichnis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Hannah Lida Witt</dc:creator>
  <cp:lastModifiedBy>Eejain Huang</cp:lastModifiedBy>
  <cp:revision>1</cp:revision>
  <dcterms:created xsi:type="dcterms:W3CDTF">2025-04-14T11:49:40Z</dcterms:created>
  <dcterms:modified xsi:type="dcterms:W3CDTF">2025-09-30T11:28:03Z</dcterms:modified>
</cp:coreProperties>
</file>