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7" r:id="rId2"/>
    <p:sldId id="265" r:id="rId3"/>
    <p:sldId id="986" r:id="rId4"/>
    <p:sldId id="1698" r:id="rId5"/>
    <p:sldId id="1699" r:id="rId6"/>
    <p:sldId id="1696" r:id="rId7"/>
    <p:sldId id="258" r:id="rId8"/>
    <p:sldId id="988" r:id="rId9"/>
    <p:sldId id="989" r:id="rId10"/>
    <p:sldId id="261" r:id="rId11"/>
    <p:sldId id="1672" r:id="rId12"/>
    <p:sldId id="993" r:id="rId13"/>
    <p:sldId id="992" r:id="rId14"/>
    <p:sldId id="1674" r:id="rId15"/>
    <p:sldId id="990" r:id="rId16"/>
    <p:sldId id="283" r:id="rId17"/>
    <p:sldId id="1675" r:id="rId18"/>
    <p:sldId id="1224" r:id="rId19"/>
    <p:sldId id="1685" r:id="rId20"/>
    <p:sldId id="1700" r:id="rId21"/>
    <p:sldId id="1678" r:id="rId22"/>
    <p:sldId id="1701" r:id="rId23"/>
    <p:sldId id="1682" r:id="rId24"/>
    <p:sldId id="262" r:id="rId25"/>
    <p:sldId id="1703" r:id="rId26"/>
    <p:sldId id="1702" r:id="rId27"/>
    <p:sldId id="1679" r:id="rId28"/>
    <p:sldId id="1683" r:id="rId29"/>
    <p:sldId id="1684" r:id="rId30"/>
    <p:sldId id="1687" r:id="rId31"/>
    <p:sldId id="1688" r:id="rId32"/>
    <p:sldId id="276" r:id="rId33"/>
    <p:sldId id="1697" r:id="rId34"/>
    <p:sldId id="1695" r:id="rId35"/>
    <p:sldId id="1689" r:id="rId36"/>
    <p:sldId id="278" r:id="rId37"/>
    <p:sldId id="279" r:id="rId38"/>
    <p:sldId id="280" r:id="rId39"/>
    <p:sldId id="1693" r:id="rId40"/>
  </p:sldIdLst>
  <p:sldSz cx="12192000" cy="6858000"/>
  <p:notesSz cx="6858000" cy="91440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961904FA-590A-7D41-BD53-F46301A66909}">
          <p14:sldIdLst>
            <p14:sldId id="257"/>
          </p14:sldIdLst>
        </p14:section>
        <p14:section name="Organisatorisches 15'" id="{32A53313-3F20-BF41-9ADA-3B1E98CE4670}">
          <p14:sldIdLst>
            <p14:sldId id="265"/>
            <p14:sldId id="986"/>
            <p14:sldId id="1698"/>
            <p14:sldId id="1699"/>
            <p14:sldId id="1696"/>
            <p14:sldId id="258"/>
          </p14:sldIdLst>
        </p14:section>
        <p14:section name="Einstieg: UG 5'" id="{3B23672D-E1B3-BE44-9A9A-36B1DF01ECE1}">
          <p14:sldIdLst>
            <p14:sldId id="988"/>
            <p14:sldId id="989"/>
          </p14:sldIdLst>
        </p14:section>
        <p14:section name="Input: Dialogisches UG 10'" id="{752FE501-4E96-6A4A-96A1-B6841D3F60BB}">
          <p14:sldIdLst>
            <p14:sldId id="261"/>
            <p14:sldId id="1672"/>
            <p14:sldId id="993"/>
            <p14:sldId id="992"/>
            <p14:sldId id="1674"/>
            <p14:sldId id="990"/>
          </p14:sldIdLst>
        </p14:section>
        <p14:section name="Erarbeitung I 45'" id="{41B056D9-0558-1743-99B0-1029C0E8EB67}">
          <p14:sldIdLst>
            <p14:sldId id="283"/>
            <p14:sldId id="1675"/>
          </p14:sldIdLst>
        </p14:section>
        <p14:section name="Sicherung I 15'" id="{5DEB55B8-2CCA-D144-B6D2-65DC06C5A83F}">
          <p14:sldIdLst/>
        </p14:section>
        <p14:section name="Pause 45'" id="{0A6091A9-F554-7642-BCE1-377D0215FCE6}">
          <p14:sldIdLst>
            <p14:sldId id="1224"/>
          </p14:sldIdLst>
        </p14:section>
        <p14:section name="UG beobachten" id="{A7EB143A-459C-5646-91D0-B259DB10B47E}">
          <p14:sldIdLst>
            <p14:sldId id="1685"/>
            <p14:sldId id="1700"/>
            <p14:sldId id="1678"/>
            <p14:sldId id="1701"/>
          </p14:sldIdLst>
        </p14:section>
        <p14:section name="Input Feedback 5'" id="{377A3B80-B488-1949-9D44-E1D7B7E1CC63}">
          <p14:sldIdLst>
            <p14:sldId id="1682"/>
            <p14:sldId id="262"/>
            <p14:sldId id="1703"/>
            <p14:sldId id="1702"/>
          </p14:sldIdLst>
        </p14:section>
        <p14:section name="Unterricht beobachten per Video I 45'" id="{0832A8B2-3C6B-CE4C-9C86-4F2850CDA180}">
          <p14:sldIdLst>
            <p14:sldId id="1679"/>
          </p14:sldIdLst>
        </p14:section>
        <p14:section name="Kaffeepause 10'" id="{95B9FCC7-1349-874B-814F-073F761C7B3E}">
          <p14:sldIdLst>
            <p14:sldId id="1683"/>
          </p14:sldIdLst>
        </p14:section>
        <p14:section name="UG beobachten per Video II 50'" id="{3E174E50-8D6B-AC4D-B7D1-2A786298E611}">
          <p14:sldIdLst>
            <p14:sldId id="1684"/>
          </p14:sldIdLst>
        </p14:section>
        <p14:section name="Sicherung 10'" id="{17BB51D0-E083-4C43-BD9C-BA17FB63A912}">
          <p14:sldIdLst>
            <p14:sldId id="1687"/>
          </p14:sldIdLst>
        </p14:section>
        <p14:section name="Reflexion 5'" id="{5E554EDC-D442-5B43-A8CF-60A7E76DAF71}">
          <p14:sldIdLst>
            <p14:sldId id="1688"/>
          </p14:sldIdLst>
        </p14:section>
        <p14:section name="Ausblick 10'" id="{099366E8-0626-B349-84AB-90FFFA2245E5}">
          <p14:sldIdLst>
            <p14:sldId id="276"/>
            <p14:sldId id="1697"/>
            <p14:sldId id="1695"/>
            <p14:sldId id="1689"/>
            <p14:sldId id="278"/>
            <p14:sldId id="279"/>
          </p14:sldIdLst>
        </p14:section>
        <p14:section name="Reserve" id="{F7E01250-8E1C-734E-8848-AC7B98B4A24C}">
          <p14:sldIdLst/>
        </p14:section>
        <p14:section name="Literatur" id="{AF93889B-EE85-2543-A779-101B788D4756}">
          <p14:sldIdLst>
            <p14:sldId id="280"/>
            <p14:sldId id="169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000"/>
    <p:restoredTop sz="67705" autoAdjust="0"/>
  </p:normalViewPr>
  <p:slideViewPr>
    <p:cSldViewPr snapToGrid="0">
      <p:cViewPr varScale="1">
        <p:scale>
          <a:sx n="69" d="100"/>
          <a:sy n="69" d="100"/>
        </p:scale>
        <p:origin x="1264" y="176"/>
      </p:cViewPr>
      <p:guideLst/>
    </p:cSldViewPr>
  </p:slideViewPr>
  <p:notesTextViewPr>
    <p:cViewPr>
      <p:scale>
        <a:sx n="70" d="100"/>
        <a:sy n="7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rk Richter" userId="01ce022c-daa3-4b8a-b91c-dfd83bbf389b" providerId="ADAL" clId="{C87C5F98-B641-4627-89A1-EA71D847316C}"/>
    <pc:docChg chg="custSel modSld">
      <pc:chgData name="Dirk Richter" userId="01ce022c-daa3-4b8a-b91c-dfd83bbf389b" providerId="ADAL" clId="{C87C5F98-B641-4627-89A1-EA71D847316C}" dt="2025-06-10T13:51:09.033" v="151" actId="20577"/>
      <pc:docMkLst>
        <pc:docMk/>
      </pc:docMkLst>
      <pc:sldChg chg="modNotesTx">
        <pc:chgData name="Dirk Richter" userId="01ce022c-daa3-4b8a-b91c-dfd83bbf389b" providerId="ADAL" clId="{C87C5F98-B641-4627-89A1-EA71D847316C}" dt="2025-06-10T13:51:09.033" v="151" actId="20577"/>
        <pc:sldMkLst>
          <pc:docMk/>
          <pc:sldMk cId="2344902074" sldId="257"/>
        </pc:sldMkLst>
      </pc:sldChg>
    </pc:docChg>
  </pc:docChgLst>
  <pc:docChgLst>
    <pc:chgData name="Dirk Richter" userId="01ce022c-daa3-4b8a-b91c-dfd83bbf389b" providerId="ADAL" clId="{199B0E7B-F1DF-4654-85EB-AA0310C1A97A}"/>
    <pc:docChg chg="undo custSel addSld delSld modSld sldOrd modSection">
      <pc:chgData name="Dirk Richter" userId="01ce022c-daa3-4b8a-b91c-dfd83bbf389b" providerId="ADAL" clId="{199B0E7B-F1DF-4654-85EB-AA0310C1A97A}" dt="2025-06-10T12:35:16.965" v="3603" actId="20577"/>
      <pc:docMkLst>
        <pc:docMk/>
      </pc:docMkLst>
      <pc:sldChg chg="modNotesTx">
        <pc:chgData name="Dirk Richter" userId="01ce022c-daa3-4b8a-b91c-dfd83bbf389b" providerId="ADAL" clId="{199B0E7B-F1DF-4654-85EB-AA0310C1A97A}" dt="2025-06-09T19:02:17.234" v="2608" actId="20577"/>
        <pc:sldMkLst>
          <pc:docMk/>
          <pc:sldMk cId="2344902074" sldId="257"/>
        </pc:sldMkLst>
      </pc:sldChg>
      <pc:sldChg chg="modSp mod modNotesTx">
        <pc:chgData name="Dirk Richter" userId="01ce022c-daa3-4b8a-b91c-dfd83bbf389b" providerId="ADAL" clId="{199B0E7B-F1DF-4654-85EB-AA0310C1A97A}" dt="2025-06-10T07:25:25.782" v="2865" actId="20577"/>
        <pc:sldMkLst>
          <pc:docMk/>
          <pc:sldMk cId="707293811" sldId="261"/>
        </pc:sldMkLst>
      </pc:sldChg>
      <pc:sldChg chg="modSp mod modNotesTx">
        <pc:chgData name="Dirk Richter" userId="01ce022c-daa3-4b8a-b91c-dfd83bbf389b" providerId="ADAL" clId="{199B0E7B-F1DF-4654-85EB-AA0310C1A97A}" dt="2025-06-09T18:42:13.035" v="2305" actId="6549"/>
        <pc:sldMkLst>
          <pc:docMk/>
          <pc:sldMk cId="2103329802" sldId="262"/>
        </pc:sldMkLst>
      </pc:sldChg>
      <pc:sldChg chg="delSp modSp mod">
        <pc:chgData name="Dirk Richter" userId="01ce022c-daa3-4b8a-b91c-dfd83bbf389b" providerId="ADAL" clId="{199B0E7B-F1DF-4654-85EB-AA0310C1A97A}" dt="2025-06-10T07:12:20.359" v="2719" actId="20577"/>
        <pc:sldMkLst>
          <pc:docMk/>
          <pc:sldMk cId="258103344" sldId="278"/>
        </pc:sldMkLst>
      </pc:sldChg>
      <pc:sldChg chg="delSp modSp mod">
        <pc:chgData name="Dirk Richter" userId="01ce022c-daa3-4b8a-b91c-dfd83bbf389b" providerId="ADAL" clId="{199B0E7B-F1DF-4654-85EB-AA0310C1A97A}" dt="2025-06-09T18:21:20.545" v="1629" actId="20577"/>
        <pc:sldMkLst>
          <pc:docMk/>
          <pc:sldMk cId="1778768822" sldId="283"/>
        </pc:sldMkLst>
      </pc:sldChg>
      <pc:sldChg chg="delSp mod">
        <pc:chgData name="Dirk Richter" userId="01ce022c-daa3-4b8a-b91c-dfd83bbf389b" providerId="ADAL" clId="{199B0E7B-F1DF-4654-85EB-AA0310C1A97A}" dt="2025-06-09T19:01:03.943" v="2535" actId="478"/>
        <pc:sldMkLst>
          <pc:docMk/>
          <pc:sldMk cId="3400417425" sldId="983"/>
        </pc:sldMkLst>
      </pc:sldChg>
      <pc:sldChg chg="modSp mod">
        <pc:chgData name="Dirk Richter" userId="01ce022c-daa3-4b8a-b91c-dfd83bbf389b" providerId="ADAL" clId="{199B0E7B-F1DF-4654-85EB-AA0310C1A97A}" dt="2025-06-10T07:23:12.647" v="2727" actId="20577"/>
        <pc:sldMkLst>
          <pc:docMk/>
          <pc:sldMk cId="1823644869" sldId="986"/>
        </pc:sldMkLst>
      </pc:sldChg>
      <pc:sldChg chg="modSp mod">
        <pc:chgData name="Dirk Richter" userId="01ce022c-daa3-4b8a-b91c-dfd83bbf389b" providerId="ADAL" clId="{199B0E7B-F1DF-4654-85EB-AA0310C1A97A}" dt="2025-06-09T17:01:42.017" v="435" actId="20577"/>
        <pc:sldMkLst>
          <pc:docMk/>
          <pc:sldMk cId="1546743397" sldId="988"/>
        </pc:sldMkLst>
      </pc:sldChg>
      <pc:sldChg chg="modSp mod">
        <pc:chgData name="Dirk Richter" userId="01ce022c-daa3-4b8a-b91c-dfd83bbf389b" providerId="ADAL" clId="{199B0E7B-F1DF-4654-85EB-AA0310C1A97A}" dt="2025-06-10T09:34:42.281" v="3218" actId="20577"/>
        <pc:sldMkLst>
          <pc:docMk/>
          <pc:sldMk cId="3115877576" sldId="989"/>
        </pc:sldMkLst>
      </pc:sldChg>
      <pc:sldChg chg="mod modShow">
        <pc:chgData name="Dirk Richter" userId="01ce022c-daa3-4b8a-b91c-dfd83bbf389b" providerId="ADAL" clId="{199B0E7B-F1DF-4654-85EB-AA0310C1A97A}" dt="2025-06-10T09:21:44.377" v="2877" actId="729"/>
        <pc:sldMkLst>
          <pc:docMk/>
          <pc:sldMk cId="123123321" sldId="991"/>
        </pc:sldMkLst>
      </pc:sldChg>
      <pc:sldChg chg="modNotesTx">
        <pc:chgData name="Dirk Richter" userId="01ce022c-daa3-4b8a-b91c-dfd83bbf389b" providerId="ADAL" clId="{199B0E7B-F1DF-4654-85EB-AA0310C1A97A}" dt="2025-06-09T18:19:47.999" v="1609"/>
        <pc:sldMkLst>
          <pc:docMk/>
          <pc:sldMk cId="1327623041" sldId="992"/>
        </pc:sldMkLst>
      </pc:sldChg>
      <pc:sldChg chg="modSp mod">
        <pc:chgData name="Dirk Richter" userId="01ce022c-daa3-4b8a-b91c-dfd83bbf389b" providerId="ADAL" clId="{199B0E7B-F1DF-4654-85EB-AA0310C1A97A}" dt="2025-06-10T07:29:45.931" v="2870" actId="20577"/>
        <pc:sldMkLst>
          <pc:docMk/>
          <pc:sldMk cId="1822687581" sldId="993"/>
        </pc:sldMkLst>
      </pc:sldChg>
      <pc:sldChg chg="mod modShow">
        <pc:chgData name="Dirk Richter" userId="01ce022c-daa3-4b8a-b91c-dfd83bbf389b" providerId="ADAL" clId="{199B0E7B-F1DF-4654-85EB-AA0310C1A97A}" dt="2025-06-10T10:57:29.033" v="3219" actId="729"/>
        <pc:sldMkLst>
          <pc:docMk/>
          <pc:sldMk cId="3662579282" sldId="1224"/>
        </pc:sldMkLst>
      </pc:sldChg>
      <pc:sldChg chg="modSp modNotesTx">
        <pc:chgData name="Dirk Richter" userId="01ce022c-daa3-4b8a-b91c-dfd83bbf389b" providerId="ADAL" clId="{199B0E7B-F1DF-4654-85EB-AA0310C1A97A}" dt="2025-06-10T09:08:35.998" v="2876" actId="6549"/>
        <pc:sldMkLst>
          <pc:docMk/>
          <pc:sldMk cId="782976738" sldId="1672"/>
        </pc:sldMkLst>
      </pc:sldChg>
      <pc:sldChg chg="mod modShow modNotesTx">
        <pc:chgData name="Dirk Richter" userId="01ce022c-daa3-4b8a-b91c-dfd83bbf389b" providerId="ADAL" clId="{199B0E7B-F1DF-4654-85EB-AA0310C1A97A}" dt="2025-06-10T07:30:53.273" v="2871"/>
        <pc:sldMkLst>
          <pc:docMk/>
          <pc:sldMk cId="502781795" sldId="1673"/>
        </pc:sldMkLst>
      </pc:sldChg>
      <pc:sldChg chg="modNotesTx">
        <pc:chgData name="Dirk Richter" userId="01ce022c-daa3-4b8a-b91c-dfd83bbf389b" providerId="ADAL" clId="{199B0E7B-F1DF-4654-85EB-AA0310C1A97A}" dt="2025-06-09T18:20:41.861" v="1610"/>
        <pc:sldMkLst>
          <pc:docMk/>
          <pc:sldMk cId="4009729690" sldId="1674"/>
        </pc:sldMkLst>
      </pc:sldChg>
      <pc:sldChg chg="modSp mod">
        <pc:chgData name="Dirk Richter" userId="01ce022c-daa3-4b8a-b91c-dfd83bbf389b" providerId="ADAL" clId="{199B0E7B-F1DF-4654-85EB-AA0310C1A97A}" dt="2025-06-10T07:33:52.082" v="2875" actId="2711"/>
        <pc:sldMkLst>
          <pc:docMk/>
          <pc:sldMk cId="410942991" sldId="1675"/>
        </pc:sldMkLst>
      </pc:sldChg>
      <pc:sldChg chg="mod modShow">
        <pc:chgData name="Dirk Richter" userId="01ce022c-daa3-4b8a-b91c-dfd83bbf389b" providerId="ADAL" clId="{199B0E7B-F1DF-4654-85EB-AA0310C1A97A}" dt="2025-06-09T18:22:07.186" v="1632" actId="729"/>
        <pc:sldMkLst>
          <pc:docMk/>
          <pc:sldMk cId="1148120986" sldId="1676"/>
        </pc:sldMkLst>
      </pc:sldChg>
      <pc:sldChg chg="modSp mod">
        <pc:chgData name="Dirk Richter" userId="01ce022c-daa3-4b8a-b91c-dfd83bbf389b" providerId="ADAL" clId="{199B0E7B-F1DF-4654-85EB-AA0310C1A97A}" dt="2025-06-09T18:32:31.991" v="2010" actId="20577"/>
        <pc:sldMkLst>
          <pc:docMk/>
          <pc:sldMk cId="2784324802" sldId="1678"/>
        </pc:sldMkLst>
      </pc:sldChg>
      <pc:sldChg chg="modNotesTx">
        <pc:chgData name="Dirk Richter" userId="01ce022c-daa3-4b8a-b91c-dfd83bbf389b" providerId="ADAL" clId="{199B0E7B-F1DF-4654-85EB-AA0310C1A97A}" dt="2025-06-10T07:09:40.664" v="2704" actId="6549"/>
        <pc:sldMkLst>
          <pc:docMk/>
          <pc:sldMk cId="484774725" sldId="1679"/>
        </pc:sldMkLst>
      </pc:sldChg>
      <pc:sldChg chg="mod modShow">
        <pc:chgData name="Dirk Richter" userId="01ce022c-daa3-4b8a-b91c-dfd83bbf389b" providerId="ADAL" clId="{199B0E7B-F1DF-4654-85EB-AA0310C1A97A}" dt="2025-06-09T17:40:08.746" v="1606" actId="729"/>
        <pc:sldMkLst>
          <pc:docMk/>
          <pc:sldMk cId="2841292295" sldId="1680"/>
        </pc:sldMkLst>
      </pc:sldChg>
      <pc:sldChg chg="mod modShow">
        <pc:chgData name="Dirk Richter" userId="01ce022c-daa3-4b8a-b91c-dfd83bbf389b" providerId="ADAL" clId="{199B0E7B-F1DF-4654-85EB-AA0310C1A97A}" dt="2025-06-09T17:40:11.152" v="1607" actId="729"/>
        <pc:sldMkLst>
          <pc:docMk/>
          <pc:sldMk cId="3504081560" sldId="1681"/>
        </pc:sldMkLst>
      </pc:sldChg>
      <pc:sldChg chg="modSp mod">
        <pc:chgData name="Dirk Richter" userId="01ce022c-daa3-4b8a-b91c-dfd83bbf389b" providerId="ADAL" clId="{199B0E7B-F1DF-4654-85EB-AA0310C1A97A}" dt="2025-06-10T12:35:16.965" v="3603" actId="20577"/>
        <pc:sldMkLst>
          <pc:docMk/>
          <pc:sldMk cId="348754395" sldId="1682"/>
        </pc:sldMkLst>
      </pc:sldChg>
      <pc:sldChg chg="modSp mod modNotesTx">
        <pc:chgData name="Dirk Richter" userId="01ce022c-daa3-4b8a-b91c-dfd83bbf389b" providerId="ADAL" clId="{199B0E7B-F1DF-4654-85EB-AA0310C1A97A}" dt="2025-06-10T12:19:21.345" v="3233" actId="20577"/>
        <pc:sldMkLst>
          <pc:docMk/>
          <pc:sldMk cId="1879901475" sldId="1684"/>
        </pc:sldMkLst>
      </pc:sldChg>
      <pc:sldChg chg="modSp mod">
        <pc:chgData name="Dirk Richter" userId="01ce022c-daa3-4b8a-b91c-dfd83bbf389b" providerId="ADAL" clId="{199B0E7B-F1DF-4654-85EB-AA0310C1A97A}" dt="2025-06-09T18:47:11.208" v="2372" actId="20577"/>
        <pc:sldMkLst>
          <pc:docMk/>
          <pc:sldMk cId="3900831359" sldId="1687"/>
        </pc:sldMkLst>
      </pc:sldChg>
      <pc:sldChg chg="modSp mod modNotesTx">
        <pc:chgData name="Dirk Richter" userId="01ce022c-daa3-4b8a-b91c-dfd83bbf389b" providerId="ADAL" clId="{199B0E7B-F1DF-4654-85EB-AA0310C1A97A}" dt="2025-06-09T17:14:48.551" v="896" actId="20577"/>
        <pc:sldMkLst>
          <pc:docMk/>
          <pc:sldMk cId="3738243049" sldId="1689"/>
        </pc:sldMkLst>
      </pc:sldChg>
      <pc:sldChg chg="modSp mod">
        <pc:chgData name="Dirk Richter" userId="01ce022c-daa3-4b8a-b91c-dfd83bbf389b" providerId="ADAL" clId="{199B0E7B-F1DF-4654-85EB-AA0310C1A97A}" dt="2025-06-10T07:04:12.933" v="2693" actId="20577"/>
        <pc:sldMkLst>
          <pc:docMk/>
          <pc:sldMk cId="347434322" sldId="1691"/>
        </pc:sldMkLst>
      </pc:sldChg>
      <pc:sldChg chg="mod modShow modNotesTx">
        <pc:chgData name="Dirk Richter" userId="01ce022c-daa3-4b8a-b91c-dfd83bbf389b" providerId="ADAL" clId="{199B0E7B-F1DF-4654-85EB-AA0310C1A97A}" dt="2025-06-10T10:57:34.108" v="3220" actId="729"/>
        <pc:sldMkLst>
          <pc:docMk/>
          <pc:sldMk cId="549248677" sldId="1694"/>
        </pc:sldMkLst>
      </pc:sldChg>
      <pc:sldChg chg="addSp delSp modSp new mod modNotesTx">
        <pc:chgData name="Dirk Richter" userId="01ce022c-daa3-4b8a-b91c-dfd83bbf389b" providerId="ADAL" clId="{199B0E7B-F1DF-4654-85EB-AA0310C1A97A}" dt="2025-06-09T18:27:16.320" v="1939" actId="20577"/>
        <pc:sldMkLst>
          <pc:docMk/>
          <pc:sldMk cId="460387538" sldId="1696"/>
        </pc:sldMkLst>
      </pc:sldChg>
      <pc:sldChg chg="addSp modSp new mod">
        <pc:chgData name="Dirk Richter" userId="01ce022c-daa3-4b8a-b91c-dfd83bbf389b" providerId="ADAL" clId="{199B0E7B-F1DF-4654-85EB-AA0310C1A97A}" dt="2025-06-09T18:47:26.214" v="2373" actId="20577"/>
        <pc:sldMkLst>
          <pc:docMk/>
          <pc:sldMk cId="3228222498" sldId="1697"/>
        </pc:sldMkLst>
      </pc:sldChg>
      <pc:sldChg chg="modSp new mod">
        <pc:chgData name="Dirk Richter" userId="01ce022c-daa3-4b8a-b91c-dfd83bbf389b" providerId="ADAL" clId="{199B0E7B-F1DF-4654-85EB-AA0310C1A97A}" dt="2025-06-10T07:02:36.492" v="2653" actId="20577"/>
        <pc:sldMkLst>
          <pc:docMk/>
          <pc:sldMk cId="3221314648" sldId="1698"/>
        </pc:sldMkLst>
      </pc:sldChg>
      <pc:sldChg chg="new del">
        <pc:chgData name="Dirk Richter" userId="01ce022c-daa3-4b8a-b91c-dfd83bbf389b" providerId="ADAL" clId="{199B0E7B-F1DF-4654-85EB-AA0310C1A97A}" dt="2025-06-09T18:22:04.844" v="1631" actId="47"/>
        <pc:sldMkLst>
          <pc:docMk/>
          <pc:sldMk cId="803395024" sldId="1699"/>
        </pc:sldMkLst>
      </pc:sldChg>
      <pc:sldChg chg="modSp new mod">
        <pc:chgData name="Dirk Richter" userId="01ce022c-daa3-4b8a-b91c-dfd83bbf389b" providerId="ADAL" clId="{199B0E7B-F1DF-4654-85EB-AA0310C1A97A}" dt="2025-06-09T18:26:25.153" v="1893" actId="113"/>
        <pc:sldMkLst>
          <pc:docMk/>
          <pc:sldMk cId="1153597321" sldId="1699"/>
        </pc:sldMkLst>
      </pc:sldChg>
      <pc:sldChg chg="addSp delSp modSp new mod modClrScheme chgLayout">
        <pc:chgData name="Dirk Richter" userId="01ce022c-daa3-4b8a-b91c-dfd83bbf389b" providerId="ADAL" clId="{199B0E7B-F1DF-4654-85EB-AA0310C1A97A}" dt="2025-06-09T18:43:01.300" v="2309" actId="1076"/>
        <pc:sldMkLst>
          <pc:docMk/>
          <pc:sldMk cId="2614339508" sldId="1700"/>
        </pc:sldMkLst>
      </pc:sldChg>
      <pc:sldChg chg="addSp delSp modSp new mod modClrScheme chgLayout">
        <pc:chgData name="Dirk Richter" userId="01ce022c-daa3-4b8a-b91c-dfd83bbf389b" providerId="ADAL" clId="{199B0E7B-F1DF-4654-85EB-AA0310C1A97A}" dt="2025-06-09T18:36:22.550" v="2243" actId="20577"/>
        <pc:sldMkLst>
          <pc:docMk/>
          <pc:sldMk cId="3815979953" sldId="1701"/>
        </pc:sldMkLst>
      </pc:sldChg>
      <pc:sldChg chg="modSp new mod">
        <pc:chgData name="Dirk Richter" userId="01ce022c-daa3-4b8a-b91c-dfd83bbf389b" providerId="ADAL" clId="{199B0E7B-F1DF-4654-85EB-AA0310C1A97A}" dt="2025-06-09T19:17:02.189" v="2652"/>
        <pc:sldMkLst>
          <pc:docMk/>
          <pc:sldMk cId="905936491" sldId="1702"/>
        </pc:sldMkLst>
      </pc:sldChg>
      <pc:sldChg chg="modSp add mod ord">
        <pc:chgData name="Dirk Richter" userId="01ce022c-daa3-4b8a-b91c-dfd83bbf389b" providerId="ADAL" clId="{199B0E7B-F1DF-4654-85EB-AA0310C1A97A}" dt="2025-06-09T19:16:59.400" v="2651" actId="6549"/>
        <pc:sldMkLst>
          <pc:docMk/>
          <pc:sldMk cId="2423051179" sldId="1703"/>
        </pc:sldMkLst>
      </pc:sldChg>
    </pc:docChg>
  </pc:docChgLst>
  <pc:docChgLst>
    <pc:chgData name="Gastbenutzer" userId="S::urn:spo:tenantanon#8c9bcf3b-9817-45cf-81bc-77442231c57e::" providerId="AD" clId="Web-{2FB8D7C4-3100-5129-AD10-9F5158506AE0}"/>
    <pc:docChg chg="sldOrd">
      <pc:chgData name="Gastbenutzer" userId="S::urn:spo:tenantanon#8c9bcf3b-9817-45cf-81bc-77442231c57e::" providerId="AD" clId="Web-{2FB8D7C4-3100-5129-AD10-9F5158506AE0}" dt="2025-06-24T08:03:10.124" v="0"/>
      <pc:docMkLst>
        <pc:docMk/>
      </pc:docMkLst>
      <pc:sldChg chg="ord">
        <pc:chgData name="Gastbenutzer" userId="S::urn:spo:tenantanon#8c9bcf3b-9817-45cf-81bc-77442231c57e::" providerId="AD" clId="Web-{2FB8D7C4-3100-5129-AD10-9F5158506AE0}" dt="2025-06-24T08:03:10.124" v="0"/>
        <pc:sldMkLst>
          <pc:docMk/>
          <pc:sldMk cId="3400417425" sldId="983"/>
        </pc:sldMkLst>
      </pc:sldChg>
    </pc:docChg>
  </pc:docChgLst>
  <pc:docChgLst>
    <pc:chgData name="Lorenz Kießig" userId="3678ac18-7dd1-4d5b-95ec-d4452dac2f11" providerId="ADAL" clId="{24C80061-5B64-4DE7-BFF9-9565D3E72D52}"/>
    <pc:docChg chg="undo custSel addSld delSld modSld modMainMaster modSection">
      <pc:chgData name="Lorenz Kießig" userId="3678ac18-7dd1-4d5b-95ec-d4452dac2f11" providerId="ADAL" clId="{24C80061-5B64-4DE7-BFF9-9565D3E72D52}" dt="2025-08-26T11:40:40.403" v="400" actId="478"/>
      <pc:docMkLst>
        <pc:docMk/>
      </pc:docMkLst>
      <pc:sldChg chg="addSp delSp modSp mod modNotesTx">
        <pc:chgData name="Lorenz Kießig" userId="3678ac18-7dd1-4d5b-95ec-d4452dac2f11" providerId="ADAL" clId="{24C80061-5B64-4DE7-BFF9-9565D3E72D52}" dt="2025-08-26T11:04:14.979" v="215" actId="20577"/>
        <pc:sldMkLst>
          <pc:docMk/>
          <pc:sldMk cId="2344902074" sldId="257"/>
        </pc:sldMkLst>
      </pc:sldChg>
      <pc:sldChg chg="addSp delSp modSp mod modNotesTx">
        <pc:chgData name="Lorenz Kießig" userId="3678ac18-7dd1-4d5b-95ec-d4452dac2f11" providerId="ADAL" clId="{24C80061-5B64-4DE7-BFF9-9565D3E72D52}" dt="2025-08-26T11:36:10.803" v="327"/>
        <pc:sldMkLst>
          <pc:docMk/>
          <pc:sldMk cId="3588196391" sldId="258"/>
        </pc:sldMkLst>
      </pc:sldChg>
      <pc:sldChg chg="addSp delSp modSp mod">
        <pc:chgData name="Lorenz Kießig" userId="3678ac18-7dd1-4d5b-95ec-d4452dac2f11" providerId="ADAL" clId="{24C80061-5B64-4DE7-BFF9-9565D3E72D52}" dt="2025-08-26T11:36:26.192" v="339"/>
        <pc:sldMkLst>
          <pc:docMk/>
          <pc:sldMk cId="707293811" sldId="261"/>
        </pc:sldMkLst>
      </pc:sldChg>
      <pc:sldChg chg="addSp delSp modSp mod">
        <pc:chgData name="Lorenz Kießig" userId="3678ac18-7dd1-4d5b-95ec-d4452dac2f11" providerId="ADAL" clId="{24C80061-5B64-4DE7-BFF9-9565D3E72D52}" dt="2025-08-26T11:37:08.420" v="367"/>
        <pc:sldMkLst>
          <pc:docMk/>
          <pc:sldMk cId="2103329802" sldId="262"/>
        </pc:sldMkLst>
      </pc:sldChg>
      <pc:sldChg chg="addSp delSp modSp mod modNotesTx">
        <pc:chgData name="Lorenz Kießig" userId="3678ac18-7dd1-4d5b-95ec-d4452dac2f11" providerId="ADAL" clId="{24C80061-5B64-4DE7-BFF9-9565D3E72D52}" dt="2025-08-26T11:35:25.415" v="272"/>
        <pc:sldMkLst>
          <pc:docMk/>
          <pc:sldMk cId="3971824823" sldId="265"/>
        </pc:sldMkLst>
      </pc:sldChg>
      <pc:sldChg chg="addSp delSp modSp mod">
        <pc:chgData name="Lorenz Kießig" userId="3678ac18-7dd1-4d5b-95ec-d4452dac2f11" providerId="ADAL" clId="{24C80061-5B64-4DE7-BFF9-9565D3E72D52}" dt="2025-08-26T11:37:36.251" v="383"/>
        <pc:sldMkLst>
          <pc:docMk/>
          <pc:sldMk cId="2032828671" sldId="276"/>
        </pc:sldMkLst>
      </pc:sldChg>
      <pc:sldChg chg="addSp delSp modSp mod">
        <pc:chgData name="Lorenz Kießig" userId="3678ac18-7dd1-4d5b-95ec-d4452dac2f11" providerId="ADAL" clId="{24C80061-5B64-4DE7-BFF9-9565D3E72D52}" dt="2025-08-26T11:37:59.295" v="390"/>
        <pc:sldMkLst>
          <pc:docMk/>
          <pc:sldMk cId="258103344" sldId="278"/>
        </pc:sldMkLst>
      </pc:sldChg>
      <pc:sldChg chg="addSp delSp modSp mod">
        <pc:chgData name="Lorenz Kießig" userId="3678ac18-7dd1-4d5b-95ec-d4452dac2f11" providerId="ADAL" clId="{24C80061-5B64-4DE7-BFF9-9565D3E72D52}" dt="2025-08-26T11:38:01.288" v="392"/>
        <pc:sldMkLst>
          <pc:docMk/>
          <pc:sldMk cId="995098399" sldId="279"/>
        </pc:sldMkLst>
      </pc:sldChg>
      <pc:sldChg chg="addSp delSp modSp mod">
        <pc:chgData name="Lorenz Kießig" userId="3678ac18-7dd1-4d5b-95ec-d4452dac2f11" providerId="ADAL" clId="{24C80061-5B64-4DE7-BFF9-9565D3E72D52}" dt="2025-08-26T11:38:06.473" v="396"/>
        <pc:sldMkLst>
          <pc:docMk/>
          <pc:sldMk cId="887252058" sldId="280"/>
        </pc:sldMkLst>
      </pc:sldChg>
      <pc:sldChg chg="addSp delSp modSp mod">
        <pc:chgData name="Lorenz Kießig" userId="3678ac18-7dd1-4d5b-95ec-d4452dac2f11" providerId="ADAL" clId="{24C80061-5B64-4DE7-BFF9-9565D3E72D52}" dt="2025-08-26T11:36:45.467" v="353"/>
        <pc:sldMkLst>
          <pc:docMk/>
          <pc:sldMk cId="1778768822" sldId="283"/>
        </pc:sldMkLst>
      </pc:sldChg>
      <pc:sldChg chg="delSp modSp add del mod modAnim modShow modNotesTx">
        <pc:chgData name="Lorenz Kießig" userId="3678ac18-7dd1-4d5b-95ec-d4452dac2f11" providerId="ADAL" clId="{24C80061-5B64-4DE7-BFF9-9565D3E72D52}" dt="2025-08-26T11:35:10.639" v="268" actId="20577"/>
        <pc:sldMkLst>
          <pc:docMk/>
          <pc:sldMk cId="313111730" sldId="713"/>
        </pc:sldMkLst>
      </pc:sldChg>
      <pc:sldChg chg="modSp del mod modShow">
        <pc:chgData name="Lorenz Kießig" userId="3678ac18-7dd1-4d5b-95ec-d4452dac2f11" providerId="ADAL" clId="{24C80061-5B64-4DE7-BFF9-9565D3E72D52}" dt="2025-08-26T11:00:34.266" v="100" actId="47"/>
        <pc:sldMkLst>
          <pc:docMk/>
          <pc:sldMk cId="3400417425" sldId="983"/>
        </pc:sldMkLst>
      </pc:sldChg>
      <pc:sldChg chg="addSp delSp modSp mod modNotesTx">
        <pc:chgData name="Lorenz Kießig" userId="3678ac18-7dd1-4d5b-95ec-d4452dac2f11" providerId="ADAL" clId="{24C80061-5B64-4DE7-BFF9-9565D3E72D52}" dt="2025-08-26T11:35:18.091" v="270"/>
        <pc:sldMkLst>
          <pc:docMk/>
          <pc:sldMk cId="3749094764" sldId="984"/>
        </pc:sldMkLst>
      </pc:sldChg>
      <pc:sldChg chg="addSp delSp modSp mod">
        <pc:chgData name="Lorenz Kießig" userId="3678ac18-7dd1-4d5b-95ec-d4452dac2f11" providerId="ADAL" clId="{24C80061-5B64-4DE7-BFF9-9565D3E72D52}" dt="2025-08-26T11:35:52.662" v="291"/>
        <pc:sldMkLst>
          <pc:docMk/>
          <pc:sldMk cId="1823644869" sldId="986"/>
        </pc:sldMkLst>
      </pc:sldChg>
      <pc:sldChg chg="addSp delSp modSp mod">
        <pc:chgData name="Lorenz Kießig" userId="3678ac18-7dd1-4d5b-95ec-d4452dac2f11" providerId="ADAL" clId="{24C80061-5B64-4DE7-BFF9-9565D3E72D52}" dt="2025-08-26T11:36:18.881" v="333"/>
        <pc:sldMkLst>
          <pc:docMk/>
          <pc:sldMk cId="1546743397" sldId="988"/>
        </pc:sldMkLst>
      </pc:sldChg>
      <pc:sldChg chg="addSp delSp modSp mod">
        <pc:chgData name="Lorenz Kießig" userId="3678ac18-7dd1-4d5b-95ec-d4452dac2f11" providerId="ADAL" clId="{24C80061-5B64-4DE7-BFF9-9565D3E72D52}" dt="2025-08-26T11:36:21.333" v="335"/>
        <pc:sldMkLst>
          <pc:docMk/>
          <pc:sldMk cId="3115877576" sldId="989"/>
        </pc:sldMkLst>
      </pc:sldChg>
      <pc:sldChg chg="addSp delSp modSp mod">
        <pc:chgData name="Lorenz Kießig" userId="3678ac18-7dd1-4d5b-95ec-d4452dac2f11" providerId="ADAL" clId="{24C80061-5B64-4DE7-BFF9-9565D3E72D52}" dt="2025-08-26T11:36:42.939" v="351"/>
        <pc:sldMkLst>
          <pc:docMk/>
          <pc:sldMk cId="581203690" sldId="990"/>
        </pc:sldMkLst>
      </pc:sldChg>
      <pc:sldChg chg="addSp delSp modSp mod">
        <pc:chgData name="Lorenz Kießig" userId="3678ac18-7dd1-4d5b-95ec-d4452dac2f11" providerId="ADAL" clId="{24C80061-5B64-4DE7-BFF9-9565D3E72D52}" dt="2025-08-26T11:36:23.868" v="337"/>
        <pc:sldMkLst>
          <pc:docMk/>
          <pc:sldMk cId="123123321" sldId="991"/>
        </pc:sldMkLst>
      </pc:sldChg>
      <pc:sldChg chg="addSp delSp modSp mod">
        <pc:chgData name="Lorenz Kießig" userId="3678ac18-7dd1-4d5b-95ec-d4452dac2f11" providerId="ADAL" clId="{24C80061-5B64-4DE7-BFF9-9565D3E72D52}" dt="2025-08-26T11:36:39.003" v="347"/>
        <pc:sldMkLst>
          <pc:docMk/>
          <pc:sldMk cId="1327623041" sldId="992"/>
        </pc:sldMkLst>
      </pc:sldChg>
      <pc:sldChg chg="addSp delSp modSp mod">
        <pc:chgData name="Lorenz Kießig" userId="3678ac18-7dd1-4d5b-95ec-d4452dac2f11" providerId="ADAL" clId="{24C80061-5B64-4DE7-BFF9-9565D3E72D52}" dt="2025-08-26T11:36:34.473" v="343"/>
        <pc:sldMkLst>
          <pc:docMk/>
          <pc:sldMk cId="1822687581" sldId="993"/>
        </pc:sldMkLst>
      </pc:sldChg>
      <pc:sldChg chg="addSp delSp modSp mod modNotesTx">
        <pc:chgData name="Lorenz Kießig" userId="3678ac18-7dd1-4d5b-95ec-d4452dac2f11" providerId="ADAL" clId="{24C80061-5B64-4DE7-BFF9-9565D3E72D52}" dt="2025-08-26T11:38:03.870" v="394"/>
        <pc:sldMkLst>
          <pc:docMk/>
          <pc:sldMk cId="4115936583" sldId="1144"/>
        </pc:sldMkLst>
      </pc:sldChg>
      <pc:sldChg chg="addSp delSp modSp mod">
        <pc:chgData name="Lorenz Kießig" userId="3678ac18-7dd1-4d5b-95ec-d4452dac2f11" providerId="ADAL" clId="{24C80061-5B64-4DE7-BFF9-9565D3E72D52}" dt="2025-08-26T11:36:58.134" v="359"/>
        <pc:sldMkLst>
          <pc:docMk/>
          <pc:sldMk cId="3662579282" sldId="1224"/>
        </pc:sldMkLst>
      </pc:sldChg>
      <pc:sldChg chg="addSp delSp modSp mod">
        <pc:chgData name="Lorenz Kießig" userId="3678ac18-7dd1-4d5b-95ec-d4452dac2f11" providerId="ADAL" clId="{24C80061-5B64-4DE7-BFF9-9565D3E72D52}" dt="2025-08-26T11:36:28.904" v="341"/>
        <pc:sldMkLst>
          <pc:docMk/>
          <pc:sldMk cId="782976738" sldId="1672"/>
        </pc:sldMkLst>
      </pc:sldChg>
      <pc:sldChg chg="addSp delSp modSp mod">
        <pc:chgData name="Lorenz Kießig" userId="3678ac18-7dd1-4d5b-95ec-d4452dac2f11" providerId="ADAL" clId="{24C80061-5B64-4DE7-BFF9-9565D3E72D52}" dt="2025-08-26T11:36:36.837" v="345"/>
        <pc:sldMkLst>
          <pc:docMk/>
          <pc:sldMk cId="502781795" sldId="1673"/>
        </pc:sldMkLst>
      </pc:sldChg>
      <pc:sldChg chg="addSp delSp modSp mod">
        <pc:chgData name="Lorenz Kießig" userId="3678ac18-7dd1-4d5b-95ec-d4452dac2f11" providerId="ADAL" clId="{24C80061-5B64-4DE7-BFF9-9565D3E72D52}" dt="2025-08-26T11:36:41.216" v="349"/>
        <pc:sldMkLst>
          <pc:docMk/>
          <pc:sldMk cId="4009729690" sldId="1674"/>
        </pc:sldMkLst>
      </pc:sldChg>
      <pc:sldChg chg="addSp delSp modSp mod">
        <pc:chgData name="Lorenz Kießig" userId="3678ac18-7dd1-4d5b-95ec-d4452dac2f11" providerId="ADAL" clId="{24C80061-5B64-4DE7-BFF9-9565D3E72D52}" dt="2025-08-26T11:01:54.467" v="138"/>
        <pc:sldMkLst>
          <pc:docMk/>
          <pc:sldMk cId="410942991" sldId="1675"/>
        </pc:sldMkLst>
      </pc:sldChg>
      <pc:sldChg chg="addSp delSp modSp mod modNotesTx">
        <pc:chgData name="Lorenz Kießig" userId="3678ac18-7dd1-4d5b-95ec-d4452dac2f11" providerId="ADAL" clId="{24C80061-5B64-4DE7-BFF9-9565D3E72D52}" dt="2025-08-26T11:36:52.380" v="355"/>
        <pc:sldMkLst>
          <pc:docMk/>
          <pc:sldMk cId="1148120986" sldId="1676"/>
        </pc:sldMkLst>
      </pc:sldChg>
      <pc:sldChg chg="addSp delSp modSp mod">
        <pc:chgData name="Lorenz Kießig" userId="3678ac18-7dd1-4d5b-95ec-d4452dac2f11" providerId="ADAL" clId="{24C80061-5B64-4DE7-BFF9-9565D3E72D52}" dt="2025-08-26T11:37:03.727" v="363"/>
        <pc:sldMkLst>
          <pc:docMk/>
          <pc:sldMk cId="2784324802" sldId="1678"/>
        </pc:sldMkLst>
      </pc:sldChg>
      <pc:sldChg chg="addSp delSp modSp mod">
        <pc:chgData name="Lorenz Kießig" userId="3678ac18-7dd1-4d5b-95ec-d4452dac2f11" providerId="ADAL" clId="{24C80061-5B64-4DE7-BFF9-9565D3E72D52}" dt="2025-08-26T11:37:16.588" v="373"/>
        <pc:sldMkLst>
          <pc:docMk/>
          <pc:sldMk cId="484774725" sldId="1679"/>
        </pc:sldMkLst>
      </pc:sldChg>
      <pc:sldChg chg="addSp delSp modSp mod">
        <pc:chgData name="Lorenz Kießig" userId="3678ac18-7dd1-4d5b-95ec-d4452dac2f11" providerId="ADAL" clId="{24C80061-5B64-4DE7-BFF9-9565D3E72D52}" dt="2025-08-26T11:37:12.014" v="369"/>
        <pc:sldMkLst>
          <pc:docMk/>
          <pc:sldMk cId="2841292295" sldId="1680"/>
        </pc:sldMkLst>
      </pc:sldChg>
      <pc:sldChg chg="addSp delSp modSp mod">
        <pc:chgData name="Lorenz Kießig" userId="3678ac18-7dd1-4d5b-95ec-d4452dac2f11" providerId="ADAL" clId="{24C80061-5B64-4DE7-BFF9-9565D3E72D52}" dt="2025-08-26T11:37:14.444" v="371"/>
        <pc:sldMkLst>
          <pc:docMk/>
          <pc:sldMk cId="3504081560" sldId="1681"/>
        </pc:sldMkLst>
      </pc:sldChg>
      <pc:sldChg chg="addSp delSp modSp mod">
        <pc:chgData name="Lorenz Kießig" userId="3678ac18-7dd1-4d5b-95ec-d4452dac2f11" providerId="ADAL" clId="{24C80061-5B64-4DE7-BFF9-9565D3E72D52}" dt="2025-08-26T11:37:06.374" v="365"/>
        <pc:sldMkLst>
          <pc:docMk/>
          <pc:sldMk cId="348754395" sldId="1682"/>
        </pc:sldMkLst>
      </pc:sldChg>
      <pc:sldChg chg="addSp delSp modSp mod">
        <pc:chgData name="Lorenz Kießig" userId="3678ac18-7dd1-4d5b-95ec-d4452dac2f11" providerId="ADAL" clId="{24C80061-5B64-4DE7-BFF9-9565D3E72D52}" dt="2025-08-26T11:37:18.960" v="375"/>
        <pc:sldMkLst>
          <pc:docMk/>
          <pc:sldMk cId="3827077339" sldId="1683"/>
        </pc:sldMkLst>
      </pc:sldChg>
      <pc:sldChg chg="addSp delSp modSp mod">
        <pc:chgData name="Lorenz Kießig" userId="3678ac18-7dd1-4d5b-95ec-d4452dac2f11" providerId="ADAL" clId="{24C80061-5B64-4DE7-BFF9-9565D3E72D52}" dt="2025-08-26T11:37:20.728" v="377"/>
        <pc:sldMkLst>
          <pc:docMk/>
          <pc:sldMk cId="1879901475" sldId="1684"/>
        </pc:sldMkLst>
      </pc:sldChg>
      <pc:sldChg chg="addSp delSp modSp mod">
        <pc:chgData name="Lorenz Kießig" userId="3678ac18-7dd1-4d5b-95ec-d4452dac2f11" providerId="ADAL" clId="{24C80061-5B64-4DE7-BFF9-9565D3E72D52}" dt="2025-08-26T11:37:00.469" v="361"/>
        <pc:sldMkLst>
          <pc:docMk/>
          <pc:sldMk cId="3848938709" sldId="1685"/>
        </pc:sldMkLst>
      </pc:sldChg>
      <pc:sldChg chg="addSp delSp modSp mod">
        <pc:chgData name="Lorenz Kießig" userId="3678ac18-7dd1-4d5b-95ec-d4452dac2f11" providerId="ADAL" clId="{24C80061-5B64-4DE7-BFF9-9565D3E72D52}" dt="2025-08-26T11:37:31.671" v="379"/>
        <pc:sldMkLst>
          <pc:docMk/>
          <pc:sldMk cId="3900831359" sldId="1687"/>
        </pc:sldMkLst>
      </pc:sldChg>
      <pc:sldChg chg="addSp delSp modSp mod">
        <pc:chgData name="Lorenz Kießig" userId="3678ac18-7dd1-4d5b-95ec-d4452dac2f11" providerId="ADAL" clId="{24C80061-5B64-4DE7-BFF9-9565D3E72D52}" dt="2025-08-26T11:37:33.883" v="381"/>
        <pc:sldMkLst>
          <pc:docMk/>
          <pc:sldMk cId="1733266243" sldId="1688"/>
        </pc:sldMkLst>
      </pc:sldChg>
      <pc:sldChg chg="addSp delSp modSp mod">
        <pc:chgData name="Lorenz Kießig" userId="3678ac18-7dd1-4d5b-95ec-d4452dac2f11" providerId="ADAL" clId="{24C80061-5B64-4DE7-BFF9-9565D3E72D52}" dt="2025-08-26T11:37:57.458" v="388"/>
        <pc:sldMkLst>
          <pc:docMk/>
          <pc:sldMk cId="3738243049" sldId="1689"/>
        </pc:sldMkLst>
      </pc:sldChg>
      <pc:sldChg chg="addSp delSp modSp mod modShow modNotesTx">
        <pc:chgData name="Lorenz Kießig" userId="3678ac18-7dd1-4d5b-95ec-d4452dac2f11" providerId="ADAL" clId="{24C80061-5B64-4DE7-BFF9-9565D3E72D52}" dt="2025-08-26T11:36:13.986" v="329"/>
        <pc:sldMkLst>
          <pc:docMk/>
          <pc:sldMk cId="347434322" sldId="1691"/>
        </pc:sldMkLst>
      </pc:sldChg>
      <pc:sldChg chg="addSp delSp modSp mod">
        <pc:chgData name="Lorenz Kießig" userId="3678ac18-7dd1-4d5b-95ec-d4452dac2f11" providerId="ADAL" clId="{24C80061-5B64-4DE7-BFF9-9565D3E72D52}" dt="2025-08-26T11:36:16.455" v="331"/>
        <pc:sldMkLst>
          <pc:docMk/>
          <pc:sldMk cId="2964987504" sldId="1692"/>
        </pc:sldMkLst>
      </pc:sldChg>
      <pc:sldChg chg="addSp delSp modSp mod">
        <pc:chgData name="Lorenz Kießig" userId="3678ac18-7dd1-4d5b-95ec-d4452dac2f11" providerId="ADAL" clId="{24C80061-5B64-4DE7-BFF9-9565D3E72D52}" dt="2025-08-26T11:38:09.423" v="398"/>
        <pc:sldMkLst>
          <pc:docMk/>
          <pc:sldMk cId="274915640" sldId="1693"/>
        </pc:sldMkLst>
      </pc:sldChg>
      <pc:sldChg chg="addSp delSp modSp mod">
        <pc:chgData name="Lorenz Kießig" userId="3678ac18-7dd1-4d5b-95ec-d4452dac2f11" providerId="ADAL" clId="{24C80061-5B64-4DE7-BFF9-9565D3E72D52}" dt="2025-08-26T11:36:56.189" v="357"/>
        <pc:sldMkLst>
          <pc:docMk/>
          <pc:sldMk cId="549248677" sldId="1694"/>
        </pc:sldMkLst>
      </pc:sldChg>
      <pc:sldChg chg="addSp delSp modSp mod">
        <pc:chgData name="Lorenz Kießig" userId="3678ac18-7dd1-4d5b-95ec-d4452dac2f11" providerId="ADAL" clId="{24C80061-5B64-4DE7-BFF9-9565D3E72D52}" dt="2025-08-26T11:37:54.314" v="386"/>
        <pc:sldMkLst>
          <pc:docMk/>
          <pc:sldMk cId="918207520" sldId="1695"/>
        </pc:sldMkLst>
      </pc:sldChg>
      <pc:sldChg chg="addSp delSp modSp mod">
        <pc:chgData name="Lorenz Kießig" userId="3678ac18-7dd1-4d5b-95ec-d4452dac2f11" providerId="ADAL" clId="{24C80061-5B64-4DE7-BFF9-9565D3E72D52}" dt="2025-08-26T10:59:33.261" v="79" actId="478"/>
        <pc:sldMkLst>
          <pc:docMk/>
          <pc:sldMk cId="460387538" sldId="1696"/>
        </pc:sldMkLst>
      </pc:sldChg>
      <pc:sldChg chg="modSp mod">
        <pc:chgData name="Lorenz Kießig" userId="3678ac18-7dd1-4d5b-95ec-d4452dac2f11" providerId="ADAL" clId="{24C80061-5B64-4DE7-BFF9-9565D3E72D52}" dt="2025-08-26T11:37:47.206" v="384" actId="113"/>
        <pc:sldMkLst>
          <pc:docMk/>
          <pc:sldMk cId="3228222498" sldId="1697"/>
        </pc:sldMkLst>
      </pc:sldChg>
      <pc:sldChg chg="addSp delSp modSp mod">
        <pc:chgData name="Lorenz Kießig" userId="3678ac18-7dd1-4d5b-95ec-d4452dac2f11" providerId="ADAL" clId="{24C80061-5B64-4DE7-BFF9-9565D3E72D52}" dt="2025-08-26T11:36:03.177" v="325" actId="20577"/>
        <pc:sldMkLst>
          <pc:docMk/>
          <pc:sldMk cId="3221314648" sldId="1698"/>
        </pc:sldMkLst>
      </pc:sldChg>
      <pc:sldChg chg="addSp modSp mod">
        <pc:chgData name="Lorenz Kießig" userId="3678ac18-7dd1-4d5b-95ec-d4452dac2f11" providerId="ADAL" clId="{24C80061-5B64-4DE7-BFF9-9565D3E72D52}" dt="2025-08-26T10:58:41.730" v="66"/>
        <pc:sldMkLst>
          <pc:docMk/>
          <pc:sldMk cId="1153597321" sldId="1699"/>
        </pc:sldMkLst>
      </pc:sldChg>
      <pc:sldMasterChg chg="delSp mod">
        <pc:chgData name="Lorenz Kießig" userId="3678ac18-7dd1-4d5b-95ec-d4452dac2f11" providerId="ADAL" clId="{24C80061-5B64-4DE7-BFF9-9565D3E72D52}" dt="2025-08-26T11:40:40.403" v="400" actId="478"/>
        <pc:sldMasterMkLst>
          <pc:docMk/>
          <pc:sldMasterMk cId="614899677" sldId="2147483660"/>
        </pc:sldMasterMkLst>
      </pc:sldMasterChg>
    </pc:docChg>
  </pc:docChgLst>
  <pc:docChgLst>
    <pc:chgData name="Yizhen Huang" userId="383ebd14-5d63-42b2-85f2-a7dc446ccb40" providerId="ADAL" clId="{5AEB44C8-3BE5-558E-8438-133422061A3B}"/>
    <pc:docChg chg="delSld modSection">
      <pc:chgData name="Yizhen Huang" userId="383ebd14-5d63-42b2-85f2-a7dc446ccb40" providerId="ADAL" clId="{5AEB44C8-3BE5-558E-8438-133422061A3B}" dt="2025-09-30T11:22:48.158" v="10" actId="2696"/>
      <pc:docMkLst>
        <pc:docMk/>
      </pc:docMkLst>
      <pc:sldChg chg="del">
        <pc:chgData name="Yizhen Huang" userId="383ebd14-5d63-42b2-85f2-a7dc446ccb40" providerId="ADAL" clId="{5AEB44C8-3BE5-558E-8438-133422061A3B}" dt="2025-09-30T11:22:23.911" v="5" actId="2696"/>
        <pc:sldMkLst>
          <pc:docMk/>
          <pc:sldMk cId="313111730" sldId="713"/>
        </pc:sldMkLst>
      </pc:sldChg>
      <pc:sldChg chg="del">
        <pc:chgData name="Yizhen Huang" userId="383ebd14-5d63-42b2-85f2-a7dc446ccb40" providerId="ADAL" clId="{5AEB44C8-3BE5-558E-8438-133422061A3B}" dt="2025-09-30T11:22:23.905" v="4" actId="2696"/>
        <pc:sldMkLst>
          <pc:docMk/>
          <pc:sldMk cId="3749094764" sldId="984"/>
        </pc:sldMkLst>
      </pc:sldChg>
      <pc:sldChg chg="del">
        <pc:chgData name="Yizhen Huang" userId="383ebd14-5d63-42b2-85f2-a7dc446ccb40" providerId="ADAL" clId="{5AEB44C8-3BE5-558E-8438-133422061A3B}" dt="2025-09-30T11:22:18.141" v="1" actId="2696"/>
        <pc:sldMkLst>
          <pc:docMk/>
          <pc:sldMk cId="123123321" sldId="991"/>
        </pc:sldMkLst>
      </pc:sldChg>
      <pc:sldChg chg="del">
        <pc:chgData name="Yizhen Huang" userId="383ebd14-5d63-42b2-85f2-a7dc446ccb40" providerId="ADAL" clId="{5AEB44C8-3BE5-558E-8438-133422061A3B}" dt="2025-09-30T11:22:48.158" v="10" actId="2696"/>
        <pc:sldMkLst>
          <pc:docMk/>
          <pc:sldMk cId="4115936583" sldId="1144"/>
        </pc:sldMkLst>
      </pc:sldChg>
      <pc:sldChg chg="del">
        <pc:chgData name="Yizhen Huang" userId="383ebd14-5d63-42b2-85f2-a7dc446ccb40" providerId="ADAL" clId="{5AEB44C8-3BE5-558E-8438-133422061A3B}" dt="2025-09-30T11:22:15.921" v="0" actId="2696"/>
        <pc:sldMkLst>
          <pc:docMk/>
          <pc:sldMk cId="502781795" sldId="1673"/>
        </pc:sldMkLst>
      </pc:sldChg>
      <pc:sldChg chg="del">
        <pc:chgData name="Yizhen Huang" userId="383ebd14-5d63-42b2-85f2-a7dc446ccb40" providerId="ADAL" clId="{5AEB44C8-3BE5-558E-8438-133422061A3B}" dt="2025-09-30T11:22:30.554" v="6" actId="2696"/>
        <pc:sldMkLst>
          <pc:docMk/>
          <pc:sldMk cId="1148120986" sldId="1676"/>
        </pc:sldMkLst>
      </pc:sldChg>
      <pc:sldChg chg="del">
        <pc:chgData name="Yizhen Huang" userId="383ebd14-5d63-42b2-85f2-a7dc446ccb40" providerId="ADAL" clId="{5AEB44C8-3BE5-558E-8438-133422061A3B}" dt="2025-09-30T11:22:40.623" v="9" actId="2696"/>
        <pc:sldMkLst>
          <pc:docMk/>
          <pc:sldMk cId="2841292295" sldId="1680"/>
        </pc:sldMkLst>
      </pc:sldChg>
      <pc:sldChg chg="del">
        <pc:chgData name="Yizhen Huang" userId="383ebd14-5d63-42b2-85f2-a7dc446ccb40" providerId="ADAL" clId="{5AEB44C8-3BE5-558E-8438-133422061A3B}" dt="2025-09-30T11:22:40.619" v="8" actId="2696"/>
        <pc:sldMkLst>
          <pc:docMk/>
          <pc:sldMk cId="3504081560" sldId="1681"/>
        </pc:sldMkLst>
      </pc:sldChg>
      <pc:sldChg chg="del">
        <pc:chgData name="Yizhen Huang" userId="383ebd14-5d63-42b2-85f2-a7dc446ccb40" providerId="ADAL" clId="{5AEB44C8-3BE5-558E-8438-133422061A3B}" dt="2025-09-30T11:22:21.214" v="3" actId="2696"/>
        <pc:sldMkLst>
          <pc:docMk/>
          <pc:sldMk cId="347434322" sldId="1691"/>
        </pc:sldMkLst>
      </pc:sldChg>
      <pc:sldChg chg="del">
        <pc:chgData name="Yizhen Huang" userId="383ebd14-5d63-42b2-85f2-a7dc446ccb40" providerId="ADAL" clId="{5AEB44C8-3BE5-558E-8438-133422061A3B}" dt="2025-09-30T11:22:21.207" v="2" actId="2696"/>
        <pc:sldMkLst>
          <pc:docMk/>
          <pc:sldMk cId="2964987504" sldId="1692"/>
        </pc:sldMkLst>
      </pc:sldChg>
      <pc:sldChg chg="del">
        <pc:chgData name="Yizhen Huang" userId="383ebd14-5d63-42b2-85f2-a7dc446ccb40" providerId="ADAL" clId="{5AEB44C8-3BE5-558E-8438-133422061A3B}" dt="2025-09-30T11:22:30.556" v="7" actId="2696"/>
        <pc:sldMkLst>
          <pc:docMk/>
          <pc:sldMk cId="549248677" sldId="1694"/>
        </pc:sldMkLst>
      </pc:sldChg>
    </pc:docChg>
  </pc:docChgLst>
  <pc:docChgLst>
    <pc:chgData name="Justin Bärwaldt" userId="4d115de6-579a-4a23-9c85-54824c172f79" providerId="ADAL" clId="{CDDB2E16-188C-4D49-9ED7-F7A92526355A}"/>
    <pc:docChg chg="undo custSel addSld delSld modSld sldOrd modSection">
      <pc:chgData name="Justin Bärwaldt" userId="4d115de6-579a-4a23-9c85-54824c172f79" providerId="ADAL" clId="{CDDB2E16-188C-4D49-9ED7-F7A92526355A}" dt="2025-06-10T12:08:18.531" v="2002" actId="20577"/>
      <pc:docMkLst>
        <pc:docMk/>
      </pc:docMkLst>
      <pc:sldChg chg="addSp delSp modSp mod">
        <pc:chgData name="Justin Bärwaldt" userId="4d115de6-579a-4a23-9c85-54824c172f79" providerId="ADAL" clId="{CDDB2E16-188C-4D49-9ED7-F7A92526355A}" dt="2025-06-06T12:05:46.393" v="1526" actId="478"/>
        <pc:sldMkLst>
          <pc:docMk/>
          <pc:sldMk cId="258103344" sldId="278"/>
        </pc:sldMkLst>
      </pc:sldChg>
      <pc:sldChg chg="mod modShow">
        <pc:chgData name="Justin Bärwaldt" userId="4d115de6-579a-4a23-9c85-54824c172f79" providerId="ADAL" clId="{CDDB2E16-188C-4D49-9ED7-F7A92526355A}" dt="2025-06-06T12:03:18.265" v="1514" actId="729"/>
        <pc:sldMkLst>
          <pc:docMk/>
          <pc:sldMk cId="4115936583" sldId="1144"/>
        </pc:sldMkLst>
      </pc:sldChg>
      <pc:sldChg chg="modNotesTx">
        <pc:chgData name="Justin Bärwaldt" userId="4d115de6-579a-4a23-9c85-54824c172f79" providerId="ADAL" clId="{CDDB2E16-188C-4D49-9ED7-F7A92526355A}" dt="2025-06-10T12:08:18.531" v="2002" actId="20577"/>
        <pc:sldMkLst>
          <pc:docMk/>
          <pc:sldMk cId="410942991" sldId="1675"/>
        </pc:sldMkLst>
      </pc:sldChg>
      <pc:sldChg chg="modSp mod">
        <pc:chgData name="Justin Bärwaldt" userId="4d115de6-579a-4a23-9c85-54824c172f79" providerId="ADAL" clId="{CDDB2E16-188C-4D49-9ED7-F7A92526355A}" dt="2025-06-10T07:57:22.309" v="1614" actId="20577"/>
        <pc:sldMkLst>
          <pc:docMk/>
          <pc:sldMk cId="1879901475" sldId="1684"/>
        </pc:sldMkLst>
      </pc:sldChg>
      <pc:sldChg chg="addSp delSp modSp mod ord">
        <pc:chgData name="Justin Bärwaldt" userId="4d115de6-579a-4a23-9c85-54824c172f79" providerId="ADAL" clId="{CDDB2E16-188C-4D49-9ED7-F7A92526355A}" dt="2025-06-10T08:06:56.037" v="1621" actId="1076"/>
        <pc:sldMkLst>
          <pc:docMk/>
          <pc:sldMk cId="3738243049" sldId="1689"/>
        </pc:sldMkLst>
      </pc:sldChg>
      <pc:sldChg chg="addSp modSp mod">
        <pc:chgData name="Justin Bärwaldt" userId="4d115de6-579a-4a23-9c85-54824c172f79" providerId="ADAL" clId="{CDDB2E16-188C-4D49-9ED7-F7A92526355A}" dt="2025-06-06T12:44:00.971" v="1532" actId="1076"/>
        <pc:sldMkLst>
          <pc:docMk/>
          <pc:sldMk cId="347434322" sldId="1691"/>
        </pc:sldMkLst>
      </pc:sldChg>
      <pc:sldChg chg="modSp add mod">
        <pc:chgData name="Justin Bärwaldt" userId="4d115de6-579a-4a23-9c85-54824c172f79" providerId="ADAL" clId="{CDDB2E16-188C-4D49-9ED7-F7A92526355A}" dt="2025-06-06T11:53:27.992" v="1036" actId="20577"/>
        <pc:sldMkLst>
          <pc:docMk/>
          <pc:sldMk cId="918207520" sldId="1695"/>
        </pc:sldMkLst>
      </pc:sldChg>
      <pc:sldChg chg="addSp modSp add del mod ord">
        <pc:chgData name="Justin Bärwaldt" userId="4d115de6-579a-4a23-9c85-54824c172f79" providerId="ADAL" clId="{CDDB2E16-188C-4D49-9ED7-F7A92526355A}" dt="2025-06-06T11:52:08.636" v="919" actId="2696"/>
        <pc:sldMkLst>
          <pc:docMk/>
          <pc:sldMk cId="8226002" sldId="169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6B8FB0-E5B3-D245-92B6-5599CB5EDBAB}" type="doc">
      <dgm:prSet loTypeId="urn:microsoft.com/office/officeart/2005/8/layout/chevron1" loCatId="" qsTypeId="urn:microsoft.com/office/officeart/2005/8/quickstyle/simple1" qsCatId="simple" csTypeId="urn:microsoft.com/office/officeart/2005/8/colors/accent1_5" csCatId="accent1" phldr="1"/>
      <dgm:spPr/>
    </dgm:pt>
    <dgm:pt modelId="{A27053B4-9946-8843-B564-A67C32FCC6EE}">
      <dgm:prSet phldrT="[Text]"/>
      <dgm:spPr/>
      <dgm:t>
        <a:bodyPr/>
        <a:lstStyle/>
        <a:p>
          <a:r>
            <a:rPr lang="de-DE">
              <a:latin typeface="+mj-lt"/>
            </a:rPr>
            <a:t>  </a:t>
          </a:r>
        </a:p>
      </dgm:t>
    </dgm:pt>
    <dgm:pt modelId="{6EFD93F2-19DB-4349-AB2A-A65C8A954A00}" type="parTrans" cxnId="{6D64F344-FD5E-D448-8C74-12B84BE021FF}">
      <dgm:prSet/>
      <dgm:spPr/>
      <dgm:t>
        <a:bodyPr/>
        <a:lstStyle/>
        <a:p>
          <a:endParaRPr lang="de-DE"/>
        </a:p>
      </dgm:t>
    </dgm:pt>
    <dgm:pt modelId="{BB99D669-E3F9-9140-A3B5-D02CFA84D3E9}" type="sibTrans" cxnId="{6D64F344-FD5E-D448-8C74-12B84BE021FF}">
      <dgm:prSet/>
      <dgm:spPr/>
      <dgm:t>
        <a:bodyPr/>
        <a:lstStyle/>
        <a:p>
          <a:endParaRPr lang="de-DE"/>
        </a:p>
      </dgm:t>
    </dgm:pt>
    <dgm:pt modelId="{CF451808-3BC3-D948-A247-F3628EB868D3}">
      <dgm:prSet phldrT="[Text]"/>
      <dgm:spPr>
        <a:solidFill>
          <a:schemeClr val="tx2">
            <a:lumMod val="75000"/>
            <a:lumOff val="25000"/>
            <a:alpha val="70000"/>
          </a:schemeClr>
        </a:solidFill>
      </dgm:spPr>
      <dgm:t>
        <a:bodyPr/>
        <a:lstStyle/>
        <a:p>
          <a:r>
            <a:rPr lang="de-DE">
              <a:latin typeface="+mj-lt"/>
            </a:rPr>
            <a:t>  </a:t>
          </a:r>
        </a:p>
      </dgm:t>
    </dgm:pt>
    <dgm:pt modelId="{41584BE6-D6CA-FD4E-A403-4246E6B69CB6}" type="parTrans" cxnId="{E6AD38E7-AD6A-BE49-B7DF-2733D7D87742}">
      <dgm:prSet/>
      <dgm:spPr/>
      <dgm:t>
        <a:bodyPr/>
        <a:lstStyle/>
        <a:p>
          <a:endParaRPr lang="de-DE"/>
        </a:p>
      </dgm:t>
    </dgm:pt>
    <dgm:pt modelId="{7D47FB00-63FA-104D-B930-610CCD499C1E}" type="sibTrans" cxnId="{E6AD38E7-AD6A-BE49-B7DF-2733D7D87742}">
      <dgm:prSet/>
      <dgm:spPr/>
      <dgm:t>
        <a:bodyPr/>
        <a:lstStyle/>
        <a:p>
          <a:endParaRPr lang="de-DE"/>
        </a:p>
      </dgm:t>
    </dgm:pt>
    <dgm:pt modelId="{AFBFCA24-9443-504F-850C-4407D8410D44}">
      <dgm:prSet phldrT="[Text]"/>
      <dgm:spPr>
        <a:solidFill>
          <a:schemeClr val="tx2">
            <a:lumMod val="50000"/>
            <a:lumOff val="50000"/>
            <a:alpha val="50000"/>
          </a:schemeClr>
        </a:solidFill>
      </dgm:spPr>
      <dgm:t>
        <a:bodyPr/>
        <a:lstStyle/>
        <a:p>
          <a:r>
            <a:rPr lang="de-DE">
              <a:latin typeface="+mj-lt"/>
            </a:rPr>
            <a:t>  </a:t>
          </a:r>
        </a:p>
      </dgm:t>
    </dgm:pt>
    <dgm:pt modelId="{665900FE-132C-7846-B8CA-750E80B17E65}" type="parTrans" cxnId="{066766A4-7D6C-634A-9940-17545BB68D58}">
      <dgm:prSet/>
      <dgm:spPr/>
      <dgm:t>
        <a:bodyPr/>
        <a:lstStyle/>
        <a:p>
          <a:endParaRPr lang="de-DE"/>
        </a:p>
      </dgm:t>
    </dgm:pt>
    <dgm:pt modelId="{3ABF628C-8E9E-0546-AC24-40E34CC5C220}" type="sibTrans" cxnId="{066766A4-7D6C-634A-9940-17545BB68D58}">
      <dgm:prSet/>
      <dgm:spPr/>
      <dgm:t>
        <a:bodyPr/>
        <a:lstStyle/>
        <a:p>
          <a:endParaRPr lang="de-DE"/>
        </a:p>
      </dgm:t>
    </dgm:pt>
    <dgm:pt modelId="{84AAE663-B3C3-1C48-93AB-7095181572E0}" type="pres">
      <dgm:prSet presAssocID="{A26B8FB0-E5B3-D245-92B6-5599CB5EDBAB}" presName="Name0" presStyleCnt="0">
        <dgm:presLayoutVars>
          <dgm:dir/>
          <dgm:animLvl val="lvl"/>
          <dgm:resizeHandles val="exact"/>
        </dgm:presLayoutVars>
      </dgm:prSet>
      <dgm:spPr/>
    </dgm:pt>
    <dgm:pt modelId="{41CDFB08-D3CD-9245-AF82-4691A74CFB07}" type="pres">
      <dgm:prSet presAssocID="{A27053B4-9946-8843-B564-A67C32FCC6EE}" presName="parTxOnly" presStyleLbl="node1" presStyleIdx="0" presStyleCnt="3" custScaleY="136939">
        <dgm:presLayoutVars>
          <dgm:chMax val="0"/>
          <dgm:chPref val="0"/>
          <dgm:bulletEnabled val="1"/>
        </dgm:presLayoutVars>
      </dgm:prSet>
      <dgm:spPr/>
    </dgm:pt>
    <dgm:pt modelId="{8AA8F36B-EABB-BF42-9A91-9C501626B5CD}" type="pres">
      <dgm:prSet presAssocID="{BB99D669-E3F9-9140-A3B5-D02CFA84D3E9}" presName="parTxOnlySpace" presStyleCnt="0"/>
      <dgm:spPr/>
    </dgm:pt>
    <dgm:pt modelId="{42D4B652-F125-7347-A066-3D43EA228845}" type="pres">
      <dgm:prSet presAssocID="{CF451808-3BC3-D948-A247-F3628EB868D3}" presName="parTxOnly" presStyleLbl="node1" presStyleIdx="1" presStyleCnt="3" custScaleY="138623">
        <dgm:presLayoutVars>
          <dgm:chMax val="0"/>
          <dgm:chPref val="0"/>
          <dgm:bulletEnabled val="1"/>
        </dgm:presLayoutVars>
      </dgm:prSet>
      <dgm:spPr/>
    </dgm:pt>
    <dgm:pt modelId="{0D21E68B-9C4C-1542-89A2-1C3621601823}" type="pres">
      <dgm:prSet presAssocID="{7D47FB00-63FA-104D-B930-610CCD499C1E}" presName="parTxOnlySpace" presStyleCnt="0"/>
      <dgm:spPr/>
    </dgm:pt>
    <dgm:pt modelId="{4B8847F7-9BEB-7A45-8936-FA53374A2B9D}" type="pres">
      <dgm:prSet presAssocID="{AFBFCA24-9443-504F-850C-4407D8410D44}" presName="parTxOnly" presStyleLbl="node1" presStyleIdx="2" presStyleCnt="3" custScaleY="138623">
        <dgm:presLayoutVars>
          <dgm:chMax val="0"/>
          <dgm:chPref val="0"/>
          <dgm:bulletEnabled val="1"/>
        </dgm:presLayoutVars>
      </dgm:prSet>
      <dgm:spPr/>
    </dgm:pt>
  </dgm:ptLst>
  <dgm:cxnLst>
    <dgm:cxn modelId="{D2C61318-AED7-844D-81F7-AFF1C36C58E0}" type="presOf" srcId="{A26B8FB0-E5B3-D245-92B6-5599CB5EDBAB}" destId="{84AAE663-B3C3-1C48-93AB-7095181572E0}" srcOrd="0" destOrd="0" presId="urn:microsoft.com/office/officeart/2005/8/layout/chevron1"/>
    <dgm:cxn modelId="{6D64F344-FD5E-D448-8C74-12B84BE021FF}" srcId="{A26B8FB0-E5B3-D245-92B6-5599CB5EDBAB}" destId="{A27053B4-9946-8843-B564-A67C32FCC6EE}" srcOrd="0" destOrd="0" parTransId="{6EFD93F2-19DB-4349-AB2A-A65C8A954A00}" sibTransId="{BB99D669-E3F9-9140-A3B5-D02CFA84D3E9}"/>
    <dgm:cxn modelId="{F5237C87-FE3C-6A46-AF55-5E074017E3C8}" type="presOf" srcId="{CF451808-3BC3-D948-A247-F3628EB868D3}" destId="{42D4B652-F125-7347-A066-3D43EA228845}" srcOrd="0" destOrd="0" presId="urn:microsoft.com/office/officeart/2005/8/layout/chevron1"/>
    <dgm:cxn modelId="{6BF7378B-2125-6240-AEAB-BC7B7D234191}" type="presOf" srcId="{A27053B4-9946-8843-B564-A67C32FCC6EE}" destId="{41CDFB08-D3CD-9245-AF82-4691A74CFB07}" srcOrd="0" destOrd="0" presId="urn:microsoft.com/office/officeart/2005/8/layout/chevron1"/>
    <dgm:cxn modelId="{066766A4-7D6C-634A-9940-17545BB68D58}" srcId="{A26B8FB0-E5B3-D245-92B6-5599CB5EDBAB}" destId="{AFBFCA24-9443-504F-850C-4407D8410D44}" srcOrd="2" destOrd="0" parTransId="{665900FE-132C-7846-B8CA-750E80B17E65}" sibTransId="{3ABF628C-8E9E-0546-AC24-40E34CC5C220}"/>
    <dgm:cxn modelId="{E6AD38E7-AD6A-BE49-B7DF-2733D7D87742}" srcId="{A26B8FB0-E5B3-D245-92B6-5599CB5EDBAB}" destId="{CF451808-3BC3-D948-A247-F3628EB868D3}" srcOrd="1" destOrd="0" parTransId="{41584BE6-D6CA-FD4E-A403-4246E6B69CB6}" sibTransId="{7D47FB00-63FA-104D-B930-610CCD499C1E}"/>
    <dgm:cxn modelId="{CEEC20F7-6AED-284C-9D1A-B17008A33BDB}" type="presOf" srcId="{AFBFCA24-9443-504F-850C-4407D8410D44}" destId="{4B8847F7-9BEB-7A45-8936-FA53374A2B9D}" srcOrd="0" destOrd="0" presId="urn:microsoft.com/office/officeart/2005/8/layout/chevron1"/>
    <dgm:cxn modelId="{29C0C185-30B5-5841-995C-C3CE8616F2BB}" type="presParOf" srcId="{84AAE663-B3C3-1C48-93AB-7095181572E0}" destId="{41CDFB08-D3CD-9245-AF82-4691A74CFB07}" srcOrd="0" destOrd="0" presId="urn:microsoft.com/office/officeart/2005/8/layout/chevron1"/>
    <dgm:cxn modelId="{9E822DE3-E2DF-B047-9D16-38F432275B3D}" type="presParOf" srcId="{84AAE663-B3C3-1C48-93AB-7095181572E0}" destId="{8AA8F36B-EABB-BF42-9A91-9C501626B5CD}" srcOrd="1" destOrd="0" presId="urn:microsoft.com/office/officeart/2005/8/layout/chevron1"/>
    <dgm:cxn modelId="{3852EDE0-0AF0-D24C-A5F5-D27B019F5B95}" type="presParOf" srcId="{84AAE663-B3C3-1C48-93AB-7095181572E0}" destId="{42D4B652-F125-7347-A066-3D43EA228845}" srcOrd="2" destOrd="0" presId="urn:microsoft.com/office/officeart/2005/8/layout/chevron1"/>
    <dgm:cxn modelId="{C9DBE9DA-F2EF-2D42-91CF-7501A8106328}" type="presParOf" srcId="{84AAE663-B3C3-1C48-93AB-7095181572E0}" destId="{0D21E68B-9C4C-1542-89A2-1C3621601823}" srcOrd="3" destOrd="0" presId="urn:microsoft.com/office/officeart/2005/8/layout/chevron1"/>
    <dgm:cxn modelId="{D1351E3D-D19A-594A-8CB6-B9A016D3D3C8}" type="presParOf" srcId="{84AAE663-B3C3-1C48-93AB-7095181572E0}" destId="{4B8847F7-9BEB-7A45-8936-FA53374A2B9D}"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CDFB08-D3CD-9245-AF82-4691A74CFB07}">
      <dsp:nvSpPr>
        <dsp:cNvPr id="0" name=""/>
        <dsp:cNvSpPr/>
      </dsp:nvSpPr>
      <dsp:spPr>
        <a:xfrm>
          <a:off x="2776" y="1201271"/>
          <a:ext cx="3383260" cy="1853201"/>
        </a:xfrm>
        <a:prstGeom prst="chevron">
          <a:avLst/>
        </a:prstGeom>
        <a:solidFill>
          <a:schemeClr val="accent1">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de-DE" sz="6500" kern="1200">
              <a:latin typeface="+mj-lt"/>
            </a:rPr>
            <a:t>  </a:t>
          </a:r>
        </a:p>
      </dsp:txBody>
      <dsp:txXfrm>
        <a:off x="929377" y="1201271"/>
        <a:ext cx="1530059" cy="1853201"/>
      </dsp:txXfrm>
    </dsp:sp>
    <dsp:sp modelId="{42D4B652-F125-7347-A066-3D43EA228845}">
      <dsp:nvSpPr>
        <dsp:cNvPr id="0" name=""/>
        <dsp:cNvSpPr/>
      </dsp:nvSpPr>
      <dsp:spPr>
        <a:xfrm>
          <a:off x="3047711" y="1189877"/>
          <a:ext cx="3383260" cy="1875990"/>
        </a:xfrm>
        <a:prstGeom prst="chevron">
          <a:avLst/>
        </a:prstGeom>
        <a:solidFill>
          <a:schemeClr val="tx2">
            <a:lumMod val="75000"/>
            <a:lumOff val="25000"/>
            <a:alpha val="7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de-DE" sz="6500" kern="1200">
              <a:latin typeface="+mj-lt"/>
            </a:rPr>
            <a:t>  </a:t>
          </a:r>
        </a:p>
      </dsp:txBody>
      <dsp:txXfrm>
        <a:off x="3985706" y="1189877"/>
        <a:ext cx="1507270" cy="1875990"/>
      </dsp:txXfrm>
    </dsp:sp>
    <dsp:sp modelId="{4B8847F7-9BEB-7A45-8936-FA53374A2B9D}">
      <dsp:nvSpPr>
        <dsp:cNvPr id="0" name=""/>
        <dsp:cNvSpPr/>
      </dsp:nvSpPr>
      <dsp:spPr>
        <a:xfrm>
          <a:off x="6092645" y="1189877"/>
          <a:ext cx="3383260" cy="1875990"/>
        </a:xfrm>
        <a:prstGeom prst="chevron">
          <a:avLst/>
        </a:prstGeom>
        <a:solidFill>
          <a:schemeClr val="tx2">
            <a:lumMod val="50000"/>
            <a:lumOff val="50000"/>
            <a:alpha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de-DE" sz="6500" kern="1200">
              <a:latin typeface="+mj-lt"/>
            </a:rPr>
            <a:t>  </a:t>
          </a:r>
        </a:p>
      </dsp:txBody>
      <dsp:txXfrm>
        <a:off x="7030640" y="1189877"/>
        <a:ext cx="1507270" cy="187599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04004E-7A9E-49A7-B6FD-ABB9A0217492}" type="datetimeFigureOut">
              <a:rPr lang="de-DE" smtClean="0"/>
              <a:t>30.09.25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071795-E274-423A-A5E2-DB73C9263E65}" type="slidenum">
              <a:rPr lang="de-DE" smtClean="0"/>
              <a:t>‹#›</a:t>
            </a:fld>
            <a:endParaRPr lang="de-DE"/>
          </a:p>
        </p:txBody>
      </p:sp>
    </p:spTree>
    <p:extLst>
      <p:ext uri="{BB962C8B-B14F-4D97-AF65-F5344CB8AC3E}">
        <p14:creationId xmlns:p14="http://schemas.microsoft.com/office/powerpoint/2010/main" val="2094221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Noch zu erledigen: </a:t>
            </a:r>
          </a:p>
          <a:p>
            <a:pPr marL="171450" indent="-171450">
              <a:buFontTx/>
              <a:buChar char="-"/>
            </a:pPr>
            <a:r>
              <a:rPr lang="de-DE" dirty="0"/>
              <a:t>Google-Docs anlegen</a:t>
            </a:r>
          </a:p>
          <a:p>
            <a:pPr marL="171450" indent="-171450">
              <a:buFontTx/>
              <a:buChar char="-"/>
            </a:pPr>
            <a:r>
              <a:rPr lang="de-DE" dirty="0"/>
              <a:t>Kurs noch einmal durchsprechen</a:t>
            </a:r>
          </a:p>
          <a:p>
            <a:pPr marL="171450" indent="-171450">
              <a:buFontTx/>
              <a:buChar char="-"/>
            </a:pPr>
            <a:r>
              <a:rPr lang="de-DE" dirty="0"/>
              <a:t>Raum umräumen</a:t>
            </a:r>
          </a:p>
          <a:p>
            <a:pPr marL="171450" indent="-171450">
              <a:buFontTx/>
              <a:buChar char="-"/>
            </a:pPr>
            <a:r>
              <a:rPr lang="de-DE" dirty="0"/>
              <a:t>Anwesenheitsliste ausdrucken</a:t>
            </a:r>
          </a:p>
          <a:p>
            <a:pPr marL="171450" indent="-171450">
              <a:buFontTx/>
              <a:buChar char="-"/>
            </a:pPr>
            <a:r>
              <a:rPr lang="de-DE" dirty="0"/>
              <a:t>Tiny-URL auf die Folie mit QR-Code aufnehmen</a:t>
            </a:r>
          </a:p>
          <a:p>
            <a:pPr marL="171450" indent="-171450">
              <a:buFontTx/>
              <a:buChar char="-"/>
            </a:pPr>
            <a:endParaRPr lang="de-DE" dirty="0"/>
          </a:p>
          <a:p>
            <a:pPr marL="171450" indent="-171450">
              <a:buFontTx/>
              <a:buChar char="-"/>
            </a:pPr>
            <a:endParaRPr lang="de-DE" dirty="0"/>
          </a:p>
          <a:p>
            <a:pPr marL="0" indent="0">
              <a:buFontTx/>
              <a:buNone/>
            </a:pPr>
            <a:r>
              <a:rPr lang="de-DE" dirty="0" err="1"/>
              <a:t>ToDo</a:t>
            </a:r>
            <a:r>
              <a:rPr lang="de-DE" dirty="0"/>
              <a:t>:</a:t>
            </a:r>
          </a:p>
          <a:p>
            <a:pPr marL="171450" indent="-171450">
              <a:buFontTx/>
              <a:buChar char="-"/>
            </a:pPr>
            <a:r>
              <a:rPr lang="de-DE" dirty="0"/>
              <a:t>Oscar informieren </a:t>
            </a:r>
          </a:p>
          <a:p>
            <a:pPr marL="171450" indent="-171450">
              <a:buFontTx/>
              <a:buChar char="-"/>
            </a:pPr>
            <a:r>
              <a:rPr lang="de-DE" dirty="0"/>
              <a:t>Beobachtungsbogen </a:t>
            </a:r>
          </a:p>
          <a:p>
            <a:pPr marL="171450" indent="-171450">
              <a:buFontTx/>
              <a:buChar char="-"/>
            </a:pPr>
            <a:r>
              <a:rPr lang="de-DE" dirty="0"/>
              <a:t>Bescheinigung schicken </a:t>
            </a:r>
          </a:p>
          <a:p>
            <a:pPr marL="171450" indent="-171450">
              <a:buFontTx/>
              <a:buChar char="-"/>
            </a:pPr>
            <a:r>
              <a:rPr lang="de-DE" dirty="0"/>
              <a:t>Mail an die Studis verschicken</a:t>
            </a:r>
          </a:p>
        </p:txBody>
      </p:sp>
      <p:sp>
        <p:nvSpPr>
          <p:cNvPr id="4" name="Foliennummernplatzhalter 3"/>
          <p:cNvSpPr>
            <a:spLocks noGrp="1"/>
          </p:cNvSpPr>
          <p:nvPr>
            <p:ph type="sldNum" sz="quarter" idx="5"/>
          </p:nvPr>
        </p:nvSpPr>
        <p:spPr/>
        <p:txBody>
          <a:bodyPr/>
          <a:lstStyle/>
          <a:p>
            <a:fld id="{EF071795-E274-423A-A5E2-DB73C9263E65}" type="slidenum">
              <a:rPr lang="de-DE" smtClean="0"/>
              <a:t>1</a:t>
            </a:fld>
            <a:endParaRPr lang="de-DE"/>
          </a:p>
        </p:txBody>
      </p:sp>
    </p:spTree>
    <p:extLst>
      <p:ext uri="{BB962C8B-B14F-4D97-AF65-F5344CB8AC3E}">
        <p14:creationId xmlns:p14="http://schemas.microsoft.com/office/powerpoint/2010/main" val="3376017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Von 1-4 abzählen</a:t>
            </a:r>
          </a:p>
        </p:txBody>
      </p:sp>
      <p:sp>
        <p:nvSpPr>
          <p:cNvPr id="4" name="Foliennummernplatzhalter 3"/>
          <p:cNvSpPr>
            <a:spLocks noGrp="1"/>
          </p:cNvSpPr>
          <p:nvPr>
            <p:ph type="sldNum" sz="quarter" idx="5"/>
          </p:nvPr>
        </p:nvSpPr>
        <p:spPr/>
        <p:txBody>
          <a:bodyPr/>
          <a:lstStyle/>
          <a:p>
            <a:fld id="{EF071795-E274-423A-A5E2-DB73C9263E65}" type="slidenum">
              <a:rPr lang="de-DE" smtClean="0"/>
              <a:t>16</a:t>
            </a:fld>
            <a:endParaRPr lang="de-DE"/>
          </a:p>
        </p:txBody>
      </p:sp>
    </p:spTree>
    <p:extLst>
      <p:ext uri="{BB962C8B-B14F-4D97-AF65-F5344CB8AC3E}">
        <p14:creationId xmlns:p14="http://schemas.microsoft.com/office/powerpoint/2010/main" val="2990777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Ungeklärte Fragen, Roter Faden, erst um Definition, dann </a:t>
            </a:r>
            <a:r>
              <a:rPr lang="de-DE" err="1"/>
              <a:t>monlogisch</a:t>
            </a:r>
            <a:r>
              <a:rPr lang="de-DE"/>
              <a:t> dialogisch abgegrenzt, auf </a:t>
            </a:r>
            <a:r>
              <a:rPr lang="de-DE" err="1"/>
              <a:t>wissenschafltiche</a:t>
            </a:r>
            <a:r>
              <a:rPr lang="de-DE"/>
              <a:t> Befunde geschaut. Und in dieser Phase ging es darum. Was sind praktische Tipps welche Rolle spiele ich als Lehrkraft und wie möchte ich die interpretieren</a:t>
            </a:r>
            <a:endParaRPr lang="de-DE" dirty="0"/>
          </a:p>
        </p:txBody>
      </p:sp>
      <p:sp>
        <p:nvSpPr>
          <p:cNvPr id="4" name="Foliennummernplatzhalter 3"/>
          <p:cNvSpPr>
            <a:spLocks noGrp="1"/>
          </p:cNvSpPr>
          <p:nvPr>
            <p:ph type="sldNum" sz="quarter" idx="5"/>
          </p:nvPr>
        </p:nvSpPr>
        <p:spPr/>
        <p:txBody>
          <a:bodyPr/>
          <a:lstStyle/>
          <a:p>
            <a:fld id="{EF071795-E274-423A-A5E2-DB73C9263E65}" type="slidenum">
              <a:rPr lang="de-DE" smtClean="0"/>
              <a:t>17</a:t>
            </a:fld>
            <a:endParaRPr lang="de-DE"/>
          </a:p>
        </p:txBody>
      </p:sp>
    </p:spTree>
    <p:extLst>
      <p:ext uri="{BB962C8B-B14F-4D97-AF65-F5344CB8AC3E}">
        <p14:creationId xmlns:p14="http://schemas.microsoft.com/office/powerpoint/2010/main" val="3878578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Druck ausblenden</a:t>
            </a:r>
          </a:p>
        </p:txBody>
      </p:sp>
      <p:sp>
        <p:nvSpPr>
          <p:cNvPr id="4" name="Datumsplatzhalter 3"/>
          <p:cNvSpPr>
            <a:spLocks noGrp="1"/>
          </p:cNvSpPr>
          <p:nvPr>
            <p:ph type="dt" idx="1"/>
          </p:nvPr>
        </p:nvSpPr>
        <p:spPr/>
        <p:txBody>
          <a:bodyPr/>
          <a:lstStyle/>
          <a:p>
            <a:endParaRPr lang="de-DE"/>
          </a:p>
        </p:txBody>
      </p:sp>
      <p:sp>
        <p:nvSpPr>
          <p:cNvPr id="5" name="Foliennummernplatzhalter 4"/>
          <p:cNvSpPr>
            <a:spLocks noGrp="1"/>
          </p:cNvSpPr>
          <p:nvPr>
            <p:ph type="sldNum" sz="quarter" idx="5"/>
          </p:nvPr>
        </p:nvSpPr>
        <p:spPr/>
        <p:txBody>
          <a:bodyPr/>
          <a:lstStyle/>
          <a:p>
            <a:fld id="{FB9D7C0D-EF4E-4C29-871B-D1B2EF9E5DDF}" type="slidenum">
              <a:rPr lang="de-DE" smtClean="0"/>
              <a:pPr/>
              <a:t>18</a:t>
            </a:fld>
            <a:endParaRPr lang="de-DE"/>
          </a:p>
        </p:txBody>
      </p:sp>
    </p:spTree>
    <p:extLst>
      <p:ext uri="{BB962C8B-B14F-4D97-AF65-F5344CB8AC3E}">
        <p14:creationId xmlns:p14="http://schemas.microsoft.com/office/powerpoint/2010/main" val="469929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89D32-6486-66D6-E370-B997AEA3AFC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3FEDF7-761D-FBE3-CE27-DA351A241E9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34B1B67-503C-3796-B414-DD74A00C6A2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67EE9684-9453-0C76-C6FA-60E12A2BB080}"/>
              </a:ext>
            </a:extLst>
          </p:cNvPr>
          <p:cNvSpPr>
            <a:spLocks noGrp="1"/>
          </p:cNvSpPr>
          <p:nvPr>
            <p:ph type="sldNum" sz="quarter" idx="5"/>
          </p:nvPr>
        </p:nvSpPr>
        <p:spPr/>
        <p:txBody>
          <a:bodyPr/>
          <a:lstStyle/>
          <a:p>
            <a:fld id="{EF071795-E274-423A-A5E2-DB73C9263E65}" type="slidenum">
              <a:rPr lang="de-DE" smtClean="0"/>
              <a:t>19</a:t>
            </a:fld>
            <a:endParaRPr lang="de-DE"/>
          </a:p>
        </p:txBody>
      </p:sp>
    </p:spTree>
    <p:extLst>
      <p:ext uri="{BB962C8B-B14F-4D97-AF65-F5344CB8AC3E}">
        <p14:creationId xmlns:p14="http://schemas.microsoft.com/office/powerpoint/2010/main" val="1938891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BB806-6D6F-2CA1-0A4E-3036FF16715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8A3AA97-47FD-7026-8B5E-1D57EE847A0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3DB5A15-CCD7-4D4E-E741-9CD03084A324}"/>
              </a:ext>
            </a:extLst>
          </p:cNvPr>
          <p:cNvSpPr>
            <a:spLocks noGrp="1"/>
          </p:cNvSpPr>
          <p:nvPr>
            <p:ph type="body" idx="1"/>
          </p:nvPr>
        </p:nvSpPr>
        <p:spPr/>
        <p:txBody>
          <a:bodyPr/>
          <a:lstStyle/>
          <a:p>
            <a:r>
              <a:rPr lang="de-DE" dirty="0"/>
              <a:t>Von 1-4 abzählen</a:t>
            </a:r>
          </a:p>
        </p:txBody>
      </p:sp>
      <p:sp>
        <p:nvSpPr>
          <p:cNvPr id="4" name="Foliennummernplatzhalter 3">
            <a:extLst>
              <a:ext uri="{FF2B5EF4-FFF2-40B4-BE49-F238E27FC236}">
                <a16:creationId xmlns:a16="http://schemas.microsoft.com/office/drawing/2014/main" id="{4A9C84E0-F810-BC66-44E3-D15B95E12B70}"/>
              </a:ext>
            </a:extLst>
          </p:cNvPr>
          <p:cNvSpPr>
            <a:spLocks noGrp="1"/>
          </p:cNvSpPr>
          <p:nvPr>
            <p:ph type="sldNum" sz="quarter" idx="5"/>
          </p:nvPr>
        </p:nvSpPr>
        <p:spPr/>
        <p:txBody>
          <a:bodyPr/>
          <a:lstStyle/>
          <a:p>
            <a:fld id="{EF071795-E274-423A-A5E2-DB73C9263E65}" type="slidenum">
              <a:rPr lang="de-DE" smtClean="0"/>
              <a:t>21</a:t>
            </a:fld>
            <a:endParaRPr lang="de-DE"/>
          </a:p>
        </p:txBody>
      </p:sp>
    </p:spTree>
    <p:extLst>
      <p:ext uri="{BB962C8B-B14F-4D97-AF65-F5344CB8AC3E}">
        <p14:creationId xmlns:p14="http://schemas.microsoft.com/office/powerpoint/2010/main" val="3252094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F071795-E274-423A-A5E2-DB73C9263E65}" type="slidenum">
              <a:rPr lang="de-DE" smtClean="0"/>
              <a:t>24</a:t>
            </a:fld>
            <a:endParaRPr lang="de-DE"/>
          </a:p>
        </p:txBody>
      </p:sp>
    </p:spTree>
    <p:extLst>
      <p:ext uri="{BB962C8B-B14F-4D97-AF65-F5344CB8AC3E}">
        <p14:creationId xmlns:p14="http://schemas.microsoft.com/office/powerpoint/2010/main" val="468248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5 Min. Video zeigen, in Gruppe auswerten u. diskutieren lassen </a:t>
            </a:r>
          </a:p>
          <a:p>
            <a:endParaRPr lang="de-DE" dirty="0"/>
          </a:p>
          <a:p>
            <a:r>
              <a:rPr lang="de-DE" dirty="0"/>
              <a:t>https://tetfolio.fu-berlin.de/tet/focus-video?vid=163</a:t>
            </a:r>
          </a:p>
          <a:p>
            <a:r>
              <a:rPr lang="de-DE" dirty="0"/>
              <a:t>Von Beginn an bis 5:50</a:t>
            </a:r>
          </a:p>
        </p:txBody>
      </p:sp>
      <p:sp>
        <p:nvSpPr>
          <p:cNvPr id="4" name="Foliennummernplatzhalter 3"/>
          <p:cNvSpPr>
            <a:spLocks noGrp="1"/>
          </p:cNvSpPr>
          <p:nvPr>
            <p:ph type="sldNum" sz="quarter" idx="5"/>
          </p:nvPr>
        </p:nvSpPr>
        <p:spPr/>
        <p:txBody>
          <a:bodyPr/>
          <a:lstStyle/>
          <a:p>
            <a:fld id="{A1ECD26B-2A86-46CA-BF20-04BA715A35A1}" type="slidenum">
              <a:rPr lang="de-DE" smtClean="0"/>
              <a:t>27</a:t>
            </a:fld>
            <a:endParaRPr lang="de-DE"/>
          </a:p>
        </p:txBody>
      </p:sp>
    </p:spTree>
    <p:extLst>
      <p:ext uri="{BB962C8B-B14F-4D97-AF65-F5344CB8AC3E}">
        <p14:creationId xmlns:p14="http://schemas.microsoft.com/office/powerpoint/2010/main" val="2444398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D7840-FA52-033D-2BB7-3F40063419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3923DA9-F6E8-A3C1-57A8-C622A5D0BD9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EC176A9-A497-BA7E-7804-E4380D1DA0E1}"/>
              </a:ext>
            </a:extLst>
          </p:cNvPr>
          <p:cNvSpPr>
            <a:spLocks noGrp="1"/>
          </p:cNvSpPr>
          <p:nvPr>
            <p:ph type="body" idx="1"/>
          </p:nvPr>
        </p:nvSpPr>
        <p:spPr/>
        <p:txBody>
          <a:bodyPr/>
          <a:lstStyle/>
          <a:p>
            <a:r>
              <a:rPr lang="de-DE"/>
              <a:t>Druck ausblenden</a:t>
            </a:r>
          </a:p>
        </p:txBody>
      </p:sp>
      <p:sp>
        <p:nvSpPr>
          <p:cNvPr id="4" name="Datumsplatzhalter 3">
            <a:extLst>
              <a:ext uri="{FF2B5EF4-FFF2-40B4-BE49-F238E27FC236}">
                <a16:creationId xmlns:a16="http://schemas.microsoft.com/office/drawing/2014/main" id="{9696A999-0593-8786-D321-EDA0AE2018AD}"/>
              </a:ext>
            </a:extLst>
          </p:cNvPr>
          <p:cNvSpPr>
            <a:spLocks noGrp="1"/>
          </p:cNvSpPr>
          <p:nvPr>
            <p:ph type="dt" idx="1"/>
          </p:nvPr>
        </p:nvSpPr>
        <p:spPr/>
        <p:txBody>
          <a:bodyPr/>
          <a:lstStyle/>
          <a:p>
            <a:endParaRPr lang="de-DE"/>
          </a:p>
        </p:txBody>
      </p:sp>
      <p:sp>
        <p:nvSpPr>
          <p:cNvPr id="5" name="Foliennummernplatzhalter 4">
            <a:extLst>
              <a:ext uri="{FF2B5EF4-FFF2-40B4-BE49-F238E27FC236}">
                <a16:creationId xmlns:a16="http://schemas.microsoft.com/office/drawing/2014/main" id="{CA4688B7-B99D-8D6A-C70D-0E6968386B60}"/>
              </a:ext>
            </a:extLst>
          </p:cNvPr>
          <p:cNvSpPr>
            <a:spLocks noGrp="1"/>
          </p:cNvSpPr>
          <p:nvPr>
            <p:ph type="sldNum" sz="quarter" idx="5"/>
          </p:nvPr>
        </p:nvSpPr>
        <p:spPr/>
        <p:txBody>
          <a:bodyPr/>
          <a:lstStyle/>
          <a:p>
            <a:fld id="{FB9D7C0D-EF4E-4C29-871B-D1B2EF9E5DDF}" type="slidenum">
              <a:rPr lang="de-DE" smtClean="0"/>
              <a:pPr/>
              <a:t>28</a:t>
            </a:fld>
            <a:endParaRPr lang="de-DE"/>
          </a:p>
        </p:txBody>
      </p:sp>
    </p:spTree>
    <p:extLst>
      <p:ext uri="{BB962C8B-B14F-4D97-AF65-F5344CB8AC3E}">
        <p14:creationId xmlns:p14="http://schemas.microsoft.com/office/powerpoint/2010/main" val="731984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B817F-136D-8E30-24DF-62AF16A1339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69A07A-0D1B-5253-006F-DE72E4E0B34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FD6FEC8-193A-CCFD-6E7B-AE2CC09C3469}"/>
              </a:ext>
            </a:extLst>
          </p:cNvPr>
          <p:cNvSpPr>
            <a:spLocks noGrp="1"/>
          </p:cNvSpPr>
          <p:nvPr>
            <p:ph type="body" idx="1"/>
          </p:nvPr>
        </p:nvSpPr>
        <p:spPr/>
        <p:txBody>
          <a:bodyPr/>
          <a:lstStyle/>
          <a:p>
            <a:r>
              <a:rPr lang="de-DE" baseline="0" dirty="0"/>
              <a:t>5 Min. Video zeigen, in Gruppe auswerten u. diskutieren lassen </a:t>
            </a:r>
          </a:p>
          <a:p>
            <a:r>
              <a:rPr lang="de-DE" dirty="0"/>
              <a:t>https://tetfolio.fu-berlin.de/tet/focus-video?vid=181</a:t>
            </a:r>
          </a:p>
        </p:txBody>
      </p:sp>
      <p:sp>
        <p:nvSpPr>
          <p:cNvPr id="4" name="Foliennummernplatzhalter 3">
            <a:extLst>
              <a:ext uri="{FF2B5EF4-FFF2-40B4-BE49-F238E27FC236}">
                <a16:creationId xmlns:a16="http://schemas.microsoft.com/office/drawing/2014/main" id="{C4E3DA80-3BE0-BB85-4172-2981A7E05DAD}"/>
              </a:ext>
            </a:extLst>
          </p:cNvPr>
          <p:cNvSpPr>
            <a:spLocks noGrp="1"/>
          </p:cNvSpPr>
          <p:nvPr>
            <p:ph type="sldNum" sz="quarter" idx="5"/>
          </p:nvPr>
        </p:nvSpPr>
        <p:spPr/>
        <p:txBody>
          <a:bodyPr/>
          <a:lstStyle/>
          <a:p>
            <a:fld id="{A1ECD26B-2A86-46CA-BF20-04BA715A35A1}" type="slidenum">
              <a:rPr lang="de-DE" smtClean="0"/>
              <a:t>29</a:t>
            </a:fld>
            <a:endParaRPr lang="de-DE"/>
          </a:p>
        </p:txBody>
      </p:sp>
    </p:spTree>
    <p:extLst>
      <p:ext uri="{BB962C8B-B14F-4D97-AF65-F5344CB8AC3E}">
        <p14:creationId xmlns:p14="http://schemas.microsoft.com/office/powerpoint/2010/main" val="3659952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CEB02-03B9-783C-3195-86549C5ACF4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F8C6CD-423F-A67C-C364-CD48438D937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D12D07B-09C1-C4CF-5738-00770EB8047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549FFF4-DE17-7E57-E68E-6388EFD2F8B3}"/>
              </a:ext>
            </a:extLst>
          </p:cNvPr>
          <p:cNvSpPr>
            <a:spLocks noGrp="1"/>
          </p:cNvSpPr>
          <p:nvPr>
            <p:ph type="sldNum" sz="quarter" idx="5"/>
          </p:nvPr>
        </p:nvSpPr>
        <p:spPr/>
        <p:txBody>
          <a:bodyPr/>
          <a:lstStyle/>
          <a:p>
            <a:fld id="{EF071795-E274-423A-A5E2-DB73C9263E65}" type="slidenum">
              <a:rPr lang="de-DE" smtClean="0"/>
              <a:t>32</a:t>
            </a:fld>
            <a:endParaRPr lang="de-DE"/>
          </a:p>
        </p:txBody>
      </p:sp>
    </p:spTree>
    <p:extLst>
      <p:ext uri="{BB962C8B-B14F-4D97-AF65-F5344CB8AC3E}">
        <p14:creationId xmlns:p14="http://schemas.microsoft.com/office/powerpoint/2010/main" val="1494908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F071795-E274-423A-A5E2-DB73C9263E65}" type="slidenum">
              <a:rPr lang="de-DE" smtClean="0"/>
              <a:t>2</a:t>
            </a:fld>
            <a:endParaRPr lang="de-DE"/>
          </a:p>
        </p:txBody>
      </p:sp>
    </p:spTree>
    <p:extLst>
      <p:ext uri="{BB962C8B-B14F-4D97-AF65-F5344CB8AC3E}">
        <p14:creationId xmlns:p14="http://schemas.microsoft.com/office/powerpoint/2010/main" val="719293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Problem: Innerhalb der Gruppe sollte jedes Thema nur einmal vorkommen. Wie stellen wir das sicher?</a:t>
            </a:r>
          </a:p>
        </p:txBody>
      </p:sp>
      <p:sp>
        <p:nvSpPr>
          <p:cNvPr id="4" name="Foliennummernplatzhalter 3"/>
          <p:cNvSpPr>
            <a:spLocks noGrp="1"/>
          </p:cNvSpPr>
          <p:nvPr>
            <p:ph type="sldNum" sz="quarter" idx="5"/>
          </p:nvPr>
        </p:nvSpPr>
        <p:spPr/>
        <p:txBody>
          <a:bodyPr/>
          <a:lstStyle/>
          <a:p>
            <a:fld id="{EF071795-E274-423A-A5E2-DB73C9263E65}" type="slidenum">
              <a:rPr lang="de-DE" smtClean="0"/>
              <a:t>35</a:t>
            </a:fld>
            <a:endParaRPr lang="de-DE"/>
          </a:p>
        </p:txBody>
      </p:sp>
    </p:spTree>
    <p:extLst>
      <p:ext uri="{BB962C8B-B14F-4D97-AF65-F5344CB8AC3E}">
        <p14:creationId xmlns:p14="http://schemas.microsoft.com/office/powerpoint/2010/main" val="626883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F071795-E274-423A-A5E2-DB73C9263E65}" type="slidenum">
              <a:rPr lang="de-DE" smtClean="0"/>
              <a:t>3</a:t>
            </a:fld>
            <a:endParaRPr lang="de-DE"/>
          </a:p>
        </p:txBody>
      </p:sp>
    </p:spTree>
    <p:extLst>
      <p:ext uri="{BB962C8B-B14F-4D97-AF65-F5344CB8AC3E}">
        <p14:creationId xmlns:p14="http://schemas.microsoft.com/office/powerpoint/2010/main" val="3233428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Wie viel Erfahrung habt ihr bereits im Unterrichten?</a:t>
            </a:r>
            <a:br>
              <a:rPr lang="de-DE" dirty="0"/>
            </a:br>
            <a:r>
              <a:rPr lang="de-DE" dirty="0"/>
              <a:t>Wie viele Stunden unterrichtet ihr aktuell?</a:t>
            </a:r>
          </a:p>
          <a:p>
            <a:r>
              <a:rPr lang="de-DE" dirty="0"/>
              <a:t>Wie sicher fühlt ihr Euch im Gestalten von Unterrichtsgesprächen?</a:t>
            </a:r>
          </a:p>
          <a:p>
            <a:r>
              <a:rPr lang="de-DE" dirty="0"/>
              <a:t>Wie viel Erfahrung habt ihr bereits mit Virtual Reality?</a:t>
            </a:r>
          </a:p>
        </p:txBody>
      </p:sp>
      <p:sp>
        <p:nvSpPr>
          <p:cNvPr id="4" name="Foliennummernplatzhalter 3"/>
          <p:cNvSpPr>
            <a:spLocks noGrp="1"/>
          </p:cNvSpPr>
          <p:nvPr>
            <p:ph type="sldNum" sz="quarter" idx="5"/>
          </p:nvPr>
        </p:nvSpPr>
        <p:spPr/>
        <p:txBody>
          <a:bodyPr/>
          <a:lstStyle/>
          <a:p>
            <a:fld id="{EF071795-E274-423A-A5E2-DB73C9263E65}" type="slidenum">
              <a:rPr lang="de-DE" smtClean="0"/>
              <a:t>6</a:t>
            </a:fld>
            <a:endParaRPr lang="de-DE"/>
          </a:p>
        </p:txBody>
      </p:sp>
    </p:spTree>
    <p:extLst>
      <p:ext uri="{BB962C8B-B14F-4D97-AF65-F5344CB8AC3E}">
        <p14:creationId xmlns:p14="http://schemas.microsoft.com/office/powerpoint/2010/main" val="2309366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Teile ei </a:t>
            </a:r>
            <a:r>
              <a:rPr lang="de-DE" dirty="0" err="1"/>
              <a:t>nteile</a:t>
            </a:r>
            <a:r>
              <a:rPr lang="de-DE" dirty="0"/>
              <a:t> bis Mittag, Input, Beobachtung, Übung</a:t>
            </a:r>
          </a:p>
        </p:txBody>
      </p:sp>
      <p:sp>
        <p:nvSpPr>
          <p:cNvPr id="4" name="Foliennummernplatzhalter 3"/>
          <p:cNvSpPr>
            <a:spLocks noGrp="1"/>
          </p:cNvSpPr>
          <p:nvPr>
            <p:ph type="sldNum" sz="quarter" idx="5"/>
          </p:nvPr>
        </p:nvSpPr>
        <p:spPr/>
        <p:txBody>
          <a:bodyPr/>
          <a:lstStyle/>
          <a:p>
            <a:fld id="{EF071795-E274-423A-A5E2-DB73C9263E65}" type="slidenum">
              <a:rPr lang="de-DE" smtClean="0"/>
              <a:t>7</a:t>
            </a:fld>
            <a:endParaRPr lang="de-DE"/>
          </a:p>
        </p:txBody>
      </p:sp>
    </p:spTree>
    <p:extLst>
      <p:ext uri="{BB962C8B-B14F-4D97-AF65-F5344CB8AC3E}">
        <p14:creationId xmlns:p14="http://schemas.microsoft.com/office/powerpoint/2010/main" val="614272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Gib einen kurzen Überblick zur intellektuellen Entwicklung:</a:t>
            </a:r>
          </a:p>
          <a:p>
            <a:pPr>
              <a:buFont typeface="Arial" panose="020B0604020202020204" pitchFamily="34" charset="0"/>
              <a:buChar char="•"/>
            </a:pPr>
            <a:r>
              <a:rPr lang="de-DE" dirty="0"/>
              <a:t>Sokratische Methode: nutzt gezielte Fragen, um Annahmen offenzulegen und das Verständnis zu vertiefen.</a:t>
            </a:r>
          </a:p>
          <a:p>
            <a:pPr>
              <a:buFont typeface="Arial" panose="020B0604020202020204" pitchFamily="34" charset="0"/>
              <a:buChar char="•"/>
            </a:pPr>
            <a:r>
              <a:rPr lang="de-DE" dirty="0" err="1"/>
              <a:t>Bachtins</a:t>
            </a:r>
            <a:r>
              <a:rPr lang="de-DE" dirty="0"/>
              <a:t> Dialogismus: betrachtet Wissen als gemeinsam konstruiert durch viele Stimmen in einer Gemeinschaft.</a:t>
            </a:r>
          </a:p>
        </p:txBody>
      </p:sp>
      <p:sp>
        <p:nvSpPr>
          <p:cNvPr id="4" name="Foliennummernplatzhalter 3"/>
          <p:cNvSpPr>
            <a:spLocks noGrp="1"/>
          </p:cNvSpPr>
          <p:nvPr>
            <p:ph type="sldNum" sz="quarter" idx="5"/>
          </p:nvPr>
        </p:nvSpPr>
        <p:spPr/>
        <p:txBody>
          <a:bodyPr/>
          <a:lstStyle/>
          <a:p>
            <a:fld id="{EF071795-E274-423A-A5E2-DB73C9263E65}" type="slidenum">
              <a:rPr lang="de-DE" smtClean="0"/>
              <a:t>10</a:t>
            </a:fld>
            <a:endParaRPr lang="de-DE"/>
          </a:p>
        </p:txBody>
      </p:sp>
    </p:spTree>
    <p:extLst>
      <p:ext uri="{BB962C8B-B14F-4D97-AF65-F5344CB8AC3E}">
        <p14:creationId xmlns:p14="http://schemas.microsoft.com/office/powerpoint/2010/main" val="49849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Nenne zentrale Forschungsergebnisse:</a:t>
            </a:r>
          </a:p>
          <a:p>
            <a:pPr>
              <a:buFont typeface="Arial" panose="020B0604020202020204" pitchFamily="34" charset="0"/>
              <a:buChar char="•"/>
            </a:pPr>
            <a:r>
              <a:rPr lang="de-DE" dirty="0"/>
              <a:t>Howe et al. (2019) beobachteten, dass in Klassen mit strukturiertem Lehrer-Schüler-Dialog signifikant bessere Ergebnisse in </a:t>
            </a:r>
            <a:r>
              <a:rPr lang="de-DE" b="1" dirty="0"/>
              <a:t>Tests zum kritischen Denken </a:t>
            </a:r>
            <a:r>
              <a:rPr lang="de-DE" dirty="0"/>
              <a:t>erzielt wurden als in vortragsbasierten Klassen.</a:t>
            </a:r>
          </a:p>
          <a:p>
            <a:pPr>
              <a:buFont typeface="Arial" panose="020B0604020202020204" pitchFamily="34" charset="0"/>
              <a:buChar char="•"/>
            </a:pPr>
            <a:endParaRPr lang="de-DE" dirty="0"/>
          </a:p>
          <a:p>
            <a:pPr>
              <a:buFont typeface="Arial" panose="020B0604020202020204" pitchFamily="34" charset="0"/>
              <a:buChar char="•"/>
            </a:pPr>
            <a:r>
              <a:rPr lang="de-DE" dirty="0"/>
              <a:t>Mercer et al. (2004) fanden heraus, dass sich </a:t>
            </a:r>
            <a:r>
              <a:rPr lang="de-DE" b="1" dirty="0"/>
              <a:t>die Fehlererkennung und das Behalten von Konzepten </a:t>
            </a:r>
            <a:r>
              <a:rPr lang="de-DE" dirty="0"/>
              <a:t>um bis zu 30 % verbesserten, wenn Schüler ihren Mitschülern ihre Überlegungen erklärten.</a:t>
            </a:r>
          </a:p>
          <a:p>
            <a:r>
              <a:rPr lang="de-DE" dirty="0"/>
              <a:t>Erkläre, dass </a:t>
            </a:r>
            <a:r>
              <a:rPr lang="de-DE" b="1" dirty="0"/>
              <a:t>dialogische Routinen </a:t>
            </a:r>
            <a:r>
              <a:rPr lang="de-DE" dirty="0"/>
              <a:t>– wie Think-Pair-Share (eine kollaborative Lernstrategie, bei der Schüler zunächst individuell über eine Frage nachdenken, sich anschließend mit einem Partner austauschen und schließlich ihre Ideen in der gesamten Gruppe teilen, um das Verständnis zu vertiefen und aktive Teilnahme zu fördern) oder Structured Academic </a:t>
            </a:r>
            <a:r>
              <a:rPr lang="de-DE" dirty="0" err="1"/>
              <a:t>Controversy</a:t>
            </a:r>
            <a:r>
              <a:rPr lang="de-DE" dirty="0"/>
              <a:t> (eine kooperative Lernaktivität, bei der Schüler unterschiedliche Perspektiven zu einer kontroversen Fragestellung erkunden, in strukturierte Diskussionen eintreten und gemeinsam einen Konsens anstreben) – Gelegenheiten schaffen, in denen Schüler üben, Gedanken zu formulieren und zu überarbeiten. Dies fördert metakognitive Bewusstheit und die Anwendung von Konzepten in neuen Situationen.</a:t>
            </a:r>
          </a:p>
          <a:p>
            <a:pPr marL="0" indent="0">
              <a:buNone/>
            </a:pPr>
            <a:endParaRPr lang="de-DE" dirty="0"/>
          </a:p>
        </p:txBody>
      </p:sp>
      <p:sp>
        <p:nvSpPr>
          <p:cNvPr id="4" name="Foliennummernplatzhalter 3"/>
          <p:cNvSpPr>
            <a:spLocks noGrp="1"/>
          </p:cNvSpPr>
          <p:nvPr>
            <p:ph type="sldNum" sz="quarter" idx="5"/>
          </p:nvPr>
        </p:nvSpPr>
        <p:spPr/>
        <p:txBody>
          <a:bodyPr/>
          <a:lstStyle/>
          <a:p>
            <a:fld id="{FB9D7C0D-EF4E-4C29-871B-D1B2EF9E5DDF}" type="slidenum">
              <a:rPr lang="de-DE" smtClean="0"/>
              <a:pPr/>
              <a:t>11</a:t>
            </a:fld>
            <a:endParaRPr lang="de-DE"/>
          </a:p>
        </p:txBody>
      </p:sp>
      <p:sp>
        <p:nvSpPr>
          <p:cNvPr id="5" name="Datumsplatzhalter 4">
            <a:extLst>
              <a:ext uri="{FF2B5EF4-FFF2-40B4-BE49-F238E27FC236}">
                <a16:creationId xmlns:a16="http://schemas.microsoft.com/office/drawing/2014/main" id="{DCB0A2CA-0D91-450E-9F97-2A7B7715A46E}"/>
              </a:ext>
            </a:extLst>
          </p:cNvPr>
          <p:cNvSpPr>
            <a:spLocks noGrp="1"/>
          </p:cNvSpPr>
          <p:nvPr>
            <p:ph type="dt" idx="1"/>
          </p:nvPr>
        </p:nvSpPr>
        <p:spPr/>
        <p:txBody>
          <a:bodyPr/>
          <a:lstStyle/>
          <a:p>
            <a:endParaRPr lang="de-DE"/>
          </a:p>
        </p:txBody>
      </p:sp>
    </p:spTree>
    <p:extLst>
      <p:ext uri="{BB962C8B-B14F-4D97-AF65-F5344CB8AC3E}">
        <p14:creationId xmlns:p14="http://schemas.microsoft.com/office/powerpoint/2010/main" val="3436228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F071795-E274-423A-A5E2-DB73C9263E65}" type="slidenum">
              <a:rPr lang="de-DE" smtClean="0"/>
              <a:t>13</a:t>
            </a:fld>
            <a:endParaRPr lang="de-DE"/>
          </a:p>
        </p:txBody>
      </p:sp>
    </p:spTree>
    <p:extLst>
      <p:ext uri="{BB962C8B-B14F-4D97-AF65-F5344CB8AC3E}">
        <p14:creationId xmlns:p14="http://schemas.microsoft.com/office/powerpoint/2010/main" val="4136364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395E3-A476-5AA9-461A-DA0B417695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C41DA64-D604-48DC-FF81-ABDA3E3C9AE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D9619A2-09C2-D093-81E1-ECCD40EFBF3A}"/>
              </a:ext>
            </a:extLst>
          </p:cNvPr>
          <p:cNvSpPr>
            <a:spLocks noGrp="1"/>
          </p:cNvSpPr>
          <p:nvPr>
            <p:ph type="body" idx="1"/>
          </p:nvPr>
        </p:nvSpPr>
        <p:spPr/>
        <p:txBody>
          <a:bodyPr/>
          <a:lstStyle/>
          <a:p>
            <a:r>
              <a:rPr lang="de-DE" dirty="0"/>
              <a:t>^ </a:t>
            </a:r>
            <a:r>
              <a:rPr lang="de-DE" dirty="0" err="1"/>
              <a:t>speaker</a:t>
            </a:r>
            <a:r>
              <a:rPr lang="de-DE" dirty="0"/>
              <a:t> </a:t>
            </a:r>
            <a:r>
              <a:rPr lang="de-DE" dirty="0" err="1"/>
              <a:t>notes</a:t>
            </a:r>
            <a:endParaRPr lang="de-DE" dirty="0"/>
          </a:p>
          <a:p>
            <a:r>
              <a:rPr lang="de-DE" dirty="0"/>
              <a:t>Lehrerzentrierte Interaktion</a:t>
            </a:r>
            <a:br>
              <a:rPr lang="de-DE" dirty="0"/>
            </a:br>
            <a:r>
              <a:rPr lang="de-DE" dirty="0"/>
              <a:t>Das IRE-Muster stellt häufig die Lehrkraft ins Zentrum der Klasseninteraktion, da sie den Gesprächsverlauf steuert und die Richtigkeit von Antworten bewertet. Diese Dynamik kann die Möglichkeiten der </a:t>
            </a:r>
            <a:r>
              <a:rPr lang="de-DE" dirty="0" err="1"/>
              <a:t>Schüler:innen</a:t>
            </a:r>
            <a:r>
              <a:rPr lang="de-DE" dirty="0"/>
              <a:t> einschränken, eigene Ideen zu entwickeln, Fragen zu stellen oder sich an einem bedeutungsvollen Dialog zu beteiligen – was ihre aktive Teilnahme am Lernprozess reduziert.</a:t>
            </a:r>
          </a:p>
          <a:p>
            <a:r>
              <a:rPr lang="de-DE" dirty="0"/>
              <a:t>Eingeschränkte Entwicklung kritischen Denkens</a:t>
            </a:r>
            <a:br>
              <a:rPr lang="de-DE" dirty="0"/>
            </a:br>
            <a:r>
              <a:rPr lang="de-DE" dirty="0"/>
              <a:t>Da das IRE-Muster auf vorgegebene Antworten fokussiert, kann es </a:t>
            </a:r>
            <a:r>
              <a:rPr lang="de-DE" dirty="0" err="1"/>
              <a:t>Schüler:innen</a:t>
            </a:r>
            <a:r>
              <a:rPr lang="de-DE" dirty="0"/>
              <a:t> davon abhalten, kritisch oder kreativ zu denken. Statt die zugrundeliegenden Konzepte zu verstehen, neigen sie dazu, eher nach der „richtigen“ Antwort zu raten – was die Entwicklung höherer Denkfähigkeiten behindern kann.</a:t>
            </a:r>
          </a:p>
          <a:p>
            <a:r>
              <a:rPr lang="de-DE" dirty="0"/>
              <a:t>Geringere Eigenständigkeit der Lernenden</a:t>
            </a:r>
            <a:br>
              <a:rPr lang="de-DE" dirty="0"/>
            </a:br>
            <a:r>
              <a:rPr lang="de-DE" dirty="0"/>
              <a:t>In Klassen, in denen das IRE-Muster dominiert, werden </a:t>
            </a:r>
            <a:r>
              <a:rPr lang="de-DE" dirty="0" err="1"/>
              <a:t>Schüler:innen</a:t>
            </a:r>
            <a:r>
              <a:rPr lang="de-DE" dirty="0"/>
              <a:t> oft zu passiven Lernenden, die sich auf die Lehrkraft verlassen, um Lernprozesse zu lenken und Antworten zu validieren. Das kann ihr Vertrauen in die eigenen Fähigkeiten, Ideen einzubringen oder Eigeninitiative zu ergreifen, verringern.</a:t>
            </a:r>
          </a:p>
          <a:p>
            <a:r>
              <a:rPr lang="de-DE" dirty="0"/>
              <a:t>Verpasste Chancen für vertieftes Verständnis</a:t>
            </a:r>
            <a:br>
              <a:rPr lang="de-DE" dirty="0"/>
            </a:br>
            <a:r>
              <a:rPr lang="de-DE" dirty="0"/>
              <a:t>Die Bewertungsphase im IRE-Muster schließt häufig den Austausch ab, sodass kaum Raum für weiterführende Fragen oder vertiefende Diskussionen bleibt. Dadurch gehen Chancen verloren, Denkprozesse der </a:t>
            </a:r>
            <a:r>
              <a:rPr lang="de-DE" dirty="0" err="1"/>
              <a:t>Schüler:innen</a:t>
            </a:r>
            <a:r>
              <a:rPr lang="de-DE" dirty="0"/>
              <a:t> zu erkunden, Missverständnisse zu klären oder alternative Perspektiven zu beleuchten.</a:t>
            </a:r>
          </a:p>
        </p:txBody>
      </p:sp>
      <p:sp>
        <p:nvSpPr>
          <p:cNvPr id="4" name="Foliennummernplatzhalter 3">
            <a:extLst>
              <a:ext uri="{FF2B5EF4-FFF2-40B4-BE49-F238E27FC236}">
                <a16:creationId xmlns:a16="http://schemas.microsoft.com/office/drawing/2014/main" id="{9FA46375-FEEE-0215-BF19-DB5A113BDDE3}"/>
              </a:ext>
            </a:extLst>
          </p:cNvPr>
          <p:cNvSpPr>
            <a:spLocks noGrp="1"/>
          </p:cNvSpPr>
          <p:nvPr>
            <p:ph type="sldNum" sz="quarter" idx="5"/>
          </p:nvPr>
        </p:nvSpPr>
        <p:spPr/>
        <p:txBody>
          <a:bodyPr/>
          <a:lstStyle/>
          <a:p>
            <a:fld id="{EF071795-E274-423A-A5E2-DB73C9263E65}" type="slidenum">
              <a:rPr lang="de-DE" smtClean="0"/>
              <a:t>14</a:t>
            </a:fld>
            <a:endParaRPr lang="de-DE"/>
          </a:p>
        </p:txBody>
      </p:sp>
    </p:spTree>
    <p:extLst>
      <p:ext uri="{BB962C8B-B14F-4D97-AF65-F5344CB8AC3E}">
        <p14:creationId xmlns:p14="http://schemas.microsoft.com/office/powerpoint/2010/main" val="874453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23.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image" Target="../media/image42.sv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svg"/><Relationship Id="rId18" Type="http://schemas.openxmlformats.org/officeDocument/2006/relationships/image" Target="../media/image59.png"/><Relationship Id="rId3" Type="http://schemas.openxmlformats.org/officeDocument/2006/relationships/image" Target="../media/image44.svg"/><Relationship Id="rId21" Type="http://schemas.openxmlformats.org/officeDocument/2006/relationships/image" Target="../media/image62.svg"/><Relationship Id="rId7" Type="http://schemas.openxmlformats.org/officeDocument/2006/relationships/image" Target="../media/image48.svg"/><Relationship Id="rId12" Type="http://schemas.openxmlformats.org/officeDocument/2006/relationships/image" Target="../media/image53.png"/><Relationship Id="rId17" Type="http://schemas.openxmlformats.org/officeDocument/2006/relationships/image" Target="../media/image58.svg"/><Relationship Id="rId2" Type="http://schemas.openxmlformats.org/officeDocument/2006/relationships/image" Target="../media/image43.png"/><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47.png"/><Relationship Id="rId11" Type="http://schemas.openxmlformats.org/officeDocument/2006/relationships/image" Target="../media/image52.svg"/><Relationship Id="rId5" Type="http://schemas.openxmlformats.org/officeDocument/2006/relationships/image" Target="../media/image46.svg"/><Relationship Id="rId15" Type="http://schemas.openxmlformats.org/officeDocument/2006/relationships/image" Target="../media/image56.svg"/><Relationship Id="rId10" Type="http://schemas.openxmlformats.org/officeDocument/2006/relationships/image" Target="../media/image51.png"/><Relationship Id="rId19" Type="http://schemas.openxmlformats.org/officeDocument/2006/relationships/image" Target="../media/image60.svg"/><Relationship Id="rId4" Type="http://schemas.openxmlformats.org/officeDocument/2006/relationships/image" Target="../media/image45.png"/><Relationship Id="rId9" Type="http://schemas.openxmlformats.org/officeDocument/2006/relationships/image" Target="../media/image50.svg"/><Relationship Id="rId14" Type="http://schemas.openxmlformats.org/officeDocument/2006/relationships/image" Target="../media/image55.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svg"/><Relationship Id="rId18" Type="http://schemas.openxmlformats.org/officeDocument/2006/relationships/image" Target="../media/image79.png"/><Relationship Id="rId26" Type="http://schemas.openxmlformats.org/officeDocument/2006/relationships/image" Target="../media/image87.png"/><Relationship Id="rId3" Type="http://schemas.openxmlformats.org/officeDocument/2006/relationships/image" Target="../media/image64.svg"/><Relationship Id="rId21" Type="http://schemas.openxmlformats.org/officeDocument/2006/relationships/image" Target="../media/image82.svg"/><Relationship Id="rId7" Type="http://schemas.openxmlformats.org/officeDocument/2006/relationships/image" Target="../media/image68.svg"/><Relationship Id="rId12" Type="http://schemas.openxmlformats.org/officeDocument/2006/relationships/image" Target="../media/image73.png"/><Relationship Id="rId17" Type="http://schemas.openxmlformats.org/officeDocument/2006/relationships/image" Target="../media/image78.svg"/><Relationship Id="rId25" Type="http://schemas.openxmlformats.org/officeDocument/2006/relationships/image" Target="../media/image86.svg"/><Relationship Id="rId2" Type="http://schemas.openxmlformats.org/officeDocument/2006/relationships/image" Target="../media/image63.png"/><Relationship Id="rId16" Type="http://schemas.openxmlformats.org/officeDocument/2006/relationships/image" Target="../media/image77.png"/><Relationship Id="rId20" Type="http://schemas.openxmlformats.org/officeDocument/2006/relationships/image" Target="../media/image81.png"/><Relationship Id="rId29" Type="http://schemas.openxmlformats.org/officeDocument/2006/relationships/image" Target="../media/image90.svg"/><Relationship Id="rId1" Type="http://schemas.openxmlformats.org/officeDocument/2006/relationships/slideMaster" Target="../slideMasters/slideMaster1.xml"/><Relationship Id="rId6" Type="http://schemas.openxmlformats.org/officeDocument/2006/relationships/image" Target="../media/image67.png"/><Relationship Id="rId11" Type="http://schemas.openxmlformats.org/officeDocument/2006/relationships/image" Target="../media/image72.svg"/><Relationship Id="rId24" Type="http://schemas.openxmlformats.org/officeDocument/2006/relationships/image" Target="../media/image85.png"/><Relationship Id="rId5" Type="http://schemas.openxmlformats.org/officeDocument/2006/relationships/image" Target="../media/image66.svg"/><Relationship Id="rId15" Type="http://schemas.openxmlformats.org/officeDocument/2006/relationships/image" Target="../media/image76.svg"/><Relationship Id="rId23" Type="http://schemas.openxmlformats.org/officeDocument/2006/relationships/image" Target="../media/image84.svg"/><Relationship Id="rId28" Type="http://schemas.openxmlformats.org/officeDocument/2006/relationships/image" Target="../media/image89.png"/><Relationship Id="rId10" Type="http://schemas.openxmlformats.org/officeDocument/2006/relationships/image" Target="../media/image71.png"/><Relationship Id="rId19" Type="http://schemas.openxmlformats.org/officeDocument/2006/relationships/image" Target="../media/image80.svg"/><Relationship Id="rId4" Type="http://schemas.openxmlformats.org/officeDocument/2006/relationships/image" Target="../media/image65.png"/><Relationship Id="rId9" Type="http://schemas.openxmlformats.org/officeDocument/2006/relationships/image" Target="../media/image70.svg"/><Relationship Id="rId14" Type="http://schemas.openxmlformats.org/officeDocument/2006/relationships/image" Target="../media/image75.png"/><Relationship Id="rId22" Type="http://schemas.openxmlformats.org/officeDocument/2006/relationships/image" Target="../media/image83.png"/><Relationship Id="rId27" Type="http://schemas.openxmlformats.org/officeDocument/2006/relationships/image" Target="../media/image88.svg"/></Relationships>
</file>

<file path=ppt/slideLayouts/_rels/slideLayout41.xml.rels><?xml version="1.0" encoding="UTF-8" standalone="yes"?>
<Relationships xmlns="http://schemas.openxmlformats.org/package/2006/relationships"><Relationship Id="rId26" Type="http://schemas.openxmlformats.org/officeDocument/2006/relationships/image" Target="../media/image115.png"/><Relationship Id="rId21" Type="http://schemas.openxmlformats.org/officeDocument/2006/relationships/image" Target="../media/image110.svg"/><Relationship Id="rId34" Type="http://schemas.openxmlformats.org/officeDocument/2006/relationships/image" Target="../media/image122.png"/><Relationship Id="rId42" Type="http://schemas.openxmlformats.org/officeDocument/2006/relationships/image" Target="../media/image130.png"/><Relationship Id="rId47" Type="http://schemas.openxmlformats.org/officeDocument/2006/relationships/image" Target="../media/image135.svg"/><Relationship Id="rId50" Type="http://schemas.openxmlformats.org/officeDocument/2006/relationships/image" Target="../media/image138.png"/><Relationship Id="rId55" Type="http://schemas.openxmlformats.org/officeDocument/2006/relationships/image" Target="../media/image143.svg"/><Relationship Id="rId63" Type="http://schemas.openxmlformats.org/officeDocument/2006/relationships/image" Target="../media/image151.svg"/><Relationship Id="rId7" Type="http://schemas.openxmlformats.org/officeDocument/2006/relationships/image" Target="../media/image96.svg"/><Relationship Id="rId2" Type="http://schemas.openxmlformats.org/officeDocument/2006/relationships/image" Target="../media/image91.png"/><Relationship Id="rId16" Type="http://schemas.openxmlformats.org/officeDocument/2006/relationships/image" Target="../media/image105.png"/><Relationship Id="rId29" Type="http://schemas.openxmlformats.org/officeDocument/2006/relationships/image" Target="../media/image118.svg"/><Relationship Id="rId11" Type="http://schemas.openxmlformats.org/officeDocument/2006/relationships/image" Target="../media/image100.svg"/><Relationship Id="rId24" Type="http://schemas.openxmlformats.org/officeDocument/2006/relationships/image" Target="../media/image113.png"/><Relationship Id="rId32" Type="http://schemas.openxmlformats.org/officeDocument/2006/relationships/image" Target="../media/image39.png"/><Relationship Id="rId37" Type="http://schemas.openxmlformats.org/officeDocument/2006/relationships/image" Target="../media/image125.svg"/><Relationship Id="rId40" Type="http://schemas.openxmlformats.org/officeDocument/2006/relationships/image" Target="../media/image128.png"/><Relationship Id="rId45" Type="http://schemas.openxmlformats.org/officeDocument/2006/relationships/image" Target="../media/image133.svg"/><Relationship Id="rId53" Type="http://schemas.openxmlformats.org/officeDocument/2006/relationships/image" Target="../media/image141.svg"/><Relationship Id="rId58" Type="http://schemas.openxmlformats.org/officeDocument/2006/relationships/image" Target="../media/image146.png"/><Relationship Id="rId5" Type="http://schemas.openxmlformats.org/officeDocument/2006/relationships/image" Target="../media/image94.svg"/><Relationship Id="rId61" Type="http://schemas.openxmlformats.org/officeDocument/2006/relationships/image" Target="../media/image149.svg"/><Relationship Id="rId19" Type="http://schemas.openxmlformats.org/officeDocument/2006/relationships/image" Target="../media/image108.svg"/><Relationship Id="rId14" Type="http://schemas.openxmlformats.org/officeDocument/2006/relationships/image" Target="../media/image103.png"/><Relationship Id="rId22" Type="http://schemas.openxmlformats.org/officeDocument/2006/relationships/image" Target="../media/image111.png"/><Relationship Id="rId27" Type="http://schemas.openxmlformats.org/officeDocument/2006/relationships/image" Target="../media/image116.svg"/><Relationship Id="rId30" Type="http://schemas.openxmlformats.org/officeDocument/2006/relationships/image" Target="../media/image119.png"/><Relationship Id="rId35" Type="http://schemas.openxmlformats.org/officeDocument/2006/relationships/image" Target="../media/image123.svg"/><Relationship Id="rId43" Type="http://schemas.openxmlformats.org/officeDocument/2006/relationships/image" Target="../media/image131.svg"/><Relationship Id="rId48" Type="http://schemas.openxmlformats.org/officeDocument/2006/relationships/image" Target="../media/image136.png"/><Relationship Id="rId56" Type="http://schemas.openxmlformats.org/officeDocument/2006/relationships/image" Target="../media/image144.png"/><Relationship Id="rId64" Type="http://schemas.openxmlformats.org/officeDocument/2006/relationships/image" Target="../media/image152.png"/><Relationship Id="rId8" Type="http://schemas.openxmlformats.org/officeDocument/2006/relationships/image" Target="../media/image97.png"/><Relationship Id="rId51" Type="http://schemas.openxmlformats.org/officeDocument/2006/relationships/image" Target="../media/image139.svg"/><Relationship Id="rId3" Type="http://schemas.openxmlformats.org/officeDocument/2006/relationships/image" Target="../media/image92.svg"/><Relationship Id="rId12" Type="http://schemas.openxmlformats.org/officeDocument/2006/relationships/image" Target="../media/image101.png"/><Relationship Id="rId17" Type="http://schemas.openxmlformats.org/officeDocument/2006/relationships/image" Target="../media/image106.svg"/><Relationship Id="rId25" Type="http://schemas.openxmlformats.org/officeDocument/2006/relationships/image" Target="../media/image114.svg"/><Relationship Id="rId33" Type="http://schemas.openxmlformats.org/officeDocument/2006/relationships/image" Target="../media/image121.svg"/><Relationship Id="rId38" Type="http://schemas.openxmlformats.org/officeDocument/2006/relationships/image" Target="../media/image126.png"/><Relationship Id="rId46" Type="http://schemas.openxmlformats.org/officeDocument/2006/relationships/image" Target="../media/image134.png"/><Relationship Id="rId59" Type="http://schemas.openxmlformats.org/officeDocument/2006/relationships/image" Target="../media/image147.svg"/><Relationship Id="rId20" Type="http://schemas.openxmlformats.org/officeDocument/2006/relationships/image" Target="../media/image109.png"/><Relationship Id="rId41" Type="http://schemas.openxmlformats.org/officeDocument/2006/relationships/image" Target="../media/image129.svg"/><Relationship Id="rId54" Type="http://schemas.openxmlformats.org/officeDocument/2006/relationships/image" Target="../media/image142.png"/><Relationship Id="rId62" Type="http://schemas.openxmlformats.org/officeDocument/2006/relationships/image" Target="../media/image150.png"/><Relationship Id="rId1" Type="http://schemas.openxmlformats.org/officeDocument/2006/relationships/slideMaster" Target="../slideMasters/slideMaster1.xml"/><Relationship Id="rId6" Type="http://schemas.openxmlformats.org/officeDocument/2006/relationships/image" Target="../media/image95.png"/><Relationship Id="rId15" Type="http://schemas.openxmlformats.org/officeDocument/2006/relationships/image" Target="../media/image104.svg"/><Relationship Id="rId23" Type="http://schemas.openxmlformats.org/officeDocument/2006/relationships/image" Target="../media/image112.svg"/><Relationship Id="rId28" Type="http://schemas.openxmlformats.org/officeDocument/2006/relationships/image" Target="../media/image117.png"/><Relationship Id="rId36" Type="http://schemas.openxmlformats.org/officeDocument/2006/relationships/image" Target="../media/image124.png"/><Relationship Id="rId49" Type="http://schemas.openxmlformats.org/officeDocument/2006/relationships/image" Target="../media/image137.svg"/><Relationship Id="rId57" Type="http://schemas.openxmlformats.org/officeDocument/2006/relationships/image" Target="../media/image145.svg"/><Relationship Id="rId10" Type="http://schemas.openxmlformats.org/officeDocument/2006/relationships/image" Target="../media/image99.png"/><Relationship Id="rId31" Type="http://schemas.openxmlformats.org/officeDocument/2006/relationships/image" Target="../media/image120.svg"/><Relationship Id="rId44" Type="http://schemas.openxmlformats.org/officeDocument/2006/relationships/image" Target="../media/image132.png"/><Relationship Id="rId52" Type="http://schemas.openxmlformats.org/officeDocument/2006/relationships/image" Target="../media/image140.png"/><Relationship Id="rId60" Type="http://schemas.openxmlformats.org/officeDocument/2006/relationships/image" Target="../media/image148.png"/><Relationship Id="rId65" Type="http://schemas.openxmlformats.org/officeDocument/2006/relationships/image" Target="../media/image153.svg"/><Relationship Id="rId4" Type="http://schemas.openxmlformats.org/officeDocument/2006/relationships/image" Target="../media/image93.png"/><Relationship Id="rId9" Type="http://schemas.openxmlformats.org/officeDocument/2006/relationships/image" Target="../media/image98.svg"/><Relationship Id="rId13" Type="http://schemas.openxmlformats.org/officeDocument/2006/relationships/image" Target="../media/image102.svg"/><Relationship Id="rId18" Type="http://schemas.openxmlformats.org/officeDocument/2006/relationships/image" Target="../media/image107.png"/><Relationship Id="rId39" Type="http://schemas.openxmlformats.org/officeDocument/2006/relationships/image" Target="../media/image127.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824E27EB-993F-18B2-D3F3-A7BB6F446614}"/>
              </a:ext>
            </a:extLst>
          </p:cNvPr>
          <p:cNvSpPr>
            <a:spLocks noGrp="1"/>
          </p:cNvSpPr>
          <p:nvPr>
            <p:ph type="subTitle" idx="1"/>
          </p:nvPr>
        </p:nvSpPr>
        <p:spPr>
          <a:xfrm>
            <a:off x="5087140" y="4214741"/>
            <a:ext cx="6156960" cy="1655763"/>
          </a:xfrm>
        </p:spPr>
        <p:txBody>
          <a:bodyPr/>
          <a:lstStyle>
            <a:lvl1pPr marL="0" indent="0" algn="l">
              <a:buNone/>
              <a:defRPr sz="2400">
                <a:latin typeface="Calibri" panose="020F0502020204030204" pitchFamily="34" charset="0"/>
                <a:cs typeface="Calibri" panose="020F050202020403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de-DE"/>
              <a:t>Master-Untertitelformat bearbeiten</a:t>
            </a:r>
          </a:p>
        </p:txBody>
      </p:sp>
      <p:sp>
        <p:nvSpPr>
          <p:cNvPr id="5" name="Fußzeilenplatzhalter 4">
            <a:extLst>
              <a:ext uri="{FF2B5EF4-FFF2-40B4-BE49-F238E27FC236}">
                <a16:creationId xmlns:a16="http://schemas.microsoft.com/office/drawing/2014/main" id="{144E7EA8-F224-C190-85C6-C8AA9056F718}"/>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EE59BED3-87ED-3CB5-4730-AAD0D35E5339}"/>
              </a:ext>
            </a:extLst>
          </p:cNvPr>
          <p:cNvSpPr/>
          <p:nvPr/>
        </p:nvSpPr>
        <p:spPr>
          <a:xfrm>
            <a:off x="-46116" y="0"/>
            <a:ext cx="4852416"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cxnSp>
        <p:nvCxnSpPr>
          <p:cNvPr id="8" name="Gerade Verbindung 7">
            <a:extLst>
              <a:ext uri="{FF2B5EF4-FFF2-40B4-BE49-F238E27FC236}">
                <a16:creationId xmlns:a16="http://schemas.microsoft.com/office/drawing/2014/main" id="{06A7FBC1-BAA5-B26D-1EE7-370D21B4764D}"/>
              </a:ext>
            </a:extLst>
          </p:cNvPr>
          <p:cNvCxnSpPr>
            <a:cxnSpLocks/>
          </p:cNvCxnSpPr>
          <p:nvPr/>
        </p:nvCxnSpPr>
        <p:spPr>
          <a:xfrm>
            <a:off x="5135403" y="4000416"/>
            <a:ext cx="6716855" cy="0"/>
          </a:xfrm>
          <a:prstGeom prst="line">
            <a:avLst/>
          </a:prstGeom>
          <a:ln w="28575">
            <a:solidFill>
              <a:schemeClr val="accent1"/>
            </a:solidFill>
          </a:ln>
        </p:spPr>
        <p:style>
          <a:lnRef idx="1">
            <a:schemeClr val="dk1"/>
          </a:lnRef>
          <a:fillRef idx="0">
            <a:schemeClr val="dk1"/>
          </a:fillRef>
          <a:effectRef idx="0">
            <a:schemeClr val="dk1"/>
          </a:effectRef>
          <a:fontRef idx="minor">
            <a:schemeClr val="tx1"/>
          </a:fontRef>
        </p:style>
      </p:cxnSp>
      <p:sp>
        <p:nvSpPr>
          <p:cNvPr id="9" name="Rechteck 8">
            <a:extLst>
              <a:ext uri="{FF2B5EF4-FFF2-40B4-BE49-F238E27FC236}">
                <a16:creationId xmlns:a16="http://schemas.microsoft.com/office/drawing/2014/main" id="{7DADFFB7-A90E-13A3-5232-43283A7C82F8}"/>
              </a:ext>
            </a:extLst>
          </p:cNvPr>
          <p:cNvSpPr/>
          <p:nvPr/>
        </p:nvSpPr>
        <p:spPr>
          <a:xfrm>
            <a:off x="4649493" y="0"/>
            <a:ext cx="288864" cy="6858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6" name="Bildplatzhalter 5">
            <a:extLst>
              <a:ext uri="{FF2B5EF4-FFF2-40B4-BE49-F238E27FC236}">
                <a16:creationId xmlns:a16="http://schemas.microsoft.com/office/drawing/2014/main" id="{FDD095CB-8567-A2A0-101D-67B307909E66}"/>
              </a:ext>
            </a:extLst>
          </p:cNvPr>
          <p:cNvSpPr>
            <a:spLocks noGrp="1"/>
          </p:cNvSpPr>
          <p:nvPr>
            <p:ph type="pic" sz="quarter" idx="12"/>
          </p:nvPr>
        </p:nvSpPr>
        <p:spPr>
          <a:xfrm>
            <a:off x="287047" y="392042"/>
            <a:ext cx="4029284" cy="6073919"/>
          </a:xfrm>
        </p:spPr>
        <p:txBody>
          <a:bodyPr/>
          <a:lstStyle/>
          <a:p>
            <a:r>
              <a:rPr lang="de-DE"/>
              <a:t>Bild durch Klicken auf Symbol hinzufügen</a:t>
            </a:r>
          </a:p>
        </p:txBody>
      </p:sp>
      <p:sp>
        <p:nvSpPr>
          <p:cNvPr id="11" name="Textplatzhalter 10">
            <a:extLst>
              <a:ext uri="{FF2B5EF4-FFF2-40B4-BE49-F238E27FC236}">
                <a16:creationId xmlns:a16="http://schemas.microsoft.com/office/drawing/2014/main" id="{59FA6592-26D3-B142-6A6A-949F7B2167D2}"/>
              </a:ext>
            </a:extLst>
          </p:cNvPr>
          <p:cNvSpPr>
            <a:spLocks noGrp="1"/>
          </p:cNvSpPr>
          <p:nvPr>
            <p:ph type="body" sz="quarter" idx="13"/>
          </p:nvPr>
        </p:nvSpPr>
        <p:spPr>
          <a:xfrm>
            <a:off x="5087140" y="2232735"/>
            <a:ext cx="6765925" cy="1655763"/>
          </a:xfrm>
        </p:spPr>
        <p:txBody>
          <a:bodyPr anchor="ctr">
            <a:noAutofit/>
          </a:bodyPr>
          <a:lstStyle>
            <a:lvl1pPr marL="0" indent="0">
              <a:buNone/>
              <a:defRPr sz="6000">
                <a:latin typeface="+mj-lt"/>
              </a:defRPr>
            </a:lvl1pPr>
          </a:lstStyle>
          <a:p>
            <a:pPr lvl="0"/>
            <a:r>
              <a:rPr lang="de-DE"/>
              <a:t>Mastertextformat bearbeiten</a:t>
            </a:r>
          </a:p>
        </p:txBody>
      </p:sp>
    </p:spTree>
    <p:extLst>
      <p:ext uri="{BB962C8B-B14F-4D97-AF65-F5344CB8AC3E}">
        <p14:creationId xmlns:p14="http://schemas.microsoft.com/office/powerpoint/2010/main" val="287530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Arbeitsauftrag - ohne Animatio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99796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pic>
        <p:nvPicPr>
          <p:cNvPr id="8" name="Grafik 7" descr="Uhr mit einfarbiger Füllung">
            <a:extLst>
              <a:ext uri="{FF2B5EF4-FFF2-40B4-BE49-F238E27FC236}">
                <a16:creationId xmlns:a16="http://schemas.microsoft.com/office/drawing/2014/main" id="{2A12675B-AEDF-6E0D-1F23-FFAFBAAB47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61887" y="5287760"/>
            <a:ext cx="588507" cy="588507"/>
          </a:xfrm>
          <a:prstGeom prst="rect">
            <a:avLst/>
          </a:prstGeom>
        </p:spPr>
      </p:pic>
      <p:sp>
        <p:nvSpPr>
          <p:cNvPr id="13" name="Titel 1">
            <a:extLst>
              <a:ext uri="{FF2B5EF4-FFF2-40B4-BE49-F238E27FC236}">
                <a16:creationId xmlns:a16="http://schemas.microsoft.com/office/drawing/2014/main" id="{8D0DA242-3DDC-5602-69FD-C2DE55D876FF}"/>
              </a:ext>
            </a:extLst>
          </p:cNvPr>
          <p:cNvSpPr txBox="1">
            <a:spLocks/>
          </p:cNvSpPr>
          <p:nvPr/>
        </p:nvSpPr>
        <p:spPr>
          <a:xfrm>
            <a:off x="9271408" y="144627"/>
            <a:ext cx="141772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sz="2800"/>
          </a:p>
        </p:txBody>
      </p:sp>
      <p:sp>
        <p:nvSpPr>
          <p:cNvPr id="15" name="Inhaltsplatzhalter 20">
            <a:extLst>
              <a:ext uri="{FF2B5EF4-FFF2-40B4-BE49-F238E27FC236}">
                <a16:creationId xmlns:a16="http://schemas.microsoft.com/office/drawing/2014/main" id="{1C8CA228-2CBF-227E-084F-6F453FE872D7}"/>
              </a:ext>
            </a:extLst>
          </p:cNvPr>
          <p:cNvSpPr>
            <a:spLocks noGrp="1"/>
          </p:cNvSpPr>
          <p:nvPr>
            <p:ph sz="quarter" idx="14" hasCustomPrompt="1"/>
          </p:nvPr>
        </p:nvSpPr>
        <p:spPr>
          <a:xfrm>
            <a:off x="10527148" y="5348287"/>
            <a:ext cx="1275723" cy="467451"/>
          </a:xfrm>
        </p:spPr>
        <p:txBody>
          <a:bodyPr anchor="ctr">
            <a:normAutofit/>
          </a:bodyPr>
          <a:lstStyle>
            <a:lvl1pPr marL="0" indent="0">
              <a:buNone/>
              <a:defRPr sz="1800"/>
            </a:lvl1pPr>
          </a:lstStyle>
          <a:p>
            <a:pPr lvl="0"/>
            <a:r>
              <a:rPr lang="de-DE"/>
              <a:t>X Min</a:t>
            </a:r>
          </a:p>
        </p:txBody>
      </p:sp>
      <p:sp>
        <p:nvSpPr>
          <p:cNvPr id="16" name="Textplatzhalter 15">
            <a:extLst>
              <a:ext uri="{FF2B5EF4-FFF2-40B4-BE49-F238E27FC236}">
                <a16:creationId xmlns:a16="http://schemas.microsoft.com/office/drawing/2014/main" id="{1B806F3F-50B5-D30F-2493-AEB81BA5B6D9}"/>
              </a:ext>
            </a:extLst>
          </p:cNvPr>
          <p:cNvSpPr>
            <a:spLocks noGrp="1"/>
          </p:cNvSpPr>
          <p:nvPr>
            <p:ph type="body" sz="quarter" idx="15"/>
          </p:nvPr>
        </p:nvSpPr>
        <p:spPr>
          <a:xfrm>
            <a:off x="5393342" y="1969090"/>
            <a:ext cx="6276975" cy="3854687"/>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286404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rbeitsauftrag - 10 Minu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8325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sp>
        <p:nvSpPr>
          <p:cNvPr id="3" name="Rechteck 2">
            <a:extLst>
              <a:ext uri="{FF2B5EF4-FFF2-40B4-BE49-F238E27FC236}">
                <a16:creationId xmlns:a16="http://schemas.microsoft.com/office/drawing/2014/main" id="{8AAF08E0-78A2-2297-8A10-CBAA24CCD0D8}"/>
              </a:ext>
            </a:extLst>
          </p:cNvPr>
          <p:cNvSpPr/>
          <p:nvPr/>
        </p:nvSpPr>
        <p:spPr>
          <a:xfrm>
            <a:off x="5253318" y="5749450"/>
            <a:ext cx="6526305" cy="438911"/>
          </a:xfrm>
          <a:prstGeom prst="rect">
            <a:avLst/>
          </a:prstGeom>
          <a:gradFill flip="none" rotWithShape="1">
            <a:gsLst>
              <a:gs pos="37000">
                <a:srgbClr val="184670"/>
              </a:gs>
              <a:gs pos="0">
                <a:srgbClr val="00305E"/>
              </a:gs>
              <a:gs pos="71000">
                <a:srgbClr val="7CA0BD"/>
              </a:gs>
              <a:gs pos="100000">
                <a:srgbClr val="C2D3E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Rechteck 7">
            <a:extLst>
              <a:ext uri="{FF2B5EF4-FFF2-40B4-BE49-F238E27FC236}">
                <a16:creationId xmlns:a16="http://schemas.microsoft.com/office/drawing/2014/main" id="{E9DFE79C-7E7E-0067-CAB8-4BCA76A2D785}"/>
              </a:ext>
            </a:extLst>
          </p:cNvPr>
          <p:cNvSpPr/>
          <p:nvPr/>
        </p:nvSpPr>
        <p:spPr>
          <a:xfrm>
            <a:off x="5253315" y="5761811"/>
            <a:ext cx="6526307" cy="426551"/>
          </a:xfrm>
          <a:prstGeom prst="rect">
            <a:avLst/>
          </a:prstGeom>
          <a:noFill/>
          <a:ln>
            <a:solidFill>
              <a:srgbClr val="00305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Textfeld 12">
            <a:extLst>
              <a:ext uri="{FF2B5EF4-FFF2-40B4-BE49-F238E27FC236}">
                <a16:creationId xmlns:a16="http://schemas.microsoft.com/office/drawing/2014/main" id="{56E23A19-510A-7414-D0F9-FEBFA0BA8200}"/>
              </a:ext>
            </a:extLst>
          </p:cNvPr>
          <p:cNvSpPr txBox="1"/>
          <p:nvPr/>
        </p:nvSpPr>
        <p:spPr>
          <a:xfrm>
            <a:off x="6961471" y="5714493"/>
            <a:ext cx="3634811" cy="523220"/>
          </a:xfrm>
          <a:prstGeom prst="rect">
            <a:avLst/>
          </a:prstGeom>
          <a:noFill/>
        </p:spPr>
        <p:txBody>
          <a:bodyPr wrap="square" rtlCol="0">
            <a:spAutoFit/>
          </a:bodyPr>
          <a:lstStyle/>
          <a:p>
            <a:pPr algn="ctr"/>
            <a:r>
              <a:rPr lang="de-DE" sz="2800">
                <a:solidFill>
                  <a:srgbClr val="00305E"/>
                </a:solidFill>
              </a:rPr>
              <a:t>10 Minuten</a:t>
            </a:r>
          </a:p>
        </p:txBody>
      </p:sp>
      <p:sp>
        <p:nvSpPr>
          <p:cNvPr id="15" name="Textplatzhalter 15">
            <a:extLst>
              <a:ext uri="{FF2B5EF4-FFF2-40B4-BE49-F238E27FC236}">
                <a16:creationId xmlns:a16="http://schemas.microsoft.com/office/drawing/2014/main" id="{274AD4F6-715A-C2D5-87E2-9E651868A0FC}"/>
              </a:ext>
            </a:extLst>
          </p:cNvPr>
          <p:cNvSpPr>
            <a:spLocks noGrp="1"/>
          </p:cNvSpPr>
          <p:nvPr>
            <p:ph type="body" sz="quarter" idx="15"/>
          </p:nvPr>
        </p:nvSpPr>
        <p:spPr>
          <a:xfrm>
            <a:off x="5374682" y="1969091"/>
            <a:ext cx="6276975" cy="3705928"/>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263014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60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rbeitsauftrag - 5 Minu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8325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sp>
        <p:nvSpPr>
          <p:cNvPr id="3" name="Rechteck 2">
            <a:extLst>
              <a:ext uri="{FF2B5EF4-FFF2-40B4-BE49-F238E27FC236}">
                <a16:creationId xmlns:a16="http://schemas.microsoft.com/office/drawing/2014/main" id="{8AAF08E0-78A2-2297-8A10-CBAA24CCD0D8}"/>
              </a:ext>
            </a:extLst>
          </p:cNvPr>
          <p:cNvSpPr/>
          <p:nvPr/>
        </p:nvSpPr>
        <p:spPr>
          <a:xfrm>
            <a:off x="5253318" y="5749450"/>
            <a:ext cx="6526305" cy="438911"/>
          </a:xfrm>
          <a:prstGeom prst="rect">
            <a:avLst/>
          </a:prstGeom>
          <a:gradFill flip="none" rotWithShape="1">
            <a:gsLst>
              <a:gs pos="37000">
                <a:srgbClr val="184670"/>
              </a:gs>
              <a:gs pos="0">
                <a:srgbClr val="00305E"/>
              </a:gs>
              <a:gs pos="71000">
                <a:srgbClr val="7CA0BD"/>
              </a:gs>
              <a:gs pos="100000">
                <a:srgbClr val="C2D3E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Rechteck 7">
            <a:extLst>
              <a:ext uri="{FF2B5EF4-FFF2-40B4-BE49-F238E27FC236}">
                <a16:creationId xmlns:a16="http://schemas.microsoft.com/office/drawing/2014/main" id="{E9DFE79C-7E7E-0067-CAB8-4BCA76A2D785}"/>
              </a:ext>
            </a:extLst>
          </p:cNvPr>
          <p:cNvSpPr/>
          <p:nvPr/>
        </p:nvSpPr>
        <p:spPr>
          <a:xfrm>
            <a:off x="5253315" y="5761811"/>
            <a:ext cx="6526307" cy="426551"/>
          </a:xfrm>
          <a:prstGeom prst="rect">
            <a:avLst/>
          </a:prstGeom>
          <a:noFill/>
          <a:ln>
            <a:solidFill>
              <a:srgbClr val="00305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Textfeld 12">
            <a:extLst>
              <a:ext uri="{FF2B5EF4-FFF2-40B4-BE49-F238E27FC236}">
                <a16:creationId xmlns:a16="http://schemas.microsoft.com/office/drawing/2014/main" id="{56E23A19-510A-7414-D0F9-FEBFA0BA8200}"/>
              </a:ext>
            </a:extLst>
          </p:cNvPr>
          <p:cNvSpPr txBox="1"/>
          <p:nvPr/>
        </p:nvSpPr>
        <p:spPr>
          <a:xfrm>
            <a:off x="6961471" y="5714493"/>
            <a:ext cx="3634811" cy="523220"/>
          </a:xfrm>
          <a:prstGeom prst="rect">
            <a:avLst/>
          </a:prstGeom>
          <a:noFill/>
        </p:spPr>
        <p:txBody>
          <a:bodyPr wrap="square" rtlCol="0">
            <a:spAutoFit/>
          </a:bodyPr>
          <a:lstStyle/>
          <a:p>
            <a:pPr algn="ctr"/>
            <a:r>
              <a:rPr lang="de-DE" sz="2800">
                <a:solidFill>
                  <a:srgbClr val="00305E"/>
                </a:solidFill>
              </a:rPr>
              <a:t>5 Minuten</a:t>
            </a:r>
          </a:p>
        </p:txBody>
      </p:sp>
      <p:sp>
        <p:nvSpPr>
          <p:cNvPr id="15" name="Textplatzhalter 15">
            <a:extLst>
              <a:ext uri="{FF2B5EF4-FFF2-40B4-BE49-F238E27FC236}">
                <a16:creationId xmlns:a16="http://schemas.microsoft.com/office/drawing/2014/main" id="{659F5F7D-E685-A832-BA95-EEF97FB0AE35}"/>
              </a:ext>
            </a:extLst>
          </p:cNvPr>
          <p:cNvSpPr>
            <a:spLocks noGrp="1"/>
          </p:cNvSpPr>
          <p:nvPr>
            <p:ph type="body" sz="quarter" idx="15"/>
          </p:nvPr>
        </p:nvSpPr>
        <p:spPr>
          <a:xfrm>
            <a:off x="5393342" y="1969089"/>
            <a:ext cx="6276975" cy="3743371"/>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174394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rbeitsauftrag - 3 Minu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8325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sp>
        <p:nvSpPr>
          <p:cNvPr id="3" name="Rechteck 2">
            <a:extLst>
              <a:ext uri="{FF2B5EF4-FFF2-40B4-BE49-F238E27FC236}">
                <a16:creationId xmlns:a16="http://schemas.microsoft.com/office/drawing/2014/main" id="{8AAF08E0-78A2-2297-8A10-CBAA24CCD0D8}"/>
              </a:ext>
            </a:extLst>
          </p:cNvPr>
          <p:cNvSpPr/>
          <p:nvPr/>
        </p:nvSpPr>
        <p:spPr>
          <a:xfrm>
            <a:off x="5253318" y="5749450"/>
            <a:ext cx="6526305" cy="438911"/>
          </a:xfrm>
          <a:prstGeom prst="rect">
            <a:avLst/>
          </a:prstGeom>
          <a:gradFill flip="none" rotWithShape="1">
            <a:gsLst>
              <a:gs pos="37000">
                <a:srgbClr val="184670"/>
              </a:gs>
              <a:gs pos="0">
                <a:srgbClr val="00305E"/>
              </a:gs>
              <a:gs pos="71000">
                <a:srgbClr val="7CA0BD"/>
              </a:gs>
              <a:gs pos="100000">
                <a:srgbClr val="C2D3E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Rechteck 7">
            <a:extLst>
              <a:ext uri="{FF2B5EF4-FFF2-40B4-BE49-F238E27FC236}">
                <a16:creationId xmlns:a16="http://schemas.microsoft.com/office/drawing/2014/main" id="{E9DFE79C-7E7E-0067-CAB8-4BCA76A2D785}"/>
              </a:ext>
            </a:extLst>
          </p:cNvPr>
          <p:cNvSpPr/>
          <p:nvPr/>
        </p:nvSpPr>
        <p:spPr>
          <a:xfrm>
            <a:off x="5253315" y="5761811"/>
            <a:ext cx="6526307" cy="426551"/>
          </a:xfrm>
          <a:prstGeom prst="rect">
            <a:avLst/>
          </a:prstGeom>
          <a:noFill/>
          <a:ln>
            <a:solidFill>
              <a:srgbClr val="00305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Textfeld 12">
            <a:extLst>
              <a:ext uri="{FF2B5EF4-FFF2-40B4-BE49-F238E27FC236}">
                <a16:creationId xmlns:a16="http://schemas.microsoft.com/office/drawing/2014/main" id="{56E23A19-510A-7414-D0F9-FEBFA0BA8200}"/>
              </a:ext>
            </a:extLst>
          </p:cNvPr>
          <p:cNvSpPr txBox="1"/>
          <p:nvPr/>
        </p:nvSpPr>
        <p:spPr>
          <a:xfrm>
            <a:off x="6961471" y="5714493"/>
            <a:ext cx="3634811" cy="523220"/>
          </a:xfrm>
          <a:prstGeom prst="rect">
            <a:avLst/>
          </a:prstGeom>
          <a:noFill/>
        </p:spPr>
        <p:txBody>
          <a:bodyPr wrap="square" rtlCol="0">
            <a:spAutoFit/>
          </a:bodyPr>
          <a:lstStyle/>
          <a:p>
            <a:pPr algn="ctr"/>
            <a:r>
              <a:rPr lang="de-DE" sz="2800">
                <a:solidFill>
                  <a:srgbClr val="00305E"/>
                </a:solidFill>
              </a:rPr>
              <a:t>3 Minuten</a:t>
            </a:r>
          </a:p>
        </p:txBody>
      </p:sp>
      <p:sp>
        <p:nvSpPr>
          <p:cNvPr id="15" name="Textplatzhalter 15">
            <a:extLst>
              <a:ext uri="{FF2B5EF4-FFF2-40B4-BE49-F238E27FC236}">
                <a16:creationId xmlns:a16="http://schemas.microsoft.com/office/drawing/2014/main" id="{CE75CBCE-A644-F5BA-B00B-40CD066D933A}"/>
              </a:ext>
            </a:extLst>
          </p:cNvPr>
          <p:cNvSpPr>
            <a:spLocks noGrp="1"/>
          </p:cNvSpPr>
          <p:nvPr>
            <p:ph type="body" sz="quarter" idx="15"/>
          </p:nvPr>
        </p:nvSpPr>
        <p:spPr>
          <a:xfrm>
            <a:off x="5393342" y="1969091"/>
            <a:ext cx="6276975" cy="3670972"/>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195872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8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rbeitsauftrag - la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B506C3-5032-4C71-7FAA-9D015EBB62F9}"/>
              </a:ext>
            </a:extLst>
          </p:cNvPr>
          <p:cNvSpPr>
            <a:spLocks noGrp="1"/>
          </p:cNvSpPr>
          <p:nvPr>
            <p:ph type="title" hasCustomPrompt="1"/>
          </p:nvPr>
        </p:nvSpPr>
        <p:spPr/>
        <p:txBody>
          <a:bodyPr/>
          <a:lstStyle/>
          <a:p>
            <a:r>
              <a:rPr lang="de-DE"/>
              <a:t>Aufgabe</a:t>
            </a:r>
          </a:p>
        </p:txBody>
      </p:sp>
      <p:sp>
        <p:nvSpPr>
          <p:cNvPr id="3" name="Foliennummernplatzhalter 2">
            <a:extLst>
              <a:ext uri="{FF2B5EF4-FFF2-40B4-BE49-F238E27FC236}">
                <a16:creationId xmlns:a16="http://schemas.microsoft.com/office/drawing/2014/main" id="{C4D22480-C4FE-1348-5B9B-6C3230FAC4B3}"/>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FC3F35C7-9A33-4E25-38B4-76460F93F18F}"/>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Nico Klausner-Thimm</a:t>
            </a:r>
            <a:endParaRPr lang="de-DE"/>
          </a:p>
        </p:txBody>
      </p:sp>
      <p:pic>
        <p:nvPicPr>
          <p:cNvPr id="6" name="Grafik 5" descr="Ein Lampe, die einen Schreibtisch beleuchtet">
            <a:extLst>
              <a:ext uri="{FF2B5EF4-FFF2-40B4-BE49-F238E27FC236}">
                <a16:creationId xmlns:a16="http://schemas.microsoft.com/office/drawing/2014/main" id="{4A834EFE-CA6F-C569-8538-C459154E3B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45" y="1475524"/>
            <a:ext cx="3043471" cy="1793641"/>
          </a:xfrm>
          <a:prstGeom prst="rect">
            <a:avLst/>
          </a:prstGeom>
        </p:spPr>
      </p:pic>
      <p:grpSp>
        <p:nvGrpSpPr>
          <p:cNvPr id="7" name="Gruppieren 6">
            <a:extLst>
              <a:ext uri="{FF2B5EF4-FFF2-40B4-BE49-F238E27FC236}">
                <a16:creationId xmlns:a16="http://schemas.microsoft.com/office/drawing/2014/main" id="{D68AF253-83A0-4837-C930-4EFB2DB0F564}"/>
              </a:ext>
            </a:extLst>
          </p:cNvPr>
          <p:cNvGrpSpPr/>
          <p:nvPr/>
        </p:nvGrpSpPr>
        <p:grpSpPr>
          <a:xfrm>
            <a:off x="428836" y="-20900"/>
            <a:ext cx="1417725" cy="1572305"/>
            <a:chOff x="258675" y="665"/>
            <a:chExt cx="1758044" cy="1873022"/>
          </a:xfrm>
        </p:grpSpPr>
        <p:sp>
          <p:nvSpPr>
            <p:cNvPr id="8" name="Rechteck 7">
              <a:extLst>
                <a:ext uri="{FF2B5EF4-FFF2-40B4-BE49-F238E27FC236}">
                  <a16:creationId xmlns:a16="http://schemas.microsoft.com/office/drawing/2014/main" id="{2B2412BC-09FD-C71C-F9AE-D111A3746FE7}"/>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9" name="Oval 8">
              <a:extLst>
                <a:ext uri="{FF2B5EF4-FFF2-40B4-BE49-F238E27FC236}">
                  <a16:creationId xmlns:a16="http://schemas.microsoft.com/office/drawing/2014/main" id="{F7876BB8-5781-B437-9294-27799D6133A8}"/>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pic>
        <p:nvPicPr>
          <p:cNvPr id="5" name="Grafik 4" descr="Stift mit einfarbiger Füllung">
            <a:extLst>
              <a:ext uri="{FF2B5EF4-FFF2-40B4-BE49-F238E27FC236}">
                <a16:creationId xmlns:a16="http://schemas.microsoft.com/office/drawing/2014/main" id="{74DC07E0-CF67-1748-705C-AEB8E80850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11" name="Rechteck 10">
            <a:extLst>
              <a:ext uri="{FF2B5EF4-FFF2-40B4-BE49-F238E27FC236}">
                <a16:creationId xmlns:a16="http://schemas.microsoft.com/office/drawing/2014/main" id="{BBB1FA5F-1AE0-C4FA-1963-9938E6B644F6}"/>
              </a:ext>
            </a:extLst>
          </p:cNvPr>
          <p:cNvSpPr/>
          <p:nvPr/>
        </p:nvSpPr>
        <p:spPr>
          <a:xfrm>
            <a:off x="3052916" y="1475524"/>
            <a:ext cx="9139084" cy="1385663"/>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platzhalter 15">
            <a:extLst>
              <a:ext uri="{FF2B5EF4-FFF2-40B4-BE49-F238E27FC236}">
                <a16:creationId xmlns:a16="http://schemas.microsoft.com/office/drawing/2014/main" id="{BFEF2971-5B3B-E674-0B23-9F0A10ADFCC0}"/>
              </a:ext>
            </a:extLst>
          </p:cNvPr>
          <p:cNvSpPr>
            <a:spLocks noGrp="1"/>
          </p:cNvSpPr>
          <p:nvPr>
            <p:ph type="body" sz="quarter" idx="15"/>
          </p:nvPr>
        </p:nvSpPr>
        <p:spPr>
          <a:xfrm>
            <a:off x="294967" y="3129774"/>
            <a:ext cx="11621729" cy="3005555"/>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
        <p:nvSpPr>
          <p:cNvPr id="13" name="Textplatzhalter 15">
            <a:extLst>
              <a:ext uri="{FF2B5EF4-FFF2-40B4-BE49-F238E27FC236}">
                <a16:creationId xmlns:a16="http://schemas.microsoft.com/office/drawing/2014/main" id="{9A42AC1F-8264-5029-AF9E-E4E7B9A910EA}"/>
              </a:ext>
            </a:extLst>
          </p:cNvPr>
          <p:cNvSpPr>
            <a:spLocks noGrp="1"/>
          </p:cNvSpPr>
          <p:nvPr>
            <p:ph type="body" sz="quarter" idx="16" hasCustomPrompt="1"/>
          </p:nvPr>
        </p:nvSpPr>
        <p:spPr>
          <a:xfrm>
            <a:off x="2105236" y="1613435"/>
            <a:ext cx="9811460" cy="1144739"/>
          </a:xfrm>
        </p:spPr>
        <p:txBody>
          <a:bodyPr>
            <a:normAutofit/>
          </a:bodyPr>
          <a:lstStyle>
            <a:lvl1pPr marL="0" indent="0">
              <a:buNone/>
              <a:defRPr sz="3200" b="1">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Wichtige Infos/Titel der Aufgabe</a:t>
            </a:r>
          </a:p>
        </p:txBody>
      </p:sp>
    </p:spTree>
    <p:extLst>
      <p:ext uri="{BB962C8B-B14F-4D97-AF65-F5344CB8AC3E}">
        <p14:creationId xmlns:p14="http://schemas.microsoft.com/office/powerpoint/2010/main" val="929750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tudienbeschreibu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5EEA73-861E-B7AD-055B-2287DC806D86}"/>
              </a:ext>
            </a:extLst>
          </p:cNvPr>
          <p:cNvSpPr>
            <a:spLocks noGrp="1"/>
          </p:cNvSpPr>
          <p:nvPr>
            <p:ph type="title" hasCustomPrompt="1"/>
          </p:nvPr>
        </p:nvSpPr>
        <p:spPr/>
        <p:txBody>
          <a:bodyPr/>
          <a:lstStyle/>
          <a:p>
            <a:r>
              <a:rPr lang="de-DE"/>
              <a:t>Studie</a:t>
            </a:r>
          </a:p>
        </p:txBody>
      </p:sp>
      <p:sp>
        <p:nvSpPr>
          <p:cNvPr id="3" name="Foliennummernplatzhalter 2">
            <a:extLst>
              <a:ext uri="{FF2B5EF4-FFF2-40B4-BE49-F238E27FC236}">
                <a16:creationId xmlns:a16="http://schemas.microsoft.com/office/drawing/2014/main" id="{60453BB4-9A53-8325-21A6-54913189B265}"/>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782298BD-B6ED-350D-C84F-5561D6DDED17}"/>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Nico Klausner-Thimm</a:t>
            </a:r>
            <a:endParaRPr lang="de-DE"/>
          </a:p>
        </p:txBody>
      </p:sp>
      <p:sp>
        <p:nvSpPr>
          <p:cNvPr id="17" name="Rechteck 16">
            <a:extLst>
              <a:ext uri="{FF2B5EF4-FFF2-40B4-BE49-F238E27FC236}">
                <a16:creationId xmlns:a16="http://schemas.microsoft.com/office/drawing/2014/main" id="{00145FE5-0AF0-EC19-B920-B1ABFC03CDC1}"/>
              </a:ext>
            </a:extLst>
          </p:cNvPr>
          <p:cNvSpPr/>
          <p:nvPr/>
        </p:nvSpPr>
        <p:spPr>
          <a:xfrm>
            <a:off x="538704" y="4612001"/>
            <a:ext cx="5336650" cy="157187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65DC062B-A852-4A83-917A-8AA86A6F58B8}"/>
              </a:ext>
            </a:extLst>
          </p:cNvPr>
          <p:cNvSpPr/>
          <p:nvPr/>
        </p:nvSpPr>
        <p:spPr>
          <a:xfrm>
            <a:off x="538704" y="2899201"/>
            <a:ext cx="5336650" cy="156605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C2D1928D-AD18-AB6E-2ED0-D90606025D19}"/>
              </a:ext>
            </a:extLst>
          </p:cNvPr>
          <p:cNvSpPr/>
          <p:nvPr/>
        </p:nvSpPr>
        <p:spPr>
          <a:xfrm>
            <a:off x="6059517" y="4606184"/>
            <a:ext cx="5336650" cy="157187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6DB857A1-328A-A6BA-6FB4-098639025E2C}"/>
              </a:ext>
            </a:extLst>
          </p:cNvPr>
          <p:cNvSpPr/>
          <p:nvPr/>
        </p:nvSpPr>
        <p:spPr>
          <a:xfrm>
            <a:off x="6059517" y="2893382"/>
            <a:ext cx="5336650" cy="15718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descr="Volltreffer mit einfarbiger Füllung">
            <a:extLst>
              <a:ext uri="{FF2B5EF4-FFF2-40B4-BE49-F238E27FC236}">
                <a16:creationId xmlns:a16="http://schemas.microsoft.com/office/drawing/2014/main" id="{DC39903A-B7B1-6D56-9E70-1379BE177B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8704" y="3069718"/>
            <a:ext cx="1219200" cy="1219200"/>
          </a:xfrm>
          <a:prstGeom prst="rect">
            <a:avLst/>
          </a:prstGeom>
        </p:spPr>
      </p:pic>
      <p:pic>
        <p:nvPicPr>
          <p:cNvPr id="8" name="Grafik 7" descr="Prüfliste mit einfarbiger Füllung">
            <a:extLst>
              <a:ext uri="{FF2B5EF4-FFF2-40B4-BE49-F238E27FC236}">
                <a16:creationId xmlns:a16="http://schemas.microsoft.com/office/drawing/2014/main" id="{5537710D-AA53-1F83-E5E7-EB9762D079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4585" y="4789287"/>
            <a:ext cx="1203319" cy="1203319"/>
          </a:xfrm>
          <a:prstGeom prst="rect">
            <a:avLst/>
          </a:prstGeom>
        </p:spPr>
      </p:pic>
      <p:pic>
        <p:nvPicPr>
          <p:cNvPr id="10" name="Grafik 9" descr="Monatskalender mit einfarbiger Füllung">
            <a:extLst>
              <a:ext uri="{FF2B5EF4-FFF2-40B4-BE49-F238E27FC236}">
                <a16:creationId xmlns:a16="http://schemas.microsoft.com/office/drawing/2014/main" id="{28E3CBA4-4F0D-0795-844B-E1E787BBD4E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69985" y="3069718"/>
            <a:ext cx="1219200" cy="1219200"/>
          </a:xfrm>
          <a:prstGeom prst="rect">
            <a:avLst/>
          </a:prstGeom>
        </p:spPr>
      </p:pic>
      <p:pic>
        <p:nvPicPr>
          <p:cNvPr id="12" name="Grafik 11" descr="Zielgruppe mit einfarbiger Füllung">
            <a:extLst>
              <a:ext uri="{FF2B5EF4-FFF2-40B4-BE49-F238E27FC236}">
                <a16:creationId xmlns:a16="http://schemas.microsoft.com/office/drawing/2014/main" id="{A6609BFB-9578-1566-521C-D08F622084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57158" y="4961024"/>
            <a:ext cx="1012073" cy="1012073"/>
          </a:xfrm>
          <a:prstGeom prst="rect">
            <a:avLst/>
          </a:prstGeom>
        </p:spPr>
      </p:pic>
      <p:sp>
        <p:nvSpPr>
          <p:cNvPr id="13" name="Rechteck 12">
            <a:extLst>
              <a:ext uri="{FF2B5EF4-FFF2-40B4-BE49-F238E27FC236}">
                <a16:creationId xmlns:a16="http://schemas.microsoft.com/office/drawing/2014/main" id="{358400C1-390B-2DF3-B40E-1420CAB948EA}"/>
              </a:ext>
            </a:extLst>
          </p:cNvPr>
          <p:cNvSpPr/>
          <p:nvPr/>
        </p:nvSpPr>
        <p:spPr>
          <a:xfrm>
            <a:off x="-481781" y="1646932"/>
            <a:ext cx="13155562" cy="107663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14">
            <a:extLst>
              <a:ext uri="{FF2B5EF4-FFF2-40B4-BE49-F238E27FC236}">
                <a16:creationId xmlns:a16="http://schemas.microsoft.com/office/drawing/2014/main" id="{599955ED-AD1B-5E69-98DA-663952439230}"/>
              </a:ext>
            </a:extLst>
          </p:cNvPr>
          <p:cNvSpPr>
            <a:spLocks noGrp="1"/>
          </p:cNvSpPr>
          <p:nvPr>
            <p:ph type="body" sz="quarter" idx="12" hasCustomPrompt="1"/>
          </p:nvPr>
        </p:nvSpPr>
        <p:spPr>
          <a:xfrm>
            <a:off x="831056" y="1876161"/>
            <a:ext cx="10529887" cy="603250"/>
          </a:xfrm>
          <a:noFill/>
          <a:ln>
            <a:noFill/>
          </a:ln>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Quellenangabe</a:t>
            </a:r>
          </a:p>
        </p:txBody>
      </p:sp>
      <p:sp>
        <p:nvSpPr>
          <p:cNvPr id="20" name="Textplatzhalter 14">
            <a:extLst>
              <a:ext uri="{FF2B5EF4-FFF2-40B4-BE49-F238E27FC236}">
                <a16:creationId xmlns:a16="http://schemas.microsoft.com/office/drawing/2014/main" id="{43AC694A-C892-109B-9009-730EE2F974E4}"/>
              </a:ext>
            </a:extLst>
          </p:cNvPr>
          <p:cNvSpPr>
            <a:spLocks noGrp="1"/>
          </p:cNvSpPr>
          <p:nvPr>
            <p:ph type="body" sz="quarter" idx="13" hasCustomPrompt="1"/>
          </p:nvPr>
        </p:nvSpPr>
        <p:spPr>
          <a:xfrm>
            <a:off x="1757904" y="3010703"/>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Ziel der Studie</a:t>
            </a:r>
          </a:p>
        </p:txBody>
      </p:sp>
      <p:sp>
        <p:nvSpPr>
          <p:cNvPr id="21" name="Textplatzhalter 14">
            <a:extLst>
              <a:ext uri="{FF2B5EF4-FFF2-40B4-BE49-F238E27FC236}">
                <a16:creationId xmlns:a16="http://schemas.microsoft.com/office/drawing/2014/main" id="{89DCBA18-1057-9DC9-452D-48EF25DC3D96}"/>
              </a:ext>
            </a:extLst>
          </p:cNvPr>
          <p:cNvSpPr>
            <a:spLocks noGrp="1"/>
          </p:cNvSpPr>
          <p:nvPr>
            <p:ph type="body" sz="quarter" idx="14" hasCustomPrompt="1"/>
          </p:nvPr>
        </p:nvSpPr>
        <p:spPr>
          <a:xfrm>
            <a:off x="1757903" y="4760079"/>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Instrumente</a:t>
            </a:r>
          </a:p>
        </p:txBody>
      </p:sp>
      <p:sp>
        <p:nvSpPr>
          <p:cNvPr id="22" name="Textplatzhalter 14">
            <a:extLst>
              <a:ext uri="{FF2B5EF4-FFF2-40B4-BE49-F238E27FC236}">
                <a16:creationId xmlns:a16="http://schemas.microsoft.com/office/drawing/2014/main" id="{14948A92-01F7-0DD1-0EC8-3449273A4D9F}"/>
              </a:ext>
            </a:extLst>
          </p:cNvPr>
          <p:cNvSpPr>
            <a:spLocks noGrp="1"/>
          </p:cNvSpPr>
          <p:nvPr>
            <p:ph type="body" sz="quarter" idx="15" hasCustomPrompt="1"/>
          </p:nvPr>
        </p:nvSpPr>
        <p:spPr>
          <a:xfrm>
            <a:off x="7299653" y="3054867"/>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Zeitpunkt/-raum</a:t>
            </a:r>
          </a:p>
        </p:txBody>
      </p:sp>
      <p:sp>
        <p:nvSpPr>
          <p:cNvPr id="23" name="Textplatzhalter 14">
            <a:extLst>
              <a:ext uri="{FF2B5EF4-FFF2-40B4-BE49-F238E27FC236}">
                <a16:creationId xmlns:a16="http://schemas.microsoft.com/office/drawing/2014/main" id="{FD15B6C9-A481-8C73-5205-6DCE832882AD}"/>
              </a:ext>
            </a:extLst>
          </p:cNvPr>
          <p:cNvSpPr>
            <a:spLocks noGrp="1"/>
          </p:cNvSpPr>
          <p:nvPr>
            <p:ph type="body" sz="quarter" idx="16" hasCustomPrompt="1"/>
          </p:nvPr>
        </p:nvSpPr>
        <p:spPr>
          <a:xfrm>
            <a:off x="7289185" y="4839838"/>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Stichprobe</a:t>
            </a:r>
          </a:p>
        </p:txBody>
      </p:sp>
    </p:spTree>
    <p:extLst>
      <p:ext uri="{BB962C8B-B14F-4D97-AF65-F5344CB8AC3E}">
        <p14:creationId xmlns:p14="http://schemas.microsoft.com/office/powerpoint/2010/main" val="21407761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Kontaktinformation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9FC6E5-6F91-B27A-62C5-0007F52CA802}"/>
              </a:ext>
            </a:extLst>
          </p:cNvPr>
          <p:cNvSpPr>
            <a:spLocks noGrp="1"/>
          </p:cNvSpPr>
          <p:nvPr>
            <p:ph type="title" hasCustomPrompt="1"/>
          </p:nvPr>
        </p:nvSpPr>
        <p:spPr/>
        <p:txBody>
          <a:bodyPr/>
          <a:lstStyle/>
          <a:p>
            <a:r>
              <a:rPr lang="de-DE"/>
              <a:t>Kontakt</a:t>
            </a:r>
          </a:p>
        </p:txBody>
      </p:sp>
      <p:sp>
        <p:nvSpPr>
          <p:cNvPr id="3" name="Foliennummernplatzhalter 2">
            <a:extLst>
              <a:ext uri="{FF2B5EF4-FFF2-40B4-BE49-F238E27FC236}">
                <a16:creationId xmlns:a16="http://schemas.microsoft.com/office/drawing/2014/main" id="{B47513B2-EF1A-F1AB-E4DD-0320FBB9BCC3}"/>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1038A627-1A02-88C1-F01A-45807E5F7407}"/>
              </a:ext>
            </a:extLst>
          </p:cNvPr>
          <p:cNvSpPr>
            <a:spLocks noGrp="1"/>
          </p:cNvSpPr>
          <p:nvPr>
            <p:ph type="ftr" sz="quarter" idx="11"/>
          </p:nvPr>
        </p:nvSpPr>
        <p:spPr/>
        <p:txBody>
          <a:bodyPr/>
          <a:lstStyle/>
          <a:p>
            <a:endParaRPr lang="de-DE"/>
          </a:p>
        </p:txBody>
      </p:sp>
      <p:sp>
        <p:nvSpPr>
          <p:cNvPr id="6" name="Textplatzhalter 5">
            <a:extLst>
              <a:ext uri="{FF2B5EF4-FFF2-40B4-BE49-F238E27FC236}">
                <a16:creationId xmlns:a16="http://schemas.microsoft.com/office/drawing/2014/main" id="{FF614F7C-DF36-D3DF-5806-CCA19B565EDF}"/>
              </a:ext>
            </a:extLst>
          </p:cNvPr>
          <p:cNvSpPr>
            <a:spLocks noGrp="1"/>
          </p:cNvSpPr>
          <p:nvPr>
            <p:ph type="body" sz="quarter" idx="12" hasCustomPrompt="1"/>
          </p:nvPr>
        </p:nvSpPr>
        <p:spPr>
          <a:xfrm>
            <a:off x="8405116" y="3649644"/>
            <a:ext cx="3702050" cy="2624546"/>
          </a:xfrm>
        </p:spPr>
        <p:txBody>
          <a:bodyPr/>
          <a:lstStyle>
            <a:lvl1pPr marL="0" indent="0" algn="r">
              <a:buNone/>
              <a:defRPr/>
            </a:lvl1pPr>
          </a:lstStyle>
          <a:p>
            <a:pPr lvl="0"/>
            <a:r>
              <a:rPr lang="de-DE"/>
              <a:t>Name</a:t>
            </a:r>
          </a:p>
          <a:p>
            <a:pPr lvl="0"/>
            <a:r>
              <a:rPr lang="de-DE"/>
              <a:t>Email-Adresse</a:t>
            </a:r>
          </a:p>
          <a:p>
            <a:pPr lvl="0"/>
            <a:r>
              <a:rPr lang="de-DE"/>
              <a:t>Telefonnummer</a:t>
            </a:r>
          </a:p>
          <a:p>
            <a:pPr lvl="0"/>
            <a:r>
              <a:rPr lang="de-DE"/>
              <a:t>Anschrift</a:t>
            </a:r>
          </a:p>
          <a:p>
            <a:pPr lvl="0"/>
            <a:r>
              <a:rPr lang="de-DE"/>
              <a:t>Sprechzeiten</a:t>
            </a:r>
          </a:p>
        </p:txBody>
      </p:sp>
      <p:pic>
        <p:nvPicPr>
          <p:cNvPr id="10" name="Grafik 9" descr="Person bei der Arbeit am Laptop">
            <a:extLst>
              <a:ext uri="{FF2B5EF4-FFF2-40B4-BE49-F238E27FC236}">
                <a16:creationId xmlns:a16="http://schemas.microsoft.com/office/drawing/2014/main" id="{5FE14E36-8B3C-4335-87A4-D97CB667C5F1}"/>
              </a:ext>
            </a:extLst>
          </p:cNvPr>
          <p:cNvPicPr>
            <a:picLocks noChangeAspect="1"/>
          </p:cNvPicPr>
          <p:nvPr/>
        </p:nvPicPr>
        <p:blipFill>
          <a:blip r:embed="rId2"/>
          <a:stretch>
            <a:fillRect/>
          </a:stretch>
        </p:blipFill>
        <p:spPr>
          <a:xfrm>
            <a:off x="796416" y="1480953"/>
            <a:ext cx="7251290" cy="4834192"/>
          </a:xfrm>
          <a:prstGeom prst="parallelogram">
            <a:avLst/>
          </a:prstGeom>
        </p:spPr>
      </p:pic>
      <p:grpSp>
        <p:nvGrpSpPr>
          <p:cNvPr id="11" name="Gruppieren 10">
            <a:extLst>
              <a:ext uri="{FF2B5EF4-FFF2-40B4-BE49-F238E27FC236}">
                <a16:creationId xmlns:a16="http://schemas.microsoft.com/office/drawing/2014/main" id="{31D55D2F-E6F4-C299-AF04-1C6E57219B4B}"/>
              </a:ext>
            </a:extLst>
          </p:cNvPr>
          <p:cNvGrpSpPr/>
          <p:nvPr/>
        </p:nvGrpSpPr>
        <p:grpSpPr>
          <a:xfrm>
            <a:off x="428836" y="-20900"/>
            <a:ext cx="1417725" cy="1572305"/>
            <a:chOff x="258675" y="665"/>
            <a:chExt cx="1758044" cy="1873022"/>
          </a:xfrm>
        </p:grpSpPr>
        <p:sp>
          <p:nvSpPr>
            <p:cNvPr id="12" name="Rechteck 11">
              <a:extLst>
                <a:ext uri="{FF2B5EF4-FFF2-40B4-BE49-F238E27FC236}">
                  <a16:creationId xmlns:a16="http://schemas.microsoft.com/office/drawing/2014/main" id="{B2FE6303-C64E-4C96-9EB0-9787D138B9EB}"/>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Oval 12">
              <a:extLst>
                <a:ext uri="{FF2B5EF4-FFF2-40B4-BE49-F238E27FC236}">
                  <a16:creationId xmlns:a16="http://schemas.microsoft.com/office/drawing/2014/main" id="{90022262-F4FC-4443-612F-4FEEEF26F1A7}"/>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Tree>
    <p:extLst>
      <p:ext uri="{BB962C8B-B14F-4D97-AF65-F5344CB8AC3E}">
        <p14:creationId xmlns:p14="http://schemas.microsoft.com/office/powerpoint/2010/main" val="4258462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rozess linear 1">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aphicFrame>
        <p:nvGraphicFramePr>
          <p:cNvPr id="8" name="Diagramm 7">
            <a:extLst>
              <a:ext uri="{FF2B5EF4-FFF2-40B4-BE49-F238E27FC236}">
                <a16:creationId xmlns:a16="http://schemas.microsoft.com/office/drawing/2014/main" id="{8113A037-B198-4331-1204-60C239705E3D}"/>
              </a:ext>
            </a:extLst>
          </p:cNvPr>
          <p:cNvGraphicFramePr/>
          <p:nvPr>
            <p:extLst>
              <p:ext uri="{D42A27DB-BD31-4B8C-83A1-F6EECF244321}">
                <p14:modId xmlns:p14="http://schemas.microsoft.com/office/powerpoint/2010/main" val="4016077053"/>
              </p:ext>
            </p:extLst>
          </p:nvPr>
        </p:nvGraphicFramePr>
        <p:xfrm>
          <a:off x="1554489" y="1607112"/>
          <a:ext cx="9478683" cy="4255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el 1">
            <a:extLst>
              <a:ext uri="{FF2B5EF4-FFF2-40B4-BE49-F238E27FC236}">
                <a16:creationId xmlns:a16="http://schemas.microsoft.com/office/drawing/2014/main" id="{A5184A88-7C83-EA99-FCC0-4ACAB4D63AF9}"/>
              </a:ext>
            </a:extLst>
          </p:cNvPr>
          <p:cNvSpPr>
            <a:spLocks noGrp="1"/>
          </p:cNvSpPr>
          <p:nvPr>
            <p:ph type="title"/>
          </p:nvPr>
        </p:nvSpPr>
        <p:spPr/>
        <p:txBody>
          <a:bodyPr/>
          <a:lstStyle/>
          <a:p>
            <a:r>
              <a:rPr lang="de-DE"/>
              <a:t>Mastertitelformat bearbeiten</a:t>
            </a:r>
          </a:p>
        </p:txBody>
      </p:sp>
      <p:sp>
        <p:nvSpPr>
          <p:cNvPr id="3" name="Textplatzhalter 11">
            <a:extLst>
              <a:ext uri="{FF2B5EF4-FFF2-40B4-BE49-F238E27FC236}">
                <a16:creationId xmlns:a16="http://schemas.microsoft.com/office/drawing/2014/main" id="{8CDD970B-450D-3411-438B-58EAA1FA1E83}"/>
              </a:ext>
            </a:extLst>
          </p:cNvPr>
          <p:cNvSpPr>
            <a:spLocks noGrp="1"/>
          </p:cNvSpPr>
          <p:nvPr>
            <p:ph type="body" sz="quarter" idx="13" hasCustomPrompt="1"/>
          </p:nvPr>
        </p:nvSpPr>
        <p:spPr>
          <a:xfrm>
            <a:off x="2329958" y="3503209"/>
            <a:ext cx="2357437" cy="463550"/>
          </a:xfrm>
        </p:spPr>
        <p:txBody>
          <a:bodyPr anchor="ctr">
            <a:noAutofit/>
          </a:bodyPr>
          <a:lstStyle>
            <a:lvl1pPr marL="0" indent="0" algn="ctr">
              <a:buNone/>
              <a:defRPr sz="3600">
                <a:solidFill>
                  <a:schemeClr val="bg1"/>
                </a:solidFill>
              </a:defRPr>
            </a:lvl1pPr>
          </a:lstStyle>
          <a:p>
            <a:pPr lvl="0"/>
            <a:r>
              <a:rPr lang="de-DE"/>
              <a:t>Text</a:t>
            </a:r>
          </a:p>
        </p:txBody>
      </p:sp>
      <p:sp>
        <p:nvSpPr>
          <p:cNvPr id="4" name="Textplatzhalter 11">
            <a:extLst>
              <a:ext uri="{FF2B5EF4-FFF2-40B4-BE49-F238E27FC236}">
                <a16:creationId xmlns:a16="http://schemas.microsoft.com/office/drawing/2014/main" id="{185084F0-4CB0-5652-47A8-92040ACA5C47}"/>
              </a:ext>
            </a:extLst>
          </p:cNvPr>
          <p:cNvSpPr>
            <a:spLocks noGrp="1"/>
          </p:cNvSpPr>
          <p:nvPr>
            <p:ph type="body" sz="quarter" idx="14" hasCustomPrompt="1"/>
          </p:nvPr>
        </p:nvSpPr>
        <p:spPr>
          <a:xfrm>
            <a:off x="5349838" y="3510183"/>
            <a:ext cx="2357437" cy="463550"/>
          </a:xfrm>
        </p:spPr>
        <p:txBody>
          <a:bodyPr anchor="ctr">
            <a:noAutofit/>
          </a:bodyPr>
          <a:lstStyle>
            <a:lvl1pPr marL="0" indent="0" algn="ctr">
              <a:buNone/>
              <a:defRPr sz="3600">
                <a:solidFill>
                  <a:schemeClr val="bg1"/>
                </a:solidFill>
              </a:defRPr>
            </a:lvl1pPr>
          </a:lstStyle>
          <a:p>
            <a:pPr lvl="0"/>
            <a:r>
              <a:rPr lang="de-DE"/>
              <a:t>Text</a:t>
            </a:r>
          </a:p>
        </p:txBody>
      </p:sp>
      <p:sp>
        <p:nvSpPr>
          <p:cNvPr id="5" name="Textplatzhalter 11">
            <a:extLst>
              <a:ext uri="{FF2B5EF4-FFF2-40B4-BE49-F238E27FC236}">
                <a16:creationId xmlns:a16="http://schemas.microsoft.com/office/drawing/2014/main" id="{E4231AF6-6897-4894-DA0B-384DE79155CB}"/>
              </a:ext>
            </a:extLst>
          </p:cNvPr>
          <p:cNvSpPr>
            <a:spLocks noGrp="1"/>
          </p:cNvSpPr>
          <p:nvPr>
            <p:ph type="body" sz="quarter" idx="15" hasCustomPrompt="1"/>
          </p:nvPr>
        </p:nvSpPr>
        <p:spPr>
          <a:xfrm>
            <a:off x="8369719" y="3503209"/>
            <a:ext cx="2357437" cy="463550"/>
          </a:xfrm>
        </p:spPr>
        <p:txBody>
          <a:bodyPr anchor="ctr">
            <a:noAutofit/>
          </a:bodyPr>
          <a:lstStyle>
            <a:lvl1pPr marL="0" indent="0" algn="ctr">
              <a:buNone/>
              <a:defRPr sz="3600">
                <a:solidFill>
                  <a:schemeClr val="bg1"/>
                </a:solidFill>
              </a:defRPr>
            </a:lvl1pPr>
          </a:lstStyle>
          <a:p>
            <a:pPr lvl="0"/>
            <a:r>
              <a:rPr lang="de-DE"/>
              <a:t>Text</a:t>
            </a:r>
          </a:p>
        </p:txBody>
      </p:sp>
    </p:spTree>
    <p:extLst>
      <p:ext uri="{BB962C8B-B14F-4D97-AF65-F5344CB8AC3E}">
        <p14:creationId xmlns:p14="http://schemas.microsoft.com/office/powerpoint/2010/main" val="29927981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Entwicklun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2" name="Inhaltsplatzhalter 2">
            <a:extLst>
              <a:ext uri="{FF2B5EF4-FFF2-40B4-BE49-F238E27FC236}">
                <a16:creationId xmlns:a16="http://schemas.microsoft.com/office/drawing/2014/main" id="{A7753E51-ACA4-D28E-0852-627E9EF67087}"/>
              </a:ext>
            </a:extLst>
          </p:cNvPr>
          <p:cNvSpPr>
            <a:spLocks noGrp="1"/>
          </p:cNvSpPr>
          <p:nvPr>
            <p:ph idx="1" hasCustomPrompt="1"/>
          </p:nvPr>
        </p:nvSpPr>
        <p:spPr>
          <a:xfrm>
            <a:off x="696000" y="2002866"/>
            <a:ext cx="10800000" cy="630940"/>
          </a:xfrm>
        </p:spPr>
        <p:txBody>
          <a:bodyPr/>
          <a:lstStyle>
            <a:lvl1pPr marL="0" indent="0" algn="ctr">
              <a:buNone/>
              <a:defRPr>
                <a:latin typeface="Calibri" panose="020F0502020204030204" pitchFamily="34" charset="0"/>
                <a:cs typeface="Calibri" panose="020F0502020204030204" pitchFamily="34" charset="0"/>
              </a:defRPr>
            </a:lvl1pPr>
          </a:lstStyle>
          <a:p>
            <a:pPr marL="0" indent="0" algn="ctr">
              <a:buNone/>
            </a:pPr>
            <a:r>
              <a:rPr lang="de-DE" b="1"/>
              <a:t>Überschrift einfügen</a:t>
            </a:r>
          </a:p>
        </p:txBody>
      </p:sp>
      <p:pic>
        <p:nvPicPr>
          <p:cNvPr id="5" name="Grafik 4" descr="Mann und Frau">
            <a:extLst>
              <a:ext uri="{FF2B5EF4-FFF2-40B4-BE49-F238E27FC236}">
                <a16:creationId xmlns:a16="http://schemas.microsoft.com/office/drawing/2014/main" id="{62810666-5C1F-3A3D-E69B-BBADE70511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5462084" y="2834856"/>
            <a:ext cx="1243008" cy="1243008"/>
          </a:xfrm>
          <a:prstGeom prst="rect">
            <a:avLst/>
          </a:prstGeom>
        </p:spPr>
      </p:pic>
      <p:pic>
        <p:nvPicPr>
          <p:cNvPr id="6" name="Grafik 5" descr="Gruppe">
            <a:extLst>
              <a:ext uri="{FF2B5EF4-FFF2-40B4-BE49-F238E27FC236}">
                <a16:creationId xmlns:a16="http://schemas.microsoft.com/office/drawing/2014/main" id="{EDFBAC23-BFE0-0417-223B-A1362C03D6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55365" y="2546417"/>
            <a:ext cx="1819888" cy="1819887"/>
          </a:xfrm>
          <a:prstGeom prst="rect">
            <a:avLst/>
          </a:prstGeom>
        </p:spPr>
      </p:pic>
      <p:pic>
        <p:nvPicPr>
          <p:cNvPr id="7" name="Grafik 6" descr="Mann">
            <a:extLst>
              <a:ext uri="{FF2B5EF4-FFF2-40B4-BE49-F238E27FC236}">
                <a16:creationId xmlns:a16="http://schemas.microsoft.com/office/drawing/2014/main" id="{81EF690E-709B-B7CC-8A8C-D74050BC7D7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36866" y="2891358"/>
            <a:ext cx="1130007" cy="1130007"/>
          </a:xfrm>
          <a:prstGeom prst="rect">
            <a:avLst/>
          </a:prstGeom>
        </p:spPr>
      </p:pic>
      <p:sp>
        <p:nvSpPr>
          <p:cNvPr id="8" name="Eingebuchteter Richtungspfeil 7">
            <a:extLst>
              <a:ext uri="{FF2B5EF4-FFF2-40B4-BE49-F238E27FC236}">
                <a16:creationId xmlns:a16="http://schemas.microsoft.com/office/drawing/2014/main" id="{0685C9B1-F2B0-2C66-3507-28F13C48E1D3}"/>
              </a:ext>
            </a:extLst>
          </p:cNvPr>
          <p:cNvSpPr/>
          <p:nvPr/>
        </p:nvSpPr>
        <p:spPr>
          <a:xfrm>
            <a:off x="671176" y="4489432"/>
            <a:ext cx="3461387" cy="10303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latin typeface="Calibri" panose="020F0502020204030204" pitchFamily="34" charset="0"/>
              <a:cs typeface="Calibri" panose="020F0502020204030204" pitchFamily="34" charset="0"/>
            </a:endParaRPr>
          </a:p>
          <a:p>
            <a:pPr algn="ctr"/>
            <a:endParaRPr lang="de-DE" sz="1351">
              <a:solidFill>
                <a:schemeClr val="tx1"/>
              </a:solidFill>
              <a:latin typeface="Calibri" panose="020F0502020204030204" pitchFamily="34" charset="0"/>
              <a:cs typeface="Calibri" panose="020F0502020204030204" pitchFamily="34" charset="0"/>
            </a:endParaRPr>
          </a:p>
        </p:txBody>
      </p:sp>
      <p:sp>
        <p:nvSpPr>
          <p:cNvPr id="9" name="Eingebuchteter Richtungspfeil 8">
            <a:extLst>
              <a:ext uri="{FF2B5EF4-FFF2-40B4-BE49-F238E27FC236}">
                <a16:creationId xmlns:a16="http://schemas.microsoft.com/office/drawing/2014/main" id="{34279E12-DF69-0681-86B2-38770DA40A06}"/>
              </a:ext>
            </a:extLst>
          </p:cNvPr>
          <p:cNvSpPr/>
          <p:nvPr/>
        </p:nvSpPr>
        <p:spPr>
          <a:xfrm>
            <a:off x="8034614" y="4489432"/>
            <a:ext cx="3461387" cy="10303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latin typeface="Calibri" panose="020F0502020204030204" pitchFamily="34" charset="0"/>
              <a:cs typeface="Calibri" panose="020F0502020204030204" pitchFamily="34" charset="0"/>
            </a:endParaRPr>
          </a:p>
          <a:p>
            <a:pPr algn="ctr"/>
            <a:endParaRPr lang="de-DE" sz="1351">
              <a:solidFill>
                <a:schemeClr val="tx1"/>
              </a:solidFill>
              <a:latin typeface="Calibri" panose="020F0502020204030204" pitchFamily="34" charset="0"/>
              <a:cs typeface="Calibri" panose="020F0502020204030204" pitchFamily="34" charset="0"/>
            </a:endParaRPr>
          </a:p>
        </p:txBody>
      </p:sp>
      <p:sp>
        <p:nvSpPr>
          <p:cNvPr id="10" name="Eingebuchteter Richtungspfeil 9">
            <a:extLst>
              <a:ext uri="{FF2B5EF4-FFF2-40B4-BE49-F238E27FC236}">
                <a16:creationId xmlns:a16="http://schemas.microsoft.com/office/drawing/2014/main" id="{09CDA0CD-C7BB-0E34-AD62-0B3A6BEE13A3}"/>
              </a:ext>
            </a:extLst>
          </p:cNvPr>
          <p:cNvSpPr/>
          <p:nvPr/>
        </p:nvSpPr>
        <p:spPr>
          <a:xfrm>
            <a:off x="4352896" y="4489430"/>
            <a:ext cx="3461387" cy="10303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latin typeface="Calibri" panose="020F0502020204030204" pitchFamily="34" charset="0"/>
              <a:cs typeface="Calibri" panose="020F0502020204030204" pitchFamily="34" charset="0"/>
            </a:endParaRPr>
          </a:p>
          <a:p>
            <a:pPr algn="ctr"/>
            <a:endParaRPr lang="de-DE" sz="1351">
              <a:solidFill>
                <a:schemeClr val="tx1"/>
              </a:solidFill>
              <a:latin typeface="Calibri" panose="020F0502020204030204" pitchFamily="34" charset="0"/>
              <a:cs typeface="Calibri" panose="020F0502020204030204" pitchFamily="34" charset="0"/>
            </a:endParaRPr>
          </a:p>
        </p:txBody>
      </p:sp>
      <p:sp>
        <p:nvSpPr>
          <p:cNvPr id="11" name="Titel 10">
            <a:extLst>
              <a:ext uri="{FF2B5EF4-FFF2-40B4-BE49-F238E27FC236}">
                <a16:creationId xmlns:a16="http://schemas.microsoft.com/office/drawing/2014/main" id="{162146C5-E7AC-3B47-335C-CF9A982CAA57}"/>
              </a:ext>
            </a:extLst>
          </p:cNvPr>
          <p:cNvSpPr>
            <a:spLocks noGrp="1"/>
          </p:cNvSpPr>
          <p:nvPr>
            <p:ph type="title"/>
          </p:nvPr>
        </p:nvSpPr>
        <p:spPr/>
        <p:txBody>
          <a:bodyPr/>
          <a:lstStyle/>
          <a:p>
            <a:r>
              <a:rPr lang="de-DE"/>
              <a:t>Mastertitelformat bearbeiten</a:t>
            </a:r>
          </a:p>
        </p:txBody>
      </p:sp>
      <p:sp>
        <p:nvSpPr>
          <p:cNvPr id="12" name="Textplatzhalter 11">
            <a:extLst>
              <a:ext uri="{FF2B5EF4-FFF2-40B4-BE49-F238E27FC236}">
                <a16:creationId xmlns:a16="http://schemas.microsoft.com/office/drawing/2014/main" id="{B9C9411F-4D1A-D34E-D856-D2D2E5E8C294}"/>
              </a:ext>
            </a:extLst>
          </p:cNvPr>
          <p:cNvSpPr>
            <a:spLocks noGrp="1"/>
          </p:cNvSpPr>
          <p:nvPr>
            <p:ph type="body" sz="quarter" idx="13" hasCustomPrompt="1"/>
          </p:nvPr>
        </p:nvSpPr>
        <p:spPr>
          <a:xfrm>
            <a:off x="1223150" y="4772811"/>
            <a:ext cx="2357437" cy="463550"/>
          </a:xfrm>
        </p:spPr>
        <p:txBody>
          <a:bodyPr anchor="ctr"/>
          <a:lstStyle>
            <a:lvl1pPr marL="0" indent="0" algn="ctr">
              <a:buNone/>
              <a:defRPr/>
            </a:lvl1pPr>
          </a:lstStyle>
          <a:p>
            <a:pPr lvl="0"/>
            <a:r>
              <a:rPr lang="de-DE"/>
              <a:t>Text</a:t>
            </a:r>
          </a:p>
        </p:txBody>
      </p:sp>
      <p:sp>
        <p:nvSpPr>
          <p:cNvPr id="13" name="Textplatzhalter 11">
            <a:extLst>
              <a:ext uri="{FF2B5EF4-FFF2-40B4-BE49-F238E27FC236}">
                <a16:creationId xmlns:a16="http://schemas.microsoft.com/office/drawing/2014/main" id="{ABB0B241-DC48-CFB3-CFF1-B525309BB544}"/>
              </a:ext>
            </a:extLst>
          </p:cNvPr>
          <p:cNvSpPr>
            <a:spLocks noGrp="1"/>
          </p:cNvSpPr>
          <p:nvPr>
            <p:ph type="body" sz="quarter" idx="14" hasCustomPrompt="1"/>
          </p:nvPr>
        </p:nvSpPr>
        <p:spPr>
          <a:xfrm>
            <a:off x="4917281" y="4772811"/>
            <a:ext cx="2357437" cy="463550"/>
          </a:xfrm>
        </p:spPr>
        <p:txBody>
          <a:bodyPr anchor="ctr"/>
          <a:lstStyle>
            <a:lvl1pPr marL="0" indent="0" algn="ctr">
              <a:buNone/>
              <a:defRPr/>
            </a:lvl1pPr>
          </a:lstStyle>
          <a:p>
            <a:pPr lvl="0"/>
            <a:r>
              <a:rPr lang="de-DE"/>
              <a:t>Text</a:t>
            </a:r>
          </a:p>
        </p:txBody>
      </p:sp>
      <p:sp>
        <p:nvSpPr>
          <p:cNvPr id="14" name="Textplatzhalter 11">
            <a:extLst>
              <a:ext uri="{FF2B5EF4-FFF2-40B4-BE49-F238E27FC236}">
                <a16:creationId xmlns:a16="http://schemas.microsoft.com/office/drawing/2014/main" id="{67D68735-8EC6-272E-DD06-C5618F89124A}"/>
              </a:ext>
            </a:extLst>
          </p:cNvPr>
          <p:cNvSpPr>
            <a:spLocks noGrp="1"/>
          </p:cNvSpPr>
          <p:nvPr>
            <p:ph type="body" sz="quarter" idx="15" hasCustomPrompt="1"/>
          </p:nvPr>
        </p:nvSpPr>
        <p:spPr>
          <a:xfrm>
            <a:off x="8612155" y="4772811"/>
            <a:ext cx="2357437" cy="463550"/>
          </a:xfrm>
        </p:spPr>
        <p:txBody>
          <a:bodyPr anchor="ctr"/>
          <a:lstStyle>
            <a:lvl1pPr marL="0" indent="0" algn="ctr">
              <a:buNone/>
              <a:defRPr/>
            </a:lvl1pPr>
          </a:lstStyle>
          <a:p>
            <a:pPr lvl="0"/>
            <a:r>
              <a:rPr lang="de-DE"/>
              <a:t>Text</a:t>
            </a:r>
          </a:p>
        </p:txBody>
      </p:sp>
    </p:spTree>
    <p:extLst>
      <p:ext uri="{BB962C8B-B14F-4D97-AF65-F5344CB8AC3E}">
        <p14:creationId xmlns:p14="http://schemas.microsoft.com/office/powerpoint/2010/main" val="41210371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rozess 2 - linear">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36" name="Gruppieren 35">
            <a:extLst>
              <a:ext uri="{FF2B5EF4-FFF2-40B4-BE49-F238E27FC236}">
                <a16:creationId xmlns:a16="http://schemas.microsoft.com/office/drawing/2014/main" id="{92DE7E05-C807-B8FB-5163-E01B279B42E4}"/>
              </a:ext>
            </a:extLst>
          </p:cNvPr>
          <p:cNvGrpSpPr>
            <a:grpSpLocks noChangeAspect="1"/>
          </p:cNvGrpSpPr>
          <p:nvPr/>
        </p:nvGrpSpPr>
        <p:grpSpPr>
          <a:xfrm>
            <a:off x="1356679" y="1709445"/>
            <a:ext cx="6600108" cy="4173195"/>
            <a:chOff x="1356678" y="2990849"/>
            <a:chExt cx="3048000" cy="1927226"/>
          </a:xfrm>
        </p:grpSpPr>
        <p:sp>
          <p:nvSpPr>
            <p:cNvPr id="2" name="Rectangle 211">
              <a:extLst>
                <a:ext uri="{FF2B5EF4-FFF2-40B4-BE49-F238E27FC236}">
                  <a16:creationId xmlns:a16="http://schemas.microsoft.com/office/drawing/2014/main" id="{EE74433E-8B20-88F8-16BC-8059F49E5C8B}"/>
                </a:ext>
                <a:ext uri="{C183D7F6-B498-43B3-948B-1728B52AA6E4}">
                  <adec:decorative xmlns:adec="http://schemas.microsoft.com/office/drawing/2017/decorative" val="1"/>
                </a:ext>
              </a:extLst>
            </p:cNvPr>
            <p:cNvSpPr>
              <a:spLocks noChangeArrowheads="1"/>
            </p:cNvSpPr>
            <p:nvPr/>
          </p:nvSpPr>
          <p:spPr bwMode="auto">
            <a:xfrm>
              <a:off x="1356678" y="2990850"/>
              <a:ext cx="1444625" cy="438150"/>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Rectangle 212">
              <a:extLst>
                <a:ext uri="{FF2B5EF4-FFF2-40B4-BE49-F238E27FC236}">
                  <a16:creationId xmlns:a16="http://schemas.microsoft.com/office/drawing/2014/main" id="{4E1BB01F-5BE6-8901-501B-99D05A9ED5B5}"/>
                </a:ext>
                <a:ext uri="{C183D7F6-B498-43B3-948B-1728B52AA6E4}">
                  <adec:decorative xmlns:adec="http://schemas.microsoft.com/office/drawing/2017/decorative" val="1"/>
                </a:ext>
              </a:extLst>
            </p:cNvPr>
            <p:cNvSpPr>
              <a:spLocks noChangeArrowheads="1"/>
            </p:cNvSpPr>
            <p:nvPr/>
          </p:nvSpPr>
          <p:spPr bwMode="auto">
            <a:xfrm>
              <a:off x="1356678" y="2990850"/>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 name="Rectangle 213">
              <a:extLst>
                <a:ext uri="{FF2B5EF4-FFF2-40B4-BE49-F238E27FC236}">
                  <a16:creationId xmlns:a16="http://schemas.microsoft.com/office/drawing/2014/main" id="{FE8BD60B-16CF-5F88-38BD-05B7D23E48A3}"/>
                </a:ext>
                <a:ext uri="{C183D7F6-B498-43B3-948B-1728B52AA6E4}">
                  <adec:decorative xmlns:adec="http://schemas.microsoft.com/office/drawing/2017/decorative" val="1"/>
                </a:ext>
              </a:extLst>
            </p:cNvPr>
            <p:cNvSpPr>
              <a:spLocks noChangeArrowheads="1"/>
            </p:cNvSpPr>
            <p:nvPr/>
          </p:nvSpPr>
          <p:spPr bwMode="auto">
            <a:xfrm>
              <a:off x="1356678" y="3486150"/>
              <a:ext cx="1444625" cy="438150"/>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Rectangle 214">
              <a:extLst>
                <a:ext uri="{FF2B5EF4-FFF2-40B4-BE49-F238E27FC236}">
                  <a16:creationId xmlns:a16="http://schemas.microsoft.com/office/drawing/2014/main" id="{12BC1996-88AE-660D-B770-12E00A6EA6A5}"/>
                </a:ext>
                <a:ext uri="{C183D7F6-B498-43B3-948B-1728B52AA6E4}">
                  <adec:decorative xmlns:adec="http://schemas.microsoft.com/office/drawing/2017/decorative" val="1"/>
                </a:ext>
              </a:extLst>
            </p:cNvPr>
            <p:cNvSpPr>
              <a:spLocks noChangeArrowheads="1"/>
            </p:cNvSpPr>
            <p:nvPr/>
          </p:nvSpPr>
          <p:spPr bwMode="auto">
            <a:xfrm>
              <a:off x="1356678" y="3486150"/>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Rectangle 215">
              <a:extLst>
                <a:ext uri="{FF2B5EF4-FFF2-40B4-BE49-F238E27FC236}">
                  <a16:creationId xmlns:a16="http://schemas.microsoft.com/office/drawing/2014/main" id="{1860AE52-EA7B-9753-592A-D0F7C48A5B94}"/>
                </a:ext>
                <a:ext uri="{C183D7F6-B498-43B3-948B-1728B52AA6E4}">
                  <adec:decorative xmlns:adec="http://schemas.microsoft.com/office/drawing/2017/decorative" val="1"/>
                </a:ext>
              </a:extLst>
            </p:cNvPr>
            <p:cNvSpPr>
              <a:spLocks noChangeArrowheads="1"/>
            </p:cNvSpPr>
            <p:nvPr/>
          </p:nvSpPr>
          <p:spPr bwMode="auto">
            <a:xfrm>
              <a:off x="1356678" y="3984625"/>
              <a:ext cx="1444625" cy="438150"/>
            </a:xfrm>
            <a:prstGeom prst="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Rectangle 216">
              <a:extLst>
                <a:ext uri="{FF2B5EF4-FFF2-40B4-BE49-F238E27FC236}">
                  <a16:creationId xmlns:a16="http://schemas.microsoft.com/office/drawing/2014/main" id="{3B092426-7427-AF25-F6A9-96B6AD8D6785}"/>
                </a:ext>
                <a:ext uri="{C183D7F6-B498-43B3-948B-1728B52AA6E4}">
                  <adec:decorative xmlns:adec="http://schemas.microsoft.com/office/drawing/2017/decorative" val="1"/>
                </a:ext>
              </a:extLst>
            </p:cNvPr>
            <p:cNvSpPr>
              <a:spLocks noChangeArrowheads="1"/>
            </p:cNvSpPr>
            <p:nvPr/>
          </p:nvSpPr>
          <p:spPr bwMode="auto">
            <a:xfrm>
              <a:off x="1356678" y="3984625"/>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Rectangle 217">
              <a:extLst>
                <a:ext uri="{FF2B5EF4-FFF2-40B4-BE49-F238E27FC236}">
                  <a16:creationId xmlns:a16="http://schemas.microsoft.com/office/drawing/2014/main" id="{56070A93-6FFC-2F37-A2FC-168504F31EAB}"/>
                </a:ext>
                <a:ext uri="{C183D7F6-B498-43B3-948B-1728B52AA6E4}">
                  <adec:decorative xmlns:adec="http://schemas.microsoft.com/office/drawing/2017/decorative" val="1"/>
                </a:ext>
              </a:extLst>
            </p:cNvPr>
            <p:cNvSpPr>
              <a:spLocks noChangeArrowheads="1"/>
            </p:cNvSpPr>
            <p:nvPr/>
          </p:nvSpPr>
          <p:spPr bwMode="auto">
            <a:xfrm>
              <a:off x="1356678" y="4479925"/>
              <a:ext cx="1444625" cy="43815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Rectangle 218">
              <a:extLst>
                <a:ext uri="{FF2B5EF4-FFF2-40B4-BE49-F238E27FC236}">
                  <a16:creationId xmlns:a16="http://schemas.microsoft.com/office/drawing/2014/main" id="{C66B253F-121E-4353-65BF-EDBF96DBB7C3}"/>
                </a:ext>
                <a:ext uri="{C183D7F6-B498-43B3-948B-1728B52AA6E4}">
                  <adec:decorative xmlns:adec="http://schemas.microsoft.com/office/drawing/2017/decorative" val="1"/>
                </a:ext>
              </a:extLst>
            </p:cNvPr>
            <p:cNvSpPr>
              <a:spLocks noChangeArrowheads="1"/>
            </p:cNvSpPr>
            <p:nvPr/>
          </p:nvSpPr>
          <p:spPr bwMode="auto">
            <a:xfrm>
              <a:off x="1356678" y="4479925"/>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35">
              <a:extLst>
                <a:ext uri="{FF2B5EF4-FFF2-40B4-BE49-F238E27FC236}">
                  <a16:creationId xmlns:a16="http://schemas.microsoft.com/office/drawing/2014/main" id="{C395E0E3-E112-5CC3-300D-BF97CD7E5A62}"/>
                </a:ext>
                <a:ext uri="{C183D7F6-B498-43B3-948B-1728B52AA6E4}">
                  <adec:decorative xmlns:adec="http://schemas.microsoft.com/office/drawing/2017/decorative" val="1"/>
                </a:ext>
              </a:extLst>
            </p:cNvPr>
            <p:cNvSpPr>
              <a:spLocks/>
            </p:cNvSpPr>
            <p:nvPr/>
          </p:nvSpPr>
          <p:spPr bwMode="auto">
            <a:xfrm>
              <a:off x="2801303" y="2990850"/>
              <a:ext cx="635000" cy="784225"/>
            </a:xfrm>
            <a:custGeom>
              <a:avLst/>
              <a:gdLst>
                <a:gd name="T0" fmla="*/ 0 w 400"/>
                <a:gd name="T1" fmla="*/ 276 h 494"/>
                <a:gd name="T2" fmla="*/ 400 w 400"/>
                <a:gd name="T3" fmla="*/ 494 h 494"/>
                <a:gd name="T4" fmla="*/ 400 w 400"/>
                <a:gd name="T5" fmla="*/ 410 h 494"/>
                <a:gd name="T6" fmla="*/ 0 w 400"/>
                <a:gd name="T7" fmla="*/ 0 h 494"/>
                <a:gd name="T8" fmla="*/ 0 w 400"/>
                <a:gd name="T9" fmla="*/ 276 h 494"/>
              </a:gdLst>
              <a:ahLst/>
              <a:cxnLst>
                <a:cxn ang="0">
                  <a:pos x="T0" y="T1"/>
                </a:cxn>
                <a:cxn ang="0">
                  <a:pos x="T2" y="T3"/>
                </a:cxn>
                <a:cxn ang="0">
                  <a:pos x="T4" y="T5"/>
                </a:cxn>
                <a:cxn ang="0">
                  <a:pos x="T6" y="T7"/>
                </a:cxn>
                <a:cxn ang="0">
                  <a:pos x="T8" y="T9"/>
                </a:cxn>
              </a:cxnLst>
              <a:rect l="0" t="0" r="r" b="b"/>
              <a:pathLst>
                <a:path w="400" h="494">
                  <a:moveTo>
                    <a:pt x="0" y="276"/>
                  </a:moveTo>
                  <a:lnTo>
                    <a:pt x="400" y="494"/>
                  </a:lnTo>
                  <a:lnTo>
                    <a:pt x="400" y="410"/>
                  </a:lnTo>
                  <a:lnTo>
                    <a:pt x="0" y="0"/>
                  </a:lnTo>
                  <a:lnTo>
                    <a:pt x="0" y="276"/>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36">
              <a:extLst>
                <a:ext uri="{FF2B5EF4-FFF2-40B4-BE49-F238E27FC236}">
                  <a16:creationId xmlns:a16="http://schemas.microsoft.com/office/drawing/2014/main" id="{9E71D5DA-5C69-EF2B-B0BD-E5AC389F1997}"/>
                </a:ext>
                <a:ext uri="{C183D7F6-B498-43B3-948B-1728B52AA6E4}">
                  <adec:decorative xmlns:adec="http://schemas.microsoft.com/office/drawing/2017/decorative" val="1"/>
                </a:ext>
              </a:extLst>
            </p:cNvPr>
            <p:cNvSpPr>
              <a:spLocks/>
            </p:cNvSpPr>
            <p:nvPr/>
          </p:nvSpPr>
          <p:spPr bwMode="auto">
            <a:xfrm>
              <a:off x="2801303" y="2990850"/>
              <a:ext cx="635000" cy="784225"/>
            </a:xfrm>
            <a:custGeom>
              <a:avLst/>
              <a:gdLst>
                <a:gd name="T0" fmla="*/ 0 w 400"/>
                <a:gd name="T1" fmla="*/ 276 h 494"/>
                <a:gd name="T2" fmla="*/ 400 w 400"/>
                <a:gd name="T3" fmla="*/ 494 h 494"/>
                <a:gd name="T4" fmla="*/ 400 w 400"/>
                <a:gd name="T5" fmla="*/ 410 h 494"/>
                <a:gd name="T6" fmla="*/ 0 w 400"/>
                <a:gd name="T7" fmla="*/ 0 h 494"/>
                <a:gd name="T8" fmla="*/ 0 w 400"/>
                <a:gd name="T9" fmla="*/ 276 h 494"/>
              </a:gdLst>
              <a:ahLst/>
              <a:cxnLst>
                <a:cxn ang="0">
                  <a:pos x="T0" y="T1"/>
                </a:cxn>
                <a:cxn ang="0">
                  <a:pos x="T2" y="T3"/>
                </a:cxn>
                <a:cxn ang="0">
                  <a:pos x="T4" y="T5"/>
                </a:cxn>
                <a:cxn ang="0">
                  <a:pos x="T6" y="T7"/>
                </a:cxn>
                <a:cxn ang="0">
                  <a:pos x="T8" y="T9"/>
                </a:cxn>
              </a:cxnLst>
              <a:rect l="0" t="0" r="r" b="b"/>
              <a:pathLst>
                <a:path w="400" h="494">
                  <a:moveTo>
                    <a:pt x="0" y="276"/>
                  </a:moveTo>
                  <a:lnTo>
                    <a:pt x="400" y="494"/>
                  </a:lnTo>
                  <a:lnTo>
                    <a:pt x="400" y="410"/>
                  </a:lnTo>
                  <a:lnTo>
                    <a:pt x="0" y="0"/>
                  </a:lnTo>
                  <a:lnTo>
                    <a:pt x="0" y="2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Freeform 237">
              <a:extLst>
                <a:ext uri="{FF2B5EF4-FFF2-40B4-BE49-F238E27FC236}">
                  <a16:creationId xmlns:a16="http://schemas.microsoft.com/office/drawing/2014/main" id="{4130C25F-1AFD-236F-FF35-206308319370}"/>
                </a:ext>
                <a:ext uri="{C183D7F6-B498-43B3-948B-1728B52AA6E4}">
                  <adec:decorative xmlns:adec="http://schemas.microsoft.com/office/drawing/2017/decorative" val="1"/>
                </a:ext>
              </a:extLst>
            </p:cNvPr>
            <p:cNvSpPr>
              <a:spLocks/>
            </p:cNvSpPr>
            <p:nvPr/>
          </p:nvSpPr>
          <p:spPr bwMode="auto">
            <a:xfrm>
              <a:off x="2801303" y="3486150"/>
              <a:ext cx="635000" cy="454025"/>
            </a:xfrm>
            <a:custGeom>
              <a:avLst/>
              <a:gdLst>
                <a:gd name="T0" fmla="*/ 0 w 400"/>
                <a:gd name="T1" fmla="*/ 276 h 286"/>
                <a:gd name="T2" fmla="*/ 400 w 400"/>
                <a:gd name="T3" fmla="*/ 286 h 286"/>
                <a:gd name="T4" fmla="*/ 400 w 400"/>
                <a:gd name="T5" fmla="*/ 200 h 286"/>
                <a:gd name="T6" fmla="*/ 0 w 400"/>
                <a:gd name="T7" fmla="*/ 0 h 286"/>
                <a:gd name="T8" fmla="*/ 0 w 400"/>
                <a:gd name="T9" fmla="*/ 276 h 286"/>
              </a:gdLst>
              <a:ahLst/>
              <a:cxnLst>
                <a:cxn ang="0">
                  <a:pos x="T0" y="T1"/>
                </a:cxn>
                <a:cxn ang="0">
                  <a:pos x="T2" y="T3"/>
                </a:cxn>
                <a:cxn ang="0">
                  <a:pos x="T4" y="T5"/>
                </a:cxn>
                <a:cxn ang="0">
                  <a:pos x="T6" y="T7"/>
                </a:cxn>
                <a:cxn ang="0">
                  <a:pos x="T8" y="T9"/>
                </a:cxn>
              </a:cxnLst>
              <a:rect l="0" t="0" r="r" b="b"/>
              <a:pathLst>
                <a:path w="400" h="286">
                  <a:moveTo>
                    <a:pt x="0" y="276"/>
                  </a:moveTo>
                  <a:lnTo>
                    <a:pt x="400" y="286"/>
                  </a:lnTo>
                  <a:lnTo>
                    <a:pt x="400" y="200"/>
                  </a:lnTo>
                  <a:lnTo>
                    <a:pt x="0" y="0"/>
                  </a:lnTo>
                  <a:lnTo>
                    <a:pt x="0" y="276"/>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238">
              <a:extLst>
                <a:ext uri="{FF2B5EF4-FFF2-40B4-BE49-F238E27FC236}">
                  <a16:creationId xmlns:a16="http://schemas.microsoft.com/office/drawing/2014/main" id="{EB8BE7CE-B2FF-43EC-3C82-AA228D4393E1}"/>
                </a:ext>
                <a:ext uri="{C183D7F6-B498-43B3-948B-1728B52AA6E4}">
                  <adec:decorative xmlns:adec="http://schemas.microsoft.com/office/drawing/2017/decorative" val="1"/>
                </a:ext>
              </a:extLst>
            </p:cNvPr>
            <p:cNvSpPr>
              <a:spLocks/>
            </p:cNvSpPr>
            <p:nvPr/>
          </p:nvSpPr>
          <p:spPr bwMode="auto">
            <a:xfrm>
              <a:off x="2801303" y="3486150"/>
              <a:ext cx="635000" cy="454025"/>
            </a:xfrm>
            <a:custGeom>
              <a:avLst/>
              <a:gdLst>
                <a:gd name="T0" fmla="*/ 0 w 400"/>
                <a:gd name="T1" fmla="*/ 276 h 286"/>
                <a:gd name="T2" fmla="*/ 400 w 400"/>
                <a:gd name="T3" fmla="*/ 286 h 286"/>
                <a:gd name="T4" fmla="*/ 400 w 400"/>
                <a:gd name="T5" fmla="*/ 200 h 286"/>
                <a:gd name="T6" fmla="*/ 0 w 400"/>
                <a:gd name="T7" fmla="*/ 0 h 286"/>
                <a:gd name="T8" fmla="*/ 0 w 400"/>
                <a:gd name="T9" fmla="*/ 276 h 286"/>
              </a:gdLst>
              <a:ahLst/>
              <a:cxnLst>
                <a:cxn ang="0">
                  <a:pos x="T0" y="T1"/>
                </a:cxn>
                <a:cxn ang="0">
                  <a:pos x="T2" y="T3"/>
                </a:cxn>
                <a:cxn ang="0">
                  <a:pos x="T4" y="T5"/>
                </a:cxn>
                <a:cxn ang="0">
                  <a:pos x="T6" y="T7"/>
                </a:cxn>
                <a:cxn ang="0">
                  <a:pos x="T8" y="T9"/>
                </a:cxn>
              </a:cxnLst>
              <a:rect l="0" t="0" r="r" b="b"/>
              <a:pathLst>
                <a:path w="400" h="286">
                  <a:moveTo>
                    <a:pt x="0" y="276"/>
                  </a:moveTo>
                  <a:lnTo>
                    <a:pt x="400" y="286"/>
                  </a:lnTo>
                  <a:lnTo>
                    <a:pt x="400" y="200"/>
                  </a:lnTo>
                  <a:lnTo>
                    <a:pt x="0" y="0"/>
                  </a:lnTo>
                  <a:lnTo>
                    <a:pt x="0" y="2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239">
              <a:extLst>
                <a:ext uri="{FF2B5EF4-FFF2-40B4-BE49-F238E27FC236}">
                  <a16:creationId xmlns:a16="http://schemas.microsoft.com/office/drawing/2014/main" id="{3D230D27-9A5F-B95F-3B9B-76B4C3157849}"/>
                </a:ext>
                <a:ext uri="{C183D7F6-B498-43B3-948B-1728B52AA6E4}">
                  <adec:decorative xmlns:adec="http://schemas.microsoft.com/office/drawing/2017/decorative" val="1"/>
                </a:ext>
              </a:extLst>
            </p:cNvPr>
            <p:cNvSpPr>
              <a:spLocks/>
            </p:cNvSpPr>
            <p:nvPr/>
          </p:nvSpPr>
          <p:spPr bwMode="auto">
            <a:xfrm>
              <a:off x="2801303" y="3968750"/>
              <a:ext cx="635000" cy="454025"/>
            </a:xfrm>
            <a:custGeom>
              <a:avLst/>
              <a:gdLst>
                <a:gd name="T0" fmla="*/ 0 w 400"/>
                <a:gd name="T1" fmla="*/ 286 h 286"/>
                <a:gd name="T2" fmla="*/ 400 w 400"/>
                <a:gd name="T3" fmla="*/ 86 h 286"/>
                <a:gd name="T4" fmla="*/ 400 w 400"/>
                <a:gd name="T5" fmla="*/ 0 h 286"/>
                <a:gd name="T6" fmla="*/ 0 w 400"/>
                <a:gd name="T7" fmla="*/ 10 h 286"/>
                <a:gd name="T8" fmla="*/ 0 w 400"/>
                <a:gd name="T9" fmla="*/ 286 h 286"/>
              </a:gdLst>
              <a:ahLst/>
              <a:cxnLst>
                <a:cxn ang="0">
                  <a:pos x="T0" y="T1"/>
                </a:cxn>
                <a:cxn ang="0">
                  <a:pos x="T2" y="T3"/>
                </a:cxn>
                <a:cxn ang="0">
                  <a:pos x="T4" y="T5"/>
                </a:cxn>
                <a:cxn ang="0">
                  <a:pos x="T6" y="T7"/>
                </a:cxn>
                <a:cxn ang="0">
                  <a:pos x="T8" y="T9"/>
                </a:cxn>
              </a:cxnLst>
              <a:rect l="0" t="0" r="r" b="b"/>
              <a:pathLst>
                <a:path w="400" h="286">
                  <a:moveTo>
                    <a:pt x="0" y="286"/>
                  </a:moveTo>
                  <a:lnTo>
                    <a:pt x="400" y="86"/>
                  </a:lnTo>
                  <a:lnTo>
                    <a:pt x="400" y="0"/>
                  </a:lnTo>
                  <a:lnTo>
                    <a:pt x="0" y="10"/>
                  </a:lnTo>
                  <a:lnTo>
                    <a:pt x="0" y="286"/>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240">
              <a:extLst>
                <a:ext uri="{FF2B5EF4-FFF2-40B4-BE49-F238E27FC236}">
                  <a16:creationId xmlns:a16="http://schemas.microsoft.com/office/drawing/2014/main" id="{87407603-E54A-F80C-BBA0-F93F16C23841}"/>
                </a:ext>
                <a:ext uri="{C183D7F6-B498-43B3-948B-1728B52AA6E4}">
                  <adec:decorative xmlns:adec="http://schemas.microsoft.com/office/drawing/2017/decorative" val="1"/>
                </a:ext>
              </a:extLst>
            </p:cNvPr>
            <p:cNvSpPr>
              <a:spLocks/>
            </p:cNvSpPr>
            <p:nvPr/>
          </p:nvSpPr>
          <p:spPr bwMode="auto">
            <a:xfrm>
              <a:off x="2801303" y="3968750"/>
              <a:ext cx="635000" cy="454025"/>
            </a:xfrm>
            <a:custGeom>
              <a:avLst/>
              <a:gdLst>
                <a:gd name="T0" fmla="*/ 0 w 400"/>
                <a:gd name="T1" fmla="*/ 286 h 286"/>
                <a:gd name="T2" fmla="*/ 400 w 400"/>
                <a:gd name="T3" fmla="*/ 86 h 286"/>
                <a:gd name="T4" fmla="*/ 400 w 400"/>
                <a:gd name="T5" fmla="*/ 0 h 286"/>
                <a:gd name="T6" fmla="*/ 0 w 400"/>
                <a:gd name="T7" fmla="*/ 10 h 286"/>
                <a:gd name="T8" fmla="*/ 0 w 400"/>
                <a:gd name="T9" fmla="*/ 286 h 286"/>
              </a:gdLst>
              <a:ahLst/>
              <a:cxnLst>
                <a:cxn ang="0">
                  <a:pos x="T0" y="T1"/>
                </a:cxn>
                <a:cxn ang="0">
                  <a:pos x="T2" y="T3"/>
                </a:cxn>
                <a:cxn ang="0">
                  <a:pos x="T4" y="T5"/>
                </a:cxn>
                <a:cxn ang="0">
                  <a:pos x="T6" y="T7"/>
                </a:cxn>
                <a:cxn ang="0">
                  <a:pos x="T8" y="T9"/>
                </a:cxn>
              </a:cxnLst>
              <a:rect l="0" t="0" r="r" b="b"/>
              <a:pathLst>
                <a:path w="400" h="286">
                  <a:moveTo>
                    <a:pt x="0" y="286"/>
                  </a:moveTo>
                  <a:lnTo>
                    <a:pt x="400" y="86"/>
                  </a:lnTo>
                  <a:lnTo>
                    <a:pt x="400" y="0"/>
                  </a:lnTo>
                  <a:lnTo>
                    <a:pt x="0" y="10"/>
                  </a:lnTo>
                  <a:lnTo>
                    <a:pt x="0"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241">
              <a:extLst>
                <a:ext uri="{FF2B5EF4-FFF2-40B4-BE49-F238E27FC236}">
                  <a16:creationId xmlns:a16="http://schemas.microsoft.com/office/drawing/2014/main" id="{5F242B62-F637-AB17-5A63-669F7173DE48}"/>
                </a:ext>
                <a:ext uri="{C183D7F6-B498-43B3-948B-1728B52AA6E4}">
                  <adec:decorative xmlns:adec="http://schemas.microsoft.com/office/drawing/2017/decorative" val="1"/>
                </a:ext>
              </a:extLst>
            </p:cNvPr>
            <p:cNvSpPr>
              <a:spLocks/>
            </p:cNvSpPr>
            <p:nvPr/>
          </p:nvSpPr>
          <p:spPr bwMode="auto">
            <a:xfrm>
              <a:off x="2801303" y="4133850"/>
              <a:ext cx="635000" cy="784225"/>
            </a:xfrm>
            <a:custGeom>
              <a:avLst/>
              <a:gdLst>
                <a:gd name="T0" fmla="*/ 0 w 400"/>
                <a:gd name="T1" fmla="*/ 494 h 494"/>
                <a:gd name="T2" fmla="*/ 400 w 400"/>
                <a:gd name="T3" fmla="*/ 84 h 494"/>
                <a:gd name="T4" fmla="*/ 400 w 400"/>
                <a:gd name="T5" fmla="*/ 0 h 494"/>
                <a:gd name="T6" fmla="*/ 0 w 400"/>
                <a:gd name="T7" fmla="*/ 218 h 494"/>
                <a:gd name="T8" fmla="*/ 0 w 400"/>
                <a:gd name="T9" fmla="*/ 494 h 494"/>
              </a:gdLst>
              <a:ahLst/>
              <a:cxnLst>
                <a:cxn ang="0">
                  <a:pos x="T0" y="T1"/>
                </a:cxn>
                <a:cxn ang="0">
                  <a:pos x="T2" y="T3"/>
                </a:cxn>
                <a:cxn ang="0">
                  <a:pos x="T4" y="T5"/>
                </a:cxn>
                <a:cxn ang="0">
                  <a:pos x="T6" y="T7"/>
                </a:cxn>
                <a:cxn ang="0">
                  <a:pos x="T8" y="T9"/>
                </a:cxn>
              </a:cxnLst>
              <a:rect l="0" t="0" r="r" b="b"/>
              <a:pathLst>
                <a:path w="400" h="494">
                  <a:moveTo>
                    <a:pt x="0" y="494"/>
                  </a:moveTo>
                  <a:lnTo>
                    <a:pt x="400" y="84"/>
                  </a:lnTo>
                  <a:lnTo>
                    <a:pt x="400" y="0"/>
                  </a:lnTo>
                  <a:lnTo>
                    <a:pt x="0" y="218"/>
                  </a:lnTo>
                  <a:lnTo>
                    <a:pt x="0" y="494"/>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242">
              <a:extLst>
                <a:ext uri="{FF2B5EF4-FFF2-40B4-BE49-F238E27FC236}">
                  <a16:creationId xmlns:a16="http://schemas.microsoft.com/office/drawing/2014/main" id="{A6093DDD-E9DB-99A6-2FB1-CDA2401AA3FD}"/>
                </a:ext>
                <a:ext uri="{C183D7F6-B498-43B3-948B-1728B52AA6E4}">
                  <adec:decorative xmlns:adec="http://schemas.microsoft.com/office/drawing/2017/decorative" val="1"/>
                </a:ext>
              </a:extLst>
            </p:cNvPr>
            <p:cNvSpPr>
              <a:spLocks/>
            </p:cNvSpPr>
            <p:nvPr/>
          </p:nvSpPr>
          <p:spPr bwMode="auto">
            <a:xfrm>
              <a:off x="2801303" y="4133850"/>
              <a:ext cx="635000" cy="784225"/>
            </a:xfrm>
            <a:custGeom>
              <a:avLst/>
              <a:gdLst>
                <a:gd name="T0" fmla="*/ 0 w 400"/>
                <a:gd name="T1" fmla="*/ 494 h 494"/>
                <a:gd name="T2" fmla="*/ 400 w 400"/>
                <a:gd name="T3" fmla="*/ 84 h 494"/>
                <a:gd name="T4" fmla="*/ 400 w 400"/>
                <a:gd name="T5" fmla="*/ 0 h 494"/>
                <a:gd name="T6" fmla="*/ 0 w 400"/>
                <a:gd name="T7" fmla="*/ 218 h 494"/>
                <a:gd name="T8" fmla="*/ 0 w 400"/>
                <a:gd name="T9" fmla="*/ 494 h 494"/>
              </a:gdLst>
              <a:ahLst/>
              <a:cxnLst>
                <a:cxn ang="0">
                  <a:pos x="T0" y="T1"/>
                </a:cxn>
                <a:cxn ang="0">
                  <a:pos x="T2" y="T3"/>
                </a:cxn>
                <a:cxn ang="0">
                  <a:pos x="T4" y="T5"/>
                </a:cxn>
                <a:cxn ang="0">
                  <a:pos x="T6" y="T7"/>
                </a:cxn>
                <a:cxn ang="0">
                  <a:pos x="T8" y="T9"/>
                </a:cxn>
              </a:cxnLst>
              <a:rect l="0" t="0" r="r" b="b"/>
              <a:pathLst>
                <a:path w="400" h="494">
                  <a:moveTo>
                    <a:pt x="0" y="494"/>
                  </a:moveTo>
                  <a:lnTo>
                    <a:pt x="400" y="84"/>
                  </a:lnTo>
                  <a:lnTo>
                    <a:pt x="400" y="0"/>
                  </a:lnTo>
                  <a:lnTo>
                    <a:pt x="0" y="218"/>
                  </a:lnTo>
                  <a:lnTo>
                    <a:pt x="0" y="4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244">
              <a:extLst>
                <a:ext uri="{FF2B5EF4-FFF2-40B4-BE49-F238E27FC236}">
                  <a16:creationId xmlns:a16="http://schemas.microsoft.com/office/drawing/2014/main" id="{B806601A-BFE7-63D5-F04F-18634CA62AC9}"/>
                </a:ext>
                <a:ext uri="{C183D7F6-B498-43B3-948B-1728B52AA6E4}">
                  <adec:decorative xmlns:adec="http://schemas.microsoft.com/office/drawing/2017/decorative" val="1"/>
                </a:ext>
              </a:extLst>
            </p:cNvPr>
            <p:cNvSpPr>
              <a:spLocks/>
            </p:cNvSpPr>
            <p:nvPr/>
          </p:nvSpPr>
          <p:spPr bwMode="auto">
            <a:xfrm>
              <a:off x="2801303" y="2990850"/>
              <a:ext cx="635000" cy="784225"/>
            </a:xfrm>
            <a:custGeom>
              <a:avLst/>
              <a:gdLst>
                <a:gd name="T0" fmla="*/ 0 w 400"/>
                <a:gd name="T1" fmla="*/ 0 h 494"/>
                <a:gd name="T2" fmla="*/ 0 w 400"/>
                <a:gd name="T3" fmla="*/ 276 h 494"/>
                <a:gd name="T4" fmla="*/ 400 w 400"/>
                <a:gd name="T5" fmla="*/ 494 h 494"/>
                <a:gd name="T6" fmla="*/ 400 w 400"/>
                <a:gd name="T7" fmla="*/ 410 h 494"/>
                <a:gd name="T8" fmla="*/ 0 w 400"/>
                <a:gd name="T9" fmla="*/ 0 h 494"/>
              </a:gdLst>
              <a:ahLst/>
              <a:cxnLst>
                <a:cxn ang="0">
                  <a:pos x="T0" y="T1"/>
                </a:cxn>
                <a:cxn ang="0">
                  <a:pos x="T2" y="T3"/>
                </a:cxn>
                <a:cxn ang="0">
                  <a:pos x="T4" y="T5"/>
                </a:cxn>
                <a:cxn ang="0">
                  <a:pos x="T6" y="T7"/>
                </a:cxn>
                <a:cxn ang="0">
                  <a:pos x="T8" y="T9"/>
                </a:cxn>
              </a:cxnLst>
              <a:rect l="0" t="0" r="r" b="b"/>
              <a:pathLst>
                <a:path w="400" h="494">
                  <a:moveTo>
                    <a:pt x="0" y="0"/>
                  </a:moveTo>
                  <a:lnTo>
                    <a:pt x="0" y="276"/>
                  </a:lnTo>
                  <a:lnTo>
                    <a:pt x="400" y="494"/>
                  </a:lnTo>
                  <a:lnTo>
                    <a:pt x="400" y="4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246">
              <a:extLst>
                <a:ext uri="{FF2B5EF4-FFF2-40B4-BE49-F238E27FC236}">
                  <a16:creationId xmlns:a16="http://schemas.microsoft.com/office/drawing/2014/main" id="{5FA999EC-B9E9-45F0-F1E5-CD91ECDBB297}"/>
                </a:ext>
                <a:ext uri="{C183D7F6-B498-43B3-948B-1728B52AA6E4}">
                  <adec:decorative xmlns:adec="http://schemas.microsoft.com/office/drawing/2017/decorative" val="1"/>
                </a:ext>
              </a:extLst>
            </p:cNvPr>
            <p:cNvSpPr>
              <a:spLocks/>
            </p:cNvSpPr>
            <p:nvPr/>
          </p:nvSpPr>
          <p:spPr bwMode="auto">
            <a:xfrm>
              <a:off x="2801303" y="3486150"/>
              <a:ext cx="635000" cy="454025"/>
            </a:xfrm>
            <a:custGeom>
              <a:avLst/>
              <a:gdLst>
                <a:gd name="T0" fmla="*/ 0 w 400"/>
                <a:gd name="T1" fmla="*/ 0 h 286"/>
                <a:gd name="T2" fmla="*/ 0 w 400"/>
                <a:gd name="T3" fmla="*/ 276 h 286"/>
                <a:gd name="T4" fmla="*/ 400 w 400"/>
                <a:gd name="T5" fmla="*/ 286 h 286"/>
                <a:gd name="T6" fmla="*/ 400 w 400"/>
                <a:gd name="T7" fmla="*/ 200 h 286"/>
                <a:gd name="T8" fmla="*/ 0 w 400"/>
                <a:gd name="T9" fmla="*/ 0 h 286"/>
              </a:gdLst>
              <a:ahLst/>
              <a:cxnLst>
                <a:cxn ang="0">
                  <a:pos x="T0" y="T1"/>
                </a:cxn>
                <a:cxn ang="0">
                  <a:pos x="T2" y="T3"/>
                </a:cxn>
                <a:cxn ang="0">
                  <a:pos x="T4" y="T5"/>
                </a:cxn>
                <a:cxn ang="0">
                  <a:pos x="T6" y="T7"/>
                </a:cxn>
                <a:cxn ang="0">
                  <a:pos x="T8" y="T9"/>
                </a:cxn>
              </a:cxnLst>
              <a:rect l="0" t="0" r="r" b="b"/>
              <a:pathLst>
                <a:path w="400" h="286">
                  <a:moveTo>
                    <a:pt x="0" y="0"/>
                  </a:moveTo>
                  <a:lnTo>
                    <a:pt x="0" y="276"/>
                  </a:lnTo>
                  <a:lnTo>
                    <a:pt x="400" y="286"/>
                  </a:lnTo>
                  <a:lnTo>
                    <a:pt x="40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248">
              <a:extLst>
                <a:ext uri="{FF2B5EF4-FFF2-40B4-BE49-F238E27FC236}">
                  <a16:creationId xmlns:a16="http://schemas.microsoft.com/office/drawing/2014/main" id="{F5CC843A-D843-1390-2380-04D3EC23919D}"/>
                </a:ext>
                <a:ext uri="{C183D7F6-B498-43B3-948B-1728B52AA6E4}">
                  <adec:decorative xmlns:adec="http://schemas.microsoft.com/office/drawing/2017/decorative" val="1"/>
                </a:ext>
              </a:extLst>
            </p:cNvPr>
            <p:cNvSpPr>
              <a:spLocks/>
            </p:cNvSpPr>
            <p:nvPr/>
          </p:nvSpPr>
          <p:spPr bwMode="auto">
            <a:xfrm>
              <a:off x="2801303" y="3968750"/>
              <a:ext cx="635000" cy="454025"/>
            </a:xfrm>
            <a:custGeom>
              <a:avLst/>
              <a:gdLst>
                <a:gd name="T0" fmla="*/ 400 w 400"/>
                <a:gd name="T1" fmla="*/ 0 h 286"/>
                <a:gd name="T2" fmla="*/ 0 w 400"/>
                <a:gd name="T3" fmla="*/ 10 h 286"/>
                <a:gd name="T4" fmla="*/ 0 w 400"/>
                <a:gd name="T5" fmla="*/ 286 h 286"/>
                <a:gd name="T6" fmla="*/ 400 w 400"/>
                <a:gd name="T7" fmla="*/ 86 h 286"/>
                <a:gd name="T8" fmla="*/ 400 w 400"/>
                <a:gd name="T9" fmla="*/ 0 h 286"/>
              </a:gdLst>
              <a:ahLst/>
              <a:cxnLst>
                <a:cxn ang="0">
                  <a:pos x="T0" y="T1"/>
                </a:cxn>
                <a:cxn ang="0">
                  <a:pos x="T2" y="T3"/>
                </a:cxn>
                <a:cxn ang="0">
                  <a:pos x="T4" y="T5"/>
                </a:cxn>
                <a:cxn ang="0">
                  <a:pos x="T6" y="T7"/>
                </a:cxn>
                <a:cxn ang="0">
                  <a:pos x="T8" y="T9"/>
                </a:cxn>
              </a:cxnLst>
              <a:rect l="0" t="0" r="r" b="b"/>
              <a:pathLst>
                <a:path w="400" h="286">
                  <a:moveTo>
                    <a:pt x="400" y="0"/>
                  </a:moveTo>
                  <a:lnTo>
                    <a:pt x="0" y="10"/>
                  </a:lnTo>
                  <a:lnTo>
                    <a:pt x="0" y="286"/>
                  </a:lnTo>
                  <a:lnTo>
                    <a:pt x="400" y="86"/>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250">
              <a:extLst>
                <a:ext uri="{FF2B5EF4-FFF2-40B4-BE49-F238E27FC236}">
                  <a16:creationId xmlns:a16="http://schemas.microsoft.com/office/drawing/2014/main" id="{369505FA-1A0E-9ADA-8358-A64334ABB862}"/>
                </a:ext>
                <a:ext uri="{C183D7F6-B498-43B3-948B-1728B52AA6E4}">
                  <adec:decorative xmlns:adec="http://schemas.microsoft.com/office/drawing/2017/decorative" val="1"/>
                </a:ext>
              </a:extLst>
            </p:cNvPr>
            <p:cNvSpPr>
              <a:spLocks/>
            </p:cNvSpPr>
            <p:nvPr/>
          </p:nvSpPr>
          <p:spPr bwMode="auto">
            <a:xfrm>
              <a:off x="2801303" y="4133850"/>
              <a:ext cx="635000" cy="784225"/>
            </a:xfrm>
            <a:custGeom>
              <a:avLst/>
              <a:gdLst>
                <a:gd name="T0" fmla="*/ 400 w 400"/>
                <a:gd name="T1" fmla="*/ 0 h 494"/>
                <a:gd name="T2" fmla="*/ 0 w 400"/>
                <a:gd name="T3" fmla="*/ 218 h 494"/>
                <a:gd name="T4" fmla="*/ 0 w 400"/>
                <a:gd name="T5" fmla="*/ 494 h 494"/>
                <a:gd name="T6" fmla="*/ 400 w 400"/>
                <a:gd name="T7" fmla="*/ 84 h 494"/>
                <a:gd name="T8" fmla="*/ 400 w 400"/>
                <a:gd name="T9" fmla="*/ 0 h 494"/>
              </a:gdLst>
              <a:ahLst/>
              <a:cxnLst>
                <a:cxn ang="0">
                  <a:pos x="T0" y="T1"/>
                </a:cxn>
                <a:cxn ang="0">
                  <a:pos x="T2" y="T3"/>
                </a:cxn>
                <a:cxn ang="0">
                  <a:pos x="T4" y="T5"/>
                </a:cxn>
                <a:cxn ang="0">
                  <a:pos x="T6" y="T7"/>
                </a:cxn>
                <a:cxn ang="0">
                  <a:pos x="T8" y="T9"/>
                </a:cxn>
              </a:cxnLst>
              <a:rect l="0" t="0" r="r" b="b"/>
              <a:pathLst>
                <a:path w="400" h="494">
                  <a:moveTo>
                    <a:pt x="400" y="0"/>
                  </a:moveTo>
                  <a:lnTo>
                    <a:pt x="0" y="218"/>
                  </a:lnTo>
                  <a:lnTo>
                    <a:pt x="0" y="494"/>
                  </a:lnTo>
                  <a:lnTo>
                    <a:pt x="400" y="84"/>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Rectangle 251">
              <a:extLst>
                <a:ext uri="{FF2B5EF4-FFF2-40B4-BE49-F238E27FC236}">
                  <a16:creationId xmlns:a16="http://schemas.microsoft.com/office/drawing/2014/main" id="{AC1E0FB7-826D-8DA4-490A-A6BAAF8965A4}"/>
                </a:ext>
                <a:ext uri="{C183D7F6-B498-43B3-948B-1728B52AA6E4}">
                  <adec:decorative xmlns:adec="http://schemas.microsoft.com/office/drawing/2017/decorative" val="1"/>
                </a:ext>
              </a:extLst>
            </p:cNvPr>
            <p:cNvSpPr>
              <a:spLocks noChangeArrowheads="1"/>
            </p:cNvSpPr>
            <p:nvPr/>
          </p:nvSpPr>
          <p:spPr bwMode="auto">
            <a:xfrm>
              <a:off x="3436303" y="3641725"/>
              <a:ext cx="539750" cy="133350"/>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Rectangle 252">
              <a:extLst>
                <a:ext uri="{FF2B5EF4-FFF2-40B4-BE49-F238E27FC236}">
                  <a16:creationId xmlns:a16="http://schemas.microsoft.com/office/drawing/2014/main" id="{BA3186F3-1982-4A65-FEF3-193EAFDAC3ED}"/>
                </a:ext>
                <a:ext uri="{C183D7F6-B498-43B3-948B-1728B52AA6E4}">
                  <adec:decorative xmlns:adec="http://schemas.microsoft.com/office/drawing/2017/decorative" val="1"/>
                </a:ext>
              </a:extLst>
            </p:cNvPr>
            <p:cNvSpPr>
              <a:spLocks noChangeArrowheads="1"/>
            </p:cNvSpPr>
            <p:nvPr/>
          </p:nvSpPr>
          <p:spPr bwMode="auto">
            <a:xfrm>
              <a:off x="3436303" y="3803650"/>
              <a:ext cx="539750" cy="136525"/>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Rectangle 253">
              <a:extLst>
                <a:ext uri="{FF2B5EF4-FFF2-40B4-BE49-F238E27FC236}">
                  <a16:creationId xmlns:a16="http://schemas.microsoft.com/office/drawing/2014/main" id="{CE5B028E-14B3-D2D1-6FA5-A3FB62EB1C69}"/>
                </a:ext>
                <a:ext uri="{C183D7F6-B498-43B3-948B-1728B52AA6E4}">
                  <adec:decorative xmlns:adec="http://schemas.microsoft.com/office/drawing/2017/decorative" val="1"/>
                </a:ext>
              </a:extLst>
            </p:cNvPr>
            <p:cNvSpPr>
              <a:spLocks noChangeArrowheads="1"/>
            </p:cNvSpPr>
            <p:nvPr/>
          </p:nvSpPr>
          <p:spPr bwMode="auto">
            <a:xfrm>
              <a:off x="3436303" y="3968750"/>
              <a:ext cx="539750" cy="136525"/>
            </a:xfrm>
            <a:prstGeom prst="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Rectangle 254">
              <a:extLst>
                <a:ext uri="{FF2B5EF4-FFF2-40B4-BE49-F238E27FC236}">
                  <a16:creationId xmlns:a16="http://schemas.microsoft.com/office/drawing/2014/main" id="{EA8BB7A8-3F45-1045-2CA8-1B74863C6821}"/>
                </a:ext>
                <a:ext uri="{C183D7F6-B498-43B3-948B-1728B52AA6E4}">
                  <adec:decorative xmlns:adec="http://schemas.microsoft.com/office/drawing/2017/decorative" val="1"/>
                </a:ext>
              </a:extLst>
            </p:cNvPr>
            <p:cNvSpPr>
              <a:spLocks noChangeArrowheads="1"/>
            </p:cNvSpPr>
            <p:nvPr/>
          </p:nvSpPr>
          <p:spPr bwMode="auto">
            <a:xfrm>
              <a:off x="3436303" y="4133850"/>
              <a:ext cx="539750" cy="13335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255">
              <a:extLst>
                <a:ext uri="{FF2B5EF4-FFF2-40B4-BE49-F238E27FC236}">
                  <a16:creationId xmlns:a16="http://schemas.microsoft.com/office/drawing/2014/main" id="{D657395B-C9B9-1C92-FDE3-DBA4AFAB1B3F}"/>
                </a:ext>
                <a:ext uri="{C183D7F6-B498-43B3-948B-1728B52AA6E4}">
                  <adec:decorative xmlns:adec="http://schemas.microsoft.com/office/drawing/2017/decorative" val="1"/>
                </a:ext>
              </a:extLst>
            </p:cNvPr>
            <p:cNvSpPr>
              <a:spLocks/>
            </p:cNvSpPr>
            <p:nvPr/>
          </p:nvSpPr>
          <p:spPr bwMode="auto">
            <a:xfrm>
              <a:off x="3972878" y="3365500"/>
              <a:ext cx="311150" cy="409575"/>
            </a:xfrm>
            <a:custGeom>
              <a:avLst/>
              <a:gdLst>
                <a:gd name="T0" fmla="*/ 196 w 196"/>
                <a:gd name="T1" fmla="*/ 258 h 258"/>
                <a:gd name="T2" fmla="*/ 0 w 196"/>
                <a:gd name="T3" fmla="*/ 258 h 258"/>
                <a:gd name="T4" fmla="*/ 0 w 196"/>
                <a:gd name="T5" fmla="*/ 0 h 258"/>
                <a:gd name="T6" fmla="*/ 196 w 196"/>
                <a:gd name="T7" fmla="*/ 258 h 258"/>
              </a:gdLst>
              <a:ahLst/>
              <a:cxnLst>
                <a:cxn ang="0">
                  <a:pos x="T0" y="T1"/>
                </a:cxn>
                <a:cxn ang="0">
                  <a:pos x="T2" y="T3"/>
                </a:cxn>
                <a:cxn ang="0">
                  <a:pos x="T4" y="T5"/>
                </a:cxn>
                <a:cxn ang="0">
                  <a:pos x="T6" y="T7"/>
                </a:cxn>
              </a:cxnLst>
              <a:rect l="0" t="0" r="r" b="b"/>
              <a:pathLst>
                <a:path w="196" h="258">
                  <a:moveTo>
                    <a:pt x="196" y="258"/>
                  </a:moveTo>
                  <a:lnTo>
                    <a:pt x="0" y="258"/>
                  </a:lnTo>
                  <a:lnTo>
                    <a:pt x="0" y="0"/>
                  </a:lnTo>
                  <a:lnTo>
                    <a:pt x="196" y="258"/>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Freeform 256">
              <a:extLst>
                <a:ext uri="{FF2B5EF4-FFF2-40B4-BE49-F238E27FC236}">
                  <a16:creationId xmlns:a16="http://schemas.microsoft.com/office/drawing/2014/main" id="{4FDD125A-FA35-A668-D8B6-B19323B7EF95}"/>
                </a:ext>
                <a:ext uri="{C183D7F6-B498-43B3-948B-1728B52AA6E4}">
                  <adec:decorative xmlns:adec="http://schemas.microsoft.com/office/drawing/2017/decorative" val="1"/>
                </a:ext>
              </a:extLst>
            </p:cNvPr>
            <p:cNvSpPr>
              <a:spLocks/>
            </p:cNvSpPr>
            <p:nvPr/>
          </p:nvSpPr>
          <p:spPr bwMode="auto">
            <a:xfrm>
              <a:off x="3976053" y="3803650"/>
              <a:ext cx="428625" cy="136525"/>
            </a:xfrm>
            <a:custGeom>
              <a:avLst/>
              <a:gdLst>
                <a:gd name="T0" fmla="*/ 270 w 270"/>
                <a:gd name="T1" fmla="*/ 86 h 86"/>
                <a:gd name="T2" fmla="*/ 0 w 270"/>
                <a:gd name="T3" fmla="*/ 86 h 86"/>
                <a:gd name="T4" fmla="*/ 0 w 270"/>
                <a:gd name="T5" fmla="*/ 0 h 86"/>
                <a:gd name="T6" fmla="*/ 204 w 270"/>
                <a:gd name="T7" fmla="*/ 0 h 86"/>
                <a:gd name="T8" fmla="*/ 270 w 270"/>
                <a:gd name="T9" fmla="*/ 86 h 86"/>
              </a:gdLst>
              <a:ahLst/>
              <a:cxnLst>
                <a:cxn ang="0">
                  <a:pos x="T0" y="T1"/>
                </a:cxn>
                <a:cxn ang="0">
                  <a:pos x="T2" y="T3"/>
                </a:cxn>
                <a:cxn ang="0">
                  <a:pos x="T4" y="T5"/>
                </a:cxn>
                <a:cxn ang="0">
                  <a:pos x="T6" y="T7"/>
                </a:cxn>
                <a:cxn ang="0">
                  <a:pos x="T8" y="T9"/>
                </a:cxn>
              </a:cxnLst>
              <a:rect l="0" t="0" r="r" b="b"/>
              <a:pathLst>
                <a:path w="270" h="86">
                  <a:moveTo>
                    <a:pt x="270" y="86"/>
                  </a:moveTo>
                  <a:lnTo>
                    <a:pt x="0" y="86"/>
                  </a:lnTo>
                  <a:lnTo>
                    <a:pt x="0" y="0"/>
                  </a:lnTo>
                  <a:lnTo>
                    <a:pt x="204" y="0"/>
                  </a:lnTo>
                  <a:lnTo>
                    <a:pt x="270" y="86"/>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Freeform 257">
              <a:extLst>
                <a:ext uri="{FF2B5EF4-FFF2-40B4-BE49-F238E27FC236}">
                  <a16:creationId xmlns:a16="http://schemas.microsoft.com/office/drawing/2014/main" id="{F5135252-29D0-C83A-6F73-422AC9DE02CB}"/>
                </a:ext>
                <a:ext uri="{C183D7F6-B498-43B3-948B-1728B52AA6E4}">
                  <adec:decorative xmlns:adec="http://schemas.microsoft.com/office/drawing/2017/decorative" val="1"/>
                </a:ext>
              </a:extLst>
            </p:cNvPr>
            <p:cNvSpPr>
              <a:spLocks/>
            </p:cNvSpPr>
            <p:nvPr/>
          </p:nvSpPr>
          <p:spPr bwMode="auto">
            <a:xfrm>
              <a:off x="3972878" y="4133850"/>
              <a:ext cx="311150" cy="409575"/>
            </a:xfrm>
            <a:custGeom>
              <a:avLst/>
              <a:gdLst>
                <a:gd name="T0" fmla="*/ 196 w 196"/>
                <a:gd name="T1" fmla="*/ 0 h 258"/>
                <a:gd name="T2" fmla="*/ 0 w 196"/>
                <a:gd name="T3" fmla="*/ 0 h 258"/>
                <a:gd name="T4" fmla="*/ 0 w 196"/>
                <a:gd name="T5" fmla="*/ 258 h 258"/>
                <a:gd name="T6" fmla="*/ 196 w 196"/>
                <a:gd name="T7" fmla="*/ 0 h 258"/>
              </a:gdLst>
              <a:ahLst/>
              <a:cxnLst>
                <a:cxn ang="0">
                  <a:pos x="T0" y="T1"/>
                </a:cxn>
                <a:cxn ang="0">
                  <a:pos x="T2" y="T3"/>
                </a:cxn>
                <a:cxn ang="0">
                  <a:pos x="T4" y="T5"/>
                </a:cxn>
                <a:cxn ang="0">
                  <a:pos x="T6" y="T7"/>
                </a:cxn>
              </a:cxnLst>
              <a:rect l="0" t="0" r="r" b="b"/>
              <a:pathLst>
                <a:path w="196" h="258">
                  <a:moveTo>
                    <a:pt x="196" y="0"/>
                  </a:moveTo>
                  <a:lnTo>
                    <a:pt x="0" y="0"/>
                  </a:lnTo>
                  <a:lnTo>
                    <a:pt x="0" y="258"/>
                  </a:lnTo>
                  <a:lnTo>
                    <a:pt x="196" y="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Freeform 258">
              <a:extLst>
                <a:ext uri="{FF2B5EF4-FFF2-40B4-BE49-F238E27FC236}">
                  <a16:creationId xmlns:a16="http://schemas.microsoft.com/office/drawing/2014/main" id="{AD85D74F-695B-46EE-F938-9CB0F9B9308E}"/>
                </a:ext>
                <a:ext uri="{C183D7F6-B498-43B3-948B-1728B52AA6E4}">
                  <adec:decorative xmlns:adec="http://schemas.microsoft.com/office/drawing/2017/decorative" val="1"/>
                </a:ext>
              </a:extLst>
            </p:cNvPr>
            <p:cNvSpPr>
              <a:spLocks/>
            </p:cNvSpPr>
            <p:nvPr/>
          </p:nvSpPr>
          <p:spPr bwMode="auto">
            <a:xfrm>
              <a:off x="3976053" y="3968750"/>
              <a:ext cx="428625" cy="136525"/>
            </a:xfrm>
            <a:custGeom>
              <a:avLst/>
              <a:gdLst>
                <a:gd name="T0" fmla="*/ 270 w 270"/>
                <a:gd name="T1" fmla="*/ 0 h 86"/>
                <a:gd name="T2" fmla="*/ 0 w 270"/>
                <a:gd name="T3" fmla="*/ 0 h 86"/>
                <a:gd name="T4" fmla="*/ 0 w 270"/>
                <a:gd name="T5" fmla="*/ 86 h 86"/>
                <a:gd name="T6" fmla="*/ 204 w 270"/>
                <a:gd name="T7" fmla="*/ 86 h 86"/>
                <a:gd name="T8" fmla="*/ 270 w 270"/>
                <a:gd name="T9" fmla="*/ 0 h 86"/>
              </a:gdLst>
              <a:ahLst/>
              <a:cxnLst>
                <a:cxn ang="0">
                  <a:pos x="T0" y="T1"/>
                </a:cxn>
                <a:cxn ang="0">
                  <a:pos x="T2" y="T3"/>
                </a:cxn>
                <a:cxn ang="0">
                  <a:pos x="T4" y="T5"/>
                </a:cxn>
                <a:cxn ang="0">
                  <a:pos x="T6" y="T7"/>
                </a:cxn>
                <a:cxn ang="0">
                  <a:pos x="T8" y="T9"/>
                </a:cxn>
              </a:cxnLst>
              <a:rect l="0" t="0" r="r" b="b"/>
              <a:pathLst>
                <a:path w="270" h="86">
                  <a:moveTo>
                    <a:pt x="270" y="0"/>
                  </a:moveTo>
                  <a:lnTo>
                    <a:pt x="0" y="0"/>
                  </a:lnTo>
                  <a:lnTo>
                    <a:pt x="0" y="86"/>
                  </a:lnTo>
                  <a:lnTo>
                    <a:pt x="204" y="86"/>
                  </a:lnTo>
                  <a:lnTo>
                    <a:pt x="270" y="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2" name="Freeform 243">
              <a:extLst>
                <a:ext uri="{FF2B5EF4-FFF2-40B4-BE49-F238E27FC236}">
                  <a16:creationId xmlns:a16="http://schemas.microsoft.com/office/drawing/2014/main" id="{945F5FCD-52C9-6528-433B-71D9A4490483}"/>
                </a:ext>
                <a:ext uri="{C183D7F6-B498-43B3-948B-1728B52AA6E4}">
                  <adec:decorative xmlns:adec="http://schemas.microsoft.com/office/drawing/2017/decorative" val="1"/>
                </a:ext>
              </a:extLst>
            </p:cNvPr>
            <p:cNvSpPr>
              <a:spLocks/>
            </p:cNvSpPr>
            <p:nvPr/>
          </p:nvSpPr>
          <p:spPr bwMode="auto">
            <a:xfrm>
              <a:off x="2801303" y="2990849"/>
              <a:ext cx="635000" cy="784225"/>
            </a:xfrm>
            <a:custGeom>
              <a:avLst/>
              <a:gdLst>
                <a:gd name="T0" fmla="*/ 0 w 400"/>
                <a:gd name="T1" fmla="*/ 0 h 494"/>
                <a:gd name="T2" fmla="*/ 0 w 400"/>
                <a:gd name="T3" fmla="*/ 276 h 494"/>
                <a:gd name="T4" fmla="*/ 400 w 400"/>
                <a:gd name="T5" fmla="*/ 494 h 494"/>
                <a:gd name="T6" fmla="*/ 400 w 400"/>
                <a:gd name="T7" fmla="*/ 410 h 494"/>
                <a:gd name="T8" fmla="*/ 0 w 400"/>
                <a:gd name="T9" fmla="*/ 0 h 494"/>
              </a:gdLst>
              <a:ahLst/>
              <a:cxnLst>
                <a:cxn ang="0">
                  <a:pos x="T0" y="T1"/>
                </a:cxn>
                <a:cxn ang="0">
                  <a:pos x="T2" y="T3"/>
                </a:cxn>
                <a:cxn ang="0">
                  <a:pos x="T4" y="T5"/>
                </a:cxn>
                <a:cxn ang="0">
                  <a:pos x="T6" y="T7"/>
                </a:cxn>
                <a:cxn ang="0">
                  <a:pos x="T8" y="T9"/>
                </a:cxn>
              </a:cxnLst>
              <a:rect l="0" t="0" r="r" b="b"/>
              <a:pathLst>
                <a:path w="400" h="494">
                  <a:moveTo>
                    <a:pt x="0" y="0"/>
                  </a:moveTo>
                  <a:lnTo>
                    <a:pt x="0" y="276"/>
                  </a:lnTo>
                  <a:lnTo>
                    <a:pt x="400" y="494"/>
                  </a:lnTo>
                  <a:lnTo>
                    <a:pt x="400" y="41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3" name="Freeform 245">
              <a:extLst>
                <a:ext uri="{FF2B5EF4-FFF2-40B4-BE49-F238E27FC236}">
                  <a16:creationId xmlns:a16="http://schemas.microsoft.com/office/drawing/2014/main" id="{E2E3F912-54C1-C5FE-1693-AB929F71012E}"/>
                </a:ext>
                <a:ext uri="{C183D7F6-B498-43B3-948B-1728B52AA6E4}">
                  <adec:decorative xmlns:adec="http://schemas.microsoft.com/office/drawing/2017/decorative" val="1"/>
                </a:ext>
              </a:extLst>
            </p:cNvPr>
            <p:cNvSpPr>
              <a:spLocks/>
            </p:cNvSpPr>
            <p:nvPr/>
          </p:nvSpPr>
          <p:spPr bwMode="auto">
            <a:xfrm>
              <a:off x="2801303" y="3486149"/>
              <a:ext cx="635000" cy="454025"/>
            </a:xfrm>
            <a:custGeom>
              <a:avLst/>
              <a:gdLst>
                <a:gd name="T0" fmla="*/ 0 w 400"/>
                <a:gd name="T1" fmla="*/ 0 h 286"/>
                <a:gd name="T2" fmla="*/ 0 w 400"/>
                <a:gd name="T3" fmla="*/ 276 h 286"/>
                <a:gd name="T4" fmla="*/ 400 w 400"/>
                <a:gd name="T5" fmla="*/ 286 h 286"/>
                <a:gd name="T6" fmla="*/ 400 w 400"/>
                <a:gd name="T7" fmla="*/ 200 h 286"/>
                <a:gd name="T8" fmla="*/ 0 w 400"/>
                <a:gd name="T9" fmla="*/ 0 h 286"/>
              </a:gdLst>
              <a:ahLst/>
              <a:cxnLst>
                <a:cxn ang="0">
                  <a:pos x="T0" y="T1"/>
                </a:cxn>
                <a:cxn ang="0">
                  <a:pos x="T2" y="T3"/>
                </a:cxn>
                <a:cxn ang="0">
                  <a:pos x="T4" y="T5"/>
                </a:cxn>
                <a:cxn ang="0">
                  <a:pos x="T6" y="T7"/>
                </a:cxn>
                <a:cxn ang="0">
                  <a:pos x="T8" y="T9"/>
                </a:cxn>
              </a:cxnLst>
              <a:rect l="0" t="0" r="r" b="b"/>
              <a:pathLst>
                <a:path w="400" h="286">
                  <a:moveTo>
                    <a:pt x="0" y="0"/>
                  </a:moveTo>
                  <a:lnTo>
                    <a:pt x="0" y="276"/>
                  </a:lnTo>
                  <a:lnTo>
                    <a:pt x="400" y="286"/>
                  </a:lnTo>
                  <a:lnTo>
                    <a:pt x="400" y="20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4" name="Freeform 247">
              <a:extLst>
                <a:ext uri="{FF2B5EF4-FFF2-40B4-BE49-F238E27FC236}">
                  <a16:creationId xmlns:a16="http://schemas.microsoft.com/office/drawing/2014/main" id="{B9E6EA04-7D8B-5B44-D621-B7BE4FEE5BA3}"/>
                </a:ext>
                <a:ext uri="{C183D7F6-B498-43B3-948B-1728B52AA6E4}">
                  <adec:decorative xmlns:adec="http://schemas.microsoft.com/office/drawing/2017/decorative" val="1"/>
                </a:ext>
              </a:extLst>
            </p:cNvPr>
            <p:cNvSpPr>
              <a:spLocks/>
            </p:cNvSpPr>
            <p:nvPr/>
          </p:nvSpPr>
          <p:spPr bwMode="auto">
            <a:xfrm>
              <a:off x="2801303" y="3968749"/>
              <a:ext cx="635000" cy="454025"/>
            </a:xfrm>
            <a:custGeom>
              <a:avLst/>
              <a:gdLst>
                <a:gd name="T0" fmla="*/ 400 w 400"/>
                <a:gd name="T1" fmla="*/ 0 h 286"/>
                <a:gd name="T2" fmla="*/ 0 w 400"/>
                <a:gd name="T3" fmla="*/ 10 h 286"/>
                <a:gd name="T4" fmla="*/ 0 w 400"/>
                <a:gd name="T5" fmla="*/ 286 h 286"/>
                <a:gd name="T6" fmla="*/ 400 w 400"/>
                <a:gd name="T7" fmla="*/ 86 h 286"/>
                <a:gd name="T8" fmla="*/ 400 w 400"/>
                <a:gd name="T9" fmla="*/ 0 h 286"/>
              </a:gdLst>
              <a:ahLst/>
              <a:cxnLst>
                <a:cxn ang="0">
                  <a:pos x="T0" y="T1"/>
                </a:cxn>
                <a:cxn ang="0">
                  <a:pos x="T2" y="T3"/>
                </a:cxn>
                <a:cxn ang="0">
                  <a:pos x="T4" y="T5"/>
                </a:cxn>
                <a:cxn ang="0">
                  <a:pos x="T6" y="T7"/>
                </a:cxn>
                <a:cxn ang="0">
                  <a:pos x="T8" y="T9"/>
                </a:cxn>
              </a:cxnLst>
              <a:rect l="0" t="0" r="r" b="b"/>
              <a:pathLst>
                <a:path w="400" h="286">
                  <a:moveTo>
                    <a:pt x="400" y="0"/>
                  </a:moveTo>
                  <a:lnTo>
                    <a:pt x="0" y="10"/>
                  </a:lnTo>
                  <a:lnTo>
                    <a:pt x="0" y="286"/>
                  </a:lnTo>
                  <a:lnTo>
                    <a:pt x="400" y="86"/>
                  </a:lnTo>
                  <a:lnTo>
                    <a:pt x="4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5" name="Freeform 249">
              <a:extLst>
                <a:ext uri="{FF2B5EF4-FFF2-40B4-BE49-F238E27FC236}">
                  <a16:creationId xmlns:a16="http://schemas.microsoft.com/office/drawing/2014/main" id="{3D392CD2-0977-9470-6B43-95D77A99EF44}"/>
                </a:ext>
                <a:ext uri="{C183D7F6-B498-43B3-948B-1728B52AA6E4}">
                  <adec:decorative xmlns:adec="http://schemas.microsoft.com/office/drawing/2017/decorative" val="1"/>
                </a:ext>
              </a:extLst>
            </p:cNvPr>
            <p:cNvSpPr>
              <a:spLocks/>
            </p:cNvSpPr>
            <p:nvPr/>
          </p:nvSpPr>
          <p:spPr bwMode="auto">
            <a:xfrm>
              <a:off x="2801303" y="4133849"/>
              <a:ext cx="635000" cy="784225"/>
            </a:xfrm>
            <a:custGeom>
              <a:avLst/>
              <a:gdLst>
                <a:gd name="T0" fmla="*/ 400 w 400"/>
                <a:gd name="T1" fmla="*/ 0 h 494"/>
                <a:gd name="T2" fmla="*/ 0 w 400"/>
                <a:gd name="T3" fmla="*/ 218 h 494"/>
                <a:gd name="T4" fmla="*/ 0 w 400"/>
                <a:gd name="T5" fmla="*/ 494 h 494"/>
                <a:gd name="T6" fmla="*/ 400 w 400"/>
                <a:gd name="T7" fmla="*/ 84 h 494"/>
                <a:gd name="T8" fmla="*/ 400 w 400"/>
                <a:gd name="T9" fmla="*/ 0 h 494"/>
              </a:gdLst>
              <a:ahLst/>
              <a:cxnLst>
                <a:cxn ang="0">
                  <a:pos x="T0" y="T1"/>
                </a:cxn>
                <a:cxn ang="0">
                  <a:pos x="T2" y="T3"/>
                </a:cxn>
                <a:cxn ang="0">
                  <a:pos x="T4" y="T5"/>
                </a:cxn>
                <a:cxn ang="0">
                  <a:pos x="T6" y="T7"/>
                </a:cxn>
                <a:cxn ang="0">
                  <a:pos x="T8" y="T9"/>
                </a:cxn>
              </a:cxnLst>
              <a:rect l="0" t="0" r="r" b="b"/>
              <a:pathLst>
                <a:path w="400" h="494">
                  <a:moveTo>
                    <a:pt x="400" y="0"/>
                  </a:moveTo>
                  <a:lnTo>
                    <a:pt x="0" y="218"/>
                  </a:lnTo>
                  <a:lnTo>
                    <a:pt x="0" y="494"/>
                  </a:lnTo>
                  <a:lnTo>
                    <a:pt x="400" y="84"/>
                  </a:lnTo>
                  <a:lnTo>
                    <a:pt x="4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37" name="Titel 36">
            <a:extLst>
              <a:ext uri="{FF2B5EF4-FFF2-40B4-BE49-F238E27FC236}">
                <a16:creationId xmlns:a16="http://schemas.microsoft.com/office/drawing/2014/main" id="{A09B4445-DF2C-EDF9-4C50-4947B99D0FA6}"/>
              </a:ext>
            </a:extLst>
          </p:cNvPr>
          <p:cNvSpPr>
            <a:spLocks noGrp="1"/>
          </p:cNvSpPr>
          <p:nvPr>
            <p:ph type="title"/>
          </p:nvPr>
        </p:nvSpPr>
        <p:spPr/>
        <p:txBody>
          <a:bodyPr/>
          <a:lstStyle/>
          <a:p>
            <a:r>
              <a:rPr lang="de-DE"/>
              <a:t>Mastertitelformat bearbeiten</a:t>
            </a:r>
          </a:p>
        </p:txBody>
      </p:sp>
      <p:sp>
        <p:nvSpPr>
          <p:cNvPr id="39" name="Inhaltsplatzhalter 38">
            <a:extLst>
              <a:ext uri="{FF2B5EF4-FFF2-40B4-BE49-F238E27FC236}">
                <a16:creationId xmlns:a16="http://schemas.microsoft.com/office/drawing/2014/main" id="{22D26E88-02B6-6960-F36F-22243AF1D6EB}"/>
              </a:ext>
            </a:extLst>
          </p:cNvPr>
          <p:cNvSpPr>
            <a:spLocks noGrp="1"/>
          </p:cNvSpPr>
          <p:nvPr>
            <p:ph sz="quarter" idx="13" hasCustomPrompt="1"/>
          </p:nvPr>
        </p:nvSpPr>
        <p:spPr>
          <a:xfrm>
            <a:off x="1438240" y="1842847"/>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40" name="Inhaltsplatzhalter 38">
            <a:extLst>
              <a:ext uri="{FF2B5EF4-FFF2-40B4-BE49-F238E27FC236}">
                <a16:creationId xmlns:a16="http://schemas.microsoft.com/office/drawing/2014/main" id="{3E508256-35F8-CBB6-2432-9C4360B78503}"/>
              </a:ext>
            </a:extLst>
          </p:cNvPr>
          <p:cNvSpPr>
            <a:spLocks noGrp="1"/>
          </p:cNvSpPr>
          <p:nvPr>
            <p:ph sz="quarter" idx="14" hasCustomPrompt="1"/>
          </p:nvPr>
        </p:nvSpPr>
        <p:spPr>
          <a:xfrm>
            <a:off x="1438240" y="2924290"/>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41" name="Inhaltsplatzhalter 38">
            <a:extLst>
              <a:ext uri="{FF2B5EF4-FFF2-40B4-BE49-F238E27FC236}">
                <a16:creationId xmlns:a16="http://schemas.microsoft.com/office/drawing/2014/main" id="{C715BB0D-8BA4-AE64-84BC-9B4028146E80}"/>
              </a:ext>
            </a:extLst>
          </p:cNvPr>
          <p:cNvSpPr>
            <a:spLocks noGrp="1"/>
          </p:cNvSpPr>
          <p:nvPr>
            <p:ph sz="quarter" idx="15" hasCustomPrompt="1"/>
          </p:nvPr>
        </p:nvSpPr>
        <p:spPr>
          <a:xfrm>
            <a:off x="1438240" y="4014866"/>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42" name="Inhaltsplatzhalter 38">
            <a:extLst>
              <a:ext uri="{FF2B5EF4-FFF2-40B4-BE49-F238E27FC236}">
                <a16:creationId xmlns:a16="http://schemas.microsoft.com/office/drawing/2014/main" id="{A9CC0FBA-0386-8D85-7111-9FE05875DCA8}"/>
              </a:ext>
            </a:extLst>
          </p:cNvPr>
          <p:cNvSpPr>
            <a:spLocks noGrp="1"/>
          </p:cNvSpPr>
          <p:nvPr>
            <p:ph sz="quarter" idx="16" hasCustomPrompt="1"/>
          </p:nvPr>
        </p:nvSpPr>
        <p:spPr>
          <a:xfrm>
            <a:off x="1438240" y="5069326"/>
            <a:ext cx="2965057" cy="677863"/>
          </a:xfrm>
        </p:spPr>
        <p:txBody>
          <a:bodyPr anchor="ctr"/>
          <a:lstStyle>
            <a:lvl1pPr marL="0" indent="0" algn="ctr">
              <a:buNone/>
              <a:defRPr b="1">
                <a:solidFill>
                  <a:schemeClr val="bg1"/>
                </a:solidFill>
                <a:latin typeface="+mj-lt"/>
              </a:defRPr>
            </a:lvl1pPr>
          </a:lstStyle>
          <a:p>
            <a:pPr lvl="0"/>
            <a:r>
              <a:rPr lang="de-DE"/>
              <a:t>Text</a:t>
            </a:r>
          </a:p>
        </p:txBody>
      </p:sp>
    </p:spTree>
    <p:extLst>
      <p:ext uri="{BB962C8B-B14F-4D97-AF65-F5344CB8AC3E}">
        <p14:creationId xmlns:p14="http://schemas.microsoft.com/office/powerpoint/2010/main" val="377403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3CF46F-D2F4-E600-3E85-082EC4F3D823}"/>
              </a:ext>
            </a:extLst>
          </p:cNvPr>
          <p:cNvSpPr>
            <a:spLocks noGrp="1"/>
          </p:cNvSpPr>
          <p:nvPr>
            <p:ph type="title" hasCustomPrompt="1"/>
          </p:nvPr>
        </p:nvSpPr>
        <p:spPr/>
        <p:txBody>
          <a:bodyPr/>
          <a:lstStyle/>
          <a:p>
            <a:r>
              <a:rPr lang="de-DE"/>
              <a:t>Inhalt</a:t>
            </a:r>
          </a:p>
        </p:txBody>
      </p:sp>
      <p:sp>
        <p:nvSpPr>
          <p:cNvPr id="5" name="Fußzeilenplatzhalter 4">
            <a:extLst>
              <a:ext uri="{FF2B5EF4-FFF2-40B4-BE49-F238E27FC236}">
                <a16:creationId xmlns:a16="http://schemas.microsoft.com/office/drawing/2014/main" id="{F9C99BFB-1C9A-D093-73F1-BABC0116B676}"/>
              </a:ext>
            </a:extLst>
          </p:cNvPr>
          <p:cNvSpPr>
            <a:spLocks noGrp="1"/>
          </p:cNvSpPr>
          <p:nvPr>
            <p:ph type="ftr" sz="quarter" idx="11"/>
          </p:nvPr>
        </p:nvSpPr>
        <p:spPr/>
        <p:txBody>
          <a:bodyPr/>
          <a:lstStyle>
            <a:lvl1pPr>
              <a:defRPr>
                <a:solidFill>
                  <a:schemeClr val="tx1"/>
                </a:solidFill>
              </a:defRPr>
            </a:lvl1p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6" name="Foliennummernplatzhalter 5">
            <a:extLst>
              <a:ext uri="{FF2B5EF4-FFF2-40B4-BE49-F238E27FC236}">
                <a16:creationId xmlns:a16="http://schemas.microsoft.com/office/drawing/2014/main" id="{AC0EEB0A-DCC5-1D42-5FD5-25DDB32EF7D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7" name="Oval 6">
            <a:extLst>
              <a:ext uri="{FF2B5EF4-FFF2-40B4-BE49-F238E27FC236}">
                <a16:creationId xmlns:a16="http://schemas.microsoft.com/office/drawing/2014/main" id="{0EC25F43-66BA-1646-578F-00458CA7C118}"/>
              </a:ext>
            </a:extLst>
          </p:cNvPr>
          <p:cNvSpPr/>
          <p:nvPr/>
        </p:nvSpPr>
        <p:spPr>
          <a:xfrm>
            <a:off x="567781" y="2076247"/>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Oval 7">
            <a:extLst>
              <a:ext uri="{FF2B5EF4-FFF2-40B4-BE49-F238E27FC236}">
                <a16:creationId xmlns:a16="http://schemas.microsoft.com/office/drawing/2014/main" id="{ADD481B6-EA81-9F28-23EE-4703C1376FA3}"/>
              </a:ext>
            </a:extLst>
          </p:cNvPr>
          <p:cNvSpPr/>
          <p:nvPr/>
        </p:nvSpPr>
        <p:spPr>
          <a:xfrm>
            <a:off x="567781" y="4114821"/>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3" name="Oval 2">
            <a:extLst>
              <a:ext uri="{FF2B5EF4-FFF2-40B4-BE49-F238E27FC236}">
                <a16:creationId xmlns:a16="http://schemas.microsoft.com/office/drawing/2014/main" id="{920CF470-80FA-2901-0746-422417ABD2D2}"/>
              </a:ext>
            </a:extLst>
          </p:cNvPr>
          <p:cNvSpPr/>
          <p:nvPr/>
        </p:nvSpPr>
        <p:spPr>
          <a:xfrm>
            <a:off x="6096001" y="2076247"/>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4" name="Oval 3">
            <a:extLst>
              <a:ext uri="{FF2B5EF4-FFF2-40B4-BE49-F238E27FC236}">
                <a16:creationId xmlns:a16="http://schemas.microsoft.com/office/drawing/2014/main" id="{965BDC22-4834-DA2B-D5B3-698F86B1BA0E}"/>
              </a:ext>
            </a:extLst>
          </p:cNvPr>
          <p:cNvSpPr/>
          <p:nvPr/>
        </p:nvSpPr>
        <p:spPr>
          <a:xfrm>
            <a:off x="6096001" y="4114819"/>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24" name="Inhaltsplatzhalter 23">
            <a:extLst>
              <a:ext uri="{FF2B5EF4-FFF2-40B4-BE49-F238E27FC236}">
                <a16:creationId xmlns:a16="http://schemas.microsoft.com/office/drawing/2014/main" id="{2838A8D2-42DC-B131-2207-F48058164BF4}"/>
              </a:ext>
            </a:extLst>
          </p:cNvPr>
          <p:cNvSpPr>
            <a:spLocks noGrp="1"/>
          </p:cNvSpPr>
          <p:nvPr>
            <p:ph sz="quarter" idx="19"/>
          </p:nvPr>
        </p:nvSpPr>
        <p:spPr>
          <a:xfrm>
            <a:off x="2013572" y="2231862"/>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
        <p:nvSpPr>
          <p:cNvPr id="25" name="Inhaltsplatzhalter 23">
            <a:extLst>
              <a:ext uri="{FF2B5EF4-FFF2-40B4-BE49-F238E27FC236}">
                <a16:creationId xmlns:a16="http://schemas.microsoft.com/office/drawing/2014/main" id="{44101546-2C62-5DDA-1BFC-EED86124D98E}"/>
              </a:ext>
            </a:extLst>
          </p:cNvPr>
          <p:cNvSpPr>
            <a:spLocks noGrp="1"/>
          </p:cNvSpPr>
          <p:nvPr>
            <p:ph sz="quarter" idx="20"/>
          </p:nvPr>
        </p:nvSpPr>
        <p:spPr>
          <a:xfrm>
            <a:off x="2013572" y="4270436"/>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
        <p:nvSpPr>
          <p:cNvPr id="29" name="Inhaltsplatzhalter 23">
            <a:extLst>
              <a:ext uri="{FF2B5EF4-FFF2-40B4-BE49-F238E27FC236}">
                <a16:creationId xmlns:a16="http://schemas.microsoft.com/office/drawing/2014/main" id="{F679738D-51C1-9744-83BB-C5C5D1982BA9}"/>
              </a:ext>
            </a:extLst>
          </p:cNvPr>
          <p:cNvSpPr>
            <a:spLocks noGrp="1"/>
          </p:cNvSpPr>
          <p:nvPr>
            <p:ph sz="quarter" idx="23"/>
          </p:nvPr>
        </p:nvSpPr>
        <p:spPr>
          <a:xfrm>
            <a:off x="7541793" y="2231861"/>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
        <p:nvSpPr>
          <p:cNvPr id="30" name="Inhaltsplatzhalter 23">
            <a:extLst>
              <a:ext uri="{FF2B5EF4-FFF2-40B4-BE49-F238E27FC236}">
                <a16:creationId xmlns:a16="http://schemas.microsoft.com/office/drawing/2014/main" id="{DDE156EE-0FB7-71D4-1B8B-878746976099}"/>
              </a:ext>
            </a:extLst>
          </p:cNvPr>
          <p:cNvSpPr>
            <a:spLocks noGrp="1"/>
          </p:cNvSpPr>
          <p:nvPr>
            <p:ph sz="quarter" idx="24"/>
          </p:nvPr>
        </p:nvSpPr>
        <p:spPr>
          <a:xfrm>
            <a:off x="7541793" y="4270436"/>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Tree>
    <p:extLst>
      <p:ext uri="{BB962C8B-B14F-4D97-AF65-F5344CB8AC3E}">
        <p14:creationId xmlns:p14="http://schemas.microsoft.com/office/powerpoint/2010/main" val="1255139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rozess 3 - linea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3" name="Rechteck 2">
            <a:extLst>
              <a:ext uri="{FF2B5EF4-FFF2-40B4-BE49-F238E27FC236}">
                <a16:creationId xmlns:a16="http://schemas.microsoft.com/office/drawing/2014/main" id="{C1EF2540-D371-0DB1-D20A-740EC9D9B527}"/>
              </a:ext>
            </a:extLst>
          </p:cNvPr>
          <p:cNvSpPr>
            <a:spLocks/>
          </p:cNvSpPr>
          <p:nvPr/>
        </p:nvSpPr>
        <p:spPr bwMode="auto">
          <a:xfrm>
            <a:off x="6224070" y="2326639"/>
            <a:ext cx="5403671" cy="317231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indent="0" algn="ctr">
              <a:spcBef>
                <a:spcPts val="600"/>
              </a:spcBef>
              <a:spcAft>
                <a:spcPts val="600"/>
              </a:spcAft>
              <a:buNone/>
            </a:pPr>
            <a:endParaRPr lang="de-DE" sz="1351">
              <a:latin typeface="Rubik" pitchFamily="2" charset="-79"/>
              <a:cs typeface="Rubik" pitchFamily="2" charset="-79"/>
            </a:endParaRPr>
          </a:p>
          <a:p>
            <a:pPr marL="0" indent="0" algn="ctr">
              <a:spcBef>
                <a:spcPts val="600"/>
              </a:spcBef>
              <a:spcAft>
                <a:spcPts val="600"/>
              </a:spcAft>
              <a:buNone/>
            </a:pPr>
            <a:endParaRPr lang="de-DE" sz="1351">
              <a:latin typeface="Rubik" pitchFamily="2" charset="-79"/>
              <a:cs typeface="Rubik" pitchFamily="2" charset="-79"/>
            </a:endParaRPr>
          </a:p>
          <a:p>
            <a:pPr marL="0" indent="0" algn="ctr">
              <a:spcBef>
                <a:spcPts val="600"/>
              </a:spcBef>
              <a:spcAft>
                <a:spcPts val="600"/>
              </a:spcAft>
              <a:buNone/>
            </a:pPr>
            <a:br>
              <a:rPr lang="de-DE" sz="1351">
                <a:latin typeface="Rubik" pitchFamily="2" charset="-79"/>
                <a:cs typeface="Rubik" pitchFamily="2" charset="-79"/>
              </a:rPr>
            </a:br>
            <a:endParaRPr lang="de-DE" sz="1351">
              <a:latin typeface="Rubik" pitchFamily="2" charset="-79"/>
              <a:cs typeface="Rubik" pitchFamily="2" charset="-79"/>
            </a:endParaRPr>
          </a:p>
          <a:p>
            <a:pPr marL="0" indent="0" algn="ctr">
              <a:spcBef>
                <a:spcPts val="600"/>
              </a:spcBef>
              <a:spcAft>
                <a:spcPts val="600"/>
              </a:spcAft>
              <a:buNone/>
            </a:pPr>
            <a:endParaRPr lang="de-DE" sz="1351">
              <a:latin typeface="Rubik" pitchFamily="2" charset="-79"/>
              <a:cs typeface="Rubik" pitchFamily="2" charset="-79"/>
            </a:endParaRPr>
          </a:p>
          <a:p>
            <a:pPr marL="0" indent="0" algn="ctr">
              <a:spcBef>
                <a:spcPts val="600"/>
              </a:spcBef>
              <a:spcAft>
                <a:spcPts val="600"/>
              </a:spcAft>
              <a:buNone/>
            </a:pPr>
            <a:endParaRPr lang="de-DE" sz="1351">
              <a:latin typeface="Rubik" pitchFamily="2" charset="-79"/>
              <a:cs typeface="Rubik" pitchFamily="2" charset="-79"/>
            </a:endParaRPr>
          </a:p>
        </p:txBody>
      </p:sp>
      <p:sp>
        <p:nvSpPr>
          <p:cNvPr id="6" name="Rechteck 5">
            <a:extLst>
              <a:ext uri="{FF2B5EF4-FFF2-40B4-BE49-F238E27FC236}">
                <a16:creationId xmlns:a16="http://schemas.microsoft.com/office/drawing/2014/main" id="{883328C1-DDB6-15E4-61B1-3D64962C1006}"/>
              </a:ext>
            </a:extLst>
          </p:cNvPr>
          <p:cNvSpPr>
            <a:spLocks/>
          </p:cNvSpPr>
          <p:nvPr/>
        </p:nvSpPr>
        <p:spPr bwMode="auto">
          <a:xfrm>
            <a:off x="827237" y="2326639"/>
            <a:ext cx="2888620"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400" u="none" strike="noStrike" cap="none" normalizeH="0" baseline="0">
              <a:ln>
                <a:noFill/>
              </a:ln>
              <a:solidFill>
                <a:schemeClr val="bg1"/>
              </a:solidFill>
              <a:effectLst/>
              <a:latin typeface="Rubik" pitchFamily="2" charset="-79"/>
              <a:cs typeface="Rubik" pitchFamily="2" charset="-79"/>
            </a:endParaRPr>
          </a:p>
        </p:txBody>
      </p:sp>
      <p:sp>
        <p:nvSpPr>
          <p:cNvPr id="7" name="Rechteck 6">
            <a:extLst>
              <a:ext uri="{FF2B5EF4-FFF2-40B4-BE49-F238E27FC236}">
                <a16:creationId xmlns:a16="http://schemas.microsoft.com/office/drawing/2014/main" id="{B08298C7-AB19-7591-C5F9-4FDEB4FD69F9}"/>
              </a:ext>
            </a:extLst>
          </p:cNvPr>
          <p:cNvSpPr>
            <a:spLocks/>
          </p:cNvSpPr>
          <p:nvPr/>
        </p:nvSpPr>
        <p:spPr bwMode="auto">
          <a:xfrm>
            <a:off x="827237" y="3552797"/>
            <a:ext cx="2888620"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Bef>
                <a:spcPct val="50000"/>
              </a:spcBef>
            </a:pPr>
            <a:endParaRPr kumimoji="0" lang="de-DE" sz="1400" u="none" strike="noStrike" cap="none" normalizeH="0" baseline="0">
              <a:ln>
                <a:noFill/>
              </a:ln>
              <a:solidFill>
                <a:schemeClr val="bg1"/>
              </a:solidFill>
              <a:effectLst/>
              <a:latin typeface="Rubik" pitchFamily="2" charset="-79"/>
              <a:cs typeface="Rubik" pitchFamily="2" charset="-79"/>
            </a:endParaRPr>
          </a:p>
        </p:txBody>
      </p:sp>
      <p:sp>
        <p:nvSpPr>
          <p:cNvPr id="8" name="Rechteck 7">
            <a:extLst>
              <a:ext uri="{FF2B5EF4-FFF2-40B4-BE49-F238E27FC236}">
                <a16:creationId xmlns:a16="http://schemas.microsoft.com/office/drawing/2014/main" id="{3836A9D7-69EA-8D20-B7DE-BCF94242C116}"/>
              </a:ext>
            </a:extLst>
          </p:cNvPr>
          <p:cNvSpPr>
            <a:spLocks/>
          </p:cNvSpPr>
          <p:nvPr/>
        </p:nvSpPr>
        <p:spPr bwMode="auto">
          <a:xfrm>
            <a:off x="830907" y="4778955"/>
            <a:ext cx="2888620"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Bef>
                <a:spcPct val="50000"/>
              </a:spcBef>
            </a:pPr>
            <a:endParaRPr lang="de-DE" sz="1351">
              <a:solidFill>
                <a:schemeClr val="bg1"/>
              </a:solidFill>
              <a:latin typeface="Rubik" pitchFamily="2" charset="-79"/>
              <a:cs typeface="Rubik" pitchFamily="2" charset="-79"/>
            </a:endParaRPr>
          </a:p>
        </p:txBody>
      </p:sp>
      <p:pic>
        <p:nvPicPr>
          <p:cNvPr id="9" name="Grafik 8" descr="Lichter an mit einfarbiger Füllung">
            <a:extLst>
              <a:ext uri="{FF2B5EF4-FFF2-40B4-BE49-F238E27FC236}">
                <a16:creationId xmlns:a16="http://schemas.microsoft.com/office/drawing/2014/main" id="{AB7FA3B3-773B-044C-2C6F-86943481C54D}"/>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477740" y="2677416"/>
            <a:ext cx="900000" cy="900000"/>
          </a:xfrm>
          <a:prstGeom prst="rect">
            <a:avLst/>
          </a:prstGeom>
        </p:spPr>
      </p:pic>
      <p:sp>
        <p:nvSpPr>
          <p:cNvPr id="10" name="Eingebuchteter Richtungspfeil 9">
            <a:extLst>
              <a:ext uri="{FF2B5EF4-FFF2-40B4-BE49-F238E27FC236}">
                <a16:creationId xmlns:a16="http://schemas.microsoft.com/office/drawing/2014/main" id="{7343FCEF-CF40-9814-B871-1DB669361F3B}"/>
              </a:ext>
            </a:extLst>
          </p:cNvPr>
          <p:cNvSpPr/>
          <p:nvPr/>
        </p:nvSpPr>
        <p:spPr bwMode="auto">
          <a:xfrm>
            <a:off x="4739249" y="2326639"/>
            <a:ext cx="465099" cy="3172316"/>
          </a:xfrm>
          <a:prstGeom prst="chevron">
            <a:avLst>
              <a:gd name="adj" fmla="val 81926"/>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tx1"/>
              </a:solidFill>
              <a:effectLst/>
              <a:latin typeface="Rubik" pitchFamily="2" charset="-79"/>
              <a:cs typeface="Rubik" pitchFamily="2" charset="-79"/>
            </a:endParaRPr>
          </a:p>
        </p:txBody>
      </p:sp>
      <p:sp>
        <p:nvSpPr>
          <p:cNvPr id="12" name="Textplatzhalter 11">
            <a:extLst>
              <a:ext uri="{FF2B5EF4-FFF2-40B4-BE49-F238E27FC236}">
                <a16:creationId xmlns:a16="http://schemas.microsoft.com/office/drawing/2014/main" id="{C06C096B-2046-087B-7976-2EBB6813EFC9}"/>
              </a:ext>
            </a:extLst>
          </p:cNvPr>
          <p:cNvSpPr>
            <a:spLocks noGrp="1"/>
          </p:cNvSpPr>
          <p:nvPr>
            <p:ph type="body" sz="quarter" idx="13" hasCustomPrompt="1"/>
          </p:nvPr>
        </p:nvSpPr>
        <p:spPr>
          <a:xfrm>
            <a:off x="1092828" y="2445641"/>
            <a:ext cx="2357437" cy="463550"/>
          </a:xfrm>
        </p:spPr>
        <p:txBody>
          <a:bodyPr anchor="ctr"/>
          <a:lstStyle>
            <a:lvl1pPr marL="0" indent="0" algn="ctr">
              <a:buNone/>
              <a:defRPr/>
            </a:lvl1pPr>
          </a:lstStyle>
          <a:p>
            <a:pPr lvl="0"/>
            <a:r>
              <a:rPr lang="de-DE"/>
              <a:t>Text</a:t>
            </a:r>
          </a:p>
        </p:txBody>
      </p:sp>
      <p:sp>
        <p:nvSpPr>
          <p:cNvPr id="13" name="Textplatzhalter 11">
            <a:extLst>
              <a:ext uri="{FF2B5EF4-FFF2-40B4-BE49-F238E27FC236}">
                <a16:creationId xmlns:a16="http://schemas.microsoft.com/office/drawing/2014/main" id="{2FA5221E-8BBC-3475-5F35-B8BC38571A57}"/>
              </a:ext>
            </a:extLst>
          </p:cNvPr>
          <p:cNvSpPr>
            <a:spLocks noGrp="1"/>
          </p:cNvSpPr>
          <p:nvPr>
            <p:ph type="body" sz="quarter" idx="14" hasCustomPrompt="1"/>
          </p:nvPr>
        </p:nvSpPr>
        <p:spPr>
          <a:xfrm>
            <a:off x="1092827" y="3681022"/>
            <a:ext cx="2357437" cy="463550"/>
          </a:xfrm>
        </p:spPr>
        <p:txBody>
          <a:bodyPr anchor="ctr"/>
          <a:lstStyle>
            <a:lvl1pPr marL="0" indent="0" algn="ctr">
              <a:buNone/>
              <a:defRPr/>
            </a:lvl1pPr>
          </a:lstStyle>
          <a:p>
            <a:pPr lvl="0"/>
            <a:r>
              <a:rPr lang="de-DE"/>
              <a:t>Text</a:t>
            </a:r>
          </a:p>
        </p:txBody>
      </p:sp>
      <p:sp>
        <p:nvSpPr>
          <p:cNvPr id="14" name="Textplatzhalter 11">
            <a:extLst>
              <a:ext uri="{FF2B5EF4-FFF2-40B4-BE49-F238E27FC236}">
                <a16:creationId xmlns:a16="http://schemas.microsoft.com/office/drawing/2014/main" id="{90B6D0A8-A596-6DC9-AB7C-C7949E4525D4}"/>
              </a:ext>
            </a:extLst>
          </p:cNvPr>
          <p:cNvSpPr>
            <a:spLocks noGrp="1"/>
          </p:cNvSpPr>
          <p:nvPr>
            <p:ph type="body" sz="quarter" idx="15" hasCustomPrompt="1"/>
          </p:nvPr>
        </p:nvSpPr>
        <p:spPr>
          <a:xfrm>
            <a:off x="1092827" y="4907180"/>
            <a:ext cx="2357437" cy="463550"/>
          </a:xfrm>
        </p:spPr>
        <p:txBody>
          <a:bodyPr anchor="ctr"/>
          <a:lstStyle>
            <a:lvl1pPr marL="0" indent="0" algn="ctr">
              <a:buNone/>
              <a:defRPr/>
            </a:lvl1pPr>
          </a:lstStyle>
          <a:p>
            <a:pPr lvl="0"/>
            <a:r>
              <a:rPr lang="de-DE"/>
              <a:t>Text</a:t>
            </a:r>
          </a:p>
        </p:txBody>
      </p:sp>
      <p:sp>
        <p:nvSpPr>
          <p:cNvPr id="15" name="Textplatzhalter 11">
            <a:extLst>
              <a:ext uri="{FF2B5EF4-FFF2-40B4-BE49-F238E27FC236}">
                <a16:creationId xmlns:a16="http://schemas.microsoft.com/office/drawing/2014/main" id="{C296ACE2-4547-43C7-38F7-FE30200C1C12}"/>
              </a:ext>
            </a:extLst>
          </p:cNvPr>
          <p:cNvSpPr>
            <a:spLocks noGrp="1"/>
          </p:cNvSpPr>
          <p:nvPr>
            <p:ph type="body" sz="quarter" idx="16" hasCustomPrompt="1"/>
          </p:nvPr>
        </p:nvSpPr>
        <p:spPr>
          <a:xfrm>
            <a:off x="7747186" y="3909808"/>
            <a:ext cx="2357437" cy="463550"/>
          </a:xfrm>
        </p:spPr>
        <p:txBody>
          <a:bodyPr anchor="ctr">
            <a:normAutofit/>
          </a:bodyPr>
          <a:lstStyle>
            <a:lvl1pPr marL="0" indent="0" algn="ctr">
              <a:buNone/>
              <a:defRPr sz="2000"/>
            </a:lvl1pPr>
          </a:lstStyle>
          <a:p>
            <a:pPr lvl="0"/>
            <a:r>
              <a:rPr lang="de-DE"/>
              <a:t>Text</a:t>
            </a:r>
          </a:p>
        </p:txBody>
      </p:sp>
      <p:sp>
        <p:nvSpPr>
          <p:cNvPr id="16" name="Textplatzhalter 11">
            <a:extLst>
              <a:ext uri="{FF2B5EF4-FFF2-40B4-BE49-F238E27FC236}">
                <a16:creationId xmlns:a16="http://schemas.microsoft.com/office/drawing/2014/main" id="{66DD78FB-3FD3-DC34-9A91-C81699A16BC4}"/>
              </a:ext>
            </a:extLst>
          </p:cNvPr>
          <p:cNvSpPr>
            <a:spLocks noGrp="1"/>
          </p:cNvSpPr>
          <p:nvPr>
            <p:ph type="body" sz="quarter" idx="17" hasCustomPrompt="1"/>
          </p:nvPr>
        </p:nvSpPr>
        <p:spPr>
          <a:xfrm>
            <a:off x="7747186" y="4472606"/>
            <a:ext cx="2357437" cy="463550"/>
          </a:xfrm>
        </p:spPr>
        <p:txBody>
          <a:bodyPr anchor="ctr">
            <a:normAutofit/>
          </a:bodyPr>
          <a:lstStyle>
            <a:lvl1pPr marL="0" indent="0" algn="ctr">
              <a:buNone/>
              <a:defRPr sz="2000"/>
            </a:lvl1pPr>
          </a:lstStyle>
          <a:p>
            <a:pPr lvl="0"/>
            <a:r>
              <a:rPr lang="de-DE"/>
              <a:t>Text</a:t>
            </a:r>
          </a:p>
        </p:txBody>
      </p:sp>
    </p:spTree>
    <p:extLst>
      <p:ext uri="{BB962C8B-B14F-4D97-AF65-F5344CB8AC3E}">
        <p14:creationId xmlns:p14="http://schemas.microsoft.com/office/powerpoint/2010/main" val="24923204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rozess 4 - Kreis">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9" name="Gruppieren 18">
            <a:extLst>
              <a:ext uri="{FF2B5EF4-FFF2-40B4-BE49-F238E27FC236}">
                <a16:creationId xmlns:a16="http://schemas.microsoft.com/office/drawing/2014/main" id="{F6F2FE4B-C597-4BF8-F394-3A92A31765EC}"/>
              </a:ext>
            </a:extLst>
          </p:cNvPr>
          <p:cNvGrpSpPr>
            <a:grpSpLocks noChangeAspect="1"/>
          </p:cNvGrpSpPr>
          <p:nvPr/>
        </p:nvGrpSpPr>
        <p:grpSpPr>
          <a:xfrm>
            <a:off x="4313359" y="2185702"/>
            <a:ext cx="3565283" cy="3566748"/>
            <a:chOff x="4138195" y="1620000"/>
            <a:chExt cx="2318586" cy="2319539"/>
          </a:xfrm>
        </p:grpSpPr>
        <p:sp>
          <p:nvSpPr>
            <p:cNvPr id="2" name="Freeform 109">
              <a:extLst>
                <a:ext uri="{FF2B5EF4-FFF2-40B4-BE49-F238E27FC236}">
                  <a16:creationId xmlns:a16="http://schemas.microsoft.com/office/drawing/2014/main" id="{2B233491-F159-11C5-A718-9F8836BE68E8}"/>
                </a:ext>
                <a:ext uri="{C183D7F6-B498-43B3-948B-1728B52AA6E4}">
                  <adec:decorative xmlns:adec="http://schemas.microsoft.com/office/drawing/2017/decorative" val="1"/>
                </a:ext>
              </a:extLst>
            </p:cNvPr>
            <p:cNvSpPr>
              <a:spLocks/>
            </p:cNvSpPr>
            <p:nvPr/>
          </p:nvSpPr>
          <p:spPr bwMode="auto">
            <a:xfrm>
              <a:off x="4748623" y="2978307"/>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109">
              <a:extLst>
                <a:ext uri="{FF2B5EF4-FFF2-40B4-BE49-F238E27FC236}">
                  <a16:creationId xmlns:a16="http://schemas.microsoft.com/office/drawing/2014/main" id="{130E9FC0-B3B8-54F8-DABC-4E06CA29ACEF}"/>
                </a:ext>
                <a:ext uri="{C183D7F6-B498-43B3-948B-1728B52AA6E4}">
                  <adec:decorative xmlns:adec="http://schemas.microsoft.com/office/drawing/2017/decorative" val="1"/>
                </a:ext>
              </a:extLst>
            </p:cNvPr>
            <p:cNvSpPr>
              <a:spLocks/>
            </p:cNvSpPr>
            <p:nvPr/>
          </p:nvSpPr>
          <p:spPr bwMode="auto">
            <a:xfrm flipH="1" flipV="1">
              <a:off x="5472523" y="2247701"/>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109">
              <a:extLst>
                <a:ext uri="{FF2B5EF4-FFF2-40B4-BE49-F238E27FC236}">
                  <a16:creationId xmlns:a16="http://schemas.microsoft.com/office/drawing/2014/main" id="{FB32ED5D-EBB3-4A24-546D-9FB9C11B71F4}"/>
                </a:ext>
                <a:ext uri="{C183D7F6-B498-43B3-948B-1728B52AA6E4}">
                  <adec:decorative xmlns:adec="http://schemas.microsoft.com/office/drawing/2017/decorative" val="1"/>
                </a:ext>
              </a:extLst>
            </p:cNvPr>
            <p:cNvSpPr>
              <a:spLocks/>
            </p:cNvSpPr>
            <p:nvPr/>
          </p:nvSpPr>
          <p:spPr bwMode="auto">
            <a:xfrm flipH="1" flipV="1">
              <a:off x="5472523" y="2978307"/>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109">
              <a:extLst>
                <a:ext uri="{FF2B5EF4-FFF2-40B4-BE49-F238E27FC236}">
                  <a16:creationId xmlns:a16="http://schemas.microsoft.com/office/drawing/2014/main" id="{498C11E3-97CE-115F-B377-AE5F8FA63F74}"/>
                </a:ext>
                <a:ext uri="{C183D7F6-B498-43B3-948B-1728B52AA6E4}">
                  <adec:decorative xmlns:adec="http://schemas.microsoft.com/office/drawing/2017/decorative" val="1"/>
                </a:ext>
              </a:extLst>
            </p:cNvPr>
            <p:cNvSpPr>
              <a:spLocks/>
            </p:cNvSpPr>
            <p:nvPr/>
          </p:nvSpPr>
          <p:spPr bwMode="auto">
            <a:xfrm>
              <a:off x="4748623" y="2247701"/>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Oval 7">
              <a:extLst>
                <a:ext uri="{FF2B5EF4-FFF2-40B4-BE49-F238E27FC236}">
                  <a16:creationId xmlns:a16="http://schemas.microsoft.com/office/drawing/2014/main" id="{9EDEBF0C-F0B3-B4DE-19BB-8F50863A724F}"/>
                </a:ext>
                <a:ext uri="{C183D7F6-B498-43B3-948B-1728B52AA6E4}">
                  <adec:decorative xmlns:adec="http://schemas.microsoft.com/office/drawing/2017/decorative" val="1"/>
                </a:ext>
              </a:extLst>
            </p:cNvPr>
            <p:cNvSpPr/>
            <p:nvPr/>
          </p:nvSpPr>
          <p:spPr>
            <a:xfrm>
              <a:off x="4138195" y="2353169"/>
              <a:ext cx="853200" cy="853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9" name="Oval 8">
              <a:extLst>
                <a:ext uri="{FF2B5EF4-FFF2-40B4-BE49-F238E27FC236}">
                  <a16:creationId xmlns:a16="http://schemas.microsoft.com/office/drawing/2014/main" id="{3934FB1B-2BF6-C263-03DA-0BB5EF61B925}"/>
                </a:ext>
                <a:ext uri="{C183D7F6-B498-43B3-948B-1728B52AA6E4}">
                  <adec:decorative xmlns:adec="http://schemas.microsoft.com/office/drawing/2017/decorative" val="1"/>
                </a:ext>
              </a:extLst>
            </p:cNvPr>
            <p:cNvSpPr/>
            <p:nvPr/>
          </p:nvSpPr>
          <p:spPr>
            <a:xfrm>
              <a:off x="4224595" y="2439569"/>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nvGrpSpPr>
            <p:cNvPr id="10" name="Gruppieren 9">
              <a:extLst>
                <a:ext uri="{FF2B5EF4-FFF2-40B4-BE49-F238E27FC236}">
                  <a16:creationId xmlns:a16="http://schemas.microsoft.com/office/drawing/2014/main" id="{999A48C4-F62B-13FD-27B3-CB97FECDC27F}"/>
                </a:ext>
                <a:ext uri="{C183D7F6-B498-43B3-948B-1728B52AA6E4}">
                  <adec:decorative xmlns:adec="http://schemas.microsoft.com/office/drawing/2017/decorative" val="1"/>
                </a:ext>
              </a:extLst>
            </p:cNvPr>
            <p:cNvGrpSpPr/>
            <p:nvPr/>
          </p:nvGrpSpPr>
          <p:grpSpPr>
            <a:xfrm>
              <a:off x="5603581" y="2353169"/>
              <a:ext cx="853200" cy="853200"/>
              <a:chOff x="5885192" y="2937065"/>
              <a:chExt cx="853200" cy="853200"/>
            </a:xfrm>
          </p:grpSpPr>
          <p:sp>
            <p:nvSpPr>
              <p:cNvPr id="11" name="Oval 10">
                <a:extLst>
                  <a:ext uri="{FF2B5EF4-FFF2-40B4-BE49-F238E27FC236}">
                    <a16:creationId xmlns:a16="http://schemas.microsoft.com/office/drawing/2014/main" id="{0CFB2B8B-64C9-DF67-1678-043C4985C881}"/>
                  </a:ext>
                  <a:ext uri="{C183D7F6-B498-43B3-948B-1728B52AA6E4}">
                    <adec:decorative xmlns:adec="http://schemas.microsoft.com/office/drawing/2017/decorative" val="1"/>
                  </a:ext>
                </a:extLst>
              </p:cNvPr>
              <p:cNvSpPr/>
              <p:nvPr/>
            </p:nvSpPr>
            <p:spPr>
              <a:xfrm>
                <a:off x="5885192" y="2937065"/>
                <a:ext cx="853200" cy="853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2" name="Oval 11">
                <a:extLst>
                  <a:ext uri="{FF2B5EF4-FFF2-40B4-BE49-F238E27FC236}">
                    <a16:creationId xmlns:a16="http://schemas.microsoft.com/office/drawing/2014/main" id="{983A9FAA-D749-F22A-0428-F3E3A9E683ED}"/>
                  </a:ext>
                  <a:ext uri="{C183D7F6-B498-43B3-948B-1728B52AA6E4}">
                    <adec:decorative xmlns:adec="http://schemas.microsoft.com/office/drawing/2017/decorative" val="1"/>
                  </a:ext>
                </a:extLst>
              </p:cNvPr>
              <p:cNvSpPr/>
              <p:nvPr/>
            </p:nvSpPr>
            <p:spPr>
              <a:xfrm>
                <a:off x="5971592" y="3023465"/>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grpSp>
          <p:nvGrpSpPr>
            <p:cNvPr id="13" name="Gruppieren 12">
              <a:extLst>
                <a:ext uri="{FF2B5EF4-FFF2-40B4-BE49-F238E27FC236}">
                  <a16:creationId xmlns:a16="http://schemas.microsoft.com/office/drawing/2014/main" id="{4DEF0BE3-8DF8-733A-B551-917DC335F7BE}"/>
                </a:ext>
                <a:ext uri="{C183D7F6-B498-43B3-948B-1728B52AA6E4}">
                  <adec:decorative xmlns:adec="http://schemas.microsoft.com/office/drawing/2017/decorative" val="1"/>
                </a:ext>
              </a:extLst>
            </p:cNvPr>
            <p:cNvGrpSpPr/>
            <p:nvPr/>
          </p:nvGrpSpPr>
          <p:grpSpPr>
            <a:xfrm>
              <a:off x="4869373" y="3086339"/>
              <a:ext cx="853200" cy="853200"/>
              <a:chOff x="5736334" y="3239077"/>
              <a:chExt cx="853200" cy="853200"/>
            </a:xfrm>
          </p:grpSpPr>
          <p:sp>
            <p:nvSpPr>
              <p:cNvPr id="14" name="Oval 13">
                <a:extLst>
                  <a:ext uri="{FF2B5EF4-FFF2-40B4-BE49-F238E27FC236}">
                    <a16:creationId xmlns:a16="http://schemas.microsoft.com/office/drawing/2014/main" id="{B785714B-4517-BD45-0058-0471E34F839D}"/>
                  </a:ext>
                  <a:ext uri="{C183D7F6-B498-43B3-948B-1728B52AA6E4}">
                    <adec:decorative xmlns:adec="http://schemas.microsoft.com/office/drawing/2017/decorative" val="1"/>
                  </a:ext>
                </a:extLst>
              </p:cNvPr>
              <p:cNvSpPr/>
              <p:nvPr/>
            </p:nvSpPr>
            <p:spPr>
              <a:xfrm>
                <a:off x="5736334" y="3239077"/>
                <a:ext cx="853200" cy="853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5" name="Oval 14">
                <a:extLst>
                  <a:ext uri="{FF2B5EF4-FFF2-40B4-BE49-F238E27FC236}">
                    <a16:creationId xmlns:a16="http://schemas.microsoft.com/office/drawing/2014/main" id="{90AA18F1-54C2-08EF-3B94-F3F1CCCD4330}"/>
                  </a:ext>
                  <a:ext uri="{C183D7F6-B498-43B3-948B-1728B52AA6E4}">
                    <adec:decorative xmlns:adec="http://schemas.microsoft.com/office/drawing/2017/decorative" val="1"/>
                  </a:ext>
                </a:extLst>
              </p:cNvPr>
              <p:cNvSpPr/>
              <p:nvPr/>
            </p:nvSpPr>
            <p:spPr>
              <a:xfrm>
                <a:off x="5822734" y="3325477"/>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grpSp>
          <p:nvGrpSpPr>
            <p:cNvPr id="16" name="Gruppieren 15">
              <a:extLst>
                <a:ext uri="{FF2B5EF4-FFF2-40B4-BE49-F238E27FC236}">
                  <a16:creationId xmlns:a16="http://schemas.microsoft.com/office/drawing/2014/main" id="{FC0A5067-589F-CCCB-F65B-1D786062C217}"/>
                </a:ext>
                <a:ext uri="{C183D7F6-B498-43B3-948B-1728B52AA6E4}">
                  <adec:decorative xmlns:adec="http://schemas.microsoft.com/office/drawing/2017/decorative" val="1"/>
                </a:ext>
              </a:extLst>
            </p:cNvPr>
            <p:cNvGrpSpPr/>
            <p:nvPr/>
          </p:nvGrpSpPr>
          <p:grpSpPr>
            <a:xfrm>
              <a:off x="4869373" y="1620000"/>
              <a:ext cx="853200" cy="853200"/>
              <a:chOff x="5649934" y="1652088"/>
              <a:chExt cx="853200" cy="853200"/>
            </a:xfrm>
          </p:grpSpPr>
          <p:sp>
            <p:nvSpPr>
              <p:cNvPr id="17" name="Oval 16">
                <a:extLst>
                  <a:ext uri="{FF2B5EF4-FFF2-40B4-BE49-F238E27FC236}">
                    <a16:creationId xmlns:a16="http://schemas.microsoft.com/office/drawing/2014/main" id="{1BDB1D99-CA18-5F2B-DDA3-24E8F960EB20}"/>
                  </a:ext>
                  <a:ext uri="{C183D7F6-B498-43B3-948B-1728B52AA6E4}">
                    <adec:decorative xmlns:adec="http://schemas.microsoft.com/office/drawing/2017/decorative" val="1"/>
                  </a:ext>
                </a:extLst>
              </p:cNvPr>
              <p:cNvSpPr/>
              <p:nvPr/>
            </p:nvSpPr>
            <p:spPr>
              <a:xfrm>
                <a:off x="5649934" y="1652088"/>
                <a:ext cx="853200" cy="853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8" name="Oval 17">
                <a:extLst>
                  <a:ext uri="{FF2B5EF4-FFF2-40B4-BE49-F238E27FC236}">
                    <a16:creationId xmlns:a16="http://schemas.microsoft.com/office/drawing/2014/main" id="{8C492B0B-FC3A-9F3D-5E7F-050D277EE39E}"/>
                  </a:ext>
                  <a:ext uri="{C183D7F6-B498-43B3-948B-1728B52AA6E4}">
                    <adec:decorative xmlns:adec="http://schemas.microsoft.com/office/drawing/2017/decorative" val="1"/>
                  </a:ext>
                </a:extLst>
              </p:cNvPr>
              <p:cNvSpPr/>
              <p:nvPr/>
            </p:nvSpPr>
            <p:spPr>
              <a:xfrm>
                <a:off x="5736334" y="1738488"/>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grpSp>
      <p:sp>
        <p:nvSpPr>
          <p:cNvPr id="20" name="Titel 19">
            <a:extLst>
              <a:ext uri="{FF2B5EF4-FFF2-40B4-BE49-F238E27FC236}">
                <a16:creationId xmlns:a16="http://schemas.microsoft.com/office/drawing/2014/main" id="{57666D1B-563A-7615-2297-6D71F329B97E}"/>
              </a:ext>
            </a:extLst>
          </p:cNvPr>
          <p:cNvSpPr>
            <a:spLocks noGrp="1"/>
          </p:cNvSpPr>
          <p:nvPr>
            <p:ph type="title"/>
          </p:nvPr>
        </p:nvSpPr>
        <p:spPr/>
        <p:txBody>
          <a:bodyPr/>
          <a:lstStyle/>
          <a:p>
            <a:r>
              <a:rPr lang="de-DE"/>
              <a:t>Mastertitelformat bearbeiten</a:t>
            </a:r>
          </a:p>
        </p:txBody>
      </p:sp>
      <p:sp>
        <p:nvSpPr>
          <p:cNvPr id="27" name="Textplatzhalter 26">
            <a:extLst>
              <a:ext uri="{FF2B5EF4-FFF2-40B4-BE49-F238E27FC236}">
                <a16:creationId xmlns:a16="http://schemas.microsoft.com/office/drawing/2014/main" id="{66D6F3E9-4820-9B50-9E89-81B0F3641AB9}"/>
              </a:ext>
            </a:extLst>
          </p:cNvPr>
          <p:cNvSpPr>
            <a:spLocks noGrp="1"/>
          </p:cNvSpPr>
          <p:nvPr>
            <p:ph type="body" sz="quarter" idx="13" hasCustomPrompt="1"/>
          </p:nvPr>
        </p:nvSpPr>
        <p:spPr>
          <a:xfrm>
            <a:off x="3528523" y="1607834"/>
            <a:ext cx="5130295" cy="522287"/>
          </a:xfrm>
        </p:spPr>
        <p:txBody>
          <a:bodyPr/>
          <a:lstStyle>
            <a:lvl1pPr marL="0" indent="0" algn="ctr">
              <a:buNone/>
              <a:defRPr b="1">
                <a:solidFill>
                  <a:schemeClr val="accent4"/>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
        <p:nvSpPr>
          <p:cNvPr id="28" name="Textplatzhalter 26">
            <a:extLst>
              <a:ext uri="{FF2B5EF4-FFF2-40B4-BE49-F238E27FC236}">
                <a16:creationId xmlns:a16="http://schemas.microsoft.com/office/drawing/2014/main" id="{48339622-5498-6B04-47C7-8364182323DC}"/>
              </a:ext>
            </a:extLst>
          </p:cNvPr>
          <p:cNvSpPr>
            <a:spLocks noGrp="1"/>
          </p:cNvSpPr>
          <p:nvPr>
            <p:ph type="body" sz="quarter" idx="14" hasCustomPrompt="1"/>
          </p:nvPr>
        </p:nvSpPr>
        <p:spPr>
          <a:xfrm>
            <a:off x="8011499" y="3521557"/>
            <a:ext cx="4031212" cy="895035"/>
          </a:xfrm>
        </p:spPr>
        <p:txBody>
          <a:bodyPr anchor="ctr"/>
          <a:lstStyle>
            <a:lvl1pPr marL="0" indent="0" algn="l">
              <a:buNone/>
              <a:defRPr b="1">
                <a:solidFill>
                  <a:schemeClr val="accent3"/>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
        <p:nvSpPr>
          <p:cNvPr id="29" name="Textplatzhalter 26">
            <a:extLst>
              <a:ext uri="{FF2B5EF4-FFF2-40B4-BE49-F238E27FC236}">
                <a16:creationId xmlns:a16="http://schemas.microsoft.com/office/drawing/2014/main" id="{FCBC2FE7-F594-86FE-72EC-75F6C4FDBBBC}"/>
              </a:ext>
            </a:extLst>
          </p:cNvPr>
          <p:cNvSpPr>
            <a:spLocks noGrp="1"/>
          </p:cNvSpPr>
          <p:nvPr>
            <p:ph type="body" sz="quarter" idx="15" hasCustomPrompt="1"/>
          </p:nvPr>
        </p:nvSpPr>
        <p:spPr>
          <a:xfrm>
            <a:off x="3528523" y="5808030"/>
            <a:ext cx="5130295" cy="522287"/>
          </a:xfrm>
        </p:spPr>
        <p:txBody>
          <a:bodyPr/>
          <a:lstStyle>
            <a:lvl1pPr marL="0" indent="0" algn="ctr">
              <a:buNone/>
              <a:defRPr b="1">
                <a:solidFill>
                  <a:schemeClr val="tx1"/>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
        <p:nvSpPr>
          <p:cNvPr id="30" name="Textplatzhalter 26">
            <a:extLst>
              <a:ext uri="{FF2B5EF4-FFF2-40B4-BE49-F238E27FC236}">
                <a16:creationId xmlns:a16="http://schemas.microsoft.com/office/drawing/2014/main" id="{F4435B2C-8700-DE90-BA5E-81CD7C868C0A}"/>
              </a:ext>
            </a:extLst>
          </p:cNvPr>
          <p:cNvSpPr>
            <a:spLocks noGrp="1"/>
          </p:cNvSpPr>
          <p:nvPr>
            <p:ph type="body" sz="quarter" idx="16" hasCustomPrompt="1"/>
          </p:nvPr>
        </p:nvSpPr>
        <p:spPr>
          <a:xfrm>
            <a:off x="149289" y="3521557"/>
            <a:ext cx="4063307" cy="895035"/>
          </a:xfrm>
        </p:spPr>
        <p:txBody>
          <a:bodyPr anchor="ctr"/>
          <a:lstStyle>
            <a:lvl1pPr marL="0" indent="0" algn="r">
              <a:buNone/>
              <a:defRPr b="1">
                <a:solidFill>
                  <a:schemeClr val="accent2"/>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Tree>
    <p:extLst>
      <p:ext uri="{BB962C8B-B14F-4D97-AF65-F5344CB8AC3E}">
        <p14:creationId xmlns:p14="http://schemas.microsoft.com/office/powerpoint/2010/main" val="23157109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rozess 5 - Kreis">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32" name="Gruppieren 31">
            <a:extLst>
              <a:ext uri="{FF2B5EF4-FFF2-40B4-BE49-F238E27FC236}">
                <a16:creationId xmlns:a16="http://schemas.microsoft.com/office/drawing/2014/main" id="{70A096F1-C61C-5274-DE85-8924AFFA8415}"/>
              </a:ext>
            </a:extLst>
          </p:cNvPr>
          <p:cNvGrpSpPr/>
          <p:nvPr/>
        </p:nvGrpSpPr>
        <p:grpSpPr>
          <a:xfrm>
            <a:off x="3936000" y="1645920"/>
            <a:ext cx="4320000" cy="4320000"/>
            <a:chOff x="3684271" y="3002916"/>
            <a:chExt cx="1851025" cy="1851025"/>
          </a:xfrm>
        </p:grpSpPr>
        <p:sp>
          <p:nvSpPr>
            <p:cNvPr id="2" name="Freeform 252">
              <a:extLst>
                <a:ext uri="{FF2B5EF4-FFF2-40B4-BE49-F238E27FC236}">
                  <a16:creationId xmlns:a16="http://schemas.microsoft.com/office/drawing/2014/main" id="{5AFFCE4B-E760-35CE-4E34-B1C5CA9B59C6}"/>
                </a:ext>
                <a:ext uri="{C183D7F6-B498-43B3-948B-1728B52AA6E4}">
                  <adec:decorative xmlns:adec="http://schemas.microsoft.com/office/drawing/2017/decorative" val="1"/>
                </a:ext>
              </a:extLst>
            </p:cNvPr>
            <p:cNvSpPr>
              <a:spLocks/>
            </p:cNvSpPr>
            <p:nvPr/>
          </p:nvSpPr>
          <p:spPr bwMode="auto">
            <a:xfrm>
              <a:off x="5059046" y="3002916"/>
              <a:ext cx="476250" cy="1849438"/>
            </a:xfrm>
            <a:custGeom>
              <a:avLst/>
              <a:gdLst>
                <a:gd name="T0" fmla="*/ 0 w 300"/>
                <a:gd name="T1" fmla="*/ 1165 h 1165"/>
                <a:gd name="T2" fmla="*/ 0 w 300"/>
                <a:gd name="T3" fmla="*/ 0 h 1165"/>
                <a:gd name="T4" fmla="*/ 300 w 300"/>
                <a:gd name="T5" fmla="*/ 300 h 1165"/>
                <a:gd name="T6" fmla="*/ 300 w 300"/>
                <a:gd name="T7" fmla="*/ 863 h 1165"/>
                <a:gd name="T8" fmla="*/ 0 w 300"/>
                <a:gd name="T9" fmla="*/ 1165 h 1165"/>
              </a:gdLst>
              <a:ahLst/>
              <a:cxnLst>
                <a:cxn ang="0">
                  <a:pos x="T0" y="T1"/>
                </a:cxn>
                <a:cxn ang="0">
                  <a:pos x="T2" y="T3"/>
                </a:cxn>
                <a:cxn ang="0">
                  <a:pos x="T4" y="T5"/>
                </a:cxn>
                <a:cxn ang="0">
                  <a:pos x="T6" y="T7"/>
                </a:cxn>
                <a:cxn ang="0">
                  <a:pos x="T8" y="T9"/>
                </a:cxn>
              </a:cxnLst>
              <a:rect l="0" t="0" r="r" b="b"/>
              <a:pathLst>
                <a:path w="300" h="1165">
                  <a:moveTo>
                    <a:pt x="0" y="1165"/>
                  </a:moveTo>
                  <a:lnTo>
                    <a:pt x="0" y="0"/>
                  </a:lnTo>
                  <a:lnTo>
                    <a:pt x="300" y="300"/>
                  </a:lnTo>
                  <a:lnTo>
                    <a:pt x="300" y="863"/>
                  </a:lnTo>
                  <a:lnTo>
                    <a:pt x="0" y="1165"/>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53">
              <a:extLst>
                <a:ext uri="{FF2B5EF4-FFF2-40B4-BE49-F238E27FC236}">
                  <a16:creationId xmlns:a16="http://schemas.microsoft.com/office/drawing/2014/main" id="{5FE2CE80-2942-17BC-47AB-4980DCB96108}"/>
                </a:ext>
                <a:ext uri="{C183D7F6-B498-43B3-948B-1728B52AA6E4}">
                  <adec:decorative xmlns:adec="http://schemas.microsoft.com/office/drawing/2017/decorative" val="1"/>
                </a:ext>
              </a:extLst>
            </p:cNvPr>
            <p:cNvSpPr>
              <a:spLocks/>
            </p:cNvSpPr>
            <p:nvPr/>
          </p:nvSpPr>
          <p:spPr bwMode="auto">
            <a:xfrm>
              <a:off x="5059046" y="3002916"/>
              <a:ext cx="476250" cy="1849438"/>
            </a:xfrm>
            <a:custGeom>
              <a:avLst/>
              <a:gdLst>
                <a:gd name="T0" fmla="*/ 0 w 300"/>
                <a:gd name="T1" fmla="*/ 1165 h 1165"/>
                <a:gd name="T2" fmla="*/ 0 w 300"/>
                <a:gd name="T3" fmla="*/ 0 h 1165"/>
                <a:gd name="T4" fmla="*/ 300 w 300"/>
                <a:gd name="T5" fmla="*/ 300 h 1165"/>
                <a:gd name="T6" fmla="*/ 300 w 300"/>
                <a:gd name="T7" fmla="*/ 863 h 1165"/>
                <a:gd name="T8" fmla="*/ 0 w 300"/>
                <a:gd name="T9" fmla="*/ 1165 h 1165"/>
              </a:gdLst>
              <a:ahLst/>
              <a:cxnLst>
                <a:cxn ang="0">
                  <a:pos x="T0" y="T1"/>
                </a:cxn>
                <a:cxn ang="0">
                  <a:pos x="T2" y="T3"/>
                </a:cxn>
                <a:cxn ang="0">
                  <a:pos x="T4" y="T5"/>
                </a:cxn>
                <a:cxn ang="0">
                  <a:pos x="T6" y="T7"/>
                </a:cxn>
                <a:cxn ang="0">
                  <a:pos x="T8" y="T9"/>
                </a:cxn>
              </a:cxnLst>
              <a:rect l="0" t="0" r="r" b="b"/>
              <a:pathLst>
                <a:path w="300" h="1165">
                  <a:moveTo>
                    <a:pt x="0" y="1165"/>
                  </a:moveTo>
                  <a:lnTo>
                    <a:pt x="0" y="0"/>
                  </a:lnTo>
                  <a:lnTo>
                    <a:pt x="300" y="300"/>
                  </a:lnTo>
                  <a:lnTo>
                    <a:pt x="300" y="863"/>
                  </a:lnTo>
                  <a:lnTo>
                    <a:pt x="0" y="11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54">
              <a:extLst>
                <a:ext uri="{FF2B5EF4-FFF2-40B4-BE49-F238E27FC236}">
                  <a16:creationId xmlns:a16="http://schemas.microsoft.com/office/drawing/2014/main" id="{F6A9C7F1-8F95-67C7-0690-5966EB178BDB}"/>
                </a:ext>
                <a:ext uri="{C183D7F6-B498-43B3-948B-1728B52AA6E4}">
                  <adec:decorative xmlns:adec="http://schemas.microsoft.com/office/drawing/2017/decorative" val="1"/>
                </a:ext>
              </a:extLst>
            </p:cNvPr>
            <p:cNvSpPr>
              <a:spLocks/>
            </p:cNvSpPr>
            <p:nvPr/>
          </p:nvSpPr>
          <p:spPr bwMode="auto">
            <a:xfrm>
              <a:off x="3684271" y="3002916"/>
              <a:ext cx="1851025" cy="476250"/>
            </a:xfrm>
            <a:custGeom>
              <a:avLst/>
              <a:gdLst>
                <a:gd name="T0" fmla="*/ 1166 w 1166"/>
                <a:gd name="T1" fmla="*/ 300 h 300"/>
                <a:gd name="T2" fmla="*/ 0 w 1166"/>
                <a:gd name="T3" fmla="*/ 300 h 300"/>
                <a:gd name="T4" fmla="*/ 300 w 1166"/>
                <a:gd name="T5" fmla="*/ 0 h 300"/>
                <a:gd name="T6" fmla="*/ 866 w 1166"/>
                <a:gd name="T7" fmla="*/ 0 h 300"/>
                <a:gd name="T8" fmla="*/ 1166 w 1166"/>
                <a:gd name="T9" fmla="*/ 300 h 300"/>
              </a:gdLst>
              <a:ahLst/>
              <a:cxnLst>
                <a:cxn ang="0">
                  <a:pos x="T0" y="T1"/>
                </a:cxn>
                <a:cxn ang="0">
                  <a:pos x="T2" y="T3"/>
                </a:cxn>
                <a:cxn ang="0">
                  <a:pos x="T4" y="T5"/>
                </a:cxn>
                <a:cxn ang="0">
                  <a:pos x="T6" y="T7"/>
                </a:cxn>
                <a:cxn ang="0">
                  <a:pos x="T8" y="T9"/>
                </a:cxn>
              </a:cxnLst>
              <a:rect l="0" t="0" r="r" b="b"/>
              <a:pathLst>
                <a:path w="1166" h="300">
                  <a:moveTo>
                    <a:pt x="1166" y="300"/>
                  </a:moveTo>
                  <a:lnTo>
                    <a:pt x="0" y="300"/>
                  </a:lnTo>
                  <a:lnTo>
                    <a:pt x="300" y="0"/>
                  </a:lnTo>
                  <a:lnTo>
                    <a:pt x="866" y="0"/>
                  </a:lnTo>
                  <a:lnTo>
                    <a:pt x="1166" y="30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55">
              <a:extLst>
                <a:ext uri="{FF2B5EF4-FFF2-40B4-BE49-F238E27FC236}">
                  <a16:creationId xmlns:a16="http://schemas.microsoft.com/office/drawing/2014/main" id="{49DF40A3-1ACD-949D-51D0-FC624E61CCA0}"/>
                </a:ext>
                <a:ext uri="{C183D7F6-B498-43B3-948B-1728B52AA6E4}">
                  <adec:decorative xmlns:adec="http://schemas.microsoft.com/office/drawing/2017/decorative" val="1"/>
                </a:ext>
              </a:extLst>
            </p:cNvPr>
            <p:cNvSpPr>
              <a:spLocks/>
            </p:cNvSpPr>
            <p:nvPr/>
          </p:nvSpPr>
          <p:spPr bwMode="auto">
            <a:xfrm>
              <a:off x="3684271" y="3002916"/>
              <a:ext cx="1851025" cy="476250"/>
            </a:xfrm>
            <a:custGeom>
              <a:avLst/>
              <a:gdLst>
                <a:gd name="T0" fmla="*/ 1166 w 1166"/>
                <a:gd name="T1" fmla="*/ 300 h 300"/>
                <a:gd name="T2" fmla="*/ 0 w 1166"/>
                <a:gd name="T3" fmla="*/ 300 h 300"/>
                <a:gd name="T4" fmla="*/ 300 w 1166"/>
                <a:gd name="T5" fmla="*/ 0 h 300"/>
                <a:gd name="T6" fmla="*/ 866 w 1166"/>
                <a:gd name="T7" fmla="*/ 0 h 300"/>
                <a:gd name="T8" fmla="*/ 1166 w 1166"/>
                <a:gd name="T9" fmla="*/ 300 h 300"/>
              </a:gdLst>
              <a:ahLst/>
              <a:cxnLst>
                <a:cxn ang="0">
                  <a:pos x="T0" y="T1"/>
                </a:cxn>
                <a:cxn ang="0">
                  <a:pos x="T2" y="T3"/>
                </a:cxn>
                <a:cxn ang="0">
                  <a:pos x="T4" y="T5"/>
                </a:cxn>
                <a:cxn ang="0">
                  <a:pos x="T6" y="T7"/>
                </a:cxn>
                <a:cxn ang="0">
                  <a:pos x="T8" y="T9"/>
                </a:cxn>
              </a:cxnLst>
              <a:rect l="0" t="0" r="r" b="b"/>
              <a:pathLst>
                <a:path w="1166" h="300">
                  <a:moveTo>
                    <a:pt x="1166" y="300"/>
                  </a:moveTo>
                  <a:lnTo>
                    <a:pt x="0" y="300"/>
                  </a:lnTo>
                  <a:lnTo>
                    <a:pt x="300" y="0"/>
                  </a:lnTo>
                  <a:lnTo>
                    <a:pt x="866" y="0"/>
                  </a:lnTo>
                  <a:lnTo>
                    <a:pt x="1166"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256">
              <a:extLst>
                <a:ext uri="{FF2B5EF4-FFF2-40B4-BE49-F238E27FC236}">
                  <a16:creationId xmlns:a16="http://schemas.microsoft.com/office/drawing/2014/main" id="{5B02DBE0-884E-77D9-33AA-9EFF688006A8}"/>
                </a:ext>
                <a:ext uri="{C183D7F6-B498-43B3-948B-1728B52AA6E4}">
                  <adec:decorative xmlns:adec="http://schemas.microsoft.com/office/drawing/2017/decorative" val="1"/>
                </a:ext>
              </a:extLst>
            </p:cNvPr>
            <p:cNvSpPr>
              <a:spLocks/>
            </p:cNvSpPr>
            <p:nvPr/>
          </p:nvSpPr>
          <p:spPr bwMode="auto">
            <a:xfrm>
              <a:off x="3684271" y="3002916"/>
              <a:ext cx="476250" cy="1849438"/>
            </a:xfrm>
            <a:custGeom>
              <a:avLst/>
              <a:gdLst>
                <a:gd name="T0" fmla="*/ 0 w 300"/>
                <a:gd name="T1" fmla="*/ 863 h 1165"/>
                <a:gd name="T2" fmla="*/ 0 w 300"/>
                <a:gd name="T3" fmla="*/ 280 h 1165"/>
                <a:gd name="T4" fmla="*/ 300 w 300"/>
                <a:gd name="T5" fmla="*/ 0 h 1165"/>
                <a:gd name="T6" fmla="*/ 300 w 300"/>
                <a:gd name="T7" fmla="*/ 1165 h 1165"/>
                <a:gd name="T8" fmla="*/ 0 w 300"/>
                <a:gd name="T9" fmla="*/ 863 h 1165"/>
              </a:gdLst>
              <a:ahLst/>
              <a:cxnLst>
                <a:cxn ang="0">
                  <a:pos x="T0" y="T1"/>
                </a:cxn>
                <a:cxn ang="0">
                  <a:pos x="T2" y="T3"/>
                </a:cxn>
                <a:cxn ang="0">
                  <a:pos x="T4" y="T5"/>
                </a:cxn>
                <a:cxn ang="0">
                  <a:pos x="T6" y="T7"/>
                </a:cxn>
                <a:cxn ang="0">
                  <a:pos x="T8" y="T9"/>
                </a:cxn>
              </a:cxnLst>
              <a:rect l="0" t="0" r="r" b="b"/>
              <a:pathLst>
                <a:path w="300" h="1165">
                  <a:moveTo>
                    <a:pt x="0" y="863"/>
                  </a:moveTo>
                  <a:lnTo>
                    <a:pt x="0" y="280"/>
                  </a:lnTo>
                  <a:lnTo>
                    <a:pt x="300" y="0"/>
                  </a:lnTo>
                  <a:lnTo>
                    <a:pt x="300" y="1165"/>
                  </a:lnTo>
                  <a:lnTo>
                    <a:pt x="0" y="863"/>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57">
              <a:extLst>
                <a:ext uri="{FF2B5EF4-FFF2-40B4-BE49-F238E27FC236}">
                  <a16:creationId xmlns:a16="http://schemas.microsoft.com/office/drawing/2014/main" id="{3B54DF61-BEFB-EF60-58E9-A3E508202A40}"/>
                </a:ext>
                <a:ext uri="{C183D7F6-B498-43B3-948B-1728B52AA6E4}">
                  <adec:decorative xmlns:adec="http://schemas.microsoft.com/office/drawing/2017/decorative" val="1"/>
                </a:ext>
              </a:extLst>
            </p:cNvPr>
            <p:cNvSpPr>
              <a:spLocks/>
            </p:cNvSpPr>
            <p:nvPr/>
          </p:nvSpPr>
          <p:spPr bwMode="auto">
            <a:xfrm>
              <a:off x="3684271" y="3002916"/>
              <a:ext cx="476250" cy="1849438"/>
            </a:xfrm>
            <a:custGeom>
              <a:avLst/>
              <a:gdLst>
                <a:gd name="T0" fmla="*/ 0 w 300"/>
                <a:gd name="T1" fmla="*/ 863 h 1165"/>
                <a:gd name="T2" fmla="*/ 0 w 300"/>
                <a:gd name="T3" fmla="*/ 280 h 1165"/>
                <a:gd name="T4" fmla="*/ 300 w 300"/>
                <a:gd name="T5" fmla="*/ 0 h 1165"/>
                <a:gd name="T6" fmla="*/ 300 w 300"/>
                <a:gd name="T7" fmla="*/ 1165 h 1165"/>
                <a:gd name="T8" fmla="*/ 0 w 300"/>
                <a:gd name="T9" fmla="*/ 863 h 1165"/>
              </a:gdLst>
              <a:ahLst/>
              <a:cxnLst>
                <a:cxn ang="0">
                  <a:pos x="T0" y="T1"/>
                </a:cxn>
                <a:cxn ang="0">
                  <a:pos x="T2" y="T3"/>
                </a:cxn>
                <a:cxn ang="0">
                  <a:pos x="T4" y="T5"/>
                </a:cxn>
                <a:cxn ang="0">
                  <a:pos x="T6" y="T7"/>
                </a:cxn>
                <a:cxn ang="0">
                  <a:pos x="T8" y="T9"/>
                </a:cxn>
              </a:cxnLst>
              <a:rect l="0" t="0" r="r" b="b"/>
              <a:pathLst>
                <a:path w="300" h="1165">
                  <a:moveTo>
                    <a:pt x="0" y="863"/>
                  </a:moveTo>
                  <a:lnTo>
                    <a:pt x="0" y="280"/>
                  </a:lnTo>
                  <a:lnTo>
                    <a:pt x="300" y="0"/>
                  </a:lnTo>
                  <a:lnTo>
                    <a:pt x="300" y="1165"/>
                  </a:lnTo>
                  <a:lnTo>
                    <a:pt x="0" y="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258">
              <a:extLst>
                <a:ext uri="{FF2B5EF4-FFF2-40B4-BE49-F238E27FC236}">
                  <a16:creationId xmlns:a16="http://schemas.microsoft.com/office/drawing/2014/main" id="{7CDFCD45-83E4-F466-6D70-2A1128FC798A}"/>
                </a:ext>
                <a:ext uri="{C183D7F6-B498-43B3-948B-1728B52AA6E4}">
                  <adec:decorative xmlns:adec="http://schemas.microsoft.com/office/drawing/2017/decorative" val="1"/>
                </a:ext>
              </a:extLst>
            </p:cNvPr>
            <p:cNvSpPr>
              <a:spLocks/>
            </p:cNvSpPr>
            <p:nvPr/>
          </p:nvSpPr>
          <p:spPr bwMode="auto">
            <a:xfrm>
              <a:off x="3684271" y="4372928"/>
              <a:ext cx="1374775" cy="479425"/>
            </a:xfrm>
            <a:custGeom>
              <a:avLst/>
              <a:gdLst>
                <a:gd name="T0" fmla="*/ 866 w 866"/>
                <a:gd name="T1" fmla="*/ 302 h 302"/>
                <a:gd name="T2" fmla="*/ 300 w 866"/>
                <a:gd name="T3" fmla="*/ 302 h 302"/>
                <a:gd name="T4" fmla="*/ 0 w 866"/>
                <a:gd name="T5" fmla="*/ 0 h 302"/>
                <a:gd name="T6" fmla="*/ 866 w 866"/>
                <a:gd name="T7" fmla="*/ 0 h 302"/>
                <a:gd name="T8" fmla="*/ 866 w 866"/>
                <a:gd name="T9" fmla="*/ 302 h 302"/>
              </a:gdLst>
              <a:ahLst/>
              <a:cxnLst>
                <a:cxn ang="0">
                  <a:pos x="T0" y="T1"/>
                </a:cxn>
                <a:cxn ang="0">
                  <a:pos x="T2" y="T3"/>
                </a:cxn>
                <a:cxn ang="0">
                  <a:pos x="T4" y="T5"/>
                </a:cxn>
                <a:cxn ang="0">
                  <a:pos x="T6" y="T7"/>
                </a:cxn>
                <a:cxn ang="0">
                  <a:pos x="T8" y="T9"/>
                </a:cxn>
              </a:cxnLst>
              <a:rect l="0" t="0" r="r" b="b"/>
              <a:pathLst>
                <a:path w="866" h="302">
                  <a:moveTo>
                    <a:pt x="866" y="302"/>
                  </a:moveTo>
                  <a:lnTo>
                    <a:pt x="300" y="302"/>
                  </a:lnTo>
                  <a:lnTo>
                    <a:pt x="0" y="0"/>
                  </a:lnTo>
                  <a:lnTo>
                    <a:pt x="866" y="0"/>
                  </a:lnTo>
                  <a:lnTo>
                    <a:pt x="866" y="30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259">
              <a:extLst>
                <a:ext uri="{FF2B5EF4-FFF2-40B4-BE49-F238E27FC236}">
                  <a16:creationId xmlns:a16="http://schemas.microsoft.com/office/drawing/2014/main" id="{4D13B8C2-7B14-373C-48E8-96981D4D7EB8}"/>
                </a:ext>
                <a:ext uri="{C183D7F6-B498-43B3-948B-1728B52AA6E4}">
                  <adec:decorative xmlns:adec="http://schemas.microsoft.com/office/drawing/2017/decorative" val="1"/>
                </a:ext>
              </a:extLst>
            </p:cNvPr>
            <p:cNvSpPr>
              <a:spLocks/>
            </p:cNvSpPr>
            <p:nvPr/>
          </p:nvSpPr>
          <p:spPr bwMode="auto">
            <a:xfrm>
              <a:off x="3684271" y="4372928"/>
              <a:ext cx="1374775" cy="479425"/>
            </a:xfrm>
            <a:custGeom>
              <a:avLst/>
              <a:gdLst>
                <a:gd name="T0" fmla="*/ 866 w 866"/>
                <a:gd name="T1" fmla="*/ 302 h 302"/>
                <a:gd name="T2" fmla="*/ 300 w 866"/>
                <a:gd name="T3" fmla="*/ 302 h 302"/>
                <a:gd name="T4" fmla="*/ 0 w 866"/>
                <a:gd name="T5" fmla="*/ 0 h 302"/>
                <a:gd name="T6" fmla="*/ 866 w 866"/>
                <a:gd name="T7" fmla="*/ 0 h 302"/>
                <a:gd name="T8" fmla="*/ 866 w 866"/>
                <a:gd name="T9" fmla="*/ 302 h 302"/>
              </a:gdLst>
              <a:ahLst/>
              <a:cxnLst>
                <a:cxn ang="0">
                  <a:pos x="T0" y="T1"/>
                </a:cxn>
                <a:cxn ang="0">
                  <a:pos x="T2" y="T3"/>
                </a:cxn>
                <a:cxn ang="0">
                  <a:pos x="T4" y="T5"/>
                </a:cxn>
                <a:cxn ang="0">
                  <a:pos x="T6" y="T7"/>
                </a:cxn>
                <a:cxn ang="0">
                  <a:pos x="T8" y="T9"/>
                </a:cxn>
              </a:cxnLst>
              <a:rect l="0" t="0" r="r" b="b"/>
              <a:pathLst>
                <a:path w="866" h="302">
                  <a:moveTo>
                    <a:pt x="866" y="302"/>
                  </a:moveTo>
                  <a:lnTo>
                    <a:pt x="300" y="302"/>
                  </a:lnTo>
                  <a:lnTo>
                    <a:pt x="0" y="0"/>
                  </a:lnTo>
                  <a:lnTo>
                    <a:pt x="866" y="0"/>
                  </a:lnTo>
                  <a:lnTo>
                    <a:pt x="866" y="3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60">
              <a:extLst>
                <a:ext uri="{FF2B5EF4-FFF2-40B4-BE49-F238E27FC236}">
                  <a16:creationId xmlns:a16="http://schemas.microsoft.com/office/drawing/2014/main" id="{2BEC2195-FB7A-0B3A-32D7-E45BFE2F97E5}"/>
                </a:ext>
                <a:ext uri="{C183D7F6-B498-43B3-948B-1728B52AA6E4}">
                  <adec:decorative xmlns:adec="http://schemas.microsoft.com/office/drawing/2017/decorative" val="1"/>
                </a:ext>
              </a:extLst>
            </p:cNvPr>
            <p:cNvSpPr>
              <a:spLocks/>
            </p:cNvSpPr>
            <p:nvPr/>
          </p:nvSpPr>
          <p:spPr bwMode="auto">
            <a:xfrm>
              <a:off x="4160521" y="3002916"/>
              <a:ext cx="234950" cy="476250"/>
            </a:xfrm>
            <a:custGeom>
              <a:avLst/>
              <a:gdLst>
                <a:gd name="T0" fmla="*/ 58 w 148"/>
                <a:gd name="T1" fmla="*/ 0 h 300"/>
                <a:gd name="T2" fmla="*/ 0 w 148"/>
                <a:gd name="T3" fmla="*/ 0 h 300"/>
                <a:gd name="T4" fmla="*/ 0 w 148"/>
                <a:gd name="T5" fmla="*/ 300 h 300"/>
                <a:gd name="T6" fmla="*/ 148 w 148"/>
                <a:gd name="T7" fmla="*/ 300 h 300"/>
                <a:gd name="T8" fmla="*/ 58 w 148"/>
                <a:gd name="T9" fmla="*/ 0 h 300"/>
              </a:gdLst>
              <a:ahLst/>
              <a:cxnLst>
                <a:cxn ang="0">
                  <a:pos x="T0" y="T1"/>
                </a:cxn>
                <a:cxn ang="0">
                  <a:pos x="T2" y="T3"/>
                </a:cxn>
                <a:cxn ang="0">
                  <a:pos x="T4" y="T5"/>
                </a:cxn>
                <a:cxn ang="0">
                  <a:pos x="T6" y="T7"/>
                </a:cxn>
                <a:cxn ang="0">
                  <a:pos x="T8" y="T9"/>
                </a:cxn>
              </a:cxnLst>
              <a:rect l="0" t="0" r="r" b="b"/>
              <a:pathLst>
                <a:path w="148" h="300">
                  <a:moveTo>
                    <a:pt x="58" y="0"/>
                  </a:moveTo>
                  <a:lnTo>
                    <a:pt x="0" y="0"/>
                  </a:lnTo>
                  <a:lnTo>
                    <a:pt x="0" y="300"/>
                  </a:lnTo>
                  <a:lnTo>
                    <a:pt x="148" y="300"/>
                  </a:lnTo>
                  <a:lnTo>
                    <a:pt x="5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61">
              <a:extLst>
                <a:ext uri="{FF2B5EF4-FFF2-40B4-BE49-F238E27FC236}">
                  <a16:creationId xmlns:a16="http://schemas.microsoft.com/office/drawing/2014/main" id="{92305C08-A28F-F4FD-61B4-ED30A402D85A}"/>
                </a:ext>
                <a:ext uri="{C183D7F6-B498-43B3-948B-1728B52AA6E4}">
                  <adec:decorative xmlns:adec="http://schemas.microsoft.com/office/drawing/2017/decorative" val="1"/>
                </a:ext>
              </a:extLst>
            </p:cNvPr>
            <p:cNvSpPr>
              <a:spLocks/>
            </p:cNvSpPr>
            <p:nvPr/>
          </p:nvSpPr>
          <p:spPr bwMode="auto">
            <a:xfrm>
              <a:off x="4160521" y="3002916"/>
              <a:ext cx="234950" cy="476250"/>
            </a:xfrm>
            <a:custGeom>
              <a:avLst/>
              <a:gdLst>
                <a:gd name="T0" fmla="*/ 58 w 148"/>
                <a:gd name="T1" fmla="*/ 0 h 300"/>
                <a:gd name="T2" fmla="*/ 0 w 148"/>
                <a:gd name="T3" fmla="*/ 0 h 300"/>
                <a:gd name="T4" fmla="*/ 0 w 148"/>
                <a:gd name="T5" fmla="*/ 300 h 300"/>
                <a:gd name="T6" fmla="*/ 148 w 148"/>
                <a:gd name="T7" fmla="*/ 300 h 300"/>
                <a:gd name="T8" fmla="*/ 58 w 148"/>
                <a:gd name="T9" fmla="*/ 0 h 300"/>
              </a:gdLst>
              <a:ahLst/>
              <a:cxnLst>
                <a:cxn ang="0">
                  <a:pos x="T0" y="T1"/>
                </a:cxn>
                <a:cxn ang="0">
                  <a:pos x="T2" y="T3"/>
                </a:cxn>
                <a:cxn ang="0">
                  <a:pos x="T4" y="T5"/>
                </a:cxn>
                <a:cxn ang="0">
                  <a:pos x="T6" y="T7"/>
                </a:cxn>
                <a:cxn ang="0">
                  <a:pos x="T8" y="T9"/>
                </a:cxn>
              </a:cxnLst>
              <a:rect l="0" t="0" r="r" b="b"/>
              <a:pathLst>
                <a:path w="148" h="300">
                  <a:moveTo>
                    <a:pt x="58" y="0"/>
                  </a:moveTo>
                  <a:lnTo>
                    <a:pt x="0" y="0"/>
                  </a:lnTo>
                  <a:lnTo>
                    <a:pt x="0" y="300"/>
                  </a:lnTo>
                  <a:lnTo>
                    <a:pt x="148" y="300"/>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Rectangle 262">
              <a:extLst>
                <a:ext uri="{FF2B5EF4-FFF2-40B4-BE49-F238E27FC236}">
                  <a16:creationId xmlns:a16="http://schemas.microsoft.com/office/drawing/2014/main" id="{72F7FD58-2C89-10EB-3C7F-046606F80CD0}"/>
                </a:ext>
                <a:ext uri="{C183D7F6-B498-43B3-948B-1728B52AA6E4}">
                  <adec:decorative xmlns:adec="http://schemas.microsoft.com/office/drawing/2017/decorative" val="1"/>
                </a:ext>
              </a:extLst>
            </p:cNvPr>
            <p:cNvSpPr>
              <a:spLocks noChangeArrowheads="1"/>
            </p:cNvSpPr>
            <p:nvPr/>
          </p:nvSpPr>
          <p:spPr bwMode="auto">
            <a:xfrm>
              <a:off x="5059046" y="4852353"/>
              <a:ext cx="1588" cy="1588"/>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263">
              <a:extLst>
                <a:ext uri="{FF2B5EF4-FFF2-40B4-BE49-F238E27FC236}">
                  <a16:creationId xmlns:a16="http://schemas.microsoft.com/office/drawing/2014/main" id="{DBEB4BCF-28EB-68BB-ECE0-E1114C7623EF}"/>
                </a:ext>
                <a:ext uri="{C183D7F6-B498-43B3-948B-1728B52AA6E4}">
                  <adec:decorative xmlns:adec="http://schemas.microsoft.com/office/drawing/2017/decorative" val="1"/>
                </a:ext>
              </a:extLst>
            </p:cNvPr>
            <p:cNvSpPr>
              <a:spLocks/>
            </p:cNvSpPr>
            <p:nvPr/>
          </p:nvSpPr>
          <p:spPr bwMode="auto">
            <a:xfrm>
              <a:off x="5059046" y="485235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264">
              <a:extLst>
                <a:ext uri="{FF2B5EF4-FFF2-40B4-BE49-F238E27FC236}">
                  <a16:creationId xmlns:a16="http://schemas.microsoft.com/office/drawing/2014/main" id="{3544DBDE-CF54-EEE4-629E-7C90126FD4FC}"/>
                </a:ext>
                <a:ext uri="{C183D7F6-B498-43B3-948B-1728B52AA6E4}">
                  <adec:decorative xmlns:adec="http://schemas.microsoft.com/office/drawing/2017/decorative" val="1"/>
                </a:ext>
              </a:extLst>
            </p:cNvPr>
            <p:cNvSpPr>
              <a:spLocks/>
            </p:cNvSpPr>
            <p:nvPr/>
          </p:nvSpPr>
          <p:spPr bwMode="auto">
            <a:xfrm>
              <a:off x="5059046" y="4372928"/>
              <a:ext cx="0" cy="479425"/>
            </a:xfrm>
            <a:custGeom>
              <a:avLst/>
              <a:gdLst>
                <a:gd name="T0" fmla="*/ 0 h 302"/>
                <a:gd name="T1" fmla="*/ 0 h 302"/>
                <a:gd name="T2" fmla="*/ 0 h 302"/>
                <a:gd name="T3" fmla="*/ 302 h 302"/>
                <a:gd name="T4" fmla="*/ 302 h 302"/>
                <a:gd name="T5" fmla="*/ 0 h 302"/>
              </a:gdLst>
              <a:ahLst/>
              <a:cxnLst>
                <a:cxn ang="0">
                  <a:pos x="0" y="T0"/>
                </a:cxn>
                <a:cxn ang="0">
                  <a:pos x="0" y="T1"/>
                </a:cxn>
                <a:cxn ang="0">
                  <a:pos x="0" y="T2"/>
                </a:cxn>
                <a:cxn ang="0">
                  <a:pos x="0" y="T3"/>
                </a:cxn>
                <a:cxn ang="0">
                  <a:pos x="0" y="T4"/>
                </a:cxn>
                <a:cxn ang="0">
                  <a:pos x="0" y="T5"/>
                </a:cxn>
              </a:cxnLst>
              <a:rect l="0" t="0" r="r" b="b"/>
              <a:pathLst>
                <a:path h="302">
                  <a:moveTo>
                    <a:pt x="0" y="0"/>
                  </a:moveTo>
                  <a:lnTo>
                    <a:pt x="0" y="0"/>
                  </a:lnTo>
                  <a:lnTo>
                    <a:pt x="0" y="0"/>
                  </a:lnTo>
                  <a:lnTo>
                    <a:pt x="0" y="302"/>
                  </a:lnTo>
                  <a:lnTo>
                    <a:pt x="0" y="302"/>
                  </a:lnTo>
                  <a:lnTo>
                    <a:pt x="0" y="0"/>
                  </a:lnTo>
                  <a:close/>
                </a:path>
              </a:pathLst>
            </a:custGeom>
            <a:solidFill>
              <a:srgbClr val="00A2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265">
              <a:extLst>
                <a:ext uri="{FF2B5EF4-FFF2-40B4-BE49-F238E27FC236}">
                  <a16:creationId xmlns:a16="http://schemas.microsoft.com/office/drawing/2014/main" id="{82C2B527-F88B-4AEB-53E8-B9832B392DB5}"/>
                </a:ext>
                <a:ext uri="{C183D7F6-B498-43B3-948B-1728B52AA6E4}">
                  <adec:decorative xmlns:adec="http://schemas.microsoft.com/office/drawing/2017/decorative" val="1"/>
                </a:ext>
              </a:extLst>
            </p:cNvPr>
            <p:cNvSpPr>
              <a:spLocks/>
            </p:cNvSpPr>
            <p:nvPr/>
          </p:nvSpPr>
          <p:spPr bwMode="auto">
            <a:xfrm>
              <a:off x="5059046" y="4372928"/>
              <a:ext cx="0" cy="479425"/>
            </a:xfrm>
            <a:custGeom>
              <a:avLst/>
              <a:gdLst>
                <a:gd name="T0" fmla="*/ 0 h 302"/>
                <a:gd name="T1" fmla="*/ 0 h 302"/>
                <a:gd name="T2" fmla="*/ 0 h 302"/>
                <a:gd name="T3" fmla="*/ 302 h 302"/>
                <a:gd name="T4" fmla="*/ 302 h 302"/>
                <a:gd name="T5" fmla="*/ 0 h 302"/>
              </a:gdLst>
              <a:ahLst/>
              <a:cxnLst>
                <a:cxn ang="0">
                  <a:pos x="0" y="T0"/>
                </a:cxn>
                <a:cxn ang="0">
                  <a:pos x="0" y="T1"/>
                </a:cxn>
                <a:cxn ang="0">
                  <a:pos x="0" y="T2"/>
                </a:cxn>
                <a:cxn ang="0">
                  <a:pos x="0" y="T3"/>
                </a:cxn>
                <a:cxn ang="0">
                  <a:pos x="0" y="T4"/>
                </a:cxn>
                <a:cxn ang="0">
                  <a:pos x="0" y="T5"/>
                </a:cxn>
              </a:cxnLst>
              <a:rect l="0" t="0" r="r" b="b"/>
              <a:pathLst>
                <a:path h="302">
                  <a:moveTo>
                    <a:pt x="0" y="0"/>
                  </a:moveTo>
                  <a:lnTo>
                    <a:pt x="0" y="0"/>
                  </a:lnTo>
                  <a:lnTo>
                    <a:pt x="0" y="0"/>
                  </a:lnTo>
                  <a:lnTo>
                    <a:pt x="0" y="302"/>
                  </a:lnTo>
                  <a:lnTo>
                    <a:pt x="0" y="3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266">
              <a:extLst>
                <a:ext uri="{FF2B5EF4-FFF2-40B4-BE49-F238E27FC236}">
                  <a16:creationId xmlns:a16="http://schemas.microsoft.com/office/drawing/2014/main" id="{9EC15934-446C-AE0B-C7F3-A47B8841BA85}"/>
                </a:ext>
                <a:ext uri="{C183D7F6-B498-43B3-948B-1728B52AA6E4}">
                  <adec:decorative xmlns:adec="http://schemas.microsoft.com/office/drawing/2017/decorative" val="1"/>
                </a:ext>
              </a:extLst>
            </p:cNvPr>
            <p:cNvSpPr>
              <a:spLocks/>
            </p:cNvSpPr>
            <p:nvPr/>
          </p:nvSpPr>
          <p:spPr bwMode="auto">
            <a:xfrm>
              <a:off x="4824096" y="4372928"/>
              <a:ext cx="234950" cy="479425"/>
            </a:xfrm>
            <a:custGeom>
              <a:avLst/>
              <a:gdLst>
                <a:gd name="T0" fmla="*/ 148 w 148"/>
                <a:gd name="T1" fmla="*/ 0 h 302"/>
                <a:gd name="T2" fmla="*/ 148 w 148"/>
                <a:gd name="T3" fmla="*/ 0 h 302"/>
                <a:gd name="T4" fmla="*/ 0 w 148"/>
                <a:gd name="T5" fmla="*/ 0 h 302"/>
                <a:gd name="T6" fmla="*/ 90 w 148"/>
                <a:gd name="T7" fmla="*/ 302 h 302"/>
                <a:gd name="T8" fmla="*/ 148 w 148"/>
                <a:gd name="T9" fmla="*/ 302 h 302"/>
                <a:gd name="T10" fmla="*/ 148 w 148"/>
                <a:gd name="T11" fmla="*/ 0 h 302"/>
              </a:gdLst>
              <a:ahLst/>
              <a:cxnLst>
                <a:cxn ang="0">
                  <a:pos x="T0" y="T1"/>
                </a:cxn>
                <a:cxn ang="0">
                  <a:pos x="T2" y="T3"/>
                </a:cxn>
                <a:cxn ang="0">
                  <a:pos x="T4" y="T5"/>
                </a:cxn>
                <a:cxn ang="0">
                  <a:pos x="T6" y="T7"/>
                </a:cxn>
                <a:cxn ang="0">
                  <a:pos x="T8" y="T9"/>
                </a:cxn>
                <a:cxn ang="0">
                  <a:pos x="T10" y="T11"/>
                </a:cxn>
              </a:cxnLst>
              <a:rect l="0" t="0" r="r" b="b"/>
              <a:pathLst>
                <a:path w="148" h="302">
                  <a:moveTo>
                    <a:pt x="148" y="0"/>
                  </a:moveTo>
                  <a:lnTo>
                    <a:pt x="148" y="0"/>
                  </a:lnTo>
                  <a:lnTo>
                    <a:pt x="0" y="0"/>
                  </a:lnTo>
                  <a:lnTo>
                    <a:pt x="90" y="302"/>
                  </a:lnTo>
                  <a:lnTo>
                    <a:pt x="148" y="302"/>
                  </a:lnTo>
                  <a:lnTo>
                    <a:pt x="14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267">
              <a:extLst>
                <a:ext uri="{FF2B5EF4-FFF2-40B4-BE49-F238E27FC236}">
                  <a16:creationId xmlns:a16="http://schemas.microsoft.com/office/drawing/2014/main" id="{78CBB18F-2822-B916-E3B1-6ADD5E480CEB}"/>
                </a:ext>
                <a:ext uri="{C183D7F6-B498-43B3-948B-1728B52AA6E4}">
                  <adec:decorative xmlns:adec="http://schemas.microsoft.com/office/drawing/2017/decorative" val="1"/>
                </a:ext>
              </a:extLst>
            </p:cNvPr>
            <p:cNvSpPr>
              <a:spLocks/>
            </p:cNvSpPr>
            <p:nvPr/>
          </p:nvSpPr>
          <p:spPr bwMode="auto">
            <a:xfrm>
              <a:off x="4824096" y="4372928"/>
              <a:ext cx="234950" cy="479425"/>
            </a:xfrm>
            <a:custGeom>
              <a:avLst/>
              <a:gdLst>
                <a:gd name="T0" fmla="*/ 148 w 148"/>
                <a:gd name="T1" fmla="*/ 0 h 302"/>
                <a:gd name="T2" fmla="*/ 148 w 148"/>
                <a:gd name="T3" fmla="*/ 0 h 302"/>
                <a:gd name="T4" fmla="*/ 0 w 148"/>
                <a:gd name="T5" fmla="*/ 0 h 302"/>
                <a:gd name="T6" fmla="*/ 90 w 148"/>
                <a:gd name="T7" fmla="*/ 302 h 302"/>
                <a:gd name="T8" fmla="*/ 148 w 148"/>
                <a:gd name="T9" fmla="*/ 302 h 302"/>
                <a:gd name="T10" fmla="*/ 148 w 148"/>
                <a:gd name="T11" fmla="*/ 0 h 302"/>
              </a:gdLst>
              <a:ahLst/>
              <a:cxnLst>
                <a:cxn ang="0">
                  <a:pos x="T0" y="T1"/>
                </a:cxn>
                <a:cxn ang="0">
                  <a:pos x="T2" y="T3"/>
                </a:cxn>
                <a:cxn ang="0">
                  <a:pos x="T4" y="T5"/>
                </a:cxn>
                <a:cxn ang="0">
                  <a:pos x="T6" y="T7"/>
                </a:cxn>
                <a:cxn ang="0">
                  <a:pos x="T8" y="T9"/>
                </a:cxn>
                <a:cxn ang="0">
                  <a:pos x="T10" y="T11"/>
                </a:cxn>
              </a:cxnLst>
              <a:rect l="0" t="0" r="r" b="b"/>
              <a:pathLst>
                <a:path w="148" h="302">
                  <a:moveTo>
                    <a:pt x="148" y="0"/>
                  </a:moveTo>
                  <a:lnTo>
                    <a:pt x="148" y="0"/>
                  </a:lnTo>
                  <a:lnTo>
                    <a:pt x="0" y="0"/>
                  </a:lnTo>
                  <a:lnTo>
                    <a:pt x="90" y="302"/>
                  </a:lnTo>
                  <a:lnTo>
                    <a:pt x="148" y="302"/>
                  </a:lnTo>
                  <a:lnTo>
                    <a:pt x="1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270">
              <a:extLst>
                <a:ext uri="{FF2B5EF4-FFF2-40B4-BE49-F238E27FC236}">
                  <a16:creationId xmlns:a16="http://schemas.microsoft.com/office/drawing/2014/main" id="{31012928-8EE6-ED29-890B-65FC3C38DC80}"/>
                </a:ext>
                <a:ext uri="{C183D7F6-B498-43B3-948B-1728B52AA6E4}">
                  <adec:decorative xmlns:adec="http://schemas.microsoft.com/office/drawing/2017/decorative" val="1"/>
                </a:ext>
              </a:extLst>
            </p:cNvPr>
            <p:cNvSpPr>
              <a:spLocks/>
            </p:cNvSpPr>
            <p:nvPr/>
          </p:nvSpPr>
          <p:spPr bwMode="auto">
            <a:xfrm>
              <a:off x="5059046" y="3479166"/>
              <a:ext cx="476250" cy="234950"/>
            </a:xfrm>
            <a:custGeom>
              <a:avLst/>
              <a:gdLst>
                <a:gd name="T0" fmla="*/ 300 w 300"/>
                <a:gd name="T1" fmla="*/ 0 h 148"/>
                <a:gd name="T2" fmla="*/ 0 w 300"/>
                <a:gd name="T3" fmla="*/ 0 h 148"/>
                <a:gd name="T4" fmla="*/ 0 w 300"/>
                <a:gd name="T5" fmla="*/ 148 h 148"/>
                <a:gd name="T6" fmla="*/ 300 w 300"/>
                <a:gd name="T7" fmla="*/ 58 h 148"/>
                <a:gd name="T8" fmla="*/ 300 w 300"/>
                <a:gd name="T9" fmla="*/ 0 h 148"/>
              </a:gdLst>
              <a:ahLst/>
              <a:cxnLst>
                <a:cxn ang="0">
                  <a:pos x="T0" y="T1"/>
                </a:cxn>
                <a:cxn ang="0">
                  <a:pos x="T2" y="T3"/>
                </a:cxn>
                <a:cxn ang="0">
                  <a:pos x="T4" y="T5"/>
                </a:cxn>
                <a:cxn ang="0">
                  <a:pos x="T6" y="T7"/>
                </a:cxn>
                <a:cxn ang="0">
                  <a:pos x="T8" y="T9"/>
                </a:cxn>
              </a:cxnLst>
              <a:rect l="0" t="0" r="r" b="b"/>
              <a:pathLst>
                <a:path w="300" h="148">
                  <a:moveTo>
                    <a:pt x="300" y="0"/>
                  </a:moveTo>
                  <a:lnTo>
                    <a:pt x="0" y="0"/>
                  </a:lnTo>
                  <a:lnTo>
                    <a:pt x="0" y="148"/>
                  </a:lnTo>
                  <a:lnTo>
                    <a:pt x="300" y="58"/>
                  </a:lnTo>
                  <a:lnTo>
                    <a:pt x="3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271">
              <a:extLst>
                <a:ext uri="{FF2B5EF4-FFF2-40B4-BE49-F238E27FC236}">
                  <a16:creationId xmlns:a16="http://schemas.microsoft.com/office/drawing/2014/main" id="{CB60E75B-78D5-DD8A-106D-23B3B4A5DE15}"/>
                </a:ext>
                <a:ext uri="{C183D7F6-B498-43B3-948B-1728B52AA6E4}">
                  <adec:decorative xmlns:adec="http://schemas.microsoft.com/office/drawing/2017/decorative" val="1"/>
                </a:ext>
              </a:extLst>
            </p:cNvPr>
            <p:cNvSpPr>
              <a:spLocks/>
            </p:cNvSpPr>
            <p:nvPr/>
          </p:nvSpPr>
          <p:spPr bwMode="auto">
            <a:xfrm>
              <a:off x="5059046" y="3479166"/>
              <a:ext cx="476250" cy="234950"/>
            </a:xfrm>
            <a:custGeom>
              <a:avLst/>
              <a:gdLst>
                <a:gd name="T0" fmla="*/ 300 w 300"/>
                <a:gd name="T1" fmla="*/ 0 h 148"/>
                <a:gd name="T2" fmla="*/ 0 w 300"/>
                <a:gd name="T3" fmla="*/ 0 h 148"/>
                <a:gd name="T4" fmla="*/ 0 w 300"/>
                <a:gd name="T5" fmla="*/ 148 h 148"/>
                <a:gd name="T6" fmla="*/ 300 w 300"/>
                <a:gd name="T7" fmla="*/ 58 h 148"/>
                <a:gd name="T8" fmla="*/ 300 w 300"/>
                <a:gd name="T9" fmla="*/ 0 h 148"/>
              </a:gdLst>
              <a:ahLst/>
              <a:cxnLst>
                <a:cxn ang="0">
                  <a:pos x="T0" y="T1"/>
                </a:cxn>
                <a:cxn ang="0">
                  <a:pos x="T2" y="T3"/>
                </a:cxn>
                <a:cxn ang="0">
                  <a:pos x="T4" y="T5"/>
                </a:cxn>
                <a:cxn ang="0">
                  <a:pos x="T6" y="T7"/>
                </a:cxn>
                <a:cxn ang="0">
                  <a:pos x="T8" y="T9"/>
                </a:cxn>
              </a:cxnLst>
              <a:rect l="0" t="0" r="r" b="b"/>
              <a:pathLst>
                <a:path w="300" h="148">
                  <a:moveTo>
                    <a:pt x="300" y="0"/>
                  </a:moveTo>
                  <a:lnTo>
                    <a:pt x="0" y="0"/>
                  </a:lnTo>
                  <a:lnTo>
                    <a:pt x="0" y="148"/>
                  </a:lnTo>
                  <a:lnTo>
                    <a:pt x="300" y="58"/>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Rectangle 272">
              <a:extLst>
                <a:ext uri="{FF2B5EF4-FFF2-40B4-BE49-F238E27FC236}">
                  <a16:creationId xmlns:a16="http://schemas.microsoft.com/office/drawing/2014/main" id="{6A6DBA2C-50D6-12A6-1735-032A45D0B9D8}"/>
                </a:ext>
                <a:ext uri="{C183D7F6-B498-43B3-948B-1728B52AA6E4}">
                  <adec:decorative xmlns:adec="http://schemas.microsoft.com/office/drawing/2017/decorative" val="1"/>
                </a:ext>
              </a:extLst>
            </p:cNvPr>
            <p:cNvSpPr>
              <a:spLocks noChangeArrowheads="1"/>
            </p:cNvSpPr>
            <p:nvPr/>
          </p:nvSpPr>
          <p:spPr bwMode="auto">
            <a:xfrm>
              <a:off x="5059046" y="3479166"/>
              <a:ext cx="476250" cy="1588"/>
            </a:xfrm>
            <a:prstGeom prst="rect">
              <a:avLst/>
            </a:prstGeom>
            <a:solidFill>
              <a:srgbClr val="82A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Rectangle 273">
              <a:extLst>
                <a:ext uri="{FF2B5EF4-FFF2-40B4-BE49-F238E27FC236}">
                  <a16:creationId xmlns:a16="http://schemas.microsoft.com/office/drawing/2014/main" id="{27372808-31CC-63F6-8758-C26A2C4CE655}"/>
                </a:ext>
                <a:ext uri="{C183D7F6-B498-43B3-948B-1728B52AA6E4}">
                  <adec:decorative xmlns:adec="http://schemas.microsoft.com/office/drawing/2017/decorative" val="1"/>
                </a:ext>
              </a:extLst>
            </p:cNvPr>
            <p:cNvSpPr>
              <a:spLocks noChangeArrowheads="1"/>
            </p:cNvSpPr>
            <p:nvPr/>
          </p:nvSpPr>
          <p:spPr bwMode="auto">
            <a:xfrm>
              <a:off x="5059046" y="3479166"/>
              <a:ext cx="47625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Rectangle 274">
              <a:extLst>
                <a:ext uri="{FF2B5EF4-FFF2-40B4-BE49-F238E27FC236}">
                  <a16:creationId xmlns:a16="http://schemas.microsoft.com/office/drawing/2014/main" id="{1F9739C5-F19D-BA80-1C8C-832B06147F26}"/>
                </a:ext>
                <a:ext uri="{C183D7F6-B498-43B3-948B-1728B52AA6E4}">
                  <adec:decorative xmlns:adec="http://schemas.microsoft.com/office/drawing/2017/decorative" val="1"/>
                </a:ext>
              </a:extLst>
            </p:cNvPr>
            <p:cNvSpPr>
              <a:spLocks noChangeArrowheads="1"/>
            </p:cNvSpPr>
            <p:nvPr/>
          </p:nvSpPr>
          <p:spPr bwMode="auto">
            <a:xfrm>
              <a:off x="4160521" y="4141153"/>
              <a:ext cx="1588" cy="231775"/>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Rectangle 275">
              <a:extLst>
                <a:ext uri="{FF2B5EF4-FFF2-40B4-BE49-F238E27FC236}">
                  <a16:creationId xmlns:a16="http://schemas.microsoft.com/office/drawing/2014/main" id="{71112468-456D-6280-C080-F20027956B44}"/>
                </a:ext>
                <a:ext uri="{C183D7F6-B498-43B3-948B-1728B52AA6E4}">
                  <adec:decorative xmlns:adec="http://schemas.microsoft.com/office/drawing/2017/decorative" val="1"/>
                </a:ext>
              </a:extLst>
            </p:cNvPr>
            <p:cNvSpPr>
              <a:spLocks noChangeArrowheads="1"/>
            </p:cNvSpPr>
            <p:nvPr/>
          </p:nvSpPr>
          <p:spPr bwMode="auto">
            <a:xfrm>
              <a:off x="4160521" y="4141153"/>
              <a:ext cx="158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Freeform 276">
              <a:extLst>
                <a:ext uri="{FF2B5EF4-FFF2-40B4-BE49-F238E27FC236}">
                  <a16:creationId xmlns:a16="http://schemas.microsoft.com/office/drawing/2014/main" id="{E6C58442-E47B-2F2A-31E9-BCEBE3577472}"/>
                </a:ext>
                <a:ext uri="{C183D7F6-B498-43B3-948B-1728B52AA6E4}">
                  <adec:decorative xmlns:adec="http://schemas.microsoft.com/office/drawing/2017/decorative" val="1"/>
                </a:ext>
              </a:extLst>
            </p:cNvPr>
            <p:cNvSpPr>
              <a:spLocks/>
            </p:cNvSpPr>
            <p:nvPr/>
          </p:nvSpPr>
          <p:spPr bwMode="auto">
            <a:xfrm>
              <a:off x="3684271" y="4141153"/>
              <a:ext cx="476250" cy="231775"/>
            </a:xfrm>
            <a:custGeom>
              <a:avLst/>
              <a:gdLst>
                <a:gd name="T0" fmla="*/ 300 w 300"/>
                <a:gd name="T1" fmla="*/ 0 h 146"/>
                <a:gd name="T2" fmla="*/ 0 w 300"/>
                <a:gd name="T3" fmla="*/ 90 h 146"/>
                <a:gd name="T4" fmla="*/ 0 w 300"/>
                <a:gd name="T5" fmla="*/ 146 h 146"/>
                <a:gd name="T6" fmla="*/ 300 w 300"/>
                <a:gd name="T7" fmla="*/ 146 h 146"/>
                <a:gd name="T8" fmla="*/ 300 w 300"/>
                <a:gd name="T9" fmla="*/ 0 h 146"/>
              </a:gdLst>
              <a:ahLst/>
              <a:cxnLst>
                <a:cxn ang="0">
                  <a:pos x="T0" y="T1"/>
                </a:cxn>
                <a:cxn ang="0">
                  <a:pos x="T2" y="T3"/>
                </a:cxn>
                <a:cxn ang="0">
                  <a:pos x="T4" y="T5"/>
                </a:cxn>
                <a:cxn ang="0">
                  <a:pos x="T6" y="T7"/>
                </a:cxn>
                <a:cxn ang="0">
                  <a:pos x="T8" y="T9"/>
                </a:cxn>
              </a:cxnLst>
              <a:rect l="0" t="0" r="r" b="b"/>
              <a:pathLst>
                <a:path w="300" h="146">
                  <a:moveTo>
                    <a:pt x="300" y="0"/>
                  </a:moveTo>
                  <a:lnTo>
                    <a:pt x="0" y="90"/>
                  </a:lnTo>
                  <a:lnTo>
                    <a:pt x="0" y="146"/>
                  </a:lnTo>
                  <a:lnTo>
                    <a:pt x="300" y="146"/>
                  </a:lnTo>
                  <a:lnTo>
                    <a:pt x="3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Freeform 277">
              <a:extLst>
                <a:ext uri="{FF2B5EF4-FFF2-40B4-BE49-F238E27FC236}">
                  <a16:creationId xmlns:a16="http://schemas.microsoft.com/office/drawing/2014/main" id="{C5DCC997-9815-3253-4DA1-3F7EEE7EA80D}"/>
                </a:ext>
                <a:ext uri="{C183D7F6-B498-43B3-948B-1728B52AA6E4}">
                  <adec:decorative xmlns:adec="http://schemas.microsoft.com/office/drawing/2017/decorative" val="1"/>
                </a:ext>
              </a:extLst>
            </p:cNvPr>
            <p:cNvSpPr>
              <a:spLocks/>
            </p:cNvSpPr>
            <p:nvPr/>
          </p:nvSpPr>
          <p:spPr bwMode="auto">
            <a:xfrm>
              <a:off x="3684271" y="4141153"/>
              <a:ext cx="476250" cy="231775"/>
            </a:xfrm>
            <a:custGeom>
              <a:avLst/>
              <a:gdLst>
                <a:gd name="T0" fmla="*/ 300 w 300"/>
                <a:gd name="T1" fmla="*/ 0 h 146"/>
                <a:gd name="T2" fmla="*/ 0 w 300"/>
                <a:gd name="T3" fmla="*/ 90 h 146"/>
                <a:gd name="T4" fmla="*/ 0 w 300"/>
                <a:gd name="T5" fmla="*/ 146 h 146"/>
                <a:gd name="T6" fmla="*/ 300 w 300"/>
                <a:gd name="T7" fmla="*/ 146 h 146"/>
                <a:gd name="T8" fmla="*/ 300 w 300"/>
                <a:gd name="T9" fmla="*/ 0 h 146"/>
              </a:gdLst>
              <a:ahLst/>
              <a:cxnLst>
                <a:cxn ang="0">
                  <a:pos x="T0" y="T1"/>
                </a:cxn>
                <a:cxn ang="0">
                  <a:pos x="T2" y="T3"/>
                </a:cxn>
                <a:cxn ang="0">
                  <a:pos x="T4" y="T5"/>
                </a:cxn>
                <a:cxn ang="0">
                  <a:pos x="T6" y="T7"/>
                </a:cxn>
                <a:cxn ang="0">
                  <a:pos x="T8" y="T9"/>
                </a:cxn>
              </a:cxnLst>
              <a:rect l="0" t="0" r="r" b="b"/>
              <a:pathLst>
                <a:path w="300" h="146">
                  <a:moveTo>
                    <a:pt x="300" y="0"/>
                  </a:moveTo>
                  <a:lnTo>
                    <a:pt x="0" y="90"/>
                  </a:lnTo>
                  <a:lnTo>
                    <a:pt x="0" y="146"/>
                  </a:lnTo>
                  <a:lnTo>
                    <a:pt x="300" y="146"/>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278">
              <a:extLst>
                <a:ext uri="{FF2B5EF4-FFF2-40B4-BE49-F238E27FC236}">
                  <a16:creationId xmlns:a16="http://schemas.microsoft.com/office/drawing/2014/main" id="{3B048759-4F82-499C-DFFA-F3B66BFE2405}"/>
                </a:ext>
                <a:ext uri="{C183D7F6-B498-43B3-948B-1728B52AA6E4}">
                  <adec:decorative xmlns:adec="http://schemas.microsoft.com/office/drawing/2017/decorative" val="1"/>
                </a:ext>
              </a:extLst>
            </p:cNvPr>
            <p:cNvSpPr>
              <a:spLocks/>
            </p:cNvSpPr>
            <p:nvPr/>
          </p:nvSpPr>
          <p:spPr bwMode="auto">
            <a:xfrm>
              <a:off x="3684271" y="4372928"/>
              <a:ext cx="476250" cy="0"/>
            </a:xfrm>
            <a:custGeom>
              <a:avLst/>
              <a:gdLst>
                <a:gd name="T0" fmla="*/ 300 w 300"/>
                <a:gd name="T1" fmla="*/ 300 w 300"/>
                <a:gd name="T2" fmla="*/ 0 w 300"/>
                <a:gd name="T3" fmla="*/ 0 w 300"/>
                <a:gd name="T4" fmla="*/ 0 w 300"/>
                <a:gd name="T5" fmla="*/ 300 w 300"/>
                <a:gd name="T6" fmla="*/ 300 w 300"/>
              </a:gdLst>
              <a:ahLst/>
              <a:cxnLst>
                <a:cxn ang="0">
                  <a:pos x="T0" y="0"/>
                </a:cxn>
                <a:cxn ang="0">
                  <a:pos x="T1" y="0"/>
                </a:cxn>
                <a:cxn ang="0">
                  <a:pos x="T2" y="0"/>
                </a:cxn>
                <a:cxn ang="0">
                  <a:pos x="T3" y="0"/>
                </a:cxn>
                <a:cxn ang="0">
                  <a:pos x="T4" y="0"/>
                </a:cxn>
                <a:cxn ang="0">
                  <a:pos x="T5" y="0"/>
                </a:cxn>
                <a:cxn ang="0">
                  <a:pos x="T6" y="0"/>
                </a:cxn>
              </a:cxnLst>
              <a:rect l="0" t="0" r="r" b="b"/>
              <a:pathLst>
                <a:path w="300">
                  <a:moveTo>
                    <a:pt x="300" y="0"/>
                  </a:moveTo>
                  <a:lnTo>
                    <a:pt x="300" y="0"/>
                  </a:lnTo>
                  <a:lnTo>
                    <a:pt x="0" y="0"/>
                  </a:lnTo>
                  <a:lnTo>
                    <a:pt x="0" y="0"/>
                  </a:lnTo>
                  <a:lnTo>
                    <a:pt x="0" y="0"/>
                  </a:lnTo>
                  <a:lnTo>
                    <a:pt x="300" y="0"/>
                  </a:lnTo>
                  <a:lnTo>
                    <a:pt x="300" y="0"/>
                  </a:lnTo>
                  <a:close/>
                </a:path>
              </a:pathLst>
            </a:custGeom>
            <a:solidFill>
              <a:srgbClr val="DF5D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Freeform 279">
              <a:extLst>
                <a:ext uri="{FF2B5EF4-FFF2-40B4-BE49-F238E27FC236}">
                  <a16:creationId xmlns:a16="http://schemas.microsoft.com/office/drawing/2014/main" id="{97042558-AE9C-7624-0417-34457735DE9A}"/>
                </a:ext>
                <a:ext uri="{C183D7F6-B498-43B3-948B-1728B52AA6E4}">
                  <adec:decorative xmlns:adec="http://schemas.microsoft.com/office/drawing/2017/decorative" val="1"/>
                </a:ext>
              </a:extLst>
            </p:cNvPr>
            <p:cNvSpPr>
              <a:spLocks/>
            </p:cNvSpPr>
            <p:nvPr/>
          </p:nvSpPr>
          <p:spPr bwMode="auto">
            <a:xfrm>
              <a:off x="3684271" y="4372928"/>
              <a:ext cx="476250" cy="0"/>
            </a:xfrm>
            <a:custGeom>
              <a:avLst/>
              <a:gdLst>
                <a:gd name="T0" fmla="*/ 300 w 300"/>
                <a:gd name="T1" fmla="*/ 300 w 300"/>
                <a:gd name="T2" fmla="*/ 0 w 300"/>
                <a:gd name="T3" fmla="*/ 0 w 300"/>
                <a:gd name="T4" fmla="*/ 0 w 300"/>
                <a:gd name="T5" fmla="*/ 300 w 300"/>
                <a:gd name="T6" fmla="*/ 300 w 300"/>
              </a:gdLst>
              <a:ahLst/>
              <a:cxnLst>
                <a:cxn ang="0">
                  <a:pos x="T0" y="0"/>
                </a:cxn>
                <a:cxn ang="0">
                  <a:pos x="T1" y="0"/>
                </a:cxn>
                <a:cxn ang="0">
                  <a:pos x="T2" y="0"/>
                </a:cxn>
                <a:cxn ang="0">
                  <a:pos x="T3" y="0"/>
                </a:cxn>
                <a:cxn ang="0">
                  <a:pos x="T4" y="0"/>
                </a:cxn>
                <a:cxn ang="0">
                  <a:pos x="T5" y="0"/>
                </a:cxn>
                <a:cxn ang="0">
                  <a:pos x="T6" y="0"/>
                </a:cxn>
              </a:cxnLst>
              <a:rect l="0" t="0" r="r" b="b"/>
              <a:pathLst>
                <a:path w="300">
                  <a:moveTo>
                    <a:pt x="300" y="0"/>
                  </a:moveTo>
                  <a:lnTo>
                    <a:pt x="300" y="0"/>
                  </a:lnTo>
                  <a:lnTo>
                    <a:pt x="0" y="0"/>
                  </a:lnTo>
                  <a:lnTo>
                    <a:pt x="0" y="0"/>
                  </a:lnTo>
                  <a:lnTo>
                    <a:pt x="0" y="0"/>
                  </a:lnTo>
                  <a:lnTo>
                    <a:pt x="300" y="0"/>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Freeform 268">
              <a:extLst>
                <a:ext uri="{FF2B5EF4-FFF2-40B4-BE49-F238E27FC236}">
                  <a16:creationId xmlns:a16="http://schemas.microsoft.com/office/drawing/2014/main" id="{9C8E0507-C201-15F9-A832-8F13F0407B14}"/>
                </a:ext>
                <a:ext uri="{C183D7F6-B498-43B3-948B-1728B52AA6E4}">
                  <adec:decorative xmlns:adec="http://schemas.microsoft.com/office/drawing/2017/decorative" val="1"/>
                </a:ext>
              </a:extLst>
            </p:cNvPr>
            <p:cNvSpPr>
              <a:spLocks/>
            </p:cNvSpPr>
            <p:nvPr/>
          </p:nvSpPr>
          <p:spPr bwMode="auto">
            <a:xfrm>
              <a:off x="5535296" y="3479166"/>
              <a:ext cx="0" cy="92075"/>
            </a:xfrm>
            <a:custGeom>
              <a:avLst/>
              <a:gdLst>
                <a:gd name="T0" fmla="*/ 0 h 58"/>
                <a:gd name="T1" fmla="*/ 0 h 58"/>
                <a:gd name="T2" fmla="*/ 0 h 58"/>
                <a:gd name="T3" fmla="*/ 58 h 58"/>
                <a:gd name="T4" fmla="*/ 58 h 58"/>
                <a:gd name="T5" fmla="*/ 0 h 58"/>
              </a:gdLst>
              <a:ahLst/>
              <a:cxnLst>
                <a:cxn ang="0">
                  <a:pos x="0" y="T0"/>
                </a:cxn>
                <a:cxn ang="0">
                  <a:pos x="0" y="T1"/>
                </a:cxn>
                <a:cxn ang="0">
                  <a:pos x="0" y="T2"/>
                </a:cxn>
                <a:cxn ang="0">
                  <a:pos x="0" y="T3"/>
                </a:cxn>
                <a:cxn ang="0">
                  <a:pos x="0" y="T4"/>
                </a:cxn>
                <a:cxn ang="0">
                  <a:pos x="0" y="T5"/>
                </a:cxn>
              </a:cxnLst>
              <a:rect l="0" t="0" r="r" b="b"/>
              <a:pathLst>
                <a:path h="58">
                  <a:moveTo>
                    <a:pt x="0" y="0"/>
                  </a:moveTo>
                  <a:lnTo>
                    <a:pt x="0" y="0"/>
                  </a:lnTo>
                  <a:lnTo>
                    <a:pt x="0" y="0"/>
                  </a:lnTo>
                  <a:lnTo>
                    <a:pt x="0" y="58"/>
                  </a:lnTo>
                  <a:lnTo>
                    <a:pt x="0" y="58"/>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Freeform 269">
              <a:extLst>
                <a:ext uri="{FF2B5EF4-FFF2-40B4-BE49-F238E27FC236}">
                  <a16:creationId xmlns:a16="http://schemas.microsoft.com/office/drawing/2014/main" id="{AA986142-75CB-A35E-3FC0-C0DFF9C2A170}"/>
                </a:ext>
                <a:ext uri="{C183D7F6-B498-43B3-948B-1728B52AA6E4}">
                  <adec:decorative xmlns:adec="http://schemas.microsoft.com/office/drawing/2017/decorative" val="1"/>
                </a:ext>
              </a:extLst>
            </p:cNvPr>
            <p:cNvSpPr>
              <a:spLocks/>
            </p:cNvSpPr>
            <p:nvPr/>
          </p:nvSpPr>
          <p:spPr bwMode="auto">
            <a:xfrm>
              <a:off x="5535296" y="3479166"/>
              <a:ext cx="0" cy="92075"/>
            </a:xfrm>
            <a:custGeom>
              <a:avLst/>
              <a:gdLst>
                <a:gd name="T0" fmla="*/ 0 h 58"/>
                <a:gd name="T1" fmla="*/ 0 h 58"/>
                <a:gd name="T2" fmla="*/ 0 h 58"/>
                <a:gd name="T3" fmla="*/ 58 h 58"/>
                <a:gd name="T4" fmla="*/ 58 h 58"/>
                <a:gd name="T5" fmla="*/ 0 h 58"/>
              </a:gdLst>
              <a:ahLst/>
              <a:cxnLst>
                <a:cxn ang="0">
                  <a:pos x="0" y="T0"/>
                </a:cxn>
                <a:cxn ang="0">
                  <a:pos x="0" y="T1"/>
                </a:cxn>
                <a:cxn ang="0">
                  <a:pos x="0" y="T2"/>
                </a:cxn>
                <a:cxn ang="0">
                  <a:pos x="0" y="T3"/>
                </a:cxn>
                <a:cxn ang="0">
                  <a:pos x="0" y="T4"/>
                </a:cxn>
                <a:cxn ang="0">
                  <a:pos x="0" y="T5"/>
                </a:cxn>
              </a:cxnLst>
              <a:rect l="0" t="0" r="r" b="b"/>
              <a:pathLst>
                <a:path h="58">
                  <a:moveTo>
                    <a:pt x="0" y="0"/>
                  </a:moveTo>
                  <a:lnTo>
                    <a:pt x="0" y="0"/>
                  </a:lnTo>
                  <a:lnTo>
                    <a:pt x="0" y="0"/>
                  </a:lnTo>
                  <a:lnTo>
                    <a:pt x="0" y="58"/>
                  </a:lnTo>
                  <a:lnTo>
                    <a:pt x="0" y="5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33" name="Titel 32">
            <a:extLst>
              <a:ext uri="{FF2B5EF4-FFF2-40B4-BE49-F238E27FC236}">
                <a16:creationId xmlns:a16="http://schemas.microsoft.com/office/drawing/2014/main" id="{BC99A8E9-173B-C167-7D8E-47A47F3E222C}"/>
              </a:ext>
            </a:extLst>
          </p:cNvPr>
          <p:cNvSpPr>
            <a:spLocks noGrp="1"/>
          </p:cNvSpPr>
          <p:nvPr>
            <p:ph type="title"/>
          </p:nvPr>
        </p:nvSpPr>
        <p:spPr/>
        <p:txBody>
          <a:bodyPr/>
          <a:lstStyle/>
          <a:p>
            <a:r>
              <a:rPr lang="de-DE"/>
              <a:t>Mastertitelformat bearbeiten</a:t>
            </a:r>
          </a:p>
        </p:txBody>
      </p:sp>
      <p:sp>
        <p:nvSpPr>
          <p:cNvPr id="34" name="Inhaltsplatzhalter 38">
            <a:extLst>
              <a:ext uri="{FF2B5EF4-FFF2-40B4-BE49-F238E27FC236}">
                <a16:creationId xmlns:a16="http://schemas.microsoft.com/office/drawing/2014/main" id="{6104694D-263E-6497-CCC7-051E6C9D294A}"/>
              </a:ext>
            </a:extLst>
          </p:cNvPr>
          <p:cNvSpPr>
            <a:spLocks noGrp="1"/>
          </p:cNvSpPr>
          <p:nvPr>
            <p:ph sz="quarter" idx="13" hasCustomPrompt="1"/>
          </p:nvPr>
        </p:nvSpPr>
        <p:spPr>
          <a:xfrm>
            <a:off x="4944319" y="1896659"/>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
        <p:nvSpPr>
          <p:cNvPr id="35" name="Inhaltsplatzhalter 38">
            <a:extLst>
              <a:ext uri="{FF2B5EF4-FFF2-40B4-BE49-F238E27FC236}">
                <a16:creationId xmlns:a16="http://schemas.microsoft.com/office/drawing/2014/main" id="{3DC32191-8341-719E-4D1D-84F8E68C172D}"/>
              </a:ext>
            </a:extLst>
          </p:cNvPr>
          <p:cNvSpPr>
            <a:spLocks noGrp="1"/>
          </p:cNvSpPr>
          <p:nvPr>
            <p:ph sz="quarter" idx="14" hasCustomPrompt="1"/>
          </p:nvPr>
        </p:nvSpPr>
        <p:spPr>
          <a:xfrm rot="5400000">
            <a:off x="6223171" y="3593834"/>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
        <p:nvSpPr>
          <p:cNvPr id="36" name="Inhaltsplatzhalter 38">
            <a:extLst>
              <a:ext uri="{FF2B5EF4-FFF2-40B4-BE49-F238E27FC236}">
                <a16:creationId xmlns:a16="http://schemas.microsoft.com/office/drawing/2014/main" id="{A0D6A7E8-8277-FB6F-A77A-7B48EA21CED1}"/>
              </a:ext>
            </a:extLst>
          </p:cNvPr>
          <p:cNvSpPr>
            <a:spLocks noGrp="1"/>
          </p:cNvSpPr>
          <p:nvPr>
            <p:ph sz="quarter" idx="15" hasCustomPrompt="1"/>
          </p:nvPr>
        </p:nvSpPr>
        <p:spPr>
          <a:xfrm>
            <a:off x="4500581" y="5100395"/>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
        <p:nvSpPr>
          <p:cNvPr id="37" name="Inhaltsplatzhalter 38">
            <a:extLst>
              <a:ext uri="{FF2B5EF4-FFF2-40B4-BE49-F238E27FC236}">
                <a16:creationId xmlns:a16="http://schemas.microsoft.com/office/drawing/2014/main" id="{5FAC21ED-F46A-2727-34AD-A3FF9CDC796C}"/>
              </a:ext>
            </a:extLst>
          </p:cNvPr>
          <p:cNvSpPr>
            <a:spLocks noGrp="1"/>
          </p:cNvSpPr>
          <p:nvPr>
            <p:ph sz="quarter" idx="16" hasCustomPrompt="1"/>
          </p:nvPr>
        </p:nvSpPr>
        <p:spPr>
          <a:xfrm rot="16200000">
            <a:off x="3099612" y="3283386"/>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Tree>
    <p:extLst>
      <p:ext uri="{BB962C8B-B14F-4D97-AF65-F5344CB8AC3E}">
        <p14:creationId xmlns:p14="http://schemas.microsoft.com/office/powerpoint/2010/main" val="10421367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Aufzählung 1">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28" name="Gruppieren 27">
            <a:extLst>
              <a:ext uri="{FF2B5EF4-FFF2-40B4-BE49-F238E27FC236}">
                <a16:creationId xmlns:a16="http://schemas.microsoft.com/office/drawing/2014/main" id="{CB3362BD-3E2F-85F8-CC8D-6C0F30A38D81}"/>
              </a:ext>
            </a:extLst>
          </p:cNvPr>
          <p:cNvGrpSpPr>
            <a:grpSpLocks noChangeAspect="1"/>
          </p:cNvGrpSpPr>
          <p:nvPr/>
        </p:nvGrpSpPr>
        <p:grpSpPr>
          <a:xfrm>
            <a:off x="4236793" y="1717155"/>
            <a:ext cx="3719385" cy="1226163"/>
            <a:chOff x="2125260" y="1246315"/>
            <a:chExt cx="1285962" cy="687600"/>
          </a:xfrm>
        </p:grpSpPr>
        <p:grpSp>
          <p:nvGrpSpPr>
            <p:cNvPr id="21" name="Gruppieren 20">
              <a:extLst>
                <a:ext uri="{FF2B5EF4-FFF2-40B4-BE49-F238E27FC236}">
                  <a16:creationId xmlns:a16="http://schemas.microsoft.com/office/drawing/2014/main" id="{001604C0-3F6C-5817-1B23-34A32449E002}"/>
                </a:ext>
              </a:extLst>
            </p:cNvPr>
            <p:cNvGrpSpPr/>
            <p:nvPr/>
          </p:nvGrpSpPr>
          <p:grpSpPr>
            <a:xfrm>
              <a:off x="2125260" y="1246315"/>
              <a:ext cx="1285962" cy="687600"/>
              <a:chOff x="2125260" y="1246315"/>
              <a:chExt cx="1285962" cy="687600"/>
            </a:xfrm>
          </p:grpSpPr>
          <p:sp>
            <p:nvSpPr>
              <p:cNvPr id="2" name="Oval 1">
                <a:extLst>
                  <a:ext uri="{FF2B5EF4-FFF2-40B4-BE49-F238E27FC236}">
                    <a16:creationId xmlns:a16="http://schemas.microsoft.com/office/drawing/2014/main" id="{B68A75DE-C951-8AE9-9E81-5D114EC08EDA}"/>
                  </a:ext>
                  <a:ext uri="{C183D7F6-B498-43B3-948B-1728B52AA6E4}">
                    <adec:decorative xmlns:adec="http://schemas.microsoft.com/office/drawing/2017/decorative" val="1"/>
                  </a:ext>
                </a:extLst>
              </p:cNvPr>
              <p:cNvSpPr>
                <a:spLocks noChangeAspect="1"/>
              </p:cNvSpPr>
              <p:nvPr/>
            </p:nvSpPr>
            <p:spPr>
              <a:xfrm>
                <a:off x="2125260" y="1246315"/>
                <a:ext cx="687600" cy="68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3" name="Rectangle 20">
                <a:extLst>
                  <a:ext uri="{FF2B5EF4-FFF2-40B4-BE49-F238E27FC236}">
                    <a16:creationId xmlns:a16="http://schemas.microsoft.com/office/drawing/2014/main" id="{E2B129EC-B6F6-BAF2-7EB1-3327DADBC364}"/>
                  </a:ext>
                  <a:ext uri="{C183D7F6-B498-43B3-948B-1728B52AA6E4}">
                    <adec:decorative xmlns:adec="http://schemas.microsoft.com/office/drawing/2017/decorative" val="1"/>
                  </a:ext>
                </a:extLst>
              </p:cNvPr>
              <p:cNvSpPr>
                <a:spLocks noChangeAspect="1"/>
              </p:cNvSpPr>
              <p:nvPr/>
            </p:nvSpPr>
            <p:spPr>
              <a:xfrm>
                <a:off x="2721215" y="1421821"/>
                <a:ext cx="490859" cy="3365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4" name="Isosceles Triangle 21">
                <a:extLst>
                  <a:ext uri="{FF2B5EF4-FFF2-40B4-BE49-F238E27FC236}">
                    <a16:creationId xmlns:a16="http://schemas.microsoft.com/office/drawing/2014/main" id="{BADF341B-C0DC-AB84-513A-0A7089484226}"/>
                  </a:ext>
                  <a:ext uri="{C183D7F6-B498-43B3-948B-1728B52AA6E4}">
                    <adec:decorative xmlns:adec="http://schemas.microsoft.com/office/drawing/2017/decorative" val="1"/>
                  </a:ext>
                </a:extLst>
              </p:cNvPr>
              <p:cNvSpPr>
                <a:spLocks noChangeAspect="1"/>
              </p:cNvSpPr>
              <p:nvPr/>
            </p:nvSpPr>
            <p:spPr>
              <a:xfrm rot="5400000">
                <a:off x="3050791" y="1490541"/>
                <a:ext cx="521714" cy="1991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5" name="Oval 4">
              <a:extLst>
                <a:ext uri="{FF2B5EF4-FFF2-40B4-BE49-F238E27FC236}">
                  <a16:creationId xmlns:a16="http://schemas.microsoft.com/office/drawing/2014/main" id="{C99F46D6-FCD3-641D-9AF4-7D321E618991}"/>
                </a:ext>
                <a:ext uri="{C183D7F6-B498-43B3-948B-1728B52AA6E4}">
                  <adec:decorative xmlns:adec="http://schemas.microsoft.com/office/drawing/2017/decorative" val="1"/>
                </a:ext>
              </a:extLst>
            </p:cNvPr>
            <p:cNvSpPr>
              <a:spLocks noChangeAspect="1"/>
            </p:cNvSpPr>
            <p:nvPr/>
          </p:nvSpPr>
          <p:spPr>
            <a:xfrm>
              <a:off x="2199060" y="1320115"/>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grpSp>
        <p:nvGrpSpPr>
          <p:cNvPr id="27" name="Gruppieren 26">
            <a:extLst>
              <a:ext uri="{FF2B5EF4-FFF2-40B4-BE49-F238E27FC236}">
                <a16:creationId xmlns:a16="http://schemas.microsoft.com/office/drawing/2014/main" id="{99CFE612-7A51-54ED-3555-5729F3CB2800}"/>
              </a:ext>
            </a:extLst>
          </p:cNvPr>
          <p:cNvGrpSpPr>
            <a:grpSpLocks noChangeAspect="1"/>
          </p:cNvGrpSpPr>
          <p:nvPr/>
        </p:nvGrpSpPr>
        <p:grpSpPr>
          <a:xfrm>
            <a:off x="4228275" y="2802789"/>
            <a:ext cx="3719388" cy="1226163"/>
            <a:chOff x="2119131" y="1899396"/>
            <a:chExt cx="1285963" cy="687600"/>
          </a:xfrm>
          <a:solidFill>
            <a:schemeClr val="tx2">
              <a:lumMod val="25000"/>
              <a:lumOff val="75000"/>
            </a:schemeClr>
          </a:solidFill>
        </p:grpSpPr>
        <p:grpSp>
          <p:nvGrpSpPr>
            <p:cNvPr id="22" name="Gruppieren 21">
              <a:extLst>
                <a:ext uri="{FF2B5EF4-FFF2-40B4-BE49-F238E27FC236}">
                  <a16:creationId xmlns:a16="http://schemas.microsoft.com/office/drawing/2014/main" id="{B9CDA3E6-EC73-C655-A1A8-D88B1754B140}"/>
                </a:ext>
              </a:extLst>
            </p:cNvPr>
            <p:cNvGrpSpPr/>
            <p:nvPr/>
          </p:nvGrpSpPr>
          <p:grpSpPr>
            <a:xfrm>
              <a:off x="2119131" y="1899396"/>
              <a:ext cx="1285963" cy="687600"/>
              <a:chOff x="2119131" y="1899396"/>
              <a:chExt cx="1285963" cy="687600"/>
            </a:xfrm>
            <a:grpFill/>
          </p:grpSpPr>
          <p:sp>
            <p:nvSpPr>
              <p:cNvPr id="9" name="Oval 8">
                <a:extLst>
                  <a:ext uri="{FF2B5EF4-FFF2-40B4-BE49-F238E27FC236}">
                    <a16:creationId xmlns:a16="http://schemas.microsoft.com/office/drawing/2014/main" id="{FF0F508B-EF53-4A84-5AA5-3DA9287F09A6}"/>
                  </a:ext>
                  <a:ext uri="{C183D7F6-B498-43B3-948B-1728B52AA6E4}">
                    <adec:decorative xmlns:adec="http://schemas.microsoft.com/office/drawing/2017/decorative" val="1"/>
                  </a:ext>
                </a:extLst>
              </p:cNvPr>
              <p:cNvSpPr>
                <a:spLocks noChangeAspect="1"/>
              </p:cNvSpPr>
              <p:nvPr/>
            </p:nvSpPr>
            <p:spPr>
              <a:xfrm flipH="1">
                <a:off x="2717494" y="1899396"/>
                <a:ext cx="687600" cy="687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0" name="Rectangle 23">
                <a:extLst>
                  <a:ext uri="{FF2B5EF4-FFF2-40B4-BE49-F238E27FC236}">
                    <a16:creationId xmlns:a16="http://schemas.microsoft.com/office/drawing/2014/main" id="{097FB2E6-6ABA-D315-B3BE-2CBCDC103068}"/>
                  </a:ext>
                  <a:ext uri="{C183D7F6-B498-43B3-948B-1728B52AA6E4}">
                    <adec:decorative xmlns:adec="http://schemas.microsoft.com/office/drawing/2017/decorative" val="1"/>
                  </a:ext>
                </a:extLst>
              </p:cNvPr>
              <p:cNvSpPr>
                <a:spLocks noChangeAspect="1"/>
              </p:cNvSpPr>
              <p:nvPr/>
            </p:nvSpPr>
            <p:spPr>
              <a:xfrm flipH="1">
                <a:off x="2318280" y="2074902"/>
                <a:ext cx="490859" cy="336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1" name="Isosceles Triangle 24">
                <a:extLst>
                  <a:ext uri="{FF2B5EF4-FFF2-40B4-BE49-F238E27FC236}">
                    <a16:creationId xmlns:a16="http://schemas.microsoft.com/office/drawing/2014/main" id="{ECA5A76A-385C-7F1E-A269-D84A73F6798F}"/>
                  </a:ext>
                  <a:ext uri="{C183D7F6-B498-43B3-948B-1728B52AA6E4}">
                    <adec:decorative xmlns:adec="http://schemas.microsoft.com/office/drawing/2017/decorative" val="1"/>
                  </a:ext>
                </a:extLst>
              </p:cNvPr>
              <p:cNvSpPr>
                <a:spLocks noChangeAspect="1"/>
              </p:cNvSpPr>
              <p:nvPr/>
            </p:nvSpPr>
            <p:spPr>
              <a:xfrm rot="16200000" flipH="1">
                <a:off x="1957849" y="2143622"/>
                <a:ext cx="521714" cy="1991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12" name="Oval 11">
              <a:extLst>
                <a:ext uri="{FF2B5EF4-FFF2-40B4-BE49-F238E27FC236}">
                  <a16:creationId xmlns:a16="http://schemas.microsoft.com/office/drawing/2014/main" id="{9EFB4769-5BB5-7570-0F19-50D0A2BA844F}"/>
                </a:ext>
                <a:ext uri="{C183D7F6-B498-43B3-948B-1728B52AA6E4}">
                  <adec:decorative xmlns:adec="http://schemas.microsoft.com/office/drawing/2017/decorative" val="1"/>
                </a:ext>
              </a:extLst>
            </p:cNvPr>
            <p:cNvSpPr>
              <a:spLocks noChangeAspect="1"/>
            </p:cNvSpPr>
            <p:nvPr/>
          </p:nvSpPr>
          <p:spPr>
            <a:xfrm>
              <a:off x="2791294" y="1973196"/>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grpSp>
        <p:nvGrpSpPr>
          <p:cNvPr id="26" name="Gruppieren 25">
            <a:extLst>
              <a:ext uri="{FF2B5EF4-FFF2-40B4-BE49-F238E27FC236}">
                <a16:creationId xmlns:a16="http://schemas.microsoft.com/office/drawing/2014/main" id="{D81A5C41-85A0-49F3-FA96-2CD22F20B4CB}"/>
              </a:ext>
            </a:extLst>
          </p:cNvPr>
          <p:cNvGrpSpPr>
            <a:grpSpLocks noChangeAspect="1"/>
          </p:cNvGrpSpPr>
          <p:nvPr/>
        </p:nvGrpSpPr>
        <p:grpSpPr>
          <a:xfrm>
            <a:off x="4228276" y="3888423"/>
            <a:ext cx="3719385" cy="1226163"/>
            <a:chOff x="2116743" y="2546779"/>
            <a:chExt cx="1285962" cy="687600"/>
          </a:xfrm>
        </p:grpSpPr>
        <p:grpSp>
          <p:nvGrpSpPr>
            <p:cNvPr id="23" name="Gruppieren 22">
              <a:extLst>
                <a:ext uri="{FF2B5EF4-FFF2-40B4-BE49-F238E27FC236}">
                  <a16:creationId xmlns:a16="http://schemas.microsoft.com/office/drawing/2014/main" id="{21F65D3D-08AA-8249-B4E3-389178571F51}"/>
                </a:ext>
              </a:extLst>
            </p:cNvPr>
            <p:cNvGrpSpPr/>
            <p:nvPr/>
          </p:nvGrpSpPr>
          <p:grpSpPr>
            <a:xfrm>
              <a:off x="2116743" y="2546779"/>
              <a:ext cx="1285962" cy="687600"/>
              <a:chOff x="2116743" y="2546779"/>
              <a:chExt cx="1285962" cy="687600"/>
            </a:xfrm>
          </p:grpSpPr>
          <p:sp>
            <p:nvSpPr>
              <p:cNvPr id="13" name="Oval 12">
                <a:extLst>
                  <a:ext uri="{FF2B5EF4-FFF2-40B4-BE49-F238E27FC236}">
                    <a16:creationId xmlns:a16="http://schemas.microsoft.com/office/drawing/2014/main" id="{422FCBBC-1233-7175-33C3-CE2330489128}"/>
                  </a:ext>
                  <a:ext uri="{C183D7F6-B498-43B3-948B-1728B52AA6E4}">
                    <adec:decorative xmlns:adec="http://schemas.microsoft.com/office/drawing/2017/decorative" val="1"/>
                  </a:ext>
                </a:extLst>
              </p:cNvPr>
              <p:cNvSpPr>
                <a:spLocks noChangeAspect="1"/>
              </p:cNvSpPr>
              <p:nvPr/>
            </p:nvSpPr>
            <p:spPr>
              <a:xfrm>
                <a:off x="2116743" y="2546779"/>
                <a:ext cx="687600" cy="687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4" name="Rectangle 26">
                <a:extLst>
                  <a:ext uri="{FF2B5EF4-FFF2-40B4-BE49-F238E27FC236}">
                    <a16:creationId xmlns:a16="http://schemas.microsoft.com/office/drawing/2014/main" id="{84DC099D-7918-0479-BE52-AA40B5B84507}"/>
                  </a:ext>
                  <a:ext uri="{C183D7F6-B498-43B3-948B-1728B52AA6E4}">
                    <adec:decorative xmlns:adec="http://schemas.microsoft.com/office/drawing/2017/decorative" val="1"/>
                  </a:ext>
                </a:extLst>
              </p:cNvPr>
              <p:cNvSpPr>
                <a:spLocks noChangeAspect="1"/>
              </p:cNvSpPr>
              <p:nvPr/>
            </p:nvSpPr>
            <p:spPr>
              <a:xfrm>
                <a:off x="2712698" y="2722285"/>
                <a:ext cx="490859" cy="3365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5" name="Isosceles Triangle 27">
                <a:extLst>
                  <a:ext uri="{FF2B5EF4-FFF2-40B4-BE49-F238E27FC236}">
                    <a16:creationId xmlns:a16="http://schemas.microsoft.com/office/drawing/2014/main" id="{AA142C90-C425-615C-14C0-87CFF8AEDDEB}"/>
                  </a:ext>
                  <a:ext uri="{C183D7F6-B498-43B3-948B-1728B52AA6E4}">
                    <adec:decorative xmlns:adec="http://schemas.microsoft.com/office/drawing/2017/decorative" val="1"/>
                  </a:ext>
                </a:extLst>
              </p:cNvPr>
              <p:cNvSpPr>
                <a:spLocks noChangeAspect="1"/>
              </p:cNvSpPr>
              <p:nvPr/>
            </p:nvSpPr>
            <p:spPr>
              <a:xfrm rot="5400000">
                <a:off x="3042274" y="2791005"/>
                <a:ext cx="521714" cy="19914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16" name="Oval 15">
              <a:extLst>
                <a:ext uri="{FF2B5EF4-FFF2-40B4-BE49-F238E27FC236}">
                  <a16:creationId xmlns:a16="http://schemas.microsoft.com/office/drawing/2014/main" id="{1C10222B-A9E4-8AA7-6426-85ABF95F4397}"/>
                </a:ext>
                <a:ext uri="{C183D7F6-B498-43B3-948B-1728B52AA6E4}">
                  <adec:decorative xmlns:adec="http://schemas.microsoft.com/office/drawing/2017/decorative" val="1"/>
                </a:ext>
              </a:extLst>
            </p:cNvPr>
            <p:cNvSpPr>
              <a:spLocks noChangeAspect="1"/>
            </p:cNvSpPr>
            <p:nvPr/>
          </p:nvSpPr>
          <p:spPr>
            <a:xfrm>
              <a:off x="2190543" y="2620579"/>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grpSp>
        <p:nvGrpSpPr>
          <p:cNvPr id="25" name="Gruppieren 24">
            <a:extLst>
              <a:ext uri="{FF2B5EF4-FFF2-40B4-BE49-F238E27FC236}">
                <a16:creationId xmlns:a16="http://schemas.microsoft.com/office/drawing/2014/main" id="{D5D7047D-4720-9544-BDB3-A01368BEDDE2}"/>
              </a:ext>
            </a:extLst>
          </p:cNvPr>
          <p:cNvGrpSpPr>
            <a:grpSpLocks noChangeAspect="1"/>
          </p:cNvGrpSpPr>
          <p:nvPr/>
        </p:nvGrpSpPr>
        <p:grpSpPr>
          <a:xfrm>
            <a:off x="4228275" y="4974057"/>
            <a:ext cx="3719388" cy="1226163"/>
            <a:chOff x="2116742" y="3178413"/>
            <a:chExt cx="1285963" cy="687600"/>
          </a:xfrm>
        </p:grpSpPr>
        <p:grpSp>
          <p:nvGrpSpPr>
            <p:cNvPr id="24" name="Gruppieren 23">
              <a:extLst>
                <a:ext uri="{FF2B5EF4-FFF2-40B4-BE49-F238E27FC236}">
                  <a16:creationId xmlns:a16="http://schemas.microsoft.com/office/drawing/2014/main" id="{D53F8F36-A0BC-2131-E032-622722441E4E}"/>
                </a:ext>
              </a:extLst>
            </p:cNvPr>
            <p:cNvGrpSpPr>
              <a:grpSpLocks noChangeAspect="1"/>
            </p:cNvGrpSpPr>
            <p:nvPr/>
          </p:nvGrpSpPr>
          <p:grpSpPr>
            <a:xfrm>
              <a:off x="2116742" y="3178413"/>
              <a:ext cx="1285963" cy="687600"/>
              <a:chOff x="2116742" y="3178413"/>
              <a:chExt cx="1285963" cy="687600"/>
            </a:xfrm>
          </p:grpSpPr>
          <p:sp>
            <p:nvSpPr>
              <p:cNvPr id="17" name="Oval 16">
                <a:extLst>
                  <a:ext uri="{FF2B5EF4-FFF2-40B4-BE49-F238E27FC236}">
                    <a16:creationId xmlns:a16="http://schemas.microsoft.com/office/drawing/2014/main" id="{C8614EAF-EDC9-A2DC-B615-5A152155183D}"/>
                  </a:ext>
                  <a:ext uri="{C183D7F6-B498-43B3-948B-1728B52AA6E4}">
                    <adec:decorative xmlns:adec="http://schemas.microsoft.com/office/drawing/2017/decorative" val="1"/>
                  </a:ext>
                </a:extLst>
              </p:cNvPr>
              <p:cNvSpPr>
                <a:spLocks noChangeAspect="1"/>
              </p:cNvSpPr>
              <p:nvPr/>
            </p:nvSpPr>
            <p:spPr>
              <a:xfrm flipH="1">
                <a:off x="2715105" y="3178413"/>
                <a:ext cx="687600" cy="687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8" name="Rectangle 30">
                <a:extLst>
                  <a:ext uri="{FF2B5EF4-FFF2-40B4-BE49-F238E27FC236}">
                    <a16:creationId xmlns:a16="http://schemas.microsoft.com/office/drawing/2014/main" id="{66AF0E12-C3FA-7489-E02F-32ED7FFF24EE}"/>
                  </a:ext>
                  <a:ext uri="{C183D7F6-B498-43B3-948B-1728B52AA6E4}">
                    <adec:decorative xmlns:adec="http://schemas.microsoft.com/office/drawing/2017/decorative" val="1"/>
                  </a:ext>
                </a:extLst>
              </p:cNvPr>
              <p:cNvSpPr>
                <a:spLocks noChangeAspect="1"/>
              </p:cNvSpPr>
              <p:nvPr/>
            </p:nvSpPr>
            <p:spPr>
              <a:xfrm flipH="1">
                <a:off x="2315891" y="3353919"/>
                <a:ext cx="490859" cy="3365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9" name="Isosceles Triangle 31">
                <a:extLst>
                  <a:ext uri="{FF2B5EF4-FFF2-40B4-BE49-F238E27FC236}">
                    <a16:creationId xmlns:a16="http://schemas.microsoft.com/office/drawing/2014/main" id="{882BADC2-8520-7E70-B3FA-CE9F0875C584}"/>
                  </a:ext>
                  <a:ext uri="{C183D7F6-B498-43B3-948B-1728B52AA6E4}">
                    <adec:decorative xmlns:adec="http://schemas.microsoft.com/office/drawing/2017/decorative" val="1"/>
                  </a:ext>
                </a:extLst>
              </p:cNvPr>
              <p:cNvSpPr>
                <a:spLocks noChangeAspect="1"/>
              </p:cNvSpPr>
              <p:nvPr/>
            </p:nvSpPr>
            <p:spPr>
              <a:xfrm rot="16200000" flipH="1">
                <a:off x="1955460" y="3422639"/>
                <a:ext cx="521714" cy="19914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20" name="Oval 19">
              <a:extLst>
                <a:ext uri="{FF2B5EF4-FFF2-40B4-BE49-F238E27FC236}">
                  <a16:creationId xmlns:a16="http://schemas.microsoft.com/office/drawing/2014/main" id="{EB398492-578E-A940-3A48-6836F9EDD560}"/>
                </a:ext>
                <a:ext uri="{C183D7F6-B498-43B3-948B-1728B52AA6E4}">
                  <adec:decorative xmlns:adec="http://schemas.microsoft.com/office/drawing/2017/decorative" val="1"/>
                </a:ext>
              </a:extLst>
            </p:cNvPr>
            <p:cNvSpPr>
              <a:spLocks noChangeAspect="1"/>
            </p:cNvSpPr>
            <p:nvPr/>
          </p:nvSpPr>
          <p:spPr>
            <a:xfrm>
              <a:off x="2788905" y="3252213"/>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41" name="Titel 40">
            <a:extLst>
              <a:ext uri="{FF2B5EF4-FFF2-40B4-BE49-F238E27FC236}">
                <a16:creationId xmlns:a16="http://schemas.microsoft.com/office/drawing/2014/main" id="{2D685F21-12E4-2641-4A05-320625F44A45}"/>
              </a:ext>
            </a:extLst>
          </p:cNvPr>
          <p:cNvSpPr>
            <a:spLocks noGrp="1"/>
          </p:cNvSpPr>
          <p:nvPr>
            <p:ph type="title"/>
          </p:nvPr>
        </p:nvSpPr>
        <p:spPr/>
        <p:txBody>
          <a:bodyPr/>
          <a:lstStyle/>
          <a:p>
            <a:r>
              <a:rPr lang="de-DE"/>
              <a:t>Mastertitelformat bearbeiten</a:t>
            </a:r>
          </a:p>
        </p:txBody>
      </p:sp>
      <p:sp>
        <p:nvSpPr>
          <p:cNvPr id="29" name="Inhaltsplatzhalter 28">
            <a:extLst>
              <a:ext uri="{FF2B5EF4-FFF2-40B4-BE49-F238E27FC236}">
                <a16:creationId xmlns:a16="http://schemas.microsoft.com/office/drawing/2014/main" id="{41B8B6D9-B71B-159B-AC5D-67F2A8B3E74D}"/>
              </a:ext>
            </a:extLst>
          </p:cNvPr>
          <p:cNvSpPr>
            <a:spLocks noGrp="1"/>
          </p:cNvSpPr>
          <p:nvPr>
            <p:ph sz="quarter" idx="13" hasCustomPrompt="1"/>
          </p:nvPr>
        </p:nvSpPr>
        <p:spPr>
          <a:xfrm>
            <a:off x="4633629" y="2125026"/>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
        <p:nvSpPr>
          <p:cNvPr id="42" name="Inhaltsplatzhalter 28">
            <a:extLst>
              <a:ext uri="{FF2B5EF4-FFF2-40B4-BE49-F238E27FC236}">
                <a16:creationId xmlns:a16="http://schemas.microsoft.com/office/drawing/2014/main" id="{E7BBF5A2-C2AC-10BC-E057-9B096A06DA7D}"/>
              </a:ext>
            </a:extLst>
          </p:cNvPr>
          <p:cNvSpPr>
            <a:spLocks noGrp="1"/>
          </p:cNvSpPr>
          <p:nvPr>
            <p:ph sz="quarter" idx="14" hasCustomPrompt="1"/>
          </p:nvPr>
        </p:nvSpPr>
        <p:spPr>
          <a:xfrm>
            <a:off x="6381561" y="3195025"/>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
        <p:nvSpPr>
          <p:cNvPr id="43" name="Inhaltsplatzhalter 28">
            <a:extLst>
              <a:ext uri="{FF2B5EF4-FFF2-40B4-BE49-F238E27FC236}">
                <a16:creationId xmlns:a16="http://schemas.microsoft.com/office/drawing/2014/main" id="{F404E23E-A68F-3436-6382-FC4332680BB6}"/>
              </a:ext>
            </a:extLst>
          </p:cNvPr>
          <p:cNvSpPr>
            <a:spLocks noGrp="1"/>
          </p:cNvSpPr>
          <p:nvPr>
            <p:ph sz="quarter" idx="15" hasCustomPrompt="1"/>
          </p:nvPr>
        </p:nvSpPr>
        <p:spPr>
          <a:xfrm>
            <a:off x="4650918" y="4312598"/>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
        <p:nvSpPr>
          <p:cNvPr id="44" name="Inhaltsplatzhalter 28">
            <a:extLst>
              <a:ext uri="{FF2B5EF4-FFF2-40B4-BE49-F238E27FC236}">
                <a16:creationId xmlns:a16="http://schemas.microsoft.com/office/drawing/2014/main" id="{3A411CDE-A5B9-3A3F-2BBF-1815569F58E6}"/>
              </a:ext>
            </a:extLst>
          </p:cNvPr>
          <p:cNvSpPr>
            <a:spLocks noGrp="1"/>
          </p:cNvSpPr>
          <p:nvPr>
            <p:ph sz="quarter" idx="16" hasCustomPrompt="1"/>
          </p:nvPr>
        </p:nvSpPr>
        <p:spPr>
          <a:xfrm>
            <a:off x="6379309" y="5379968"/>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Tree>
    <p:extLst>
      <p:ext uri="{BB962C8B-B14F-4D97-AF65-F5344CB8AC3E}">
        <p14:creationId xmlns:p14="http://schemas.microsoft.com/office/powerpoint/2010/main" val="34283793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ufzählung 2">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2" name="Gruppieren 11">
            <a:extLst>
              <a:ext uri="{FF2B5EF4-FFF2-40B4-BE49-F238E27FC236}">
                <a16:creationId xmlns:a16="http://schemas.microsoft.com/office/drawing/2014/main" id="{0F3B6CA8-9751-E42D-14C6-185B3C8AB3E8}"/>
              </a:ext>
            </a:extLst>
          </p:cNvPr>
          <p:cNvGrpSpPr>
            <a:grpSpLocks noChangeAspect="1"/>
          </p:cNvGrpSpPr>
          <p:nvPr/>
        </p:nvGrpSpPr>
        <p:grpSpPr>
          <a:xfrm>
            <a:off x="713438" y="2499360"/>
            <a:ext cx="10765127" cy="2542221"/>
            <a:chOff x="1460061" y="4356374"/>
            <a:chExt cx="2772465" cy="654727"/>
          </a:xfrm>
        </p:grpSpPr>
        <p:sp>
          <p:nvSpPr>
            <p:cNvPr id="2" name="Oval 1">
              <a:extLst>
                <a:ext uri="{FF2B5EF4-FFF2-40B4-BE49-F238E27FC236}">
                  <a16:creationId xmlns:a16="http://schemas.microsoft.com/office/drawing/2014/main" id="{3DE232F3-903F-C195-D0F1-4E295DC69CE7}"/>
                </a:ext>
                <a:ext uri="{C183D7F6-B498-43B3-948B-1728B52AA6E4}">
                  <adec:decorative xmlns:adec="http://schemas.microsoft.com/office/drawing/2017/decorative" val="1"/>
                </a:ext>
              </a:extLst>
            </p:cNvPr>
            <p:cNvSpPr/>
            <p:nvPr/>
          </p:nvSpPr>
          <p:spPr>
            <a:xfrm>
              <a:off x="1460061" y="4370071"/>
              <a:ext cx="626400" cy="62640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3" name="Freeform 24">
              <a:extLst>
                <a:ext uri="{FF2B5EF4-FFF2-40B4-BE49-F238E27FC236}">
                  <a16:creationId xmlns:a16="http://schemas.microsoft.com/office/drawing/2014/main" id="{491F8F7F-1373-A9EE-61EC-0D01917DD302}"/>
                </a:ext>
                <a:ext uri="{C183D7F6-B498-43B3-948B-1728B52AA6E4}">
                  <adec:decorative xmlns:adec="http://schemas.microsoft.com/office/drawing/2017/decorative" val="1"/>
                </a:ext>
              </a:extLst>
            </p:cNvPr>
            <p:cNvSpPr>
              <a:spLocks/>
            </p:cNvSpPr>
            <p:nvPr/>
          </p:nvSpPr>
          <p:spPr bwMode="auto">
            <a:xfrm>
              <a:off x="1482115" y="4356374"/>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Oval 3">
              <a:extLst>
                <a:ext uri="{FF2B5EF4-FFF2-40B4-BE49-F238E27FC236}">
                  <a16:creationId xmlns:a16="http://schemas.microsoft.com/office/drawing/2014/main" id="{ECF43B50-CD55-4079-D63C-82C5804035E6}"/>
                </a:ext>
                <a:ext uri="{C183D7F6-B498-43B3-948B-1728B52AA6E4}">
                  <adec:decorative xmlns:adec="http://schemas.microsoft.com/office/drawing/2017/decorative" val="1"/>
                </a:ext>
              </a:extLst>
            </p:cNvPr>
            <p:cNvSpPr/>
            <p:nvPr/>
          </p:nvSpPr>
          <p:spPr>
            <a:xfrm flipV="1">
              <a:off x="2175416" y="4370071"/>
              <a:ext cx="626400" cy="62640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5" name="Freeform 24">
              <a:extLst>
                <a:ext uri="{FF2B5EF4-FFF2-40B4-BE49-F238E27FC236}">
                  <a16:creationId xmlns:a16="http://schemas.microsoft.com/office/drawing/2014/main" id="{AE31D424-2ABA-1CE8-A625-8DE9483F8938}"/>
                </a:ext>
                <a:ext uri="{C183D7F6-B498-43B3-948B-1728B52AA6E4}">
                  <adec:decorative xmlns:adec="http://schemas.microsoft.com/office/drawing/2017/decorative" val="1"/>
                </a:ext>
              </a:extLst>
            </p:cNvPr>
            <p:cNvSpPr>
              <a:spLocks/>
            </p:cNvSpPr>
            <p:nvPr/>
          </p:nvSpPr>
          <p:spPr bwMode="auto">
            <a:xfrm flipV="1">
              <a:off x="2197470" y="4790439"/>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Oval 7">
              <a:extLst>
                <a:ext uri="{FF2B5EF4-FFF2-40B4-BE49-F238E27FC236}">
                  <a16:creationId xmlns:a16="http://schemas.microsoft.com/office/drawing/2014/main" id="{A34300E8-DCBF-475C-E2C8-065C8D1A0A1F}"/>
                </a:ext>
                <a:ext uri="{C183D7F6-B498-43B3-948B-1728B52AA6E4}">
                  <adec:decorative xmlns:adec="http://schemas.microsoft.com/office/drawing/2017/decorative" val="1"/>
                </a:ext>
              </a:extLst>
            </p:cNvPr>
            <p:cNvSpPr/>
            <p:nvPr/>
          </p:nvSpPr>
          <p:spPr>
            <a:xfrm>
              <a:off x="2890771" y="4370071"/>
              <a:ext cx="626400" cy="62640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9" name="Freeform 24">
              <a:extLst>
                <a:ext uri="{FF2B5EF4-FFF2-40B4-BE49-F238E27FC236}">
                  <a16:creationId xmlns:a16="http://schemas.microsoft.com/office/drawing/2014/main" id="{A006431D-B7EE-1290-D397-F3E7D7F27D13}"/>
                </a:ext>
                <a:ext uri="{C183D7F6-B498-43B3-948B-1728B52AA6E4}">
                  <adec:decorative xmlns:adec="http://schemas.microsoft.com/office/drawing/2017/decorative" val="1"/>
                </a:ext>
              </a:extLst>
            </p:cNvPr>
            <p:cNvSpPr>
              <a:spLocks/>
            </p:cNvSpPr>
            <p:nvPr/>
          </p:nvSpPr>
          <p:spPr bwMode="auto">
            <a:xfrm>
              <a:off x="2912825" y="4356374"/>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Oval 9">
              <a:extLst>
                <a:ext uri="{FF2B5EF4-FFF2-40B4-BE49-F238E27FC236}">
                  <a16:creationId xmlns:a16="http://schemas.microsoft.com/office/drawing/2014/main" id="{5806A52D-0D5E-DF4F-1279-303B6868A83F}"/>
                </a:ext>
                <a:ext uri="{C183D7F6-B498-43B3-948B-1728B52AA6E4}">
                  <adec:decorative xmlns:adec="http://schemas.microsoft.com/office/drawing/2017/decorative" val="1"/>
                </a:ext>
              </a:extLst>
            </p:cNvPr>
            <p:cNvSpPr/>
            <p:nvPr/>
          </p:nvSpPr>
          <p:spPr>
            <a:xfrm flipV="1">
              <a:off x="3606126" y="4370071"/>
              <a:ext cx="626400" cy="626400"/>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1" name="Freeform 24">
              <a:extLst>
                <a:ext uri="{FF2B5EF4-FFF2-40B4-BE49-F238E27FC236}">
                  <a16:creationId xmlns:a16="http://schemas.microsoft.com/office/drawing/2014/main" id="{E9F6962E-FC6C-05A4-CB6A-CA3E8CA0CB39}"/>
                </a:ext>
                <a:ext uri="{C183D7F6-B498-43B3-948B-1728B52AA6E4}">
                  <adec:decorative xmlns:adec="http://schemas.microsoft.com/office/drawing/2017/decorative" val="1"/>
                </a:ext>
              </a:extLst>
            </p:cNvPr>
            <p:cNvSpPr>
              <a:spLocks/>
            </p:cNvSpPr>
            <p:nvPr/>
          </p:nvSpPr>
          <p:spPr bwMode="auto">
            <a:xfrm flipV="1">
              <a:off x="3628180" y="4775809"/>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13" name="Titel 12">
            <a:extLst>
              <a:ext uri="{FF2B5EF4-FFF2-40B4-BE49-F238E27FC236}">
                <a16:creationId xmlns:a16="http://schemas.microsoft.com/office/drawing/2014/main" id="{187DA5DD-D8EF-45D1-2B91-5E1A4C7DD7AB}"/>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5184568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ufzählung 3">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8" name="Gruppieren 17">
            <a:extLst>
              <a:ext uri="{FF2B5EF4-FFF2-40B4-BE49-F238E27FC236}">
                <a16:creationId xmlns:a16="http://schemas.microsoft.com/office/drawing/2014/main" id="{4E61EC93-44C4-1130-C828-EF6D7F6DFFB3}"/>
              </a:ext>
            </a:extLst>
          </p:cNvPr>
          <p:cNvGrpSpPr/>
          <p:nvPr/>
        </p:nvGrpSpPr>
        <p:grpSpPr>
          <a:xfrm>
            <a:off x="4332288" y="1931912"/>
            <a:ext cx="3527424" cy="3961771"/>
            <a:chOff x="2568576" y="2384426"/>
            <a:chExt cx="1663700" cy="1833563"/>
          </a:xfrm>
        </p:grpSpPr>
        <p:sp>
          <p:nvSpPr>
            <p:cNvPr id="2" name="Freeform 209">
              <a:extLst>
                <a:ext uri="{FF2B5EF4-FFF2-40B4-BE49-F238E27FC236}">
                  <a16:creationId xmlns:a16="http://schemas.microsoft.com/office/drawing/2014/main" id="{821503C1-B9AB-35E1-7244-047C30F2E34B}"/>
                </a:ext>
                <a:ext uri="{C183D7F6-B498-43B3-948B-1728B52AA6E4}">
                  <adec:decorative xmlns:adec="http://schemas.microsoft.com/office/drawing/2017/decorative" val="1"/>
                </a:ext>
              </a:extLst>
            </p:cNvPr>
            <p:cNvSpPr>
              <a:spLocks/>
            </p:cNvSpPr>
            <p:nvPr/>
          </p:nvSpPr>
          <p:spPr bwMode="auto">
            <a:xfrm>
              <a:off x="2568576" y="2895601"/>
              <a:ext cx="1663700" cy="811213"/>
            </a:xfrm>
            <a:custGeom>
              <a:avLst/>
              <a:gdLst>
                <a:gd name="T0" fmla="*/ 1048 w 1048"/>
                <a:gd name="T1" fmla="*/ 511 h 511"/>
                <a:gd name="T2" fmla="*/ 0 w 1048"/>
                <a:gd name="T3" fmla="*/ 190 h 511"/>
                <a:gd name="T4" fmla="*/ 0 w 1048"/>
                <a:gd name="T5" fmla="*/ 0 h 511"/>
                <a:gd name="T6" fmla="*/ 1048 w 1048"/>
                <a:gd name="T7" fmla="*/ 322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90"/>
                  </a:lnTo>
                  <a:lnTo>
                    <a:pt x="0" y="0"/>
                  </a:lnTo>
                  <a:lnTo>
                    <a:pt x="1048" y="322"/>
                  </a:lnTo>
                  <a:lnTo>
                    <a:pt x="1048" y="511"/>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04">
              <a:extLst>
                <a:ext uri="{FF2B5EF4-FFF2-40B4-BE49-F238E27FC236}">
                  <a16:creationId xmlns:a16="http://schemas.microsoft.com/office/drawing/2014/main" id="{A77B293B-8BA7-43D9-456A-E80647CECB27}"/>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1048 w 1048"/>
                <a:gd name="T1" fmla="*/ 512 h 512"/>
                <a:gd name="T2" fmla="*/ 0 w 1048"/>
                <a:gd name="T3" fmla="*/ 190 h 512"/>
                <a:gd name="T4" fmla="*/ 0 w 1048"/>
                <a:gd name="T5" fmla="*/ 0 h 512"/>
                <a:gd name="T6" fmla="*/ 1048 w 1048"/>
                <a:gd name="T7" fmla="*/ 322 h 512"/>
                <a:gd name="T8" fmla="*/ 1048 w 1048"/>
                <a:gd name="T9" fmla="*/ 512 h 512"/>
              </a:gdLst>
              <a:ahLst/>
              <a:cxnLst>
                <a:cxn ang="0">
                  <a:pos x="T0" y="T1"/>
                </a:cxn>
                <a:cxn ang="0">
                  <a:pos x="T2" y="T3"/>
                </a:cxn>
                <a:cxn ang="0">
                  <a:pos x="T4" y="T5"/>
                </a:cxn>
                <a:cxn ang="0">
                  <a:pos x="T6" y="T7"/>
                </a:cxn>
                <a:cxn ang="0">
                  <a:pos x="T8" y="T9"/>
                </a:cxn>
              </a:cxnLst>
              <a:rect l="0" t="0" r="r" b="b"/>
              <a:pathLst>
                <a:path w="1048" h="512">
                  <a:moveTo>
                    <a:pt x="1048" y="512"/>
                  </a:moveTo>
                  <a:lnTo>
                    <a:pt x="0" y="190"/>
                  </a:lnTo>
                  <a:lnTo>
                    <a:pt x="0" y="0"/>
                  </a:lnTo>
                  <a:lnTo>
                    <a:pt x="1048" y="322"/>
                  </a:lnTo>
                  <a:lnTo>
                    <a:pt x="1048" y="512"/>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06">
              <a:extLst>
                <a:ext uri="{FF2B5EF4-FFF2-40B4-BE49-F238E27FC236}">
                  <a16:creationId xmlns:a16="http://schemas.microsoft.com/office/drawing/2014/main" id="{FF3BF229-7004-210E-638C-645D1CAC27FD}"/>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0 w 1048"/>
                <a:gd name="T1" fmla="*/ 0 h 512"/>
                <a:gd name="T2" fmla="*/ 0 w 1048"/>
                <a:gd name="T3" fmla="*/ 190 h 512"/>
                <a:gd name="T4" fmla="*/ 1048 w 1048"/>
                <a:gd name="T5" fmla="*/ 512 h 512"/>
                <a:gd name="T6" fmla="*/ 1048 w 1048"/>
                <a:gd name="T7" fmla="*/ 322 h 512"/>
                <a:gd name="T8" fmla="*/ 0 w 1048"/>
                <a:gd name="T9" fmla="*/ 0 h 512"/>
              </a:gdLst>
              <a:ahLst/>
              <a:cxnLst>
                <a:cxn ang="0">
                  <a:pos x="T0" y="T1"/>
                </a:cxn>
                <a:cxn ang="0">
                  <a:pos x="T2" y="T3"/>
                </a:cxn>
                <a:cxn ang="0">
                  <a:pos x="T4" y="T5"/>
                </a:cxn>
                <a:cxn ang="0">
                  <a:pos x="T6" y="T7"/>
                </a:cxn>
                <a:cxn ang="0">
                  <a:pos x="T8" y="T9"/>
                </a:cxn>
              </a:cxnLst>
              <a:rect l="0" t="0" r="r" b="b"/>
              <a:pathLst>
                <a:path w="1048" h="512">
                  <a:moveTo>
                    <a:pt x="0" y="0"/>
                  </a:moveTo>
                  <a:lnTo>
                    <a:pt x="0" y="190"/>
                  </a:lnTo>
                  <a:lnTo>
                    <a:pt x="1048" y="512"/>
                  </a:lnTo>
                  <a:lnTo>
                    <a:pt x="1048" y="322"/>
                  </a:lnTo>
                  <a:lnTo>
                    <a:pt x="0" y="0"/>
                  </a:lnTo>
                  <a:close/>
                </a:path>
              </a:pathLst>
            </a:custGeom>
            <a:solidFill>
              <a:schemeClr val="tx2">
                <a:alpha val="3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13">
              <a:extLst>
                <a:ext uri="{FF2B5EF4-FFF2-40B4-BE49-F238E27FC236}">
                  <a16:creationId xmlns:a16="http://schemas.microsoft.com/office/drawing/2014/main" id="{DF7B1F9F-14D6-7617-E07D-7AFCBD863A13}"/>
                </a:ext>
                <a:ext uri="{C183D7F6-B498-43B3-948B-1728B52AA6E4}">
                  <adec:decorative xmlns:adec="http://schemas.microsoft.com/office/drawing/2017/decorative" val="1"/>
                </a:ext>
              </a:extLst>
            </p:cNvPr>
            <p:cNvSpPr>
              <a:spLocks/>
            </p:cNvSpPr>
            <p:nvPr/>
          </p:nvSpPr>
          <p:spPr bwMode="auto">
            <a:xfrm>
              <a:off x="2568576" y="3406776"/>
              <a:ext cx="1663700" cy="811213"/>
            </a:xfrm>
            <a:custGeom>
              <a:avLst/>
              <a:gdLst>
                <a:gd name="T0" fmla="*/ 1048 w 1048"/>
                <a:gd name="T1" fmla="*/ 511 h 511"/>
                <a:gd name="T2" fmla="*/ 0 w 1048"/>
                <a:gd name="T3" fmla="*/ 189 h 511"/>
                <a:gd name="T4" fmla="*/ 0 w 1048"/>
                <a:gd name="T5" fmla="*/ 0 h 511"/>
                <a:gd name="T6" fmla="*/ 1048 w 1048"/>
                <a:gd name="T7" fmla="*/ 321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89"/>
                  </a:lnTo>
                  <a:lnTo>
                    <a:pt x="0" y="0"/>
                  </a:lnTo>
                  <a:lnTo>
                    <a:pt x="1048" y="321"/>
                  </a:lnTo>
                  <a:lnTo>
                    <a:pt x="1048" y="511"/>
                  </a:lnTo>
                  <a:close/>
                </a:path>
              </a:pathLst>
            </a:custGeom>
            <a:solidFill>
              <a:srgbClr val="7A96B0"/>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205">
              <a:extLst>
                <a:ext uri="{FF2B5EF4-FFF2-40B4-BE49-F238E27FC236}">
                  <a16:creationId xmlns:a16="http://schemas.microsoft.com/office/drawing/2014/main" id="{52DFAB16-2570-3981-58D1-743A3B6D0F8A}"/>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1048 w 1048"/>
                <a:gd name="T1" fmla="*/ 512 h 512"/>
                <a:gd name="T2" fmla="*/ 0 w 1048"/>
                <a:gd name="T3" fmla="*/ 190 h 512"/>
                <a:gd name="T4" fmla="*/ 0 w 1048"/>
                <a:gd name="T5" fmla="*/ 0 h 512"/>
                <a:gd name="T6" fmla="*/ 1048 w 1048"/>
                <a:gd name="T7" fmla="*/ 322 h 512"/>
                <a:gd name="T8" fmla="*/ 1048 w 1048"/>
                <a:gd name="T9" fmla="*/ 512 h 512"/>
              </a:gdLst>
              <a:ahLst/>
              <a:cxnLst>
                <a:cxn ang="0">
                  <a:pos x="T0" y="T1"/>
                </a:cxn>
                <a:cxn ang="0">
                  <a:pos x="T2" y="T3"/>
                </a:cxn>
                <a:cxn ang="0">
                  <a:pos x="T4" y="T5"/>
                </a:cxn>
                <a:cxn ang="0">
                  <a:pos x="T6" y="T7"/>
                </a:cxn>
                <a:cxn ang="0">
                  <a:pos x="T8" y="T9"/>
                </a:cxn>
              </a:cxnLst>
              <a:rect l="0" t="0" r="r" b="b"/>
              <a:pathLst>
                <a:path w="1048" h="512">
                  <a:moveTo>
                    <a:pt x="1048" y="512"/>
                  </a:moveTo>
                  <a:lnTo>
                    <a:pt x="0" y="190"/>
                  </a:lnTo>
                  <a:lnTo>
                    <a:pt x="0" y="0"/>
                  </a:lnTo>
                  <a:lnTo>
                    <a:pt x="1048" y="322"/>
                  </a:lnTo>
                  <a:lnTo>
                    <a:pt x="1048" y="5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08">
              <a:extLst>
                <a:ext uri="{FF2B5EF4-FFF2-40B4-BE49-F238E27FC236}">
                  <a16:creationId xmlns:a16="http://schemas.microsoft.com/office/drawing/2014/main" id="{317B04CB-1287-3E22-2A31-586ED20776E4}"/>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0 w 1048"/>
                <a:gd name="T1" fmla="*/ 0 h 512"/>
                <a:gd name="T2" fmla="*/ 0 w 1048"/>
                <a:gd name="T3" fmla="*/ 190 h 512"/>
                <a:gd name="T4" fmla="*/ 1048 w 1048"/>
                <a:gd name="T5" fmla="*/ 512 h 512"/>
                <a:gd name="T6" fmla="*/ 1048 w 1048"/>
                <a:gd name="T7" fmla="*/ 322 h 512"/>
                <a:gd name="T8" fmla="*/ 0 w 1048"/>
                <a:gd name="T9" fmla="*/ 0 h 512"/>
              </a:gdLst>
              <a:ahLst/>
              <a:cxnLst>
                <a:cxn ang="0">
                  <a:pos x="T0" y="T1"/>
                </a:cxn>
                <a:cxn ang="0">
                  <a:pos x="T2" y="T3"/>
                </a:cxn>
                <a:cxn ang="0">
                  <a:pos x="T4" y="T5"/>
                </a:cxn>
                <a:cxn ang="0">
                  <a:pos x="T6" y="T7"/>
                </a:cxn>
                <a:cxn ang="0">
                  <a:pos x="T8" y="T9"/>
                </a:cxn>
              </a:cxnLst>
              <a:rect l="0" t="0" r="r" b="b"/>
              <a:pathLst>
                <a:path w="1048" h="512">
                  <a:moveTo>
                    <a:pt x="0" y="0"/>
                  </a:moveTo>
                  <a:lnTo>
                    <a:pt x="0" y="190"/>
                  </a:lnTo>
                  <a:lnTo>
                    <a:pt x="1048" y="512"/>
                  </a:lnTo>
                  <a:lnTo>
                    <a:pt x="1048" y="3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210">
              <a:extLst>
                <a:ext uri="{FF2B5EF4-FFF2-40B4-BE49-F238E27FC236}">
                  <a16:creationId xmlns:a16="http://schemas.microsoft.com/office/drawing/2014/main" id="{5382C016-39C0-D774-545E-F8292BB969AE}"/>
                </a:ext>
                <a:ext uri="{C183D7F6-B498-43B3-948B-1728B52AA6E4}">
                  <adec:decorative xmlns:adec="http://schemas.microsoft.com/office/drawing/2017/decorative" val="1"/>
                </a:ext>
              </a:extLst>
            </p:cNvPr>
            <p:cNvSpPr>
              <a:spLocks/>
            </p:cNvSpPr>
            <p:nvPr/>
          </p:nvSpPr>
          <p:spPr bwMode="auto">
            <a:xfrm>
              <a:off x="2568576" y="2895601"/>
              <a:ext cx="1663700" cy="811213"/>
            </a:xfrm>
            <a:custGeom>
              <a:avLst/>
              <a:gdLst>
                <a:gd name="T0" fmla="*/ 1048 w 1048"/>
                <a:gd name="T1" fmla="*/ 511 h 511"/>
                <a:gd name="T2" fmla="*/ 0 w 1048"/>
                <a:gd name="T3" fmla="*/ 190 h 511"/>
                <a:gd name="T4" fmla="*/ 0 w 1048"/>
                <a:gd name="T5" fmla="*/ 0 h 511"/>
                <a:gd name="T6" fmla="*/ 1048 w 1048"/>
                <a:gd name="T7" fmla="*/ 322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90"/>
                  </a:lnTo>
                  <a:lnTo>
                    <a:pt x="0" y="0"/>
                  </a:lnTo>
                  <a:lnTo>
                    <a:pt x="1048" y="322"/>
                  </a:lnTo>
                  <a:lnTo>
                    <a:pt x="1048" y="5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212">
              <a:extLst>
                <a:ext uri="{FF2B5EF4-FFF2-40B4-BE49-F238E27FC236}">
                  <a16:creationId xmlns:a16="http://schemas.microsoft.com/office/drawing/2014/main" id="{CA6F82BA-1F10-3C62-DE1D-DF4F203F0C1A}"/>
                </a:ext>
                <a:ext uri="{C183D7F6-B498-43B3-948B-1728B52AA6E4}">
                  <adec:decorative xmlns:adec="http://schemas.microsoft.com/office/drawing/2017/decorative" val="1"/>
                </a:ext>
              </a:extLst>
            </p:cNvPr>
            <p:cNvSpPr>
              <a:spLocks/>
            </p:cNvSpPr>
            <p:nvPr/>
          </p:nvSpPr>
          <p:spPr bwMode="auto">
            <a:xfrm>
              <a:off x="2568576" y="2895601"/>
              <a:ext cx="1663700" cy="811213"/>
            </a:xfrm>
            <a:custGeom>
              <a:avLst/>
              <a:gdLst>
                <a:gd name="T0" fmla="*/ 0 w 1048"/>
                <a:gd name="T1" fmla="*/ 0 h 511"/>
                <a:gd name="T2" fmla="*/ 0 w 1048"/>
                <a:gd name="T3" fmla="*/ 190 h 511"/>
                <a:gd name="T4" fmla="*/ 1048 w 1048"/>
                <a:gd name="T5" fmla="*/ 511 h 511"/>
                <a:gd name="T6" fmla="*/ 1048 w 1048"/>
                <a:gd name="T7" fmla="*/ 322 h 511"/>
                <a:gd name="T8" fmla="*/ 0 w 1048"/>
                <a:gd name="T9" fmla="*/ 0 h 511"/>
              </a:gdLst>
              <a:ahLst/>
              <a:cxnLst>
                <a:cxn ang="0">
                  <a:pos x="T0" y="T1"/>
                </a:cxn>
                <a:cxn ang="0">
                  <a:pos x="T2" y="T3"/>
                </a:cxn>
                <a:cxn ang="0">
                  <a:pos x="T4" y="T5"/>
                </a:cxn>
                <a:cxn ang="0">
                  <a:pos x="T6" y="T7"/>
                </a:cxn>
                <a:cxn ang="0">
                  <a:pos x="T8" y="T9"/>
                </a:cxn>
              </a:cxnLst>
              <a:rect l="0" t="0" r="r" b="b"/>
              <a:pathLst>
                <a:path w="1048" h="511">
                  <a:moveTo>
                    <a:pt x="0" y="0"/>
                  </a:moveTo>
                  <a:lnTo>
                    <a:pt x="0" y="190"/>
                  </a:lnTo>
                  <a:lnTo>
                    <a:pt x="1048" y="511"/>
                  </a:lnTo>
                  <a:lnTo>
                    <a:pt x="1048" y="3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14">
              <a:extLst>
                <a:ext uri="{FF2B5EF4-FFF2-40B4-BE49-F238E27FC236}">
                  <a16:creationId xmlns:a16="http://schemas.microsoft.com/office/drawing/2014/main" id="{BC6FDF4C-837E-CF26-B81E-AD62CC791FB4}"/>
                </a:ext>
                <a:ext uri="{C183D7F6-B498-43B3-948B-1728B52AA6E4}">
                  <adec:decorative xmlns:adec="http://schemas.microsoft.com/office/drawing/2017/decorative" val="1"/>
                </a:ext>
              </a:extLst>
            </p:cNvPr>
            <p:cNvSpPr>
              <a:spLocks/>
            </p:cNvSpPr>
            <p:nvPr/>
          </p:nvSpPr>
          <p:spPr bwMode="auto">
            <a:xfrm>
              <a:off x="2568576" y="3406776"/>
              <a:ext cx="1663700" cy="811213"/>
            </a:xfrm>
            <a:custGeom>
              <a:avLst/>
              <a:gdLst>
                <a:gd name="T0" fmla="*/ 1048 w 1048"/>
                <a:gd name="T1" fmla="*/ 511 h 511"/>
                <a:gd name="T2" fmla="*/ 0 w 1048"/>
                <a:gd name="T3" fmla="*/ 189 h 511"/>
                <a:gd name="T4" fmla="*/ 0 w 1048"/>
                <a:gd name="T5" fmla="*/ 0 h 511"/>
                <a:gd name="T6" fmla="*/ 1048 w 1048"/>
                <a:gd name="T7" fmla="*/ 321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89"/>
                  </a:lnTo>
                  <a:lnTo>
                    <a:pt x="0" y="0"/>
                  </a:lnTo>
                  <a:lnTo>
                    <a:pt x="1048" y="321"/>
                  </a:lnTo>
                  <a:lnTo>
                    <a:pt x="1048" y="5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16">
              <a:extLst>
                <a:ext uri="{FF2B5EF4-FFF2-40B4-BE49-F238E27FC236}">
                  <a16:creationId xmlns:a16="http://schemas.microsoft.com/office/drawing/2014/main" id="{A84EE11B-7A90-2EEB-A943-5C5AD8AF4EDB}"/>
                </a:ext>
                <a:ext uri="{C183D7F6-B498-43B3-948B-1728B52AA6E4}">
                  <adec:decorative xmlns:adec="http://schemas.microsoft.com/office/drawing/2017/decorative" val="1"/>
                </a:ext>
              </a:extLst>
            </p:cNvPr>
            <p:cNvSpPr>
              <a:spLocks/>
            </p:cNvSpPr>
            <p:nvPr/>
          </p:nvSpPr>
          <p:spPr bwMode="auto">
            <a:xfrm>
              <a:off x="2568576" y="3406776"/>
              <a:ext cx="1663700" cy="811213"/>
            </a:xfrm>
            <a:custGeom>
              <a:avLst/>
              <a:gdLst>
                <a:gd name="T0" fmla="*/ 0 w 1048"/>
                <a:gd name="T1" fmla="*/ 0 h 511"/>
                <a:gd name="T2" fmla="*/ 0 w 1048"/>
                <a:gd name="T3" fmla="*/ 189 h 511"/>
                <a:gd name="T4" fmla="*/ 1048 w 1048"/>
                <a:gd name="T5" fmla="*/ 511 h 511"/>
                <a:gd name="T6" fmla="*/ 1048 w 1048"/>
                <a:gd name="T7" fmla="*/ 321 h 511"/>
                <a:gd name="T8" fmla="*/ 0 w 1048"/>
                <a:gd name="T9" fmla="*/ 0 h 511"/>
              </a:gdLst>
              <a:ahLst/>
              <a:cxnLst>
                <a:cxn ang="0">
                  <a:pos x="T0" y="T1"/>
                </a:cxn>
                <a:cxn ang="0">
                  <a:pos x="T2" y="T3"/>
                </a:cxn>
                <a:cxn ang="0">
                  <a:pos x="T4" y="T5"/>
                </a:cxn>
                <a:cxn ang="0">
                  <a:pos x="T6" y="T7"/>
                </a:cxn>
                <a:cxn ang="0">
                  <a:pos x="T8" y="T9"/>
                </a:cxn>
              </a:cxnLst>
              <a:rect l="0" t="0" r="r" b="b"/>
              <a:pathLst>
                <a:path w="1048" h="511">
                  <a:moveTo>
                    <a:pt x="0" y="0"/>
                  </a:moveTo>
                  <a:lnTo>
                    <a:pt x="0" y="189"/>
                  </a:lnTo>
                  <a:lnTo>
                    <a:pt x="1048" y="511"/>
                  </a:lnTo>
                  <a:lnTo>
                    <a:pt x="1048" y="3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Rectangle 222">
              <a:extLst>
                <a:ext uri="{FF2B5EF4-FFF2-40B4-BE49-F238E27FC236}">
                  <a16:creationId xmlns:a16="http://schemas.microsoft.com/office/drawing/2014/main" id="{1F1479CC-0E2A-6EBA-C312-FDF3E7D1B8BF}"/>
                </a:ext>
                <a:ext uri="{C183D7F6-B498-43B3-948B-1728B52AA6E4}">
                  <adec:decorative xmlns:adec="http://schemas.microsoft.com/office/drawing/2017/decorative" val="1"/>
                </a:ext>
              </a:extLst>
            </p:cNvPr>
            <p:cNvSpPr>
              <a:spLocks noChangeArrowheads="1"/>
            </p:cNvSpPr>
            <p:nvPr/>
          </p:nvSpPr>
          <p:spPr bwMode="auto">
            <a:xfrm>
              <a:off x="2568576" y="2895601"/>
              <a:ext cx="1663700" cy="301625"/>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Rectangle 224">
              <a:extLst>
                <a:ext uri="{FF2B5EF4-FFF2-40B4-BE49-F238E27FC236}">
                  <a16:creationId xmlns:a16="http://schemas.microsoft.com/office/drawing/2014/main" id="{92B16D05-70E2-423F-9D52-A66F37C9597D}"/>
                </a:ext>
                <a:ext uri="{C183D7F6-B498-43B3-948B-1728B52AA6E4}">
                  <adec:decorative xmlns:adec="http://schemas.microsoft.com/office/drawing/2017/decorative" val="1"/>
                </a:ext>
              </a:extLst>
            </p:cNvPr>
            <p:cNvSpPr>
              <a:spLocks noChangeArrowheads="1"/>
            </p:cNvSpPr>
            <p:nvPr/>
          </p:nvSpPr>
          <p:spPr bwMode="auto">
            <a:xfrm>
              <a:off x="2568576" y="3916363"/>
              <a:ext cx="1663700" cy="301625"/>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Rectangle 223">
              <a:extLst>
                <a:ext uri="{FF2B5EF4-FFF2-40B4-BE49-F238E27FC236}">
                  <a16:creationId xmlns:a16="http://schemas.microsoft.com/office/drawing/2014/main" id="{DD932D8D-73F9-46C6-1CA0-54F7DAA85CC7}"/>
                </a:ext>
                <a:ext uri="{C183D7F6-B498-43B3-948B-1728B52AA6E4}">
                  <adec:decorative xmlns:adec="http://schemas.microsoft.com/office/drawing/2017/decorative" val="1"/>
                </a:ext>
              </a:extLst>
            </p:cNvPr>
            <p:cNvSpPr>
              <a:spLocks noChangeArrowheads="1"/>
            </p:cNvSpPr>
            <p:nvPr/>
          </p:nvSpPr>
          <p:spPr bwMode="auto">
            <a:xfrm>
              <a:off x="2568576" y="3406776"/>
              <a:ext cx="1663700" cy="300038"/>
            </a:xfrm>
            <a:prstGeom prst="rect">
              <a:avLst/>
            </a:prstGeom>
            <a:solidFill>
              <a:schemeClr val="tx2">
                <a:lumMod val="25000"/>
                <a:lumOff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Rectangle 221">
              <a:extLst>
                <a:ext uri="{FF2B5EF4-FFF2-40B4-BE49-F238E27FC236}">
                  <a16:creationId xmlns:a16="http://schemas.microsoft.com/office/drawing/2014/main" id="{207F5833-30E0-4FCD-8E0C-AC5A929A6EF5}"/>
                </a:ext>
                <a:ext uri="{C183D7F6-B498-43B3-948B-1728B52AA6E4}">
                  <adec:decorative xmlns:adec="http://schemas.microsoft.com/office/drawing/2017/decorative" val="1"/>
                </a:ext>
              </a:extLst>
            </p:cNvPr>
            <p:cNvSpPr>
              <a:spLocks noChangeArrowheads="1"/>
            </p:cNvSpPr>
            <p:nvPr/>
          </p:nvSpPr>
          <p:spPr bwMode="auto">
            <a:xfrm>
              <a:off x="2568576" y="2384426"/>
              <a:ext cx="1663700" cy="301625"/>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19" name="Titel 18">
            <a:extLst>
              <a:ext uri="{FF2B5EF4-FFF2-40B4-BE49-F238E27FC236}">
                <a16:creationId xmlns:a16="http://schemas.microsoft.com/office/drawing/2014/main" id="{2F39EF4D-6B1F-3654-9548-5AAACABE06BF}"/>
              </a:ext>
            </a:extLst>
          </p:cNvPr>
          <p:cNvSpPr>
            <a:spLocks noGrp="1"/>
          </p:cNvSpPr>
          <p:nvPr>
            <p:ph type="title"/>
          </p:nvPr>
        </p:nvSpPr>
        <p:spPr/>
        <p:txBody>
          <a:bodyPr/>
          <a:lstStyle/>
          <a:p>
            <a:r>
              <a:rPr lang="de-DE"/>
              <a:t>Mastertitelformat bearbeiten</a:t>
            </a:r>
          </a:p>
        </p:txBody>
      </p:sp>
      <p:sp>
        <p:nvSpPr>
          <p:cNvPr id="20" name="Inhaltsplatzhalter 38">
            <a:extLst>
              <a:ext uri="{FF2B5EF4-FFF2-40B4-BE49-F238E27FC236}">
                <a16:creationId xmlns:a16="http://schemas.microsoft.com/office/drawing/2014/main" id="{C2934FE2-EAAC-A1E9-9E66-E4A4B438D7DB}"/>
              </a:ext>
            </a:extLst>
          </p:cNvPr>
          <p:cNvSpPr>
            <a:spLocks noGrp="1"/>
          </p:cNvSpPr>
          <p:nvPr>
            <p:ph sz="quarter" idx="13" hasCustomPrompt="1"/>
          </p:nvPr>
        </p:nvSpPr>
        <p:spPr>
          <a:xfrm>
            <a:off x="4613473" y="1918841"/>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21" name="Inhaltsplatzhalter 38">
            <a:extLst>
              <a:ext uri="{FF2B5EF4-FFF2-40B4-BE49-F238E27FC236}">
                <a16:creationId xmlns:a16="http://schemas.microsoft.com/office/drawing/2014/main" id="{DDB4D177-24EF-0205-1029-B6700E78437B}"/>
              </a:ext>
            </a:extLst>
          </p:cNvPr>
          <p:cNvSpPr>
            <a:spLocks noGrp="1"/>
          </p:cNvSpPr>
          <p:nvPr>
            <p:ph sz="quarter" idx="14" hasCustomPrompt="1"/>
          </p:nvPr>
        </p:nvSpPr>
        <p:spPr>
          <a:xfrm>
            <a:off x="4613473" y="3036402"/>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22" name="Inhaltsplatzhalter 38">
            <a:extLst>
              <a:ext uri="{FF2B5EF4-FFF2-40B4-BE49-F238E27FC236}">
                <a16:creationId xmlns:a16="http://schemas.microsoft.com/office/drawing/2014/main" id="{D0A76F07-4307-41BF-B32C-A0BB0266046A}"/>
              </a:ext>
            </a:extLst>
          </p:cNvPr>
          <p:cNvSpPr>
            <a:spLocks noGrp="1"/>
          </p:cNvSpPr>
          <p:nvPr>
            <p:ph sz="quarter" idx="15" hasCustomPrompt="1"/>
          </p:nvPr>
        </p:nvSpPr>
        <p:spPr>
          <a:xfrm>
            <a:off x="4613473" y="4148729"/>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23" name="Inhaltsplatzhalter 38">
            <a:extLst>
              <a:ext uri="{FF2B5EF4-FFF2-40B4-BE49-F238E27FC236}">
                <a16:creationId xmlns:a16="http://schemas.microsoft.com/office/drawing/2014/main" id="{DD727BE3-312E-FDC2-E442-278FBB9D0AC6}"/>
              </a:ext>
            </a:extLst>
          </p:cNvPr>
          <p:cNvSpPr>
            <a:spLocks noGrp="1"/>
          </p:cNvSpPr>
          <p:nvPr>
            <p:ph sz="quarter" idx="16" hasCustomPrompt="1"/>
          </p:nvPr>
        </p:nvSpPr>
        <p:spPr>
          <a:xfrm>
            <a:off x="4613473" y="5215818"/>
            <a:ext cx="2965057" cy="677863"/>
          </a:xfrm>
        </p:spPr>
        <p:txBody>
          <a:bodyPr anchor="ctr"/>
          <a:lstStyle>
            <a:lvl1pPr marL="0" indent="0" algn="ctr">
              <a:buNone/>
              <a:defRPr b="1">
                <a:solidFill>
                  <a:schemeClr val="bg1"/>
                </a:solidFill>
                <a:latin typeface="+mj-lt"/>
              </a:defRPr>
            </a:lvl1pPr>
          </a:lstStyle>
          <a:p>
            <a:pPr lvl="0"/>
            <a:r>
              <a:rPr lang="de-DE"/>
              <a:t>Text</a:t>
            </a:r>
          </a:p>
        </p:txBody>
      </p:sp>
    </p:spTree>
    <p:extLst>
      <p:ext uri="{BB962C8B-B14F-4D97-AF65-F5344CB8AC3E}">
        <p14:creationId xmlns:p14="http://schemas.microsoft.com/office/powerpoint/2010/main" val="33636720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ufzählung 4">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29" name="Gruppieren 28">
            <a:extLst>
              <a:ext uri="{FF2B5EF4-FFF2-40B4-BE49-F238E27FC236}">
                <a16:creationId xmlns:a16="http://schemas.microsoft.com/office/drawing/2014/main" id="{5E559D4D-7887-A113-6DA3-3EFA305A88B1}"/>
              </a:ext>
            </a:extLst>
          </p:cNvPr>
          <p:cNvGrpSpPr>
            <a:grpSpLocks noChangeAspect="1"/>
          </p:cNvGrpSpPr>
          <p:nvPr/>
        </p:nvGrpSpPr>
        <p:grpSpPr>
          <a:xfrm>
            <a:off x="1443347" y="1775691"/>
            <a:ext cx="3954075" cy="4274212"/>
            <a:chOff x="4252912" y="2605087"/>
            <a:chExt cx="1843088" cy="1992312"/>
          </a:xfrm>
        </p:grpSpPr>
        <p:sp>
          <p:nvSpPr>
            <p:cNvPr id="2" name="Freeform 238">
              <a:extLst>
                <a:ext uri="{FF2B5EF4-FFF2-40B4-BE49-F238E27FC236}">
                  <a16:creationId xmlns:a16="http://schemas.microsoft.com/office/drawing/2014/main" id="{0A26C4F3-327C-FB5A-193B-06B452F0019F}"/>
                </a:ext>
                <a:ext uri="{C183D7F6-B498-43B3-948B-1728B52AA6E4}">
                  <adec:decorative xmlns:adec="http://schemas.microsoft.com/office/drawing/2017/decorative" val="1"/>
                </a:ext>
              </a:extLst>
            </p:cNvPr>
            <p:cNvSpPr>
              <a:spLocks/>
            </p:cNvSpPr>
            <p:nvPr/>
          </p:nvSpPr>
          <p:spPr bwMode="auto">
            <a:xfrm>
              <a:off x="4252912" y="4276724"/>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34">
              <a:extLst>
                <a:ext uri="{FF2B5EF4-FFF2-40B4-BE49-F238E27FC236}">
                  <a16:creationId xmlns:a16="http://schemas.microsoft.com/office/drawing/2014/main" id="{B2A8AAFF-6B06-CA95-5715-3ACE0FD2C310}"/>
                </a:ext>
                <a:ext uri="{C183D7F6-B498-43B3-948B-1728B52AA6E4}">
                  <adec:decorative xmlns:adec="http://schemas.microsoft.com/office/drawing/2017/decorative" val="1"/>
                </a:ext>
              </a:extLst>
            </p:cNvPr>
            <p:cNvSpPr>
              <a:spLocks/>
            </p:cNvSpPr>
            <p:nvPr/>
          </p:nvSpPr>
          <p:spPr bwMode="auto">
            <a:xfrm>
              <a:off x="4252912" y="4276724"/>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7">
              <a:extLst>
                <a:ext uri="{FF2B5EF4-FFF2-40B4-BE49-F238E27FC236}">
                  <a16:creationId xmlns:a16="http://schemas.microsoft.com/office/drawing/2014/main" id="{4F28B5E3-55FB-D962-3E0D-16B61B6E6DCF}"/>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8">
              <a:extLst>
                <a:ext uri="{FF2B5EF4-FFF2-40B4-BE49-F238E27FC236}">
                  <a16:creationId xmlns:a16="http://schemas.microsoft.com/office/drawing/2014/main" id="{2D15A2EC-3972-F26A-A849-65AAC37FAD17}"/>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10">
              <a:extLst>
                <a:ext uri="{FF2B5EF4-FFF2-40B4-BE49-F238E27FC236}">
                  <a16:creationId xmlns:a16="http://schemas.microsoft.com/office/drawing/2014/main" id="{4B344095-116A-FD42-DD3E-408BE064A17E}"/>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26">
              <a:extLst>
                <a:ext uri="{FF2B5EF4-FFF2-40B4-BE49-F238E27FC236}">
                  <a16:creationId xmlns:a16="http://schemas.microsoft.com/office/drawing/2014/main" id="{002AA4D1-2F05-C4D0-348A-DFE88069009F}"/>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0 w 318"/>
                <a:gd name="T1" fmla="*/ 201 h 201"/>
                <a:gd name="T2" fmla="*/ 318 w 318"/>
                <a:gd name="T3" fmla="*/ 201 h 201"/>
                <a:gd name="T4" fmla="*/ 318 w 318"/>
                <a:gd name="T5" fmla="*/ 0 h 201"/>
                <a:gd name="T6" fmla="*/ 0 w 318"/>
                <a:gd name="T7" fmla="*/ 0 h 201"/>
                <a:gd name="T8" fmla="*/ 92 w 318"/>
                <a:gd name="T9" fmla="*/ 101 h 201"/>
                <a:gd name="T10" fmla="*/ 0 w 318"/>
                <a:gd name="T11" fmla="*/ 201 h 201"/>
              </a:gdLst>
              <a:ahLst/>
              <a:cxnLst>
                <a:cxn ang="0">
                  <a:pos x="T0" y="T1"/>
                </a:cxn>
                <a:cxn ang="0">
                  <a:pos x="T2" y="T3"/>
                </a:cxn>
                <a:cxn ang="0">
                  <a:pos x="T4" y="T5"/>
                </a:cxn>
                <a:cxn ang="0">
                  <a:pos x="T6" y="T7"/>
                </a:cxn>
                <a:cxn ang="0">
                  <a:pos x="T8" y="T9"/>
                </a:cxn>
                <a:cxn ang="0">
                  <a:pos x="T10" y="T11"/>
                </a:cxn>
              </a:cxnLst>
              <a:rect l="0" t="0" r="r" b="b"/>
              <a:pathLst>
                <a:path w="318" h="201">
                  <a:moveTo>
                    <a:pt x="0" y="201"/>
                  </a:moveTo>
                  <a:lnTo>
                    <a:pt x="318" y="201"/>
                  </a:lnTo>
                  <a:lnTo>
                    <a:pt x="318" y="0"/>
                  </a:lnTo>
                  <a:lnTo>
                    <a:pt x="0" y="0"/>
                  </a:lnTo>
                  <a:lnTo>
                    <a:pt x="92" y="101"/>
                  </a:lnTo>
                  <a:lnTo>
                    <a:pt x="0" y="201"/>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227">
              <a:extLst>
                <a:ext uri="{FF2B5EF4-FFF2-40B4-BE49-F238E27FC236}">
                  <a16:creationId xmlns:a16="http://schemas.microsoft.com/office/drawing/2014/main" id="{89215ABD-9F4E-2755-719C-406E1ADEB16E}"/>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0 w 318"/>
                <a:gd name="T1" fmla="*/ 201 h 201"/>
                <a:gd name="T2" fmla="*/ 318 w 318"/>
                <a:gd name="T3" fmla="*/ 201 h 201"/>
                <a:gd name="T4" fmla="*/ 318 w 318"/>
                <a:gd name="T5" fmla="*/ 0 h 201"/>
                <a:gd name="T6" fmla="*/ 0 w 318"/>
                <a:gd name="T7" fmla="*/ 0 h 201"/>
                <a:gd name="T8" fmla="*/ 92 w 318"/>
                <a:gd name="T9" fmla="*/ 101 h 201"/>
                <a:gd name="T10" fmla="*/ 0 w 318"/>
                <a:gd name="T11" fmla="*/ 201 h 201"/>
              </a:gdLst>
              <a:ahLst/>
              <a:cxnLst>
                <a:cxn ang="0">
                  <a:pos x="T0" y="T1"/>
                </a:cxn>
                <a:cxn ang="0">
                  <a:pos x="T2" y="T3"/>
                </a:cxn>
                <a:cxn ang="0">
                  <a:pos x="T4" y="T5"/>
                </a:cxn>
                <a:cxn ang="0">
                  <a:pos x="T6" y="T7"/>
                </a:cxn>
                <a:cxn ang="0">
                  <a:pos x="T8" y="T9"/>
                </a:cxn>
                <a:cxn ang="0">
                  <a:pos x="T10" y="T11"/>
                </a:cxn>
              </a:cxnLst>
              <a:rect l="0" t="0" r="r" b="b"/>
              <a:pathLst>
                <a:path w="318" h="201">
                  <a:moveTo>
                    <a:pt x="0" y="201"/>
                  </a:moveTo>
                  <a:lnTo>
                    <a:pt x="318" y="201"/>
                  </a:lnTo>
                  <a:lnTo>
                    <a:pt x="318" y="0"/>
                  </a:lnTo>
                  <a:lnTo>
                    <a:pt x="0" y="0"/>
                  </a:lnTo>
                  <a:lnTo>
                    <a:pt x="92" y="101"/>
                  </a:lnTo>
                  <a:lnTo>
                    <a:pt x="0" y="2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229">
              <a:extLst>
                <a:ext uri="{FF2B5EF4-FFF2-40B4-BE49-F238E27FC236}">
                  <a16:creationId xmlns:a16="http://schemas.microsoft.com/office/drawing/2014/main" id="{42350EB1-CC0C-31F1-28E0-9FF0BB19D7A4}"/>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318 w 318"/>
                <a:gd name="T1" fmla="*/ 0 h 201"/>
                <a:gd name="T2" fmla="*/ 0 w 318"/>
                <a:gd name="T3" fmla="*/ 0 h 201"/>
                <a:gd name="T4" fmla="*/ 92 w 318"/>
                <a:gd name="T5" fmla="*/ 101 h 201"/>
                <a:gd name="T6" fmla="*/ 0 w 318"/>
                <a:gd name="T7" fmla="*/ 201 h 201"/>
                <a:gd name="T8" fmla="*/ 318 w 318"/>
                <a:gd name="T9" fmla="*/ 201 h 201"/>
                <a:gd name="T10" fmla="*/ 318 w 318"/>
                <a:gd name="T11" fmla="*/ 0 h 201"/>
              </a:gdLst>
              <a:ahLst/>
              <a:cxnLst>
                <a:cxn ang="0">
                  <a:pos x="T0" y="T1"/>
                </a:cxn>
                <a:cxn ang="0">
                  <a:pos x="T2" y="T3"/>
                </a:cxn>
                <a:cxn ang="0">
                  <a:pos x="T4" y="T5"/>
                </a:cxn>
                <a:cxn ang="0">
                  <a:pos x="T6" y="T7"/>
                </a:cxn>
                <a:cxn ang="0">
                  <a:pos x="T8" y="T9"/>
                </a:cxn>
                <a:cxn ang="0">
                  <a:pos x="T10" y="T11"/>
                </a:cxn>
              </a:cxnLst>
              <a:rect l="0" t="0" r="r" b="b"/>
              <a:pathLst>
                <a:path w="318" h="201">
                  <a:moveTo>
                    <a:pt x="318" y="0"/>
                  </a:moveTo>
                  <a:lnTo>
                    <a:pt x="0" y="0"/>
                  </a:lnTo>
                  <a:lnTo>
                    <a:pt x="92" y="101"/>
                  </a:lnTo>
                  <a:lnTo>
                    <a:pt x="0" y="201"/>
                  </a:lnTo>
                  <a:lnTo>
                    <a:pt x="318" y="201"/>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32">
              <a:extLst>
                <a:ext uri="{FF2B5EF4-FFF2-40B4-BE49-F238E27FC236}">
                  <a16:creationId xmlns:a16="http://schemas.microsoft.com/office/drawing/2014/main" id="{232767C9-C8E0-7DAD-B3B6-C9803823F2B7}"/>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33">
              <a:extLst>
                <a:ext uri="{FF2B5EF4-FFF2-40B4-BE49-F238E27FC236}">
                  <a16:creationId xmlns:a16="http://schemas.microsoft.com/office/drawing/2014/main" id="{1DE15732-F9F4-6FC0-7BF0-2C6BC24BE8AA}"/>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Freeform 235">
              <a:extLst>
                <a:ext uri="{FF2B5EF4-FFF2-40B4-BE49-F238E27FC236}">
                  <a16:creationId xmlns:a16="http://schemas.microsoft.com/office/drawing/2014/main" id="{DCA81B5F-0947-C380-7995-058A57ACE4EB}"/>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239">
              <a:extLst>
                <a:ext uri="{FF2B5EF4-FFF2-40B4-BE49-F238E27FC236}">
                  <a16:creationId xmlns:a16="http://schemas.microsoft.com/office/drawing/2014/main" id="{F87C5947-B88C-1EA0-120F-A44D7AFD4044}"/>
                </a:ext>
                <a:ext uri="{C183D7F6-B498-43B3-948B-1728B52AA6E4}">
                  <adec:decorative xmlns:adec="http://schemas.microsoft.com/office/drawing/2017/decorative" val="1"/>
                </a:ext>
              </a:extLst>
            </p:cNvPr>
            <p:cNvSpPr>
              <a:spLocks/>
            </p:cNvSpPr>
            <p:nvPr/>
          </p:nvSpPr>
          <p:spPr bwMode="auto">
            <a:xfrm>
              <a:off x="4252912" y="4276724"/>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241">
              <a:extLst>
                <a:ext uri="{FF2B5EF4-FFF2-40B4-BE49-F238E27FC236}">
                  <a16:creationId xmlns:a16="http://schemas.microsoft.com/office/drawing/2014/main" id="{78E56414-7E77-1DBD-BB82-520B8EFBACB9}"/>
                </a:ext>
                <a:ext uri="{C183D7F6-B498-43B3-948B-1728B52AA6E4}">
                  <adec:decorative xmlns:adec="http://schemas.microsoft.com/office/drawing/2017/decorative" val="1"/>
                </a:ext>
              </a:extLst>
            </p:cNvPr>
            <p:cNvSpPr>
              <a:spLocks noEditPoints="1"/>
            </p:cNvSpPr>
            <p:nvPr/>
          </p:nvSpPr>
          <p:spPr bwMode="auto">
            <a:xfrm>
              <a:off x="4252912" y="4264024"/>
              <a:ext cx="504825" cy="320675"/>
            </a:xfrm>
            <a:custGeom>
              <a:avLst/>
              <a:gdLst>
                <a:gd name="T0" fmla="*/ 88 w 318"/>
                <a:gd name="T1" fmla="*/ 104 h 202"/>
                <a:gd name="T2" fmla="*/ 0 w 318"/>
                <a:gd name="T3" fmla="*/ 202 h 202"/>
                <a:gd name="T4" fmla="*/ 8 w 318"/>
                <a:gd name="T5" fmla="*/ 202 h 202"/>
                <a:gd name="T6" fmla="*/ 92 w 318"/>
                <a:gd name="T7" fmla="*/ 108 h 202"/>
                <a:gd name="T8" fmla="*/ 88 w 318"/>
                <a:gd name="T9" fmla="*/ 104 h 202"/>
                <a:gd name="T10" fmla="*/ 318 w 318"/>
                <a:gd name="T11" fmla="*/ 0 h 202"/>
                <a:gd name="T12" fmla="*/ 0 w 318"/>
                <a:gd name="T13" fmla="*/ 0 h 202"/>
                <a:gd name="T14" fmla="*/ 8 w 318"/>
                <a:gd name="T15" fmla="*/ 8 h 202"/>
                <a:gd name="T16" fmla="*/ 318 w 318"/>
                <a:gd name="T17" fmla="*/ 8 h 202"/>
                <a:gd name="T18" fmla="*/ 318 w 318"/>
                <a:gd name="T19" fmla="*/ 202 h 202"/>
                <a:gd name="T20" fmla="*/ 318 w 318"/>
                <a:gd name="T21"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8" h="202">
                  <a:moveTo>
                    <a:pt x="88" y="104"/>
                  </a:moveTo>
                  <a:lnTo>
                    <a:pt x="0" y="202"/>
                  </a:lnTo>
                  <a:lnTo>
                    <a:pt x="8" y="202"/>
                  </a:lnTo>
                  <a:lnTo>
                    <a:pt x="92" y="108"/>
                  </a:lnTo>
                  <a:lnTo>
                    <a:pt x="88" y="104"/>
                  </a:lnTo>
                  <a:moveTo>
                    <a:pt x="318" y="0"/>
                  </a:moveTo>
                  <a:lnTo>
                    <a:pt x="0" y="0"/>
                  </a:lnTo>
                  <a:lnTo>
                    <a:pt x="8" y="8"/>
                  </a:lnTo>
                  <a:lnTo>
                    <a:pt x="318" y="8"/>
                  </a:lnTo>
                  <a:lnTo>
                    <a:pt x="318" y="202"/>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243">
              <a:extLst>
                <a:ext uri="{FF2B5EF4-FFF2-40B4-BE49-F238E27FC236}">
                  <a16:creationId xmlns:a16="http://schemas.microsoft.com/office/drawing/2014/main" id="{93A47E98-32D8-ABA5-D46A-1F7252CBAE49}"/>
                </a:ext>
                <a:ext uri="{C183D7F6-B498-43B3-948B-1728B52AA6E4}">
                  <adec:decorative xmlns:adec="http://schemas.microsoft.com/office/drawing/2017/decorative" val="1"/>
                </a:ext>
              </a:extLst>
            </p:cNvPr>
            <p:cNvSpPr>
              <a:spLocks/>
            </p:cNvSpPr>
            <p:nvPr/>
          </p:nvSpPr>
          <p:spPr bwMode="auto">
            <a:xfrm>
              <a:off x="4265612" y="4276724"/>
              <a:ext cx="492125" cy="307975"/>
            </a:xfrm>
            <a:custGeom>
              <a:avLst/>
              <a:gdLst>
                <a:gd name="T0" fmla="*/ 310 w 310"/>
                <a:gd name="T1" fmla="*/ 0 h 194"/>
                <a:gd name="T2" fmla="*/ 0 w 310"/>
                <a:gd name="T3" fmla="*/ 0 h 194"/>
                <a:gd name="T4" fmla="*/ 84 w 310"/>
                <a:gd name="T5" fmla="*/ 92 h 194"/>
                <a:gd name="T6" fmla="*/ 80 w 310"/>
                <a:gd name="T7" fmla="*/ 96 h 194"/>
                <a:gd name="T8" fmla="*/ 84 w 310"/>
                <a:gd name="T9" fmla="*/ 100 h 194"/>
                <a:gd name="T10" fmla="*/ 0 w 310"/>
                <a:gd name="T11" fmla="*/ 194 h 194"/>
                <a:gd name="T12" fmla="*/ 310 w 310"/>
                <a:gd name="T13" fmla="*/ 194 h 194"/>
                <a:gd name="T14" fmla="*/ 310 w 310"/>
                <a:gd name="T15" fmla="*/ 0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194">
                  <a:moveTo>
                    <a:pt x="310" y="0"/>
                  </a:moveTo>
                  <a:lnTo>
                    <a:pt x="0" y="0"/>
                  </a:lnTo>
                  <a:lnTo>
                    <a:pt x="84" y="92"/>
                  </a:lnTo>
                  <a:lnTo>
                    <a:pt x="80" y="96"/>
                  </a:lnTo>
                  <a:lnTo>
                    <a:pt x="84" y="100"/>
                  </a:lnTo>
                  <a:lnTo>
                    <a:pt x="0" y="194"/>
                  </a:lnTo>
                  <a:lnTo>
                    <a:pt x="310" y="194"/>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9">
              <a:extLst>
                <a:ext uri="{FF2B5EF4-FFF2-40B4-BE49-F238E27FC236}">
                  <a16:creationId xmlns:a16="http://schemas.microsoft.com/office/drawing/2014/main" id="{097D9D3C-96AF-9B0F-DBAF-C2CC80F5D3BD}"/>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11">
              <a:extLst>
                <a:ext uri="{FF2B5EF4-FFF2-40B4-BE49-F238E27FC236}">
                  <a16:creationId xmlns:a16="http://schemas.microsoft.com/office/drawing/2014/main" id="{5EAC4C35-9A7A-51F4-448D-3F304820E7E4}"/>
                </a:ext>
                <a:ext uri="{C183D7F6-B498-43B3-948B-1728B52AA6E4}">
                  <adec:decorative xmlns:adec="http://schemas.microsoft.com/office/drawing/2017/decorative" val="1"/>
                </a:ext>
              </a:extLst>
            </p:cNvPr>
            <p:cNvSpPr>
              <a:spLocks/>
            </p:cNvSpPr>
            <p:nvPr/>
          </p:nvSpPr>
          <p:spPr bwMode="auto">
            <a:xfrm>
              <a:off x="4564062" y="2605087"/>
              <a:ext cx="193675" cy="476250"/>
            </a:xfrm>
            <a:custGeom>
              <a:avLst/>
              <a:gdLst>
                <a:gd name="T0" fmla="*/ 122 w 122"/>
                <a:gd name="T1" fmla="*/ 98 h 300"/>
                <a:gd name="T2" fmla="*/ 122 w 122"/>
                <a:gd name="T3" fmla="*/ 300 h 300"/>
                <a:gd name="T4" fmla="*/ 0 w 122"/>
                <a:gd name="T5" fmla="*/ 202 h 300"/>
                <a:gd name="T6" fmla="*/ 0 w 122"/>
                <a:gd name="T7" fmla="*/ 0 h 300"/>
                <a:gd name="T8" fmla="*/ 122 w 122"/>
                <a:gd name="T9" fmla="*/ 98 h 300"/>
              </a:gdLst>
              <a:ahLst/>
              <a:cxnLst>
                <a:cxn ang="0">
                  <a:pos x="T0" y="T1"/>
                </a:cxn>
                <a:cxn ang="0">
                  <a:pos x="T2" y="T3"/>
                </a:cxn>
                <a:cxn ang="0">
                  <a:pos x="T4" y="T5"/>
                </a:cxn>
                <a:cxn ang="0">
                  <a:pos x="T6" y="T7"/>
                </a:cxn>
                <a:cxn ang="0">
                  <a:pos x="T8" y="T9"/>
                </a:cxn>
              </a:cxnLst>
              <a:rect l="0" t="0" r="r" b="b"/>
              <a:pathLst>
                <a:path w="122" h="300">
                  <a:moveTo>
                    <a:pt x="122" y="98"/>
                  </a:moveTo>
                  <a:lnTo>
                    <a:pt x="122" y="300"/>
                  </a:lnTo>
                  <a:lnTo>
                    <a:pt x="0" y="202"/>
                  </a:lnTo>
                  <a:lnTo>
                    <a:pt x="0" y="0"/>
                  </a:lnTo>
                  <a:lnTo>
                    <a:pt x="122" y="98"/>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225">
              <a:extLst>
                <a:ext uri="{FF2B5EF4-FFF2-40B4-BE49-F238E27FC236}">
                  <a16:creationId xmlns:a16="http://schemas.microsoft.com/office/drawing/2014/main" id="{96D6358D-1F7D-FD6B-32EE-C9A7E6DBEA7E}"/>
                </a:ext>
                <a:ext uri="{C183D7F6-B498-43B3-948B-1728B52AA6E4}">
                  <adec:decorative xmlns:adec="http://schemas.microsoft.com/office/drawing/2017/decorative" val="1"/>
                </a:ext>
              </a:extLst>
            </p:cNvPr>
            <p:cNvSpPr>
              <a:spLocks/>
            </p:cNvSpPr>
            <p:nvPr/>
          </p:nvSpPr>
          <p:spPr bwMode="auto">
            <a:xfrm>
              <a:off x="4564062" y="2605087"/>
              <a:ext cx="1531938" cy="320675"/>
            </a:xfrm>
            <a:custGeom>
              <a:avLst/>
              <a:gdLst>
                <a:gd name="T0" fmla="*/ 965 w 965"/>
                <a:gd name="T1" fmla="*/ 202 h 202"/>
                <a:gd name="T2" fmla="*/ 0 w 965"/>
                <a:gd name="T3" fmla="*/ 202 h 202"/>
                <a:gd name="T4" fmla="*/ 0 w 965"/>
                <a:gd name="T5" fmla="*/ 0 h 202"/>
                <a:gd name="T6" fmla="*/ 965 w 965"/>
                <a:gd name="T7" fmla="*/ 0 h 202"/>
                <a:gd name="T8" fmla="*/ 875 w 965"/>
                <a:gd name="T9" fmla="*/ 102 h 202"/>
                <a:gd name="T10" fmla="*/ 965 w 965"/>
                <a:gd name="T11" fmla="*/ 202 h 202"/>
              </a:gdLst>
              <a:ahLst/>
              <a:cxnLst>
                <a:cxn ang="0">
                  <a:pos x="T0" y="T1"/>
                </a:cxn>
                <a:cxn ang="0">
                  <a:pos x="T2" y="T3"/>
                </a:cxn>
                <a:cxn ang="0">
                  <a:pos x="T4" y="T5"/>
                </a:cxn>
                <a:cxn ang="0">
                  <a:pos x="T6" y="T7"/>
                </a:cxn>
                <a:cxn ang="0">
                  <a:pos x="T8" y="T9"/>
                </a:cxn>
                <a:cxn ang="0">
                  <a:pos x="T10" y="T11"/>
                </a:cxn>
              </a:cxnLst>
              <a:rect l="0" t="0" r="r" b="b"/>
              <a:pathLst>
                <a:path w="965" h="202">
                  <a:moveTo>
                    <a:pt x="965" y="202"/>
                  </a:moveTo>
                  <a:lnTo>
                    <a:pt x="0" y="202"/>
                  </a:lnTo>
                  <a:lnTo>
                    <a:pt x="0" y="0"/>
                  </a:lnTo>
                  <a:lnTo>
                    <a:pt x="965" y="0"/>
                  </a:lnTo>
                  <a:lnTo>
                    <a:pt x="875" y="102"/>
                  </a:lnTo>
                  <a:lnTo>
                    <a:pt x="965" y="20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228">
              <a:extLst>
                <a:ext uri="{FF2B5EF4-FFF2-40B4-BE49-F238E27FC236}">
                  <a16:creationId xmlns:a16="http://schemas.microsoft.com/office/drawing/2014/main" id="{78C89EA8-AE87-4F2D-B25D-DE7022A26AE2}"/>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318 w 318"/>
                <a:gd name="T1" fmla="*/ 0 h 201"/>
                <a:gd name="T2" fmla="*/ 0 w 318"/>
                <a:gd name="T3" fmla="*/ 0 h 201"/>
                <a:gd name="T4" fmla="*/ 92 w 318"/>
                <a:gd name="T5" fmla="*/ 101 h 201"/>
                <a:gd name="T6" fmla="*/ 0 w 318"/>
                <a:gd name="T7" fmla="*/ 201 h 201"/>
                <a:gd name="T8" fmla="*/ 318 w 318"/>
                <a:gd name="T9" fmla="*/ 201 h 201"/>
                <a:gd name="T10" fmla="*/ 318 w 318"/>
                <a:gd name="T11" fmla="*/ 0 h 201"/>
              </a:gdLst>
              <a:ahLst/>
              <a:cxnLst>
                <a:cxn ang="0">
                  <a:pos x="T0" y="T1"/>
                </a:cxn>
                <a:cxn ang="0">
                  <a:pos x="T2" y="T3"/>
                </a:cxn>
                <a:cxn ang="0">
                  <a:pos x="T4" y="T5"/>
                </a:cxn>
                <a:cxn ang="0">
                  <a:pos x="T6" y="T7"/>
                </a:cxn>
                <a:cxn ang="0">
                  <a:pos x="T8" y="T9"/>
                </a:cxn>
                <a:cxn ang="0">
                  <a:pos x="T10" y="T11"/>
                </a:cxn>
              </a:cxnLst>
              <a:rect l="0" t="0" r="r" b="b"/>
              <a:pathLst>
                <a:path w="318" h="201">
                  <a:moveTo>
                    <a:pt x="318" y="0"/>
                  </a:moveTo>
                  <a:lnTo>
                    <a:pt x="0" y="0"/>
                  </a:lnTo>
                  <a:lnTo>
                    <a:pt x="92" y="101"/>
                  </a:lnTo>
                  <a:lnTo>
                    <a:pt x="0" y="201"/>
                  </a:lnTo>
                  <a:lnTo>
                    <a:pt x="318" y="201"/>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230">
              <a:extLst>
                <a:ext uri="{FF2B5EF4-FFF2-40B4-BE49-F238E27FC236}">
                  <a16:creationId xmlns:a16="http://schemas.microsoft.com/office/drawing/2014/main" id="{EDFBF684-D82B-0E4A-FD19-5C77AB7A4E0C}"/>
                </a:ext>
                <a:ext uri="{C183D7F6-B498-43B3-948B-1728B52AA6E4}">
                  <adec:decorative xmlns:adec="http://schemas.microsoft.com/office/drawing/2017/decorative" val="1"/>
                </a:ext>
              </a:extLst>
            </p:cNvPr>
            <p:cNvSpPr>
              <a:spLocks/>
            </p:cNvSpPr>
            <p:nvPr/>
          </p:nvSpPr>
          <p:spPr bwMode="auto">
            <a:xfrm>
              <a:off x="4564062" y="3109912"/>
              <a:ext cx="193675" cy="474663"/>
            </a:xfrm>
            <a:custGeom>
              <a:avLst/>
              <a:gdLst>
                <a:gd name="T0" fmla="*/ 122 w 122"/>
                <a:gd name="T1" fmla="*/ 98 h 299"/>
                <a:gd name="T2" fmla="*/ 122 w 122"/>
                <a:gd name="T3" fmla="*/ 299 h 299"/>
                <a:gd name="T4" fmla="*/ 0 w 122"/>
                <a:gd name="T5" fmla="*/ 201 h 299"/>
                <a:gd name="T6" fmla="*/ 0 w 122"/>
                <a:gd name="T7" fmla="*/ 0 h 299"/>
                <a:gd name="T8" fmla="*/ 122 w 122"/>
                <a:gd name="T9" fmla="*/ 98 h 299"/>
              </a:gdLst>
              <a:ahLst/>
              <a:cxnLst>
                <a:cxn ang="0">
                  <a:pos x="T0" y="T1"/>
                </a:cxn>
                <a:cxn ang="0">
                  <a:pos x="T2" y="T3"/>
                </a:cxn>
                <a:cxn ang="0">
                  <a:pos x="T4" y="T5"/>
                </a:cxn>
                <a:cxn ang="0">
                  <a:pos x="T6" y="T7"/>
                </a:cxn>
                <a:cxn ang="0">
                  <a:pos x="T8" y="T9"/>
                </a:cxn>
              </a:cxnLst>
              <a:rect l="0" t="0" r="r" b="b"/>
              <a:pathLst>
                <a:path w="122" h="299">
                  <a:moveTo>
                    <a:pt x="122" y="98"/>
                  </a:moveTo>
                  <a:lnTo>
                    <a:pt x="122" y="299"/>
                  </a:lnTo>
                  <a:lnTo>
                    <a:pt x="0" y="201"/>
                  </a:lnTo>
                  <a:lnTo>
                    <a:pt x="0" y="0"/>
                  </a:lnTo>
                  <a:lnTo>
                    <a:pt x="122" y="98"/>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231">
              <a:extLst>
                <a:ext uri="{FF2B5EF4-FFF2-40B4-BE49-F238E27FC236}">
                  <a16:creationId xmlns:a16="http://schemas.microsoft.com/office/drawing/2014/main" id="{AC03771F-85B6-A211-9904-0AA7D9024C25}"/>
                </a:ext>
                <a:ext uri="{C183D7F6-B498-43B3-948B-1728B52AA6E4}">
                  <adec:decorative xmlns:adec="http://schemas.microsoft.com/office/drawing/2017/decorative" val="1"/>
                </a:ext>
              </a:extLst>
            </p:cNvPr>
            <p:cNvSpPr>
              <a:spLocks/>
            </p:cNvSpPr>
            <p:nvPr/>
          </p:nvSpPr>
          <p:spPr bwMode="auto">
            <a:xfrm>
              <a:off x="4564062" y="3109912"/>
              <a:ext cx="1531938" cy="319088"/>
            </a:xfrm>
            <a:custGeom>
              <a:avLst/>
              <a:gdLst>
                <a:gd name="T0" fmla="*/ 965 w 965"/>
                <a:gd name="T1" fmla="*/ 201 h 201"/>
                <a:gd name="T2" fmla="*/ 0 w 965"/>
                <a:gd name="T3" fmla="*/ 201 h 201"/>
                <a:gd name="T4" fmla="*/ 0 w 965"/>
                <a:gd name="T5" fmla="*/ 0 h 201"/>
                <a:gd name="T6" fmla="*/ 965 w 965"/>
                <a:gd name="T7" fmla="*/ 0 h 201"/>
                <a:gd name="T8" fmla="*/ 875 w 965"/>
                <a:gd name="T9" fmla="*/ 102 h 201"/>
                <a:gd name="T10" fmla="*/ 965 w 965"/>
                <a:gd name="T11" fmla="*/ 201 h 201"/>
              </a:gdLst>
              <a:ahLst/>
              <a:cxnLst>
                <a:cxn ang="0">
                  <a:pos x="T0" y="T1"/>
                </a:cxn>
                <a:cxn ang="0">
                  <a:pos x="T2" y="T3"/>
                </a:cxn>
                <a:cxn ang="0">
                  <a:pos x="T4" y="T5"/>
                </a:cxn>
                <a:cxn ang="0">
                  <a:pos x="T6" y="T7"/>
                </a:cxn>
                <a:cxn ang="0">
                  <a:pos x="T8" y="T9"/>
                </a:cxn>
                <a:cxn ang="0">
                  <a:pos x="T10" y="T11"/>
                </a:cxn>
              </a:cxnLst>
              <a:rect l="0" t="0" r="r" b="b"/>
              <a:pathLst>
                <a:path w="965" h="201">
                  <a:moveTo>
                    <a:pt x="965" y="201"/>
                  </a:moveTo>
                  <a:lnTo>
                    <a:pt x="0" y="201"/>
                  </a:lnTo>
                  <a:lnTo>
                    <a:pt x="0" y="0"/>
                  </a:lnTo>
                  <a:lnTo>
                    <a:pt x="965" y="0"/>
                  </a:lnTo>
                  <a:lnTo>
                    <a:pt x="875" y="102"/>
                  </a:lnTo>
                  <a:lnTo>
                    <a:pt x="965" y="201"/>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Freeform 244">
              <a:extLst>
                <a:ext uri="{FF2B5EF4-FFF2-40B4-BE49-F238E27FC236}">
                  <a16:creationId xmlns:a16="http://schemas.microsoft.com/office/drawing/2014/main" id="{0986C514-EEDA-4842-4B3E-827D0B9B5B89}"/>
                </a:ext>
                <a:ext uri="{C183D7F6-B498-43B3-948B-1728B52AA6E4}">
                  <adec:decorative xmlns:adec="http://schemas.microsoft.com/office/drawing/2017/decorative" val="1"/>
                </a:ext>
              </a:extLst>
            </p:cNvPr>
            <p:cNvSpPr>
              <a:spLocks/>
            </p:cNvSpPr>
            <p:nvPr/>
          </p:nvSpPr>
          <p:spPr bwMode="auto">
            <a:xfrm>
              <a:off x="4564062" y="4121149"/>
              <a:ext cx="193675" cy="476250"/>
            </a:xfrm>
            <a:custGeom>
              <a:avLst/>
              <a:gdLst>
                <a:gd name="T0" fmla="*/ 122 w 122"/>
                <a:gd name="T1" fmla="*/ 98 h 300"/>
                <a:gd name="T2" fmla="*/ 122 w 122"/>
                <a:gd name="T3" fmla="*/ 300 h 300"/>
                <a:gd name="T4" fmla="*/ 0 w 122"/>
                <a:gd name="T5" fmla="*/ 202 h 300"/>
                <a:gd name="T6" fmla="*/ 0 w 122"/>
                <a:gd name="T7" fmla="*/ 0 h 300"/>
                <a:gd name="T8" fmla="*/ 122 w 122"/>
                <a:gd name="T9" fmla="*/ 98 h 300"/>
              </a:gdLst>
              <a:ahLst/>
              <a:cxnLst>
                <a:cxn ang="0">
                  <a:pos x="T0" y="T1"/>
                </a:cxn>
                <a:cxn ang="0">
                  <a:pos x="T2" y="T3"/>
                </a:cxn>
                <a:cxn ang="0">
                  <a:pos x="T4" y="T5"/>
                </a:cxn>
                <a:cxn ang="0">
                  <a:pos x="T6" y="T7"/>
                </a:cxn>
                <a:cxn ang="0">
                  <a:pos x="T8" y="T9"/>
                </a:cxn>
              </a:cxnLst>
              <a:rect l="0" t="0" r="r" b="b"/>
              <a:pathLst>
                <a:path w="122" h="300">
                  <a:moveTo>
                    <a:pt x="122" y="98"/>
                  </a:moveTo>
                  <a:lnTo>
                    <a:pt x="122" y="300"/>
                  </a:lnTo>
                  <a:lnTo>
                    <a:pt x="0" y="202"/>
                  </a:lnTo>
                  <a:lnTo>
                    <a:pt x="0" y="0"/>
                  </a:lnTo>
                  <a:lnTo>
                    <a:pt x="122" y="98"/>
                  </a:lnTo>
                  <a:close/>
                </a:path>
              </a:pathLst>
            </a:custGeom>
            <a:solidFill>
              <a:schemeClr val="accent4">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Freeform 234">
              <a:extLst>
                <a:ext uri="{FF2B5EF4-FFF2-40B4-BE49-F238E27FC236}">
                  <a16:creationId xmlns:a16="http://schemas.microsoft.com/office/drawing/2014/main" id="{2E2E9A56-A848-7A27-CBEF-412EB3CEF178}"/>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Freeform 236">
              <a:extLst>
                <a:ext uri="{FF2B5EF4-FFF2-40B4-BE49-F238E27FC236}">
                  <a16:creationId xmlns:a16="http://schemas.microsoft.com/office/drawing/2014/main" id="{F577F823-9CED-0745-3EC3-5B202DB2C5DF}"/>
                </a:ext>
                <a:ext uri="{C183D7F6-B498-43B3-948B-1728B52AA6E4}">
                  <adec:decorative xmlns:adec="http://schemas.microsoft.com/office/drawing/2017/decorative" val="1"/>
                </a:ext>
              </a:extLst>
            </p:cNvPr>
            <p:cNvSpPr>
              <a:spLocks/>
            </p:cNvSpPr>
            <p:nvPr/>
          </p:nvSpPr>
          <p:spPr bwMode="auto">
            <a:xfrm>
              <a:off x="4564062" y="3616324"/>
              <a:ext cx="193675" cy="476250"/>
            </a:xfrm>
            <a:custGeom>
              <a:avLst/>
              <a:gdLst>
                <a:gd name="T0" fmla="*/ 122 w 122"/>
                <a:gd name="T1" fmla="*/ 98 h 300"/>
                <a:gd name="T2" fmla="*/ 122 w 122"/>
                <a:gd name="T3" fmla="*/ 300 h 300"/>
                <a:gd name="T4" fmla="*/ 0 w 122"/>
                <a:gd name="T5" fmla="*/ 202 h 300"/>
                <a:gd name="T6" fmla="*/ 0 w 122"/>
                <a:gd name="T7" fmla="*/ 0 h 300"/>
                <a:gd name="T8" fmla="*/ 122 w 122"/>
                <a:gd name="T9" fmla="*/ 98 h 300"/>
              </a:gdLst>
              <a:ahLst/>
              <a:cxnLst>
                <a:cxn ang="0">
                  <a:pos x="T0" y="T1"/>
                </a:cxn>
                <a:cxn ang="0">
                  <a:pos x="T2" y="T3"/>
                </a:cxn>
                <a:cxn ang="0">
                  <a:pos x="T4" y="T5"/>
                </a:cxn>
                <a:cxn ang="0">
                  <a:pos x="T6" y="T7"/>
                </a:cxn>
                <a:cxn ang="0">
                  <a:pos x="T8" y="T9"/>
                </a:cxn>
              </a:cxnLst>
              <a:rect l="0" t="0" r="r" b="b"/>
              <a:pathLst>
                <a:path w="122" h="300">
                  <a:moveTo>
                    <a:pt x="122" y="98"/>
                  </a:moveTo>
                  <a:lnTo>
                    <a:pt x="122" y="300"/>
                  </a:lnTo>
                  <a:lnTo>
                    <a:pt x="0" y="202"/>
                  </a:lnTo>
                  <a:lnTo>
                    <a:pt x="0" y="0"/>
                  </a:lnTo>
                  <a:lnTo>
                    <a:pt x="122" y="98"/>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Freeform 237">
              <a:extLst>
                <a:ext uri="{FF2B5EF4-FFF2-40B4-BE49-F238E27FC236}">
                  <a16:creationId xmlns:a16="http://schemas.microsoft.com/office/drawing/2014/main" id="{31FC51DB-533F-978E-5839-FFEF74C4BCDC}"/>
                </a:ext>
                <a:ext uri="{C183D7F6-B498-43B3-948B-1728B52AA6E4}">
                  <adec:decorative xmlns:adec="http://schemas.microsoft.com/office/drawing/2017/decorative" val="1"/>
                </a:ext>
              </a:extLst>
            </p:cNvPr>
            <p:cNvSpPr>
              <a:spLocks/>
            </p:cNvSpPr>
            <p:nvPr/>
          </p:nvSpPr>
          <p:spPr bwMode="auto">
            <a:xfrm>
              <a:off x="4564062" y="3616324"/>
              <a:ext cx="1531938" cy="320675"/>
            </a:xfrm>
            <a:custGeom>
              <a:avLst/>
              <a:gdLst>
                <a:gd name="T0" fmla="*/ 965 w 965"/>
                <a:gd name="T1" fmla="*/ 202 h 202"/>
                <a:gd name="T2" fmla="*/ 0 w 965"/>
                <a:gd name="T3" fmla="*/ 202 h 202"/>
                <a:gd name="T4" fmla="*/ 0 w 965"/>
                <a:gd name="T5" fmla="*/ 0 h 202"/>
                <a:gd name="T6" fmla="*/ 965 w 965"/>
                <a:gd name="T7" fmla="*/ 0 h 202"/>
                <a:gd name="T8" fmla="*/ 875 w 965"/>
                <a:gd name="T9" fmla="*/ 100 h 202"/>
                <a:gd name="T10" fmla="*/ 965 w 965"/>
                <a:gd name="T11" fmla="*/ 202 h 202"/>
              </a:gdLst>
              <a:ahLst/>
              <a:cxnLst>
                <a:cxn ang="0">
                  <a:pos x="T0" y="T1"/>
                </a:cxn>
                <a:cxn ang="0">
                  <a:pos x="T2" y="T3"/>
                </a:cxn>
                <a:cxn ang="0">
                  <a:pos x="T4" y="T5"/>
                </a:cxn>
                <a:cxn ang="0">
                  <a:pos x="T6" y="T7"/>
                </a:cxn>
                <a:cxn ang="0">
                  <a:pos x="T8" y="T9"/>
                </a:cxn>
                <a:cxn ang="0">
                  <a:pos x="T10" y="T11"/>
                </a:cxn>
              </a:cxnLst>
              <a:rect l="0" t="0" r="r" b="b"/>
              <a:pathLst>
                <a:path w="965" h="202">
                  <a:moveTo>
                    <a:pt x="965" y="202"/>
                  </a:moveTo>
                  <a:lnTo>
                    <a:pt x="0" y="202"/>
                  </a:lnTo>
                  <a:lnTo>
                    <a:pt x="0" y="0"/>
                  </a:lnTo>
                  <a:lnTo>
                    <a:pt x="965" y="0"/>
                  </a:lnTo>
                  <a:lnTo>
                    <a:pt x="875" y="100"/>
                  </a:lnTo>
                  <a:lnTo>
                    <a:pt x="965" y="202"/>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245">
              <a:extLst>
                <a:ext uri="{FF2B5EF4-FFF2-40B4-BE49-F238E27FC236}">
                  <a16:creationId xmlns:a16="http://schemas.microsoft.com/office/drawing/2014/main" id="{D9A6B8DD-D2A9-B385-D41C-1C7F75D8EB32}"/>
                </a:ext>
                <a:ext uri="{C183D7F6-B498-43B3-948B-1728B52AA6E4}">
                  <adec:decorative xmlns:adec="http://schemas.microsoft.com/office/drawing/2017/decorative" val="1"/>
                </a:ext>
              </a:extLst>
            </p:cNvPr>
            <p:cNvSpPr>
              <a:spLocks/>
            </p:cNvSpPr>
            <p:nvPr/>
          </p:nvSpPr>
          <p:spPr bwMode="auto">
            <a:xfrm>
              <a:off x="4564062" y="4121149"/>
              <a:ext cx="1531938" cy="320675"/>
            </a:xfrm>
            <a:custGeom>
              <a:avLst/>
              <a:gdLst>
                <a:gd name="T0" fmla="*/ 965 w 965"/>
                <a:gd name="T1" fmla="*/ 202 h 202"/>
                <a:gd name="T2" fmla="*/ 0 w 965"/>
                <a:gd name="T3" fmla="*/ 202 h 202"/>
                <a:gd name="T4" fmla="*/ 0 w 965"/>
                <a:gd name="T5" fmla="*/ 0 h 202"/>
                <a:gd name="T6" fmla="*/ 965 w 965"/>
                <a:gd name="T7" fmla="*/ 0 h 202"/>
                <a:gd name="T8" fmla="*/ 875 w 965"/>
                <a:gd name="T9" fmla="*/ 102 h 202"/>
                <a:gd name="T10" fmla="*/ 965 w 965"/>
                <a:gd name="T11" fmla="*/ 202 h 202"/>
              </a:gdLst>
              <a:ahLst/>
              <a:cxnLst>
                <a:cxn ang="0">
                  <a:pos x="T0" y="T1"/>
                </a:cxn>
                <a:cxn ang="0">
                  <a:pos x="T2" y="T3"/>
                </a:cxn>
                <a:cxn ang="0">
                  <a:pos x="T4" y="T5"/>
                </a:cxn>
                <a:cxn ang="0">
                  <a:pos x="T6" y="T7"/>
                </a:cxn>
                <a:cxn ang="0">
                  <a:pos x="T8" y="T9"/>
                </a:cxn>
                <a:cxn ang="0">
                  <a:pos x="T10" y="T11"/>
                </a:cxn>
              </a:cxnLst>
              <a:rect l="0" t="0" r="r" b="b"/>
              <a:pathLst>
                <a:path w="965" h="202">
                  <a:moveTo>
                    <a:pt x="965" y="202"/>
                  </a:moveTo>
                  <a:lnTo>
                    <a:pt x="0" y="202"/>
                  </a:lnTo>
                  <a:lnTo>
                    <a:pt x="0" y="0"/>
                  </a:lnTo>
                  <a:lnTo>
                    <a:pt x="965" y="0"/>
                  </a:lnTo>
                  <a:lnTo>
                    <a:pt x="875" y="102"/>
                  </a:lnTo>
                  <a:lnTo>
                    <a:pt x="965" y="202"/>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30" name="Titel 29">
            <a:extLst>
              <a:ext uri="{FF2B5EF4-FFF2-40B4-BE49-F238E27FC236}">
                <a16:creationId xmlns:a16="http://schemas.microsoft.com/office/drawing/2014/main" id="{DB6480F0-3259-2193-93B7-BC6FF7D43C23}"/>
              </a:ext>
            </a:extLst>
          </p:cNvPr>
          <p:cNvSpPr>
            <a:spLocks noGrp="1"/>
          </p:cNvSpPr>
          <p:nvPr>
            <p:ph type="title"/>
          </p:nvPr>
        </p:nvSpPr>
        <p:spPr/>
        <p:txBody>
          <a:bodyPr/>
          <a:lstStyle/>
          <a:p>
            <a:r>
              <a:rPr lang="de-DE"/>
              <a:t>Mastertitelformat bearbeiten</a:t>
            </a:r>
          </a:p>
        </p:txBody>
      </p:sp>
      <p:sp>
        <p:nvSpPr>
          <p:cNvPr id="31" name="Inhaltsplatzhalter 38">
            <a:extLst>
              <a:ext uri="{FF2B5EF4-FFF2-40B4-BE49-F238E27FC236}">
                <a16:creationId xmlns:a16="http://schemas.microsoft.com/office/drawing/2014/main" id="{A412D567-51D9-8E48-5297-15BEE0545ACF}"/>
              </a:ext>
            </a:extLst>
          </p:cNvPr>
          <p:cNvSpPr>
            <a:spLocks noGrp="1"/>
          </p:cNvSpPr>
          <p:nvPr>
            <p:ph sz="quarter" idx="15" hasCustomPrompt="1"/>
          </p:nvPr>
        </p:nvSpPr>
        <p:spPr>
          <a:xfrm>
            <a:off x="2271620" y="1787406"/>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32" name="Inhaltsplatzhalter 38">
            <a:extLst>
              <a:ext uri="{FF2B5EF4-FFF2-40B4-BE49-F238E27FC236}">
                <a16:creationId xmlns:a16="http://schemas.microsoft.com/office/drawing/2014/main" id="{4D0ABC45-1071-3D91-D98D-FB72D9011850}"/>
              </a:ext>
            </a:extLst>
          </p:cNvPr>
          <p:cNvSpPr>
            <a:spLocks noGrp="1"/>
          </p:cNvSpPr>
          <p:nvPr>
            <p:ph sz="quarter" idx="16" hasCustomPrompt="1"/>
          </p:nvPr>
        </p:nvSpPr>
        <p:spPr>
          <a:xfrm>
            <a:off x="2271618" y="2856243"/>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33" name="Inhaltsplatzhalter 38">
            <a:extLst>
              <a:ext uri="{FF2B5EF4-FFF2-40B4-BE49-F238E27FC236}">
                <a16:creationId xmlns:a16="http://schemas.microsoft.com/office/drawing/2014/main" id="{28D8FE9D-13F1-8E04-D04F-4635C2E672BF}"/>
              </a:ext>
            </a:extLst>
          </p:cNvPr>
          <p:cNvSpPr>
            <a:spLocks noGrp="1"/>
          </p:cNvSpPr>
          <p:nvPr>
            <p:ph sz="quarter" idx="17" hasCustomPrompt="1"/>
          </p:nvPr>
        </p:nvSpPr>
        <p:spPr>
          <a:xfrm>
            <a:off x="2271618" y="3935981"/>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34" name="Inhaltsplatzhalter 38">
            <a:extLst>
              <a:ext uri="{FF2B5EF4-FFF2-40B4-BE49-F238E27FC236}">
                <a16:creationId xmlns:a16="http://schemas.microsoft.com/office/drawing/2014/main" id="{303BFB96-5A09-4AC2-BBF3-8E1F4AC9D144}"/>
              </a:ext>
            </a:extLst>
          </p:cNvPr>
          <p:cNvSpPr>
            <a:spLocks noGrp="1"/>
          </p:cNvSpPr>
          <p:nvPr>
            <p:ph sz="quarter" idx="18" hasCustomPrompt="1"/>
          </p:nvPr>
        </p:nvSpPr>
        <p:spPr>
          <a:xfrm>
            <a:off x="2271617" y="5046734"/>
            <a:ext cx="2965057" cy="677863"/>
          </a:xfrm>
        </p:spPr>
        <p:txBody>
          <a:bodyPr anchor="ctr"/>
          <a:lstStyle>
            <a:lvl1pPr marL="0" indent="0" algn="ctr">
              <a:buNone/>
              <a:defRPr b="1">
                <a:solidFill>
                  <a:schemeClr val="bg1"/>
                </a:solidFill>
                <a:latin typeface="+mj-lt"/>
              </a:defRPr>
            </a:lvl1pPr>
          </a:lstStyle>
          <a:p>
            <a:pPr lvl="0"/>
            <a:r>
              <a:rPr lang="de-DE"/>
              <a:t>Text</a:t>
            </a:r>
          </a:p>
        </p:txBody>
      </p:sp>
    </p:spTree>
    <p:extLst>
      <p:ext uri="{BB962C8B-B14F-4D97-AF65-F5344CB8AC3E}">
        <p14:creationId xmlns:p14="http://schemas.microsoft.com/office/powerpoint/2010/main" val="2032705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Aufzählung 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grpSp>
        <p:nvGrpSpPr>
          <p:cNvPr id="51" name="Gruppieren 50">
            <a:extLst>
              <a:ext uri="{FF2B5EF4-FFF2-40B4-BE49-F238E27FC236}">
                <a16:creationId xmlns:a16="http://schemas.microsoft.com/office/drawing/2014/main" id="{38A95615-BCE1-7C53-2B2E-68D94709568D}"/>
              </a:ext>
            </a:extLst>
          </p:cNvPr>
          <p:cNvGrpSpPr/>
          <p:nvPr/>
        </p:nvGrpSpPr>
        <p:grpSpPr>
          <a:xfrm>
            <a:off x="695997" y="5191156"/>
            <a:ext cx="10800000" cy="943986"/>
            <a:chOff x="695998" y="5079190"/>
            <a:chExt cx="10800000" cy="943985"/>
          </a:xfrm>
        </p:grpSpPr>
        <p:sp>
          <p:nvSpPr>
            <p:cNvPr id="22" name="Freihandform 21">
              <a:extLst>
                <a:ext uri="{FF2B5EF4-FFF2-40B4-BE49-F238E27FC236}">
                  <a16:creationId xmlns:a16="http://schemas.microsoft.com/office/drawing/2014/main" id="{A1393842-216B-7CD5-1B95-AC85A57682B8}"/>
                </a:ext>
              </a:extLst>
            </p:cNvPr>
            <p:cNvSpPr/>
            <p:nvPr/>
          </p:nvSpPr>
          <p:spPr>
            <a:xfrm>
              <a:off x="1164919" y="5163213"/>
              <a:ext cx="10331079" cy="747662"/>
            </a:xfrm>
            <a:custGeom>
              <a:avLst/>
              <a:gdLst>
                <a:gd name="connsiteX0" fmla="*/ 0 w 10879751"/>
                <a:gd name="connsiteY0" fmla="*/ 0 h 747662"/>
                <a:gd name="connsiteX1" fmla="*/ 10879751 w 10879751"/>
                <a:gd name="connsiteY1" fmla="*/ 0 h 747662"/>
                <a:gd name="connsiteX2" fmla="*/ 10879751 w 10879751"/>
                <a:gd name="connsiteY2" fmla="*/ 747662 h 747662"/>
                <a:gd name="connsiteX3" fmla="*/ 0 w 10879751"/>
                <a:gd name="connsiteY3" fmla="*/ 747662 h 747662"/>
                <a:gd name="connsiteX4" fmla="*/ 0 w 10879751"/>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751" h="747662">
                  <a:moveTo>
                    <a:pt x="0" y="0"/>
                  </a:moveTo>
                  <a:lnTo>
                    <a:pt x="10879751" y="0"/>
                  </a:lnTo>
                  <a:lnTo>
                    <a:pt x="10879751"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endParaRPr lang="de-DE" sz="1800" kern="1200">
                <a:solidFill>
                  <a:schemeClr val="tx1"/>
                </a:solidFill>
                <a:latin typeface="Calibri" panose="020F0502020204030204" pitchFamily="34" charset="0"/>
                <a:cs typeface="Calibri" panose="020F0502020204030204" pitchFamily="34" charset="0"/>
              </a:endParaRPr>
            </a:p>
          </p:txBody>
        </p:sp>
        <p:grpSp>
          <p:nvGrpSpPr>
            <p:cNvPr id="35" name="Gruppieren 34">
              <a:extLst>
                <a:ext uri="{FF2B5EF4-FFF2-40B4-BE49-F238E27FC236}">
                  <a16:creationId xmlns:a16="http://schemas.microsoft.com/office/drawing/2014/main" id="{5A795978-864E-7C46-FBFD-D49ADD85AC5F}"/>
                </a:ext>
              </a:extLst>
            </p:cNvPr>
            <p:cNvGrpSpPr>
              <a:grpSpLocks noChangeAspect="1"/>
            </p:cNvGrpSpPr>
            <p:nvPr/>
          </p:nvGrpSpPr>
          <p:grpSpPr>
            <a:xfrm>
              <a:off x="695998" y="5079190"/>
              <a:ext cx="851179" cy="943985"/>
              <a:chOff x="258675" y="665"/>
              <a:chExt cx="1758044" cy="1873018"/>
            </a:xfrm>
          </p:grpSpPr>
          <p:sp>
            <p:nvSpPr>
              <p:cNvPr id="36" name="Rechteck 35">
                <a:extLst>
                  <a:ext uri="{FF2B5EF4-FFF2-40B4-BE49-F238E27FC236}">
                    <a16:creationId xmlns:a16="http://schemas.microsoft.com/office/drawing/2014/main" id="{0AD9DC97-77ED-5032-928F-75A403FA3FA1}"/>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37" name="Oval 36">
                <a:extLst>
                  <a:ext uri="{FF2B5EF4-FFF2-40B4-BE49-F238E27FC236}">
                    <a16:creationId xmlns:a16="http://schemas.microsoft.com/office/drawing/2014/main" id="{794BC4CD-23FF-ABAD-8033-067BD4B0D105}"/>
                  </a:ext>
                </a:extLst>
              </p:cNvPr>
              <p:cNvSpPr/>
              <p:nvPr/>
            </p:nvSpPr>
            <p:spPr>
              <a:xfrm>
                <a:off x="258675" y="404117"/>
                <a:ext cx="1758044" cy="146957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grpSp>
        <p:nvGrpSpPr>
          <p:cNvPr id="50" name="Gruppieren 49">
            <a:extLst>
              <a:ext uri="{FF2B5EF4-FFF2-40B4-BE49-F238E27FC236}">
                <a16:creationId xmlns:a16="http://schemas.microsoft.com/office/drawing/2014/main" id="{B4E2833C-3215-8F55-828A-1ECA7D2F609F}"/>
              </a:ext>
            </a:extLst>
          </p:cNvPr>
          <p:cNvGrpSpPr/>
          <p:nvPr/>
        </p:nvGrpSpPr>
        <p:grpSpPr>
          <a:xfrm>
            <a:off x="696001" y="4043063"/>
            <a:ext cx="10800001" cy="943987"/>
            <a:chOff x="695999" y="3931097"/>
            <a:chExt cx="10800001" cy="943986"/>
          </a:xfrm>
        </p:grpSpPr>
        <p:sp>
          <p:nvSpPr>
            <p:cNvPr id="17" name="Freihandform 16">
              <a:extLst>
                <a:ext uri="{FF2B5EF4-FFF2-40B4-BE49-F238E27FC236}">
                  <a16:creationId xmlns:a16="http://schemas.microsoft.com/office/drawing/2014/main" id="{0C3C1B2C-F483-6BA9-0746-C0EF9D8F1E30}"/>
                </a:ext>
              </a:extLst>
            </p:cNvPr>
            <p:cNvSpPr/>
            <p:nvPr/>
          </p:nvSpPr>
          <p:spPr>
            <a:xfrm>
              <a:off x="1164920" y="4007353"/>
              <a:ext cx="10331080" cy="747662"/>
            </a:xfrm>
            <a:custGeom>
              <a:avLst/>
              <a:gdLst>
                <a:gd name="connsiteX0" fmla="*/ 0 w 10451099"/>
                <a:gd name="connsiteY0" fmla="*/ 0 h 747662"/>
                <a:gd name="connsiteX1" fmla="*/ 10451099 w 10451099"/>
                <a:gd name="connsiteY1" fmla="*/ 0 h 747662"/>
                <a:gd name="connsiteX2" fmla="*/ 10451099 w 10451099"/>
                <a:gd name="connsiteY2" fmla="*/ 747662 h 747662"/>
                <a:gd name="connsiteX3" fmla="*/ 0 w 10451099"/>
                <a:gd name="connsiteY3" fmla="*/ 747662 h 747662"/>
                <a:gd name="connsiteX4" fmla="*/ 0 w 10451099"/>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1099" h="747662">
                  <a:moveTo>
                    <a:pt x="0" y="0"/>
                  </a:moveTo>
                  <a:lnTo>
                    <a:pt x="10451099" y="0"/>
                  </a:lnTo>
                  <a:lnTo>
                    <a:pt x="10451099"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endParaRPr lang="de-DE" sz="1800" kern="1200">
                <a:solidFill>
                  <a:schemeClr val="tx1"/>
                </a:solidFill>
                <a:latin typeface="Calibri" panose="020F0502020204030204" pitchFamily="34" charset="0"/>
                <a:cs typeface="Calibri" panose="020F0502020204030204" pitchFamily="34" charset="0"/>
              </a:endParaRPr>
            </a:p>
          </p:txBody>
        </p:sp>
        <p:grpSp>
          <p:nvGrpSpPr>
            <p:cNvPr id="32" name="Gruppieren 31">
              <a:extLst>
                <a:ext uri="{FF2B5EF4-FFF2-40B4-BE49-F238E27FC236}">
                  <a16:creationId xmlns:a16="http://schemas.microsoft.com/office/drawing/2014/main" id="{318AC627-403C-E525-1DE2-E7F8B2C827F1}"/>
                </a:ext>
              </a:extLst>
            </p:cNvPr>
            <p:cNvGrpSpPr>
              <a:grpSpLocks noChangeAspect="1"/>
            </p:cNvGrpSpPr>
            <p:nvPr/>
          </p:nvGrpSpPr>
          <p:grpSpPr>
            <a:xfrm>
              <a:off x="695999" y="3931097"/>
              <a:ext cx="851179" cy="943986"/>
              <a:chOff x="258675" y="665"/>
              <a:chExt cx="1758044" cy="1873022"/>
            </a:xfrm>
          </p:grpSpPr>
          <p:sp>
            <p:nvSpPr>
              <p:cNvPr id="33" name="Rechteck 32">
                <a:extLst>
                  <a:ext uri="{FF2B5EF4-FFF2-40B4-BE49-F238E27FC236}">
                    <a16:creationId xmlns:a16="http://schemas.microsoft.com/office/drawing/2014/main" id="{CC0F7BC5-8B6D-55AA-77DB-EC39F27AEBE7}"/>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34" name="Oval 33">
                <a:extLst>
                  <a:ext uri="{FF2B5EF4-FFF2-40B4-BE49-F238E27FC236}">
                    <a16:creationId xmlns:a16="http://schemas.microsoft.com/office/drawing/2014/main" id="{030BE794-387A-EF12-BFF1-08BA05CB4BE8}"/>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grpSp>
        <p:nvGrpSpPr>
          <p:cNvPr id="49" name="Gruppieren 48">
            <a:extLst>
              <a:ext uri="{FF2B5EF4-FFF2-40B4-BE49-F238E27FC236}">
                <a16:creationId xmlns:a16="http://schemas.microsoft.com/office/drawing/2014/main" id="{D7C044C1-0F74-48A9-985A-74623DCBC68E}"/>
              </a:ext>
            </a:extLst>
          </p:cNvPr>
          <p:cNvGrpSpPr/>
          <p:nvPr/>
        </p:nvGrpSpPr>
        <p:grpSpPr>
          <a:xfrm>
            <a:off x="696001" y="2895741"/>
            <a:ext cx="10800001" cy="943987"/>
            <a:chOff x="695999" y="2783775"/>
            <a:chExt cx="10800001" cy="943986"/>
          </a:xfrm>
        </p:grpSpPr>
        <p:sp>
          <p:nvSpPr>
            <p:cNvPr id="12" name="Freihandform 11">
              <a:extLst>
                <a:ext uri="{FF2B5EF4-FFF2-40B4-BE49-F238E27FC236}">
                  <a16:creationId xmlns:a16="http://schemas.microsoft.com/office/drawing/2014/main" id="{ECE5808B-4255-3F12-87D1-F21CA06B4A58}"/>
                </a:ext>
              </a:extLst>
            </p:cNvPr>
            <p:cNvSpPr/>
            <p:nvPr/>
          </p:nvSpPr>
          <p:spPr>
            <a:xfrm>
              <a:off x="1164920" y="2851494"/>
              <a:ext cx="10331080" cy="747662"/>
            </a:xfrm>
            <a:custGeom>
              <a:avLst/>
              <a:gdLst>
                <a:gd name="connsiteX0" fmla="*/ 0 w 10451099"/>
                <a:gd name="connsiteY0" fmla="*/ 0 h 747662"/>
                <a:gd name="connsiteX1" fmla="*/ 10451099 w 10451099"/>
                <a:gd name="connsiteY1" fmla="*/ 0 h 747662"/>
                <a:gd name="connsiteX2" fmla="*/ 10451099 w 10451099"/>
                <a:gd name="connsiteY2" fmla="*/ 747662 h 747662"/>
                <a:gd name="connsiteX3" fmla="*/ 0 w 10451099"/>
                <a:gd name="connsiteY3" fmla="*/ 747662 h 747662"/>
                <a:gd name="connsiteX4" fmla="*/ 0 w 10451099"/>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1099" h="747662">
                  <a:moveTo>
                    <a:pt x="0" y="0"/>
                  </a:moveTo>
                  <a:lnTo>
                    <a:pt x="10451099" y="0"/>
                  </a:lnTo>
                  <a:lnTo>
                    <a:pt x="10451099"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endParaRPr lang="de-DE" sz="1800" kern="1200">
                <a:solidFill>
                  <a:schemeClr val="tx1"/>
                </a:solidFill>
                <a:latin typeface="Calibri" panose="020F0502020204030204" pitchFamily="34" charset="0"/>
                <a:cs typeface="Calibri" panose="020F0502020204030204" pitchFamily="34" charset="0"/>
              </a:endParaRPr>
            </a:p>
          </p:txBody>
        </p:sp>
        <p:grpSp>
          <p:nvGrpSpPr>
            <p:cNvPr id="29" name="Gruppieren 28">
              <a:extLst>
                <a:ext uri="{FF2B5EF4-FFF2-40B4-BE49-F238E27FC236}">
                  <a16:creationId xmlns:a16="http://schemas.microsoft.com/office/drawing/2014/main" id="{7B0CC176-C792-A8E0-8164-9322C6141C75}"/>
                </a:ext>
              </a:extLst>
            </p:cNvPr>
            <p:cNvGrpSpPr>
              <a:grpSpLocks noChangeAspect="1"/>
            </p:cNvGrpSpPr>
            <p:nvPr/>
          </p:nvGrpSpPr>
          <p:grpSpPr>
            <a:xfrm>
              <a:off x="695999" y="2783775"/>
              <a:ext cx="851179" cy="943986"/>
              <a:chOff x="258675" y="665"/>
              <a:chExt cx="1758044" cy="1873022"/>
            </a:xfrm>
          </p:grpSpPr>
          <p:sp>
            <p:nvSpPr>
              <p:cNvPr id="30" name="Rechteck 29">
                <a:extLst>
                  <a:ext uri="{FF2B5EF4-FFF2-40B4-BE49-F238E27FC236}">
                    <a16:creationId xmlns:a16="http://schemas.microsoft.com/office/drawing/2014/main" id="{1963AF75-DA23-924B-D07D-F480B901699F}"/>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31" name="Oval 30">
                <a:extLst>
                  <a:ext uri="{FF2B5EF4-FFF2-40B4-BE49-F238E27FC236}">
                    <a16:creationId xmlns:a16="http://schemas.microsoft.com/office/drawing/2014/main" id="{428F3F41-47B8-66B1-7E75-60ACCA0FA23E}"/>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grpSp>
        <p:nvGrpSpPr>
          <p:cNvPr id="48" name="Gruppieren 47">
            <a:extLst>
              <a:ext uri="{FF2B5EF4-FFF2-40B4-BE49-F238E27FC236}">
                <a16:creationId xmlns:a16="http://schemas.microsoft.com/office/drawing/2014/main" id="{727242E5-EDDD-9D9A-4D50-E81BA7B2017C}"/>
              </a:ext>
            </a:extLst>
          </p:cNvPr>
          <p:cNvGrpSpPr/>
          <p:nvPr/>
        </p:nvGrpSpPr>
        <p:grpSpPr>
          <a:xfrm>
            <a:off x="696000" y="1746892"/>
            <a:ext cx="10800001" cy="943987"/>
            <a:chOff x="695998" y="1634927"/>
            <a:chExt cx="10800001" cy="943986"/>
          </a:xfrm>
        </p:grpSpPr>
        <p:sp>
          <p:nvSpPr>
            <p:cNvPr id="7" name="Freihandform 6">
              <a:extLst>
                <a:ext uri="{FF2B5EF4-FFF2-40B4-BE49-F238E27FC236}">
                  <a16:creationId xmlns:a16="http://schemas.microsoft.com/office/drawing/2014/main" id="{1F54DE2E-C2BD-60D6-EB02-36E41A5DA13E}"/>
                </a:ext>
              </a:extLst>
            </p:cNvPr>
            <p:cNvSpPr/>
            <p:nvPr/>
          </p:nvSpPr>
          <p:spPr>
            <a:xfrm>
              <a:off x="1164920" y="1695634"/>
              <a:ext cx="10331079" cy="747662"/>
            </a:xfrm>
            <a:custGeom>
              <a:avLst/>
              <a:gdLst>
                <a:gd name="connsiteX0" fmla="*/ 0 w 10879751"/>
                <a:gd name="connsiteY0" fmla="*/ 0 h 747662"/>
                <a:gd name="connsiteX1" fmla="*/ 10879751 w 10879751"/>
                <a:gd name="connsiteY1" fmla="*/ 0 h 747662"/>
                <a:gd name="connsiteX2" fmla="*/ 10879751 w 10879751"/>
                <a:gd name="connsiteY2" fmla="*/ 747662 h 747662"/>
                <a:gd name="connsiteX3" fmla="*/ 0 w 10879751"/>
                <a:gd name="connsiteY3" fmla="*/ 747662 h 747662"/>
                <a:gd name="connsiteX4" fmla="*/ 0 w 10879751"/>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751" h="747662">
                  <a:moveTo>
                    <a:pt x="0" y="0"/>
                  </a:moveTo>
                  <a:lnTo>
                    <a:pt x="10879751" y="0"/>
                  </a:lnTo>
                  <a:lnTo>
                    <a:pt x="10879751"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r>
                <a:rPr lang="de-DE" sz="1800" kern="1200">
                  <a:solidFill>
                    <a:schemeClr val="tx1"/>
                  </a:solidFill>
                  <a:latin typeface="Calibri" panose="020F0502020204030204" pitchFamily="34" charset="0"/>
                  <a:cs typeface="Calibri" panose="020F0502020204030204" pitchFamily="34" charset="0"/>
                </a:rPr>
                <a:t>  </a:t>
              </a:r>
            </a:p>
          </p:txBody>
        </p:sp>
        <p:grpSp>
          <p:nvGrpSpPr>
            <p:cNvPr id="26" name="Gruppieren 25">
              <a:extLst>
                <a:ext uri="{FF2B5EF4-FFF2-40B4-BE49-F238E27FC236}">
                  <a16:creationId xmlns:a16="http://schemas.microsoft.com/office/drawing/2014/main" id="{D71F8057-D182-17FA-36EF-1765ADA923A4}"/>
                </a:ext>
              </a:extLst>
            </p:cNvPr>
            <p:cNvGrpSpPr>
              <a:grpSpLocks noChangeAspect="1"/>
            </p:cNvGrpSpPr>
            <p:nvPr/>
          </p:nvGrpSpPr>
          <p:grpSpPr>
            <a:xfrm>
              <a:off x="695998" y="1634927"/>
              <a:ext cx="851179" cy="943986"/>
              <a:chOff x="258675" y="665"/>
              <a:chExt cx="1758044" cy="1873022"/>
            </a:xfrm>
          </p:grpSpPr>
          <p:sp>
            <p:nvSpPr>
              <p:cNvPr id="27" name="Rechteck 26">
                <a:extLst>
                  <a:ext uri="{FF2B5EF4-FFF2-40B4-BE49-F238E27FC236}">
                    <a16:creationId xmlns:a16="http://schemas.microsoft.com/office/drawing/2014/main" id="{F1042C19-C068-DAF0-C184-30B46E48B656}"/>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28" name="Oval 27">
                <a:extLst>
                  <a:ext uri="{FF2B5EF4-FFF2-40B4-BE49-F238E27FC236}">
                    <a16:creationId xmlns:a16="http://schemas.microsoft.com/office/drawing/2014/main" id="{B45F46C5-2654-F951-F885-C56794B44FFB}"/>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sp>
        <p:nvSpPr>
          <p:cNvPr id="3" name="Textplatzhalter 11">
            <a:extLst>
              <a:ext uri="{FF2B5EF4-FFF2-40B4-BE49-F238E27FC236}">
                <a16:creationId xmlns:a16="http://schemas.microsoft.com/office/drawing/2014/main" id="{E9493129-4A43-CCF8-D4BB-77E0A4EA6067}"/>
              </a:ext>
            </a:extLst>
          </p:cNvPr>
          <p:cNvSpPr>
            <a:spLocks noGrp="1"/>
          </p:cNvSpPr>
          <p:nvPr>
            <p:ph type="body" sz="quarter" idx="13" hasCustomPrompt="1"/>
          </p:nvPr>
        </p:nvSpPr>
        <p:spPr>
          <a:xfrm>
            <a:off x="2105235" y="1944681"/>
            <a:ext cx="2357437" cy="463550"/>
          </a:xfrm>
        </p:spPr>
        <p:txBody>
          <a:bodyPr anchor="ctr"/>
          <a:lstStyle>
            <a:lvl1pPr marL="0" indent="0" algn="l">
              <a:buNone/>
              <a:defRPr/>
            </a:lvl1pPr>
          </a:lstStyle>
          <a:p>
            <a:pPr lvl="0"/>
            <a:r>
              <a:rPr lang="de-DE"/>
              <a:t>Text</a:t>
            </a:r>
          </a:p>
        </p:txBody>
      </p:sp>
      <p:sp>
        <p:nvSpPr>
          <p:cNvPr id="6" name="Textplatzhalter 11">
            <a:extLst>
              <a:ext uri="{FF2B5EF4-FFF2-40B4-BE49-F238E27FC236}">
                <a16:creationId xmlns:a16="http://schemas.microsoft.com/office/drawing/2014/main" id="{8355C0C9-4CB7-B661-EFED-4FDC5F0D93DE}"/>
              </a:ext>
            </a:extLst>
          </p:cNvPr>
          <p:cNvSpPr>
            <a:spLocks noGrp="1"/>
          </p:cNvSpPr>
          <p:nvPr>
            <p:ph type="body" sz="quarter" idx="14" hasCustomPrompt="1"/>
          </p:nvPr>
        </p:nvSpPr>
        <p:spPr>
          <a:xfrm>
            <a:off x="2105236" y="3105516"/>
            <a:ext cx="2357437" cy="463550"/>
          </a:xfrm>
        </p:spPr>
        <p:txBody>
          <a:bodyPr anchor="ctr"/>
          <a:lstStyle>
            <a:lvl1pPr marL="0" indent="0" algn="l">
              <a:buNone/>
              <a:defRPr/>
            </a:lvl1pPr>
          </a:lstStyle>
          <a:p>
            <a:pPr lvl="0"/>
            <a:r>
              <a:rPr lang="de-DE"/>
              <a:t>Text</a:t>
            </a:r>
          </a:p>
        </p:txBody>
      </p:sp>
      <p:sp>
        <p:nvSpPr>
          <p:cNvPr id="8" name="Textplatzhalter 11">
            <a:extLst>
              <a:ext uri="{FF2B5EF4-FFF2-40B4-BE49-F238E27FC236}">
                <a16:creationId xmlns:a16="http://schemas.microsoft.com/office/drawing/2014/main" id="{47DF8A18-4BC7-8994-FB13-A0A36A80B24F}"/>
              </a:ext>
            </a:extLst>
          </p:cNvPr>
          <p:cNvSpPr>
            <a:spLocks noGrp="1"/>
          </p:cNvSpPr>
          <p:nvPr>
            <p:ph type="body" sz="quarter" idx="15" hasCustomPrompt="1"/>
          </p:nvPr>
        </p:nvSpPr>
        <p:spPr>
          <a:xfrm>
            <a:off x="2105236" y="4261914"/>
            <a:ext cx="2357437" cy="463550"/>
          </a:xfrm>
        </p:spPr>
        <p:txBody>
          <a:bodyPr anchor="ctr"/>
          <a:lstStyle>
            <a:lvl1pPr marL="0" indent="0" algn="l">
              <a:buNone/>
              <a:defRPr/>
            </a:lvl1pPr>
          </a:lstStyle>
          <a:p>
            <a:pPr lvl="0"/>
            <a:r>
              <a:rPr lang="de-DE"/>
              <a:t>Text</a:t>
            </a:r>
          </a:p>
        </p:txBody>
      </p:sp>
      <p:sp>
        <p:nvSpPr>
          <p:cNvPr id="9" name="Textplatzhalter 11">
            <a:extLst>
              <a:ext uri="{FF2B5EF4-FFF2-40B4-BE49-F238E27FC236}">
                <a16:creationId xmlns:a16="http://schemas.microsoft.com/office/drawing/2014/main" id="{7689FCC0-91F7-D0F0-DF66-9142D125DFA1}"/>
              </a:ext>
            </a:extLst>
          </p:cNvPr>
          <p:cNvSpPr>
            <a:spLocks noGrp="1"/>
          </p:cNvSpPr>
          <p:nvPr>
            <p:ph type="body" sz="quarter" idx="16" hasCustomPrompt="1"/>
          </p:nvPr>
        </p:nvSpPr>
        <p:spPr>
          <a:xfrm>
            <a:off x="2105236" y="5417235"/>
            <a:ext cx="2357437" cy="463550"/>
          </a:xfrm>
        </p:spPr>
        <p:txBody>
          <a:bodyPr anchor="ctr"/>
          <a:lstStyle>
            <a:lvl1pPr marL="0" indent="0" algn="l">
              <a:buNone/>
              <a:defRPr/>
            </a:lvl1pPr>
          </a:lstStyle>
          <a:p>
            <a:pPr lvl="0"/>
            <a:r>
              <a:rPr lang="de-DE"/>
              <a:t>Text</a:t>
            </a:r>
          </a:p>
        </p:txBody>
      </p:sp>
    </p:spTree>
    <p:extLst>
      <p:ext uri="{BB962C8B-B14F-4D97-AF65-F5344CB8AC3E}">
        <p14:creationId xmlns:p14="http://schemas.microsoft.com/office/powerpoint/2010/main" val="32873353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ufzählung 6">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8" name="Gruppieren 7">
            <a:extLst>
              <a:ext uri="{FF2B5EF4-FFF2-40B4-BE49-F238E27FC236}">
                <a16:creationId xmlns:a16="http://schemas.microsoft.com/office/drawing/2014/main" id="{068043FD-8739-7404-F021-7B8648CB712A}"/>
              </a:ext>
            </a:extLst>
          </p:cNvPr>
          <p:cNvGrpSpPr>
            <a:grpSpLocks noChangeAspect="1"/>
          </p:cNvGrpSpPr>
          <p:nvPr/>
        </p:nvGrpSpPr>
        <p:grpSpPr>
          <a:xfrm>
            <a:off x="4164648" y="1930204"/>
            <a:ext cx="3862704" cy="3866399"/>
            <a:chOff x="2568576" y="411163"/>
            <a:chExt cx="1660525" cy="1662113"/>
          </a:xfrm>
        </p:grpSpPr>
        <p:sp>
          <p:nvSpPr>
            <p:cNvPr id="2" name="Freeform 217">
              <a:extLst>
                <a:ext uri="{FF2B5EF4-FFF2-40B4-BE49-F238E27FC236}">
                  <a16:creationId xmlns:a16="http://schemas.microsoft.com/office/drawing/2014/main" id="{CC2666A4-0306-D4D1-1311-10F08421C4C1}"/>
                </a:ext>
                <a:ext uri="{C183D7F6-B498-43B3-948B-1728B52AA6E4}">
                  <adec:decorative xmlns:adec="http://schemas.microsoft.com/office/drawing/2017/decorative" val="1"/>
                </a:ext>
              </a:extLst>
            </p:cNvPr>
            <p:cNvSpPr>
              <a:spLocks/>
            </p:cNvSpPr>
            <p:nvPr/>
          </p:nvSpPr>
          <p:spPr bwMode="auto">
            <a:xfrm>
              <a:off x="3149601" y="1265238"/>
              <a:ext cx="1079500" cy="808038"/>
            </a:xfrm>
            <a:custGeom>
              <a:avLst/>
              <a:gdLst>
                <a:gd name="T0" fmla="*/ 268 w 340"/>
                <a:gd name="T1" fmla="*/ 0 h 255"/>
                <a:gd name="T2" fmla="*/ 273 w 340"/>
                <a:gd name="T3" fmla="*/ 24 h 255"/>
                <a:gd name="T4" fmla="*/ 213 w 340"/>
                <a:gd name="T5" fmla="*/ 84 h 255"/>
                <a:gd name="T6" fmla="*/ 153 w 340"/>
                <a:gd name="T7" fmla="*/ 24 h 255"/>
                <a:gd name="T8" fmla="*/ 158 w 340"/>
                <a:gd name="T9" fmla="*/ 0 h 255"/>
                <a:gd name="T10" fmla="*/ 86 w 340"/>
                <a:gd name="T11" fmla="*/ 0 h 255"/>
                <a:gd name="T12" fmla="*/ 86 w 340"/>
                <a:gd name="T13" fmla="*/ 99 h 255"/>
                <a:gd name="T14" fmla="*/ 48 w 340"/>
                <a:gd name="T15" fmla="*/ 80 h 255"/>
                <a:gd name="T16" fmla="*/ 0 w 340"/>
                <a:gd name="T17" fmla="*/ 127 h 255"/>
                <a:gd name="T18" fmla="*/ 48 w 340"/>
                <a:gd name="T19" fmla="*/ 175 h 255"/>
                <a:gd name="T20" fmla="*/ 86 w 340"/>
                <a:gd name="T21" fmla="*/ 155 h 255"/>
                <a:gd name="T22" fmla="*/ 86 w 340"/>
                <a:gd name="T23" fmla="*/ 255 h 255"/>
                <a:gd name="T24" fmla="*/ 340 w 340"/>
                <a:gd name="T25" fmla="*/ 255 h 255"/>
                <a:gd name="T26" fmla="*/ 340 w 340"/>
                <a:gd name="T27" fmla="*/ 0 h 255"/>
                <a:gd name="T28" fmla="*/ 268 w 340"/>
                <a:gd name="T2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255">
                  <a:moveTo>
                    <a:pt x="268" y="0"/>
                  </a:moveTo>
                  <a:cubicBezTo>
                    <a:pt x="271" y="8"/>
                    <a:pt x="273" y="16"/>
                    <a:pt x="273" y="24"/>
                  </a:cubicBezTo>
                  <a:cubicBezTo>
                    <a:pt x="273" y="57"/>
                    <a:pt x="246" y="84"/>
                    <a:pt x="213" y="84"/>
                  </a:cubicBezTo>
                  <a:cubicBezTo>
                    <a:pt x="180" y="84"/>
                    <a:pt x="153" y="57"/>
                    <a:pt x="153" y="24"/>
                  </a:cubicBezTo>
                  <a:cubicBezTo>
                    <a:pt x="153" y="16"/>
                    <a:pt x="155" y="8"/>
                    <a:pt x="158" y="0"/>
                  </a:cubicBezTo>
                  <a:cubicBezTo>
                    <a:pt x="86" y="0"/>
                    <a:pt x="86" y="0"/>
                    <a:pt x="86" y="0"/>
                  </a:cubicBezTo>
                  <a:cubicBezTo>
                    <a:pt x="86" y="99"/>
                    <a:pt x="86" y="99"/>
                    <a:pt x="86" y="99"/>
                  </a:cubicBezTo>
                  <a:cubicBezTo>
                    <a:pt x="77" y="88"/>
                    <a:pt x="64" y="80"/>
                    <a:pt x="48" y="80"/>
                  </a:cubicBezTo>
                  <a:cubicBezTo>
                    <a:pt x="22" y="80"/>
                    <a:pt x="0" y="101"/>
                    <a:pt x="0" y="127"/>
                  </a:cubicBezTo>
                  <a:cubicBezTo>
                    <a:pt x="0" y="154"/>
                    <a:pt x="22" y="175"/>
                    <a:pt x="48" y="175"/>
                  </a:cubicBezTo>
                  <a:cubicBezTo>
                    <a:pt x="64" y="175"/>
                    <a:pt x="77" y="167"/>
                    <a:pt x="86" y="155"/>
                  </a:cubicBezTo>
                  <a:cubicBezTo>
                    <a:pt x="86" y="255"/>
                    <a:pt x="86" y="255"/>
                    <a:pt x="86" y="255"/>
                  </a:cubicBezTo>
                  <a:cubicBezTo>
                    <a:pt x="340" y="255"/>
                    <a:pt x="340" y="255"/>
                    <a:pt x="340" y="255"/>
                  </a:cubicBezTo>
                  <a:cubicBezTo>
                    <a:pt x="340" y="0"/>
                    <a:pt x="340" y="0"/>
                    <a:pt x="340" y="0"/>
                  </a:cubicBezTo>
                  <a:lnTo>
                    <a:pt x="268" y="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18">
              <a:extLst>
                <a:ext uri="{FF2B5EF4-FFF2-40B4-BE49-F238E27FC236}">
                  <a16:creationId xmlns:a16="http://schemas.microsoft.com/office/drawing/2014/main" id="{9213048C-6A4B-96E4-1E33-EB41B177C4FB}"/>
                </a:ext>
                <a:ext uri="{C183D7F6-B498-43B3-948B-1728B52AA6E4}">
                  <adec:decorative xmlns:adec="http://schemas.microsoft.com/office/drawing/2017/decorative" val="1"/>
                </a:ext>
              </a:extLst>
            </p:cNvPr>
            <p:cNvSpPr>
              <a:spLocks/>
            </p:cNvSpPr>
            <p:nvPr/>
          </p:nvSpPr>
          <p:spPr bwMode="auto">
            <a:xfrm>
              <a:off x="2568576" y="411163"/>
              <a:ext cx="1082675" cy="809625"/>
            </a:xfrm>
            <a:custGeom>
              <a:avLst/>
              <a:gdLst>
                <a:gd name="T0" fmla="*/ 293 w 341"/>
                <a:gd name="T1" fmla="*/ 80 h 255"/>
                <a:gd name="T2" fmla="*/ 254 w 341"/>
                <a:gd name="T3" fmla="*/ 100 h 255"/>
                <a:gd name="T4" fmla="*/ 254 w 341"/>
                <a:gd name="T5" fmla="*/ 0 h 255"/>
                <a:gd name="T6" fmla="*/ 0 w 341"/>
                <a:gd name="T7" fmla="*/ 0 h 255"/>
                <a:gd name="T8" fmla="*/ 0 w 341"/>
                <a:gd name="T9" fmla="*/ 255 h 255"/>
                <a:gd name="T10" fmla="*/ 73 w 341"/>
                <a:gd name="T11" fmla="*/ 255 h 255"/>
                <a:gd name="T12" fmla="*/ 67 w 341"/>
                <a:gd name="T13" fmla="*/ 230 h 255"/>
                <a:gd name="T14" fmla="*/ 127 w 341"/>
                <a:gd name="T15" fmla="*/ 170 h 255"/>
                <a:gd name="T16" fmla="*/ 187 w 341"/>
                <a:gd name="T17" fmla="*/ 230 h 255"/>
                <a:gd name="T18" fmla="*/ 182 w 341"/>
                <a:gd name="T19" fmla="*/ 255 h 255"/>
                <a:gd name="T20" fmla="*/ 254 w 341"/>
                <a:gd name="T21" fmla="*/ 255 h 255"/>
                <a:gd name="T22" fmla="*/ 254 w 341"/>
                <a:gd name="T23" fmla="*/ 155 h 255"/>
                <a:gd name="T24" fmla="*/ 293 w 341"/>
                <a:gd name="T25" fmla="*/ 175 h 255"/>
                <a:gd name="T26" fmla="*/ 341 w 341"/>
                <a:gd name="T27" fmla="*/ 127 h 255"/>
                <a:gd name="T28" fmla="*/ 293 w 341"/>
                <a:gd name="T29" fmla="*/ 8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255">
                  <a:moveTo>
                    <a:pt x="293" y="80"/>
                  </a:moveTo>
                  <a:cubicBezTo>
                    <a:pt x="277" y="80"/>
                    <a:pt x="263" y="88"/>
                    <a:pt x="254" y="100"/>
                  </a:cubicBezTo>
                  <a:cubicBezTo>
                    <a:pt x="254" y="0"/>
                    <a:pt x="254" y="0"/>
                    <a:pt x="254" y="0"/>
                  </a:cubicBezTo>
                  <a:cubicBezTo>
                    <a:pt x="0" y="0"/>
                    <a:pt x="0" y="0"/>
                    <a:pt x="0" y="0"/>
                  </a:cubicBezTo>
                  <a:cubicBezTo>
                    <a:pt x="0" y="255"/>
                    <a:pt x="0" y="255"/>
                    <a:pt x="0" y="255"/>
                  </a:cubicBezTo>
                  <a:cubicBezTo>
                    <a:pt x="73" y="255"/>
                    <a:pt x="73" y="255"/>
                    <a:pt x="73" y="255"/>
                  </a:cubicBezTo>
                  <a:cubicBezTo>
                    <a:pt x="69" y="247"/>
                    <a:pt x="67" y="239"/>
                    <a:pt x="67" y="230"/>
                  </a:cubicBezTo>
                  <a:cubicBezTo>
                    <a:pt x="67" y="197"/>
                    <a:pt x="94" y="170"/>
                    <a:pt x="127" y="170"/>
                  </a:cubicBezTo>
                  <a:cubicBezTo>
                    <a:pt x="160" y="170"/>
                    <a:pt x="187" y="197"/>
                    <a:pt x="187" y="230"/>
                  </a:cubicBezTo>
                  <a:cubicBezTo>
                    <a:pt x="187" y="239"/>
                    <a:pt x="185" y="247"/>
                    <a:pt x="182" y="255"/>
                  </a:cubicBezTo>
                  <a:cubicBezTo>
                    <a:pt x="254" y="255"/>
                    <a:pt x="254" y="255"/>
                    <a:pt x="254" y="255"/>
                  </a:cubicBezTo>
                  <a:cubicBezTo>
                    <a:pt x="254" y="155"/>
                    <a:pt x="254" y="155"/>
                    <a:pt x="254" y="155"/>
                  </a:cubicBezTo>
                  <a:cubicBezTo>
                    <a:pt x="263" y="167"/>
                    <a:pt x="277" y="175"/>
                    <a:pt x="293" y="175"/>
                  </a:cubicBezTo>
                  <a:cubicBezTo>
                    <a:pt x="319" y="175"/>
                    <a:pt x="341" y="154"/>
                    <a:pt x="341" y="127"/>
                  </a:cubicBezTo>
                  <a:cubicBezTo>
                    <a:pt x="341" y="101"/>
                    <a:pt x="319" y="80"/>
                    <a:pt x="293" y="80"/>
                  </a:cubicBez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19">
              <a:extLst>
                <a:ext uri="{FF2B5EF4-FFF2-40B4-BE49-F238E27FC236}">
                  <a16:creationId xmlns:a16="http://schemas.microsoft.com/office/drawing/2014/main" id="{C9D74B4A-2303-6697-AFAE-FDFFE489301B}"/>
                </a:ext>
                <a:ext uri="{C183D7F6-B498-43B3-948B-1728B52AA6E4}">
                  <adec:decorative xmlns:adec="http://schemas.microsoft.com/office/drawing/2017/decorative" val="1"/>
                </a:ext>
              </a:extLst>
            </p:cNvPr>
            <p:cNvSpPr>
              <a:spLocks/>
            </p:cNvSpPr>
            <p:nvPr/>
          </p:nvSpPr>
          <p:spPr bwMode="auto">
            <a:xfrm>
              <a:off x="3422651" y="411163"/>
              <a:ext cx="806450" cy="1081088"/>
            </a:xfrm>
            <a:custGeom>
              <a:avLst/>
              <a:gdLst>
                <a:gd name="T0" fmla="*/ 254 w 254"/>
                <a:gd name="T1" fmla="*/ 0 h 341"/>
                <a:gd name="T2" fmla="*/ 0 w 254"/>
                <a:gd name="T3" fmla="*/ 0 h 341"/>
                <a:gd name="T4" fmla="*/ 0 w 254"/>
                <a:gd name="T5" fmla="*/ 73 h 341"/>
                <a:gd name="T6" fmla="*/ 24 w 254"/>
                <a:gd name="T7" fmla="*/ 68 h 341"/>
                <a:gd name="T8" fmla="*/ 84 w 254"/>
                <a:gd name="T9" fmla="*/ 127 h 341"/>
                <a:gd name="T10" fmla="*/ 24 w 254"/>
                <a:gd name="T11" fmla="*/ 187 h 341"/>
                <a:gd name="T12" fmla="*/ 0 w 254"/>
                <a:gd name="T13" fmla="*/ 182 h 341"/>
                <a:gd name="T14" fmla="*/ 0 w 254"/>
                <a:gd name="T15" fmla="*/ 255 h 341"/>
                <a:gd name="T16" fmla="*/ 100 w 254"/>
                <a:gd name="T17" fmla="*/ 255 h 341"/>
                <a:gd name="T18" fmla="*/ 80 w 254"/>
                <a:gd name="T19" fmla="*/ 293 h 341"/>
                <a:gd name="T20" fmla="*/ 127 w 254"/>
                <a:gd name="T21" fmla="*/ 341 h 341"/>
                <a:gd name="T22" fmla="*/ 175 w 254"/>
                <a:gd name="T23" fmla="*/ 293 h 341"/>
                <a:gd name="T24" fmla="*/ 155 w 254"/>
                <a:gd name="T25" fmla="*/ 255 h 341"/>
                <a:gd name="T26" fmla="*/ 254 w 254"/>
                <a:gd name="T27" fmla="*/ 255 h 341"/>
                <a:gd name="T28" fmla="*/ 254 w 254"/>
                <a:gd name="T2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341">
                  <a:moveTo>
                    <a:pt x="254" y="0"/>
                  </a:moveTo>
                  <a:cubicBezTo>
                    <a:pt x="0" y="0"/>
                    <a:pt x="0" y="0"/>
                    <a:pt x="0" y="0"/>
                  </a:cubicBezTo>
                  <a:cubicBezTo>
                    <a:pt x="0" y="73"/>
                    <a:pt x="0" y="73"/>
                    <a:pt x="0" y="73"/>
                  </a:cubicBezTo>
                  <a:cubicBezTo>
                    <a:pt x="7" y="69"/>
                    <a:pt x="16" y="68"/>
                    <a:pt x="24" y="68"/>
                  </a:cubicBezTo>
                  <a:cubicBezTo>
                    <a:pt x="57" y="68"/>
                    <a:pt x="84" y="94"/>
                    <a:pt x="84" y="127"/>
                  </a:cubicBezTo>
                  <a:cubicBezTo>
                    <a:pt x="84" y="161"/>
                    <a:pt x="57" y="187"/>
                    <a:pt x="24" y="187"/>
                  </a:cubicBezTo>
                  <a:cubicBezTo>
                    <a:pt x="16" y="187"/>
                    <a:pt x="7" y="186"/>
                    <a:pt x="0" y="182"/>
                  </a:cubicBezTo>
                  <a:cubicBezTo>
                    <a:pt x="0" y="255"/>
                    <a:pt x="0" y="255"/>
                    <a:pt x="0" y="255"/>
                  </a:cubicBezTo>
                  <a:cubicBezTo>
                    <a:pt x="100" y="255"/>
                    <a:pt x="100" y="255"/>
                    <a:pt x="100" y="255"/>
                  </a:cubicBezTo>
                  <a:cubicBezTo>
                    <a:pt x="88" y="263"/>
                    <a:pt x="80" y="277"/>
                    <a:pt x="80" y="293"/>
                  </a:cubicBezTo>
                  <a:cubicBezTo>
                    <a:pt x="80" y="320"/>
                    <a:pt x="101" y="341"/>
                    <a:pt x="127" y="341"/>
                  </a:cubicBezTo>
                  <a:cubicBezTo>
                    <a:pt x="153" y="341"/>
                    <a:pt x="175" y="320"/>
                    <a:pt x="175" y="293"/>
                  </a:cubicBezTo>
                  <a:cubicBezTo>
                    <a:pt x="175" y="277"/>
                    <a:pt x="167" y="263"/>
                    <a:pt x="155" y="255"/>
                  </a:cubicBezTo>
                  <a:cubicBezTo>
                    <a:pt x="254" y="255"/>
                    <a:pt x="254" y="255"/>
                    <a:pt x="254" y="255"/>
                  </a:cubicBezTo>
                  <a:lnTo>
                    <a:pt x="254" y="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20">
              <a:extLst>
                <a:ext uri="{FF2B5EF4-FFF2-40B4-BE49-F238E27FC236}">
                  <a16:creationId xmlns:a16="http://schemas.microsoft.com/office/drawing/2014/main" id="{259D7113-B873-AB8D-FFE9-CE4EB784A7B2}"/>
                </a:ext>
                <a:ext uri="{C183D7F6-B498-43B3-948B-1728B52AA6E4}">
                  <adec:decorative xmlns:adec="http://schemas.microsoft.com/office/drawing/2017/decorative" val="1"/>
                </a:ext>
              </a:extLst>
            </p:cNvPr>
            <p:cNvSpPr>
              <a:spLocks/>
            </p:cNvSpPr>
            <p:nvPr/>
          </p:nvSpPr>
          <p:spPr bwMode="auto">
            <a:xfrm>
              <a:off x="2568576" y="992188"/>
              <a:ext cx="806450" cy="1081088"/>
            </a:xfrm>
            <a:custGeom>
              <a:avLst/>
              <a:gdLst>
                <a:gd name="T0" fmla="*/ 231 w 254"/>
                <a:gd name="T1" fmla="*/ 154 h 341"/>
                <a:gd name="T2" fmla="*/ 254 w 254"/>
                <a:gd name="T3" fmla="*/ 158 h 341"/>
                <a:gd name="T4" fmla="*/ 254 w 254"/>
                <a:gd name="T5" fmla="*/ 86 h 341"/>
                <a:gd name="T6" fmla="*/ 154 w 254"/>
                <a:gd name="T7" fmla="*/ 86 h 341"/>
                <a:gd name="T8" fmla="*/ 175 w 254"/>
                <a:gd name="T9" fmla="*/ 47 h 341"/>
                <a:gd name="T10" fmla="*/ 127 w 254"/>
                <a:gd name="T11" fmla="*/ 0 h 341"/>
                <a:gd name="T12" fmla="*/ 80 w 254"/>
                <a:gd name="T13" fmla="*/ 47 h 341"/>
                <a:gd name="T14" fmla="*/ 100 w 254"/>
                <a:gd name="T15" fmla="*/ 86 h 341"/>
                <a:gd name="T16" fmla="*/ 0 w 254"/>
                <a:gd name="T17" fmla="*/ 86 h 341"/>
                <a:gd name="T18" fmla="*/ 0 w 254"/>
                <a:gd name="T19" fmla="*/ 341 h 341"/>
                <a:gd name="T20" fmla="*/ 254 w 254"/>
                <a:gd name="T21" fmla="*/ 341 h 341"/>
                <a:gd name="T22" fmla="*/ 254 w 254"/>
                <a:gd name="T23" fmla="*/ 268 h 341"/>
                <a:gd name="T24" fmla="*/ 231 w 254"/>
                <a:gd name="T25" fmla="*/ 273 h 341"/>
                <a:gd name="T26" fmla="*/ 171 w 254"/>
                <a:gd name="T27" fmla="*/ 213 h 341"/>
                <a:gd name="T28" fmla="*/ 231 w 254"/>
                <a:gd name="T29" fmla="*/ 15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341">
                  <a:moveTo>
                    <a:pt x="231" y="154"/>
                  </a:moveTo>
                  <a:cubicBezTo>
                    <a:pt x="239" y="154"/>
                    <a:pt x="247" y="155"/>
                    <a:pt x="254" y="158"/>
                  </a:cubicBezTo>
                  <a:cubicBezTo>
                    <a:pt x="254" y="86"/>
                    <a:pt x="254" y="86"/>
                    <a:pt x="254" y="86"/>
                  </a:cubicBezTo>
                  <a:cubicBezTo>
                    <a:pt x="154" y="86"/>
                    <a:pt x="154" y="86"/>
                    <a:pt x="154" y="86"/>
                  </a:cubicBezTo>
                  <a:cubicBezTo>
                    <a:pt x="167" y="78"/>
                    <a:pt x="175" y="63"/>
                    <a:pt x="175" y="47"/>
                  </a:cubicBezTo>
                  <a:cubicBezTo>
                    <a:pt x="175" y="21"/>
                    <a:pt x="153" y="0"/>
                    <a:pt x="127" y="0"/>
                  </a:cubicBezTo>
                  <a:cubicBezTo>
                    <a:pt x="101" y="0"/>
                    <a:pt x="80" y="21"/>
                    <a:pt x="80" y="47"/>
                  </a:cubicBezTo>
                  <a:cubicBezTo>
                    <a:pt x="80" y="63"/>
                    <a:pt x="88" y="78"/>
                    <a:pt x="100" y="86"/>
                  </a:cubicBezTo>
                  <a:cubicBezTo>
                    <a:pt x="0" y="86"/>
                    <a:pt x="0" y="86"/>
                    <a:pt x="0" y="86"/>
                  </a:cubicBezTo>
                  <a:cubicBezTo>
                    <a:pt x="0" y="341"/>
                    <a:pt x="0" y="341"/>
                    <a:pt x="0" y="341"/>
                  </a:cubicBezTo>
                  <a:cubicBezTo>
                    <a:pt x="254" y="341"/>
                    <a:pt x="254" y="341"/>
                    <a:pt x="254" y="341"/>
                  </a:cubicBezTo>
                  <a:cubicBezTo>
                    <a:pt x="254" y="268"/>
                    <a:pt x="254" y="268"/>
                    <a:pt x="254" y="268"/>
                  </a:cubicBezTo>
                  <a:cubicBezTo>
                    <a:pt x="247" y="272"/>
                    <a:pt x="239" y="273"/>
                    <a:pt x="231" y="273"/>
                  </a:cubicBezTo>
                  <a:cubicBezTo>
                    <a:pt x="198" y="273"/>
                    <a:pt x="171" y="246"/>
                    <a:pt x="171" y="213"/>
                  </a:cubicBezTo>
                  <a:cubicBezTo>
                    <a:pt x="171" y="180"/>
                    <a:pt x="198" y="154"/>
                    <a:pt x="231" y="154"/>
                  </a:cubicBez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9" name="Titel 8">
            <a:extLst>
              <a:ext uri="{FF2B5EF4-FFF2-40B4-BE49-F238E27FC236}">
                <a16:creationId xmlns:a16="http://schemas.microsoft.com/office/drawing/2014/main" id="{666997D1-5538-4ABF-D170-266FE053D46A}"/>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34152974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ufzählung 7">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0" name="Gruppieren 9">
            <a:extLst>
              <a:ext uri="{FF2B5EF4-FFF2-40B4-BE49-F238E27FC236}">
                <a16:creationId xmlns:a16="http://schemas.microsoft.com/office/drawing/2014/main" id="{E1CE616A-E1BC-A4D6-CF7A-EFF8198BC0DB}"/>
              </a:ext>
            </a:extLst>
          </p:cNvPr>
          <p:cNvGrpSpPr/>
          <p:nvPr/>
        </p:nvGrpSpPr>
        <p:grpSpPr>
          <a:xfrm>
            <a:off x="3755708" y="1779272"/>
            <a:ext cx="4680584" cy="4328161"/>
            <a:chOff x="2390776" y="4491038"/>
            <a:chExt cx="2054225" cy="2062163"/>
          </a:xfrm>
        </p:grpSpPr>
        <p:sp>
          <p:nvSpPr>
            <p:cNvPr id="2" name="Freeform 246">
              <a:extLst>
                <a:ext uri="{FF2B5EF4-FFF2-40B4-BE49-F238E27FC236}">
                  <a16:creationId xmlns:a16="http://schemas.microsoft.com/office/drawing/2014/main" id="{91A12DFC-4DBF-9F4A-D607-39DAB77557CF}"/>
                </a:ext>
                <a:ext uri="{C183D7F6-B498-43B3-948B-1728B52AA6E4}">
                  <adec:decorative xmlns:adec="http://schemas.microsoft.com/office/drawing/2017/decorative" val="1"/>
                </a:ext>
              </a:extLst>
            </p:cNvPr>
            <p:cNvSpPr>
              <a:spLocks/>
            </p:cNvSpPr>
            <p:nvPr/>
          </p:nvSpPr>
          <p:spPr bwMode="auto">
            <a:xfrm>
              <a:off x="2390776" y="4491038"/>
              <a:ext cx="1000125" cy="1154113"/>
            </a:xfrm>
            <a:custGeom>
              <a:avLst/>
              <a:gdLst>
                <a:gd name="T0" fmla="*/ 0 w 630"/>
                <a:gd name="T1" fmla="*/ 182 h 727"/>
                <a:gd name="T2" fmla="*/ 0 w 630"/>
                <a:gd name="T3" fmla="*/ 546 h 727"/>
                <a:gd name="T4" fmla="*/ 314 w 630"/>
                <a:gd name="T5" fmla="*/ 727 h 727"/>
                <a:gd name="T6" fmla="*/ 630 w 630"/>
                <a:gd name="T7" fmla="*/ 546 h 727"/>
                <a:gd name="T8" fmla="*/ 630 w 630"/>
                <a:gd name="T9" fmla="*/ 182 h 727"/>
                <a:gd name="T10" fmla="*/ 314 w 630"/>
                <a:gd name="T11" fmla="*/ 0 h 727"/>
                <a:gd name="T12" fmla="*/ 0 w 630"/>
                <a:gd name="T13" fmla="*/ 182 h 727"/>
              </a:gdLst>
              <a:ahLst/>
              <a:cxnLst>
                <a:cxn ang="0">
                  <a:pos x="T0" y="T1"/>
                </a:cxn>
                <a:cxn ang="0">
                  <a:pos x="T2" y="T3"/>
                </a:cxn>
                <a:cxn ang="0">
                  <a:pos x="T4" y="T5"/>
                </a:cxn>
                <a:cxn ang="0">
                  <a:pos x="T6" y="T7"/>
                </a:cxn>
                <a:cxn ang="0">
                  <a:pos x="T8" y="T9"/>
                </a:cxn>
                <a:cxn ang="0">
                  <a:pos x="T10" y="T11"/>
                </a:cxn>
                <a:cxn ang="0">
                  <a:pos x="T12" y="T13"/>
                </a:cxn>
              </a:cxnLst>
              <a:rect l="0" t="0" r="r" b="b"/>
              <a:pathLst>
                <a:path w="630" h="727">
                  <a:moveTo>
                    <a:pt x="0" y="182"/>
                  </a:moveTo>
                  <a:lnTo>
                    <a:pt x="0" y="546"/>
                  </a:lnTo>
                  <a:lnTo>
                    <a:pt x="314" y="727"/>
                  </a:lnTo>
                  <a:lnTo>
                    <a:pt x="630" y="546"/>
                  </a:lnTo>
                  <a:lnTo>
                    <a:pt x="630" y="182"/>
                  </a:lnTo>
                  <a:lnTo>
                    <a:pt x="314" y="0"/>
                  </a:lnTo>
                  <a:lnTo>
                    <a:pt x="0" y="18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47">
              <a:extLst>
                <a:ext uri="{FF2B5EF4-FFF2-40B4-BE49-F238E27FC236}">
                  <a16:creationId xmlns:a16="http://schemas.microsoft.com/office/drawing/2014/main" id="{96948CBE-3E53-D334-31A7-E891DC469C1B}"/>
                </a:ext>
                <a:ext uri="{C183D7F6-B498-43B3-948B-1728B52AA6E4}">
                  <adec:decorative xmlns:adec="http://schemas.microsoft.com/office/drawing/2017/decorative" val="1"/>
                </a:ext>
              </a:extLst>
            </p:cNvPr>
            <p:cNvSpPr>
              <a:spLocks/>
            </p:cNvSpPr>
            <p:nvPr/>
          </p:nvSpPr>
          <p:spPr bwMode="auto">
            <a:xfrm>
              <a:off x="2917826" y="5395913"/>
              <a:ext cx="1000125" cy="1157288"/>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48">
              <a:extLst>
                <a:ext uri="{FF2B5EF4-FFF2-40B4-BE49-F238E27FC236}">
                  <a16:creationId xmlns:a16="http://schemas.microsoft.com/office/drawing/2014/main" id="{69B0E9DE-5333-DAE9-2AB5-1477166A2F99}"/>
                </a:ext>
                <a:ext uri="{C183D7F6-B498-43B3-948B-1728B52AA6E4}">
                  <adec:decorative xmlns:adec="http://schemas.microsoft.com/office/drawing/2017/decorative" val="1"/>
                </a:ext>
              </a:extLst>
            </p:cNvPr>
            <p:cNvSpPr>
              <a:spLocks/>
            </p:cNvSpPr>
            <p:nvPr/>
          </p:nvSpPr>
          <p:spPr bwMode="auto">
            <a:xfrm>
              <a:off x="3444876" y="4491038"/>
              <a:ext cx="1000125" cy="1154113"/>
            </a:xfrm>
            <a:custGeom>
              <a:avLst/>
              <a:gdLst>
                <a:gd name="T0" fmla="*/ 0 w 630"/>
                <a:gd name="T1" fmla="*/ 182 h 727"/>
                <a:gd name="T2" fmla="*/ 0 w 630"/>
                <a:gd name="T3" fmla="*/ 546 h 727"/>
                <a:gd name="T4" fmla="*/ 314 w 630"/>
                <a:gd name="T5" fmla="*/ 727 h 727"/>
                <a:gd name="T6" fmla="*/ 630 w 630"/>
                <a:gd name="T7" fmla="*/ 546 h 727"/>
                <a:gd name="T8" fmla="*/ 630 w 630"/>
                <a:gd name="T9" fmla="*/ 182 h 727"/>
                <a:gd name="T10" fmla="*/ 314 w 630"/>
                <a:gd name="T11" fmla="*/ 0 h 727"/>
                <a:gd name="T12" fmla="*/ 0 w 630"/>
                <a:gd name="T13" fmla="*/ 182 h 727"/>
              </a:gdLst>
              <a:ahLst/>
              <a:cxnLst>
                <a:cxn ang="0">
                  <a:pos x="T0" y="T1"/>
                </a:cxn>
                <a:cxn ang="0">
                  <a:pos x="T2" y="T3"/>
                </a:cxn>
                <a:cxn ang="0">
                  <a:pos x="T4" y="T5"/>
                </a:cxn>
                <a:cxn ang="0">
                  <a:pos x="T6" y="T7"/>
                </a:cxn>
                <a:cxn ang="0">
                  <a:pos x="T8" y="T9"/>
                </a:cxn>
                <a:cxn ang="0">
                  <a:pos x="T10" y="T11"/>
                </a:cxn>
                <a:cxn ang="0">
                  <a:pos x="T12" y="T13"/>
                </a:cxn>
              </a:cxnLst>
              <a:rect l="0" t="0" r="r" b="b"/>
              <a:pathLst>
                <a:path w="630" h="727">
                  <a:moveTo>
                    <a:pt x="0" y="182"/>
                  </a:moveTo>
                  <a:lnTo>
                    <a:pt x="0" y="546"/>
                  </a:lnTo>
                  <a:lnTo>
                    <a:pt x="314" y="727"/>
                  </a:lnTo>
                  <a:lnTo>
                    <a:pt x="630" y="546"/>
                  </a:lnTo>
                  <a:lnTo>
                    <a:pt x="630" y="182"/>
                  </a:lnTo>
                  <a:lnTo>
                    <a:pt x="314" y="0"/>
                  </a:lnTo>
                  <a:lnTo>
                    <a:pt x="0" y="182"/>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49">
              <a:extLst>
                <a:ext uri="{FF2B5EF4-FFF2-40B4-BE49-F238E27FC236}">
                  <a16:creationId xmlns:a16="http://schemas.microsoft.com/office/drawing/2014/main" id="{50E7A722-BDBE-D03A-F51A-E3FDB00FBED9}"/>
                </a:ext>
                <a:ext uri="{C183D7F6-B498-43B3-948B-1728B52AA6E4}">
                  <adec:decorative xmlns:adec="http://schemas.microsoft.com/office/drawing/2017/decorative" val="1"/>
                </a:ext>
              </a:extLst>
            </p:cNvPr>
            <p:cNvSpPr>
              <a:spLocks/>
            </p:cNvSpPr>
            <p:nvPr/>
          </p:nvSpPr>
          <p:spPr bwMode="auto">
            <a:xfrm>
              <a:off x="2479676" y="4595813"/>
              <a:ext cx="822325" cy="947738"/>
            </a:xfrm>
            <a:custGeom>
              <a:avLst/>
              <a:gdLst>
                <a:gd name="T0" fmla="*/ 4 w 518"/>
                <a:gd name="T1" fmla="*/ 446 h 597"/>
                <a:gd name="T2" fmla="*/ 8 w 518"/>
                <a:gd name="T3" fmla="*/ 446 h 597"/>
                <a:gd name="T4" fmla="*/ 8 w 518"/>
                <a:gd name="T5" fmla="*/ 154 h 597"/>
                <a:gd name="T6" fmla="*/ 258 w 518"/>
                <a:gd name="T7" fmla="*/ 10 h 597"/>
                <a:gd name="T8" fmla="*/ 510 w 518"/>
                <a:gd name="T9" fmla="*/ 154 h 597"/>
                <a:gd name="T10" fmla="*/ 510 w 518"/>
                <a:gd name="T11" fmla="*/ 444 h 597"/>
                <a:gd name="T12" fmla="*/ 258 w 518"/>
                <a:gd name="T13" fmla="*/ 587 h 597"/>
                <a:gd name="T14" fmla="*/ 6 w 518"/>
                <a:gd name="T15" fmla="*/ 442 h 597"/>
                <a:gd name="T16" fmla="*/ 4 w 518"/>
                <a:gd name="T17" fmla="*/ 446 h 597"/>
                <a:gd name="T18" fmla="*/ 8 w 518"/>
                <a:gd name="T19" fmla="*/ 446 h 597"/>
                <a:gd name="T20" fmla="*/ 4 w 518"/>
                <a:gd name="T21" fmla="*/ 446 h 597"/>
                <a:gd name="T22" fmla="*/ 2 w 518"/>
                <a:gd name="T23" fmla="*/ 450 h 597"/>
                <a:gd name="T24" fmla="*/ 258 w 518"/>
                <a:gd name="T25" fmla="*/ 597 h 597"/>
                <a:gd name="T26" fmla="*/ 518 w 518"/>
                <a:gd name="T27" fmla="*/ 448 h 597"/>
                <a:gd name="T28" fmla="*/ 518 w 518"/>
                <a:gd name="T29" fmla="*/ 150 h 597"/>
                <a:gd name="T30" fmla="*/ 258 w 518"/>
                <a:gd name="T31" fmla="*/ 0 h 597"/>
                <a:gd name="T32" fmla="*/ 0 w 518"/>
                <a:gd name="T33" fmla="*/ 150 h 597"/>
                <a:gd name="T34" fmla="*/ 0 w 518"/>
                <a:gd name="T35" fmla="*/ 448 h 597"/>
                <a:gd name="T36" fmla="*/ 2 w 518"/>
                <a:gd name="T37" fmla="*/ 450 h 597"/>
                <a:gd name="T38" fmla="*/ 4 w 518"/>
                <a:gd name="T39" fmla="*/ 44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597">
                  <a:moveTo>
                    <a:pt x="4" y="446"/>
                  </a:moveTo>
                  <a:lnTo>
                    <a:pt x="8" y="446"/>
                  </a:lnTo>
                  <a:lnTo>
                    <a:pt x="8" y="154"/>
                  </a:lnTo>
                  <a:lnTo>
                    <a:pt x="258" y="10"/>
                  </a:lnTo>
                  <a:lnTo>
                    <a:pt x="510" y="154"/>
                  </a:lnTo>
                  <a:lnTo>
                    <a:pt x="510" y="444"/>
                  </a:lnTo>
                  <a:lnTo>
                    <a:pt x="258" y="587"/>
                  </a:lnTo>
                  <a:lnTo>
                    <a:pt x="6" y="442"/>
                  </a:lnTo>
                  <a:lnTo>
                    <a:pt x="4" y="446"/>
                  </a:lnTo>
                  <a:lnTo>
                    <a:pt x="8" y="446"/>
                  </a:lnTo>
                  <a:lnTo>
                    <a:pt x="4" y="446"/>
                  </a:lnTo>
                  <a:lnTo>
                    <a:pt x="2" y="450"/>
                  </a:lnTo>
                  <a:lnTo>
                    <a:pt x="258" y="597"/>
                  </a:lnTo>
                  <a:lnTo>
                    <a:pt x="518" y="448"/>
                  </a:lnTo>
                  <a:lnTo>
                    <a:pt x="518" y="150"/>
                  </a:lnTo>
                  <a:lnTo>
                    <a:pt x="258" y="0"/>
                  </a:lnTo>
                  <a:lnTo>
                    <a:pt x="0" y="150"/>
                  </a:lnTo>
                  <a:lnTo>
                    <a:pt x="0" y="448"/>
                  </a:lnTo>
                  <a:lnTo>
                    <a:pt x="2" y="450"/>
                  </a:lnTo>
                  <a:lnTo>
                    <a:pt x="4" y="446"/>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250">
              <a:extLst>
                <a:ext uri="{FF2B5EF4-FFF2-40B4-BE49-F238E27FC236}">
                  <a16:creationId xmlns:a16="http://schemas.microsoft.com/office/drawing/2014/main" id="{A6D6B2D4-1F02-07E5-9D75-4448835FC704}"/>
                </a:ext>
                <a:ext uri="{C183D7F6-B498-43B3-948B-1728B52AA6E4}">
                  <adec:decorative xmlns:adec="http://schemas.microsoft.com/office/drawing/2017/decorative" val="1"/>
                </a:ext>
              </a:extLst>
            </p:cNvPr>
            <p:cNvSpPr>
              <a:spLocks/>
            </p:cNvSpPr>
            <p:nvPr/>
          </p:nvSpPr>
          <p:spPr bwMode="auto">
            <a:xfrm>
              <a:off x="3006726" y="5500688"/>
              <a:ext cx="822325" cy="947738"/>
            </a:xfrm>
            <a:custGeom>
              <a:avLst/>
              <a:gdLst>
                <a:gd name="T0" fmla="*/ 4 w 518"/>
                <a:gd name="T1" fmla="*/ 445 h 597"/>
                <a:gd name="T2" fmla="*/ 8 w 518"/>
                <a:gd name="T3" fmla="*/ 445 h 597"/>
                <a:gd name="T4" fmla="*/ 8 w 518"/>
                <a:gd name="T5" fmla="*/ 153 h 597"/>
                <a:gd name="T6" fmla="*/ 258 w 518"/>
                <a:gd name="T7" fmla="*/ 10 h 597"/>
                <a:gd name="T8" fmla="*/ 510 w 518"/>
                <a:gd name="T9" fmla="*/ 153 h 597"/>
                <a:gd name="T10" fmla="*/ 510 w 518"/>
                <a:gd name="T11" fmla="*/ 443 h 597"/>
                <a:gd name="T12" fmla="*/ 258 w 518"/>
                <a:gd name="T13" fmla="*/ 587 h 597"/>
                <a:gd name="T14" fmla="*/ 6 w 518"/>
                <a:gd name="T15" fmla="*/ 441 h 597"/>
                <a:gd name="T16" fmla="*/ 4 w 518"/>
                <a:gd name="T17" fmla="*/ 445 h 597"/>
                <a:gd name="T18" fmla="*/ 8 w 518"/>
                <a:gd name="T19" fmla="*/ 445 h 597"/>
                <a:gd name="T20" fmla="*/ 4 w 518"/>
                <a:gd name="T21" fmla="*/ 445 h 597"/>
                <a:gd name="T22" fmla="*/ 2 w 518"/>
                <a:gd name="T23" fmla="*/ 449 h 597"/>
                <a:gd name="T24" fmla="*/ 258 w 518"/>
                <a:gd name="T25" fmla="*/ 597 h 597"/>
                <a:gd name="T26" fmla="*/ 518 w 518"/>
                <a:gd name="T27" fmla="*/ 447 h 597"/>
                <a:gd name="T28" fmla="*/ 518 w 518"/>
                <a:gd name="T29" fmla="*/ 149 h 597"/>
                <a:gd name="T30" fmla="*/ 258 w 518"/>
                <a:gd name="T31" fmla="*/ 0 h 597"/>
                <a:gd name="T32" fmla="*/ 0 w 518"/>
                <a:gd name="T33" fmla="*/ 149 h 597"/>
                <a:gd name="T34" fmla="*/ 0 w 518"/>
                <a:gd name="T35" fmla="*/ 447 h 597"/>
                <a:gd name="T36" fmla="*/ 2 w 518"/>
                <a:gd name="T37" fmla="*/ 449 h 597"/>
                <a:gd name="T38" fmla="*/ 4 w 518"/>
                <a:gd name="T39" fmla="*/ 44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597">
                  <a:moveTo>
                    <a:pt x="4" y="445"/>
                  </a:moveTo>
                  <a:lnTo>
                    <a:pt x="8" y="445"/>
                  </a:lnTo>
                  <a:lnTo>
                    <a:pt x="8" y="153"/>
                  </a:lnTo>
                  <a:lnTo>
                    <a:pt x="258" y="10"/>
                  </a:lnTo>
                  <a:lnTo>
                    <a:pt x="510" y="153"/>
                  </a:lnTo>
                  <a:lnTo>
                    <a:pt x="510" y="443"/>
                  </a:lnTo>
                  <a:lnTo>
                    <a:pt x="258" y="587"/>
                  </a:lnTo>
                  <a:lnTo>
                    <a:pt x="6" y="441"/>
                  </a:lnTo>
                  <a:lnTo>
                    <a:pt x="4" y="445"/>
                  </a:lnTo>
                  <a:lnTo>
                    <a:pt x="8" y="445"/>
                  </a:lnTo>
                  <a:lnTo>
                    <a:pt x="4" y="445"/>
                  </a:lnTo>
                  <a:lnTo>
                    <a:pt x="2" y="449"/>
                  </a:lnTo>
                  <a:lnTo>
                    <a:pt x="258" y="597"/>
                  </a:lnTo>
                  <a:lnTo>
                    <a:pt x="518" y="447"/>
                  </a:lnTo>
                  <a:lnTo>
                    <a:pt x="518" y="149"/>
                  </a:lnTo>
                  <a:lnTo>
                    <a:pt x="258" y="0"/>
                  </a:lnTo>
                  <a:lnTo>
                    <a:pt x="0" y="149"/>
                  </a:lnTo>
                  <a:lnTo>
                    <a:pt x="0" y="447"/>
                  </a:lnTo>
                  <a:lnTo>
                    <a:pt x="2" y="449"/>
                  </a:lnTo>
                  <a:lnTo>
                    <a:pt x="4" y="445"/>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51">
              <a:extLst>
                <a:ext uri="{FF2B5EF4-FFF2-40B4-BE49-F238E27FC236}">
                  <a16:creationId xmlns:a16="http://schemas.microsoft.com/office/drawing/2014/main" id="{23E6A96D-AE5B-A0A5-49ED-B27EFB9A204F}"/>
                </a:ext>
                <a:ext uri="{C183D7F6-B498-43B3-948B-1728B52AA6E4}">
                  <adec:decorative xmlns:adec="http://schemas.microsoft.com/office/drawing/2017/decorative" val="1"/>
                </a:ext>
              </a:extLst>
            </p:cNvPr>
            <p:cNvSpPr>
              <a:spLocks/>
            </p:cNvSpPr>
            <p:nvPr/>
          </p:nvSpPr>
          <p:spPr bwMode="auto">
            <a:xfrm>
              <a:off x="3533776" y="4595813"/>
              <a:ext cx="822325" cy="947738"/>
            </a:xfrm>
            <a:custGeom>
              <a:avLst/>
              <a:gdLst>
                <a:gd name="T0" fmla="*/ 4 w 518"/>
                <a:gd name="T1" fmla="*/ 446 h 597"/>
                <a:gd name="T2" fmla="*/ 8 w 518"/>
                <a:gd name="T3" fmla="*/ 446 h 597"/>
                <a:gd name="T4" fmla="*/ 8 w 518"/>
                <a:gd name="T5" fmla="*/ 154 h 597"/>
                <a:gd name="T6" fmla="*/ 258 w 518"/>
                <a:gd name="T7" fmla="*/ 10 h 597"/>
                <a:gd name="T8" fmla="*/ 510 w 518"/>
                <a:gd name="T9" fmla="*/ 154 h 597"/>
                <a:gd name="T10" fmla="*/ 510 w 518"/>
                <a:gd name="T11" fmla="*/ 444 h 597"/>
                <a:gd name="T12" fmla="*/ 258 w 518"/>
                <a:gd name="T13" fmla="*/ 587 h 597"/>
                <a:gd name="T14" fmla="*/ 6 w 518"/>
                <a:gd name="T15" fmla="*/ 442 h 597"/>
                <a:gd name="T16" fmla="*/ 4 w 518"/>
                <a:gd name="T17" fmla="*/ 446 h 597"/>
                <a:gd name="T18" fmla="*/ 8 w 518"/>
                <a:gd name="T19" fmla="*/ 446 h 597"/>
                <a:gd name="T20" fmla="*/ 4 w 518"/>
                <a:gd name="T21" fmla="*/ 446 h 597"/>
                <a:gd name="T22" fmla="*/ 2 w 518"/>
                <a:gd name="T23" fmla="*/ 450 h 597"/>
                <a:gd name="T24" fmla="*/ 258 w 518"/>
                <a:gd name="T25" fmla="*/ 597 h 597"/>
                <a:gd name="T26" fmla="*/ 518 w 518"/>
                <a:gd name="T27" fmla="*/ 448 h 597"/>
                <a:gd name="T28" fmla="*/ 518 w 518"/>
                <a:gd name="T29" fmla="*/ 150 h 597"/>
                <a:gd name="T30" fmla="*/ 258 w 518"/>
                <a:gd name="T31" fmla="*/ 0 h 597"/>
                <a:gd name="T32" fmla="*/ 0 w 518"/>
                <a:gd name="T33" fmla="*/ 150 h 597"/>
                <a:gd name="T34" fmla="*/ 0 w 518"/>
                <a:gd name="T35" fmla="*/ 448 h 597"/>
                <a:gd name="T36" fmla="*/ 2 w 518"/>
                <a:gd name="T37" fmla="*/ 450 h 597"/>
                <a:gd name="T38" fmla="*/ 4 w 518"/>
                <a:gd name="T39" fmla="*/ 44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597">
                  <a:moveTo>
                    <a:pt x="4" y="446"/>
                  </a:moveTo>
                  <a:lnTo>
                    <a:pt x="8" y="446"/>
                  </a:lnTo>
                  <a:lnTo>
                    <a:pt x="8" y="154"/>
                  </a:lnTo>
                  <a:lnTo>
                    <a:pt x="258" y="10"/>
                  </a:lnTo>
                  <a:lnTo>
                    <a:pt x="510" y="154"/>
                  </a:lnTo>
                  <a:lnTo>
                    <a:pt x="510" y="444"/>
                  </a:lnTo>
                  <a:lnTo>
                    <a:pt x="258" y="587"/>
                  </a:lnTo>
                  <a:lnTo>
                    <a:pt x="6" y="442"/>
                  </a:lnTo>
                  <a:lnTo>
                    <a:pt x="4" y="446"/>
                  </a:lnTo>
                  <a:lnTo>
                    <a:pt x="8" y="446"/>
                  </a:lnTo>
                  <a:lnTo>
                    <a:pt x="4" y="446"/>
                  </a:lnTo>
                  <a:lnTo>
                    <a:pt x="2" y="450"/>
                  </a:lnTo>
                  <a:lnTo>
                    <a:pt x="258" y="597"/>
                  </a:lnTo>
                  <a:lnTo>
                    <a:pt x="518" y="448"/>
                  </a:lnTo>
                  <a:lnTo>
                    <a:pt x="518" y="150"/>
                  </a:lnTo>
                  <a:lnTo>
                    <a:pt x="258" y="0"/>
                  </a:lnTo>
                  <a:lnTo>
                    <a:pt x="0" y="150"/>
                  </a:lnTo>
                  <a:lnTo>
                    <a:pt x="0" y="448"/>
                  </a:lnTo>
                  <a:lnTo>
                    <a:pt x="2" y="450"/>
                  </a:lnTo>
                  <a:lnTo>
                    <a:pt x="4" y="446"/>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11" name="Titel 10">
            <a:extLst>
              <a:ext uri="{FF2B5EF4-FFF2-40B4-BE49-F238E27FC236}">
                <a16:creationId xmlns:a16="http://schemas.microsoft.com/office/drawing/2014/main" id="{24EE57D2-4C29-68EB-1FEA-BB68CCCD5FAE}"/>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1845554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Ziele">
    <p:spTree>
      <p:nvGrpSpPr>
        <p:cNvPr id="1" name=""/>
        <p:cNvGrpSpPr/>
        <p:nvPr/>
      </p:nvGrpSpPr>
      <p:grpSpPr>
        <a:xfrm>
          <a:off x="0" y="0"/>
          <a:ext cx="0" cy="0"/>
          <a:chOff x="0" y="0"/>
          <a:chExt cx="0" cy="0"/>
        </a:xfrm>
      </p:grpSpPr>
      <p:pic>
        <p:nvPicPr>
          <p:cNvPr id="6" name="Grafik 5" descr="Volltreffer mit einfarbiger Füllung">
            <a:extLst>
              <a:ext uri="{FF2B5EF4-FFF2-40B4-BE49-F238E27FC236}">
                <a16:creationId xmlns:a16="http://schemas.microsoft.com/office/drawing/2014/main" id="{0772A9E3-B2BA-B26E-541E-18CA303062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51613" y="313302"/>
            <a:ext cx="7597051" cy="7597051"/>
          </a:xfrm>
          <a:prstGeom prst="rect">
            <a:avLst/>
          </a:prstGeom>
        </p:spPr>
      </p:pic>
      <p:sp>
        <p:nvSpPr>
          <p:cNvPr id="8" name="Rechteck 7">
            <a:extLst>
              <a:ext uri="{FF2B5EF4-FFF2-40B4-BE49-F238E27FC236}">
                <a16:creationId xmlns:a16="http://schemas.microsoft.com/office/drawing/2014/main" id="{E27CE9F7-E431-BF46-19BA-48231A76F4EC}"/>
              </a:ext>
            </a:extLst>
          </p:cNvPr>
          <p:cNvSpPr/>
          <p:nvPr/>
        </p:nvSpPr>
        <p:spPr>
          <a:xfrm>
            <a:off x="3644689" y="6357256"/>
            <a:ext cx="4804194" cy="500744"/>
          </a:xfrm>
          <a:prstGeom prst="rect">
            <a:avLst/>
          </a:prstGeom>
          <a:solidFill>
            <a:srgbClr val="C2D3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64F7877B-9EA9-FCE2-E132-B350E03C0854}"/>
              </a:ext>
            </a:extLst>
          </p:cNvPr>
          <p:cNvSpPr/>
          <p:nvPr/>
        </p:nvSpPr>
        <p:spPr>
          <a:xfrm>
            <a:off x="4305300" y="552173"/>
            <a:ext cx="4804194" cy="914400"/>
          </a:xfrm>
          <a:prstGeom prst="rect">
            <a:avLst/>
          </a:prstGeom>
          <a:solidFill>
            <a:srgbClr val="C2D3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18E0C8B0-413E-F404-950B-39B4BB9A6E22}"/>
              </a:ext>
            </a:extLst>
          </p:cNvPr>
          <p:cNvSpPr>
            <a:spLocks noGrp="1"/>
          </p:cNvSpPr>
          <p:nvPr>
            <p:ph type="title" hasCustomPrompt="1"/>
          </p:nvPr>
        </p:nvSpPr>
        <p:spPr/>
        <p:txBody>
          <a:bodyPr/>
          <a:lstStyle/>
          <a:p>
            <a:r>
              <a:rPr lang="de-DE"/>
              <a:t>Ziele</a:t>
            </a:r>
          </a:p>
        </p:txBody>
      </p:sp>
      <p:sp>
        <p:nvSpPr>
          <p:cNvPr id="3" name="Foliennummernplatzhalter 2">
            <a:extLst>
              <a:ext uri="{FF2B5EF4-FFF2-40B4-BE49-F238E27FC236}">
                <a16:creationId xmlns:a16="http://schemas.microsoft.com/office/drawing/2014/main" id="{8D76682E-A73A-7FF8-EEF1-B90E950F51AA}"/>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E7ECBB5E-44BB-1A0A-E928-3E7894B95DFE}"/>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15" name="Rechteck 14">
            <a:extLst>
              <a:ext uri="{FF2B5EF4-FFF2-40B4-BE49-F238E27FC236}">
                <a16:creationId xmlns:a16="http://schemas.microsoft.com/office/drawing/2014/main" id="{89CAE000-4FF8-9B7A-6CFA-6DA2B113185B}"/>
              </a:ext>
            </a:extLst>
          </p:cNvPr>
          <p:cNvSpPr/>
          <p:nvPr/>
        </p:nvSpPr>
        <p:spPr>
          <a:xfrm>
            <a:off x="2304131" y="2066258"/>
            <a:ext cx="8480107" cy="768084"/>
          </a:xfrm>
          <a:prstGeom prst="rect">
            <a:avLst/>
          </a:prstGeom>
          <a:solidFill>
            <a:srgbClr val="002F5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089B71D8-20B9-E945-DC6F-70D2C6826D26}"/>
              </a:ext>
            </a:extLst>
          </p:cNvPr>
          <p:cNvSpPr/>
          <p:nvPr/>
        </p:nvSpPr>
        <p:spPr>
          <a:xfrm>
            <a:off x="1506718" y="1825226"/>
            <a:ext cx="1179871" cy="11872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5BDD178-9C78-A6FF-10E9-F18A173EF474}"/>
              </a:ext>
            </a:extLst>
          </p:cNvPr>
          <p:cNvSpPr/>
          <p:nvPr/>
        </p:nvSpPr>
        <p:spPr>
          <a:xfrm>
            <a:off x="1506717" y="3299775"/>
            <a:ext cx="1179871" cy="11872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2563A497-260D-8E21-3CB3-B2810819A38A}"/>
              </a:ext>
            </a:extLst>
          </p:cNvPr>
          <p:cNvSpPr/>
          <p:nvPr/>
        </p:nvSpPr>
        <p:spPr>
          <a:xfrm>
            <a:off x="1506717" y="4729571"/>
            <a:ext cx="1179871" cy="11872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8CB99BBD-06F8-C088-AFC8-7D06291C3AC2}"/>
              </a:ext>
            </a:extLst>
          </p:cNvPr>
          <p:cNvSpPr/>
          <p:nvPr/>
        </p:nvSpPr>
        <p:spPr>
          <a:xfrm>
            <a:off x="2304130" y="3529905"/>
            <a:ext cx="8480107" cy="768084"/>
          </a:xfrm>
          <a:prstGeom prst="rect">
            <a:avLst/>
          </a:prstGeom>
          <a:solidFill>
            <a:srgbClr val="002F5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a:extLst>
              <a:ext uri="{FF2B5EF4-FFF2-40B4-BE49-F238E27FC236}">
                <a16:creationId xmlns:a16="http://schemas.microsoft.com/office/drawing/2014/main" id="{4F1E29E1-4B8C-17B4-EC35-3CB7E5ACA8BE}"/>
              </a:ext>
            </a:extLst>
          </p:cNvPr>
          <p:cNvSpPr/>
          <p:nvPr/>
        </p:nvSpPr>
        <p:spPr>
          <a:xfrm>
            <a:off x="2304130" y="4952453"/>
            <a:ext cx="8480107" cy="768084"/>
          </a:xfrm>
          <a:prstGeom prst="rect">
            <a:avLst/>
          </a:prstGeom>
          <a:solidFill>
            <a:srgbClr val="002F5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platzhalter 18">
            <a:extLst>
              <a:ext uri="{FF2B5EF4-FFF2-40B4-BE49-F238E27FC236}">
                <a16:creationId xmlns:a16="http://schemas.microsoft.com/office/drawing/2014/main" id="{EA2C9032-09E1-7FCD-769E-7888422FB89D}"/>
              </a:ext>
            </a:extLst>
          </p:cNvPr>
          <p:cNvSpPr>
            <a:spLocks noGrp="1"/>
          </p:cNvSpPr>
          <p:nvPr>
            <p:ph type="body" sz="quarter" idx="12"/>
          </p:nvPr>
        </p:nvSpPr>
        <p:spPr>
          <a:xfrm>
            <a:off x="2822941" y="2205795"/>
            <a:ext cx="7473950" cy="501650"/>
          </a:xfrm>
          <a:noFill/>
        </p:spPr>
        <p:txBody>
          <a:bodyPr/>
          <a:lstStyle>
            <a:lvl1pPr marL="0" indent="0">
              <a:buNone/>
              <a:defRPr b="1">
                <a:solidFill>
                  <a:schemeClr val="bg1"/>
                </a:solidFill>
              </a:defRPr>
            </a:lvl1pPr>
          </a:lstStyle>
          <a:p>
            <a:pPr lvl="0"/>
            <a:r>
              <a:rPr lang="de-DE"/>
              <a:t>Mastertextformat bearbeiten</a:t>
            </a:r>
          </a:p>
        </p:txBody>
      </p:sp>
      <p:sp>
        <p:nvSpPr>
          <p:cNvPr id="20" name="Textplatzhalter 18">
            <a:extLst>
              <a:ext uri="{FF2B5EF4-FFF2-40B4-BE49-F238E27FC236}">
                <a16:creationId xmlns:a16="http://schemas.microsoft.com/office/drawing/2014/main" id="{199FF0DA-1C81-5880-40CA-8592402A81E4}"/>
              </a:ext>
            </a:extLst>
          </p:cNvPr>
          <p:cNvSpPr>
            <a:spLocks noGrp="1"/>
          </p:cNvSpPr>
          <p:nvPr>
            <p:ph type="body" sz="quarter" idx="13"/>
          </p:nvPr>
        </p:nvSpPr>
        <p:spPr>
          <a:xfrm>
            <a:off x="2822941" y="3663122"/>
            <a:ext cx="7473950" cy="501650"/>
          </a:xfrm>
          <a:noFill/>
        </p:spPr>
        <p:txBody>
          <a:bodyPr/>
          <a:lstStyle>
            <a:lvl1pPr marL="0" indent="0">
              <a:buNone/>
              <a:defRPr b="1">
                <a:solidFill>
                  <a:schemeClr val="bg1"/>
                </a:solidFill>
              </a:defRPr>
            </a:lvl1pPr>
          </a:lstStyle>
          <a:p>
            <a:pPr lvl="0"/>
            <a:r>
              <a:rPr lang="de-DE"/>
              <a:t>Mastertextformat bearbeiten</a:t>
            </a:r>
          </a:p>
        </p:txBody>
      </p:sp>
      <p:sp>
        <p:nvSpPr>
          <p:cNvPr id="21" name="Textplatzhalter 18">
            <a:extLst>
              <a:ext uri="{FF2B5EF4-FFF2-40B4-BE49-F238E27FC236}">
                <a16:creationId xmlns:a16="http://schemas.microsoft.com/office/drawing/2014/main" id="{706C697E-5372-267A-9A48-36214059B485}"/>
              </a:ext>
            </a:extLst>
          </p:cNvPr>
          <p:cNvSpPr>
            <a:spLocks noGrp="1"/>
          </p:cNvSpPr>
          <p:nvPr>
            <p:ph type="body" sz="quarter" idx="14"/>
          </p:nvPr>
        </p:nvSpPr>
        <p:spPr>
          <a:xfrm>
            <a:off x="2868760" y="5085670"/>
            <a:ext cx="7473950" cy="501650"/>
          </a:xfrm>
          <a:noFill/>
        </p:spPr>
        <p:txBody>
          <a:bodyPr/>
          <a:lstStyle>
            <a:lvl1pPr marL="0" indent="0">
              <a:buNone/>
              <a:defRPr b="1">
                <a:solidFill>
                  <a:schemeClr val="bg1"/>
                </a:solidFill>
              </a:defRPr>
            </a:lvl1pPr>
          </a:lstStyle>
          <a:p>
            <a:pPr lvl="0"/>
            <a:r>
              <a:rPr lang="de-DE"/>
              <a:t>Mastertextformat bearbeiten</a:t>
            </a:r>
          </a:p>
        </p:txBody>
      </p:sp>
    </p:spTree>
    <p:extLst>
      <p:ext uri="{BB962C8B-B14F-4D97-AF65-F5344CB8AC3E}">
        <p14:creationId xmlns:p14="http://schemas.microsoft.com/office/powerpoint/2010/main" val="8325124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tapel 1">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45" name="Gruppieren 44">
            <a:extLst>
              <a:ext uri="{FF2B5EF4-FFF2-40B4-BE49-F238E27FC236}">
                <a16:creationId xmlns:a16="http://schemas.microsoft.com/office/drawing/2014/main" id="{0F141F38-0E44-0C24-D422-2E43CB52938D}"/>
              </a:ext>
            </a:extLst>
          </p:cNvPr>
          <p:cNvGrpSpPr>
            <a:grpSpLocks noChangeAspect="1"/>
          </p:cNvGrpSpPr>
          <p:nvPr/>
        </p:nvGrpSpPr>
        <p:grpSpPr>
          <a:xfrm>
            <a:off x="975754" y="2363941"/>
            <a:ext cx="10240495" cy="2764440"/>
            <a:chOff x="612275" y="3150695"/>
            <a:chExt cx="5927725" cy="1600200"/>
          </a:xfrm>
        </p:grpSpPr>
        <p:sp>
          <p:nvSpPr>
            <p:cNvPr id="17" name="Freeform 39">
              <a:extLst>
                <a:ext uri="{FF2B5EF4-FFF2-40B4-BE49-F238E27FC236}">
                  <a16:creationId xmlns:a16="http://schemas.microsoft.com/office/drawing/2014/main" id="{3AAB92F0-793C-F1C2-F6FB-1A5AED14719F}"/>
                </a:ext>
                <a:ext uri="{C183D7F6-B498-43B3-948B-1728B52AA6E4}">
                  <adec:decorative xmlns:adec="http://schemas.microsoft.com/office/drawing/2017/decorative" val="1"/>
                </a:ext>
              </a:extLst>
            </p:cNvPr>
            <p:cNvSpPr>
              <a:spLocks/>
            </p:cNvSpPr>
            <p:nvPr/>
          </p:nvSpPr>
          <p:spPr bwMode="auto">
            <a:xfrm>
              <a:off x="612275" y="3912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40">
              <a:extLst>
                <a:ext uri="{FF2B5EF4-FFF2-40B4-BE49-F238E27FC236}">
                  <a16:creationId xmlns:a16="http://schemas.microsoft.com/office/drawing/2014/main" id="{A431DDD7-4E5F-D12D-85E2-50D394CF3C7B}"/>
                </a:ext>
                <a:ext uri="{C183D7F6-B498-43B3-948B-1728B52AA6E4}">
                  <adec:decorative xmlns:adec="http://schemas.microsoft.com/office/drawing/2017/decorative" val="1"/>
                </a:ext>
              </a:extLst>
            </p:cNvPr>
            <p:cNvSpPr>
              <a:spLocks/>
            </p:cNvSpPr>
            <p:nvPr/>
          </p:nvSpPr>
          <p:spPr bwMode="auto">
            <a:xfrm>
              <a:off x="612275" y="4309570"/>
              <a:ext cx="863600" cy="438150"/>
            </a:xfrm>
            <a:custGeom>
              <a:avLst/>
              <a:gdLst>
                <a:gd name="T0" fmla="*/ 0 w 544"/>
                <a:gd name="T1" fmla="*/ 0 h 276"/>
                <a:gd name="T2" fmla="*/ 544 w 544"/>
                <a:gd name="T3" fmla="*/ 248 h 276"/>
                <a:gd name="T4" fmla="*/ 544 w 544"/>
                <a:gd name="T5" fmla="*/ 276 h 276"/>
                <a:gd name="T6" fmla="*/ 0 w 544"/>
                <a:gd name="T7" fmla="*/ 26 h 276"/>
                <a:gd name="T8" fmla="*/ 0 w 544"/>
                <a:gd name="T9" fmla="*/ 0 h 276"/>
              </a:gdLst>
              <a:ahLst/>
              <a:cxnLst>
                <a:cxn ang="0">
                  <a:pos x="T0" y="T1"/>
                </a:cxn>
                <a:cxn ang="0">
                  <a:pos x="T2" y="T3"/>
                </a:cxn>
                <a:cxn ang="0">
                  <a:pos x="T4" y="T5"/>
                </a:cxn>
                <a:cxn ang="0">
                  <a:pos x="T6" y="T7"/>
                </a:cxn>
                <a:cxn ang="0">
                  <a:pos x="T8" y="T9"/>
                </a:cxn>
              </a:cxnLst>
              <a:rect l="0" t="0" r="r" b="b"/>
              <a:pathLst>
                <a:path w="544" h="276">
                  <a:moveTo>
                    <a:pt x="0" y="0"/>
                  </a:moveTo>
                  <a:lnTo>
                    <a:pt x="544" y="248"/>
                  </a:lnTo>
                  <a:lnTo>
                    <a:pt x="544" y="276"/>
                  </a:lnTo>
                  <a:lnTo>
                    <a:pt x="0" y="26"/>
                  </a:lnTo>
                  <a:lnTo>
                    <a:pt x="0" y="0"/>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41">
              <a:extLst>
                <a:ext uri="{FF2B5EF4-FFF2-40B4-BE49-F238E27FC236}">
                  <a16:creationId xmlns:a16="http://schemas.microsoft.com/office/drawing/2014/main" id="{79344FA1-0D27-E9BC-ADE8-5A867DCCE41A}"/>
                </a:ext>
                <a:ext uri="{C183D7F6-B498-43B3-948B-1728B52AA6E4}">
                  <adec:decorative xmlns:adec="http://schemas.microsoft.com/office/drawing/2017/decorative" val="1"/>
                </a:ext>
              </a:extLst>
            </p:cNvPr>
            <p:cNvSpPr>
              <a:spLocks/>
            </p:cNvSpPr>
            <p:nvPr/>
          </p:nvSpPr>
          <p:spPr bwMode="auto">
            <a:xfrm>
              <a:off x="1475875" y="4309570"/>
              <a:ext cx="863600" cy="438150"/>
            </a:xfrm>
            <a:custGeom>
              <a:avLst/>
              <a:gdLst>
                <a:gd name="T0" fmla="*/ 544 w 544"/>
                <a:gd name="T1" fmla="*/ 26 h 276"/>
                <a:gd name="T2" fmla="*/ 0 w 544"/>
                <a:gd name="T3" fmla="*/ 276 h 276"/>
                <a:gd name="T4" fmla="*/ 0 w 544"/>
                <a:gd name="T5" fmla="*/ 248 h 276"/>
                <a:gd name="T6" fmla="*/ 544 w 544"/>
                <a:gd name="T7" fmla="*/ 0 h 276"/>
                <a:gd name="T8" fmla="*/ 544 w 544"/>
                <a:gd name="T9" fmla="*/ 26 h 276"/>
              </a:gdLst>
              <a:ahLst/>
              <a:cxnLst>
                <a:cxn ang="0">
                  <a:pos x="T0" y="T1"/>
                </a:cxn>
                <a:cxn ang="0">
                  <a:pos x="T2" y="T3"/>
                </a:cxn>
                <a:cxn ang="0">
                  <a:pos x="T4" y="T5"/>
                </a:cxn>
                <a:cxn ang="0">
                  <a:pos x="T6" y="T7"/>
                </a:cxn>
                <a:cxn ang="0">
                  <a:pos x="T8" y="T9"/>
                </a:cxn>
              </a:cxnLst>
              <a:rect l="0" t="0" r="r" b="b"/>
              <a:pathLst>
                <a:path w="544" h="276">
                  <a:moveTo>
                    <a:pt x="544" y="26"/>
                  </a:moveTo>
                  <a:lnTo>
                    <a:pt x="0" y="276"/>
                  </a:lnTo>
                  <a:lnTo>
                    <a:pt x="0" y="248"/>
                  </a:lnTo>
                  <a:lnTo>
                    <a:pt x="544" y="0"/>
                  </a:lnTo>
                  <a:lnTo>
                    <a:pt x="544" y="26"/>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42">
              <a:extLst>
                <a:ext uri="{FF2B5EF4-FFF2-40B4-BE49-F238E27FC236}">
                  <a16:creationId xmlns:a16="http://schemas.microsoft.com/office/drawing/2014/main" id="{138A833B-BFB5-5DE3-4645-6A318F99B035}"/>
                </a:ext>
                <a:ext uri="{C183D7F6-B498-43B3-948B-1728B52AA6E4}">
                  <adec:decorative xmlns:adec="http://schemas.microsoft.com/office/drawing/2017/decorative" val="1"/>
                </a:ext>
              </a:extLst>
            </p:cNvPr>
            <p:cNvSpPr>
              <a:spLocks/>
            </p:cNvSpPr>
            <p:nvPr/>
          </p:nvSpPr>
          <p:spPr bwMode="auto">
            <a:xfrm>
              <a:off x="612275" y="3658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43">
              <a:extLst>
                <a:ext uri="{FF2B5EF4-FFF2-40B4-BE49-F238E27FC236}">
                  <a16:creationId xmlns:a16="http://schemas.microsoft.com/office/drawing/2014/main" id="{A3FB58A2-EF2D-CF22-3162-1733BD3BA604}"/>
                </a:ext>
                <a:ext uri="{C183D7F6-B498-43B3-948B-1728B52AA6E4}">
                  <adec:decorative xmlns:adec="http://schemas.microsoft.com/office/drawing/2017/decorative" val="1"/>
                </a:ext>
              </a:extLst>
            </p:cNvPr>
            <p:cNvSpPr>
              <a:spLocks/>
            </p:cNvSpPr>
            <p:nvPr/>
          </p:nvSpPr>
          <p:spPr bwMode="auto">
            <a:xfrm>
              <a:off x="612275" y="4055570"/>
              <a:ext cx="863600" cy="434975"/>
            </a:xfrm>
            <a:custGeom>
              <a:avLst/>
              <a:gdLst>
                <a:gd name="T0" fmla="*/ 0 w 544"/>
                <a:gd name="T1" fmla="*/ 0 h 274"/>
                <a:gd name="T2" fmla="*/ 544 w 544"/>
                <a:gd name="T3" fmla="*/ 248 h 274"/>
                <a:gd name="T4" fmla="*/ 544 w 544"/>
                <a:gd name="T5" fmla="*/ 274 h 274"/>
                <a:gd name="T6" fmla="*/ 0 w 544"/>
                <a:gd name="T7" fmla="*/ 26 h 274"/>
                <a:gd name="T8" fmla="*/ 0 w 544"/>
                <a:gd name="T9" fmla="*/ 0 h 274"/>
              </a:gdLst>
              <a:ahLst/>
              <a:cxnLst>
                <a:cxn ang="0">
                  <a:pos x="T0" y="T1"/>
                </a:cxn>
                <a:cxn ang="0">
                  <a:pos x="T2" y="T3"/>
                </a:cxn>
                <a:cxn ang="0">
                  <a:pos x="T4" y="T5"/>
                </a:cxn>
                <a:cxn ang="0">
                  <a:pos x="T6" y="T7"/>
                </a:cxn>
                <a:cxn ang="0">
                  <a:pos x="T8" y="T9"/>
                </a:cxn>
              </a:cxnLst>
              <a:rect l="0" t="0" r="r" b="b"/>
              <a:pathLst>
                <a:path w="544" h="274">
                  <a:moveTo>
                    <a:pt x="0" y="0"/>
                  </a:moveTo>
                  <a:lnTo>
                    <a:pt x="544" y="248"/>
                  </a:lnTo>
                  <a:lnTo>
                    <a:pt x="544" y="274"/>
                  </a:lnTo>
                  <a:lnTo>
                    <a:pt x="0" y="26"/>
                  </a:lnTo>
                  <a:lnTo>
                    <a:pt x="0" y="0"/>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44">
              <a:extLst>
                <a:ext uri="{FF2B5EF4-FFF2-40B4-BE49-F238E27FC236}">
                  <a16:creationId xmlns:a16="http://schemas.microsoft.com/office/drawing/2014/main" id="{1800436E-F1A4-C335-C050-D81803CE2A8B}"/>
                </a:ext>
                <a:ext uri="{C183D7F6-B498-43B3-948B-1728B52AA6E4}">
                  <adec:decorative xmlns:adec="http://schemas.microsoft.com/office/drawing/2017/decorative" val="1"/>
                </a:ext>
              </a:extLst>
            </p:cNvPr>
            <p:cNvSpPr>
              <a:spLocks/>
            </p:cNvSpPr>
            <p:nvPr/>
          </p:nvSpPr>
          <p:spPr bwMode="auto">
            <a:xfrm>
              <a:off x="1475875" y="4055570"/>
              <a:ext cx="863600" cy="434975"/>
            </a:xfrm>
            <a:custGeom>
              <a:avLst/>
              <a:gdLst>
                <a:gd name="T0" fmla="*/ 544 w 544"/>
                <a:gd name="T1" fmla="*/ 26 h 274"/>
                <a:gd name="T2" fmla="*/ 0 w 544"/>
                <a:gd name="T3" fmla="*/ 274 h 274"/>
                <a:gd name="T4" fmla="*/ 0 w 544"/>
                <a:gd name="T5" fmla="*/ 248 h 274"/>
                <a:gd name="T6" fmla="*/ 544 w 544"/>
                <a:gd name="T7" fmla="*/ 0 h 274"/>
                <a:gd name="T8" fmla="*/ 544 w 544"/>
                <a:gd name="T9" fmla="*/ 26 h 274"/>
              </a:gdLst>
              <a:ahLst/>
              <a:cxnLst>
                <a:cxn ang="0">
                  <a:pos x="T0" y="T1"/>
                </a:cxn>
                <a:cxn ang="0">
                  <a:pos x="T2" y="T3"/>
                </a:cxn>
                <a:cxn ang="0">
                  <a:pos x="T4" y="T5"/>
                </a:cxn>
                <a:cxn ang="0">
                  <a:pos x="T6" y="T7"/>
                </a:cxn>
                <a:cxn ang="0">
                  <a:pos x="T8" y="T9"/>
                </a:cxn>
              </a:cxnLst>
              <a:rect l="0" t="0" r="r" b="b"/>
              <a:pathLst>
                <a:path w="544" h="274">
                  <a:moveTo>
                    <a:pt x="544" y="26"/>
                  </a:moveTo>
                  <a:lnTo>
                    <a:pt x="0" y="274"/>
                  </a:lnTo>
                  <a:lnTo>
                    <a:pt x="0" y="248"/>
                  </a:lnTo>
                  <a:lnTo>
                    <a:pt x="544" y="0"/>
                  </a:lnTo>
                  <a:lnTo>
                    <a:pt x="544" y="26"/>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45">
              <a:extLst>
                <a:ext uri="{FF2B5EF4-FFF2-40B4-BE49-F238E27FC236}">
                  <a16:creationId xmlns:a16="http://schemas.microsoft.com/office/drawing/2014/main" id="{6D388992-C7F2-E14F-9EF2-19BCC8D87247}"/>
                </a:ext>
                <a:ext uri="{C183D7F6-B498-43B3-948B-1728B52AA6E4}">
                  <adec:decorative xmlns:adec="http://schemas.microsoft.com/office/drawing/2017/decorative" val="1"/>
                </a:ext>
              </a:extLst>
            </p:cNvPr>
            <p:cNvSpPr>
              <a:spLocks/>
            </p:cNvSpPr>
            <p:nvPr/>
          </p:nvSpPr>
          <p:spPr bwMode="auto">
            <a:xfrm>
              <a:off x="612275" y="3404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Freeform 46">
              <a:extLst>
                <a:ext uri="{FF2B5EF4-FFF2-40B4-BE49-F238E27FC236}">
                  <a16:creationId xmlns:a16="http://schemas.microsoft.com/office/drawing/2014/main" id="{BC0FFF52-B564-4D00-9D65-FE1600160A6E}"/>
                </a:ext>
                <a:ext uri="{C183D7F6-B498-43B3-948B-1728B52AA6E4}">
                  <adec:decorative xmlns:adec="http://schemas.microsoft.com/office/drawing/2017/decorative" val="1"/>
                </a:ext>
              </a:extLst>
            </p:cNvPr>
            <p:cNvSpPr>
              <a:spLocks/>
            </p:cNvSpPr>
            <p:nvPr/>
          </p:nvSpPr>
          <p:spPr bwMode="auto">
            <a:xfrm>
              <a:off x="612275" y="3801570"/>
              <a:ext cx="863600" cy="438150"/>
            </a:xfrm>
            <a:custGeom>
              <a:avLst/>
              <a:gdLst>
                <a:gd name="T0" fmla="*/ 0 w 544"/>
                <a:gd name="T1" fmla="*/ 0 h 276"/>
                <a:gd name="T2" fmla="*/ 544 w 544"/>
                <a:gd name="T3" fmla="*/ 248 h 276"/>
                <a:gd name="T4" fmla="*/ 544 w 544"/>
                <a:gd name="T5" fmla="*/ 276 h 276"/>
                <a:gd name="T6" fmla="*/ 0 w 544"/>
                <a:gd name="T7" fmla="*/ 26 h 276"/>
                <a:gd name="T8" fmla="*/ 0 w 544"/>
                <a:gd name="T9" fmla="*/ 0 h 276"/>
              </a:gdLst>
              <a:ahLst/>
              <a:cxnLst>
                <a:cxn ang="0">
                  <a:pos x="T0" y="T1"/>
                </a:cxn>
                <a:cxn ang="0">
                  <a:pos x="T2" y="T3"/>
                </a:cxn>
                <a:cxn ang="0">
                  <a:pos x="T4" y="T5"/>
                </a:cxn>
                <a:cxn ang="0">
                  <a:pos x="T6" y="T7"/>
                </a:cxn>
                <a:cxn ang="0">
                  <a:pos x="T8" y="T9"/>
                </a:cxn>
              </a:cxnLst>
              <a:rect l="0" t="0" r="r" b="b"/>
              <a:pathLst>
                <a:path w="544" h="276">
                  <a:moveTo>
                    <a:pt x="0" y="0"/>
                  </a:moveTo>
                  <a:lnTo>
                    <a:pt x="544" y="248"/>
                  </a:lnTo>
                  <a:lnTo>
                    <a:pt x="544" y="276"/>
                  </a:lnTo>
                  <a:lnTo>
                    <a:pt x="0" y="26"/>
                  </a:lnTo>
                  <a:lnTo>
                    <a:pt x="0" y="0"/>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Freeform 47">
              <a:extLst>
                <a:ext uri="{FF2B5EF4-FFF2-40B4-BE49-F238E27FC236}">
                  <a16:creationId xmlns:a16="http://schemas.microsoft.com/office/drawing/2014/main" id="{70971EDA-9E41-58A6-5E23-5731028ED27C}"/>
                </a:ext>
                <a:ext uri="{C183D7F6-B498-43B3-948B-1728B52AA6E4}">
                  <adec:decorative xmlns:adec="http://schemas.microsoft.com/office/drawing/2017/decorative" val="1"/>
                </a:ext>
              </a:extLst>
            </p:cNvPr>
            <p:cNvSpPr>
              <a:spLocks/>
            </p:cNvSpPr>
            <p:nvPr/>
          </p:nvSpPr>
          <p:spPr bwMode="auto">
            <a:xfrm>
              <a:off x="1475875" y="3801570"/>
              <a:ext cx="863600" cy="438150"/>
            </a:xfrm>
            <a:custGeom>
              <a:avLst/>
              <a:gdLst>
                <a:gd name="T0" fmla="*/ 544 w 544"/>
                <a:gd name="T1" fmla="*/ 26 h 276"/>
                <a:gd name="T2" fmla="*/ 0 w 544"/>
                <a:gd name="T3" fmla="*/ 276 h 276"/>
                <a:gd name="T4" fmla="*/ 0 w 544"/>
                <a:gd name="T5" fmla="*/ 248 h 276"/>
                <a:gd name="T6" fmla="*/ 544 w 544"/>
                <a:gd name="T7" fmla="*/ 0 h 276"/>
                <a:gd name="T8" fmla="*/ 544 w 544"/>
                <a:gd name="T9" fmla="*/ 26 h 276"/>
              </a:gdLst>
              <a:ahLst/>
              <a:cxnLst>
                <a:cxn ang="0">
                  <a:pos x="T0" y="T1"/>
                </a:cxn>
                <a:cxn ang="0">
                  <a:pos x="T2" y="T3"/>
                </a:cxn>
                <a:cxn ang="0">
                  <a:pos x="T4" y="T5"/>
                </a:cxn>
                <a:cxn ang="0">
                  <a:pos x="T6" y="T7"/>
                </a:cxn>
                <a:cxn ang="0">
                  <a:pos x="T8" y="T9"/>
                </a:cxn>
              </a:cxnLst>
              <a:rect l="0" t="0" r="r" b="b"/>
              <a:pathLst>
                <a:path w="544" h="276">
                  <a:moveTo>
                    <a:pt x="544" y="26"/>
                  </a:moveTo>
                  <a:lnTo>
                    <a:pt x="0" y="276"/>
                  </a:lnTo>
                  <a:lnTo>
                    <a:pt x="0" y="248"/>
                  </a:lnTo>
                  <a:lnTo>
                    <a:pt x="544" y="0"/>
                  </a:lnTo>
                  <a:lnTo>
                    <a:pt x="544" y="26"/>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Freeform 48">
              <a:extLst>
                <a:ext uri="{FF2B5EF4-FFF2-40B4-BE49-F238E27FC236}">
                  <a16:creationId xmlns:a16="http://schemas.microsoft.com/office/drawing/2014/main" id="{B7260691-5D65-6CB7-72C2-EA83C87E2E99}"/>
                </a:ext>
                <a:ext uri="{C183D7F6-B498-43B3-948B-1728B52AA6E4}">
                  <adec:decorative xmlns:adec="http://schemas.microsoft.com/office/drawing/2017/decorative" val="1"/>
                </a:ext>
              </a:extLst>
            </p:cNvPr>
            <p:cNvSpPr>
              <a:spLocks/>
            </p:cNvSpPr>
            <p:nvPr/>
          </p:nvSpPr>
          <p:spPr bwMode="auto">
            <a:xfrm>
              <a:off x="612275" y="3150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Freeform 49">
              <a:extLst>
                <a:ext uri="{FF2B5EF4-FFF2-40B4-BE49-F238E27FC236}">
                  <a16:creationId xmlns:a16="http://schemas.microsoft.com/office/drawing/2014/main" id="{EBDCEBE0-6324-F3D6-7FAF-5BF7C8CD7BF5}"/>
                </a:ext>
                <a:ext uri="{C183D7F6-B498-43B3-948B-1728B52AA6E4}">
                  <adec:decorative xmlns:adec="http://schemas.microsoft.com/office/drawing/2017/decorative" val="1"/>
                </a:ext>
              </a:extLst>
            </p:cNvPr>
            <p:cNvSpPr>
              <a:spLocks/>
            </p:cNvSpPr>
            <p:nvPr/>
          </p:nvSpPr>
          <p:spPr bwMode="auto">
            <a:xfrm>
              <a:off x="612275" y="3547570"/>
              <a:ext cx="863600" cy="434975"/>
            </a:xfrm>
            <a:custGeom>
              <a:avLst/>
              <a:gdLst>
                <a:gd name="T0" fmla="*/ 0 w 544"/>
                <a:gd name="T1" fmla="*/ 0 h 274"/>
                <a:gd name="T2" fmla="*/ 544 w 544"/>
                <a:gd name="T3" fmla="*/ 248 h 274"/>
                <a:gd name="T4" fmla="*/ 544 w 544"/>
                <a:gd name="T5" fmla="*/ 274 h 274"/>
                <a:gd name="T6" fmla="*/ 0 w 544"/>
                <a:gd name="T7" fmla="*/ 26 h 274"/>
                <a:gd name="T8" fmla="*/ 0 w 544"/>
                <a:gd name="T9" fmla="*/ 0 h 274"/>
              </a:gdLst>
              <a:ahLst/>
              <a:cxnLst>
                <a:cxn ang="0">
                  <a:pos x="T0" y="T1"/>
                </a:cxn>
                <a:cxn ang="0">
                  <a:pos x="T2" y="T3"/>
                </a:cxn>
                <a:cxn ang="0">
                  <a:pos x="T4" y="T5"/>
                </a:cxn>
                <a:cxn ang="0">
                  <a:pos x="T6" y="T7"/>
                </a:cxn>
                <a:cxn ang="0">
                  <a:pos x="T8" y="T9"/>
                </a:cxn>
              </a:cxnLst>
              <a:rect l="0" t="0" r="r" b="b"/>
              <a:pathLst>
                <a:path w="544" h="274">
                  <a:moveTo>
                    <a:pt x="0" y="0"/>
                  </a:moveTo>
                  <a:lnTo>
                    <a:pt x="544" y="248"/>
                  </a:lnTo>
                  <a:lnTo>
                    <a:pt x="544" y="274"/>
                  </a:lnTo>
                  <a:lnTo>
                    <a:pt x="0" y="26"/>
                  </a:lnTo>
                  <a:lnTo>
                    <a:pt x="0" y="0"/>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50">
              <a:extLst>
                <a:ext uri="{FF2B5EF4-FFF2-40B4-BE49-F238E27FC236}">
                  <a16:creationId xmlns:a16="http://schemas.microsoft.com/office/drawing/2014/main" id="{728361CD-B28C-BF7B-1A18-772325E69E6E}"/>
                </a:ext>
                <a:ext uri="{C183D7F6-B498-43B3-948B-1728B52AA6E4}">
                  <adec:decorative xmlns:adec="http://schemas.microsoft.com/office/drawing/2017/decorative" val="1"/>
                </a:ext>
              </a:extLst>
            </p:cNvPr>
            <p:cNvSpPr>
              <a:spLocks/>
            </p:cNvSpPr>
            <p:nvPr/>
          </p:nvSpPr>
          <p:spPr bwMode="auto">
            <a:xfrm>
              <a:off x="1475875" y="3547570"/>
              <a:ext cx="863600" cy="434975"/>
            </a:xfrm>
            <a:custGeom>
              <a:avLst/>
              <a:gdLst>
                <a:gd name="T0" fmla="*/ 544 w 544"/>
                <a:gd name="T1" fmla="*/ 26 h 274"/>
                <a:gd name="T2" fmla="*/ 0 w 544"/>
                <a:gd name="T3" fmla="*/ 274 h 274"/>
                <a:gd name="T4" fmla="*/ 0 w 544"/>
                <a:gd name="T5" fmla="*/ 248 h 274"/>
                <a:gd name="T6" fmla="*/ 544 w 544"/>
                <a:gd name="T7" fmla="*/ 0 h 274"/>
                <a:gd name="T8" fmla="*/ 544 w 544"/>
                <a:gd name="T9" fmla="*/ 26 h 274"/>
              </a:gdLst>
              <a:ahLst/>
              <a:cxnLst>
                <a:cxn ang="0">
                  <a:pos x="T0" y="T1"/>
                </a:cxn>
                <a:cxn ang="0">
                  <a:pos x="T2" y="T3"/>
                </a:cxn>
                <a:cxn ang="0">
                  <a:pos x="T4" y="T5"/>
                </a:cxn>
                <a:cxn ang="0">
                  <a:pos x="T6" y="T7"/>
                </a:cxn>
                <a:cxn ang="0">
                  <a:pos x="T8" y="T9"/>
                </a:cxn>
              </a:cxnLst>
              <a:rect l="0" t="0" r="r" b="b"/>
              <a:pathLst>
                <a:path w="544" h="274">
                  <a:moveTo>
                    <a:pt x="544" y="26"/>
                  </a:moveTo>
                  <a:lnTo>
                    <a:pt x="0" y="274"/>
                  </a:lnTo>
                  <a:lnTo>
                    <a:pt x="0" y="248"/>
                  </a:lnTo>
                  <a:lnTo>
                    <a:pt x="544" y="0"/>
                  </a:lnTo>
                  <a:lnTo>
                    <a:pt x="544" y="26"/>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Oval 33">
              <a:extLst>
                <a:ext uri="{FF2B5EF4-FFF2-40B4-BE49-F238E27FC236}">
                  <a16:creationId xmlns:a16="http://schemas.microsoft.com/office/drawing/2014/main" id="{0A8C116A-9173-5784-71BD-0BB201EBBC5A}"/>
                </a:ext>
                <a:ext uri="{C183D7F6-B498-43B3-948B-1728B52AA6E4}">
                  <adec:decorative xmlns:adec="http://schemas.microsoft.com/office/drawing/2017/decorative" val="1"/>
                </a:ext>
              </a:extLst>
            </p:cNvPr>
            <p:cNvSpPr>
              <a:spLocks noChangeArrowheads="1"/>
            </p:cNvSpPr>
            <p:nvPr/>
          </p:nvSpPr>
          <p:spPr bwMode="auto">
            <a:xfrm>
              <a:off x="2891925" y="3960320"/>
              <a:ext cx="1358900" cy="749300"/>
            </a:xfrm>
            <a:prstGeom prst="ellipse">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Freeform 34">
              <a:extLst>
                <a:ext uri="{FF2B5EF4-FFF2-40B4-BE49-F238E27FC236}">
                  <a16:creationId xmlns:a16="http://schemas.microsoft.com/office/drawing/2014/main" id="{C9105885-30FB-D0AA-630E-A987E8141DB1}"/>
                </a:ext>
                <a:ext uri="{C183D7F6-B498-43B3-948B-1728B52AA6E4}">
                  <adec:decorative xmlns:adec="http://schemas.microsoft.com/office/drawing/2017/decorative" val="1"/>
                </a:ext>
              </a:extLst>
            </p:cNvPr>
            <p:cNvSpPr>
              <a:spLocks/>
            </p:cNvSpPr>
            <p:nvPr/>
          </p:nvSpPr>
          <p:spPr bwMode="auto">
            <a:xfrm>
              <a:off x="2891925" y="4334970"/>
              <a:ext cx="1358900" cy="415925"/>
            </a:xfrm>
            <a:custGeom>
              <a:avLst/>
              <a:gdLst>
                <a:gd name="T0" fmla="*/ 428 w 428"/>
                <a:gd name="T1" fmla="*/ 0 h 131"/>
                <a:gd name="T2" fmla="*/ 214 w 428"/>
                <a:gd name="T3" fmla="*/ 118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8"/>
                    <a:pt x="214" y="118"/>
                  </a:cubicBezTo>
                  <a:cubicBezTo>
                    <a:pt x="96" y="118"/>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Oval 35">
              <a:extLst>
                <a:ext uri="{FF2B5EF4-FFF2-40B4-BE49-F238E27FC236}">
                  <a16:creationId xmlns:a16="http://schemas.microsoft.com/office/drawing/2014/main" id="{9D16D20F-565E-BE92-03B5-ABDCF82C26A7}"/>
                </a:ext>
                <a:ext uri="{C183D7F6-B498-43B3-948B-1728B52AA6E4}">
                  <adec:decorative xmlns:adec="http://schemas.microsoft.com/office/drawing/2017/decorative" val="1"/>
                </a:ext>
              </a:extLst>
            </p:cNvPr>
            <p:cNvSpPr>
              <a:spLocks noChangeArrowheads="1"/>
            </p:cNvSpPr>
            <p:nvPr/>
          </p:nvSpPr>
          <p:spPr bwMode="auto">
            <a:xfrm>
              <a:off x="2891925" y="3690445"/>
              <a:ext cx="1358900" cy="749300"/>
            </a:xfrm>
            <a:prstGeom prst="ellipse">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2" name="Freeform 36">
              <a:extLst>
                <a:ext uri="{FF2B5EF4-FFF2-40B4-BE49-F238E27FC236}">
                  <a16:creationId xmlns:a16="http://schemas.microsoft.com/office/drawing/2014/main" id="{FDCE2DCD-CA76-6073-75C5-02ACA883B359}"/>
                </a:ext>
                <a:ext uri="{C183D7F6-B498-43B3-948B-1728B52AA6E4}">
                  <adec:decorative xmlns:adec="http://schemas.microsoft.com/office/drawing/2017/decorative" val="1"/>
                </a:ext>
              </a:extLst>
            </p:cNvPr>
            <p:cNvSpPr>
              <a:spLocks/>
            </p:cNvSpPr>
            <p:nvPr/>
          </p:nvSpPr>
          <p:spPr bwMode="auto">
            <a:xfrm>
              <a:off x="2891925" y="4065095"/>
              <a:ext cx="1358900" cy="415925"/>
            </a:xfrm>
            <a:custGeom>
              <a:avLst/>
              <a:gdLst>
                <a:gd name="T0" fmla="*/ 428 w 428"/>
                <a:gd name="T1" fmla="*/ 0 h 131"/>
                <a:gd name="T2" fmla="*/ 214 w 428"/>
                <a:gd name="T3" fmla="*/ 118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8"/>
                    <a:pt x="214" y="118"/>
                  </a:cubicBezTo>
                  <a:cubicBezTo>
                    <a:pt x="96" y="118"/>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3" name="Oval 37">
              <a:extLst>
                <a:ext uri="{FF2B5EF4-FFF2-40B4-BE49-F238E27FC236}">
                  <a16:creationId xmlns:a16="http://schemas.microsoft.com/office/drawing/2014/main" id="{47E3D694-30F8-FE19-E645-E60EC7D37ED7}"/>
                </a:ext>
                <a:ext uri="{C183D7F6-B498-43B3-948B-1728B52AA6E4}">
                  <adec:decorative xmlns:adec="http://schemas.microsoft.com/office/drawing/2017/decorative" val="1"/>
                </a:ext>
              </a:extLst>
            </p:cNvPr>
            <p:cNvSpPr>
              <a:spLocks noChangeArrowheads="1"/>
            </p:cNvSpPr>
            <p:nvPr/>
          </p:nvSpPr>
          <p:spPr bwMode="auto">
            <a:xfrm>
              <a:off x="2891925" y="3420570"/>
              <a:ext cx="1358900" cy="749300"/>
            </a:xfrm>
            <a:prstGeom prst="ellipse">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4" name="Freeform 38">
              <a:extLst>
                <a:ext uri="{FF2B5EF4-FFF2-40B4-BE49-F238E27FC236}">
                  <a16:creationId xmlns:a16="http://schemas.microsoft.com/office/drawing/2014/main" id="{78C76B01-49FD-568F-041B-FA621FE97103}"/>
                </a:ext>
                <a:ext uri="{C183D7F6-B498-43B3-948B-1728B52AA6E4}">
                  <adec:decorative xmlns:adec="http://schemas.microsoft.com/office/drawing/2017/decorative" val="1"/>
                </a:ext>
              </a:extLst>
            </p:cNvPr>
            <p:cNvSpPr>
              <a:spLocks/>
            </p:cNvSpPr>
            <p:nvPr/>
          </p:nvSpPr>
          <p:spPr bwMode="auto">
            <a:xfrm>
              <a:off x="2891925" y="3795220"/>
              <a:ext cx="1358900" cy="415925"/>
            </a:xfrm>
            <a:custGeom>
              <a:avLst/>
              <a:gdLst>
                <a:gd name="T0" fmla="*/ 428 w 428"/>
                <a:gd name="T1" fmla="*/ 0 h 131"/>
                <a:gd name="T2" fmla="*/ 214 w 428"/>
                <a:gd name="T3" fmla="*/ 118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8"/>
                    <a:pt x="214" y="118"/>
                  </a:cubicBezTo>
                  <a:cubicBezTo>
                    <a:pt x="96" y="118"/>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5" name="Oval 51">
              <a:extLst>
                <a:ext uri="{FF2B5EF4-FFF2-40B4-BE49-F238E27FC236}">
                  <a16:creationId xmlns:a16="http://schemas.microsoft.com/office/drawing/2014/main" id="{39D07D86-2DEB-1BAD-1140-8324C14BF406}"/>
                </a:ext>
                <a:ext uri="{C183D7F6-B498-43B3-948B-1728B52AA6E4}">
                  <adec:decorative xmlns:adec="http://schemas.microsoft.com/office/drawing/2017/decorative" val="1"/>
                </a:ext>
              </a:extLst>
            </p:cNvPr>
            <p:cNvSpPr>
              <a:spLocks noChangeArrowheads="1"/>
            </p:cNvSpPr>
            <p:nvPr/>
          </p:nvSpPr>
          <p:spPr bwMode="auto">
            <a:xfrm>
              <a:off x="2891925" y="3150695"/>
              <a:ext cx="1358900" cy="74612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6" name="Freeform 55">
              <a:extLst>
                <a:ext uri="{FF2B5EF4-FFF2-40B4-BE49-F238E27FC236}">
                  <a16:creationId xmlns:a16="http://schemas.microsoft.com/office/drawing/2014/main" id="{B9A2F278-9219-359E-408C-CE1F193A2D29}"/>
                </a:ext>
                <a:ext uri="{C183D7F6-B498-43B3-948B-1728B52AA6E4}">
                  <adec:decorative xmlns:adec="http://schemas.microsoft.com/office/drawing/2017/decorative" val="1"/>
                </a:ext>
              </a:extLst>
            </p:cNvPr>
            <p:cNvSpPr>
              <a:spLocks/>
            </p:cNvSpPr>
            <p:nvPr/>
          </p:nvSpPr>
          <p:spPr bwMode="auto">
            <a:xfrm>
              <a:off x="2891925" y="3525345"/>
              <a:ext cx="1358900" cy="415925"/>
            </a:xfrm>
            <a:custGeom>
              <a:avLst/>
              <a:gdLst>
                <a:gd name="T0" fmla="*/ 428 w 428"/>
                <a:gd name="T1" fmla="*/ 0 h 131"/>
                <a:gd name="T2" fmla="*/ 214 w 428"/>
                <a:gd name="T3" fmla="*/ 117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7"/>
                    <a:pt x="214" y="117"/>
                  </a:cubicBezTo>
                  <a:cubicBezTo>
                    <a:pt x="96" y="117"/>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7" name="Freeform 27">
              <a:extLst>
                <a:ext uri="{FF2B5EF4-FFF2-40B4-BE49-F238E27FC236}">
                  <a16:creationId xmlns:a16="http://schemas.microsoft.com/office/drawing/2014/main" id="{9560421A-5E11-E526-043A-B4D0F1700D05}"/>
                </a:ext>
                <a:ext uri="{C183D7F6-B498-43B3-948B-1728B52AA6E4}">
                  <adec:decorative xmlns:adec="http://schemas.microsoft.com/office/drawing/2017/decorative" val="1"/>
                </a:ext>
              </a:extLst>
            </p:cNvPr>
            <p:cNvSpPr>
              <a:spLocks/>
            </p:cNvSpPr>
            <p:nvPr/>
          </p:nvSpPr>
          <p:spPr bwMode="auto">
            <a:xfrm>
              <a:off x="4742950" y="39507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8" name="Rectangle 28">
              <a:extLst>
                <a:ext uri="{FF2B5EF4-FFF2-40B4-BE49-F238E27FC236}">
                  <a16:creationId xmlns:a16="http://schemas.microsoft.com/office/drawing/2014/main" id="{EADA7963-2FC9-4B01-72DB-172C5269FE34}"/>
                </a:ext>
                <a:ext uri="{C183D7F6-B498-43B3-948B-1728B52AA6E4}">
                  <adec:decorative xmlns:adec="http://schemas.microsoft.com/office/drawing/2017/decorative" val="1"/>
                </a:ext>
              </a:extLst>
            </p:cNvPr>
            <p:cNvSpPr>
              <a:spLocks noChangeArrowheads="1"/>
            </p:cNvSpPr>
            <p:nvPr/>
          </p:nvSpPr>
          <p:spPr bwMode="auto">
            <a:xfrm>
              <a:off x="4742950" y="4528645"/>
              <a:ext cx="1797050" cy="44450"/>
            </a:xfrm>
            <a:prstGeom prst="rect">
              <a:avLst/>
            </a:pr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9" name="Freeform 29">
              <a:extLst>
                <a:ext uri="{FF2B5EF4-FFF2-40B4-BE49-F238E27FC236}">
                  <a16:creationId xmlns:a16="http://schemas.microsoft.com/office/drawing/2014/main" id="{ED97079F-D856-E0E7-1BAC-C2B60E5E3F92}"/>
                </a:ext>
                <a:ext uri="{C183D7F6-B498-43B3-948B-1728B52AA6E4}">
                  <adec:decorative xmlns:adec="http://schemas.microsoft.com/office/drawing/2017/decorative" val="1"/>
                </a:ext>
              </a:extLst>
            </p:cNvPr>
            <p:cNvSpPr>
              <a:spLocks/>
            </p:cNvSpPr>
            <p:nvPr/>
          </p:nvSpPr>
          <p:spPr bwMode="auto">
            <a:xfrm>
              <a:off x="4742950" y="36840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0" name="Rectangle 30">
              <a:extLst>
                <a:ext uri="{FF2B5EF4-FFF2-40B4-BE49-F238E27FC236}">
                  <a16:creationId xmlns:a16="http://schemas.microsoft.com/office/drawing/2014/main" id="{DDEFEB97-A01D-461D-BFCD-3FF5328B80BD}"/>
                </a:ext>
                <a:ext uri="{C183D7F6-B498-43B3-948B-1728B52AA6E4}">
                  <adec:decorative xmlns:adec="http://schemas.microsoft.com/office/drawing/2017/decorative" val="1"/>
                </a:ext>
              </a:extLst>
            </p:cNvPr>
            <p:cNvSpPr>
              <a:spLocks noChangeArrowheads="1"/>
            </p:cNvSpPr>
            <p:nvPr/>
          </p:nvSpPr>
          <p:spPr bwMode="auto">
            <a:xfrm>
              <a:off x="4742950" y="4261945"/>
              <a:ext cx="1797050" cy="44450"/>
            </a:xfrm>
            <a:prstGeom prst="rect">
              <a:avLst/>
            </a:pr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1" name="Freeform 31">
              <a:extLst>
                <a:ext uri="{FF2B5EF4-FFF2-40B4-BE49-F238E27FC236}">
                  <a16:creationId xmlns:a16="http://schemas.microsoft.com/office/drawing/2014/main" id="{17E688CD-6BDE-DC23-889C-EDFA03DB6FD2}"/>
                </a:ext>
                <a:ext uri="{C183D7F6-B498-43B3-948B-1728B52AA6E4}">
                  <adec:decorative xmlns:adec="http://schemas.microsoft.com/office/drawing/2017/decorative" val="1"/>
                </a:ext>
              </a:extLst>
            </p:cNvPr>
            <p:cNvSpPr>
              <a:spLocks/>
            </p:cNvSpPr>
            <p:nvPr/>
          </p:nvSpPr>
          <p:spPr bwMode="auto">
            <a:xfrm>
              <a:off x="4742950" y="34173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2" name="Rectangle 32">
              <a:extLst>
                <a:ext uri="{FF2B5EF4-FFF2-40B4-BE49-F238E27FC236}">
                  <a16:creationId xmlns:a16="http://schemas.microsoft.com/office/drawing/2014/main" id="{38CF44C5-9411-5A7D-69AD-6D20A956A5F3}"/>
                </a:ext>
                <a:ext uri="{C183D7F6-B498-43B3-948B-1728B52AA6E4}">
                  <adec:decorative xmlns:adec="http://schemas.microsoft.com/office/drawing/2017/decorative" val="1"/>
                </a:ext>
              </a:extLst>
            </p:cNvPr>
            <p:cNvSpPr>
              <a:spLocks noChangeArrowheads="1"/>
            </p:cNvSpPr>
            <p:nvPr/>
          </p:nvSpPr>
          <p:spPr bwMode="auto">
            <a:xfrm>
              <a:off x="4742950" y="3995245"/>
              <a:ext cx="1797050" cy="44450"/>
            </a:xfrm>
            <a:prstGeom prst="rect">
              <a:avLst/>
            </a:pr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3" name="Freeform 56">
              <a:extLst>
                <a:ext uri="{FF2B5EF4-FFF2-40B4-BE49-F238E27FC236}">
                  <a16:creationId xmlns:a16="http://schemas.microsoft.com/office/drawing/2014/main" id="{3E8B2E50-AA99-0ADF-7971-6F776DE048CC}"/>
                </a:ext>
                <a:ext uri="{C183D7F6-B498-43B3-948B-1728B52AA6E4}">
                  <adec:decorative xmlns:adec="http://schemas.microsoft.com/office/drawing/2017/decorative" val="1"/>
                </a:ext>
              </a:extLst>
            </p:cNvPr>
            <p:cNvSpPr>
              <a:spLocks/>
            </p:cNvSpPr>
            <p:nvPr/>
          </p:nvSpPr>
          <p:spPr bwMode="auto">
            <a:xfrm>
              <a:off x="4742950" y="31506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4" name="Rectangle 57">
              <a:extLst>
                <a:ext uri="{FF2B5EF4-FFF2-40B4-BE49-F238E27FC236}">
                  <a16:creationId xmlns:a16="http://schemas.microsoft.com/office/drawing/2014/main" id="{BF4E8F9B-186A-6E46-767D-D7AE60C790DF}"/>
                </a:ext>
                <a:ext uri="{C183D7F6-B498-43B3-948B-1728B52AA6E4}">
                  <adec:decorative xmlns:adec="http://schemas.microsoft.com/office/drawing/2017/decorative" val="1"/>
                </a:ext>
              </a:extLst>
            </p:cNvPr>
            <p:cNvSpPr>
              <a:spLocks noChangeArrowheads="1"/>
            </p:cNvSpPr>
            <p:nvPr/>
          </p:nvSpPr>
          <p:spPr bwMode="auto">
            <a:xfrm>
              <a:off x="4742950" y="3728545"/>
              <a:ext cx="1797050" cy="44450"/>
            </a:xfrm>
            <a:prstGeom prst="rect">
              <a:avLst/>
            </a:pr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2" name="Titel 1">
            <a:extLst>
              <a:ext uri="{FF2B5EF4-FFF2-40B4-BE49-F238E27FC236}">
                <a16:creationId xmlns:a16="http://schemas.microsoft.com/office/drawing/2014/main" id="{592BB7DC-E36F-4744-14D3-F2650A629318}"/>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33545689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tapel 2">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67" name="Gruppieren 66">
            <a:extLst>
              <a:ext uri="{FF2B5EF4-FFF2-40B4-BE49-F238E27FC236}">
                <a16:creationId xmlns:a16="http://schemas.microsoft.com/office/drawing/2014/main" id="{E797B121-23F3-E3E5-EEC3-09572B2F6584}"/>
              </a:ext>
            </a:extLst>
          </p:cNvPr>
          <p:cNvGrpSpPr>
            <a:grpSpLocks noChangeAspect="1"/>
          </p:cNvGrpSpPr>
          <p:nvPr/>
        </p:nvGrpSpPr>
        <p:grpSpPr>
          <a:xfrm>
            <a:off x="864730" y="2144111"/>
            <a:ext cx="10462543" cy="3333620"/>
            <a:chOff x="503238" y="4422392"/>
            <a:chExt cx="5791200" cy="1845217"/>
          </a:xfrm>
        </p:grpSpPr>
        <p:sp>
          <p:nvSpPr>
            <p:cNvPr id="2" name="Freeform 166">
              <a:extLst>
                <a:ext uri="{FF2B5EF4-FFF2-40B4-BE49-F238E27FC236}">
                  <a16:creationId xmlns:a16="http://schemas.microsoft.com/office/drawing/2014/main" id="{9C4802F0-6755-4C77-1D83-F715BECBB518}"/>
                </a:ext>
                <a:ext uri="{C183D7F6-B498-43B3-948B-1728B52AA6E4}">
                  <adec:decorative xmlns:adec="http://schemas.microsoft.com/office/drawing/2017/decorative" val="1"/>
                </a:ext>
              </a:extLst>
            </p:cNvPr>
            <p:cNvSpPr>
              <a:spLocks/>
            </p:cNvSpPr>
            <p:nvPr/>
          </p:nvSpPr>
          <p:spPr bwMode="auto">
            <a:xfrm>
              <a:off x="503238" y="5902325"/>
              <a:ext cx="882650" cy="365125"/>
            </a:xfrm>
            <a:custGeom>
              <a:avLst/>
              <a:gdLst>
                <a:gd name="T0" fmla="*/ 556 w 556"/>
                <a:gd name="T1" fmla="*/ 230 h 230"/>
                <a:gd name="T2" fmla="*/ 0 w 556"/>
                <a:gd name="T3" fmla="*/ 230 h 230"/>
                <a:gd name="T4" fmla="*/ 0 w 556"/>
                <a:gd name="T5" fmla="*/ 80 h 230"/>
                <a:gd name="T6" fmla="*/ 556 w 556"/>
                <a:gd name="T7" fmla="*/ 0 h 230"/>
                <a:gd name="T8" fmla="*/ 556 w 556"/>
                <a:gd name="T9" fmla="*/ 230 h 230"/>
              </a:gdLst>
              <a:ahLst/>
              <a:cxnLst>
                <a:cxn ang="0">
                  <a:pos x="T0" y="T1"/>
                </a:cxn>
                <a:cxn ang="0">
                  <a:pos x="T2" y="T3"/>
                </a:cxn>
                <a:cxn ang="0">
                  <a:pos x="T4" y="T5"/>
                </a:cxn>
                <a:cxn ang="0">
                  <a:pos x="T6" y="T7"/>
                </a:cxn>
                <a:cxn ang="0">
                  <a:pos x="T8" y="T9"/>
                </a:cxn>
              </a:cxnLst>
              <a:rect l="0" t="0" r="r" b="b"/>
              <a:pathLst>
                <a:path w="556" h="230">
                  <a:moveTo>
                    <a:pt x="556" y="230"/>
                  </a:moveTo>
                  <a:lnTo>
                    <a:pt x="0" y="230"/>
                  </a:lnTo>
                  <a:lnTo>
                    <a:pt x="0" y="80"/>
                  </a:lnTo>
                  <a:lnTo>
                    <a:pt x="556" y="0"/>
                  </a:lnTo>
                  <a:lnTo>
                    <a:pt x="556" y="23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167">
              <a:extLst>
                <a:ext uri="{FF2B5EF4-FFF2-40B4-BE49-F238E27FC236}">
                  <a16:creationId xmlns:a16="http://schemas.microsoft.com/office/drawing/2014/main" id="{F33005CF-BE1B-9B4C-6801-8B468B85B9B1}"/>
                </a:ext>
                <a:ext uri="{C183D7F6-B498-43B3-948B-1728B52AA6E4}">
                  <adec:decorative xmlns:adec="http://schemas.microsoft.com/office/drawing/2017/decorative" val="1"/>
                </a:ext>
              </a:extLst>
            </p:cNvPr>
            <p:cNvSpPr>
              <a:spLocks/>
            </p:cNvSpPr>
            <p:nvPr/>
          </p:nvSpPr>
          <p:spPr bwMode="auto">
            <a:xfrm>
              <a:off x="503238" y="5410200"/>
              <a:ext cx="882650" cy="619125"/>
            </a:xfrm>
            <a:custGeom>
              <a:avLst/>
              <a:gdLst>
                <a:gd name="T0" fmla="*/ 556 w 556"/>
                <a:gd name="T1" fmla="*/ 310 h 390"/>
                <a:gd name="T2" fmla="*/ 0 w 556"/>
                <a:gd name="T3" fmla="*/ 390 h 390"/>
                <a:gd name="T4" fmla="*/ 0 w 556"/>
                <a:gd name="T5" fmla="*/ 240 h 390"/>
                <a:gd name="T6" fmla="*/ 556 w 556"/>
                <a:gd name="T7" fmla="*/ 0 h 390"/>
                <a:gd name="T8" fmla="*/ 556 w 556"/>
                <a:gd name="T9" fmla="*/ 310 h 390"/>
              </a:gdLst>
              <a:ahLst/>
              <a:cxnLst>
                <a:cxn ang="0">
                  <a:pos x="T0" y="T1"/>
                </a:cxn>
                <a:cxn ang="0">
                  <a:pos x="T2" y="T3"/>
                </a:cxn>
                <a:cxn ang="0">
                  <a:pos x="T4" y="T5"/>
                </a:cxn>
                <a:cxn ang="0">
                  <a:pos x="T6" y="T7"/>
                </a:cxn>
                <a:cxn ang="0">
                  <a:pos x="T8" y="T9"/>
                </a:cxn>
              </a:cxnLst>
              <a:rect l="0" t="0" r="r" b="b"/>
              <a:pathLst>
                <a:path w="556" h="390">
                  <a:moveTo>
                    <a:pt x="556" y="310"/>
                  </a:moveTo>
                  <a:lnTo>
                    <a:pt x="0" y="390"/>
                  </a:lnTo>
                  <a:lnTo>
                    <a:pt x="0" y="240"/>
                  </a:lnTo>
                  <a:lnTo>
                    <a:pt x="556" y="0"/>
                  </a:lnTo>
                  <a:lnTo>
                    <a:pt x="556" y="31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168">
              <a:extLst>
                <a:ext uri="{FF2B5EF4-FFF2-40B4-BE49-F238E27FC236}">
                  <a16:creationId xmlns:a16="http://schemas.microsoft.com/office/drawing/2014/main" id="{1AAE5988-9412-3EBF-E748-F955975AF47A}"/>
                </a:ext>
                <a:ext uri="{C183D7F6-B498-43B3-948B-1728B52AA6E4}">
                  <adec:decorative xmlns:adec="http://schemas.microsoft.com/office/drawing/2017/decorative" val="1"/>
                </a:ext>
              </a:extLst>
            </p:cNvPr>
            <p:cNvSpPr>
              <a:spLocks/>
            </p:cNvSpPr>
            <p:nvPr/>
          </p:nvSpPr>
          <p:spPr bwMode="auto">
            <a:xfrm>
              <a:off x="503238" y="4918075"/>
              <a:ext cx="882650" cy="873125"/>
            </a:xfrm>
            <a:custGeom>
              <a:avLst/>
              <a:gdLst>
                <a:gd name="T0" fmla="*/ 556 w 556"/>
                <a:gd name="T1" fmla="*/ 310 h 550"/>
                <a:gd name="T2" fmla="*/ 0 w 556"/>
                <a:gd name="T3" fmla="*/ 550 h 550"/>
                <a:gd name="T4" fmla="*/ 0 w 556"/>
                <a:gd name="T5" fmla="*/ 400 h 550"/>
                <a:gd name="T6" fmla="*/ 556 w 556"/>
                <a:gd name="T7" fmla="*/ 0 h 550"/>
                <a:gd name="T8" fmla="*/ 556 w 556"/>
                <a:gd name="T9" fmla="*/ 310 h 550"/>
              </a:gdLst>
              <a:ahLst/>
              <a:cxnLst>
                <a:cxn ang="0">
                  <a:pos x="T0" y="T1"/>
                </a:cxn>
                <a:cxn ang="0">
                  <a:pos x="T2" y="T3"/>
                </a:cxn>
                <a:cxn ang="0">
                  <a:pos x="T4" y="T5"/>
                </a:cxn>
                <a:cxn ang="0">
                  <a:pos x="T6" y="T7"/>
                </a:cxn>
                <a:cxn ang="0">
                  <a:pos x="T8" y="T9"/>
                </a:cxn>
              </a:cxnLst>
              <a:rect l="0" t="0" r="r" b="b"/>
              <a:pathLst>
                <a:path w="556" h="550">
                  <a:moveTo>
                    <a:pt x="556" y="310"/>
                  </a:moveTo>
                  <a:lnTo>
                    <a:pt x="0" y="550"/>
                  </a:lnTo>
                  <a:lnTo>
                    <a:pt x="0" y="400"/>
                  </a:lnTo>
                  <a:lnTo>
                    <a:pt x="556" y="0"/>
                  </a:lnTo>
                  <a:lnTo>
                    <a:pt x="556" y="31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169">
              <a:extLst>
                <a:ext uri="{FF2B5EF4-FFF2-40B4-BE49-F238E27FC236}">
                  <a16:creationId xmlns:a16="http://schemas.microsoft.com/office/drawing/2014/main" id="{50497773-4E88-3959-6ECE-001A1906183A}"/>
                </a:ext>
                <a:ext uri="{C183D7F6-B498-43B3-948B-1728B52AA6E4}">
                  <adec:decorative xmlns:adec="http://schemas.microsoft.com/office/drawing/2017/decorative" val="1"/>
                </a:ext>
              </a:extLst>
            </p:cNvPr>
            <p:cNvSpPr>
              <a:spLocks/>
            </p:cNvSpPr>
            <p:nvPr/>
          </p:nvSpPr>
          <p:spPr bwMode="auto">
            <a:xfrm>
              <a:off x="503238" y="4425950"/>
              <a:ext cx="882650" cy="1127125"/>
            </a:xfrm>
            <a:custGeom>
              <a:avLst/>
              <a:gdLst>
                <a:gd name="T0" fmla="*/ 556 w 556"/>
                <a:gd name="T1" fmla="*/ 310 h 710"/>
                <a:gd name="T2" fmla="*/ 0 w 556"/>
                <a:gd name="T3" fmla="*/ 710 h 710"/>
                <a:gd name="T4" fmla="*/ 0 w 556"/>
                <a:gd name="T5" fmla="*/ 560 h 710"/>
                <a:gd name="T6" fmla="*/ 556 w 556"/>
                <a:gd name="T7" fmla="*/ 0 h 710"/>
                <a:gd name="T8" fmla="*/ 556 w 556"/>
                <a:gd name="T9" fmla="*/ 310 h 710"/>
              </a:gdLst>
              <a:ahLst/>
              <a:cxnLst>
                <a:cxn ang="0">
                  <a:pos x="T0" y="T1"/>
                </a:cxn>
                <a:cxn ang="0">
                  <a:pos x="T2" y="T3"/>
                </a:cxn>
                <a:cxn ang="0">
                  <a:pos x="T4" y="T5"/>
                </a:cxn>
                <a:cxn ang="0">
                  <a:pos x="T6" y="T7"/>
                </a:cxn>
                <a:cxn ang="0">
                  <a:pos x="T8" y="T9"/>
                </a:cxn>
              </a:cxnLst>
              <a:rect l="0" t="0" r="r" b="b"/>
              <a:pathLst>
                <a:path w="556" h="710">
                  <a:moveTo>
                    <a:pt x="556" y="310"/>
                  </a:moveTo>
                  <a:lnTo>
                    <a:pt x="0" y="710"/>
                  </a:lnTo>
                  <a:lnTo>
                    <a:pt x="0" y="560"/>
                  </a:lnTo>
                  <a:lnTo>
                    <a:pt x="556" y="0"/>
                  </a:lnTo>
                  <a:lnTo>
                    <a:pt x="556" y="31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170">
              <a:extLst>
                <a:ext uri="{FF2B5EF4-FFF2-40B4-BE49-F238E27FC236}">
                  <a16:creationId xmlns:a16="http://schemas.microsoft.com/office/drawing/2014/main" id="{6DEA5536-833C-0FC2-C958-C642AEF57F08}"/>
                </a:ext>
                <a:ext uri="{C183D7F6-B498-43B3-948B-1728B52AA6E4}">
                  <adec:decorative xmlns:adec="http://schemas.microsoft.com/office/drawing/2017/decorative" val="1"/>
                </a:ext>
              </a:extLst>
            </p:cNvPr>
            <p:cNvSpPr>
              <a:spLocks/>
            </p:cNvSpPr>
            <p:nvPr/>
          </p:nvSpPr>
          <p:spPr bwMode="auto">
            <a:xfrm>
              <a:off x="1385888" y="5902325"/>
              <a:ext cx="885825" cy="365125"/>
            </a:xfrm>
            <a:custGeom>
              <a:avLst/>
              <a:gdLst>
                <a:gd name="T0" fmla="*/ 0 w 558"/>
                <a:gd name="T1" fmla="*/ 230 h 230"/>
                <a:gd name="T2" fmla="*/ 558 w 558"/>
                <a:gd name="T3" fmla="*/ 230 h 230"/>
                <a:gd name="T4" fmla="*/ 558 w 558"/>
                <a:gd name="T5" fmla="*/ 80 h 230"/>
                <a:gd name="T6" fmla="*/ 0 w 558"/>
                <a:gd name="T7" fmla="*/ 0 h 230"/>
                <a:gd name="T8" fmla="*/ 0 w 558"/>
                <a:gd name="T9" fmla="*/ 230 h 230"/>
              </a:gdLst>
              <a:ahLst/>
              <a:cxnLst>
                <a:cxn ang="0">
                  <a:pos x="T0" y="T1"/>
                </a:cxn>
                <a:cxn ang="0">
                  <a:pos x="T2" y="T3"/>
                </a:cxn>
                <a:cxn ang="0">
                  <a:pos x="T4" y="T5"/>
                </a:cxn>
                <a:cxn ang="0">
                  <a:pos x="T6" y="T7"/>
                </a:cxn>
                <a:cxn ang="0">
                  <a:pos x="T8" y="T9"/>
                </a:cxn>
              </a:cxnLst>
              <a:rect l="0" t="0" r="r" b="b"/>
              <a:pathLst>
                <a:path w="558" h="230">
                  <a:moveTo>
                    <a:pt x="0" y="230"/>
                  </a:moveTo>
                  <a:lnTo>
                    <a:pt x="558" y="230"/>
                  </a:lnTo>
                  <a:lnTo>
                    <a:pt x="558" y="80"/>
                  </a:lnTo>
                  <a:lnTo>
                    <a:pt x="0" y="0"/>
                  </a:lnTo>
                  <a:lnTo>
                    <a:pt x="0" y="23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171">
              <a:extLst>
                <a:ext uri="{FF2B5EF4-FFF2-40B4-BE49-F238E27FC236}">
                  <a16:creationId xmlns:a16="http://schemas.microsoft.com/office/drawing/2014/main" id="{1725958D-5FC1-16AA-DF5A-BDCFF7330F42}"/>
                </a:ext>
                <a:ext uri="{C183D7F6-B498-43B3-948B-1728B52AA6E4}">
                  <adec:decorative xmlns:adec="http://schemas.microsoft.com/office/drawing/2017/decorative" val="1"/>
                </a:ext>
              </a:extLst>
            </p:cNvPr>
            <p:cNvSpPr>
              <a:spLocks/>
            </p:cNvSpPr>
            <p:nvPr/>
          </p:nvSpPr>
          <p:spPr bwMode="auto">
            <a:xfrm>
              <a:off x="1385888" y="5902325"/>
              <a:ext cx="885825" cy="365125"/>
            </a:xfrm>
            <a:custGeom>
              <a:avLst/>
              <a:gdLst>
                <a:gd name="T0" fmla="*/ 0 w 558"/>
                <a:gd name="T1" fmla="*/ 230 h 230"/>
                <a:gd name="T2" fmla="*/ 558 w 558"/>
                <a:gd name="T3" fmla="*/ 230 h 230"/>
                <a:gd name="T4" fmla="*/ 558 w 558"/>
                <a:gd name="T5" fmla="*/ 80 h 230"/>
                <a:gd name="T6" fmla="*/ 0 w 558"/>
                <a:gd name="T7" fmla="*/ 0 h 230"/>
                <a:gd name="T8" fmla="*/ 0 w 558"/>
                <a:gd name="T9" fmla="*/ 230 h 230"/>
              </a:gdLst>
              <a:ahLst/>
              <a:cxnLst>
                <a:cxn ang="0">
                  <a:pos x="T0" y="T1"/>
                </a:cxn>
                <a:cxn ang="0">
                  <a:pos x="T2" y="T3"/>
                </a:cxn>
                <a:cxn ang="0">
                  <a:pos x="T4" y="T5"/>
                </a:cxn>
                <a:cxn ang="0">
                  <a:pos x="T6" y="T7"/>
                </a:cxn>
                <a:cxn ang="0">
                  <a:pos x="T8" y="T9"/>
                </a:cxn>
              </a:cxnLst>
              <a:rect l="0" t="0" r="r" b="b"/>
              <a:pathLst>
                <a:path w="558" h="230">
                  <a:moveTo>
                    <a:pt x="0" y="230"/>
                  </a:moveTo>
                  <a:lnTo>
                    <a:pt x="558" y="230"/>
                  </a:lnTo>
                  <a:lnTo>
                    <a:pt x="558" y="80"/>
                  </a:lnTo>
                  <a:lnTo>
                    <a:pt x="0" y="0"/>
                  </a:lnTo>
                  <a:lnTo>
                    <a:pt x="0" y="2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172">
              <a:extLst>
                <a:ext uri="{FF2B5EF4-FFF2-40B4-BE49-F238E27FC236}">
                  <a16:creationId xmlns:a16="http://schemas.microsoft.com/office/drawing/2014/main" id="{2925ED66-3490-CEEE-6D98-96E2CDC910A7}"/>
                </a:ext>
                <a:ext uri="{C183D7F6-B498-43B3-948B-1728B52AA6E4}">
                  <adec:decorative xmlns:adec="http://schemas.microsoft.com/office/drawing/2017/decorative" val="1"/>
                </a:ext>
              </a:extLst>
            </p:cNvPr>
            <p:cNvSpPr>
              <a:spLocks/>
            </p:cNvSpPr>
            <p:nvPr/>
          </p:nvSpPr>
          <p:spPr bwMode="auto">
            <a:xfrm>
              <a:off x="1385888" y="5410200"/>
              <a:ext cx="885825" cy="619125"/>
            </a:xfrm>
            <a:custGeom>
              <a:avLst/>
              <a:gdLst>
                <a:gd name="T0" fmla="*/ 0 w 558"/>
                <a:gd name="T1" fmla="*/ 310 h 390"/>
                <a:gd name="T2" fmla="*/ 558 w 558"/>
                <a:gd name="T3" fmla="*/ 390 h 390"/>
                <a:gd name="T4" fmla="*/ 558 w 558"/>
                <a:gd name="T5" fmla="*/ 240 h 390"/>
                <a:gd name="T6" fmla="*/ 0 w 558"/>
                <a:gd name="T7" fmla="*/ 0 h 390"/>
                <a:gd name="T8" fmla="*/ 0 w 558"/>
                <a:gd name="T9" fmla="*/ 310 h 390"/>
              </a:gdLst>
              <a:ahLst/>
              <a:cxnLst>
                <a:cxn ang="0">
                  <a:pos x="T0" y="T1"/>
                </a:cxn>
                <a:cxn ang="0">
                  <a:pos x="T2" y="T3"/>
                </a:cxn>
                <a:cxn ang="0">
                  <a:pos x="T4" y="T5"/>
                </a:cxn>
                <a:cxn ang="0">
                  <a:pos x="T6" y="T7"/>
                </a:cxn>
                <a:cxn ang="0">
                  <a:pos x="T8" y="T9"/>
                </a:cxn>
              </a:cxnLst>
              <a:rect l="0" t="0" r="r" b="b"/>
              <a:pathLst>
                <a:path w="558" h="390">
                  <a:moveTo>
                    <a:pt x="0" y="310"/>
                  </a:moveTo>
                  <a:lnTo>
                    <a:pt x="558" y="390"/>
                  </a:lnTo>
                  <a:lnTo>
                    <a:pt x="558" y="240"/>
                  </a:lnTo>
                  <a:lnTo>
                    <a:pt x="0" y="0"/>
                  </a:lnTo>
                  <a:lnTo>
                    <a:pt x="0" y="31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173">
              <a:extLst>
                <a:ext uri="{FF2B5EF4-FFF2-40B4-BE49-F238E27FC236}">
                  <a16:creationId xmlns:a16="http://schemas.microsoft.com/office/drawing/2014/main" id="{B06FE9F0-EB96-C5E4-8A6A-51987D06C375}"/>
                </a:ext>
                <a:ext uri="{C183D7F6-B498-43B3-948B-1728B52AA6E4}">
                  <adec:decorative xmlns:adec="http://schemas.microsoft.com/office/drawing/2017/decorative" val="1"/>
                </a:ext>
              </a:extLst>
            </p:cNvPr>
            <p:cNvSpPr>
              <a:spLocks/>
            </p:cNvSpPr>
            <p:nvPr/>
          </p:nvSpPr>
          <p:spPr bwMode="auto">
            <a:xfrm>
              <a:off x="1385888" y="5410200"/>
              <a:ext cx="885825" cy="619125"/>
            </a:xfrm>
            <a:custGeom>
              <a:avLst/>
              <a:gdLst>
                <a:gd name="T0" fmla="*/ 0 w 558"/>
                <a:gd name="T1" fmla="*/ 310 h 390"/>
                <a:gd name="T2" fmla="*/ 558 w 558"/>
                <a:gd name="T3" fmla="*/ 390 h 390"/>
                <a:gd name="T4" fmla="*/ 558 w 558"/>
                <a:gd name="T5" fmla="*/ 240 h 390"/>
                <a:gd name="T6" fmla="*/ 0 w 558"/>
                <a:gd name="T7" fmla="*/ 0 h 390"/>
                <a:gd name="T8" fmla="*/ 0 w 558"/>
                <a:gd name="T9" fmla="*/ 310 h 390"/>
              </a:gdLst>
              <a:ahLst/>
              <a:cxnLst>
                <a:cxn ang="0">
                  <a:pos x="T0" y="T1"/>
                </a:cxn>
                <a:cxn ang="0">
                  <a:pos x="T2" y="T3"/>
                </a:cxn>
                <a:cxn ang="0">
                  <a:pos x="T4" y="T5"/>
                </a:cxn>
                <a:cxn ang="0">
                  <a:pos x="T6" y="T7"/>
                </a:cxn>
                <a:cxn ang="0">
                  <a:pos x="T8" y="T9"/>
                </a:cxn>
              </a:cxnLst>
              <a:rect l="0" t="0" r="r" b="b"/>
              <a:pathLst>
                <a:path w="558" h="390">
                  <a:moveTo>
                    <a:pt x="0" y="310"/>
                  </a:moveTo>
                  <a:lnTo>
                    <a:pt x="558" y="390"/>
                  </a:lnTo>
                  <a:lnTo>
                    <a:pt x="558" y="240"/>
                  </a:lnTo>
                  <a:lnTo>
                    <a:pt x="0" y="0"/>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174">
              <a:extLst>
                <a:ext uri="{FF2B5EF4-FFF2-40B4-BE49-F238E27FC236}">
                  <a16:creationId xmlns:a16="http://schemas.microsoft.com/office/drawing/2014/main" id="{63C217DF-D49A-0E85-3578-007AA5FE9253}"/>
                </a:ext>
                <a:ext uri="{C183D7F6-B498-43B3-948B-1728B52AA6E4}">
                  <adec:decorative xmlns:adec="http://schemas.microsoft.com/office/drawing/2017/decorative" val="1"/>
                </a:ext>
              </a:extLst>
            </p:cNvPr>
            <p:cNvSpPr>
              <a:spLocks/>
            </p:cNvSpPr>
            <p:nvPr/>
          </p:nvSpPr>
          <p:spPr bwMode="auto">
            <a:xfrm>
              <a:off x="1385888" y="4918075"/>
              <a:ext cx="885825" cy="873125"/>
            </a:xfrm>
            <a:custGeom>
              <a:avLst/>
              <a:gdLst>
                <a:gd name="T0" fmla="*/ 0 w 558"/>
                <a:gd name="T1" fmla="*/ 310 h 550"/>
                <a:gd name="T2" fmla="*/ 558 w 558"/>
                <a:gd name="T3" fmla="*/ 550 h 550"/>
                <a:gd name="T4" fmla="*/ 558 w 558"/>
                <a:gd name="T5" fmla="*/ 400 h 550"/>
                <a:gd name="T6" fmla="*/ 0 w 558"/>
                <a:gd name="T7" fmla="*/ 0 h 550"/>
                <a:gd name="T8" fmla="*/ 0 w 558"/>
                <a:gd name="T9" fmla="*/ 310 h 550"/>
              </a:gdLst>
              <a:ahLst/>
              <a:cxnLst>
                <a:cxn ang="0">
                  <a:pos x="T0" y="T1"/>
                </a:cxn>
                <a:cxn ang="0">
                  <a:pos x="T2" y="T3"/>
                </a:cxn>
                <a:cxn ang="0">
                  <a:pos x="T4" y="T5"/>
                </a:cxn>
                <a:cxn ang="0">
                  <a:pos x="T6" y="T7"/>
                </a:cxn>
                <a:cxn ang="0">
                  <a:pos x="T8" y="T9"/>
                </a:cxn>
              </a:cxnLst>
              <a:rect l="0" t="0" r="r" b="b"/>
              <a:pathLst>
                <a:path w="558" h="550">
                  <a:moveTo>
                    <a:pt x="0" y="310"/>
                  </a:moveTo>
                  <a:lnTo>
                    <a:pt x="558" y="550"/>
                  </a:lnTo>
                  <a:lnTo>
                    <a:pt x="558" y="400"/>
                  </a:lnTo>
                  <a:lnTo>
                    <a:pt x="0" y="0"/>
                  </a:lnTo>
                  <a:lnTo>
                    <a:pt x="0" y="31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175">
              <a:extLst>
                <a:ext uri="{FF2B5EF4-FFF2-40B4-BE49-F238E27FC236}">
                  <a16:creationId xmlns:a16="http://schemas.microsoft.com/office/drawing/2014/main" id="{C8FB125C-1B7F-A2A5-32D9-E8ECA5BFCA8B}"/>
                </a:ext>
                <a:ext uri="{C183D7F6-B498-43B3-948B-1728B52AA6E4}">
                  <adec:decorative xmlns:adec="http://schemas.microsoft.com/office/drawing/2017/decorative" val="1"/>
                </a:ext>
              </a:extLst>
            </p:cNvPr>
            <p:cNvSpPr>
              <a:spLocks/>
            </p:cNvSpPr>
            <p:nvPr/>
          </p:nvSpPr>
          <p:spPr bwMode="auto">
            <a:xfrm>
              <a:off x="1385888" y="4918075"/>
              <a:ext cx="885825" cy="873125"/>
            </a:xfrm>
            <a:custGeom>
              <a:avLst/>
              <a:gdLst>
                <a:gd name="T0" fmla="*/ 0 w 558"/>
                <a:gd name="T1" fmla="*/ 310 h 550"/>
                <a:gd name="T2" fmla="*/ 558 w 558"/>
                <a:gd name="T3" fmla="*/ 550 h 550"/>
                <a:gd name="T4" fmla="*/ 558 w 558"/>
                <a:gd name="T5" fmla="*/ 400 h 550"/>
                <a:gd name="T6" fmla="*/ 0 w 558"/>
                <a:gd name="T7" fmla="*/ 0 h 550"/>
                <a:gd name="T8" fmla="*/ 0 w 558"/>
                <a:gd name="T9" fmla="*/ 310 h 550"/>
              </a:gdLst>
              <a:ahLst/>
              <a:cxnLst>
                <a:cxn ang="0">
                  <a:pos x="T0" y="T1"/>
                </a:cxn>
                <a:cxn ang="0">
                  <a:pos x="T2" y="T3"/>
                </a:cxn>
                <a:cxn ang="0">
                  <a:pos x="T4" y="T5"/>
                </a:cxn>
                <a:cxn ang="0">
                  <a:pos x="T6" y="T7"/>
                </a:cxn>
                <a:cxn ang="0">
                  <a:pos x="T8" y="T9"/>
                </a:cxn>
              </a:cxnLst>
              <a:rect l="0" t="0" r="r" b="b"/>
              <a:pathLst>
                <a:path w="558" h="550">
                  <a:moveTo>
                    <a:pt x="0" y="310"/>
                  </a:moveTo>
                  <a:lnTo>
                    <a:pt x="558" y="550"/>
                  </a:lnTo>
                  <a:lnTo>
                    <a:pt x="558" y="400"/>
                  </a:lnTo>
                  <a:lnTo>
                    <a:pt x="0" y="0"/>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Freeform 176">
              <a:extLst>
                <a:ext uri="{FF2B5EF4-FFF2-40B4-BE49-F238E27FC236}">
                  <a16:creationId xmlns:a16="http://schemas.microsoft.com/office/drawing/2014/main" id="{81515DB2-1208-0C13-62B9-824994A0CFC5}"/>
                </a:ext>
                <a:ext uri="{C183D7F6-B498-43B3-948B-1728B52AA6E4}">
                  <adec:decorative xmlns:adec="http://schemas.microsoft.com/office/drawing/2017/decorative" val="1"/>
                </a:ext>
              </a:extLst>
            </p:cNvPr>
            <p:cNvSpPr>
              <a:spLocks/>
            </p:cNvSpPr>
            <p:nvPr/>
          </p:nvSpPr>
          <p:spPr bwMode="auto">
            <a:xfrm>
              <a:off x="1385888" y="4425950"/>
              <a:ext cx="885825" cy="1127125"/>
            </a:xfrm>
            <a:custGeom>
              <a:avLst/>
              <a:gdLst>
                <a:gd name="T0" fmla="*/ 0 w 558"/>
                <a:gd name="T1" fmla="*/ 310 h 710"/>
                <a:gd name="T2" fmla="*/ 558 w 558"/>
                <a:gd name="T3" fmla="*/ 710 h 710"/>
                <a:gd name="T4" fmla="*/ 558 w 558"/>
                <a:gd name="T5" fmla="*/ 560 h 710"/>
                <a:gd name="T6" fmla="*/ 0 w 558"/>
                <a:gd name="T7" fmla="*/ 0 h 710"/>
                <a:gd name="T8" fmla="*/ 0 w 558"/>
                <a:gd name="T9" fmla="*/ 310 h 710"/>
              </a:gdLst>
              <a:ahLst/>
              <a:cxnLst>
                <a:cxn ang="0">
                  <a:pos x="T0" y="T1"/>
                </a:cxn>
                <a:cxn ang="0">
                  <a:pos x="T2" y="T3"/>
                </a:cxn>
                <a:cxn ang="0">
                  <a:pos x="T4" y="T5"/>
                </a:cxn>
                <a:cxn ang="0">
                  <a:pos x="T6" y="T7"/>
                </a:cxn>
                <a:cxn ang="0">
                  <a:pos x="T8" y="T9"/>
                </a:cxn>
              </a:cxnLst>
              <a:rect l="0" t="0" r="r" b="b"/>
              <a:pathLst>
                <a:path w="558" h="710">
                  <a:moveTo>
                    <a:pt x="0" y="310"/>
                  </a:moveTo>
                  <a:lnTo>
                    <a:pt x="558" y="710"/>
                  </a:lnTo>
                  <a:lnTo>
                    <a:pt x="558" y="560"/>
                  </a:lnTo>
                  <a:lnTo>
                    <a:pt x="0" y="0"/>
                  </a:lnTo>
                  <a:lnTo>
                    <a:pt x="0" y="31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177">
              <a:extLst>
                <a:ext uri="{FF2B5EF4-FFF2-40B4-BE49-F238E27FC236}">
                  <a16:creationId xmlns:a16="http://schemas.microsoft.com/office/drawing/2014/main" id="{9909D172-B4C2-BD4F-F355-4F04AB44A310}"/>
                </a:ext>
                <a:ext uri="{C183D7F6-B498-43B3-948B-1728B52AA6E4}">
                  <adec:decorative xmlns:adec="http://schemas.microsoft.com/office/drawing/2017/decorative" val="1"/>
                </a:ext>
              </a:extLst>
            </p:cNvPr>
            <p:cNvSpPr>
              <a:spLocks/>
            </p:cNvSpPr>
            <p:nvPr/>
          </p:nvSpPr>
          <p:spPr bwMode="auto">
            <a:xfrm>
              <a:off x="1385888" y="4425950"/>
              <a:ext cx="885825" cy="1127125"/>
            </a:xfrm>
            <a:custGeom>
              <a:avLst/>
              <a:gdLst>
                <a:gd name="T0" fmla="*/ 0 w 558"/>
                <a:gd name="T1" fmla="*/ 310 h 710"/>
                <a:gd name="T2" fmla="*/ 558 w 558"/>
                <a:gd name="T3" fmla="*/ 710 h 710"/>
                <a:gd name="T4" fmla="*/ 558 w 558"/>
                <a:gd name="T5" fmla="*/ 560 h 710"/>
                <a:gd name="T6" fmla="*/ 0 w 558"/>
                <a:gd name="T7" fmla="*/ 0 h 710"/>
                <a:gd name="T8" fmla="*/ 0 w 558"/>
                <a:gd name="T9" fmla="*/ 310 h 710"/>
              </a:gdLst>
              <a:ahLst/>
              <a:cxnLst>
                <a:cxn ang="0">
                  <a:pos x="T0" y="T1"/>
                </a:cxn>
                <a:cxn ang="0">
                  <a:pos x="T2" y="T3"/>
                </a:cxn>
                <a:cxn ang="0">
                  <a:pos x="T4" y="T5"/>
                </a:cxn>
                <a:cxn ang="0">
                  <a:pos x="T6" y="T7"/>
                </a:cxn>
                <a:cxn ang="0">
                  <a:pos x="T8" y="T9"/>
                </a:cxn>
              </a:cxnLst>
              <a:rect l="0" t="0" r="r" b="b"/>
              <a:pathLst>
                <a:path w="558" h="710">
                  <a:moveTo>
                    <a:pt x="0" y="310"/>
                  </a:moveTo>
                  <a:lnTo>
                    <a:pt x="558" y="710"/>
                  </a:lnTo>
                  <a:lnTo>
                    <a:pt x="558" y="560"/>
                  </a:lnTo>
                  <a:lnTo>
                    <a:pt x="0" y="0"/>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178">
              <a:extLst>
                <a:ext uri="{FF2B5EF4-FFF2-40B4-BE49-F238E27FC236}">
                  <a16:creationId xmlns:a16="http://schemas.microsoft.com/office/drawing/2014/main" id="{F3808A63-8927-B817-9901-5BD760D3FA8A}"/>
                </a:ext>
                <a:ext uri="{C183D7F6-B498-43B3-948B-1728B52AA6E4}">
                  <adec:decorative xmlns:adec="http://schemas.microsoft.com/office/drawing/2017/decorative" val="1"/>
                </a:ext>
              </a:extLst>
            </p:cNvPr>
            <p:cNvSpPr>
              <a:spLocks/>
            </p:cNvSpPr>
            <p:nvPr/>
          </p:nvSpPr>
          <p:spPr bwMode="auto">
            <a:xfrm>
              <a:off x="1385888" y="4425950"/>
              <a:ext cx="885825" cy="1841500"/>
            </a:xfrm>
            <a:custGeom>
              <a:avLst/>
              <a:gdLst>
                <a:gd name="T0" fmla="*/ 0 w 558"/>
                <a:gd name="T1" fmla="*/ 0 h 1160"/>
                <a:gd name="T2" fmla="*/ 0 w 558"/>
                <a:gd name="T3" fmla="*/ 0 h 1160"/>
                <a:gd name="T4" fmla="*/ 558 w 558"/>
                <a:gd name="T5" fmla="*/ 560 h 1160"/>
                <a:gd name="T6" fmla="*/ 558 w 558"/>
                <a:gd name="T7" fmla="*/ 710 h 1160"/>
                <a:gd name="T8" fmla="*/ 0 w 558"/>
                <a:gd name="T9" fmla="*/ 310 h 1160"/>
                <a:gd name="T10" fmla="*/ 558 w 558"/>
                <a:gd name="T11" fmla="*/ 710 h 1160"/>
                <a:gd name="T12" fmla="*/ 558 w 558"/>
                <a:gd name="T13" fmla="*/ 860 h 1160"/>
                <a:gd name="T14" fmla="*/ 0 w 558"/>
                <a:gd name="T15" fmla="*/ 620 h 1160"/>
                <a:gd name="T16" fmla="*/ 558 w 558"/>
                <a:gd name="T17" fmla="*/ 860 h 1160"/>
                <a:gd name="T18" fmla="*/ 558 w 558"/>
                <a:gd name="T19" fmla="*/ 1010 h 1160"/>
                <a:gd name="T20" fmla="*/ 0 w 558"/>
                <a:gd name="T21" fmla="*/ 930 h 1160"/>
                <a:gd name="T22" fmla="*/ 558 w 558"/>
                <a:gd name="T23" fmla="*/ 1010 h 1160"/>
                <a:gd name="T24" fmla="*/ 558 w 558"/>
                <a:gd name="T25" fmla="*/ 1160 h 1160"/>
                <a:gd name="T26" fmla="*/ 558 w 558"/>
                <a:gd name="T27" fmla="*/ 560 h 1160"/>
                <a:gd name="T28" fmla="*/ 0 w 558"/>
                <a:gd name="T29" fmla="*/ 0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8" h="1160">
                  <a:moveTo>
                    <a:pt x="0" y="0"/>
                  </a:moveTo>
                  <a:lnTo>
                    <a:pt x="0" y="0"/>
                  </a:lnTo>
                  <a:lnTo>
                    <a:pt x="558" y="560"/>
                  </a:lnTo>
                  <a:lnTo>
                    <a:pt x="558" y="710"/>
                  </a:lnTo>
                  <a:lnTo>
                    <a:pt x="0" y="310"/>
                  </a:lnTo>
                  <a:lnTo>
                    <a:pt x="558" y="710"/>
                  </a:lnTo>
                  <a:lnTo>
                    <a:pt x="558" y="860"/>
                  </a:lnTo>
                  <a:lnTo>
                    <a:pt x="0" y="620"/>
                  </a:lnTo>
                  <a:lnTo>
                    <a:pt x="558" y="860"/>
                  </a:lnTo>
                  <a:lnTo>
                    <a:pt x="558" y="1010"/>
                  </a:lnTo>
                  <a:lnTo>
                    <a:pt x="0" y="930"/>
                  </a:lnTo>
                  <a:lnTo>
                    <a:pt x="558" y="1010"/>
                  </a:lnTo>
                  <a:lnTo>
                    <a:pt x="558" y="1160"/>
                  </a:lnTo>
                  <a:lnTo>
                    <a:pt x="558" y="560"/>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179">
              <a:extLst>
                <a:ext uri="{FF2B5EF4-FFF2-40B4-BE49-F238E27FC236}">
                  <a16:creationId xmlns:a16="http://schemas.microsoft.com/office/drawing/2014/main" id="{1283D24B-BEC6-2618-E59C-A89C3BBB8B7C}"/>
                </a:ext>
                <a:ext uri="{C183D7F6-B498-43B3-948B-1728B52AA6E4}">
                  <adec:decorative xmlns:adec="http://schemas.microsoft.com/office/drawing/2017/decorative" val="1"/>
                </a:ext>
              </a:extLst>
            </p:cNvPr>
            <p:cNvSpPr>
              <a:spLocks/>
            </p:cNvSpPr>
            <p:nvPr/>
          </p:nvSpPr>
          <p:spPr bwMode="auto">
            <a:xfrm>
              <a:off x="1385888" y="4425950"/>
              <a:ext cx="885825" cy="1841500"/>
            </a:xfrm>
            <a:custGeom>
              <a:avLst/>
              <a:gdLst>
                <a:gd name="T0" fmla="*/ 0 w 558"/>
                <a:gd name="T1" fmla="*/ 0 h 1160"/>
                <a:gd name="T2" fmla="*/ 0 w 558"/>
                <a:gd name="T3" fmla="*/ 0 h 1160"/>
                <a:gd name="T4" fmla="*/ 558 w 558"/>
                <a:gd name="T5" fmla="*/ 560 h 1160"/>
                <a:gd name="T6" fmla="*/ 558 w 558"/>
                <a:gd name="T7" fmla="*/ 710 h 1160"/>
                <a:gd name="T8" fmla="*/ 0 w 558"/>
                <a:gd name="T9" fmla="*/ 310 h 1160"/>
                <a:gd name="T10" fmla="*/ 558 w 558"/>
                <a:gd name="T11" fmla="*/ 710 h 1160"/>
                <a:gd name="T12" fmla="*/ 558 w 558"/>
                <a:gd name="T13" fmla="*/ 860 h 1160"/>
                <a:gd name="T14" fmla="*/ 0 w 558"/>
                <a:gd name="T15" fmla="*/ 620 h 1160"/>
                <a:gd name="T16" fmla="*/ 558 w 558"/>
                <a:gd name="T17" fmla="*/ 860 h 1160"/>
                <a:gd name="T18" fmla="*/ 558 w 558"/>
                <a:gd name="T19" fmla="*/ 1010 h 1160"/>
                <a:gd name="T20" fmla="*/ 0 w 558"/>
                <a:gd name="T21" fmla="*/ 930 h 1160"/>
                <a:gd name="T22" fmla="*/ 558 w 558"/>
                <a:gd name="T23" fmla="*/ 1010 h 1160"/>
                <a:gd name="T24" fmla="*/ 558 w 558"/>
                <a:gd name="T25" fmla="*/ 1160 h 1160"/>
                <a:gd name="T26" fmla="*/ 558 w 558"/>
                <a:gd name="T27" fmla="*/ 560 h 1160"/>
                <a:gd name="T28" fmla="*/ 0 w 558"/>
                <a:gd name="T29" fmla="*/ 0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8" h="1160">
                  <a:moveTo>
                    <a:pt x="0" y="0"/>
                  </a:moveTo>
                  <a:lnTo>
                    <a:pt x="0" y="0"/>
                  </a:lnTo>
                  <a:lnTo>
                    <a:pt x="558" y="560"/>
                  </a:lnTo>
                  <a:lnTo>
                    <a:pt x="558" y="710"/>
                  </a:lnTo>
                  <a:lnTo>
                    <a:pt x="0" y="310"/>
                  </a:lnTo>
                  <a:lnTo>
                    <a:pt x="558" y="710"/>
                  </a:lnTo>
                  <a:lnTo>
                    <a:pt x="558" y="860"/>
                  </a:lnTo>
                  <a:lnTo>
                    <a:pt x="0" y="620"/>
                  </a:lnTo>
                  <a:lnTo>
                    <a:pt x="558" y="860"/>
                  </a:lnTo>
                  <a:lnTo>
                    <a:pt x="558" y="1010"/>
                  </a:lnTo>
                  <a:lnTo>
                    <a:pt x="0" y="930"/>
                  </a:lnTo>
                  <a:lnTo>
                    <a:pt x="558" y="1010"/>
                  </a:lnTo>
                  <a:lnTo>
                    <a:pt x="558" y="1160"/>
                  </a:lnTo>
                  <a:lnTo>
                    <a:pt x="55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181">
              <a:extLst>
                <a:ext uri="{FF2B5EF4-FFF2-40B4-BE49-F238E27FC236}">
                  <a16:creationId xmlns:a16="http://schemas.microsoft.com/office/drawing/2014/main" id="{866B2D0D-8DEF-CAA8-922B-167B68F6FA38}"/>
                </a:ext>
                <a:ext uri="{C183D7F6-B498-43B3-948B-1728B52AA6E4}">
                  <adec:decorative xmlns:adec="http://schemas.microsoft.com/office/drawing/2017/decorative" val="1"/>
                </a:ext>
              </a:extLst>
            </p:cNvPr>
            <p:cNvSpPr>
              <a:spLocks/>
            </p:cNvSpPr>
            <p:nvPr/>
          </p:nvSpPr>
          <p:spPr bwMode="auto">
            <a:xfrm>
              <a:off x="1385888" y="5902325"/>
              <a:ext cx="885825" cy="365125"/>
            </a:xfrm>
            <a:custGeom>
              <a:avLst/>
              <a:gdLst>
                <a:gd name="T0" fmla="*/ 0 w 558"/>
                <a:gd name="T1" fmla="*/ 0 h 230"/>
                <a:gd name="T2" fmla="*/ 0 w 558"/>
                <a:gd name="T3" fmla="*/ 230 h 230"/>
                <a:gd name="T4" fmla="*/ 558 w 558"/>
                <a:gd name="T5" fmla="*/ 230 h 230"/>
                <a:gd name="T6" fmla="*/ 558 w 558"/>
                <a:gd name="T7" fmla="*/ 80 h 230"/>
                <a:gd name="T8" fmla="*/ 0 w 558"/>
                <a:gd name="T9" fmla="*/ 0 h 230"/>
              </a:gdLst>
              <a:ahLst/>
              <a:cxnLst>
                <a:cxn ang="0">
                  <a:pos x="T0" y="T1"/>
                </a:cxn>
                <a:cxn ang="0">
                  <a:pos x="T2" y="T3"/>
                </a:cxn>
                <a:cxn ang="0">
                  <a:pos x="T4" y="T5"/>
                </a:cxn>
                <a:cxn ang="0">
                  <a:pos x="T6" y="T7"/>
                </a:cxn>
                <a:cxn ang="0">
                  <a:pos x="T8" y="T9"/>
                </a:cxn>
              </a:cxnLst>
              <a:rect l="0" t="0" r="r" b="b"/>
              <a:pathLst>
                <a:path w="558" h="230">
                  <a:moveTo>
                    <a:pt x="0" y="0"/>
                  </a:moveTo>
                  <a:lnTo>
                    <a:pt x="0" y="230"/>
                  </a:lnTo>
                  <a:lnTo>
                    <a:pt x="558" y="230"/>
                  </a:lnTo>
                  <a:lnTo>
                    <a:pt x="558" y="8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183">
              <a:extLst>
                <a:ext uri="{FF2B5EF4-FFF2-40B4-BE49-F238E27FC236}">
                  <a16:creationId xmlns:a16="http://schemas.microsoft.com/office/drawing/2014/main" id="{04082CA5-36C0-8A82-EF78-3F11E56E4794}"/>
                </a:ext>
                <a:ext uri="{C183D7F6-B498-43B3-948B-1728B52AA6E4}">
                  <adec:decorative xmlns:adec="http://schemas.microsoft.com/office/drawing/2017/decorative" val="1"/>
                </a:ext>
              </a:extLst>
            </p:cNvPr>
            <p:cNvSpPr>
              <a:spLocks/>
            </p:cNvSpPr>
            <p:nvPr/>
          </p:nvSpPr>
          <p:spPr bwMode="auto">
            <a:xfrm>
              <a:off x="1385888" y="5410200"/>
              <a:ext cx="885825" cy="619125"/>
            </a:xfrm>
            <a:custGeom>
              <a:avLst/>
              <a:gdLst>
                <a:gd name="T0" fmla="*/ 0 w 558"/>
                <a:gd name="T1" fmla="*/ 0 h 390"/>
                <a:gd name="T2" fmla="*/ 0 w 558"/>
                <a:gd name="T3" fmla="*/ 310 h 390"/>
                <a:gd name="T4" fmla="*/ 558 w 558"/>
                <a:gd name="T5" fmla="*/ 390 h 390"/>
                <a:gd name="T6" fmla="*/ 558 w 558"/>
                <a:gd name="T7" fmla="*/ 240 h 390"/>
                <a:gd name="T8" fmla="*/ 0 w 558"/>
                <a:gd name="T9" fmla="*/ 0 h 390"/>
              </a:gdLst>
              <a:ahLst/>
              <a:cxnLst>
                <a:cxn ang="0">
                  <a:pos x="T0" y="T1"/>
                </a:cxn>
                <a:cxn ang="0">
                  <a:pos x="T2" y="T3"/>
                </a:cxn>
                <a:cxn ang="0">
                  <a:pos x="T4" y="T5"/>
                </a:cxn>
                <a:cxn ang="0">
                  <a:pos x="T6" y="T7"/>
                </a:cxn>
                <a:cxn ang="0">
                  <a:pos x="T8" y="T9"/>
                </a:cxn>
              </a:cxnLst>
              <a:rect l="0" t="0" r="r" b="b"/>
              <a:pathLst>
                <a:path w="558" h="390">
                  <a:moveTo>
                    <a:pt x="0" y="0"/>
                  </a:moveTo>
                  <a:lnTo>
                    <a:pt x="0" y="310"/>
                  </a:lnTo>
                  <a:lnTo>
                    <a:pt x="558" y="390"/>
                  </a:lnTo>
                  <a:lnTo>
                    <a:pt x="558" y="2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185">
              <a:extLst>
                <a:ext uri="{FF2B5EF4-FFF2-40B4-BE49-F238E27FC236}">
                  <a16:creationId xmlns:a16="http://schemas.microsoft.com/office/drawing/2014/main" id="{17757D16-3793-1C71-2BDF-7751B60E37EF}"/>
                </a:ext>
                <a:ext uri="{C183D7F6-B498-43B3-948B-1728B52AA6E4}">
                  <adec:decorative xmlns:adec="http://schemas.microsoft.com/office/drawing/2017/decorative" val="1"/>
                </a:ext>
              </a:extLst>
            </p:cNvPr>
            <p:cNvSpPr>
              <a:spLocks/>
            </p:cNvSpPr>
            <p:nvPr/>
          </p:nvSpPr>
          <p:spPr bwMode="auto">
            <a:xfrm>
              <a:off x="1385888" y="4918075"/>
              <a:ext cx="885825" cy="873125"/>
            </a:xfrm>
            <a:custGeom>
              <a:avLst/>
              <a:gdLst>
                <a:gd name="T0" fmla="*/ 0 w 558"/>
                <a:gd name="T1" fmla="*/ 0 h 550"/>
                <a:gd name="T2" fmla="*/ 0 w 558"/>
                <a:gd name="T3" fmla="*/ 310 h 550"/>
                <a:gd name="T4" fmla="*/ 558 w 558"/>
                <a:gd name="T5" fmla="*/ 550 h 550"/>
                <a:gd name="T6" fmla="*/ 558 w 558"/>
                <a:gd name="T7" fmla="*/ 400 h 550"/>
                <a:gd name="T8" fmla="*/ 0 w 558"/>
                <a:gd name="T9" fmla="*/ 0 h 550"/>
              </a:gdLst>
              <a:ahLst/>
              <a:cxnLst>
                <a:cxn ang="0">
                  <a:pos x="T0" y="T1"/>
                </a:cxn>
                <a:cxn ang="0">
                  <a:pos x="T2" y="T3"/>
                </a:cxn>
                <a:cxn ang="0">
                  <a:pos x="T4" y="T5"/>
                </a:cxn>
                <a:cxn ang="0">
                  <a:pos x="T6" y="T7"/>
                </a:cxn>
                <a:cxn ang="0">
                  <a:pos x="T8" y="T9"/>
                </a:cxn>
              </a:cxnLst>
              <a:rect l="0" t="0" r="r" b="b"/>
              <a:pathLst>
                <a:path w="558" h="550">
                  <a:moveTo>
                    <a:pt x="0" y="0"/>
                  </a:moveTo>
                  <a:lnTo>
                    <a:pt x="0" y="310"/>
                  </a:lnTo>
                  <a:lnTo>
                    <a:pt x="558" y="550"/>
                  </a:lnTo>
                  <a:lnTo>
                    <a:pt x="558" y="4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180">
              <a:extLst>
                <a:ext uri="{FF2B5EF4-FFF2-40B4-BE49-F238E27FC236}">
                  <a16:creationId xmlns:a16="http://schemas.microsoft.com/office/drawing/2014/main" id="{45226EC2-C504-5A57-D728-5D04B77456F0}"/>
                </a:ext>
                <a:ext uri="{C183D7F6-B498-43B3-948B-1728B52AA6E4}">
                  <adec:decorative xmlns:adec="http://schemas.microsoft.com/office/drawing/2017/decorative" val="1"/>
                </a:ext>
              </a:extLst>
            </p:cNvPr>
            <p:cNvSpPr>
              <a:spLocks/>
            </p:cNvSpPr>
            <p:nvPr/>
          </p:nvSpPr>
          <p:spPr bwMode="auto">
            <a:xfrm>
              <a:off x="1383096" y="5898767"/>
              <a:ext cx="885825" cy="365125"/>
            </a:xfrm>
            <a:custGeom>
              <a:avLst/>
              <a:gdLst>
                <a:gd name="T0" fmla="*/ 0 w 558"/>
                <a:gd name="T1" fmla="*/ 0 h 230"/>
                <a:gd name="T2" fmla="*/ 0 w 558"/>
                <a:gd name="T3" fmla="*/ 230 h 230"/>
                <a:gd name="T4" fmla="*/ 558 w 558"/>
                <a:gd name="T5" fmla="*/ 230 h 230"/>
                <a:gd name="T6" fmla="*/ 558 w 558"/>
                <a:gd name="T7" fmla="*/ 80 h 230"/>
                <a:gd name="T8" fmla="*/ 0 w 558"/>
                <a:gd name="T9" fmla="*/ 0 h 230"/>
              </a:gdLst>
              <a:ahLst/>
              <a:cxnLst>
                <a:cxn ang="0">
                  <a:pos x="T0" y="T1"/>
                </a:cxn>
                <a:cxn ang="0">
                  <a:pos x="T2" y="T3"/>
                </a:cxn>
                <a:cxn ang="0">
                  <a:pos x="T4" y="T5"/>
                </a:cxn>
                <a:cxn ang="0">
                  <a:pos x="T6" y="T7"/>
                </a:cxn>
                <a:cxn ang="0">
                  <a:pos x="T8" y="T9"/>
                </a:cxn>
              </a:cxnLst>
              <a:rect l="0" t="0" r="r" b="b"/>
              <a:pathLst>
                <a:path w="558" h="230">
                  <a:moveTo>
                    <a:pt x="0" y="0"/>
                  </a:moveTo>
                  <a:lnTo>
                    <a:pt x="0" y="230"/>
                  </a:lnTo>
                  <a:lnTo>
                    <a:pt x="558" y="230"/>
                  </a:lnTo>
                  <a:lnTo>
                    <a:pt x="558" y="8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182">
              <a:extLst>
                <a:ext uri="{FF2B5EF4-FFF2-40B4-BE49-F238E27FC236}">
                  <a16:creationId xmlns:a16="http://schemas.microsoft.com/office/drawing/2014/main" id="{D6037AAB-1FAF-1709-5877-DD10618ED8F3}"/>
                </a:ext>
                <a:ext uri="{C183D7F6-B498-43B3-948B-1728B52AA6E4}">
                  <adec:decorative xmlns:adec="http://schemas.microsoft.com/office/drawing/2017/decorative" val="1"/>
                </a:ext>
              </a:extLst>
            </p:cNvPr>
            <p:cNvSpPr>
              <a:spLocks/>
            </p:cNvSpPr>
            <p:nvPr/>
          </p:nvSpPr>
          <p:spPr bwMode="auto">
            <a:xfrm>
              <a:off x="1383096" y="5406642"/>
              <a:ext cx="885825" cy="619125"/>
            </a:xfrm>
            <a:custGeom>
              <a:avLst/>
              <a:gdLst>
                <a:gd name="T0" fmla="*/ 0 w 558"/>
                <a:gd name="T1" fmla="*/ 0 h 390"/>
                <a:gd name="T2" fmla="*/ 0 w 558"/>
                <a:gd name="T3" fmla="*/ 310 h 390"/>
                <a:gd name="T4" fmla="*/ 558 w 558"/>
                <a:gd name="T5" fmla="*/ 390 h 390"/>
                <a:gd name="T6" fmla="*/ 558 w 558"/>
                <a:gd name="T7" fmla="*/ 240 h 390"/>
                <a:gd name="T8" fmla="*/ 0 w 558"/>
                <a:gd name="T9" fmla="*/ 0 h 390"/>
              </a:gdLst>
              <a:ahLst/>
              <a:cxnLst>
                <a:cxn ang="0">
                  <a:pos x="T0" y="T1"/>
                </a:cxn>
                <a:cxn ang="0">
                  <a:pos x="T2" y="T3"/>
                </a:cxn>
                <a:cxn ang="0">
                  <a:pos x="T4" y="T5"/>
                </a:cxn>
                <a:cxn ang="0">
                  <a:pos x="T6" y="T7"/>
                </a:cxn>
                <a:cxn ang="0">
                  <a:pos x="T8" y="T9"/>
                </a:cxn>
              </a:cxnLst>
              <a:rect l="0" t="0" r="r" b="b"/>
              <a:pathLst>
                <a:path w="558" h="390">
                  <a:moveTo>
                    <a:pt x="0" y="0"/>
                  </a:moveTo>
                  <a:lnTo>
                    <a:pt x="0" y="310"/>
                  </a:lnTo>
                  <a:lnTo>
                    <a:pt x="558" y="390"/>
                  </a:lnTo>
                  <a:lnTo>
                    <a:pt x="558" y="24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184">
              <a:extLst>
                <a:ext uri="{FF2B5EF4-FFF2-40B4-BE49-F238E27FC236}">
                  <a16:creationId xmlns:a16="http://schemas.microsoft.com/office/drawing/2014/main" id="{02C10C58-8EA0-BB0B-EB73-6285CEC5E4CC}"/>
                </a:ext>
                <a:ext uri="{C183D7F6-B498-43B3-948B-1728B52AA6E4}">
                  <adec:decorative xmlns:adec="http://schemas.microsoft.com/office/drawing/2017/decorative" val="1"/>
                </a:ext>
              </a:extLst>
            </p:cNvPr>
            <p:cNvSpPr>
              <a:spLocks/>
            </p:cNvSpPr>
            <p:nvPr/>
          </p:nvSpPr>
          <p:spPr bwMode="auto">
            <a:xfrm>
              <a:off x="1383096" y="4916898"/>
              <a:ext cx="885825" cy="873125"/>
            </a:xfrm>
            <a:custGeom>
              <a:avLst/>
              <a:gdLst>
                <a:gd name="T0" fmla="*/ 0 w 558"/>
                <a:gd name="T1" fmla="*/ 0 h 550"/>
                <a:gd name="T2" fmla="*/ 0 w 558"/>
                <a:gd name="T3" fmla="*/ 310 h 550"/>
                <a:gd name="T4" fmla="*/ 558 w 558"/>
                <a:gd name="T5" fmla="*/ 550 h 550"/>
                <a:gd name="T6" fmla="*/ 558 w 558"/>
                <a:gd name="T7" fmla="*/ 400 h 550"/>
                <a:gd name="T8" fmla="*/ 0 w 558"/>
                <a:gd name="T9" fmla="*/ 0 h 550"/>
              </a:gdLst>
              <a:ahLst/>
              <a:cxnLst>
                <a:cxn ang="0">
                  <a:pos x="T0" y="T1"/>
                </a:cxn>
                <a:cxn ang="0">
                  <a:pos x="T2" y="T3"/>
                </a:cxn>
                <a:cxn ang="0">
                  <a:pos x="T4" y="T5"/>
                </a:cxn>
                <a:cxn ang="0">
                  <a:pos x="T6" y="T7"/>
                </a:cxn>
                <a:cxn ang="0">
                  <a:pos x="T8" y="T9"/>
                </a:cxn>
              </a:cxnLst>
              <a:rect l="0" t="0" r="r" b="b"/>
              <a:pathLst>
                <a:path w="558" h="550">
                  <a:moveTo>
                    <a:pt x="0" y="0"/>
                  </a:moveTo>
                  <a:lnTo>
                    <a:pt x="0" y="310"/>
                  </a:lnTo>
                  <a:lnTo>
                    <a:pt x="558" y="550"/>
                  </a:lnTo>
                  <a:lnTo>
                    <a:pt x="558" y="40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Freeform 186">
              <a:extLst>
                <a:ext uri="{FF2B5EF4-FFF2-40B4-BE49-F238E27FC236}">
                  <a16:creationId xmlns:a16="http://schemas.microsoft.com/office/drawing/2014/main" id="{EEF3F7C4-F21F-269C-FD34-3832F1491E54}"/>
                </a:ext>
                <a:ext uri="{C183D7F6-B498-43B3-948B-1728B52AA6E4}">
                  <adec:decorative xmlns:adec="http://schemas.microsoft.com/office/drawing/2017/decorative" val="1"/>
                </a:ext>
              </a:extLst>
            </p:cNvPr>
            <p:cNvSpPr>
              <a:spLocks/>
            </p:cNvSpPr>
            <p:nvPr/>
          </p:nvSpPr>
          <p:spPr bwMode="auto">
            <a:xfrm>
              <a:off x="1383096" y="4427154"/>
              <a:ext cx="885825" cy="1127125"/>
            </a:xfrm>
            <a:custGeom>
              <a:avLst/>
              <a:gdLst>
                <a:gd name="T0" fmla="*/ 0 w 558"/>
                <a:gd name="T1" fmla="*/ 0 h 710"/>
                <a:gd name="T2" fmla="*/ 0 w 558"/>
                <a:gd name="T3" fmla="*/ 310 h 710"/>
                <a:gd name="T4" fmla="*/ 558 w 558"/>
                <a:gd name="T5" fmla="*/ 710 h 710"/>
                <a:gd name="T6" fmla="*/ 558 w 558"/>
                <a:gd name="T7" fmla="*/ 560 h 710"/>
                <a:gd name="T8" fmla="*/ 0 w 558"/>
                <a:gd name="T9" fmla="*/ 0 h 710"/>
              </a:gdLst>
              <a:ahLst/>
              <a:cxnLst>
                <a:cxn ang="0">
                  <a:pos x="T0" y="T1"/>
                </a:cxn>
                <a:cxn ang="0">
                  <a:pos x="T2" y="T3"/>
                </a:cxn>
                <a:cxn ang="0">
                  <a:pos x="T4" y="T5"/>
                </a:cxn>
                <a:cxn ang="0">
                  <a:pos x="T6" y="T7"/>
                </a:cxn>
                <a:cxn ang="0">
                  <a:pos x="T8" y="T9"/>
                </a:cxn>
              </a:cxnLst>
              <a:rect l="0" t="0" r="r" b="b"/>
              <a:pathLst>
                <a:path w="558" h="710">
                  <a:moveTo>
                    <a:pt x="0" y="0"/>
                  </a:moveTo>
                  <a:lnTo>
                    <a:pt x="0" y="310"/>
                  </a:lnTo>
                  <a:lnTo>
                    <a:pt x="558" y="710"/>
                  </a:lnTo>
                  <a:lnTo>
                    <a:pt x="558" y="56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Freeform 187">
              <a:extLst>
                <a:ext uri="{FF2B5EF4-FFF2-40B4-BE49-F238E27FC236}">
                  <a16:creationId xmlns:a16="http://schemas.microsoft.com/office/drawing/2014/main" id="{B834E38E-1F73-11B5-E2BB-503926359CA5}"/>
                </a:ext>
                <a:ext uri="{C183D7F6-B498-43B3-948B-1728B52AA6E4}">
                  <adec:decorative xmlns:adec="http://schemas.microsoft.com/office/drawing/2017/decorative" val="1"/>
                </a:ext>
              </a:extLst>
            </p:cNvPr>
            <p:cNvSpPr>
              <a:spLocks/>
            </p:cNvSpPr>
            <p:nvPr/>
          </p:nvSpPr>
          <p:spPr bwMode="auto">
            <a:xfrm>
              <a:off x="1383096" y="4422392"/>
              <a:ext cx="885825" cy="1127125"/>
            </a:xfrm>
            <a:custGeom>
              <a:avLst/>
              <a:gdLst>
                <a:gd name="T0" fmla="*/ 0 w 558"/>
                <a:gd name="T1" fmla="*/ 0 h 710"/>
                <a:gd name="T2" fmla="*/ 0 w 558"/>
                <a:gd name="T3" fmla="*/ 310 h 710"/>
                <a:gd name="T4" fmla="*/ 558 w 558"/>
                <a:gd name="T5" fmla="*/ 710 h 710"/>
                <a:gd name="T6" fmla="*/ 558 w 558"/>
                <a:gd name="T7" fmla="*/ 560 h 710"/>
                <a:gd name="T8" fmla="*/ 0 w 558"/>
                <a:gd name="T9" fmla="*/ 0 h 710"/>
              </a:gdLst>
              <a:ahLst/>
              <a:cxnLst>
                <a:cxn ang="0">
                  <a:pos x="T0" y="T1"/>
                </a:cxn>
                <a:cxn ang="0">
                  <a:pos x="T2" y="T3"/>
                </a:cxn>
                <a:cxn ang="0">
                  <a:pos x="T4" y="T5"/>
                </a:cxn>
                <a:cxn ang="0">
                  <a:pos x="T6" y="T7"/>
                </a:cxn>
                <a:cxn ang="0">
                  <a:pos x="T8" y="T9"/>
                </a:cxn>
              </a:cxnLst>
              <a:rect l="0" t="0" r="r" b="b"/>
              <a:pathLst>
                <a:path w="558" h="710">
                  <a:moveTo>
                    <a:pt x="0" y="0"/>
                  </a:moveTo>
                  <a:lnTo>
                    <a:pt x="0" y="310"/>
                  </a:lnTo>
                  <a:lnTo>
                    <a:pt x="558" y="710"/>
                  </a:lnTo>
                  <a:lnTo>
                    <a:pt x="55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Rectangle 6">
              <a:extLst>
                <a:ext uri="{FF2B5EF4-FFF2-40B4-BE49-F238E27FC236}">
                  <a16:creationId xmlns:a16="http://schemas.microsoft.com/office/drawing/2014/main" id="{E3591C7F-0FCC-F88F-04A2-2AA6DE04244A}"/>
                </a:ext>
                <a:ext uri="{C183D7F6-B498-43B3-948B-1728B52AA6E4}">
                  <adec:decorative xmlns:adec="http://schemas.microsoft.com/office/drawing/2017/decorative" val="1"/>
                </a:ext>
              </a:extLst>
            </p:cNvPr>
            <p:cNvSpPr>
              <a:spLocks noChangeArrowheads="1"/>
            </p:cNvSpPr>
            <p:nvPr/>
          </p:nvSpPr>
          <p:spPr bwMode="auto">
            <a:xfrm>
              <a:off x="2697163" y="4886325"/>
              <a:ext cx="1358900" cy="1381125"/>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Oval 10">
              <a:extLst>
                <a:ext uri="{FF2B5EF4-FFF2-40B4-BE49-F238E27FC236}">
                  <a16:creationId xmlns:a16="http://schemas.microsoft.com/office/drawing/2014/main" id="{9341FEEB-63F5-271E-49F3-83194CB91E77}"/>
                </a:ext>
                <a:ext uri="{C183D7F6-B498-43B3-948B-1728B52AA6E4}">
                  <adec:decorative xmlns:adec="http://schemas.microsoft.com/office/drawing/2017/decorative" val="1"/>
                </a:ext>
              </a:extLst>
            </p:cNvPr>
            <p:cNvSpPr>
              <a:spLocks noChangeArrowheads="1"/>
            </p:cNvSpPr>
            <p:nvPr/>
          </p:nvSpPr>
          <p:spPr bwMode="auto">
            <a:xfrm>
              <a:off x="2697163" y="4514850"/>
              <a:ext cx="1358900" cy="742950"/>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Oval 52">
              <a:extLst>
                <a:ext uri="{FF2B5EF4-FFF2-40B4-BE49-F238E27FC236}">
                  <a16:creationId xmlns:a16="http://schemas.microsoft.com/office/drawing/2014/main" id="{4656FD93-6556-B898-147A-BB47D1A9C486}"/>
                </a:ext>
                <a:ext uri="{C183D7F6-B498-43B3-948B-1728B52AA6E4}">
                  <adec:decorative xmlns:adec="http://schemas.microsoft.com/office/drawing/2017/decorative" val="1"/>
                </a:ext>
              </a:extLst>
            </p:cNvPr>
            <p:cNvSpPr>
              <a:spLocks noChangeArrowheads="1"/>
            </p:cNvSpPr>
            <p:nvPr/>
          </p:nvSpPr>
          <p:spPr bwMode="auto">
            <a:xfrm>
              <a:off x="2697163" y="4962525"/>
              <a:ext cx="1358900" cy="571500"/>
            </a:xfrm>
            <a:prstGeom prst="ellipse">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Rectangle 7">
              <a:extLst>
                <a:ext uri="{FF2B5EF4-FFF2-40B4-BE49-F238E27FC236}">
                  <a16:creationId xmlns:a16="http://schemas.microsoft.com/office/drawing/2014/main" id="{7AAB43B1-E583-BBE1-43FD-6C1D711A6638}"/>
                </a:ext>
                <a:ext uri="{C183D7F6-B498-43B3-948B-1728B52AA6E4}">
                  <adec:decorative xmlns:adec="http://schemas.microsoft.com/office/drawing/2017/decorative" val="1"/>
                </a:ext>
              </a:extLst>
            </p:cNvPr>
            <p:cNvSpPr>
              <a:spLocks noChangeArrowheads="1"/>
            </p:cNvSpPr>
            <p:nvPr/>
          </p:nvSpPr>
          <p:spPr bwMode="auto">
            <a:xfrm>
              <a:off x="2697163" y="4886325"/>
              <a:ext cx="13589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Rectangle 8">
              <a:extLst>
                <a:ext uri="{FF2B5EF4-FFF2-40B4-BE49-F238E27FC236}">
                  <a16:creationId xmlns:a16="http://schemas.microsoft.com/office/drawing/2014/main" id="{DEDE535C-31DB-B4BD-C796-DAC12944D66B}"/>
                </a:ext>
                <a:ext uri="{C183D7F6-B498-43B3-948B-1728B52AA6E4}">
                  <adec:decorative xmlns:adec="http://schemas.microsoft.com/office/drawing/2017/decorative" val="1"/>
                </a:ext>
              </a:extLst>
            </p:cNvPr>
            <p:cNvSpPr>
              <a:spLocks noChangeArrowheads="1"/>
            </p:cNvSpPr>
            <p:nvPr/>
          </p:nvSpPr>
          <p:spPr bwMode="auto">
            <a:xfrm>
              <a:off x="2697163" y="5257800"/>
              <a:ext cx="1358900" cy="1009650"/>
            </a:xfrm>
            <a:prstGeom prst="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Rectangle 9">
              <a:extLst>
                <a:ext uri="{FF2B5EF4-FFF2-40B4-BE49-F238E27FC236}">
                  <a16:creationId xmlns:a16="http://schemas.microsoft.com/office/drawing/2014/main" id="{7960DAED-AF59-9448-4381-4525C4A736A0}"/>
                </a:ext>
                <a:ext uri="{C183D7F6-B498-43B3-948B-1728B52AA6E4}">
                  <adec:decorative xmlns:adec="http://schemas.microsoft.com/office/drawing/2017/decorative" val="1"/>
                </a:ext>
              </a:extLst>
            </p:cNvPr>
            <p:cNvSpPr>
              <a:spLocks noChangeArrowheads="1"/>
            </p:cNvSpPr>
            <p:nvPr/>
          </p:nvSpPr>
          <p:spPr bwMode="auto">
            <a:xfrm>
              <a:off x="2697163" y="5257800"/>
              <a:ext cx="13589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2" name="Rectangle 11">
              <a:extLst>
                <a:ext uri="{FF2B5EF4-FFF2-40B4-BE49-F238E27FC236}">
                  <a16:creationId xmlns:a16="http://schemas.microsoft.com/office/drawing/2014/main" id="{9A2EDBF3-41A3-F3E3-6FAD-3487CBB6FDF2}"/>
                </a:ext>
                <a:ext uri="{C183D7F6-B498-43B3-948B-1728B52AA6E4}">
                  <adec:decorative xmlns:adec="http://schemas.microsoft.com/office/drawing/2017/decorative" val="1"/>
                </a:ext>
              </a:extLst>
            </p:cNvPr>
            <p:cNvSpPr>
              <a:spLocks noChangeArrowheads="1"/>
            </p:cNvSpPr>
            <p:nvPr/>
          </p:nvSpPr>
          <p:spPr bwMode="auto">
            <a:xfrm>
              <a:off x="2697163" y="5610225"/>
              <a:ext cx="1358900" cy="657225"/>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3" name="Rectangle 12">
              <a:extLst>
                <a:ext uri="{FF2B5EF4-FFF2-40B4-BE49-F238E27FC236}">
                  <a16:creationId xmlns:a16="http://schemas.microsoft.com/office/drawing/2014/main" id="{4F368123-13B6-06FE-7B7E-6C9BB3823946}"/>
                </a:ext>
                <a:ext uri="{C183D7F6-B498-43B3-948B-1728B52AA6E4}">
                  <adec:decorative xmlns:adec="http://schemas.microsoft.com/office/drawing/2017/decorative" val="1"/>
                </a:ext>
              </a:extLst>
            </p:cNvPr>
            <p:cNvSpPr>
              <a:spLocks noChangeArrowheads="1"/>
            </p:cNvSpPr>
            <p:nvPr/>
          </p:nvSpPr>
          <p:spPr bwMode="auto">
            <a:xfrm>
              <a:off x="2697163" y="5610225"/>
              <a:ext cx="13589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4" name="Rectangle 13">
              <a:extLst>
                <a:ext uri="{FF2B5EF4-FFF2-40B4-BE49-F238E27FC236}">
                  <a16:creationId xmlns:a16="http://schemas.microsoft.com/office/drawing/2014/main" id="{2E4074B1-DA77-D4FF-E4F3-AC1435259645}"/>
                </a:ext>
                <a:ext uri="{C183D7F6-B498-43B3-948B-1728B52AA6E4}">
                  <adec:decorative xmlns:adec="http://schemas.microsoft.com/office/drawing/2017/decorative" val="1"/>
                </a:ext>
              </a:extLst>
            </p:cNvPr>
            <p:cNvSpPr>
              <a:spLocks noChangeArrowheads="1"/>
            </p:cNvSpPr>
            <p:nvPr/>
          </p:nvSpPr>
          <p:spPr bwMode="auto">
            <a:xfrm>
              <a:off x="2697163" y="5991225"/>
              <a:ext cx="1358900" cy="276225"/>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5" name="Rectangle 14">
              <a:extLst>
                <a:ext uri="{FF2B5EF4-FFF2-40B4-BE49-F238E27FC236}">
                  <a16:creationId xmlns:a16="http://schemas.microsoft.com/office/drawing/2014/main" id="{73E61EF2-4476-4D8A-A54E-FA9748FD4602}"/>
                </a:ext>
                <a:ext uri="{C183D7F6-B498-43B3-948B-1728B52AA6E4}">
                  <adec:decorative xmlns:adec="http://schemas.microsoft.com/office/drawing/2017/decorative" val="1"/>
                </a:ext>
              </a:extLst>
            </p:cNvPr>
            <p:cNvSpPr>
              <a:spLocks noChangeArrowheads="1"/>
            </p:cNvSpPr>
            <p:nvPr/>
          </p:nvSpPr>
          <p:spPr bwMode="auto">
            <a:xfrm>
              <a:off x="2697163" y="5991225"/>
              <a:ext cx="1358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6" name="Oval 53">
              <a:extLst>
                <a:ext uri="{FF2B5EF4-FFF2-40B4-BE49-F238E27FC236}">
                  <a16:creationId xmlns:a16="http://schemas.microsoft.com/office/drawing/2014/main" id="{418D6017-88F7-2309-FB16-2F1DB2B75C4F}"/>
                </a:ext>
                <a:ext uri="{C183D7F6-B498-43B3-948B-1728B52AA6E4}">
                  <adec:decorative xmlns:adec="http://schemas.microsoft.com/office/drawing/2017/decorative" val="1"/>
                </a:ext>
              </a:extLst>
            </p:cNvPr>
            <p:cNvSpPr>
              <a:spLocks noChangeArrowheads="1"/>
            </p:cNvSpPr>
            <p:nvPr/>
          </p:nvSpPr>
          <p:spPr bwMode="auto">
            <a:xfrm>
              <a:off x="2697163" y="5410200"/>
              <a:ext cx="1358900" cy="403225"/>
            </a:xfrm>
            <a:prstGeom prst="ellipse">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7" name="Oval 54">
              <a:extLst>
                <a:ext uri="{FF2B5EF4-FFF2-40B4-BE49-F238E27FC236}">
                  <a16:creationId xmlns:a16="http://schemas.microsoft.com/office/drawing/2014/main" id="{EE936B9E-AF91-30A2-F551-6571D5770361}"/>
                </a:ext>
                <a:ext uri="{C183D7F6-B498-43B3-948B-1728B52AA6E4}">
                  <adec:decorative xmlns:adec="http://schemas.microsoft.com/office/drawing/2017/decorative" val="1"/>
                </a:ext>
              </a:extLst>
            </p:cNvPr>
            <p:cNvSpPr>
              <a:spLocks noChangeArrowheads="1"/>
            </p:cNvSpPr>
            <p:nvPr/>
          </p:nvSpPr>
          <p:spPr bwMode="auto">
            <a:xfrm>
              <a:off x="2697163" y="5921375"/>
              <a:ext cx="1358900" cy="136525"/>
            </a:xfrm>
            <a:prstGeom prst="ellipse">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8" name="Freeform 202">
              <a:extLst>
                <a:ext uri="{FF2B5EF4-FFF2-40B4-BE49-F238E27FC236}">
                  <a16:creationId xmlns:a16="http://schemas.microsoft.com/office/drawing/2014/main" id="{08387418-F6DB-0483-8C14-EC3CD1EF4A7B}"/>
                </a:ext>
                <a:ext uri="{C183D7F6-B498-43B3-948B-1728B52AA6E4}">
                  <adec:decorative xmlns:adec="http://schemas.microsoft.com/office/drawing/2017/decorative" val="1"/>
                </a:ext>
              </a:extLst>
            </p:cNvPr>
            <p:cNvSpPr>
              <a:spLocks noEditPoints="1"/>
            </p:cNvSpPr>
            <p:nvPr/>
          </p:nvSpPr>
          <p:spPr bwMode="auto">
            <a:xfrm>
              <a:off x="3703638" y="4559300"/>
              <a:ext cx="171450" cy="73025"/>
            </a:xfrm>
            <a:custGeom>
              <a:avLst/>
              <a:gdLst>
                <a:gd name="T0" fmla="*/ 1 w 54"/>
                <a:gd name="T1" fmla="*/ 1 h 23"/>
                <a:gd name="T2" fmla="*/ 54 w 54"/>
                <a:gd name="T3" fmla="*/ 23 h 23"/>
                <a:gd name="T4" fmla="*/ 54 w 54"/>
                <a:gd name="T5" fmla="*/ 23 h 23"/>
                <a:gd name="T6" fmla="*/ 1 w 54"/>
                <a:gd name="T7" fmla="*/ 1 h 23"/>
                <a:gd name="T8" fmla="*/ 1 w 54"/>
                <a:gd name="T9" fmla="*/ 1 h 23"/>
                <a:gd name="T10" fmla="*/ 1 w 54"/>
                <a:gd name="T11" fmla="*/ 1 h 23"/>
                <a:gd name="T12" fmla="*/ 1 w 54"/>
                <a:gd name="T13" fmla="*/ 1 h 23"/>
                <a:gd name="T14" fmla="*/ 1 w 54"/>
                <a:gd name="T15" fmla="*/ 1 h 23"/>
                <a:gd name="T16" fmla="*/ 1 w 54"/>
                <a:gd name="T17" fmla="*/ 1 h 23"/>
                <a:gd name="T18" fmla="*/ 1 w 54"/>
                <a:gd name="T19" fmla="*/ 1 h 23"/>
                <a:gd name="T20" fmla="*/ 0 w 54"/>
                <a:gd name="T21" fmla="*/ 1 h 23"/>
                <a:gd name="T22" fmla="*/ 0 w 54"/>
                <a:gd name="T23" fmla="*/ 1 h 23"/>
                <a:gd name="T24" fmla="*/ 0 w 54"/>
                <a:gd name="T25" fmla="*/ 1 h 23"/>
                <a:gd name="T26" fmla="*/ 0 w 54"/>
                <a:gd name="T27" fmla="*/ 0 h 23"/>
                <a:gd name="T28" fmla="*/ 0 w 54"/>
                <a:gd name="T29" fmla="*/ 0 h 23"/>
                <a:gd name="T30" fmla="*/ 0 w 54"/>
                <a:gd name="T31" fmla="*/ 0 h 23"/>
                <a:gd name="T32" fmla="*/ 0 w 54"/>
                <a:gd name="T33" fmla="*/ 0 h 23"/>
                <a:gd name="T34" fmla="*/ 0 w 54"/>
                <a:gd name="T35" fmla="*/ 0 h 23"/>
                <a:gd name="T36" fmla="*/ 0 w 54"/>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23">
                  <a:moveTo>
                    <a:pt x="1" y="1"/>
                  </a:moveTo>
                  <a:cubicBezTo>
                    <a:pt x="21" y="7"/>
                    <a:pt x="38" y="14"/>
                    <a:pt x="54" y="23"/>
                  </a:cubicBezTo>
                  <a:cubicBezTo>
                    <a:pt x="54" y="23"/>
                    <a:pt x="54" y="23"/>
                    <a:pt x="54" y="23"/>
                  </a:cubicBezTo>
                  <a:cubicBezTo>
                    <a:pt x="38" y="14"/>
                    <a:pt x="21" y="7"/>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0" name="Freeform 281">
              <a:extLst>
                <a:ext uri="{FF2B5EF4-FFF2-40B4-BE49-F238E27FC236}">
                  <a16:creationId xmlns:a16="http://schemas.microsoft.com/office/drawing/2014/main" id="{208FD98E-CDE7-C510-DDA4-909CEB86326C}"/>
                </a:ext>
                <a:ext uri="{C183D7F6-B498-43B3-948B-1728B52AA6E4}">
                  <adec:decorative xmlns:adec="http://schemas.microsoft.com/office/drawing/2017/decorative" val="1"/>
                </a:ext>
              </a:extLst>
            </p:cNvPr>
            <p:cNvSpPr>
              <a:spLocks/>
            </p:cNvSpPr>
            <p:nvPr/>
          </p:nvSpPr>
          <p:spPr bwMode="auto">
            <a:xfrm>
              <a:off x="3638550" y="4540250"/>
              <a:ext cx="204788" cy="1727200"/>
            </a:xfrm>
            <a:custGeom>
              <a:avLst/>
              <a:gdLst>
                <a:gd name="T0" fmla="*/ 0 w 64"/>
                <a:gd name="T1" fmla="*/ 0 h 540"/>
                <a:gd name="T2" fmla="*/ 0 w 64"/>
                <a:gd name="T3" fmla="*/ 540 h 540"/>
                <a:gd name="T4" fmla="*/ 64 w 64"/>
                <a:gd name="T5" fmla="*/ 540 h 540"/>
                <a:gd name="T6" fmla="*/ 64 w 64"/>
                <a:gd name="T7" fmla="*/ 25 h 540"/>
                <a:gd name="T8" fmla="*/ 0 w 64"/>
                <a:gd name="T9" fmla="*/ 0 h 540"/>
              </a:gdLst>
              <a:ahLst/>
              <a:cxnLst>
                <a:cxn ang="0">
                  <a:pos x="T0" y="T1"/>
                </a:cxn>
                <a:cxn ang="0">
                  <a:pos x="T2" y="T3"/>
                </a:cxn>
                <a:cxn ang="0">
                  <a:pos x="T4" y="T5"/>
                </a:cxn>
                <a:cxn ang="0">
                  <a:pos x="T6" y="T7"/>
                </a:cxn>
                <a:cxn ang="0">
                  <a:pos x="T8" y="T9"/>
                </a:cxn>
              </a:cxnLst>
              <a:rect l="0" t="0" r="r" b="b"/>
              <a:pathLst>
                <a:path w="64" h="540">
                  <a:moveTo>
                    <a:pt x="0" y="0"/>
                  </a:moveTo>
                  <a:cubicBezTo>
                    <a:pt x="0" y="540"/>
                    <a:pt x="0" y="540"/>
                    <a:pt x="0" y="540"/>
                  </a:cubicBezTo>
                  <a:cubicBezTo>
                    <a:pt x="64" y="540"/>
                    <a:pt x="64" y="540"/>
                    <a:pt x="64" y="540"/>
                  </a:cubicBezTo>
                  <a:cubicBezTo>
                    <a:pt x="64" y="540"/>
                    <a:pt x="64" y="390"/>
                    <a:pt x="64" y="25"/>
                  </a:cubicBezTo>
                  <a:cubicBezTo>
                    <a:pt x="46" y="15"/>
                    <a:pt x="24" y="6"/>
                    <a:pt x="0" y="0"/>
                  </a:cubicBezTo>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1" name="Freeform 15">
              <a:extLst>
                <a:ext uri="{FF2B5EF4-FFF2-40B4-BE49-F238E27FC236}">
                  <a16:creationId xmlns:a16="http://schemas.microsoft.com/office/drawing/2014/main" id="{E9DE3606-DAFC-A434-5899-8F3CC36DD915}"/>
                </a:ext>
                <a:ext uri="{C183D7F6-B498-43B3-948B-1728B52AA6E4}">
                  <adec:decorative xmlns:adec="http://schemas.microsoft.com/office/drawing/2017/decorative" val="1"/>
                </a:ext>
              </a:extLst>
            </p:cNvPr>
            <p:cNvSpPr>
              <a:spLocks/>
            </p:cNvSpPr>
            <p:nvPr/>
          </p:nvSpPr>
          <p:spPr bwMode="auto">
            <a:xfrm>
              <a:off x="4865688" y="4425950"/>
              <a:ext cx="517525" cy="942975"/>
            </a:xfrm>
            <a:custGeom>
              <a:avLst/>
              <a:gdLst>
                <a:gd name="T0" fmla="*/ 326 w 326"/>
                <a:gd name="T1" fmla="*/ 290 h 594"/>
                <a:gd name="T2" fmla="*/ 0 w 326"/>
                <a:gd name="T3" fmla="*/ 594 h 594"/>
                <a:gd name="T4" fmla="*/ 0 w 326"/>
                <a:gd name="T5" fmla="*/ 404 h 594"/>
                <a:gd name="T6" fmla="*/ 326 w 326"/>
                <a:gd name="T7" fmla="*/ 0 h 594"/>
                <a:gd name="T8" fmla="*/ 326 w 326"/>
                <a:gd name="T9" fmla="*/ 290 h 594"/>
              </a:gdLst>
              <a:ahLst/>
              <a:cxnLst>
                <a:cxn ang="0">
                  <a:pos x="T0" y="T1"/>
                </a:cxn>
                <a:cxn ang="0">
                  <a:pos x="T2" y="T3"/>
                </a:cxn>
                <a:cxn ang="0">
                  <a:pos x="T4" y="T5"/>
                </a:cxn>
                <a:cxn ang="0">
                  <a:pos x="T6" y="T7"/>
                </a:cxn>
                <a:cxn ang="0">
                  <a:pos x="T8" y="T9"/>
                </a:cxn>
              </a:cxnLst>
              <a:rect l="0" t="0" r="r" b="b"/>
              <a:pathLst>
                <a:path w="326" h="594">
                  <a:moveTo>
                    <a:pt x="326" y="290"/>
                  </a:moveTo>
                  <a:lnTo>
                    <a:pt x="0" y="594"/>
                  </a:lnTo>
                  <a:lnTo>
                    <a:pt x="0" y="404"/>
                  </a:lnTo>
                  <a:lnTo>
                    <a:pt x="326" y="0"/>
                  </a:lnTo>
                  <a:lnTo>
                    <a:pt x="326" y="29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2" name="Freeform 16">
              <a:extLst>
                <a:ext uri="{FF2B5EF4-FFF2-40B4-BE49-F238E27FC236}">
                  <a16:creationId xmlns:a16="http://schemas.microsoft.com/office/drawing/2014/main" id="{97F70BBE-4E13-FF81-9E7A-8C2B9FFCE203}"/>
                </a:ext>
                <a:ext uri="{C183D7F6-B498-43B3-948B-1728B52AA6E4}">
                  <adec:decorative xmlns:adec="http://schemas.microsoft.com/office/drawing/2017/decorative" val="1"/>
                </a:ext>
              </a:extLst>
            </p:cNvPr>
            <p:cNvSpPr>
              <a:spLocks/>
            </p:cNvSpPr>
            <p:nvPr/>
          </p:nvSpPr>
          <p:spPr bwMode="auto">
            <a:xfrm>
              <a:off x="4865688" y="4425950"/>
              <a:ext cx="517525" cy="942975"/>
            </a:xfrm>
            <a:custGeom>
              <a:avLst/>
              <a:gdLst>
                <a:gd name="T0" fmla="*/ 326 w 326"/>
                <a:gd name="T1" fmla="*/ 290 h 594"/>
                <a:gd name="T2" fmla="*/ 0 w 326"/>
                <a:gd name="T3" fmla="*/ 594 h 594"/>
                <a:gd name="T4" fmla="*/ 0 w 326"/>
                <a:gd name="T5" fmla="*/ 404 h 594"/>
                <a:gd name="T6" fmla="*/ 326 w 326"/>
                <a:gd name="T7" fmla="*/ 0 h 594"/>
                <a:gd name="T8" fmla="*/ 326 w 326"/>
                <a:gd name="T9" fmla="*/ 290 h 594"/>
              </a:gdLst>
              <a:ahLst/>
              <a:cxnLst>
                <a:cxn ang="0">
                  <a:pos x="T0" y="T1"/>
                </a:cxn>
                <a:cxn ang="0">
                  <a:pos x="T2" y="T3"/>
                </a:cxn>
                <a:cxn ang="0">
                  <a:pos x="T4" y="T5"/>
                </a:cxn>
                <a:cxn ang="0">
                  <a:pos x="T6" y="T7"/>
                </a:cxn>
                <a:cxn ang="0">
                  <a:pos x="T8" y="T9"/>
                </a:cxn>
              </a:cxnLst>
              <a:rect l="0" t="0" r="r" b="b"/>
              <a:pathLst>
                <a:path w="326" h="594">
                  <a:moveTo>
                    <a:pt x="326" y="290"/>
                  </a:moveTo>
                  <a:lnTo>
                    <a:pt x="0" y="594"/>
                  </a:lnTo>
                  <a:lnTo>
                    <a:pt x="0" y="404"/>
                  </a:lnTo>
                  <a:lnTo>
                    <a:pt x="326" y="0"/>
                  </a:lnTo>
                  <a:lnTo>
                    <a:pt x="326"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3" name="Freeform 17">
              <a:extLst>
                <a:ext uri="{FF2B5EF4-FFF2-40B4-BE49-F238E27FC236}">
                  <a16:creationId xmlns:a16="http://schemas.microsoft.com/office/drawing/2014/main" id="{E32F5C63-68E8-1AA3-412C-162F4AC2C175}"/>
                </a:ext>
                <a:ext uri="{C183D7F6-B498-43B3-948B-1728B52AA6E4}">
                  <adec:decorative xmlns:adec="http://schemas.microsoft.com/office/drawing/2017/decorative" val="1"/>
                </a:ext>
              </a:extLst>
            </p:cNvPr>
            <p:cNvSpPr>
              <a:spLocks/>
            </p:cNvSpPr>
            <p:nvPr/>
          </p:nvSpPr>
          <p:spPr bwMode="auto">
            <a:xfrm>
              <a:off x="5383213" y="4425950"/>
              <a:ext cx="517525" cy="942975"/>
            </a:xfrm>
            <a:custGeom>
              <a:avLst/>
              <a:gdLst>
                <a:gd name="T0" fmla="*/ 0 w 326"/>
                <a:gd name="T1" fmla="*/ 290 h 594"/>
                <a:gd name="T2" fmla="*/ 326 w 326"/>
                <a:gd name="T3" fmla="*/ 594 h 594"/>
                <a:gd name="T4" fmla="*/ 326 w 326"/>
                <a:gd name="T5" fmla="*/ 404 h 594"/>
                <a:gd name="T6" fmla="*/ 0 w 326"/>
                <a:gd name="T7" fmla="*/ 0 h 594"/>
                <a:gd name="T8" fmla="*/ 0 w 326"/>
                <a:gd name="T9" fmla="*/ 290 h 594"/>
              </a:gdLst>
              <a:ahLst/>
              <a:cxnLst>
                <a:cxn ang="0">
                  <a:pos x="T0" y="T1"/>
                </a:cxn>
                <a:cxn ang="0">
                  <a:pos x="T2" y="T3"/>
                </a:cxn>
                <a:cxn ang="0">
                  <a:pos x="T4" y="T5"/>
                </a:cxn>
                <a:cxn ang="0">
                  <a:pos x="T6" y="T7"/>
                </a:cxn>
                <a:cxn ang="0">
                  <a:pos x="T8" y="T9"/>
                </a:cxn>
              </a:cxnLst>
              <a:rect l="0" t="0" r="r" b="b"/>
              <a:pathLst>
                <a:path w="326" h="594">
                  <a:moveTo>
                    <a:pt x="0" y="290"/>
                  </a:moveTo>
                  <a:lnTo>
                    <a:pt x="326" y="594"/>
                  </a:lnTo>
                  <a:lnTo>
                    <a:pt x="326" y="404"/>
                  </a:lnTo>
                  <a:lnTo>
                    <a:pt x="0" y="0"/>
                  </a:lnTo>
                  <a:lnTo>
                    <a:pt x="0" y="29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4" name="Freeform 18">
              <a:extLst>
                <a:ext uri="{FF2B5EF4-FFF2-40B4-BE49-F238E27FC236}">
                  <a16:creationId xmlns:a16="http://schemas.microsoft.com/office/drawing/2014/main" id="{A95E9D71-3F63-E043-CF0E-A72E842915C1}"/>
                </a:ext>
                <a:ext uri="{C183D7F6-B498-43B3-948B-1728B52AA6E4}">
                  <adec:decorative xmlns:adec="http://schemas.microsoft.com/office/drawing/2017/decorative" val="1"/>
                </a:ext>
              </a:extLst>
            </p:cNvPr>
            <p:cNvSpPr>
              <a:spLocks/>
            </p:cNvSpPr>
            <p:nvPr/>
          </p:nvSpPr>
          <p:spPr bwMode="auto">
            <a:xfrm>
              <a:off x="5383213" y="4425950"/>
              <a:ext cx="517525" cy="942975"/>
            </a:xfrm>
            <a:custGeom>
              <a:avLst/>
              <a:gdLst>
                <a:gd name="T0" fmla="*/ 0 w 326"/>
                <a:gd name="T1" fmla="*/ 290 h 594"/>
                <a:gd name="T2" fmla="*/ 326 w 326"/>
                <a:gd name="T3" fmla="*/ 594 h 594"/>
                <a:gd name="T4" fmla="*/ 326 w 326"/>
                <a:gd name="T5" fmla="*/ 404 h 594"/>
                <a:gd name="T6" fmla="*/ 0 w 326"/>
                <a:gd name="T7" fmla="*/ 0 h 594"/>
                <a:gd name="T8" fmla="*/ 0 w 326"/>
                <a:gd name="T9" fmla="*/ 290 h 594"/>
              </a:gdLst>
              <a:ahLst/>
              <a:cxnLst>
                <a:cxn ang="0">
                  <a:pos x="T0" y="T1"/>
                </a:cxn>
                <a:cxn ang="0">
                  <a:pos x="T2" y="T3"/>
                </a:cxn>
                <a:cxn ang="0">
                  <a:pos x="T4" y="T5"/>
                </a:cxn>
                <a:cxn ang="0">
                  <a:pos x="T6" y="T7"/>
                </a:cxn>
                <a:cxn ang="0">
                  <a:pos x="T8" y="T9"/>
                </a:cxn>
              </a:cxnLst>
              <a:rect l="0" t="0" r="r" b="b"/>
              <a:pathLst>
                <a:path w="326" h="594">
                  <a:moveTo>
                    <a:pt x="0" y="290"/>
                  </a:moveTo>
                  <a:lnTo>
                    <a:pt x="326" y="594"/>
                  </a:lnTo>
                  <a:lnTo>
                    <a:pt x="326" y="404"/>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5" name="Freeform 192">
              <a:extLst>
                <a:ext uri="{FF2B5EF4-FFF2-40B4-BE49-F238E27FC236}">
                  <a16:creationId xmlns:a16="http://schemas.microsoft.com/office/drawing/2014/main" id="{1EC11A2C-8C5B-4AB2-382E-7FE60FD9A7FF}"/>
                </a:ext>
                <a:ext uri="{C183D7F6-B498-43B3-948B-1728B52AA6E4}">
                  <adec:decorative xmlns:adec="http://schemas.microsoft.com/office/drawing/2017/decorative" val="1"/>
                </a:ext>
              </a:extLst>
            </p:cNvPr>
            <p:cNvSpPr>
              <a:spLocks/>
            </p:cNvSpPr>
            <p:nvPr/>
          </p:nvSpPr>
          <p:spPr bwMode="auto">
            <a:xfrm>
              <a:off x="5383213" y="4425950"/>
              <a:ext cx="781050" cy="1517650"/>
            </a:xfrm>
            <a:custGeom>
              <a:avLst/>
              <a:gdLst>
                <a:gd name="T0" fmla="*/ 0 w 492"/>
                <a:gd name="T1" fmla="*/ 0 h 956"/>
                <a:gd name="T2" fmla="*/ 0 w 492"/>
                <a:gd name="T3" fmla="*/ 0 h 956"/>
                <a:gd name="T4" fmla="*/ 326 w 492"/>
                <a:gd name="T5" fmla="*/ 404 h 956"/>
                <a:gd name="T6" fmla="*/ 326 w 492"/>
                <a:gd name="T7" fmla="*/ 532 h 956"/>
                <a:gd name="T8" fmla="*/ 408 w 492"/>
                <a:gd name="T9" fmla="*/ 594 h 956"/>
                <a:gd name="T10" fmla="*/ 408 w 492"/>
                <a:gd name="T11" fmla="*/ 748 h 956"/>
                <a:gd name="T12" fmla="*/ 492 w 492"/>
                <a:gd name="T13" fmla="*/ 782 h 956"/>
                <a:gd name="T14" fmla="*/ 492 w 492"/>
                <a:gd name="T15" fmla="*/ 956 h 956"/>
                <a:gd name="T16" fmla="*/ 492 w 492"/>
                <a:gd name="T17" fmla="*/ 782 h 956"/>
                <a:gd name="T18" fmla="*/ 408 w 492"/>
                <a:gd name="T19" fmla="*/ 748 h 956"/>
                <a:gd name="T20" fmla="*/ 408 w 492"/>
                <a:gd name="T21" fmla="*/ 594 h 956"/>
                <a:gd name="T22" fmla="*/ 326 w 492"/>
                <a:gd name="T23" fmla="*/ 532 h 956"/>
                <a:gd name="T24" fmla="*/ 326 w 492"/>
                <a:gd name="T25" fmla="*/ 404 h 956"/>
                <a:gd name="T26" fmla="*/ 0 w 492"/>
                <a:gd name="T27" fmla="*/ 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2" h="956">
                  <a:moveTo>
                    <a:pt x="0" y="0"/>
                  </a:moveTo>
                  <a:lnTo>
                    <a:pt x="0" y="0"/>
                  </a:lnTo>
                  <a:lnTo>
                    <a:pt x="326" y="404"/>
                  </a:lnTo>
                  <a:lnTo>
                    <a:pt x="326" y="532"/>
                  </a:lnTo>
                  <a:lnTo>
                    <a:pt x="408" y="594"/>
                  </a:lnTo>
                  <a:lnTo>
                    <a:pt x="408" y="748"/>
                  </a:lnTo>
                  <a:lnTo>
                    <a:pt x="492" y="782"/>
                  </a:lnTo>
                  <a:lnTo>
                    <a:pt x="492" y="956"/>
                  </a:lnTo>
                  <a:lnTo>
                    <a:pt x="492" y="782"/>
                  </a:lnTo>
                  <a:lnTo>
                    <a:pt x="408" y="748"/>
                  </a:lnTo>
                  <a:lnTo>
                    <a:pt x="408" y="594"/>
                  </a:lnTo>
                  <a:lnTo>
                    <a:pt x="326" y="532"/>
                  </a:lnTo>
                  <a:lnTo>
                    <a:pt x="326" y="404"/>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6" name="Freeform 193">
              <a:extLst>
                <a:ext uri="{FF2B5EF4-FFF2-40B4-BE49-F238E27FC236}">
                  <a16:creationId xmlns:a16="http://schemas.microsoft.com/office/drawing/2014/main" id="{997FB72E-33A7-6C33-5FCA-C86AFC69D1B8}"/>
                </a:ext>
                <a:ext uri="{C183D7F6-B498-43B3-948B-1728B52AA6E4}">
                  <adec:decorative xmlns:adec="http://schemas.microsoft.com/office/drawing/2017/decorative" val="1"/>
                </a:ext>
              </a:extLst>
            </p:cNvPr>
            <p:cNvSpPr>
              <a:spLocks/>
            </p:cNvSpPr>
            <p:nvPr/>
          </p:nvSpPr>
          <p:spPr bwMode="auto">
            <a:xfrm>
              <a:off x="5383213" y="4425950"/>
              <a:ext cx="781050" cy="1517650"/>
            </a:xfrm>
            <a:custGeom>
              <a:avLst/>
              <a:gdLst>
                <a:gd name="T0" fmla="*/ 0 w 492"/>
                <a:gd name="T1" fmla="*/ 0 h 956"/>
                <a:gd name="T2" fmla="*/ 0 w 492"/>
                <a:gd name="T3" fmla="*/ 0 h 956"/>
                <a:gd name="T4" fmla="*/ 326 w 492"/>
                <a:gd name="T5" fmla="*/ 404 h 956"/>
                <a:gd name="T6" fmla="*/ 326 w 492"/>
                <a:gd name="T7" fmla="*/ 532 h 956"/>
                <a:gd name="T8" fmla="*/ 408 w 492"/>
                <a:gd name="T9" fmla="*/ 594 h 956"/>
                <a:gd name="T10" fmla="*/ 408 w 492"/>
                <a:gd name="T11" fmla="*/ 748 h 956"/>
                <a:gd name="T12" fmla="*/ 492 w 492"/>
                <a:gd name="T13" fmla="*/ 782 h 956"/>
                <a:gd name="T14" fmla="*/ 492 w 492"/>
                <a:gd name="T15" fmla="*/ 956 h 956"/>
                <a:gd name="T16" fmla="*/ 492 w 492"/>
                <a:gd name="T17" fmla="*/ 782 h 956"/>
                <a:gd name="T18" fmla="*/ 408 w 492"/>
                <a:gd name="T19" fmla="*/ 748 h 956"/>
                <a:gd name="T20" fmla="*/ 408 w 492"/>
                <a:gd name="T21" fmla="*/ 594 h 956"/>
                <a:gd name="T22" fmla="*/ 326 w 492"/>
                <a:gd name="T23" fmla="*/ 532 h 956"/>
                <a:gd name="T24" fmla="*/ 326 w 492"/>
                <a:gd name="T25" fmla="*/ 404 h 956"/>
                <a:gd name="T26" fmla="*/ 0 w 492"/>
                <a:gd name="T27" fmla="*/ 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2" h="956">
                  <a:moveTo>
                    <a:pt x="0" y="0"/>
                  </a:moveTo>
                  <a:lnTo>
                    <a:pt x="0" y="0"/>
                  </a:lnTo>
                  <a:lnTo>
                    <a:pt x="326" y="404"/>
                  </a:lnTo>
                  <a:lnTo>
                    <a:pt x="326" y="532"/>
                  </a:lnTo>
                  <a:lnTo>
                    <a:pt x="408" y="594"/>
                  </a:lnTo>
                  <a:lnTo>
                    <a:pt x="408" y="748"/>
                  </a:lnTo>
                  <a:lnTo>
                    <a:pt x="492" y="782"/>
                  </a:lnTo>
                  <a:lnTo>
                    <a:pt x="492" y="956"/>
                  </a:lnTo>
                  <a:lnTo>
                    <a:pt x="492" y="782"/>
                  </a:lnTo>
                  <a:lnTo>
                    <a:pt x="408" y="748"/>
                  </a:lnTo>
                  <a:lnTo>
                    <a:pt x="408" y="594"/>
                  </a:lnTo>
                  <a:lnTo>
                    <a:pt x="326" y="532"/>
                  </a:lnTo>
                  <a:lnTo>
                    <a:pt x="326" y="40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7" name="Freeform 195">
              <a:extLst>
                <a:ext uri="{FF2B5EF4-FFF2-40B4-BE49-F238E27FC236}">
                  <a16:creationId xmlns:a16="http://schemas.microsoft.com/office/drawing/2014/main" id="{FF2A4273-152C-F9F1-9F86-C35D3BAAC333}"/>
                </a:ext>
                <a:ext uri="{C183D7F6-B498-43B3-948B-1728B52AA6E4}">
                  <adec:decorative xmlns:adec="http://schemas.microsoft.com/office/drawing/2017/decorative" val="1"/>
                </a:ext>
              </a:extLst>
            </p:cNvPr>
            <p:cNvSpPr>
              <a:spLocks/>
            </p:cNvSpPr>
            <p:nvPr/>
          </p:nvSpPr>
          <p:spPr bwMode="auto">
            <a:xfrm>
              <a:off x="5383213" y="4425950"/>
              <a:ext cx="517525" cy="844550"/>
            </a:xfrm>
            <a:custGeom>
              <a:avLst/>
              <a:gdLst>
                <a:gd name="T0" fmla="*/ 0 w 326"/>
                <a:gd name="T1" fmla="*/ 0 h 532"/>
                <a:gd name="T2" fmla="*/ 0 w 326"/>
                <a:gd name="T3" fmla="*/ 290 h 532"/>
                <a:gd name="T4" fmla="*/ 326 w 326"/>
                <a:gd name="T5" fmla="*/ 532 h 532"/>
                <a:gd name="T6" fmla="*/ 326 w 326"/>
                <a:gd name="T7" fmla="*/ 404 h 532"/>
                <a:gd name="T8" fmla="*/ 0 w 326"/>
                <a:gd name="T9" fmla="*/ 0 h 532"/>
              </a:gdLst>
              <a:ahLst/>
              <a:cxnLst>
                <a:cxn ang="0">
                  <a:pos x="T0" y="T1"/>
                </a:cxn>
                <a:cxn ang="0">
                  <a:pos x="T2" y="T3"/>
                </a:cxn>
                <a:cxn ang="0">
                  <a:pos x="T4" y="T5"/>
                </a:cxn>
                <a:cxn ang="0">
                  <a:pos x="T6" y="T7"/>
                </a:cxn>
                <a:cxn ang="0">
                  <a:pos x="T8" y="T9"/>
                </a:cxn>
              </a:cxnLst>
              <a:rect l="0" t="0" r="r" b="b"/>
              <a:pathLst>
                <a:path w="326" h="532">
                  <a:moveTo>
                    <a:pt x="0" y="0"/>
                  </a:moveTo>
                  <a:lnTo>
                    <a:pt x="0" y="290"/>
                  </a:lnTo>
                  <a:lnTo>
                    <a:pt x="326" y="532"/>
                  </a:lnTo>
                  <a:lnTo>
                    <a:pt x="326" y="40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8" name="Freeform 194">
              <a:extLst>
                <a:ext uri="{FF2B5EF4-FFF2-40B4-BE49-F238E27FC236}">
                  <a16:creationId xmlns:a16="http://schemas.microsoft.com/office/drawing/2014/main" id="{9D6D1DF4-CBAD-0B88-5518-0E1D6ABD6091}"/>
                </a:ext>
                <a:ext uri="{C183D7F6-B498-43B3-948B-1728B52AA6E4}">
                  <adec:decorative xmlns:adec="http://schemas.microsoft.com/office/drawing/2017/decorative" val="1"/>
                </a:ext>
              </a:extLst>
            </p:cNvPr>
            <p:cNvSpPr>
              <a:spLocks/>
            </p:cNvSpPr>
            <p:nvPr/>
          </p:nvSpPr>
          <p:spPr bwMode="auto">
            <a:xfrm>
              <a:off x="5380552" y="4426109"/>
              <a:ext cx="517525" cy="844550"/>
            </a:xfrm>
            <a:custGeom>
              <a:avLst/>
              <a:gdLst>
                <a:gd name="T0" fmla="*/ 0 w 326"/>
                <a:gd name="T1" fmla="*/ 0 h 532"/>
                <a:gd name="T2" fmla="*/ 0 w 326"/>
                <a:gd name="T3" fmla="*/ 290 h 532"/>
                <a:gd name="T4" fmla="*/ 326 w 326"/>
                <a:gd name="T5" fmla="*/ 532 h 532"/>
                <a:gd name="T6" fmla="*/ 326 w 326"/>
                <a:gd name="T7" fmla="*/ 404 h 532"/>
                <a:gd name="T8" fmla="*/ 0 w 326"/>
                <a:gd name="T9" fmla="*/ 0 h 532"/>
              </a:gdLst>
              <a:ahLst/>
              <a:cxnLst>
                <a:cxn ang="0">
                  <a:pos x="T0" y="T1"/>
                </a:cxn>
                <a:cxn ang="0">
                  <a:pos x="T2" y="T3"/>
                </a:cxn>
                <a:cxn ang="0">
                  <a:pos x="T4" y="T5"/>
                </a:cxn>
                <a:cxn ang="0">
                  <a:pos x="T6" y="T7"/>
                </a:cxn>
                <a:cxn ang="0">
                  <a:pos x="T8" y="T9"/>
                </a:cxn>
              </a:cxnLst>
              <a:rect l="0" t="0" r="r" b="b"/>
              <a:pathLst>
                <a:path w="326" h="532">
                  <a:moveTo>
                    <a:pt x="0" y="0"/>
                  </a:moveTo>
                  <a:lnTo>
                    <a:pt x="0" y="290"/>
                  </a:lnTo>
                  <a:lnTo>
                    <a:pt x="326" y="532"/>
                  </a:lnTo>
                  <a:lnTo>
                    <a:pt x="326" y="404"/>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9" name="Freeform 19">
              <a:extLst>
                <a:ext uri="{FF2B5EF4-FFF2-40B4-BE49-F238E27FC236}">
                  <a16:creationId xmlns:a16="http://schemas.microsoft.com/office/drawing/2014/main" id="{5B8D0229-1B54-F18F-4783-307E575AE0BC}"/>
                </a:ext>
                <a:ext uri="{C183D7F6-B498-43B3-948B-1728B52AA6E4}">
                  <adec:decorative xmlns:adec="http://schemas.microsoft.com/office/drawing/2017/decorative" val="1"/>
                </a:ext>
              </a:extLst>
            </p:cNvPr>
            <p:cNvSpPr>
              <a:spLocks/>
            </p:cNvSpPr>
            <p:nvPr/>
          </p:nvSpPr>
          <p:spPr bwMode="auto">
            <a:xfrm>
              <a:off x="4735513" y="4886325"/>
              <a:ext cx="647700" cy="781050"/>
            </a:xfrm>
            <a:custGeom>
              <a:avLst/>
              <a:gdLst>
                <a:gd name="T0" fmla="*/ 408 w 408"/>
                <a:gd name="T1" fmla="*/ 290 h 492"/>
                <a:gd name="T2" fmla="*/ 0 w 408"/>
                <a:gd name="T3" fmla="*/ 492 h 492"/>
                <a:gd name="T4" fmla="*/ 0 w 408"/>
                <a:gd name="T5" fmla="*/ 304 h 492"/>
                <a:gd name="T6" fmla="*/ 408 w 408"/>
                <a:gd name="T7" fmla="*/ 0 h 492"/>
                <a:gd name="T8" fmla="*/ 408 w 408"/>
                <a:gd name="T9" fmla="*/ 290 h 492"/>
              </a:gdLst>
              <a:ahLst/>
              <a:cxnLst>
                <a:cxn ang="0">
                  <a:pos x="T0" y="T1"/>
                </a:cxn>
                <a:cxn ang="0">
                  <a:pos x="T2" y="T3"/>
                </a:cxn>
                <a:cxn ang="0">
                  <a:pos x="T4" y="T5"/>
                </a:cxn>
                <a:cxn ang="0">
                  <a:pos x="T6" y="T7"/>
                </a:cxn>
                <a:cxn ang="0">
                  <a:pos x="T8" y="T9"/>
                </a:cxn>
              </a:cxnLst>
              <a:rect l="0" t="0" r="r" b="b"/>
              <a:pathLst>
                <a:path w="408" h="492">
                  <a:moveTo>
                    <a:pt x="408" y="290"/>
                  </a:moveTo>
                  <a:lnTo>
                    <a:pt x="0" y="492"/>
                  </a:lnTo>
                  <a:lnTo>
                    <a:pt x="0" y="304"/>
                  </a:lnTo>
                  <a:lnTo>
                    <a:pt x="408" y="0"/>
                  </a:lnTo>
                  <a:lnTo>
                    <a:pt x="408" y="29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0" name="Freeform 20">
              <a:extLst>
                <a:ext uri="{FF2B5EF4-FFF2-40B4-BE49-F238E27FC236}">
                  <a16:creationId xmlns:a16="http://schemas.microsoft.com/office/drawing/2014/main" id="{69061229-7089-F408-71DA-1BB9C7BCAB84}"/>
                </a:ext>
                <a:ext uri="{C183D7F6-B498-43B3-948B-1728B52AA6E4}">
                  <adec:decorative xmlns:adec="http://schemas.microsoft.com/office/drawing/2017/decorative" val="1"/>
                </a:ext>
              </a:extLst>
            </p:cNvPr>
            <p:cNvSpPr>
              <a:spLocks/>
            </p:cNvSpPr>
            <p:nvPr/>
          </p:nvSpPr>
          <p:spPr bwMode="auto">
            <a:xfrm>
              <a:off x="4735513" y="4886325"/>
              <a:ext cx="647700" cy="781050"/>
            </a:xfrm>
            <a:custGeom>
              <a:avLst/>
              <a:gdLst>
                <a:gd name="T0" fmla="*/ 408 w 408"/>
                <a:gd name="T1" fmla="*/ 290 h 492"/>
                <a:gd name="T2" fmla="*/ 0 w 408"/>
                <a:gd name="T3" fmla="*/ 492 h 492"/>
                <a:gd name="T4" fmla="*/ 0 w 408"/>
                <a:gd name="T5" fmla="*/ 304 h 492"/>
                <a:gd name="T6" fmla="*/ 408 w 408"/>
                <a:gd name="T7" fmla="*/ 0 h 492"/>
                <a:gd name="T8" fmla="*/ 408 w 408"/>
                <a:gd name="T9" fmla="*/ 290 h 492"/>
              </a:gdLst>
              <a:ahLst/>
              <a:cxnLst>
                <a:cxn ang="0">
                  <a:pos x="T0" y="T1"/>
                </a:cxn>
                <a:cxn ang="0">
                  <a:pos x="T2" y="T3"/>
                </a:cxn>
                <a:cxn ang="0">
                  <a:pos x="T4" y="T5"/>
                </a:cxn>
                <a:cxn ang="0">
                  <a:pos x="T6" y="T7"/>
                </a:cxn>
                <a:cxn ang="0">
                  <a:pos x="T8" y="T9"/>
                </a:cxn>
              </a:cxnLst>
              <a:rect l="0" t="0" r="r" b="b"/>
              <a:pathLst>
                <a:path w="408" h="492">
                  <a:moveTo>
                    <a:pt x="408" y="290"/>
                  </a:moveTo>
                  <a:lnTo>
                    <a:pt x="0" y="492"/>
                  </a:lnTo>
                  <a:lnTo>
                    <a:pt x="0" y="304"/>
                  </a:lnTo>
                  <a:lnTo>
                    <a:pt x="408" y="0"/>
                  </a:lnTo>
                  <a:lnTo>
                    <a:pt x="408"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1" name="Freeform 21">
              <a:extLst>
                <a:ext uri="{FF2B5EF4-FFF2-40B4-BE49-F238E27FC236}">
                  <a16:creationId xmlns:a16="http://schemas.microsoft.com/office/drawing/2014/main" id="{EAC331E5-D746-BE9D-5DD7-4E74C121EBD7}"/>
                </a:ext>
                <a:ext uri="{C183D7F6-B498-43B3-948B-1728B52AA6E4}">
                  <adec:decorative xmlns:adec="http://schemas.microsoft.com/office/drawing/2017/decorative" val="1"/>
                </a:ext>
              </a:extLst>
            </p:cNvPr>
            <p:cNvSpPr>
              <a:spLocks/>
            </p:cNvSpPr>
            <p:nvPr/>
          </p:nvSpPr>
          <p:spPr bwMode="auto">
            <a:xfrm>
              <a:off x="5383213" y="4886325"/>
              <a:ext cx="647700" cy="781050"/>
            </a:xfrm>
            <a:custGeom>
              <a:avLst/>
              <a:gdLst>
                <a:gd name="T0" fmla="*/ 0 w 408"/>
                <a:gd name="T1" fmla="*/ 290 h 492"/>
                <a:gd name="T2" fmla="*/ 408 w 408"/>
                <a:gd name="T3" fmla="*/ 492 h 492"/>
                <a:gd name="T4" fmla="*/ 408 w 408"/>
                <a:gd name="T5" fmla="*/ 304 h 492"/>
                <a:gd name="T6" fmla="*/ 0 w 408"/>
                <a:gd name="T7" fmla="*/ 0 h 492"/>
                <a:gd name="T8" fmla="*/ 0 w 408"/>
                <a:gd name="T9" fmla="*/ 290 h 492"/>
              </a:gdLst>
              <a:ahLst/>
              <a:cxnLst>
                <a:cxn ang="0">
                  <a:pos x="T0" y="T1"/>
                </a:cxn>
                <a:cxn ang="0">
                  <a:pos x="T2" y="T3"/>
                </a:cxn>
                <a:cxn ang="0">
                  <a:pos x="T4" y="T5"/>
                </a:cxn>
                <a:cxn ang="0">
                  <a:pos x="T6" y="T7"/>
                </a:cxn>
                <a:cxn ang="0">
                  <a:pos x="T8" y="T9"/>
                </a:cxn>
              </a:cxnLst>
              <a:rect l="0" t="0" r="r" b="b"/>
              <a:pathLst>
                <a:path w="408" h="492">
                  <a:moveTo>
                    <a:pt x="0" y="290"/>
                  </a:moveTo>
                  <a:lnTo>
                    <a:pt x="408" y="492"/>
                  </a:lnTo>
                  <a:lnTo>
                    <a:pt x="408" y="304"/>
                  </a:lnTo>
                  <a:lnTo>
                    <a:pt x="0" y="0"/>
                  </a:lnTo>
                  <a:lnTo>
                    <a:pt x="0" y="29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2" name="Freeform 22">
              <a:extLst>
                <a:ext uri="{FF2B5EF4-FFF2-40B4-BE49-F238E27FC236}">
                  <a16:creationId xmlns:a16="http://schemas.microsoft.com/office/drawing/2014/main" id="{D0CEB5F3-6086-CCFF-A753-1E1CE6828FEC}"/>
                </a:ext>
                <a:ext uri="{C183D7F6-B498-43B3-948B-1728B52AA6E4}">
                  <adec:decorative xmlns:adec="http://schemas.microsoft.com/office/drawing/2017/decorative" val="1"/>
                </a:ext>
              </a:extLst>
            </p:cNvPr>
            <p:cNvSpPr>
              <a:spLocks/>
            </p:cNvSpPr>
            <p:nvPr/>
          </p:nvSpPr>
          <p:spPr bwMode="auto">
            <a:xfrm>
              <a:off x="5383213" y="4886325"/>
              <a:ext cx="647700" cy="781050"/>
            </a:xfrm>
            <a:custGeom>
              <a:avLst/>
              <a:gdLst>
                <a:gd name="T0" fmla="*/ 0 w 408"/>
                <a:gd name="T1" fmla="*/ 290 h 492"/>
                <a:gd name="T2" fmla="*/ 408 w 408"/>
                <a:gd name="T3" fmla="*/ 492 h 492"/>
                <a:gd name="T4" fmla="*/ 408 w 408"/>
                <a:gd name="T5" fmla="*/ 304 h 492"/>
                <a:gd name="T6" fmla="*/ 0 w 408"/>
                <a:gd name="T7" fmla="*/ 0 h 492"/>
                <a:gd name="T8" fmla="*/ 0 w 408"/>
                <a:gd name="T9" fmla="*/ 290 h 492"/>
              </a:gdLst>
              <a:ahLst/>
              <a:cxnLst>
                <a:cxn ang="0">
                  <a:pos x="T0" y="T1"/>
                </a:cxn>
                <a:cxn ang="0">
                  <a:pos x="T2" y="T3"/>
                </a:cxn>
                <a:cxn ang="0">
                  <a:pos x="T4" y="T5"/>
                </a:cxn>
                <a:cxn ang="0">
                  <a:pos x="T6" y="T7"/>
                </a:cxn>
                <a:cxn ang="0">
                  <a:pos x="T8" y="T9"/>
                </a:cxn>
              </a:cxnLst>
              <a:rect l="0" t="0" r="r" b="b"/>
              <a:pathLst>
                <a:path w="408" h="492">
                  <a:moveTo>
                    <a:pt x="0" y="290"/>
                  </a:moveTo>
                  <a:lnTo>
                    <a:pt x="408" y="492"/>
                  </a:lnTo>
                  <a:lnTo>
                    <a:pt x="408" y="304"/>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3" name="Freeform 23">
              <a:extLst>
                <a:ext uri="{FF2B5EF4-FFF2-40B4-BE49-F238E27FC236}">
                  <a16:creationId xmlns:a16="http://schemas.microsoft.com/office/drawing/2014/main" id="{C60D3A7C-995D-2744-7CF7-AE88D7452059}"/>
                </a:ext>
                <a:ext uri="{C183D7F6-B498-43B3-948B-1728B52AA6E4}">
                  <adec:decorative xmlns:adec="http://schemas.microsoft.com/office/drawing/2017/decorative" val="1"/>
                </a:ext>
              </a:extLst>
            </p:cNvPr>
            <p:cNvSpPr>
              <a:spLocks/>
            </p:cNvSpPr>
            <p:nvPr/>
          </p:nvSpPr>
          <p:spPr bwMode="auto">
            <a:xfrm>
              <a:off x="4605338" y="5346700"/>
              <a:ext cx="777875" cy="622300"/>
            </a:xfrm>
            <a:custGeom>
              <a:avLst/>
              <a:gdLst>
                <a:gd name="T0" fmla="*/ 490 w 490"/>
                <a:gd name="T1" fmla="*/ 290 h 392"/>
                <a:gd name="T2" fmla="*/ 0 w 490"/>
                <a:gd name="T3" fmla="*/ 392 h 392"/>
                <a:gd name="T4" fmla="*/ 0 w 490"/>
                <a:gd name="T5" fmla="*/ 202 h 392"/>
                <a:gd name="T6" fmla="*/ 490 w 490"/>
                <a:gd name="T7" fmla="*/ 0 h 392"/>
                <a:gd name="T8" fmla="*/ 490 w 490"/>
                <a:gd name="T9" fmla="*/ 290 h 392"/>
              </a:gdLst>
              <a:ahLst/>
              <a:cxnLst>
                <a:cxn ang="0">
                  <a:pos x="T0" y="T1"/>
                </a:cxn>
                <a:cxn ang="0">
                  <a:pos x="T2" y="T3"/>
                </a:cxn>
                <a:cxn ang="0">
                  <a:pos x="T4" y="T5"/>
                </a:cxn>
                <a:cxn ang="0">
                  <a:pos x="T6" y="T7"/>
                </a:cxn>
                <a:cxn ang="0">
                  <a:pos x="T8" y="T9"/>
                </a:cxn>
              </a:cxnLst>
              <a:rect l="0" t="0" r="r" b="b"/>
              <a:pathLst>
                <a:path w="490" h="392">
                  <a:moveTo>
                    <a:pt x="490" y="290"/>
                  </a:moveTo>
                  <a:lnTo>
                    <a:pt x="0" y="392"/>
                  </a:lnTo>
                  <a:lnTo>
                    <a:pt x="0" y="202"/>
                  </a:lnTo>
                  <a:lnTo>
                    <a:pt x="490" y="0"/>
                  </a:lnTo>
                  <a:lnTo>
                    <a:pt x="490" y="29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4" name="Freeform 24">
              <a:extLst>
                <a:ext uri="{FF2B5EF4-FFF2-40B4-BE49-F238E27FC236}">
                  <a16:creationId xmlns:a16="http://schemas.microsoft.com/office/drawing/2014/main" id="{507D0A5D-EDAB-734C-FA4B-723A14DA52E8}"/>
                </a:ext>
                <a:ext uri="{C183D7F6-B498-43B3-948B-1728B52AA6E4}">
                  <adec:decorative xmlns:adec="http://schemas.microsoft.com/office/drawing/2017/decorative" val="1"/>
                </a:ext>
              </a:extLst>
            </p:cNvPr>
            <p:cNvSpPr>
              <a:spLocks/>
            </p:cNvSpPr>
            <p:nvPr/>
          </p:nvSpPr>
          <p:spPr bwMode="auto">
            <a:xfrm>
              <a:off x="4605338" y="5346700"/>
              <a:ext cx="777875" cy="622300"/>
            </a:xfrm>
            <a:custGeom>
              <a:avLst/>
              <a:gdLst>
                <a:gd name="T0" fmla="*/ 490 w 490"/>
                <a:gd name="T1" fmla="*/ 290 h 392"/>
                <a:gd name="T2" fmla="*/ 0 w 490"/>
                <a:gd name="T3" fmla="*/ 392 h 392"/>
                <a:gd name="T4" fmla="*/ 0 w 490"/>
                <a:gd name="T5" fmla="*/ 202 h 392"/>
                <a:gd name="T6" fmla="*/ 490 w 490"/>
                <a:gd name="T7" fmla="*/ 0 h 392"/>
                <a:gd name="T8" fmla="*/ 490 w 490"/>
                <a:gd name="T9" fmla="*/ 290 h 392"/>
              </a:gdLst>
              <a:ahLst/>
              <a:cxnLst>
                <a:cxn ang="0">
                  <a:pos x="T0" y="T1"/>
                </a:cxn>
                <a:cxn ang="0">
                  <a:pos x="T2" y="T3"/>
                </a:cxn>
                <a:cxn ang="0">
                  <a:pos x="T4" y="T5"/>
                </a:cxn>
                <a:cxn ang="0">
                  <a:pos x="T6" y="T7"/>
                </a:cxn>
                <a:cxn ang="0">
                  <a:pos x="T8" y="T9"/>
                </a:cxn>
              </a:cxnLst>
              <a:rect l="0" t="0" r="r" b="b"/>
              <a:pathLst>
                <a:path w="490" h="392">
                  <a:moveTo>
                    <a:pt x="490" y="290"/>
                  </a:moveTo>
                  <a:lnTo>
                    <a:pt x="0" y="392"/>
                  </a:lnTo>
                  <a:lnTo>
                    <a:pt x="0" y="202"/>
                  </a:lnTo>
                  <a:lnTo>
                    <a:pt x="490" y="0"/>
                  </a:lnTo>
                  <a:lnTo>
                    <a:pt x="49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5" name="Freeform 25">
              <a:extLst>
                <a:ext uri="{FF2B5EF4-FFF2-40B4-BE49-F238E27FC236}">
                  <a16:creationId xmlns:a16="http://schemas.microsoft.com/office/drawing/2014/main" id="{82D989A5-E5AA-3FD6-7F5C-E85475020AC4}"/>
                </a:ext>
                <a:ext uri="{C183D7F6-B498-43B3-948B-1728B52AA6E4}">
                  <adec:decorative xmlns:adec="http://schemas.microsoft.com/office/drawing/2017/decorative" val="1"/>
                </a:ext>
              </a:extLst>
            </p:cNvPr>
            <p:cNvSpPr>
              <a:spLocks/>
            </p:cNvSpPr>
            <p:nvPr/>
          </p:nvSpPr>
          <p:spPr bwMode="auto">
            <a:xfrm>
              <a:off x="5383213" y="5346700"/>
              <a:ext cx="781050" cy="622300"/>
            </a:xfrm>
            <a:custGeom>
              <a:avLst/>
              <a:gdLst>
                <a:gd name="T0" fmla="*/ 0 w 492"/>
                <a:gd name="T1" fmla="*/ 290 h 392"/>
                <a:gd name="T2" fmla="*/ 492 w 492"/>
                <a:gd name="T3" fmla="*/ 392 h 392"/>
                <a:gd name="T4" fmla="*/ 492 w 492"/>
                <a:gd name="T5" fmla="*/ 202 h 392"/>
                <a:gd name="T6" fmla="*/ 0 w 492"/>
                <a:gd name="T7" fmla="*/ 0 h 392"/>
                <a:gd name="T8" fmla="*/ 0 w 492"/>
                <a:gd name="T9" fmla="*/ 290 h 392"/>
              </a:gdLst>
              <a:ahLst/>
              <a:cxnLst>
                <a:cxn ang="0">
                  <a:pos x="T0" y="T1"/>
                </a:cxn>
                <a:cxn ang="0">
                  <a:pos x="T2" y="T3"/>
                </a:cxn>
                <a:cxn ang="0">
                  <a:pos x="T4" y="T5"/>
                </a:cxn>
                <a:cxn ang="0">
                  <a:pos x="T6" y="T7"/>
                </a:cxn>
                <a:cxn ang="0">
                  <a:pos x="T8" y="T9"/>
                </a:cxn>
              </a:cxnLst>
              <a:rect l="0" t="0" r="r" b="b"/>
              <a:pathLst>
                <a:path w="492" h="392">
                  <a:moveTo>
                    <a:pt x="0" y="290"/>
                  </a:moveTo>
                  <a:lnTo>
                    <a:pt x="492" y="392"/>
                  </a:lnTo>
                  <a:lnTo>
                    <a:pt x="492" y="202"/>
                  </a:lnTo>
                  <a:lnTo>
                    <a:pt x="0" y="0"/>
                  </a:lnTo>
                  <a:lnTo>
                    <a:pt x="0" y="29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6" name="Freeform 26">
              <a:extLst>
                <a:ext uri="{FF2B5EF4-FFF2-40B4-BE49-F238E27FC236}">
                  <a16:creationId xmlns:a16="http://schemas.microsoft.com/office/drawing/2014/main" id="{13BB2FFA-883C-FA94-F90B-60830E5612E5}"/>
                </a:ext>
                <a:ext uri="{C183D7F6-B498-43B3-948B-1728B52AA6E4}">
                  <adec:decorative xmlns:adec="http://schemas.microsoft.com/office/drawing/2017/decorative" val="1"/>
                </a:ext>
              </a:extLst>
            </p:cNvPr>
            <p:cNvSpPr>
              <a:spLocks/>
            </p:cNvSpPr>
            <p:nvPr/>
          </p:nvSpPr>
          <p:spPr bwMode="auto">
            <a:xfrm>
              <a:off x="5383213" y="5346700"/>
              <a:ext cx="781050" cy="622300"/>
            </a:xfrm>
            <a:custGeom>
              <a:avLst/>
              <a:gdLst>
                <a:gd name="T0" fmla="*/ 0 w 492"/>
                <a:gd name="T1" fmla="*/ 290 h 392"/>
                <a:gd name="T2" fmla="*/ 492 w 492"/>
                <a:gd name="T3" fmla="*/ 392 h 392"/>
                <a:gd name="T4" fmla="*/ 492 w 492"/>
                <a:gd name="T5" fmla="*/ 202 h 392"/>
                <a:gd name="T6" fmla="*/ 0 w 492"/>
                <a:gd name="T7" fmla="*/ 0 h 392"/>
                <a:gd name="T8" fmla="*/ 0 w 492"/>
                <a:gd name="T9" fmla="*/ 290 h 392"/>
              </a:gdLst>
              <a:ahLst/>
              <a:cxnLst>
                <a:cxn ang="0">
                  <a:pos x="T0" y="T1"/>
                </a:cxn>
                <a:cxn ang="0">
                  <a:pos x="T2" y="T3"/>
                </a:cxn>
                <a:cxn ang="0">
                  <a:pos x="T4" y="T5"/>
                </a:cxn>
                <a:cxn ang="0">
                  <a:pos x="T6" y="T7"/>
                </a:cxn>
                <a:cxn ang="0">
                  <a:pos x="T8" y="T9"/>
                </a:cxn>
              </a:cxnLst>
              <a:rect l="0" t="0" r="r" b="b"/>
              <a:pathLst>
                <a:path w="492" h="392">
                  <a:moveTo>
                    <a:pt x="0" y="290"/>
                  </a:moveTo>
                  <a:lnTo>
                    <a:pt x="492" y="392"/>
                  </a:lnTo>
                  <a:lnTo>
                    <a:pt x="492" y="202"/>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7" name="Freeform 188">
              <a:extLst>
                <a:ext uri="{FF2B5EF4-FFF2-40B4-BE49-F238E27FC236}">
                  <a16:creationId xmlns:a16="http://schemas.microsoft.com/office/drawing/2014/main" id="{2D1C6741-BFA4-6331-D133-F05411ACF31E}"/>
                </a:ext>
                <a:ext uri="{C183D7F6-B498-43B3-948B-1728B52AA6E4}">
                  <adec:decorative xmlns:adec="http://schemas.microsoft.com/office/drawing/2017/decorative" val="1"/>
                </a:ext>
              </a:extLst>
            </p:cNvPr>
            <p:cNvSpPr>
              <a:spLocks/>
            </p:cNvSpPr>
            <p:nvPr/>
          </p:nvSpPr>
          <p:spPr bwMode="auto">
            <a:xfrm>
              <a:off x="4475163" y="5807075"/>
              <a:ext cx="908050" cy="460375"/>
            </a:xfrm>
            <a:custGeom>
              <a:avLst/>
              <a:gdLst>
                <a:gd name="T0" fmla="*/ 572 w 572"/>
                <a:gd name="T1" fmla="*/ 290 h 290"/>
                <a:gd name="T2" fmla="*/ 0 w 572"/>
                <a:gd name="T3" fmla="*/ 290 h 290"/>
                <a:gd name="T4" fmla="*/ 0 w 572"/>
                <a:gd name="T5" fmla="*/ 102 h 290"/>
                <a:gd name="T6" fmla="*/ 572 w 572"/>
                <a:gd name="T7" fmla="*/ 0 h 290"/>
                <a:gd name="T8" fmla="*/ 572 w 572"/>
                <a:gd name="T9" fmla="*/ 290 h 290"/>
              </a:gdLst>
              <a:ahLst/>
              <a:cxnLst>
                <a:cxn ang="0">
                  <a:pos x="T0" y="T1"/>
                </a:cxn>
                <a:cxn ang="0">
                  <a:pos x="T2" y="T3"/>
                </a:cxn>
                <a:cxn ang="0">
                  <a:pos x="T4" y="T5"/>
                </a:cxn>
                <a:cxn ang="0">
                  <a:pos x="T6" y="T7"/>
                </a:cxn>
                <a:cxn ang="0">
                  <a:pos x="T8" y="T9"/>
                </a:cxn>
              </a:cxnLst>
              <a:rect l="0" t="0" r="r" b="b"/>
              <a:pathLst>
                <a:path w="572" h="290">
                  <a:moveTo>
                    <a:pt x="572" y="290"/>
                  </a:moveTo>
                  <a:lnTo>
                    <a:pt x="0" y="290"/>
                  </a:lnTo>
                  <a:lnTo>
                    <a:pt x="0" y="102"/>
                  </a:lnTo>
                  <a:lnTo>
                    <a:pt x="572" y="0"/>
                  </a:lnTo>
                  <a:lnTo>
                    <a:pt x="572" y="29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8" name="Freeform 189">
              <a:extLst>
                <a:ext uri="{FF2B5EF4-FFF2-40B4-BE49-F238E27FC236}">
                  <a16:creationId xmlns:a16="http://schemas.microsoft.com/office/drawing/2014/main" id="{C6684427-6D12-41D4-9BBA-8442E1B42414}"/>
                </a:ext>
                <a:ext uri="{C183D7F6-B498-43B3-948B-1728B52AA6E4}">
                  <adec:decorative xmlns:adec="http://schemas.microsoft.com/office/drawing/2017/decorative" val="1"/>
                </a:ext>
              </a:extLst>
            </p:cNvPr>
            <p:cNvSpPr>
              <a:spLocks/>
            </p:cNvSpPr>
            <p:nvPr/>
          </p:nvSpPr>
          <p:spPr bwMode="auto">
            <a:xfrm>
              <a:off x="4475163" y="5807075"/>
              <a:ext cx="908050" cy="460375"/>
            </a:xfrm>
            <a:custGeom>
              <a:avLst/>
              <a:gdLst>
                <a:gd name="T0" fmla="*/ 572 w 572"/>
                <a:gd name="T1" fmla="*/ 290 h 290"/>
                <a:gd name="T2" fmla="*/ 0 w 572"/>
                <a:gd name="T3" fmla="*/ 290 h 290"/>
                <a:gd name="T4" fmla="*/ 0 w 572"/>
                <a:gd name="T5" fmla="*/ 102 h 290"/>
                <a:gd name="T6" fmla="*/ 572 w 572"/>
                <a:gd name="T7" fmla="*/ 0 h 290"/>
                <a:gd name="T8" fmla="*/ 572 w 572"/>
                <a:gd name="T9" fmla="*/ 290 h 290"/>
              </a:gdLst>
              <a:ahLst/>
              <a:cxnLst>
                <a:cxn ang="0">
                  <a:pos x="T0" y="T1"/>
                </a:cxn>
                <a:cxn ang="0">
                  <a:pos x="T2" y="T3"/>
                </a:cxn>
                <a:cxn ang="0">
                  <a:pos x="T4" y="T5"/>
                </a:cxn>
                <a:cxn ang="0">
                  <a:pos x="T6" y="T7"/>
                </a:cxn>
                <a:cxn ang="0">
                  <a:pos x="T8" y="T9"/>
                </a:cxn>
              </a:cxnLst>
              <a:rect l="0" t="0" r="r" b="b"/>
              <a:pathLst>
                <a:path w="572" h="290">
                  <a:moveTo>
                    <a:pt x="572" y="290"/>
                  </a:moveTo>
                  <a:lnTo>
                    <a:pt x="0" y="290"/>
                  </a:lnTo>
                  <a:lnTo>
                    <a:pt x="0" y="102"/>
                  </a:lnTo>
                  <a:lnTo>
                    <a:pt x="572" y="0"/>
                  </a:lnTo>
                  <a:lnTo>
                    <a:pt x="572"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9" name="Freeform 190">
              <a:extLst>
                <a:ext uri="{FF2B5EF4-FFF2-40B4-BE49-F238E27FC236}">
                  <a16:creationId xmlns:a16="http://schemas.microsoft.com/office/drawing/2014/main" id="{1122BF2A-84FB-FB9C-BC1D-80FFC0FAB500}"/>
                </a:ext>
                <a:ext uri="{C183D7F6-B498-43B3-948B-1728B52AA6E4}">
                  <adec:decorative xmlns:adec="http://schemas.microsoft.com/office/drawing/2017/decorative" val="1"/>
                </a:ext>
              </a:extLst>
            </p:cNvPr>
            <p:cNvSpPr>
              <a:spLocks/>
            </p:cNvSpPr>
            <p:nvPr/>
          </p:nvSpPr>
          <p:spPr bwMode="auto">
            <a:xfrm>
              <a:off x="5383213" y="5807075"/>
              <a:ext cx="911225" cy="460375"/>
            </a:xfrm>
            <a:custGeom>
              <a:avLst/>
              <a:gdLst>
                <a:gd name="T0" fmla="*/ 0 w 574"/>
                <a:gd name="T1" fmla="*/ 290 h 290"/>
                <a:gd name="T2" fmla="*/ 574 w 574"/>
                <a:gd name="T3" fmla="*/ 290 h 290"/>
                <a:gd name="T4" fmla="*/ 574 w 574"/>
                <a:gd name="T5" fmla="*/ 102 h 290"/>
                <a:gd name="T6" fmla="*/ 0 w 574"/>
                <a:gd name="T7" fmla="*/ 0 h 290"/>
                <a:gd name="T8" fmla="*/ 0 w 574"/>
                <a:gd name="T9" fmla="*/ 290 h 290"/>
              </a:gdLst>
              <a:ahLst/>
              <a:cxnLst>
                <a:cxn ang="0">
                  <a:pos x="T0" y="T1"/>
                </a:cxn>
                <a:cxn ang="0">
                  <a:pos x="T2" y="T3"/>
                </a:cxn>
                <a:cxn ang="0">
                  <a:pos x="T4" y="T5"/>
                </a:cxn>
                <a:cxn ang="0">
                  <a:pos x="T6" y="T7"/>
                </a:cxn>
                <a:cxn ang="0">
                  <a:pos x="T8" y="T9"/>
                </a:cxn>
              </a:cxnLst>
              <a:rect l="0" t="0" r="r" b="b"/>
              <a:pathLst>
                <a:path w="574" h="290">
                  <a:moveTo>
                    <a:pt x="0" y="290"/>
                  </a:moveTo>
                  <a:lnTo>
                    <a:pt x="574" y="290"/>
                  </a:lnTo>
                  <a:lnTo>
                    <a:pt x="574" y="102"/>
                  </a:lnTo>
                  <a:lnTo>
                    <a:pt x="0" y="0"/>
                  </a:lnTo>
                  <a:lnTo>
                    <a:pt x="0" y="29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60" name="Freeform 191">
              <a:extLst>
                <a:ext uri="{FF2B5EF4-FFF2-40B4-BE49-F238E27FC236}">
                  <a16:creationId xmlns:a16="http://schemas.microsoft.com/office/drawing/2014/main" id="{BB5D9EB5-28D2-5AD0-B927-A74EC3F20404}"/>
                </a:ext>
                <a:ext uri="{C183D7F6-B498-43B3-948B-1728B52AA6E4}">
                  <adec:decorative xmlns:adec="http://schemas.microsoft.com/office/drawing/2017/decorative" val="1"/>
                </a:ext>
              </a:extLst>
            </p:cNvPr>
            <p:cNvSpPr>
              <a:spLocks/>
            </p:cNvSpPr>
            <p:nvPr/>
          </p:nvSpPr>
          <p:spPr bwMode="auto">
            <a:xfrm>
              <a:off x="5383213" y="5807075"/>
              <a:ext cx="911225" cy="460375"/>
            </a:xfrm>
            <a:custGeom>
              <a:avLst/>
              <a:gdLst>
                <a:gd name="T0" fmla="*/ 0 w 574"/>
                <a:gd name="T1" fmla="*/ 290 h 290"/>
                <a:gd name="T2" fmla="*/ 574 w 574"/>
                <a:gd name="T3" fmla="*/ 290 h 290"/>
                <a:gd name="T4" fmla="*/ 574 w 574"/>
                <a:gd name="T5" fmla="*/ 102 h 290"/>
                <a:gd name="T6" fmla="*/ 0 w 574"/>
                <a:gd name="T7" fmla="*/ 0 h 290"/>
                <a:gd name="T8" fmla="*/ 0 w 574"/>
                <a:gd name="T9" fmla="*/ 290 h 290"/>
              </a:gdLst>
              <a:ahLst/>
              <a:cxnLst>
                <a:cxn ang="0">
                  <a:pos x="T0" y="T1"/>
                </a:cxn>
                <a:cxn ang="0">
                  <a:pos x="T2" y="T3"/>
                </a:cxn>
                <a:cxn ang="0">
                  <a:pos x="T4" y="T5"/>
                </a:cxn>
                <a:cxn ang="0">
                  <a:pos x="T6" y="T7"/>
                </a:cxn>
                <a:cxn ang="0">
                  <a:pos x="T8" y="T9"/>
                </a:cxn>
              </a:cxnLst>
              <a:rect l="0" t="0" r="r" b="b"/>
              <a:pathLst>
                <a:path w="574" h="290">
                  <a:moveTo>
                    <a:pt x="0" y="290"/>
                  </a:moveTo>
                  <a:lnTo>
                    <a:pt x="574" y="290"/>
                  </a:lnTo>
                  <a:lnTo>
                    <a:pt x="574" y="102"/>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1" name="Freeform 197">
              <a:extLst>
                <a:ext uri="{FF2B5EF4-FFF2-40B4-BE49-F238E27FC236}">
                  <a16:creationId xmlns:a16="http://schemas.microsoft.com/office/drawing/2014/main" id="{18182E1C-2DCE-42D6-023E-D9C416D110AB}"/>
                </a:ext>
                <a:ext uri="{C183D7F6-B498-43B3-948B-1728B52AA6E4}">
                  <adec:decorative xmlns:adec="http://schemas.microsoft.com/office/drawing/2017/decorative" val="1"/>
                </a:ext>
              </a:extLst>
            </p:cNvPr>
            <p:cNvSpPr>
              <a:spLocks/>
            </p:cNvSpPr>
            <p:nvPr/>
          </p:nvSpPr>
          <p:spPr bwMode="auto">
            <a:xfrm>
              <a:off x="5383213" y="4886325"/>
              <a:ext cx="647700" cy="727075"/>
            </a:xfrm>
            <a:custGeom>
              <a:avLst/>
              <a:gdLst>
                <a:gd name="T0" fmla="*/ 0 w 408"/>
                <a:gd name="T1" fmla="*/ 0 h 458"/>
                <a:gd name="T2" fmla="*/ 0 w 408"/>
                <a:gd name="T3" fmla="*/ 290 h 458"/>
                <a:gd name="T4" fmla="*/ 408 w 408"/>
                <a:gd name="T5" fmla="*/ 458 h 458"/>
                <a:gd name="T6" fmla="*/ 408 w 408"/>
                <a:gd name="T7" fmla="*/ 304 h 458"/>
                <a:gd name="T8" fmla="*/ 326 w 408"/>
                <a:gd name="T9" fmla="*/ 242 h 458"/>
                <a:gd name="T10" fmla="*/ 0 w 408"/>
                <a:gd name="T11" fmla="*/ 0 h 458"/>
              </a:gdLst>
              <a:ahLst/>
              <a:cxnLst>
                <a:cxn ang="0">
                  <a:pos x="T0" y="T1"/>
                </a:cxn>
                <a:cxn ang="0">
                  <a:pos x="T2" y="T3"/>
                </a:cxn>
                <a:cxn ang="0">
                  <a:pos x="T4" y="T5"/>
                </a:cxn>
                <a:cxn ang="0">
                  <a:pos x="T6" y="T7"/>
                </a:cxn>
                <a:cxn ang="0">
                  <a:pos x="T8" y="T9"/>
                </a:cxn>
                <a:cxn ang="0">
                  <a:pos x="T10" y="T11"/>
                </a:cxn>
              </a:cxnLst>
              <a:rect l="0" t="0" r="r" b="b"/>
              <a:pathLst>
                <a:path w="408" h="458">
                  <a:moveTo>
                    <a:pt x="0" y="0"/>
                  </a:moveTo>
                  <a:lnTo>
                    <a:pt x="0" y="290"/>
                  </a:lnTo>
                  <a:lnTo>
                    <a:pt x="408" y="458"/>
                  </a:lnTo>
                  <a:lnTo>
                    <a:pt x="408" y="304"/>
                  </a:lnTo>
                  <a:lnTo>
                    <a:pt x="326" y="24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2" name="Freeform 199">
              <a:extLst>
                <a:ext uri="{FF2B5EF4-FFF2-40B4-BE49-F238E27FC236}">
                  <a16:creationId xmlns:a16="http://schemas.microsoft.com/office/drawing/2014/main" id="{20BE2F68-FCBC-F12F-A01D-FD4826FD6F4C}"/>
                </a:ext>
                <a:ext uri="{C183D7F6-B498-43B3-948B-1728B52AA6E4}">
                  <adec:decorative xmlns:adec="http://schemas.microsoft.com/office/drawing/2017/decorative" val="1"/>
                </a:ext>
              </a:extLst>
            </p:cNvPr>
            <p:cNvSpPr>
              <a:spLocks/>
            </p:cNvSpPr>
            <p:nvPr/>
          </p:nvSpPr>
          <p:spPr bwMode="auto">
            <a:xfrm>
              <a:off x="5383213" y="5346700"/>
              <a:ext cx="781050" cy="596900"/>
            </a:xfrm>
            <a:custGeom>
              <a:avLst/>
              <a:gdLst>
                <a:gd name="T0" fmla="*/ 0 w 492"/>
                <a:gd name="T1" fmla="*/ 0 h 376"/>
                <a:gd name="T2" fmla="*/ 0 w 492"/>
                <a:gd name="T3" fmla="*/ 290 h 376"/>
                <a:gd name="T4" fmla="*/ 492 w 492"/>
                <a:gd name="T5" fmla="*/ 376 h 376"/>
                <a:gd name="T6" fmla="*/ 492 w 492"/>
                <a:gd name="T7" fmla="*/ 202 h 376"/>
                <a:gd name="T8" fmla="*/ 408 w 492"/>
                <a:gd name="T9" fmla="*/ 168 h 376"/>
                <a:gd name="T10" fmla="*/ 0 w 492"/>
                <a:gd name="T11" fmla="*/ 0 h 376"/>
              </a:gdLst>
              <a:ahLst/>
              <a:cxnLst>
                <a:cxn ang="0">
                  <a:pos x="T0" y="T1"/>
                </a:cxn>
                <a:cxn ang="0">
                  <a:pos x="T2" y="T3"/>
                </a:cxn>
                <a:cxn ang="0">
                  <a:pos x="T4" y="T5"/>
                </a:cxn>
                <a:cxn ang="0">
                  <a:pos x="T6" y="T7"/>
                </a:cxn>
                <a:cxn ang="0">
                  <a:pos x="T8" y="T9"/>
                </a:cxn>
                <a:cxn ang="0">
                  <a:pos x="T10" y="T11"/>
                </a:cxn>
              </a:cxnLst>
              <a:rect l="0" t="0" r="r" b="b"/>
              <a:pathLst>
                <a:path w="492" h="376">
                  <a:moveTo>
                    <a:pt x="0" y="0"/>
                  </a:moveTo>
                  <a:lnTo>
                    <a:pt x="0" y="290"/>
                  </a:lnTo>
                  <a:lnTo>
                    <a:pt x="492" y="376"/>
                  </a:lnTo>
                  <a:lnTo>
                    <a:pt x="492" y="202"/>
                  </a:lnTo>
                  <a:lnTo>
                    <a:pt x="408"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3" name="Freeform 201">
              <a:extLst>
                <a:ext uri="{FF2B5EF4-FFF2-40B4-BE49-F238E27FC236}">
                  <a16:creationId xmlns:a16="http://schemas.microsoft.com/office/drawing/2014/main" id="{7E2FD43A-B1F5-776B-2A70-1A60F020FFF7}"/>
                </a:ext>
                <a:ext uri="{C183D7F6-B498-43B3-948B-1728B52AA6E4}">
                  <adec:decorative xmlns:adec="http://schemas.microsoft.com/office/drawing/2017/decorative" val="1"/>
                </a:ext>
              </a:extLst>
            </p:cNvPr>
            <p:cNvSpPr>
              <a:spLocks/>
            </p:cNvSpPr>
            <p:nvPr/>
          </p:nvSpPr>
          <p:spPr bwMode="auto">
            <a:xfrm>
              <a:off x="5383213" y="5807075"/>
              <a:ext cx="911225" cy="460375"/>
            </a:xfrm>
            <a:custGeom>
              <a:avLst/>
              <a:gdLst>
                <a:gd name="T0" fmla="*/ 0 w 574"/>
                <a:gd name="T1" fmla="*/ 0 h 290"/>
                <a:gd name="T2" fmla="*/ 0 w 574"/>
                <a:gd name="T3" fmla="*/ 290 h 290"/>
                <a:gd name="T4" fmla="*/ 574 w 574"/>
                <a:gd name="T5" fmla="*/ 290 h 290"/>
                <a:gd name="T6" fmla="*/ 574 w 574"/>
                <a:gd name="T7" fmla="*/ 102 h 290"/>
                <a:gd name="T8" fmla="*/ 492 w 574"/>
                <a:gd name="T9" fmla="*/ 86 h 290"/>
                <a:gd name="T10" fmla="*/ 492 w 574"/>
                <a:gd name="T11" fmla="*/ 86 h 290"/>
                <a:gd name="T12" fmla="*/ 0 w 574"/>
                <a:gd name="T13" fmla="*/ 0 h 290"/>
              </a:gdLst>
              <a:ahLst/>
              <a:cxnLst>
                <a:cxn ang="0">
                  <a:pos x="T0" y="T1"/>
                </a:cxn>
                <a:cxn ang="0">
                  <a:pos x="T2" y="T3"/>
                </a:cxn>
                <a:cxn ang="0">
                  <a:pos x="T4" y="T5"/>
                </a:cxn>
                <a:cxn ang="0">
                  <a:pos x="T6" y="T7"/>
                </a:cxn>
                <a:cxn ang="0">
                  <a:pos x="T8" y="T9"/>
                </a:cxn>
                <a:cxn ang="0">
                  <a:pos x="T10" y="T11"/>
                </a:cxn>
                <a:cxn ang="0">
                  <a:pos x="T12" y="T13"/>
                </a:cxn>
              </a:cxnLst>
              <a:rect l="0" t="0" r="r" b="b"/>
              <a:pathLst>
                <a:path w="574" h="290">
                  <a:moveTo>
                    <a:pt x="0" y="0"/>
                  </a:moveTo>
                  <a:lnTo>
                    <a:pt x="0" y="290"/>
                  </a:lnTo>
                  <a:lnTo>
                    <a:pt x="574" y="290"/>
                  </a:lnTo>
                  <a:lnTo>
                    <a:pt x="574" y="102"/>
                  </a:lnTo>
                  <a:lnTo>
                    <a:pt x="492" y="86"/>
                  </a:lnTo>
                  <a:lnTo>
                    <a:pt x="492" y="8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4" name="Freeform 196">
              <a:extLst>
                <a:ext uri="{FF2B5EF4-FFF2-40B4-BE49-F238E27FC236}">
                  <a16:creationId xmlns:a16="http://schemas.microsoft.com/office/drawing/2014/main" id="{5CA3AFFD-3207-004B-9720-251C1F0A05AD}"/>
                </a:ext>
                <a:ext uri="{C183D7F6-B498-43B3-948B-1728B52AA6E4}">
                  <adec:decorative xmlns:adec="http://schemas.microsoft.com/office/drawing/2017/decorative" val="1"/>
                </a:ext>
              </a:extLst>
            </p:cNvPr>
            <p:cNvSpPr>
              <a:spLocks/>
            </p:cNvSpPr>
            <p:nvPr/>
          </p:nvSpPr>
          <p:spPr bwMode="auto">
            <a:xfrm>
              <a:off x="5380552" y="4886484"/>
              <a:ext cx="647700" cy="727075"/>
            </a:xfrm>
            <a:custGeom>
              <a:avLst/>
              <a:gdLst>
                <a:gd name="T0" fmla="*/ 0 w 408"/>
                <a:gd name="T1" fmla="*/ 0 h 458"/>
                <a:gd name="T2" fmla="*/ 0 w 408"/>
                <a:gd name="T3" fmla="*/ 290 h 458"/>
                <a:gd name="T4" fmla="*/ 408 w 408"/>
                <a:gd name="T5" fmla="*/ 458 h 458"/>
                <a:gd name="T6" fmla="*/ 408 w 408"/>
                <a:gd name="T7" fmla="*/ 304 h 458"/>
                <a:gd name="T8" fmla="*/ 326 w 408"/>
                <a:gd name="T9" fmla="*/ 242 h 458"/>
                <a:gd name="T10" fmla="*/ 0 w 408"/>
                <a:gd name="T11" fmla="*/ 0 h 458"/>
              </a:gdLst>
              <a:ahLst/>
              <a:cxnLst>
                <a:cxn ang="0">
                  <a:pos x="T0" y="T1"/>
                </a:cxn>
                <a:cxn ang="0">
                  <a:pos x="T2" y="T3"/>
                </a:cxn>
                <a:cxn ang="0">
                  <a:pos x="T4" y="T5"/>
                </a:cxn>
                <a:cxn ang="0">
                  <a:pos x="T6" y="T7"/>
                </a:cxn>
                <a:cxn ang="0">
                  <a:pos x="T8" y="T9"/>
                </a:cxn>
                <a:cxn ang="0">
                  <a:pos x="T10" y="T11"/>
                </a:cxn>
              </a:cxnLst>
              <a:rect l="0" t="0" r="r" b="b"/>
              <a:pathLst>
                <a:path w="408" h="458">
                  <a:moveTo>
                    <a:pt x="0" y="0"/>
                  </a:moveTo>
                  <a:lnTo>
                    <a:pt x="0" y="290"/>
                  </a:lnTo>
                  <a:lnTo>
                    <a:pt x="408" y="458"/>
                  </a:lnTo>
                  <a:lnTo>
                    <a:pt x="408" y="304"/>
                  </a:lnTo>
                  <a:lnTo>
                    <a:pt x="326" y="242"/>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65" name="Freeform 198">
              <a:extLst>
                <a:ext uri="{FF2B5EF4-FFF2-40B4-BE49-F238E27FC236}">
                  <a16:creationId xmlns:a16="http://schemas.microsoft.com/office/drawing/2014/main" id="{07EB8DE7-935A-0F06-9553-BB61A93CE7FA}"/>
                </a:ext>
                <a:ext uri="{C183D7F6-B498-43B3-948B-1728B52AA6E4}">
                  <adec:decorative xmlns:adec="http://schemas.microsoft.com/office/drawing/2017/decorative" val="1"/>
                </a:ext>
              </a:extLst>
            </p:cNvPr>
            <p:cNvSpPr>
              <a:spLocks/>
            </p:cNvSpPr>
            <p:nvPr/>
          </p:nvSpPr>
          <p:spPr bwMode="auto">
            <a:xfrm>
              <a:off x="5380552" y="5346859"/>
              <a:ext cx="781050" cy="596900"/>
            </a:xfrm>
            <a:custGeom>
              <a:avLst/>
              <a:gdLst>
                <a:gd name="T0" fmla="*/ 0 w 492"/>
                <a:gd name="T1" fmla="*/ 0 h 376"/>
                <a:gd name="T2" fmla="*/ 0 w 492"/>
                <a:gd name="T3" fmla="*/ 290 h 376"/>
                <a:gd name="T4" fmla="*/ 492 w 492"/>
                <a:gd name="T5" fmla="*/ 376 h 376"/>
                <a:gd name="T6" fmla="*/ 492 w 492"/>
                <a:gd name="T7" fmla="*/ 202 h 376"/>
                <a:gd name="T8" fmla="*/ 408 w 492"/>
                <a:gd name="T9" fmla="*/ 168 h 376"/>
                <a:gd name="T10" fmla="*/ 0 w 492"/>
                <a:gd name="T11" fmla="*/ 0 h 376"/>
              </a:gdLst>
              <a:ahLst/>
              <a:cxnLst>
                <a:cxn ang="0">
                  <a:pos x="T0" y="T1"/>
                </a:cxn>
                <a:cxn ang="0">
                  <a:pos x="T2" y="T3"/>
                </a:cxn>
                <a:cxn ang="0">
                  <a:pos x="T4" y="T5"/>
                </a:cxn>
                <a:cxn ang="0">
                  <a:pos x="T6" y="T7"/>
                </a:cxn>
                <a:cxn ang="0">
                  <a:pos x="T8" y="T9"/>
                </a:cxn>
                <a:cxn ang="0">
                  <a:pos x="T10" y="T11"/>
                </a:cxn>
              </a:cxnLst>
              <a:rect l="0" t="0" r="r" b="b"/>
              <a:pathLst>
                <a:path w="492" h="376">
                  <a:moveTo>
                    <a:pt x="0" y="0"/>
                  </a:moveTo>
                  <a:lnTo>
                    <a:pt x="0" y="290"/>
                  </a:lnTo>
                  <a:lnTo>
                    <a:pt x="492" y="376"/>
                  </a:lnTo>
                  <a:lnTo>
                    <a:pt x="492" y="202"/>
                  </a:lnTo>
                  <a:lnTo>
                    <a:pt x="408" y="168"/>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66" name="Freeform 200">
              <a:extLst>
                <a:ext uri="{FF2B5EF4-FFF2-40B4-BE49-F238E27FC236}">
                  <a16:creationId xmlns:a16="http://schemas.microsoft.com/office/drawing/2014/main" id="{08EC013F-3195-0E8B-F1DB-2081EF78BFF9}"/>
                </a:ext>
                <a:ext uri="{C183D7F6-B498-43B3-948B-1728B52AA6E4}">
                  <adec:decorative xmlns:adec="http://schemas.microsoft.com/office/drawing/2017/decorative" val="1"/>
                </a:ext>
              </a:extLst>
            </p:cNvPr>
            <p:cNvSpPr>
              <a:spLocks/>
            </p:cNvSpPr>
            <p:nvPr/>
          </p:nvSpPr>
          <p:spPr bwMode="auto">
            <a:xfrm>
              <a:off x="5380552" y="5807234"/>
              <a:ext cx="911225" cy="460375"/>
            </a:xfrm>
            <a:custGeom>
              <a:avLst/>
              <a:gdLst>
                <a:gd name="T0" fmla="*/ 0 w 574"/>
                <a:gd name="T1" fmla="*/ 0 h 290"/>
                <a:gd name="T2" fmla="*/ 0 w 574"/>
                <a:gd name="T3" fmla="*/ 290 h 290"/>
                <a:gd name="T4" fmla="*/ 574 w 574"/>
                <a:gd name="T5" fmla="*/ 290 h 290"/>
                <a:gd name="T6" fmla="*/ 574 w 574"/>
                <a:gd name="T7" fmla="*/ 102 h 290"/>
                <a:gd name="T8" fmla="*/ 492 w 574"/>
                <a:gd name="T9" fmla="*/ 86 h 290"/>
                <a:gd name="T10" fmla="*/ 492 w 574"/>
                <a:gd name="T11" fmla="*/ 86 h 290"/>
                <a:gd name="T12" fmla="*/ 0 w 574"/>
                <a:gd name="T13" fmla="*/ 0 h 290"/>
              </a:gdLst>
              <a:ahLst/>
              <a:cxnLst>
                <a:cxn ang="0">
                  <a:pos x="T0" y="T1"/>
                </a:cxn>
                <a:cxn ang="0">
                  <a:pos x="T2" y="T3"/>
                </a:cxn>
                <a:cxn ang="0">
                  <a:pos x="T4" y="T5"/>
                </a:cxn>
                <a:cxn ang="0">
                  <a:pos x="T6" y="T7"/>
                </a:cxn>
                <a:cxn ang="0">
                  <a:pos x="T8" y="T9"/>
                </a:cxn>
                <a:cxn ang="0">
                  <a:pos x="T10" y="T11"/>
                </a:cxn>
                <a:cxn ang="0">
                  <a:pos x="T12" y="T13"/>
                </a:cxn>
              </a:cxnLst>
              <a:rect l="0" t="0" r="r" b="b"/>
              <a:pathLst>
                <a:path w="574" h="290">
                  <a:moveTo>
                    <a:pt x="0" y="0"/>
                  </a:moveTo>
                  <a:lnTo>
                    <a:pt x="0" y="290"/>
                  </a:lnTo>
                  <a:lnTo>
                    <a:pt x="574" y="290"/>
                  </a:lnTo>
                  <a:lnTo>
                    <a:pt x="574" y="102"/>
                  </a:lnTo>
                  <a:lnTo>
                    <a:pt x="492" y="86"/>
                  </a:lnTo>
                  <a:lnTo>
                    <a:pt x="492" y="86"/>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68" name="Titel 67">
            <a:extLst>
              <a:ext uri="{FF2B5EF4-FFF2-40B4-BE49-F238E27FC236}">
                <a16:creationId xmlns:a16="http://schemas.microsoft.com/office/drawing/2014/main" id="{2478AEBE-73EB-E608-CAD2-3131C150089D}"/>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31726651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Zwei Inhalt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C3A46-00DE-A0A0-3DD6-2655B01319A5}"/>
              </a:ext>
            </a:extLst>
          </p:cNvPr>
          <p:cNvSpPr>
            <a:spLocks noGrp="1"/>
          </p:cNvSpPr>
          <p:nvPr>
            <p:ph type="title"/>
          </p:nvPr>
        </p:nvSpPr>
        <p:spPr>
          <a:xfrm>
            <a:off x="1987269" y="147172"/>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C251E71A-9C0F-141F-00AE-E654B795E2A3}"/>
              </a:ext>
            </a:extLst>
          </p:cNvPr>
          <p:cNvSpPr>
            <a:spLocks noGrp="1"/>
          </p:cNvSpPr>
          <p:nvPr>
            <p:ph type="body" idx="1"/>
          </p:nvPr>
        </p:nvSpPr>
        <p:spPr>
          <a:xfrm>
            <a:off x="839789" y="1681163"/>
            <a:ext cx="5157787" cy="823912"/>
          </a:xfrm>
        </p:spPr>
        <p:txBody>
          <a:bodyPr anchor="b">
            <a:normAutofit/>
          </a:bodyPr>
          <a:lstStyle>
            <a:lvl1pPr marL="0" indent="0">
              <a:buNone/>
              <a:defRPr sz="28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07C2B923-DE6C-36BC-E91F-1D7D439C0805}"/>
              </a:ext>
            </a:extLst>
          </p:cNvPr>
          <p:cNvSpPr>
            <a:spLocks noGrp="1"/>
          </p:cNvSpPr>
          <p:nvPr>
            <p:ph sz="half" idx="2"/>
          </p:nvPr>
        </p:nvSpPr>
        <p:spPr>
          <a:xfrm>
            <a:off x="839789" y="2505075"/>
            <a:ext cx="5157787" cy="3684588"/>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0156F3D-1A4D-F9DD-33E2-B47CC1464800}"/>
              </a:ext>
            </a:extLst>
          </p:cNvPr>
          <p:cNvSpPr>
            <a:spLocks noGrp="1"/>
          </p:cNvSpPr>
          <p:nvPr>
            <p:ph type="body" sz="quarter" idx="3"/>
          </p:nvPr>
        </p:nvSpPr>
        <p:spPr>
          <a:xfrm>
            <a:off x="6172201" y="1681163"/>
            <a:ext cx="5183188" cy="823912"/>
          </a:xfrm>
        </p:spPr>
        <p:txBody>
          <a:bodyPr anchor="b">
            <a:normAutofit/>
          </a:bodyPr>
          <a:lstStyle>
            <a:lvl1pPr marL="0" indent="0">
              <a:buNone/>
              <a:defRPr sz="28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8328FE1-D155-9552-0B27-5C411D4E744F}"/>
              </a:ext>
            </a:extLst>
          </p:cNvPr>
          <p:cNvSpPr>
            <a:spLocks noGrp="1"/>
          </p:cNvSpPr>
          <p:nvPr>
            <p:ph sz="quarter" idx="4"/>
          </p:nvPr>
        </p:nvSpPr>
        <p:spPr>
          <a:xfrm>
            <a:off x="6172201" y="2505075"/>
            <a:ext cx="5183188" cy="3684588"/>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7">
            <a:extLst>
              <a:ext uri="{FF2B5EF4-FFF2-40B4-BE49-F238E27FC236}">
                <a16:creationId xmlns:a16="http://schemas.microsoft.com/office/drawing/2014/main" id="{9237F887-E012-8E88-60D2-E023F08ABA0B}"/>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1C1B7EE1-604A-9767-7B45-DF612D3E1130}"/>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Tree>
    <p:extLst>
      <p:ext uri="{BB962C8B-B14F-4D97-AF65-F5344CB8AC3E}">
        <p14:creationId xmlns:p14="http://schemas.microsoft.com/office/powerpoint/2010/main" val="34463310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Zwei Inhalte 2">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11" name="Inhaltsplatzhalter 4">
            <a:extLst>
              <a:ext uri="{FF2B5EF4-FFF2-40B4-BE49-F238E27FC236}">
                <a16:creationId xmlns:a16="http://schemas.microsoft.com/office/drawing/2014/main" id="{6C204D8B-3DD9-CE6D-C132-F2447BD95A01}"/>
              </a:ext>
            </a:extLst>
          </p:cNvPr>
          <p:cNvSpPr>
            <a:spLocks noGrp="1"/>
          </p:cNvSpPr>
          <p:nvPr>
            <p:ph idx="1"/>
          </p:nvPr>
        </p:nvSpPr>
        <p:spPr>
          <a:xfrm>
            <a:off x="696000" y="2228045"/>
            <a:ext cx="10800000" cy="3776288"/>
          </a:xfrm>
        </p:spPr>
        <p:txBody>
          <a:bodyPr anchor="ctr"/>
          <a:lstStyle>
            <a:lvl1pPr marL="0" indent="0" algn="ctr">
              <a:buNone/>
              <a:defRPr>
                <a:latin typeface="Calibri" panose="020F0502020204030204" pitchFamily="34" charset="0"/>
                <a:cs typeface="Calibri" panose="020F0502020204030204" pitchFamily="34" charset="0"/>
              </a:defRPr>
            </a:lvl1pPr>
          </a:lstStyle>
          <a:p>
            <a:pPr marL="0" lvl="0" indent="0" algn="ctr">
              <a:buNone/>
            </a:pPr>
            <a:r>
              <a:rPr lang="de-DE" sz="2000" b="1"/>
              <a:t>Mastertextformat bearbeiten</a:t>
            </a:r>
          </a:p>
        </p:txBody>
      </p:sp>
      <p:sp>
        <p:nvSpPr>
          <p:cNvPr id="12" name="Inhaltsplatzhalter 4">
            <a:extLst>
              <a:ext uri="{FF2B5EF4-FFF2-40B4-BE49-F238E27FC236}">
                <a16:creationId xmlns:a16="http://schemas.microsoft.com/office/drawing/2014/main" id="{AD5118BC-F6CA-4C4F-D203-7FCD1AE81275}"/>
              </a:ext>
            </a:extLst>
          </p:cNvPr>
          <p:cNvSpPr txBox="1">
            <a:spLocks/>
          </p:cNvSpPr>
          <p:nvPr/>
        </p:nvSpPr>
        <p:spPr bwMode="auto">
          <a:xfrm>
            <a:off x="6996000" y="1144333"/>
            <a:ext cx="4500001" cy="4860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7388"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mn-ea"/>
                <a:cs typeface="+mn-cs"/>
              </a:defRPr>
            </a:lvl1pPr>
            <a:lvl2pPr marL="576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ヒラギノ角ゴ Pro W3" charset="-128"/>
              </a:defRPr>
            </a:lvl2pPr>
            <a:lvl3pPr marL="864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tabLst/>
              <a:defRPr sz="1800">
                <a:solidFill>
                  <a:schemeClr val="tx1">
                    <a:lumMod val="90000"/>
                    <a:lumOff val="10000"/>
                  </a:schemeClr>
                </a:solidFill>
                <a:latin typeface="+mn-lt"/>
                <a:ea typeface="ヒラギノ角ゴ Pro W3" charset="-128"/>
              </a:defRPr>
            </a:lvl3pPr>
            <a:lvl4pPr marL="1152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ヒラギノ角ゴ Pro W3" charset="-128"/>
              </a:defRPr>
            </a:lvl4pPr>
            <a:lvl5pPr marL="1440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ヒラギノ角ゴ Pro W3" charset="-128"/>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lgn="ctr">
              <a:buFont typeface="Wingdings" pitchFamily="2" charset="2"/>
              <a:buNone/>
            </a:pPr>
            <a:r>
              <a:rPr lang="de-DE" sz="2000" kern="0">
                <a:latin typeface="Calibri" panose="020F0502020204030204" pitchFamily="34" charset="0"/>
                <a:cs typeface="Calibri" panose="020F0502020204030204" pitchFamily="34" charset="0"/>
              </a:rPr>
              <a:t>Datenschutz beachten</a:t>
            </a:r>
            <a:endParaRPr lang="de-DE" sz="1600" kern="0">
              <a:latin typeface="Calibri" panose="020F0502020204030204" pitchFamily="34" charset="0"/>
              <a:cs typeface="Calibri" panose="020F0502020204030204" pitchFamily="34" charset="0"/>
            </a:endParaRPr>
          </a:p>
          <a:p>
            <a:pPr marL="0" indent="0" algn="ctr">
              <a:buFont typeface="Wingdings" pitchFamily="2" charset="2"/>
              <a:buNone/>
            </a:pPr>
            <a:endParaRPr lang="de-DE" sz="1800" kern="0">
              <a:latin typeface="Calibri" panose="020F0502020204030204" pitchFamily="34" charset="0"/>
              <a:cs typeface="Calibri" panose="020F0502020204030204" pitchFamily="34" charset="0"/>
            </a:endParaRPr>
          </a:p>
          <a:p>
            <a:pPr marL="0" indent="0" algn="ctr">
              <a:buFont typeface="Wingdings" pitchFamily="2" charset="2"/>
              <a:buNone/>
            </a:pPr>
            <a:r>
              <a:rPr lang="de-DE" sz="1800" kern="0">
                <a:latin typeface="Calibri" panose="020F0502020204030204" pitchFamily="34" charset="0"/>
                <a:cs typeface="Calibri" panose="020F0502020204030204" pitchFamily="34" charset="0"/>
              </a:rPr>
              <a:t>XXX</a:t>
            </a:r>
          </a:p>
        </p:txBody>
      </p:sp>
      <p:sp>
        <p:nvSpPr>
          <p:cNvPr id="13" name="Rechteck 12">
            <a:extLst>
              <a:ext uri="{FF2B5EF4-FFF2-40B4-BE49-F238E27FC236}">
                <a16:creationId xmlns:a16="http://schemas.microsoft.com/office/drawing/2014/main" id="{55E58D56-8540-42FE-4FC3-6AA3F1A32940}"/>
              </a:ext>
            </a:extLst>
          </p:cNvPr>
          <p:cNvSpPr/>
          <p:nvPr/>
        </p:nvSpPr>
        <p:spPr>
          <a:xfrm>
            <a:off x="695999" y="2125013"/>
            <a:ext cx="4958240" cy="38786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60000" bIns="360000" rtlCol="0" anchor="ctr"/>
          <a:lstStyle/>
          <a:p>
            <a:pPr marL="0" indent="0">
              <a:buNone/>
            </a:pPr>
            <a:endParaRPr lang="de-DE" sz="1600">
              <a:solidFill>
                <a:schemeClr val="tx1"/>
              </a:solidFill>
              <a:latin typeface="Calibri" panose="020F0502020204030204" pitchFamily="34" charset="0"/>
              <a:cs typeface="Calibri" panose="020F0502020204030204" pitchFamily="34" charset="0"/>
            </a:endParaRPr>
          </a:p>
        </p:txBody>
      </p:sp>
      <p:sp>
        <p:nvSpPr>
          <p:cNvPr id="14" name="Parallelogramm 13">
            <a:extLst>
              <a:ext uri="{FF2B5EF4-FFF2-40B4-BE49-F238E27FC236}">
                <a16:creationId xmlns:a16="http://schemas.microsoft.com/office/drawing/2014/main" id="{B156A66E-42D5-34B5-42B3-CEC1F7C9C77D}"/>
              </a:ext>
            </a:extLst>
          </p:cNvPr>
          <p:cNvSpPr/>
          <p:nvPr/>
        </p:nvSpPr>
        <p:spPr bwMode="auto">
          <a:xfrm>
            <a:off x="1231119" y="1804142"/>
            <a:ext cx="3888000" cy="538713"/>
          </a:xfrm>
          <a:prstGeom prst="parallelogram">
            <a:avLst/>
          </a:prstGeom>
          <a:solidFill>
            <a:srgbClr val="00305E"/>
          </a:solidFill>
          <a:ln w="9525" cap="flat" cmpd="sng" algn="ctr">
            <a:solidFill>
              <a:srgbClr val="3B627E"/>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eaLnBrk="0" fontAlgn="base" hangingPunct="0">
              <a:spcBef>
                <a:spcPct val="0"/>
              </a:spcBef>
              <a:spcAft>
                <a:spcPct val="0"/>
              </a:spcAft>
            </a:pPr>
            <a:endParaRPr lang="de-DE" sz="1351">
              <a:solidFill>
                <a:schemeClr val="bg1"/>
              </a:solidFill>
              <a:latin typeface="Calibri" panose="020F0502020204030204" pitchFamily="34" charset="0"/>
              <a:cs typeface="Calibri" panose="020F0502020204030204" pitchFamily="34" charset="0"/>
            </a:endParaRPr>
          </a:p>
        </p:txBody>
      </p:sp>
      <p:sp>
        <p:nvSpPr>
          <p:cNvPr id="15" name="Rechteck 14">
            <a:extLst>
              <a:ext uri="{FF2B5EF4-FFF2-40B4-BE49-F238E27FC236}">
                <a16:creationId xmlns:a16="http://schemas.microsoft.com/office/drawing/2014/main" id="{230E36C3-FBB0-1843-C1B8-797AC745CF5B}"/>
              </a:ext>
            </a:extLst>
          </p:cNvPr>
          <p:cNvSpPr/>
          <p:nvPr/>
        </p:nvSpPr>
        <p:spPr>
          <a:xfrm>
            <a:off x="6537759" y="2227401"/>
            <a:ext cx="4958240" cy="3776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60000" bIns="360000" rtlCol="0" anchor="ctr"/>
          <a:lstStyle/>
          <a:p>
            <a:pPr marL="0" indent="0" algn="r">
              <a:buNone/>
            </a:pPr>
            <a:endParaRPr lang="de-DE" sz="1600">
              <a:solidFill>
                <a:schemeClr val="tx1"/>
              </a:solidFill>
              <a:latin typeface="Calibri" panose="020F0502020204030204" pitchFamily="34" charset="0"/>
              <a:cs typeface="Calibri" panose="020F0502020204030204" pitchFamily="34" charset="0"/>
            </a:endParaRPr>
          </a:p>
        </p:txBody>
      </p:sp>
      <p:sp>
        <p:nvSpPr>
          <p:cNvPr id="16" name="Parallelogramm 15">
            <a:extLst>
              <a:ext uri="{FF2B5EF4-FFF2-40B4-BE49-F238E27FC236}">
                <a16:creationId xmlns:a16="http://schemas.microsoft.com/office/drawing/2014/main" id="{09668F9B-2CF6-494D-D6E7-C5D0C1A496FB}"/>
              </a:ext>
            </a:extLst>
          </p:cNvPr>
          <p:cNvSpPr/>
          <p:nvPr/>
        </p:nvSpPr>
        <p:spPr bwMode="auto">
          <a:xfrm>
            <a:off x="7159385" y="1855657"/>
            <a:ext cx="3888000" cy="538713"/>
          </a:xfrm>
          <a:prstGeom prst="parallelogram">
            <a:avLst/>
          </a:prstGeom>
          <a:solidFill>
            <a:srgbClr val="00305E"/>
          </a:solidFill>
          <a:ln w="9525" cap="flat" cmpd="sng" algn="ctr">
            <a:solidFill>
              <a:srgbClr val="3B627E"/>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eaLnBrk="0" fontAlgn="base" hangingPunct="0">
              <a:spcBef>
                <a:spcPct val="0"/>
              </a:spcBef>
              <a:spcAft>
                <a:spcPct val="0"/>
              </a:spcAft>
            </a:pPr>
            <a:endParaRPr lang="de-DE" sz="1351">
              <a:solidFill>
                <a:schemeClr val="bg1"/>
              </a:solidFill>
              <a:latin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C41C2B22-8503-FD99-A822-C292A5557814}"/>
              </a:ext>
            </a:extLst>
          </p:cNvPr>
          <p:cNvSpPr>
            <a:spLocks noChangeAspect="1"/>
          </p:cNvSpPr>
          <p:nvPr/>
        </p:nvSpPr>
        <p:spPr bwMode="auto">
          <a:xfrm>
            <a:off x="5032615" y="2780053"/>
            <a:ext cx="2126771" cy="2127273"/>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effectLst/>
              <a:latin typeface="Calibri" panose="020F0502020204030204" pitchFamily="34" charset="0"/>
              <a:cs typeface="Calibri" panose="020F0502020204030204" pitchFamily="34" charset="0"/>
            </a:endParaRPr>
          </a:p>
        </p:txBody>
      </p:sp>
      <p:pic>
        <p:nvPicPr>
          <p:cNvPr id="18" name="Grafik 17" descr="Schild Häkchen mit einfarbiger Füllung">
            <a:extLst>
              <a:ext uri="{FF2B5EF4-FFF2-40B4-BE49-F238E27FC236}">
                <a16:creationId xmlns:a16="http://schemas.microsoft.com/office/drawing/2014/main" id="{15AB47AF-6FA3-4736-CBAB-ABC79400CA6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96000" y="2943688"/>
            <a:ext cx="1800000" cy="1800000"/>
          </a:xfrm>
          <a:prstGeom prst="rect">
            <a:avLst/>
          </a:prstGeom>
        </p:spPr>
      </p:pic>
      <p:sp>
        <p:nvSpPr>
          <p:cNvPr id="2" name="Titel 1">
            <a:extLst>
              <a:ext uri="{FF2B5EF4-FFF2-40B4-BE49-F238E27FC236}">
                <a16:creationId xmlns:a16="http://schemas.microsoft.com/office/drawing/2014/main" id="{A1303FCB-65C6-7C40-931D-36DBC7A0AF90}"/>
              </a:ext>
            </a:extLst>
          </p:cNvPr>
          <p:cNvSpPr>
            <a:spLocks noGrp="1"/>
          </p:cNvSpPr>
          <p:nvPr>
            <p:ph type="title"/>
          </p:nvPr>
        </p:nvSpPr>
        <p:spPr/>
        <p:txBody>
          <a:bodyPr/>
          <a:lstStyle/>
          <a:p>
            <a:r>
              <a:rPr lang="de-DE"/>
              <a:t>Mastertitelformat bearbeiten</a:t>
            </a:r>
          </a:p>
        </p:txBody>
      </p:sp>
      <p:sp>
        <p:nvSpPr>
          <p:cNvPr id="6" name="Textplatzhalter 5">
            <a:extLst>
              <a:ext uri="{FF2B5EF4-FFF2-40B4-BE49-F238E27FC236}">
                <a16:creationId xmlns:a16="http://schemas.microsoft.com/office/drawing/2014/main" id="{FFAFEB22-6B7D-2166-C343-139D2A677B90}"/>
              </a:ext>
            </a:extLst>
          </p:cNvPr>
          <p:cNvSpPr>
            <a:spLocks noGrp="1"/>
          </p:cNvSpPr>
          <p:nvPr>
            <p:ph type="body" sz="quarter" idx="13"/>
          </p:nvPr>
        </p:nvSpPr>
        <p:spPr>
          <a:xfrm>
            <a:off x="1531091" y="1804142"/>
            <a:ext cx="3283317" cy="620713"/>
          </a:xfrm>
        </p:spPr>
        <p:txBody>
          <a:bodyPr/>
          <a:lstStyle>
            <a:lvl1pPr marL="0" indent="0" algn="ctr">
              <a:buNone/>
              <a:defRPr b="1">
                <a:solidFill>
                  <a:schemeClr val="bg1"/>
                </a:solidFill>
                <a:latin typeface="+mj-lt"/>
              </a:defRPr>
            </a:lvl1pPr>
          </a:lstStyle>
          <a:p>
            <a:pPr lvl="0"/>
            <a:r>
              <a:rPr lang="de-DE"/>
              <a:t>Mastertextformat bearbeiten</a:t>
            </a:r>
          </a:p>
        </p:txBody>
      </p:sp>
      <p:sp>
        <p:nvSpPr>
          <p:cNvPr id="7" name="Textplatzhalter 5">
            <a:extLst>
              <a:ext uri="{FF2B5EF4-FFF2-40B4-BE49-F238E27FC236}">
                <a16:creationId xmlns:a16="http://schemas.microsoft.com/office/drawing/2014/main" id="{69B91A2B-650C-5BBC-5611-1173D849D16A}"/>
              </a:ext>
            </a:extLst>
          </p:cNvPr>
          <p:cNvSpPr>
            <a:spLocks noGrp="1"/>
          </p:cNvSpPr>
          <p:nvPr>
            <p:ph type="body" sz="quarter" idx="14"/>
          </p:nvPr>
        </p:nvSpPr>
        <p:spPr>
          <a:xfrm>
            <a:off x="7461727" y="1865530"/>
            <a:ext cx="3283317" cy="620713"/>
          </a:xfrm>
        </p:spPr>
        <p:txBody>
          <a:bodyPr/>
          <a:lstStyle>
            <a:lvl1pPr marL="0" indent="0" algn="ctr">
              <a:buNone/>
              <a:defRPr b="1">
                <a:solidFill>
                  <a:schemeClr val="bg1"/>
                </a:solidFill>
                <a:latin typeface="+mj-lt"/>
              </a:defRPr>
            </a:lvl1pPr>
          </a:lstStyle>
          <a:p>
            <a:pPr lvl="0"/>
            <a:r>
              <a:rPr lang="de-DE"/>
              <a:t>Mastertextformat bearbeiten</a:t>
            </a:r>
          </a:p>
        </p:txBody>
      </p:sp>
      <p:sp>
        <p:nvSpPr>
          <p:cNvPr id="9" name="Textplatzhalter 8">
            <a:extLst>
              <a:ext uri="{FF2B5EF4-FFF2-40B4-BE49-F238E27FC236}">
                <a16:creationId xmlns:a16="http://schemas.microsoft.com/office/drawing/2014/main" id="{EE02AAA4-C47F-C371-11B4-E121B136998A}"/>
              </a:ext>
            </a:extLst>
          </p:cNvPr>
          <p:cNvSpPr>
            <a:spLocks noGrp="1"/>
          </p:cNvSpPr>
          <p:nvPr>
            <p:ph type="body" sz="quarter" idx="15"/>
          </p:nvPr>
        </p:nvSpPr>
        <p:spPr>
          <a:xfrm>
            <a:off x="927101" y="2765424"/>
            <a:ext cx="3887788" cy="29289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Textplatzhalter 8">
            <a:extLst>
              <a:ext uri="{FF2B5EF4-FFF2-40B4-BE49-F238E27FC236}">
                <a16:creationId xmlns:a16="http://schemas.microsoft.com/office/drawing/2014/main" id="{839ED1C2-A959-949E-0388-4516CED31D76}"/>
              </a:ext>
            </a:extLst>
          </p:cNvPr>
          <p:cNvSpPr>
            <a:spLocks noGrp="1"/>
          </p:cNvSpPr>
          <p:nvPr>
            <p:ph type="body" sz="quarter" idx="16"/>
          </p:nvPr>
        </p:nvSpPr>
        <p:spPr>
          <a:xfrm>
            <a:off x="7377113" y="2848113"/>
            <a:ext cx="3887788" cy="29289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810106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arstellung 3 Bilder">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4" name="Bildplatzhalter 2">
            <a:extLst>
              <a:ext uri="{FF2B5EF4-FFF2-40B4-BE49-F238E27FC236}">
                <a16:creationId xmlns:a16="http://schemas.microsoft.com/office/drawing/2014/main" id="{A3449D22-4F9E-77F0-F1F1-6AFCD5DF2CE1}"/>
              </a:ext>
            </a:extLst>
          </p:cNvPr>
          <p:cNvSpPr>
            <a:spLocks noGrp="1"/>
          </p:cNvSpPr>
          <p:nvPr>
            <p:ph type="pic" sz="quarter" idx="14"/>
          </p:nvPr>
        </p:nvSpPr>
        <p:spPr>
          <a:xfrm>
            <a:off x="997712" y="2022699"/>
            <a:ext cx="2414016" cy="2414016"/>
          </a:xfrm>
        </p:spPr>
        <p:txBody>
          <a:bodyPr/>
          <a:lstStyle>
            <a:lvl1pPr>
              <a:defRPr>
                <a:latin typeface="Calibri" panose="020F0502020204030204" pitchFamily="34" charset="0"/>
                <a:cs typeface="Calibri" panose="020F0502020204030204" pitchFamily="34" charset="0"/>
              </a:defRPr>
            </a:lvl1pPr>
          </a:lstStyle>
          <a:p>
            <a:r>
              <a:rPr lang="de-DE"/>
              <a:t>Bild durch Klicken auf Symbol hinzufügen</a:t>
            </a:r>
          </a:p>
        </p:txBody>
      </p:sp>
      <p:sp>
        <p:nvSpPr>
          <p:cNvPr id="5" name="Bildplatzhalter 7">
            <a:extLst>
              <a:ext uri="{FF2B5EF4-FFF2-40B4-BE49-F238E27FC236}">
                <a16:creationId xmlns:a16="http://schemas.microsoft.com/office/drawing/2014/main" id="{B64D76A2-A664-DFCE-E0A4-450F5A9627B2}"/>
              </a:ext>
            </a:extLst>
          </p:cNvPr>
          <p:cNvSpPr>
            <a:spLocks noGrp="1"/>
          </p:cNvSpPr>
          <p:nvPr>
            <p:ph type="pic" sz="quarter" idx="17"/>
          </p:nvPr>
        </p:nvSpPr>
        <p:spPr>
          <a:xfrm>
            <a:off x="8780272" y="1999533"/>
            <a:ext cx="2414016" cy="2414016"/>
          </a:xfrm>
        </p:spPr>
        <p:txBody>
          <a:bodyPr/>
          <a:lstStyle>
            <a:lvl1pPr>
              <a:defRPr>
                <a:latin typeface="Calibri" panose="020F0502020204030204" pitchFamily="34" charset="0"/>
                <a:cs typeface="Calibri" panose="020F0502020204030204" pitchFamily="34" charset="0"/>
              </a:defRPr>
            </a:lvl1pPr>
          </a:lstStyle>
          <a:p>
            <a:r>
              <a:rPr lang="de-DE"/>
              <a:t>Bild durch Klicken auf Symbol hinzufügen</a:t>
            </a:r>
          </a:p>
        </p:txBody>
      </p:sp>
      <p:sp>
        <p:nvSpPr>
          <p:cNvPr id="8" name="Bildplatzhalter 3">
            <a:extLst>
              <a:ext uri="{FF2B5EF4-FFF2-40B4-BE49-F238E27FC236}">
                <a16:creationId xmlns:a16="http://schemas.microsoft.com/office/drawing/2014/main" id="{31E36C55-B721-765E-0A34-80D44DB85327}"/>
              </a:ext>
            </a:extLst>
          </p:cNvPr>
          <p:cNvSpPr>
            <a:spLocks noGrp="1"/>
          </p:cNvSpPr>
          <p:nvPr>
            <p:ph type="pic" sz="quarter" idx="16"/>
          </p:nvPr>
        </p:nvSpPr>
        <p:spPr>
          <a:xfrm>
            <a:off x="4587240" y="1822615"/>
            <a:ext cx="3017520" cy="3017520"/>
          </a:xfrm>
        </p:spPr>
        <p:txBody>
          <a:bodyPr/>
          <a:lstStyle>
            <a:lvl1pPr>
              <a:defRPr>
                <a:latin typeface="Calibri" panose="020F0502020204030204" pitchFamily="34" charset="0"/>
                <a:cs typeface="Calibri" panose="020F0502020204030204" pitchFamily="34" charset="0"/>
              </a:defRPr>
            </a:lvl1pPr>
          </a:lstStyle>
          <a:p>
            <a:r>
              <a:rPr lang="de-DE"/>
              <a:t>Bild durch Klicken auf Symbol hinzufügen</a:t>
            </a:r>
          </a:p>
        </p:txBody>
      </p:sp>
      <p:sp>
        <p:nvSpPr>
          <p:cNvPr id="9" name="Textplatzhalter 8">
            <a:extLst>
              <a:ext uri="{FF2B5EF4-FFF2-40B4-BE49-F238E27FC236}">
                <a16:creationId xmlns:a16="http://schemas.microsoft.com/office/drawing/2014/main" id="{871A9810-0154-B903-F35A-A0541AD0E4D2}"/>
              </a:ext>
            </a:extLst>
          </p:cNvPr>
          <p:cNvSpPr>
            <a:spLocks noGrp="1"/>
          </p:cNvSpPr>
          <p:nvPr>
            <p:ph type="body" sz="quarter" idx="19"/>
          </p:nvPr>
        </p:nvSpPr>
        <p:spPr>
          <a:xfrm>
            <a:off x="838200" y="4837413"/>
            <a:ext cx="2700339" cy="738187"/>
          </a:xfrm>
        </p:spPr>
        <p:txBody>
          <a:bodyPr/>
          <a:lstStyle>
            <a:lvl1pPr>
              <a:defRPr>
                <a:latin typeface="+mj-lt"/>
                <a:cs typeface="Calibri" panose="020F0502020204030204" pitchFamily="34" charset="0"/>
              </a:defRPr>
            </a:lvl1pPr>
          </a:lstStyle>
          <a:p>
            <a:pPr lvl="0"/>
            <a:r>
              <a:rPr lang="de-DE"/>
              <a:t>Mastertextformat bearbeiten</a:t>
            </a:r>
          </a:p>
        </p:txBody>
      </p:sp>
      <p:sp>
        <p:nvSpPr>
          <p:cNvPr id="10" name="Textplatzhalter 9">
            <a:extLst>
              <a:ext uri="{FF2B5EF4-FFF2-40B4-BE49-F238E27FC236}">
                <a16:creationId xmlns:a16="http://schemas.microsoft.com/office/drawing/2014/main" id="{6B4AF225-31DF-BA40-0D97-58312B982B3C}"/>
              </a:ext>
            </a:extLst>
          </p:cNvPr>
          <p:cNvSpPr>
            <a:spLocks noGrp="1"/>
          </p:cNvSpPr>
          <p:nvPr>
            <p:ph type="body" sz="quarter" idx="20"/>
          </p:nvPr>
        </p:nvSpPr>
        <p:spPr>
          <a:xfrm>
            <a:off x="4745831" y="5040151"/>
            <a:ext cx="2700339" cy="738187"/>
          </a:xfrm>
        </p:spPr>
        <p:txBody>
          <a:bodyPr/>
          <a:lstStyle>
            <a:lvl1pPr>
              <a:defRPr>
                <a:latin typeface="+mj-lt"/>
                <a:cs typeface="Calibri" panose="020F0502020204030204" pitchFamily="34" charset="0"/>
              </a:defRPr>
            </a:lvl1pPr>
          </a:lstStyle>
          <a:p>
            <a:pPr lvl="0"/>
            <a:r>
              <a:rPr lang="de-DE"/>
              <a:t>Mastertextformat bearbeiten</a:t>
            </a:r>
          </a:p>
        </p:txBody>
      </p:sp>
      <p:sp>
        <p:nvSpPr>
          <p:cNvPr id="11" name="Textplatzhalter 10">
            <a:extLst>
              <a:ext uri="{FF2B5EF4-FFF2-40B4-BE49-F238E27FC236}">
                <a16:creationId xmlns:a16="http://schemas.microsoft.com/office/drawing/2014/main" id="{CE0D0BD0-7E02-3FE8-D8A3-F283C3635676}"/>
              </a:ext>
            </a:extLst>
          </p:cNvPr>
          <p:cNvSpPr>
            <a:spLocks noGrp="1"/>
          </p:cNvSpPr>
          <p:nvPr>
            <p:ph type="body" sz="quarter" idx="21"/>
          </p:nvPr>
        </p:nvSpPr>
        <p:spPr>
          <a:xfrm>
            <a:off x="8653461" y="4837413"/>
            <a:ext cx="2700339" cy="738187"/>
          </a:xfrm>
        </p:spPr>
        <p:txBody>
          <a:bodyPr/>
          <a:lstStyle>
            <a:lvl1pPr>
              <a:defRPr>
                <a:latin typeface="+mj-lt"/>
                <a:cs typeface="Calibri" panose="020F0502020204030204" pitchFamily="34" charset="0"/>
              </a:defRPr>
            </a:lvl1pPr>
          </a:lstStyle>
          <a:p>
            <a:pPr lvl="0"/>
            <a:r>
              <a:rPr lang="de-DE"/>
              <a:t>Mastertextformat bearbeiten</a:t>
            </a:r>
          </a:p>
        </p:txBody>
      </p:sp>
      <p:sp>
        <p:nvSpPr>
          <p:cNvPr id="12" name="Titel 11">
            <a:extLst>
              <a:ext uri="{FF2B5EF4-FFF2-40B4-BE49-F238E27FC236}">
                <a16:creationId xmlns:a16="http://schemas.microsoft.com/office/drawing/2014/main" id="{1B557393-F041-D282-6972-206AD1D55CDD}"/>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5490417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ild mit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3" name="Bildplatzhalter 12">
            <a:extLst>
              <a:ext uri="{FF2B5EF4-FFF2-40B4-BE49-F238E27FC236}">
                <a16:creationId xmlns:a16="http://schemas.microsoft.com/office/drawing/2014/main" id="{8A8C239D-E880-0BA1-9238-BEE5832B8D3A}"/>
              </a:ext>
            </a:extLst>
          </p:cNvPr>
          <p:cNvSpPr>
            <a:spLocks noGrp="1"/>
          </p:cNvSpPr>
          <p:nvPr>
            <p:ph type="pic" idx="1"/>
          </p:nvPr>
        </p:nvSpPr>
        <p:spPr>
          <a:xfrm>
            <a:off x="0" y="2079523"/>
            <a:ext cx="6040800" cy="3839804"/>
          </a:xfrm>
        </p:spPr>
        <p:txBody>
          <a:bodyPr/>
          <a:lstStyle>
            <a:lvl1pPr>
              <a:defRPr>
                <a:latin typeface="+mj-lt"/>
              </a:defRPr>
            </a:lvl1pPr>
          </a:lstStyle>
          <a:p>
            <a:r>
              <a:rPr lang="de-DE"/>
              <a:t>Bild durch Klicken auf Symbol hinzufügen</a:t>
            </a:r>
          </a:p>
        </p:txBody>
      </p:sp>
      <p:sp>
        <p:nvSpPr>
          <p:cNvPr id="10" name="Textplatzhalter 9">
            <a:extLst>
              <a:ext uri="{FF2B5EF4-FFF2-40B4-BE49-F238E27FC236}">
                <a16:creationId xmlns:a16="http://schemas.microsoft.com/office/drawing/2014/main" id="{947C2A1E-E6A6-D83B-030A-213F6689790D}"/>
              </a:ext>
            </a:extLst>
          </p:cNvPr>
          <p:cNvSpPr>
            <a:spLocks noGrp="1"/>
          </p:cNvSpPr>
          <p:nvPr>
            <p:ph type="body" sz="quarter" idx="13"/>
          </p:nvPr>
        </p:nvSpPr>
        <p:spPr>
          <a:xfrm>
            <a:off x="6345288" y="2207471"/>
            <a:ext cx="5545139" cy="3554413"/>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690633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aphicFrame>
        <p:nvGraphicFramePr>
          <p:cNvPr id="3" name="Tabelle 10">
            <a:extLst>
              <a:ext uri="{FF2B5EF4-FFF2-40B4-BE49-F238E27FC236}">
                <a16:creationId xmlns:a16="http://schemas.microsoft.com/office/drawing/2014/main" id="{567E0F6E-1A85-2EF3-1C0D-68ABAA25F5E4}"/>
              </a:ext>
            </a:extLst>
          </p:cNvPr>
          <p:cNvGraphicFramePr>
            <a:graphicFrameLocks noGrp="1" noChangeAspect="1"/>
          </p:cNvGraphicFramePr>
          <p:nvPr>
            <p:extLst>
              <p:ext uri="{D42A27DB-BD31-4B8C-83A1-F6EECF244321}">
                <p14:modId xmlns:p14="http://schemas.microsoft.com/office/powerpoint/2010/main" val="3339083682"/>
              </p:ext>
            </p:extLst>
          </p:nvPr>
        </p:nvGraphicFramePr>
        <p:xfrm>
          <a:off x="538703" y="1885950"/>
          <a:ext cx="4456166" cy="4121982"/>
        </p:xfrm>
        <a:graphic>
          <a:graphicData uri="http://schemas.openxmlformats.org/drawingml/2006/table">
            <a:tbl>
              <a:tblPr firstRow="1" bandRow="1">
                <a:tableStyleId>{5940675A-B579-460E-94D1-54222C63F5DA}</a:tableStyleId>
              </a:tblPr>
              <a:tblGrid>
                <a:gridCol w="437788">
                  <a:extLst>
                    <a:ext uri="{9D8B030D-6E8A-4147-A177-3AD203B41FA5}">
                      <a16:colId xmlns:a16="http://schemas.microsoft.com/office/drawing/2014/main" val="178565217"/>
                    </a:ext>
                  </a:extLst>
                </a:gridCol>
                <a:gridCol w="437788">
                  <a:extLst>
                    <a:ext uri="{9D8B030D-6E8A-4147-A177-3AD203B41FA5}">
                      <a16:colId xmlns:a16="http://schemas.microsoft.com/office/drawing/2014/main" val="3196754083"/>
                    </a:ext>
                  </a:extLst>
                </a:gridCol>
                <a:gridCol w="1790295">
                  <a:extLst>
                    <a:ext uri="{9D8B030D-6E8A-4147-A177-3AD203B41FA5}">
                      <a16:colId xmlns:a16="http://schemas.microsoft.com/office/drawing/2014/main" val="2063116204"/>
                    </a:ext>
                  </a:extLst>
                </a:gridCol>
                <a:gridCol w="1790295">
                  <a:extLst>
                    <a:ext uri="{9D8B030D-6E8A-4147-A177-3AD203B41FA5}">
                      <a16:colId xmlns:a16="http://schemas.microsoft.com/office/drawing/2014/main" val="2279696154"/>
                    </a:ext>
                  </a:extLst>
                </a:gridCol>
              </a:tblGrid>
              <a:tr h="1661096">
                <a:tc rowSpan="2">
                  <a:txBody>
                    <a:bodyPr/>
                    <a:lstStyle/>
                    <a:p>
                      <a:pPr algn="ctr"/>
                      <a:r>
                        <a:rPr lang="de-DE" sz="1600" b="0" i="0">
                          <a:solidFill>
                            <a:schemeClr val="bg1"/>
                          </a:solidFill>
                          <a:latin typeface="Rubik" pitchFamily="2" charset="-79"/>
                        </a:rPr>
                        <a:t>xx</a:t>
                      </a:r>
                    </a:p>
                  </a:txBody>
                  <a:tcPr marL="92243" marR="92243" marT="46121" marB="46121"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solidFill>
                  </a:tcPr>
                </a:tc>
                <a:tc>
                  <a:txBody>
                    <a:bodyPr/>
                    <a:lstStyle/>
                    <a:p>
                      <a:pPr algn="ctr"/>
                      <a:r>
                        <a:rPr lang="de-DE" sz="1600" b="0" i="0">
                          <a:solidFill>
                            <a:schemeClr val="bg1"/>
                          </a:solidFill>
                          <a:latin typeface="Rubik" pitchFamily="2" charset="-79"/>
                        </a:rPr>
                        <a:t>xx</a:t>
                      </a:r>
                    </a:p>
                  </a:txBody>
                  <a:tcPr marL="101109" marR="101109" marT="50560" marB="50560"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305E"/>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extLst>
                  <a:ext uri="{0D108BD9-81ED-4DB2-BD59-A6C34878D82A}">
                    <a16:rowId xmlns:a16="http://schemas.microsoft.com/office/drawing/2014/main" val="1558052891"/>
                  </a:ext>
                </a:extLst>
              </a:tr>
              <a:tr h="1661096">
                <a:tc vMerge="1">
                  <a:txBody>
                    <a:bodyPr/>
                    <a:lstStyle/>
                    <a:p>
                      <a:endParaRPr lang="de-DE"/>
                    </a:p>
                  </a:txBody>
                  <a:tcPr/>
                </a:tc>
                <a:tc>
                  <a:txBody>
                    <a:bodyPr/>
                    <a:lstStyle/>
                    <a:p>
                      <a:pPr algn="ctr"/>
                      <a:r>
                        <a:rPr lang="de-DE" sz="1600" b="0" i="0">
                          <a:solidFill>
                            <a:schemeClr val="bg1"/>
                          </a:solidFill>
                          <a:latin typeface="Rubik" pitchFamily="2" charset="-79"/>
                        </a:rPr>
                        <a:t>xx</a:t>
                      </a:r>
                    </a:p>
                  </a:txBody>
                  <a:tcPr marL="101109" marR="101109" marT="50560" marB="50560"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305E"/>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extLst>
                  <a:ext uri="{0D108BD9-81ED-4DB2-BD59-A6C34878D82A}">
                    <a16:rowId xmlns:a16="http://schemas.microsoft.com/office/drawing/2014/main" val="3968320917"/>
                  </a:ext>
                </a:extLst>
              </a:tr>
              <a:tr h="399895">
                <a:tc rowSpan="2" gridSpan="2">
                  <a:txBody>
                    <a:bodyPr/>
                    <a:lstStyle/>
                    <a:p>
                      <a:pPr algn="ctr"/>
                      <a:endParaRPr lang="de-DE" sz="1600" b="0" i="0">
                        <a:solidFill>
                          <a:schemeClr val="bg1"/>
                        </a:solidFill>
                        <a:latin typeface="Rubik" pitchFamily="2" charset="-79"/>
                      </a:endParaRPr>
                    </a:p>
                  </a:txBody>
                  <a:tcPr marL="92243" marR="92243" marT="46121" marB="46121"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2D3E0"/>
                    </a:solidFill>
                  </a:tcPr>
                </a:tc>
                <a:tc rowSpan="2" hMerge="1">
                  <a:txBody>
                    <a:bodyPr/>
                    <a:lstStyle/>
                    <a:p>
                      <a:pPr algn="ctr"/>
                      <a:endParaRPr lang="de-DE" sz="1600">
                        <a:solidFill>
                          <a:schemeClr val="bg1"/>
                        </a:solidFill>
                      </a:endParaRPr>
                    </a:p>
                  </a:txBody>
                  <a:tcPr marL="101109" marR="101109" marT="50560" marB="50560" vert="vert270" anchor="ctr">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600" b="0" i="0">
                          <a:solidFill>
                            <a:schemeClr val="bg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05E"/>
                    </a:solidFill>
                  </a:tcPr>
                </a:tc>
                <a:tc>
                  <a:txBody>
                    <a:bodyPr/>
                    <a:lstStyle/>
                    <a:p>
                      <a:pPr algn="ctr"/>
                      <a:r>
                        <a:rPr lang="de-DE" sz="1600" b="0" i="0">
                          <a:solidFill>
                            <a:schemeClr val="bg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05E"/>
                    </a:solidFill>
                  </a:tcPr>
                </a:tc>
                <a:extLst>
                  <a:ext uri="{0D108BD9-81ED-4DB2-BD59-A6C34878D82A}">
                    <a16:rowId xmlns:a16="http://schemas.microsoft.com/office/drawing/2014/main" val="974135367"/>
                  </a:ext>
                </a:extLst>
              </a:tr>
              <a:tr h="399895">
                <a:tc gridSpan="2" vMerge="1">
                  <a:txBody>
                    <a:bodyPr/>
                    <a:lstStyle/>
                    <a:p>
                      <a:pPr algn="ctr"/>
                      <a:endParaRPr lang="de-DE" sz="1600" b="1">
                        <a:solidFill>
                          <a:schemeClr val="bg1"/>
                        </a:solidFill>
                      </a:endParaRPr>
                    </a:p>
                  </a:txBody>
                  <a:tcPr marL="92242" marR="92242" marT="46121" marB="46121" vert="vert27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a:endParaRPr lang="de-DE" sz="1600">
                        <a:solidFill>
                          <a:schemeClr val="bg1"/>
                        </a:solidFill>
                      </a:endParaRPr>
                    </a:p>
                  </a:txBody>
                  <a:tcPr marL="101109" marR="101109" marT="50560" marB="50560" vert="vert270" anchor="ctr">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de-DE" sz="1600" b="0" i="0">
                          <a:solidFill>
                            <a:schemeClr val="bg1"/>
                          </a:solidFill>
                          <a:latin typeface="Rubik" pitchFamily="2" charset="-79"/>
                        </a:rPr>
                        <a:t>xx</a:t>
                      </a:r>
                      <a:endParaRPr lang="de-DE" sz="1600">
                        <a:solidFill>
                          <a:schemeClr val="tx1">
                            <a:lumMod val="50000"/>
                          </a:schemeClr>
                        </a:solidFill>
                      </a:endParaRP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2D3E0"/>
                    </a:solidFill>
                  </a:tcPr>
                </a:tc>
                <a:tc hMerge="1">
                  <a:txBody>
                    <a:bodyPr/>
                    <a:lstStyle/>
                    <a:p>
                      <a:pPr algn="ctr"/>
                      <a:endParaRPr lang="de-DE" sz="1400">
                        <a:solidFill>
                          <a:schemeClr val="tx1">
                            <a:lumMod val="50000"/>
                          </a:schemeClr>
                        </a:solidFill>
                      </a:endParaRPr>
                    </a:p>
                  </a:txBody>
                  <a:tcPr marL="101109" marR="101109" marT="50560" marB="50560">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extLst>
                  <a:ext uri="{0D108BD9-81ED-4DB2-BD59-A6C34878D82A}">
                    <a16:rowId xmlns:a16="http://schemas.microsoft.com/office/drawing/2014/main" val="2923460411"/>
                  </a:ext>
                </a:extLst>
              </a:tr>
            </a:tbl>
          </a:graphicData>
        </a:graphic>
      </p:graphicFrame>
      <p:sp>
        <p:nvSpPr>
          <p:cNvPr id="7" name="Textplatzhalter 6">
            <a:extLst>
              <a:ext uri="{FF2B5EF4-FFF2-40B4-BE49-F238E27FC236}">
                <a16:creationId xmlns:a16="http://schemas.microsoft.com/office/drawing/2014/main" id="{E845DBC6-68BF-8B01-82D6-A5B0086C3409}"/>
              </a:ext>
            </a:extLst>
          </p:cNvPr>
          <p:cNvSpPr>
            <a:spLocks noGrp="1"/>
          </p:cNvSpPr>
          <p:nvPr>
            <p:ph type="body" sz="quarter" idx="13"/>
          </p:nvPr>
        </p:nvSpPr>
        <p:spPr>
          <a:xfrm>
            <a:off x="5356226" y="1885949"/>
            <a:ext cx="6272213" cy="41227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705224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Fluss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3" name="Gruppieren 2">
            <a:extLst>
              <a:ext uri="{FF2B5EF4-FFF2-40B4-BE49-F238E27FC236}">
                <a16:creationId xmlns:a16="http://schemas.microsoft.com/office/drawing/2014/main" id="{1CAE3159-92D1-63C7-4F81-F6B72A8914E8}"/>
              </a:ext>
            </a:extLst>
          </p:cNvPr>
          <p:cNvGrpSpPr/>
          <p:nvPr/>
        </p:nvGrpSpPr>
        <p:grpSpPr>
          <a:xfrm>
            <a:off x="1889129" y="1873406"/>
            <a:ext cx="8708195" cy="4134527"/>
            <a:chOff x="1852407" y="1142397"/>
            <a:chExt cx="8487181" cy="4865535"/>
          </a:xfrm>
        </p:grpSpPr>
        <p:sp>
          <p:nvSpPr>
            <p:cNvPr id="6" name="Rechteck 5">
              <a:extLst>
                <a:ext uri="{FF2B5EF4-FFF2-40B4-BE49-F238E27FC236}">
                  <a16:creationId xmlns:a16="http://schemas.microsoft.com/office/drawing/2014/main" id="{4F8A2C79-BF93-CDCC-B9D3-21AC8F7BCBE6}"/>
                </a:ext>
              </a:extLst>
            </p:cNvPr>
            <p:cNvSpPr/>
            <p:nvPr/>
          </p:nvSpPr>
          <p:spPr bwMode="auto">
            <a:xfrm>
              <a:off x="1852407" y="2146724"/>
              <a:ext cx="8487181" cy="3861208"/>
            </a:xfrm>
            <a:prstGeom prst="rect">
              <a:avLst/>
            </a:prstGeom>
            <a:solidFill>
              <a:srgbClr val="C2D3E0">
                <a:alpha val="17339"/>
              </a:srgbClr>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tx1"/>
                </a:solidFill>
                <a:effectLst/>
                <a:latin typeface="+mj-lt"/>
                <a:cs typeface="Calibri" panose="020F0502020204030204" pitchFamily="34" charset="0"/>
              </a:endParaRPr>
            </a:p>
          </p:txBody>
        </p:sp>
        <p:sp>
          <p:nvSpPr>
            <p:cNvPr id="7" name="Rechteck 6">
              <a:extLst>
                <a:ext uri="{FF2B5EF4-FFF2-40B4-BE49-F238E27FC236}">
                  <a16:creationId xmlns:a16="http://schemas.microsoft.com/office/drawing/2014/main" id="{7A29DB01-9324-EC46-F584-C5FBEF00683B}"/>
                </a:ext>
              </a:extLst>
            </p:cNvPr>
            <p:cNvSpPr>
              <a:spLocks/>
            </p:cNvSpPr>
            <p:nvPr/>
          </p:nvSpPr>
          <p:spPr bwMode="auto">
            <a:xfrm>
              <a:off x="5170283" y="1142397"/>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Bef>
                  <a:spcPct val="50000"/>
                </a:spcBef>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8" name="Rechteck 7">
              <a:extLst>
                <a:ext uri="{FF2B5EF4-FFF2-40B4-BE49-F238E27FC236}">
                  <a16:creationId xmlns:a16="http://schemas.microsoft.com/office/drawing/2014/main" id="{B3481FBB-FBB5-942E-29C4-05125E484763}"/>
                </a:ext>
              </a:extLst>
            </p:cNvPr>
            <p:cNvSpPr>
              <a:spLocks/>
            </p:cNvSpPr>
            <p:nvPr/>
          </p:nvSpPr>
          <p:spPr bwMode="auto">
            <a:xfrm>
              <a:off x="5170284" y="2439589"/>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9" name="Rechteck 8">
              <a:extLst>
                <a:ext uri="{FF2B5EF4-FFF2-40B4-BE49-F238E27FC236}">
                  <a16:creationId xmlns:a16="http://schemas.microsoft.com/office/drawing/2014/main" id="{7959CD51-5378-7780-C394-9806BB6FEF9E}"/>
                </a:ext>
              </a:extLst>
            </p:cNvPr>
            <p:cNvSpPr>
              <a:spLocks/>
            </p:cNvSpPr>
            <p:nvPr/>
          </p:nvSpPr>
          <p:spPr bwMode="auto">
            <a:xfrm>
              <a:off x="5170284" y="3736781"/>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10" name="Rechteck 9">
              <a:extLst>
                <a:ext uri="{FF2B5EF4-FFF2-40B4-BE49-F238E27FC236}">
                  <a16:creationId xmlns:a16="http://schemas.microsoft.com/office/drawing/2014/main" id="{F1886EF8-206B-2836-E35E-E65A325656EA}"/>
                </a:ext>
              </a:extLst>
            </p:cNvPr>
            <p:cNvSpPr>
              <a:spLocks/>
            </p:cNvSpPr>
            <p:nvPr/>
          </p:nvSpPr>
          <p:spPr bwMode="auto">
            <a:xfrm>
              <a:off x="4886794"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11" name="Rechteck 10">
              <a:extLst>
                <a:ext uri="{FF2B5EF4-FFF2-40B4-BE49-F238E27FC236}">
                  <a16:creationId xmlns:a16="http://schemas.microsoft.com/office/drawing/2014/main" id="{415B96C1-08B4-1979-DB99-925F8CA04E64}"/>
                </a:ext>
              </a:extLst>
            </p:cNvPr>
            <p:cNvSpPr>
              <a:spLocks/>
            </p:cNvSpPr>
            <p:nvPr/>
          </p:nvSpPr>
          <p:spPr bwMode="auto">
            <a:xfrm>
              <a:off x="7781865" y="3736781"/>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cxnSp>
          <p:nvCxnSpPr>
            <p:cNvPr id="12" name="Gerade Verbindung mit Pfeil 11">
              <a:extLst>
                <a:ext uri="{FF2B5EF4-FFF2-40B4-BE49-F238E27FC236}">
                  <a16:creationId xmlns:a16="http://schemas.microsoft.com/office/drawing/2014/main" id="{ED2FF97D-9D6A-CEEF-E97C-8D3D323919A6}"/>
                </a:ext>
              </a:extLst>
            </p:cNvPr>
            <p:cNvCxnSpPr>
              <a:cxnSpLocks/>
              <a:stCxn id="8" idx="0"/>
              <a:endCxn id="7" idx="2"/>
            </p:cNvCxnSpPr>
            <p:nvPr/>
          </p:nvCxnSpPr>
          <p:spPr bwMode="auto">
            <a:xfrm flipH="1" flipV="1">
              <a:off x="6095998" y="1862397"/>
              <a:ext cx="1" cy="577192"/>
            </a:xfrm>
            <a:prstGeom prst="straightConnector1">
              <a:avLst/>
            </a:prstGeom>
            <a:solidFill>
              <a:srgbClr val="00B239"/>
            </a:solidFill>
            <a:ln w="12700" cap="flat" cmpd="sng" algn="ctr">
              <a:solidFill>
                <a:srgbClr val="00305E"/>
              </a:solidFill>
              <a:prstDash val="solid"/>
              <a:round/>
              <a:headEnd type="none" w="lg" len="lg"/>
              <a:tailEnd type="none" w="lg" len="lg"/>
            </a:ln>
            <a:effectLst/>
          </p:spPr>
        </p:cxnSp>
        <p:cxnSp>
          <p:nvCxnSpPr>
            <p:cNvPr id="13" name="Gerade Verbindung mit Pfeil 12">
              <a:extLst>
                <a:ext uri="{FF2B5EF4-FFF2-40B4-BE49-F238E27FC236}">
                  <a16:creationId xmlns:a16="http://schemas.microsoft.com/office/drawing/2014/main" id="{507A99B0-09C7-2D00-D308-8EB28D08A89A}"/>
                </a:ext>
              </a:extLst>
            </p:cNvPr>
            <p:cNvCxnSpPr>
              <a:cxnSpLocks/>
              <a:stCxn id="8" idx="2"/>
              <a:endCxn id="9" idx="0"/>
            </p:cNvCxnSpPr>
            <p:nvPr/>
          </p:nvCxnSpPr>
          <p:spPr bwMode="auto">
            <a:xfrm>
              <a:off x="6095999" y="3159589"/>
              <a:ext cx="0" cy="577192"/>
            </a:xfrm>
            <a:prstGeom prst="straightConnector1">
              <a:avLst/>
            </a:prstGeom>
            <a:solidFill>
              <a:srgbClr val="00B239"/>
            </a:solidFill>
            <a:ln w="12700" cap="flat" cmpd="sng" algn="ctr">
              <a:solidFill>
                <a:srgbClr val="00305E"/>
              </a:solidFill>
              <a:prstDash val="solid"/>
              <a:round/>
              <a:headEnd type="none" w="lg" len="lg"/>
              <a:tailEnd type="none" w="lg" len="lg"/>
            </a:ln>
            <a:effectLst/>
          </p:spPr>
        </p:cxnSp>
        <p:cxnSp>
          <p:nvCxnSpPr>
            <p:cNvPr id="14" name="Gewinkelte Verbindung 13">
              <a:extLst>
                <a:ext uri="{FF2B5EF4-FFF2-40B4-BE49-F238E27FC236}">
                  <a16:creationId xmlns:a16="http://schemas.microsoft.com/office/drawing/2014/main" id="{D187E4E9-4FD7-E4BC-529A-0DB26170FC30}"/>
                </a:ext>
              </a:extLst>
            </p:cNvPr>
            <p:cNvCxnSpPr>
              <a:cxnSpLocks/>
              <a:stCxn id="8" idx="2"/>
              <a:endCxn id="27" idx="0"/>
            </p:cNvCxnSpPr>
            <p:nvPr/>
          </p:nvCxnSpPr>
          <p:spPr bwMode="auto">
            <a:xfrm rot="5400000">
              <a:off x="4502166" y="2141842"/>
              <a:ext cx="576086" cy="2611580"/>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15" name="Gewinkelte Verbindung 14">
              <a:extLst>
                <a:ext uri="{FF2B5EF4-FFF2-40B4-BE49-F238E27FC236}">
                  <a16:creationId xmlns:a16="http://schemas.microsoft.com/office/drawing/2014/main" id="{209600A1-820A-3E53-808C-F48BF486C771}"/>
                </a:ext>
              </a:extLst>
            </p:cNvPr>
            <p:cNvCxnSpPr>
              <a:cxnSpLocks/>
              <a:stCxn id="8" idx="2"/>
              <a:endCxn id="11" idx="0"/>
            </p:cNvCxnSpPr>
            <p:nvPr/>
          </p:nvCxnSpPr>
          <p:spPr bwMode="auto">
            <a:xfrm rot="16200000" flipH="1">
              <a:off x="7113193" y="2142394"/>
              <a:ext cx="577192" cy="2611581"/>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sp>
          <p:nvSpPr>
            <p:cNvPr id="16" name="Rechteck 15">
              <a:extLst>
                <a:ext uri="{FF2B5EF4-FFF2-40B4-BE49-F238E27FC236}">
                  <a16:creationId xmlns:a16="http://schemas.microsoft.com/office/drawing/2014/main" id="{F2EAEC3F-1429-041F-9137-FDCF8E055E0A}"/>
                </a:ext>
              </a:extLst>
            </p:cNvPr>
            <p:cNvSpPr>
              <a:spLocks/>
            </p:cNvSpPr>
            <p:nvPr/>
          </p:nvSpPr>
          <p:spPr bwMode="auto">
            <a:xfrm>
              <a:off x="5756977"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400" u="none" strike="noStrike" cap="none" normalizeH="0" baseline="0">
                <a:ln>
                  <a:noFill/>
                </a:ln>
                <a:solidFill>
                  <a:schemeClr val="bg1"/>
                </a:solidFill>
                <a:effectLst/>
                <a:latin typeface="+mj-lt"/>
                <a:cs typeface="Calibri" panose="020F0502020204030204" pitchFamily="34" charset="0"/>
              </a:endParaRPr>
            </a:p>
          </p:txBody>
        </p:sp>
        <p:sp>
          <p:nvSpPr>
            <p:cNvPr id="17" name="Rechteck 16">
              <a:extLst>
                <a:ext uri="{FF2B5EF4-FFF2-40B4-BE49-F238E27FC236}">
                  <a16:creationId xmlns:a16="http://schemas.microsoft.com/office/drawing/2014/main" id="{F14017CA-9740-3D7B-F901-84841563E123}"/>
                </a:ext>
              </a:extLst>
            </p:cNvPr>
            <p:cNvSpPr>
              <a:spLocks/>
            </p:cNvSpPr>
            <p:nvPr/>
          </p:nvSpPr>
          <p:spPr bwMode="auto">
            <a:xfrm>
              <a:off x="6627160"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18" name="Rechteck 17">
              <a:extLst>
                <a:ext uri="{FF2B5EF4-FFF2-40B4-BE49-F238E27FC236}">
                  <a16:creationId xmlns:a16="http://schemas.microsoft.com/office/drawing/2014/main" id="{2A47BDC4-4C5F-82F0-BD9F-E60A3F06AD62}"/>
                </a:ext>
              </a:extLst>
            </p:cNvPr>
            <p:cNvSpPr>
              <a:spLocks/>
            </p:cNvSpPr>
            <p:nvPr/>
          </p:nvSpPr>
          <p:spPr bwMode="auto">
            <a:xfrm>
              <a:off x="7497342"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19" name="Rechteck 18">
              <a:extLst>
                <a:ext uri="{FF2B5EF4-FFF2-40B4-BE49-F238E27FC236}">
                  <a16:creationId xmlns:a16="http://schemas.microsoft.com/office/drawing/2014/main" id="{ADEC24AD-70CD-975D-3885-D6B39A6B1321}"/>
                </a:ext>
              </a:extLst>
            </p:cNvPr>
            <p:cNvSpPr>
              <a:spLocks/>
            </p:cNvSpPr>
            <p:nvPr/>
          </p:nvSpPr>
          <p:spPr bwMode="auto">
            <a:xfrm>
              <a:off x="8367524"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20" name="Rechteck 19">
              <a:extLst>
                <a:ext uri="{FF2B5EF4-FFF2-40B4-BE49-F238E27FC236}">
                  <a16:creationId xmlns:a16="http://schemas.microsoft.com/office/drawing/2014/main" id="{96CBE970-2779-E374-8A48-B0B4D7916F80}"/>
                </a:ext>
              </a:extLst>
            </p:cNvPr>
            <p:cNvSpPr>
              <a:spLocks/>
            </p:cNvSpPr>
            <p:nvPr/>
          </p:nvSpPr>
          <p:spPr bwMode="auto">
            <a:xfrm>
              <a:off x="9237706"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cxnSp>
          <p:nvCxnSpPr>
            <p:cNvPr id="21" name="Gewinkelte Verbindung 20">
              <a:extLst>
                <a:ext uri="{FF2B5EF4-FFF2-40B4-BE49-F238E27FC236}">
                  <a16:creationId xmlns:a16="http://schemas.microsoft.com/office/drawing/2014/main" id="{26F5A98D-775C-3E0C-4143-141C3F03E96C}"/>
                </a:ext>
              </a:extLst>
            </p:cNvPr>
            <p:cNvCxnSpPr>
              <a:cxnSpLocks/>
              <a:stCxn id="9" idx="2"/>
              <a:endCxn id="16" idx="0"/>
            </p:cNvCxnSpPr>
            <p:nvPr/>
          </p:nvCxnSpPr>
          <p:spPr bwMode="auto">
            <a:xfrm rot="16200000" flipH="1">
              <a:off x="5808238" y="4744541"/>
              <a:ext cx="577193" cy="1671"/>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2" name="Gewinkelte Verbindung 21">
              <a:extLst>
                <a:ext uri="{FF2B5EF4-FFF2-40B4-BE49-F238E27FC236}">
                  <a16:creationId xmlns:a16="http://schemas.microsoft.com/office/drawing/2014/main" id="{93C75711-3DC4-2748-BDC6-58E50735EE7A}"/>
                </a:ext>
              </a:extLst>
            </p:cNvPr>
            <p:cNvCxnSpPr>
              <a:cxnSpLocks/>
              <a:stCxn id="9" idx="2"/>
              <a:endCxn id="10" idx="0"/>
            </p:cNvCxnSpPr>
            <p:nvPr/>
          </p:nvCxnSpPr>
          <p:spPr bwMode="auto">
            <a:xfrm rot="5400000">
              <a:off x="5373147" y="4311121"/>
              <a:ext cx="577193" cy="868512"/>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3" name="Gewinkelte Verbindung 22">
              <a:extLst>
                <a:ext uri="{FF2B5EF4-FFF2-40B4-BE49-F238E27FC236}">
                  <a16:creationId xmlns:a16="http://schemas.microsoft.com/office/drawing/2014/main" id="{6D62897A-2CA0-412B-E576-1C45043DC93B}"/>
                </a:ext>
              </a:extLst>
            </p:cNvPr>
            <p:cNvCxnSpPr>
              <a:cxnSpLocks/>
              <a:stCxn id="9" idx="2"/>
              <a:endCxn id="17" idx="0"/>
            </p:cNvCxnSpPr>
            <p:nvPr/>
          </p:nvCxnSpPr>
          <p:spPr bwMode="auto">
            <a:xfrm rot="16200000" flipH="1">
              <a:off x="6243330" y="4309450"/>
              <a:ext cx="577193" cy="871854"/>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4" name="Gewinkelte Verbindung 23">
              <a:extLst>
                <a:ext uri="{FF2B5EF4-FFF2-40B4-BE49-F238E27FC236}">
                  <a16:creationId xmlns:a16="http://schemas.microsoft.com/office/drawing/2014/main" id="{7802B058-4CD2-206E-93AC-1672A8350598}"/>
                </a:ext>
              </a:extLst>
            </p:cNvPr>
            <p:cNvCxnSpPr>
              <a:cxnSpLocks/>
              <a:stCxn id="11" idx="2"/>
              <a:endCxn id="19" idx="0"/>
            </p:cNvCxnSpPr>
            <p:nvPr/>
          </p:nvCxnSpPr>
          <p:spPr bwMode="auto">
            <a:xfrm rot="16200000" flipH="1">
              <a:off x="8419302" y="4745058"/>
              <a:ext cx="577193" cy="637"/>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5" name="Gewinkelte Verbindung 24">
              <a:extLst>
                <a:ext uri="{FF2B5EF4-FFF2-40B4-BE49-F238E27FC236}">
                  <a16:creationId xmlns:a16="http://schemas.microsoft.com/office/drawing/2014/main" id="{989959DA-B9B1-8D6F-383A-04AA664938C4}"/>
                </a:ext>
              </a:extLst>
            </p:cNvPr>
            <p:cNvCxnSpPr>
              <a:cxnSpLocks/>
              <a:stCxn id="11" idx="2"/>
              <a:endCxn id="18" idx="0"/>
            </p:cNvCxnSpPr>
            <p:nvPr/>
          </p:nvCxnSpPr>
          <p:spPr bwMode="auto">
            <a:xfrm rot="5400000">
              <a:off x="7984212" y="4310605"/>
              <a:ext cx="577193" cy="869545"/>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6" name="Gewinkelte Verbindung 25">
              <a:extLst>
                <a:ext uri="{FF2B5EF4-FFF2-40B4-BE49-F238E27FC236}">
                  <a16:creationId xmlns:a16="http://schemas.microsoft.com/office/drawing/2014/main" id="{3538DDE7-AB5B-AE39-C4A5-FAB312C1BD31}"/>
                </a:ext>
              </a:extLst>
            </p:cNvPr>
            <p:cNvCxnSpPr>
              <a:cxnSpLocks/>
              <a:stCxn id="11" idx="2"/>
              <a:endCxn id="20" idx="0"/>
            </p:cNvCxnSpPr>
            <p:nvPr/>
          </p:nvCxnSpPr>
          <p:spPr bwMode="auto">
            <a:xfrm rot="16200000" flipH="1">
              <a:off x="8854393" y="4309967"/>
              <a:ext cx="577193" cy="870819"/>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sp>
          <p:nvSpPr>
            <p:cNvPr id="27" name="Rechteck 26">
              <a:extLst>
                <a:ext uri="{FF2B5EF4-FFF2-40B4-BE49-F238E27FC236}">
                  <a16:creationId xmlns:a16="http://schemas.microsoft.com/office/drawing/2014/main" id="{1393C97D-F756-573E-B693-9085B8643824}"/>
                </a:ext>
              </a:extLst>
            </p:cNvPr>
            <p:cNvSpPr>
              <a:spLocks/>
            </p:cNvSpPr>
            <p:nvPr/>
          </p:nvSpPr>
          <p:spPr bwMode="auto">
            <a:xfrm>
              <a:off x="2558704" y="3735675"/>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28" name="Rechteck 27">
              <a:extLst>
                <a:ext uri="{FF2B5EF4-FFF2-40B4-BE49-F238E27FC236}">
                  <a16:creationId xmlns:a16="http://schemas.microsoft.com/office/drawing/2014/main" id="{19D16E9B-33A3-F267-A1C7-5A5B4E62EFEA}"/>
                </a:ext>
              </a:extLst>
            </p:cNvPr>
            <p:cNvSpPr>
              <a:spLocks/>
            </p:cNvSpPr>
            <p:nvPr/>
          </p:nvSpPr>
          <p:spPr bwMode="auto">
            <a:xfrm>
              <a:off x="2274181" y="5032868"/>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29" name="Rechteck 28">
              <a:extLst>
                <a:ext uri="{FF2B5EF4-FFF2-40B4-BE49-F238E27FC236}">
                  <a16:creationId xmlns:a16="http://schemas.microsoft.com/office/drawing/2014/main" id="{35693C94-441D-DAF0-9260-A516E58135D8}"/>
                </a:ext>
              </a:extLst>
            </p:cNvPr>
            <p:cNvSpPr>
              <a:spLocks/>
            </p:cNvSpPr>
            <p:nvPr/>
          </p:nvSpPr>
          <p:spPr bwMode="auto">
            <a:xfrm>
              <a:off x="3144363" y="5032868"/>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30" name="Rechteck 29">
              <a:extLst>
                <a:ext uri="{FF2B5EF4-FFF2-40B4-BE49-F238E27FC236}">
                  <a16:creationId xmlns:a16="http://schemas.microsoft.com/office/drawing/2014/main" id="{2241CF8E-AB8C-71FA-6E19-1E975AD5D194}"/>
                </a:ext>
              </a:extLst>
            </p:cNvPr>
            <p:cNvSpPr>
              <a:spLocks/>
            </p:cNvSpPr>
            <p:nvPr/>
          </p:nvSpPr>
          <p:spPr bwMode="auto">
            <a:xfrm>
              <a:off x="4014545" y="5032868"/>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cxnSp>
          <p:nvCxnSpPr>
            <p:cNvPr id="31" name="Gewinkelte Verbindung 30">
              <a:extLst>
                <a:ext uri="{FF2B5EF4-FFF2-40B4-BE49-F238E27FC236}">
                  <a16:creationId xmlns:a16="http://schemas.microsoft.com/office/drawing/2014/main" id="{25BDDB07-C6A3-9FF6-7248-6941B63B5E10}"/>
                </a:ext>
              </a:extLst>
            </p:cNvPr>
            <p:cNvCxnSpPr>
              <a:cxnSpLocks/>
              <a:stCxn id="27" idx="2"/>
              <a:endCxn id="29" idx="0"/>
            </p:cNvCxnSpPr>
            <p:nvPr/>
          </p:nvCxnSpPr>
          <p:spPr bwMode="auto">
            <a:xfrm rot="16200000" flipH="1">
              <a:off x="3196141" y="4743952"/>
              <a:ext cx="577193" cy="637"/>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32" name="Gewinkelte Verbindung 31">
              <a:extLst>
                <a:ext uri="{FF2B5EF4-FFF2-40B4-BE49-F238E27FC236}">
                  <a16:creationId xmlns:a16="http://schemas.microsoft.com/office/drawing/2014/main" id="{D0C6186E-BA04-62A5-5724-B0F8D8BA4D0F}"/>
                </a:ext>
              </a:extLst>
            </p:cNvPr>
            <p:cNvCxnSpPr>
              <a:cxnSpLocks/>
              <a:stCxn id="27" idx="2"/>
              <a:endCxn id="28" idx="0"/>
            </p:cNvCxnSpPr>
            <p:nvPr/>
          </p:nvCxnSpPr>
          <p:spPr bwMode="auto">
            <a:xfrm rot="5400000">
              <a:off x="2761051" y="4309499"/>
              <a:ext cx="577193" cy="869545"/>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33" name="Gewinkelte Verbindung 32">
              <a:extLst>
                <a:ext uri="{FF2B5EF4-FFF2-40B4-BE49-F238E27FC236}">
                  <a16:creationId xmlns:a16="http://schemas.microsoft.com/office/drawing/2014/main" id="{A3303972-547B-04D8-1F47-DEE27CCC94EC}"/>
                </a:ext>
              </a:extLst>
            </p:cNvPr>
            <p:cNvCxnSpPr>
              <a:cxnSpLocks/>
              <a:stCxn id="27" idx="2"/>
              <a:endCxn id="30" idx="0"/>
            </p:cNvCxnSpPr>
            <p:nvPr/>
          </p:nvCxnSpPr>
          <p:spPr bwMode="auto">
            <a:xfrm rot="16200000" flipH="1">
              <a:off x="3631232" y="4308861"/>
              <a:ext cx="577193" cy="870819"/>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grpSp>
    </p:spTree>
    <p:extLst>
      <p:ext uri="{BB962C8B-B14F-4D97-AF65-F5344CB8AC3E}">
        <p14:creationId xmlns:p14="http://schemas.microsoft.com/office/powerpoint/2010/main" val="37530341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Übersicht (z.B. Rollen Gruppenarbei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A579FAA0-396B-B931-C58D-BD46F85114C8}"/>
              </a:ext>
            </a:extLst>
          </p:cNvPr>
          <p:cNvSpPr/>
          <p:nvPr/>
        </p:nvSpPr>
        <p:spPr>
          <a:xfrm>
            <a:off x="7035448" y="4179925"/>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Check</a:t>
            </a:r>
          </a:p>
        </p:txBody>
      </p:sp>
      <p:sp>
        <p:nvSpPr>
          <p:cNvPr id="20" name="Rechteck 19">
            <a:extLst>
              <a:ext uri="{FF2B5EF4-FFF2-40B4-BE49-F238E27FC236}">
                <a16:creationId xmlns:a16="http://schemas.microsoft.com/office/drawing/2014/main" id="{510BEA3E-144D-E624-F12B-464C092F3DD0}"/>
              </a:ext>
            </a:extLst>
          </p:cNvPr>
          <p:cNvSpPr/>
          <p:nvPr/>
        </p:nvSpPr>
        <p:spPr>
          <a:xfrm>
            <a:off x="696000" y="4194023"/>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Zeitmanagement</a:t>
            </a:r>
          </a:p>
        </p:txBody>
      </p:sp>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lvl1pPr>
              <a:defRPr>
                <a:latin typeface="+mj-lt"/>
                <a:cs typeface="Calibri" panose="020F0502020204030204" pitchFamily="34" charset="0"/>
              </a:defRPr>
            </a:lvl1p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7" name="Rechteck 6">
            <a:extLst>
              <a:ext uri="{FF2B5EF4-FFF2-40B4-BE49-F238E27FC236}">
                <a16:creationId xmlns:a16="http://schemas.microsoft.com/office/drawing/2014/main" id="{0CBF71A7-4F61-345E-D17B-CF627AF940FE}"/>
              </a:ext>
            </a:extLst>
          </p:cNvPr>
          <p:cNvSpPr/>
          <p:nvPr/>
        </p:nvSpPr>
        <p:spPr>
          <a:xfrm>
            <a:off x="7035448" y="1845759"/>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Moderation</a:t>
            </a:r>
          </a:p>
        </p:txBody>
      </p:sp>
      <p:pic>
        <p:nvPicPr>
          <p:cNvPr id="11" name="Grafik 10" descr="Lichter an mit einfarbiger Füllung">
            <a:extLst>
              <a:ext uri="{FF2B5EF4-FFF2-40B4-BE49-F238E27FC236}">
                <a16:creationId xmlns:a16="http://schemas.microsoft.com/office/drawing/2014/main" id="{C6964AA5-A0B0-3F7D-46BB-8C057E3A085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913575" y="4370916"/>
            <a:ext cx="704299" cy="704299"/>
          </a:xfrm>
          <a:prstGeom prst="rect">
            <a:avLst/>
          </a:prstGeom>
        </p:spPr>
      </p:pic>
      <p:pic>
        <p:nvPicPr>
          <p:cNvPr id="12" name="Grafik 11" descr="Megafon mit einfarbiger Füllung">
            <a:extLst>
              <a:ext uri="{FF2B5EF4-FFF2-40B4-BE49-F238E27FC236}">
                <a16:creationId xmlns:a16="http://schemas.microsoft.com/office/drawing/2014/main" id="{5D36FAFF-EAFC-F9CE-1F46-F37534F277CA}"/>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913575" y="1863983"/>
            <a:ext cx="704299" cy="704299"/>
          </a:xfrm>
          <a:prstGeom prst="rect">
            <a:avLst/>
          </a:prstGeom>
        </p:spPr>
      </p:pic>
      <p:pic>
        <p:nvPicPr>
          <p:cNvPr id="13" name="Grafik 12" descr="Uhr mit einfarbiger Füllung">
            <a:extLst>
              <a:ext uri="{FF2B5EF4-FFF2-40B4-BE49-F238E27FC236}">
                <a16:creationId xmlns:a16="http://schemas.microsoft.com/office/drawing/2014/main" id="{24ADCA14-7C8E-175D-83E2-69D55071480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574127" y="4370916"/>
            <a:ext cx="704299" cy="704299"/>
          </a:xfrm>
          <a:prstGeom prst="rect">
            <a:avLst/>
          </a:prstGeom>
        </p:spPr>
      </p:pic>
      <p:sp>
        <p:nvSpPr>
          <p:cNvPr id="15" name="Oval 14">
            <a:extLst>
              <a:ext uri="{FF2B5EF4-FFF2-40B4-BE49-F238E27FC236}">
                <a16:creationId xmlns:a16="http://schemas.microsoft.com/office/drawing/2014/main" id="{BE7BE0B5-52BC-938B-9969-6BC6ED0CD89E}"/>
              </a:ext>
            </a:extLst>
          </p:cNvPr>
          <p:cNvSpPr>
            <a:spLocks noChangeAspect="1"/>
          </p:cNvSpPr>
          <p:nvPr/>
        </p:nvSpPr>
        <p:spPr>
          <a:xfrm>
            <a:off x="4687843" y="4511239"/>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C</a:t>
            </a:r>
          </a:p>
        </p:txBody>
      </p:sp>
      <p:sp>
        <p:nvSpPr>
          <p:cNvPr id="17" name="Oval 16">
            <a:extLst>
              <a:ext uri="{FF2B5EF4-FFF2-40B4-BE49-F238E27FC236}">
                <a16:creationId xmlns:a16="http://schemas.microsoft.com/office/drawing/2014/main" id="{6BD85991-E669-8D1C-13FD-44BC3AF17F59}"/>
              </a:ext>
            </a:extLst>
          </p:cNvPr>
          <p:cNvSpPr>
            <a:spLocks noChangeAspect="1"/>
          </p:cNvSpPr>
          <p:nvPr/>
        </p:nvSpPr>
        <p:spPr>
          <a:xfrm>
            <a:off x="6566737" y="4511239"/>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D</a:t>
            </a:r>
          </a:p>
        </p:txBody>
      </p:sp>
      <p:sp>
        <p:nvSpPr>
          <p:cNvPr id="18" name="Rechteck 17">
            <a:extLst>
              <a:ext uri="{FF2B5EF4-FFF2-40B4-BE49-F238E27FC236}">
                <a16:creationId xmlns:a16="http://schemas.microsoft.com/office/drawing/2014/main" id="{556DD1B4-53FA-867B-B810-B5C4E37BE981}"/>
              </a:ext>
            </a:extLst>
          </p:cNvPr>
          <p:cNvSpPr/>
          <p:nvPr/>
        </p:nvSpPr>
        <p:spPr>
          <a:xfrm>
            <a:off x="696000" y="1820855"/>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Schriftführung</a:t>
            </a:r>
          </a:p>
        </p:txBody>
      </p:sp>
      <p:sp>
        <p:nvSpPr>
          <p:cNvPr id="14" name="Oval 13">
            <a:extLst>
              <a:ext uri="{FF2B5EF4-FFF2-40B4-BE49-F238E27FC236}">
                <a16:creationId xmlns:a16="http://schemas.microsoft.com/office/drawing/2014/main" id="{9036E9B5-7476-29ED-60A0-85CF50CF4FB2}"/>
              </a:ext>
            </a:extLst>
          </p:cNvPr>
          <p:cNvSpPr>
            <a:spLocks noChangeAspect="1"/>
          </p:cNvSpPr>
          <p:nvPr/>
        </p:nvSpPr>
        <p:spPr>
          <a:xfrm>
            <a:off x="4687843" y="1700006"/>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A</a:t>
            </a:r>
          </a:p>
        </p:txBody>
      </p:sp>
      <p:sp>
        <p:nvSpPr>
          <p:cNvPr id="16" name="Oval 15">
            <a:extLst>
              <a:ext uri="{FF2B5EF4-FFF2-40B4-BE49-F238E27FC236}">
                <a16:creationId xmlns:a16="http://schemas.microsoft.com/office/drawing/2014/main" id="{DC88FD2A-4B08-88DF-BD04-E3BED9F23176}"/>
              </a:ext>
            </a:extLst>
          </p:cNvPr>
          <p:cNvSpPr>
            <a:spLocks noChangeAspect="1"/>
          </p:cNvSpPr>
          <p:nvPr/>
        </p:nvSpPr>
        <p:spPr>
          <a:xfrm>
            <a:off x="6566737" y="1700006"/>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B</a:t>
            </a:r>
          </a:p>
        </p:txBody>
      </p:sp>
      <p:pic>
        <p:nvPicPr>
          <p:cNvPr id="10" name="Grafik 9" descr="Skizze mit einfarbiger Füllung">
            <a:extLst>
              <a:ext uri="{FF2B5EF4-FFF2-40B4-BE49-F238E27FC236}">
                <a16:creationId xmlns:a16="http://schemas.microsoft.com/office/drawing/2014/main" id="{AED82E80-20EC-88AF-0102-7EE67EE751BF}"/>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574127" y="1885686"/>
            <a:ext cx="704299" cy="704299"/>
          </a:xfrm>
          <a:prstGeom prst="rect">
            <a:avLst/>
          </a:prstGeom>
        </p:spPr>
      </p:pic>
    </p:spTree>
    <p:extLst>
      <p:ext uri="{BB962C8B-B14F-4D97-AF65-F5344CB8AC3E}">
        <p14:creationId xmlns:p14="http://schemas.microsoft.com/office/powerpoint/2010/main" val="16773525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Icons 1">
    <p:bg>
      <p:bgPr>
        <a:solidFill>
          <a:schemeClr val="bg1"/>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pic>
        <p:nvPicPr>
          <p:cNvPr id="7" name="Grafik 6" descr="Laptop mit Telefon und Taschenrechner">
            <a:extLst>
              <a:ext uri="{FF2B5EF4-FFF2-40B4-BE49-F238E27FC236}">
                <a16:creationId xmlns:a16="http://schemas.microsoft.com/office/drawing/2014/main" id="{8AD5D29D-7E1E-9858-8D21-8F1D8241F6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9812" y="1671824"/>
            <a:ext cx="2518355" cy="2518355"/>
          </a:xfrm>
          <a:prstGeom prst="rect">
            <a:avLst/>
          </a:prstGeom>
        </p:spPr>
      </p:pic>
      <p:pic>
        <p:nvPicPr>
          <p:cNvPr id="8" name="Grafik 7" descr="Millimeterpapier mit Taschenrechner, Lineal, Textmarker und Bleistiften">
            <a:extLst>
              <a:ext uri="{FF2B5EF4-FFF2-40B4-BE49-F238E27FC236}">
                <a16:creationId xmlns:a16="http://schemas.microsoft.com/office/drawing/2014/main" id="{C262751B-076E-B68F-1919-E132722180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45844" y="1867054"/>
            <a:ext cx="2127895" cy="2127895"/>
          </a:xfrm>
          <a:prstGeom prst="rect">
            <a:avLst/>
          </a:prstGeom>
        </p:spPr>
      </p:pic>
      <p:pic>
        <p:nvPicPr>
          <p:cNvPr id="9" name="Grafik 8" descr="Millimeterpapier und Notizblöcke mit Bleistift">
            <a:extLst>
              <a:ext uri="{FF2B5EF4-FFF2-40B4-BE49-F238E27FC236}">
                <a16:creationId xmlns:a16="http://schemas.microsoft.com/office/drawing/2014/main" id="{C0F2DBCD-537D-DBA1-ABE5-4C761E7E07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70884" y="2062285"/>
            <a:ext cx="1908775" cy="1908775"/>
          </a:xfrm>
          <a:prstGeom prst="rect">
            <a:avLst/>
          </a:prstGeom>
        </p:spPr>
      </p:pic>
      <p:pic>
        <p:nvPicPr>
          <p:cNvPr id="10" name="Grafik 9" descr="Ein geöffnetes Buch">
            <a:extLst>
              <a:ext uri="{FF2B5EF4-FFF2-40B4-BE49-F238E27FC236}">
                <a16:creationId xmlns:a16="http://schemas.microsoft.com/office/drawing/2014/main" id="{4F74CC65-83FC-D9A8-2580-B8173C14F19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61983" y="2060038"/>
            <a:ext cx="2127895" cy="2127895"/>
          </a:xfrm>
          <a:prstGeom prst="rect">
            <a:avLst/>
          </a:prstGeom>
        </p:spPr>
      </p:pic>
      <p:sp>
        <p:nvSpPr>
          <p:cNvPr id="13" name="Titel 1">
            <a:extLst>
              <a:ext uri="{FF2B5EF4-FFF2-40B4-BE49-F238E27FC236}">
                <a16:creationId xmlns:a16="http://schemas.microsoft.com/office/drawing/2014/main" id="{3C5FC01E-8747-2F6A-87B7-CB531921FD25}"/>
              </a:ext>
            </a:extLst>
          </p:cNvPr>
          <p:cNvSpPr>
            <a:spLocks noGrp="1"/>
          </p:cNvSpPr>
          <p:nvPr>
            <p:ph type="title" hasCustomPrompt="1"/>
          </p:nvPr>
        </p:nvSpPr>
        <p:spPr>
          <a:xfrm>
            <a:off x="2105236" y="72002"/>
            <a:ext cx="8480107" cy="1325563"/>
          </a:xfrm>
        </p:spPr>
        <p:txBody>
          <a:bodyPr/>
          <a:lstStyle/>
          <a:p>
            <a:r>
              <a:rPr lang="de-DE"/>
              <a:t>Icons</a:t>
            </a:r>
          </a:p>
        </p:txBody>
      </p:sp>
      <p:pic>
        <p:nvPicPr>
          <p:cNvPr id="2" name="Grafik 1" descr="Laptop mit Telefon und Taschenrechner">
            <a:extLst>
              <a:ext uri="{FF2B5EF4-FFF2-40B4-BE49-F238E27FC236}">
                <a16:creationId xmlns:a16="http://schemas.microsoft.com/office/drawing/2014/main" id="{9C4ED863-BC4D-680A-D6C7-8DF502392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27488" y="3635416"/>
            <a:ext cx="2518355" cy="2518355"/>
          </a:xfrm>
          <a:prstGeom prst="rect">
            <a:avLst/>
          </a:prstGeom>
        </p:spPr>
      </p:pic>
      <p:pic>
        <p:nvPicPr>
          <p:cNvPr id="5" name="Grafik 4" descr="Millimeterpapier und Notizblöcke mit Bleistift">
            <a:extLst>
              <a:ext uri="{FF2B5EF4-FFF2-40B4-BE49-F238E27FC236}">
                <a16:creationId xmlns:a16="http://schemas.microsoft.com/office/drawing/2014/main" id="{4B38A0A0-A227-A63B-5A0F-42AFA4704BF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170884" y="4025877"/>
            <a:ext cx="1908775" cy="1908775"/>
          </a:xfrm>
          <a:prstGeom prst="rect">
            <a:avLst/>
          </a:prstGeom>
        </p:spPr>
      </p:pic>
      <p:pic>
        <p:nvPicPr>
          <p:cNvPr id="6" name="Grafik 5" descr="Millimeterpapier mit Taschenrechner, Lineal, Textmarker und Bleistiften">
            <a:extLst>
              <a:ext uri="{FF2B5EF4-FFF2-40B4-BE49-F238E27FC236}">
                <a16:creationId xmlns:a16="http://schemas.microsoft.com/office/drawing/2014/main" id="{E145D5AF-E460-6130-AB15-95B414FAA0C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928167" y="3891203"/>
            <a:ext cx="2127895" cy="2127895"/>
          </a:xfrm>
          <a:prstGeom prst="rect">
            <a:avLst/>
          </a:prstGeom>
        </p:spPr>
      </p:pic>
      <p:pic>
        <p:nvPicPr>
          <p:cNvPr id="11" name="Grafik 10" descr="Ein geöffnetes Buch">
            <a:extLst>
              <a:ext uri="{FF2B5EF4-FFF2-40B4-BE49-F238E27FC236}">
                <a16:creationId xmlns:a16="http://schemas.microsoft.com/office/drawing/2014/main" id="{8EC878F4-F517-D3CE-BF9B-B1E3FDDDF6E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96962" y="3994491"/>
            <a:ext cx="2127895" cy="2127895"/>
          </a:xfrm>
          <a:prstGeom prst="rect">
            <a:avLst/>
          </a:prstGeom>
        </p:spPr>
      </p:pic>
      <p:pic>
        <p:nvPicPr>
          <p:cNvPr id="23" name="Grafik 22" descr="Eine Schreibtischlampe">
            <a:extLst>
              <a:ext uri="{FF2B5EF4-FFF2-40B4-BE49-F238E27FC236}">
                <a16:creationId xmlns:a16="http://schemas.microsoft.com/office/drawing/2014/main" id="{4FF23CF2-A85F-DE1F-A609-667A5D52A4B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99846" y="1843165"/>
            <a:ext cx="2127895" cy="2127895"/>
          </a:xfrm>
          <a:prstGeom prst="rect">
            <a:avLst/>
          </a:prstGeom>
        </p:spPr>
      </p:pic>
      <p:pic>
        <p:nvPicPr>
          <p:cNvPr id="24" name="Grafik 23" descr="Eine Schreibtischlampe">
            <a:extLst>
              <a:ext uri="{FF2B5EF4-FFF2-40B4-BE49-F238E27FC236}">
                <a16:creationId xmlns:a16="http://schemas.microsoft.com/office/drawing/2014/main" id="{3251E1A4-619D-2D93-A83C-DCF75CFA27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499846" y="3890971"/>
            <a:ext cx="2127895" cy="2127895"/>
          </a:xfrm>
          <a:prstGeom prst="rect">
            <a:avLst/>
          </a:prstGeom>
        </p:spPr>
      </p:pic>
    </p:spTree>
    <p:extLst>
      <p:ext uri="{BB962C8B-B14F-4D97-AF65-F5344CB8AC3E}">
        <p14:creationId xmlns:p14="http://schemas.microsoft.com/office/powerpoint/2010/main" val="2462695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odle Information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25D93A-4704-902B-2428-2CF1388CDD06}"/>
              </a:ext>
            </a:extLst>
          </p:cNvPr>
          <p:cNvSpPr>
            <a:spLocks noGrp="1"/>
          </p:cNvSpPr>
          <p:nvPr>
            <p:ph type="title" hasCustomPrompt="1"/>
          </p:nvPr>
        </p:nvSpPr>
        <p:spPr/>
        <p:txBody>
          <a:bodyPr/>
          <a:lstStyle/>
          <a:p>
            <a:r>
              <a:rPr lang="de-DE"/>
              <a:t>Organisatorisches</a:t>
            </a:r>
          </a:p>
        </p:txBody>
      </p:sp>
      <p:sp>
        <p:nvSpPr>
          <p:cNvPr id="3" name="Foliennummernplatzhalter 2">
            <a:extLst>
              <a:ext uri="{FF2B5EF4-FFF2-40B4-BE49-F238E27FC236}">
                <a16:creationId xmlns:a16="http://schemas.microsoft.com/office/drawing/2014/main" id="{929B2932-20EE-2E67-8BA1-CB99452F6CD0}"/>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62A7475F-E71B-9EDC-A66D-9AB5D86D1271}"/>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pic>
        <p:nvPicPr>
          <p:cNvPr id="1026" name="Picture 2" descr="Moodle Logo - Moodle Logo Design - CleanPNG / KissPNG">
            <a:extLst>
              <a:ext uri="{FF2B5EF4-FFF2-40B4-BE49-F238E27FC236}">
                <a16:creationId xmlns:a16="http://schemas.microsoft.com/office/drawing/2014/main" id="{B410B316-8D1B-AA53-E3F6-69E6E168C43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38111" y1="49000" x2="38111" y2="49000"/>
                        <a14:foregroundMark x1="47889" y1="50500" x2="47889" y2="50500"/>
                        <a14:foregroundMark x1="60333" y1="49750" x2="60333" y2="49750"/>
                        <a14:foregroundMark x1="69000" y1="46750" x2="69000" y2="46750"/>
                        <a14:foregroundMark x1="79222" y1="55750" x2="79222" y2="55750"/>
                      </a14:backgroundRemoval>
                    </a14:imgEffect>
                  </a14:imgLayer>
                </a14:imgProps>
              </a:ext>
              <a:ext uri="{28A0092B-C50C-407E-A947-70E740481C1C}">
                <a14:useLocalDpi xmlns:a14="http://schemas.microsoft.com/office/drawing/2010/main" val="0"/>
              </a:ext>
            </a:extLst>
          </a:blip>
          <a:srcRect/>
          <a:stretch>
            <a:fillRect/>
          </a:stretch>
        </p:blipFill>
        <p:spPr bwMode="auto">
          <a:xfrm>
            <a:off x="510533" y="980849"/>
            <a:ext cx="6959396" cy="3093065"/>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95FA0DBC-041D-B553-1783-233645493C60}"/>
              </a:ext>
            </a:extLst>
          </p:cNvPr>
          <p:cNvSpPr/>
          <p:nvPr/>
        </p:nvSpPr>
        <p:spPr>
          <a:xfrm>
            <a:off x="1796100" y="3115269"/>
            <a:ext cx="8290664" cy="22417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platzhalter 6">
            <a:extLst>
              <a:ext uri="{FF2B5EF4-FFF2-40B4-BE49-F238E27FC236}">
                <a16:creationId xmlns:a16="http://schemas.microsoft.com/office/drawing/2014/main" id="{C52F39EF-6209-810C-C25B-AD9E7341B7EF}"/>
              </a:ext>
            </a:extLst>
          </p:cNvPr>
          <p:cNvSpPr>
            <a:spLocks noGrp="1"/>
          </p:cNvSpPr>
          <p:nvPr>
            <p:ph type="body" sz="quarter" idx="12" hasCustomPrompt="1"/>
          </p:nvPr>
        </p:nvSpPr>
        <p:spPr>
          <a:xfrm>
            <a:off x="3908323" y="3594373"/>
            <a:ext cx="5486502" cy="494071"/>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Titel der </a:t>
            </a:r>
            <a:r>
              <a:rPr lang="de-DE" err="1"/>
              <a:t>Moodle</a:t>
            </a:r>
            <a:r>
              <a:rPr lang="de-DE"/>
              <a:t>-Seite</a:t>
            </a:r>
          </a:p>
        </p:txBody>
      </p:sp>
      <p:sp>
        <p:nvSpPr>
          <p:cNvPr id="8" name="Textplatzhalter 6">
            <a:extLst>
              <a:ext uri="{FF2B5EF4-FFF2-40B4-BE49-F238E27FC236}">
                <a16:creationId xmlns:a16="http://schemas.microsoft.com/office/drawing/2014/main" id="{A8A37A99-0C2E-E199-D8F6-E01791A56FDF}"/>
              </a:ext>
            </a:extLst>
          </p:cNvPr>
          <p:cNvSpPr>
            <a:spLocks noGrp="1"/>
          </p:cNvSpPr>
          <p:nvPr>
            <p:ph type="body" sz="quarter" idx="13" hasCustomPrompt="1"/>
          </p:nvPr>
        </p:nvSpPr>
        <p:spPr>
          <a:xfrm>
            <a:off x="3908323" y="4387645"/>
            <a:ext cx="5486502" cy="494071"/>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Passwort</a:t>
            </a:r>
          </a:p>
        </p:txBody>
      </p:sp>
      <p:pic>
        <p:nvPicPr>
          <p:cNvPr id="10" name="Grafik 9" descr="Internet mit einfarbiger Füllung">
            <a:extLst>
              <a:ext uri="{FF2B5EF4-FFF2-40B4-BE49-F238E27FC236}">
                <a16:creationId xmlns:a16="http://schemas.microsoft.com/office/drawing/2014/main" id="{14B06E4E-770B-CE0A-5545-D03062D91E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98495" y="3358617"/>
            <a:ext cx="914400" cy="914400"/>
          </a:xfrm>
          <a:prstGeom prst="rect">
            <a:avLst/>
          </a:prstGeom>
        </p:spPr>
      </p:pic>
      <p:pic>
        <p:nvPicPr>
          <p:cNvPr id="12" name="Grafik 11" descr="Schlüssel mit einfarbiger Füllung">
            <a:extLst>
              <a:ext uri="{FF2B5EF4-FFF2-40B4-BE49-F238E27FC236}">
                <a16:creationId xmlns:a16="http://schemas.microsoft.com/office/drawing/2014/main" id="{D1CE2B73-DCFF-C13E-7CC0-71E2117FC5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95012" y="4191898"/>
            <a:ext cx="914400" cy="914400"/>
          </a:xfrm>
          <a:prstGeom prst="rect">
            <a:avLst/>
          </a:prstGeom>
        </p:spPr>
      </p:pic>
    </p:spTree>
    <p:extLst>
      <p:ext uri="{BB962C8B-B14F-4D97-AF65-F5344CB8AC3E}">
        <p14:creationId xmlns:p14="http://schemas.microsoft.com/office/powerpoint/2010/main" val="20289596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cons 2">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pic>
        <p:nvPicPr>
          <p:cNvPr id="6" name="Grafik 5" descr="Eine Glühlampe">
            <a:extLst>
              <a:ext uri="{FF2B5EF4-FFF2-40B4-BE49-F238E27FC236}">
                <a16:creationId xmlns:a16="http://schemas.microsoft.com/office/drawing/2014/main" id="{46741981-2C5D-52A9-E800-19392888BC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9625" y="1538720"/>
            <a:ext cx="1618129" cy="1618129"/>
          </a:xfrm>
          <a:prstGeom prst="rect">
            <a:avLst/>
          </a:prstGeom>
        </p:spPr>
      </p:pic>
      <p:pic>
        <p:nvPicPr>
          <p:cNvPr id="7" name="Grafik 6" descr="Eine Glühlampe">
            <a:extLst>
              <a:ext uri="{FF2B5EF4-FFF2-40B4-BE49-F238E27FC236}">
                <a16:creationId xmlns:a16="http://schemas.microsoft.com/office/drawing/2014/main" id="{298F9C81-A93D-21B9-E1AA-721CD98C1E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49507" y="1538720"/>
            <a:ext cx="1618129" cy="1618129"/>
          </a:xfrm>
          <a:prstGeom prst="rect">
            <a:avLst/>
          </a:prstGeom>
        </p:spPr>
      </p:pic>
      <p:sp>
        <p:nvSpPr>
          <p:cNvPr id="8" name="Titel 1">
            <a:extLst>
              <a:ext uri="{FF2B5EF4-FFF2-40B4-BE49-F238E27FC236}">
                <a16:creationId xmlns:a16="http://schemas.microsoft.com/office/drawing/2014/main" id="{5796D25B-D877-3642-5BCD-1CF96DDCE7F7}"/>
              </a:ext>
            </a:extLst>
          </p:cNvPr>
          <p:cNvSpPr>
            <a:spLocks noGrp="1"/>
          </p:cNvSpPr>
          <p:nvPr>
            <p:ph type="title" hasCustomPrompt="1"/>
          </p:nvPr>
        </p:nvSpPr>
        <p:spPr>
          <a:xfrm>
            <a:off x="2105236" y="72002"/>
            <a:ext cx="8480107" cy="1325563"/>
          </a:xfrm>
        </p:spPr>
        <p:txBody>
          <a:bodyPr/>
          <a:lstStyle/>
          <a:p>
            <a:r>
              <a:rPr lang="de-DE"/>
              <a:t>Icons</a:t>
            </a:r>
          </a:p>
        </p:txBody>
      </p:sp>
      <p:pic>
        <p:nvPicPr>
          <p:cNvPr id="2" name="Grafik 1" descr="Auszeichnungsschleife mit Stern">
            <a:extLst>
              <a:ext uri="{FF2B5EF4-FFF2-40B4-BE49-F238E27FC236}">
                <a16:creationId xmlns:a16="http://schemas.microsoft.com/office/drawing/2014/main" id="{E25C7EBD-B850-7125-7A3F-BBD841C3EB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03890" y="1841421"/>
            <a:ext cx="1618131" cy="1618131"/>
          </a:xfrm>
          <a:prstGeom prst="rect">
            <a:avLst/>
          </a:prstGeom>
        </p:spPr>
      </p:pic>
      <p:pic>
        <p:nvPicPr>
          <p:cNvPr id="5" name="Grafik 4" descr="Auszeichnungsschleife mit Stern">
            <a:extLst>
              <a:ext uri="{FF2B5EF4-FFF2-40B4-BE49-F238E27FC236}">
                <a16:creationId xmlns:a16="http://schemas.microsoft.com/office/drawing/2014/main" id="{BF2C3983-DFAA-EE30-2389-8FD9F7FF2E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19681" y="1824989"/>
            <a:ext cx="1618131" cy="1618131"/>
          </a:xfrm>
          <a:prstGeom prst="rect">
            <a:avLst/>
          </a:prstGeom>
        </p:spPr>
      </p:pic>
      <p:pic>
        <p:nvPicPr>
          <p:cNvPr id="10" name="Grafik 9" descr="Abschlusshut">
            <a:extLst>
              <a:ext uri="{FF2B5EF4-FFF2-40B4-BE49-F238E27FC236}">
                <a16:creationId xmlns:a16="http://schemas.microsoft.com/office/drawing/2014/main" id="{A9232302-80D1-6D79-0FEA-5C370AF8E02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85765" y="1697248"/>
            <a:ext cx="1618129" cy="1618129"/>
          </a:xfrm>
          <a:prstGeom prst="rect">
            <a:avLst/>
          </a:prstGeom>
        </p:spPr>
      </p:pic>
      <p:pic>
        <p:nvPicPr>
          <p:cNvPr id="11" name="Grafik 10" descr="Abschlusshut">
            <a:extLst>
              <a:ext uri="{FF2B5EF4-FFF2-40B4-BE49-F238E27FC236}">
                <a16:creationId xmlns:a16="http://schemas.microsoft.com/office/drawing/2014/main" id="{D119B3BA-94AA-D728-4DDF-87DCF59B10F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267635" y="1679873"/>
            <a:ext cx="1618129" cy="1618129"/>
          </a:xfrm>
          <a:prstGeom prst="rect">
            <a:avLst/>
          </a:prstGeom>
        </p:spPr>
      </p:pic>
      <p:pic>
        <p:nvPicPr>
          <p:cNvPr id="13" name="Grafik 12" descr="Bleistifte mit Bleistiftspänen">
            <a:extLst>
              <a:ext uri="{FF2B5EF4-FFF2-40B4-BE49-F238E27FC236}">
                <a16:creationId xmlns:a16="http://schemas.microsoft.com/office/drawing/2014/main" id="{DBEC13E3-5545-B285-508C-90506FB14D8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378" y="4255655"/>
            <a:ext cx="2013847" cy="2013847"/>
          </a:xfrm>
          <a:prstGeom prst="rect">
            <a:avLst/>
          </a:prstGeom>
        </p:spPr>
      </p:pic>
      <p:pic>
        <p:nvPicPr>
          <p:cNvPr id="14" name="Grafik 13" descr="Bleistifte mit Bleistiftspänen">
            <a:extLst>
              <a:ext uri="{FF2B5EF4-FFF2-40B4-BE49-F238E27FC236}">
                <a16:creationId xmlns:a16="http://schemas.microsoft.com/office/drawing/2014/main" id="{014BB4FA-6692-330D-BF69-242268CA706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356547" y="4255654"/>
            <a:ext cx="2013847" cy="2013847"/>
          </a:xfrm>
          <a:prstGeom prst="rect">
            <a:avLst/>
          </a:prstGeom>
        </p:spPr>
      </p:pic>
      <p:pic>
        <p:nvPicPr>
          <p:cNvPr id="16" name="Grafik 15" descr="Ein Bücherstapel">
            <a:extLst>
              <a:ext uri="{FF2B5EF4-FFF2-40B4-BE49-F238E27FC236}">
                <a16:creationId xmlns:a16="http://schemas.microsoft.com/office/drawing/2014/main" id="{E80D884F-4FAE-6919-0EA3-0C8219774C3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069775" y="4097124"/>
            <a:ext cx="2013847" cy="2013847"/>
          </a:xfrm>
          <a:prstGeom prst="rect">
            <a:avLst/>
          </a:prstGeom>
        </p:spPr>
      </p:pic>
      <p:pic>
        <p:nvPicPr>
          <p:cNvPr id="17" name="Grafik 16" descr="Ein Bücherstapel">
            <a:extLst>
              <a:ext uri="{FF2B5EF4-FFF2-40B4-BE49-F238E27FC236}">
                <a16:creationId xmlns:a16="http://schemas.microsoft.com/office/drawing/2014/main" id="{67D03D96-466F-1EF4-2547-79B9FE724BD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748901" y="4097124"/>
            <a:ext cx="2013847" cy="2013847"/>
          </a:xfrm>
          <a:prstGeom prst="rect">
            <a:avLst/>
          </a:prstGeom>
        </p:spPr>
      </p:pic>
      <p:pic>
        <p:nvPicPr>
          <p:cNvPr id="21" name="Grafik 20" descr="Zwei Sprechblasen">
            <a:extLst>
              <a:ext uri="{FF2B5EF4-FFF2-40B4-BE49-F238E27FC236}">
                <a16:creationId xmlns:a16="http://schemas.microsoft.com/office/drawing/2014/main" id="{D947992B-AC43-09E0-1879-DF478A83216A}"/>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885008" y="3749048"/>
            <a:ext cx="2319480" cy="2319480"/>
          </a:xfrm>
          <a:prstGeom prst="rect">
            <a:avLst/>
          </a:prstGeom>
        </p:spPr>
      </p:pic>
      <p:pic>
        <p:nvPicPr>
          <p:cNvPr id="22" name="Grafik 21" descr="Zwei Sprechblasen">
            <a:extLst>
              <a:ext uri="{FF2B5EF4-FFF2-40B4-BE49-F238E27FC236}">
                <a16:creationId xmlns:a16="http://schemas.microsoft.com/office/drawing/2014/main" id="{C0FE7206-D281-A830-1319-96F8DC92DF5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178715" y="3831605"/>
            <a:ext cx="2319480" cy="2319480"/>
          </a:xfrm>
          <a:prstGeom prst="rect">
            <a:avLst/>
          </a:prstGeom>
        </p:spPr>
      </p:pic>
      <p:pic>
        <p:nvPicPr>
          <p:cNvPr id="26" name="Grafik 25" descr="Ein Papierflieger in der Luft">
            <a:extLst>
              <a:ext uri="{FF2B5EF4-FFF2-40B4-BE49-F238E27FC236}">
                <a16:creationId xmlns:a16="http://schemas.microsoft.com/office/drawing/2014/main" id="{4B6C1214-A086-A291-AE96-2F570A2EE5FB}"/>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731517" y="1998743"/>
            <a:ext cx="1914055" cy="1914055"/>
          </a:xfrm>
          <a:prstGeom prst="rect">
            <a:avLst/>
          </a:prstGeom>
        </p:spPr>
      </p:pic>
      <p:pic>
        <p:nvPicPr>
          <p:cNvPr id="29" name="Grafik 28" descr="Ein Papierflieger in der Luft">
            <a:extLst>
              <a:ext uri="{FF2B5EF4-FFF2-40B4-BE49-F238E27FC236}">
                <a16:creationId xmlns:a16="http://schemas.microsoft.com/office/drawing/2014/main" id="{DFDB7E27-C583-C210-0A02-6E8F787240E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878427" y="3831606"/>
            <a:ext cx="1914055" cy="1914055"/>
          </a:xfrm>
          <a:prstGeom prst="rect">
            <a:avLst/>
          </a:prstGeom>
        </p:spPr>
      </p:pic>
    </p:spTree>
    <p:extLst>
      <p:ext uri="{BB962C8B-B14F-4D97-AF65-F5344CB8AC3E}">
        <p14:creationId xmlns:p14="http://schemas.microsoft.com/office/powerpoint/2010/main" val="24683381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Icons minimalistisch">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5" name="Titel 1">
            <a:extLst>
              <a:ext uri="{FF2B5EF4-FFF2-40B4-BE49-F238E27FC236}">
                <a16:creationId xmlns:a16="http://schemas.microsoft.com/office/drawing/2014/main" id="{756B34BD-9C48-4CAD-3D3D-6A07A7229516}"/>
              </a:ext>
            </a:extLst>
          </p:cNvPr>
          <p:cNvSpPr>
            <a:spLocks noGrp="1"/>
          </p:cNvSpPr>
          <p:nvPr>
            <p:ph type="title" hasCustomPrompt="1"/>
          </p:nvPr>
        </p:nvSpPr>
        <p:spPr>
          <a:xfrm>
            <a:off x="2105236" y="72002"/>
            <a:ext cx="8480107" cy="1325563"/>
          </a:xfrm>
        </p:spPr>
        <p:txBody>
          <a:bodyPr/>
          <a:lstStyle/>
          <a:p>
            <a:r>
              <a:rPr lang="de-DE"/>
              <a:t>Icons minimalistisch</a:t>
            </a:r>
          </a:p>
        </p:txBody>
      </p:sp>
      <p:pic>
        <p:nvPicPr>
          <p:cNvPr id="7" name="Grafik 6" descr="Benutzer mit einfarbiger Füllung">
            <a:extLst>
              <a:ext uri="{FF2B5EF4-FFF2-40B4-BE49-F238E27FC236}">
                <a16:creationId xmlns:a16="http://schemas.microsoft.com/office/drawing/2014/main" id="{525AE3FC-B0DD-DB6B-FE7C-2DC782687F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787" y="1775529"/>
            <a:ext cx="914400" cy="914400"/>
          </a:xfrm>
          <a:prstGeom prst="rect">
            <a:avLst/>
          </a:prstGeom>
        </p:spPr>
      </p:pic>
      <p:pic>
        <p:nvPicPr>
          <p:cNvPr id="9" name="Grafik 8" descr="Klassenzimmer mit einfarbiger Füllung">
            <a:extLst>
              <a:ext uri="{FF2B5EF4-FFF2-40B4-BE49-F238E27FC236}">
                <a16:creationId xmlns:a16="http://schemas.microsoft.com/office/drawing/2014/main" id="{69F4F928-01A3-3750-FC79-30F784DF9F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5787" y="2846813"/>
            <a:ext cx="914400" cy="914400"/>
          </a:xfrm>
          <a:prstGeom prst="rect">
            <a:avLst/>
          </a:prstGeom>
        </p:spPr>
      </p:pic>
      <p:pic>
        <p:nvPicPr>
          <p:cNvPr id="11" name="Grafik 10" descr="Lehrer mit einfarbiger Füllung">
            <a:extLst>
              <a:ext uri="{FF2B5EF4-FFF2-40B4-BE49-F238E27FC236}">
                <a16:creationId xmlns:a16="http://schemas.microsoft.com/office/drawing/2014/main" id="{9F4C17B2-2A49-0707-FE0F-7D9D8A4B4E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5787" y="3918096"/>
            <a:ext cx="914400" cy="914400"/>
          </a:xfrm>
          <a:prstGeom prst="rect">
            <a:avLst/>
          </a:prstGeom>
        </p:spPr>
      </p:pic>
      <p:pic>
        <p:nvPicPr>
          <p:cNvPr id="13" name="Grafik 12" descr="Schulgebäude mit einfarbiger Füllung">
            <a:extLst>
              <a:ext uri="{FF2B5EF4-FFF2-40B4-BE49-F238E27FC236}">
                <a16:creationId xmlns:a16="http://schemas.microsoft.com/office/drawing/2014/main" id="{B7669A56-09D7-8BE2-A77B-8A78751923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5787" y="4989379"/>
            <a:ext cx="914400" cy="914400"/>
          </a:xfrm>
          <a:prstGeom prst="rect">
            <a:avLst/>
          </a:prstGeom>
        </p:spPr>
      </p:pic>
      <p:pic>
        <p:nvPicPr>
          <p:cNvPr id="17" name="Grafik 16" descr="Bücher im Regal mit einfarbiger Füllung">
            <a:extLst>
              <a:ext uri="{FF2B5EF4-FFF2-40B4-BE49-F238E27FC236}">
                <a16:creationId xmlns:a16="http://schemas.microsoft.com/office/drawing/2014/main" id="{59BAF7BE-EB59-5358-236F-69FF2EB46C3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42048" y="2846813"/>
            <a:ext cx="914400" cy="914400"/>
          </a:xfrm>
          <a:prstGeom prst="rect">
            <a:avLst/>
          </a:prstGeom>
        </p:spPr>
      </p:pic>
      <p:pic>
        <p:nvPicPr>
          <p:cNvPr id="19" name="Grafik 18" descr="Abschlusshut mit einfarbiger Füllung">
            <a:extLst>
              <a:ext uri="{FF2B5EF4-FFF2-40B4-BE49-F238E27FC236}">
                <a16:creationId xmlns:a16="http://schemas.microsoft.com/office/drawing/2014/main" id="{CFC96C81-D89E-6840-13F9-6BE8AEADCF2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642048" y="3756548"/>
            <a:ext cx="914400" cy="914400"/>
          </a:xfrm>
          <a:prstGeom prst="rect">
            <a:avLst/>
          </a:prstGeom>
        </p:spPr>
      </p:pic>
      <p:pic>
        <p:nvPicPr>
          <p:cNvPr id="21" name="Grafik 20" descr="Bücher mit einfarbiger Füllung">
            <a:extLst>
              <a:ext uri="{FF2B5EF4-FFF2-40B4-BE49-F238E27FC236}">
                <a16:creationId xmlns:a16="http://schemas.microsoft.com/office/drawing/2014/main" id="{5E89679B-084E-73B0-9930-0ED081FAA97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42048" y="4894881"/>
            <a:ext cx="914400" cy="914400"/>
          </a:xfrm>
          <a:prstGeom prst="rect">
            <a:avLst/>
          </a:prstGeom>
        </p:spPr>
      </p:pic>
      <p:pic>
        <p:nvPicPr>
          <p:cNvPr id="23" name="Grafik 22" descr="Stift mit einfarbiger Füllung">
            <a:extLst>
              <a:ext uri="{FF2B5EF4-FFF2-40B4-BE49-F238E27FC236}">
                <a16:creationId xmlns:a16="http://schemas.microsoft.com/office/drawing/2014/main" id="{0868FDAF-C7E6-3FB4-0443-BCF424D4F9F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58311" y="1770865"/>
            <a:ext cx="914400" cy="914400"/>
          </a:xfrm>
          <a:prstGeom prst="rect">
            <a:avLst/>
          </a:prstGeom>
        </p:spPr>
      </p:pic>
      <p:pic>
        <p:nvPicPr>
          <p:cNvPr id="25" name="Grafik 24" descr="Glühbirne und Stift mit einfarbiger Füllung">
            <a:extLst>
              <a:ext uri="{FF2B5EF4-FFF2-40B4-BE49-F238E27FC236}">
                <a16:creationId xmlns:a16="http://schemas.microsoft.com/office/drawing/2014/main" id="{7ABCF5E4-C019-51D0-B399-B69918D362A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315060" y="1770865"/>
            <a:ext cx="914400" cy="914400"/>
          </a:xfrm>
          <a:prstGeom prst="rect">
            <a:avLst/>
          </a:prstGeom>
        </p:spPr>
      </p:pic>
      <p:pic>
        <p:nvPicPr>
          <p:cNvPr id="27" name="Grafik 26" descr="Chat mit einfarbiger Füllung">
            <a:extLst>
              <a:ext uri="{FF2B5EF4-FFF2-40B4-BE49-F238E27FC236}">
                <a16:creationId xmlns:a16="http://schemas.microsoft.com/office/drawing/2014/main" id="{4FAC4A24-C1DB-8191-21EE-131037D162D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457255" y="2850083"/>
            <a:ext cx="914400" cy="914400"/>
          </a:xfrm>
          <a:prstGeom prst="rect">
            <a:avLst/>
          </a:prstGeom>
        </p:spPr>
      </p:pic>
      <p:pic>
        <p:nvPicPr>
          <p:cNvPr id="29" name="Grafik 28" descr="Smartphone mit einfarbiger Füllung">
            <a:extLst>
              <a:ext uri="{FF2B5EF4-FFF2-40B4-BE49-F238E27FC236}">
                <a16:creationId xmlns:a16="http://schemas.microsoft.com/office/drawing/2014/main" id="{55F06B65-5173-AE49-5229-0AB611D848A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444343" y="4914735"/>
            <a:ext cx="914400" cy="914400"/>
          </a:xfrm>
          <a:prstGeom prst="rect">
            <a:avLst/>
          </a:prstGeom>
        </p:spPr>
      </p:pic>
      <p:pic>
        <p:nvPicPr>
          <p:cNvPr id="31" name="Grafik 30" descr="Gedankenblase mit einfarbiger Füllung">
            <a:extLst>
              <a:ext uri="{FF2B5EF4-FFF2-40B4-BE49-F238E27FC236}">
                <a16:creationId xmlns:a16="http://schemas.microsoft.com/office/drawing/2014/main" id="{30504AEF-214C-96E7-1AFE-AE7ED2BAEF1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388359" y="3803411"/>
            <a:ext cx="914400" cy="914400"/>
          </a:xfrm>
          <a:prstGeom prst="rect">
            <a:avLst/>
          </a:prstGeom>
        </p:spPr>
      </p:pic>
      <p:pic>
        <p:nvPicPr>
          <p:cNvPr id="33" name="Grafik 32" descr="Glühlampe mit einfarbiger Füllung">
            <a:extLst>
              <a:ext uri="{FF2B5EF4-FFF2-40B4-BE49-F238E27FC236}">
                <a16:creationId xmlns:a16="http://schemas.microsoft.com/office/drawing/2014/main" id="{763795AF-5C8C-956A-AAD9-0205A31EABDD}"/>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203565" y="2952297"/>
            <a:ext cx="914400" cy="914400"/>
          </a:xfrm>
          <a:prstGeom prst="rect">
            <a:avLst/>
          </a:prstGeom>
        </p:spPr>
      </p:pic>
      <p:pic>
        <p:nvPicPr>
          <p:cNvPr id="35" name="Grafik 34" descr="Benutzer mit einfarbiger Füllung">
            <a:extLst>
              <a:ext uri="{FF2B5EF4-FFF2-40B4-BE49-F238E27FC236}">
                <a16:creationId xmlns:a16="http://schemas.microsoft.com/office/drawing/2014/main" id="{FC5F59EF-E8D2-6D12-D10D-9ADC6FB3480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673151" y="1760008"/>
            <a:ext cx="914400" cy="914400"/>
          </a:xfrm>
          <a:prstGeom prst="rect">
            <a:avLst/>
          </a:prstGeom>
        </p:spPr>
      </p:pic>
      <p:pic>
        <p:nvPicPr>
          <p:cNvPr id="37" name="Grafik 36" descr="Virtual Reality-Headset mit einfarbiger Füllung">
            <a:extLst>
              <a:ext uri="{FF2B5EF4-FFF2-40B4-BE49-F238E27FC236}">
                <a16:creationId xmlns:a16="http://schemas.microsoft.com/office/drawing/2014/main" id="{884EB425-D988-D298-3759-87C31C2C06D2}"/>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203565" y="3980481"/>
            <a:ext cx="914400" cy="914400"/>
          </a:xfrm>
          <a:prstGeom prst="rect">
            <a:avLst/>
          </a:prstGeom>
        </p:spPr>
      </p:pic>
      <p:pic>
        <p:nvPicPr>
          <p:cNvPr id="39" name="Grafik 38" descr="Uhr mit einfarbiger Füllung">
            <a:extLst>
              <a:ext uri="{FF2B5EF4-FFF2-40B4-BE49-F238E27FC236}">
                <a16:creationId xmlns:a16="http://schemas.microsoft.com/office/drawing/2014/main" id="{060981E2-A4F2-9BB2-D86E-5F441B8EF4C4}"/>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203565" y="4914735"/>
            <a:ext cx="914400" cy="914400"/>
          </a:xfrm>
          <a:prstGeom prst="rect">
            <a:avLst/>
          </a:prstGeom>
        </p:spPr>
      </p:pic>
      <p:pic>
        <p:nvPicPr>
          <p:cNvPr id="40" name="Grafik 39" descr="Benutzer mit einfarbiger Füllung">
            <a:extLst>
              <a:ext uri="{FF2B5EF4-FFF2-40B4-BE49-F238E27FC236}">
                <a16:creationId xmlns:a16="http://schemas.microsoft.com/office/drawing/2014/main" id="{AF18F9BE-212C-74D7-70ED-105A794306B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2073563" y="1782363"/>
            <a:ext cx="914400" cy="914400"/>
          </a:xfrm>
          <a:prstGeom prst="rect">
            <a:avLst/>
          </a:prstGeom>
        </p:spPr>
      </p:pic>
      <p:pic>
        <p:nvPicPr>
          <p:cNvPr id="41" name="Grafik 40" descr="Klassenzimmer mit einfarbiger Füllung">
            <a:extLst>
              <a:ext uri="{FF2B5EF4-FFF2-40B4-BE49-F238E27FC236}">
                <a16:creationId xmlns:a16="http://schemas.microsoft.com/office/drawing/2014/main" id="{3F776FB1-235C-B666-D51F-2E775EDC2C63}"/>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2073563" y="2853647"/>
            <a:ext cx="914400" cy="914400"/>
          </a:xfrm>
          <a:prstGeom prst="rect">
            <a:avLst/>
          </a:prstGeom>
        </p:spPr>
      </p:pic>
      <p:pic>
        <p:nvPicPr>
          <p:cNvPr id="42" name="Grafik 41" descr="Lehrer mit einfarbiger Füllung">
            <a:extLst>
              <a:ext uri="{FF2B5EF4-FFF2-40B4-BE49-F238E27FC236}">
                <a16:creationId xmlns:a16="http://schemas.microsoft.com/office/drawing/2014/main" id="{8F440FED-AE65-312C-4529-188797889A73}"/>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2073563" y="3924929"/>
            <a:ext cx="914400" cy="914400"/>
          </a:xfrm>
          <a:prstGeom prst="rect">
            <a:avLst/>
          </a:prstGeom>
        </p:spPr>
      </p:pic>
      <p:pic>
        <p:nvPicPr>
          <p:cNvPr id="43" name="Grafik 42" descr="Schulgebäude mit einfarbiger Füllung">
            <a:extLst>
              <a:ext uri="{FF2B5EF4-FFF2-40B4-BE49-F238E27FC236}">
                <a16:creationId xmlns:a16="http://schemas.microsoft.com/office/drawing/2014/main" id="{65B29F48-7DB0-60AC-2EEB-1EF3D4BA285B}"/>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2073563" y="4996212"/>
            <a:ext cx="914400" cy="914400"/>
          </a:xfrm>
          <a:prstGeom prst="rect">
            <a:avLst/>
          </a:prstGeom>
        </p:spPr>
      </p:pic>
      <p:pic>
        <p:nvPicPr>
          <p:cNvPr id="44" name="Grafik 43" descr="Bücher im Regal mit einfarbiger Füllung">
            <a:extLst>
              <a:ext uri="{FF2B5EF4-FFF2-40B4-BE49-F238E27FC236}">
                <a16:creationId xmlns:a16="http://schemas.microsoft.com/office/drawing/2014/main" id="{AD55A6E3-0E7B-D260-C584-F50AE52308E5}"/>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5027644" y="2846813"/>
            <a:ext cx="914400" cy="914400"/>
          </a:xfrm>
          <a:prstGeom prst="rect">
            <a:avLst/>
          </a:prstGeom>
        </p:spPr>
      </p:pic>
      <p:pic>
        <p:nvPicPr>
          <p:cNvPr id="45" name="Grafik 44" descr="Abschlusshut mit einfarbiger Füllung">
            <a:extLst>
              <a:ext uri="{FF2B5EF4-FFF2-40B4-BE49-F238E27FC236}">
                <a16:creationId xmlns:a16="http://schemas.microsoft.com/office/drawing/2014/main" id="{405A8EFE-3488-71A1-3DF2-C640996F78A2}"/>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5027644" y="3756548"/>
            <a:ext cx="914400" cy="914400"/>
          </a:xfrm>
          <a:prstGeom prst="rect">
            <a:avLst/>
          </a:prstGeom>
        </p:spPr>
      </p:pic>
      <p:pic>
        <p:nvPicPr>
          <p:cNvPr id="46" name="Grafik 45" descr="Bücher mit einfarbiger Füllung">
            <a:extLst>
              <a:ext uri="{FF2B5EF4-FFF2-40B4-BE49-F238E27FC236}">
                <a16:creationId xmlns:a16="http://schemas.microsoft.com/office/drawing/2014/main" id="{D847A20B-934D-25D9-510C-7719E764EF6A}"/>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5027644" y="4894881"/>
            <a:ext cx="914400" cy="914400"/>
          </a:xfrm>
          <a:prstGeom prst="rect">
            <a:avLst/>
          </a:prstGeom>
        </p:spPr>
      </p:pic>
      <p:pic>
        <p:nvPicPr>
          <p:cNvPr id="47" name="Grafik 46" descr="Benutzer mit einfarbiger Füllung">
            <a:extLst>
              <a:ext uri="{FF2B5EF4-FFF2-40B4-BE49-F238E27FC236}">
                <a16:creationId xmlns:a16="http://schemas.microsoft.com/office/drawing/2014/main" id="{6AA732B7-2DEA-1332-9C9D-AD0B243E42B7}"/>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5058745" y="1760008"/>
            <a:ext cx="914400" cy="914400"/>
          </a:xfrm>
          <a:prstGeom prst="rect">
            <a:avLst/>
          </a:prstGeom>
        </p:spPr>
      </p:pic>
      <p:pic>
        <p:nvPicPr>
          <p:cNvPr id="48" name="Grafik 47" descr="Stift mit einfarbiger Füllung">
            <a:extLst>
              <a:ext uri="{FF2B5EF4-FFF2-40B4-BE49-F238E27FC236}">
                <a16:creationId xmlns:a16="http://schemas.microsoft.com/office/drawing/2014/main" id="{BA0712BA-FFC9-63F6-03D0-1EE301891740}"/>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7829912" y="1772701"/>
            <a:ext cx="914400" cy="914400"/>
          </a:xfrm>
          <a:prstGeom prst="rect">
            <a:avLst/>
          </a:prstGeom>
        </p:spPr>
      </p:pic>
      <p:pic>
        <p:nvPicPr>
          <p:cNvPr id="49" name="Grafik 48" descr="Chat mit einfarbiger Füllung">
            <a:extLst>
              <a:ext uri="{FF2B5EF4-FFF2-40B4-BE49-F238E27FC236}">
                <a16:creationId xmlns:a16="http://schemas.microsoft.com/office/drawing/2014/main" id="{C4E180EB-AA74-88D1-2779-3E51005F09D3}"/>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7728856" y="2851919"/>
            <a:ext cx="914400" cy="914400"/>
          </a:xfrm>
          <a:prstGeom prst="rect">
            <a:avLst/>
          </a:prstGeom>
        </p:spPr>
      </p:pic>
      <p:pic>
        <p:nvPicPr>
          <p:cNvPr id="50" name="Grafik 49" descr="Smartphone mit einfarbiger Füllung">
            <a:extLst>
              <a:ext uri="{FF2B5EF4-FFF2-40B4-BE49-F238E27FC236}">
                <a16:creationId xmlns:a16="http://schemas.microsoft.com/office/drawing/2014/main" id="{4BDE72F7-049C-B303-4992-81C918BD355C}"/>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7715944" y="4916571"/>
            <a:ext cx="914400" cy="914400"/>
          </a:xfrm>
          <a:prstGeom prst="rect">
            <a:avLst/>
          </a:prstGeom>
        </p:spPr>
      </p:pic>
      <p:pic>
        <p:nvPicPr>
          <p:cNvPr id="51" name="Grafik 50" descr="Gedankenblase mit einfarbiger Füllung">
            <a:extLst>
              <a:ext uri="{FF2B5EF4-FFF2-40B4-BE49-F238E27FC236}">
                <a16:creationId xmlns:a16="http://schemas.microsoft.com/office/drawing/2014/main" id="{5E4B41AF-FADD-F881-7B78-4042CA82F5E6}"/>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7659961" y="3805247"/>
            <a:ext cx="914400" cy="914400"/>
          </a:xfrm>
          <a:prstGeom prst="rect">
            <a:avLst/>
          </a:prstGeom>
        </p:spPr>
      </p:pic>
      <p:pic>
        <p:nvPicPr>
          <p:cNvPr id="53" name="Grafik 52" descr="Glühbirne und Stift mit einfarbiger Füllung">
            <a:extLst>
              <a:ext uri="{FF2B5EF4-FFF2-40B4-BE49-F238E27FC236}">
                <a16:creationId xmlns:a16="http://schemas.microsoft.com/office/drawing/2014/main" id="{8BB8A879-D1D2-E217-6244-09E2EFAD3F75}"/>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10629733" y="1770865"/>
            <a:ext cx="914400" cy="914400"/>
          </a:xfrm>
          <a:prstGeom prst="rect">
            <a:avLst/>
          </a:prstGeom>
        </p:spPr>
      </p:pic>
      <p:pic>
        <p:nvPicPr>
          <p:cNvPr id="54" name="Grafik 53" descr="Glühlampe mit einfarbiger Füllung">
            <a:extLst>
              <a:ext uri="{FF2B5EF4-FFF2-40B4-BE49-F238E27FC236}">
                <a16:creationId xmlns:a16="http://schemas.microsoft.com/office/drawing/2014/main" id="{456E1B56-D50A-A42F-B294-3B75F41E096F}"/>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10518239" y="2952297"/>
            <a:ext cx="914400" cy="914400"/>
          </a:xfrm>
          <a:prstGeom prst="rect">
            <a:avLst/>
          </a:prstGeom>
        </p:spPr>
      </p:pic>
      <p:pic>
        <p:nvPicPr>
          <p:cNvPr id="55" name="Grafik 54" descr="Virtual Reality-Headset mit einfarbiger Füllung">
            <a:extLst>
              <a:ext uri="{FF2B5EF4-FFF2-40B4-BE49-F238E27FC236}">
                <a16:creationId xmlns:a16="http://schemas.microsoft.com/office/drawing/2014/main" id="{E539230D-72FC-D69F-310E-6673F2A263DB}"/>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10518239" y="3980481"/>
            <a:ext cx="914400" cy="914400"/>
          </a:xfrm>
          <a:prstGeom prst="rect">
            <a:avLst/>
          </a:prstGeom>
        </p:spPr>
      </p:pic>
      <p:pic>
        <p:nvPicPr>
          <p:cNvPr id="56" name="Grafik 55" descr="Uhr mit einfarbiger Füllung">
            <a:extLst>
              <a:ext uri="{FF2B5EF4-FFF2-40B4-BE49-F238E27FC236}">
                <a16:creationId xmlns:a16="http://schemas.microsoft.com/office/drawing/2014/main" id="{A15CCCA7-0CB3-E11E-1704-9BFEF623F8F4}"/>
              </a:ext>
            </a:extLst>
          </p:cNvPr>
          <p:cNvPicPr>
            <a:picLocks noChangeAspect="1"/>
          </p:cNvPicPr>
          <p:nvPr/>
        </p:nvPicPr>
        <p:blipFill>
          <a:blip r:embed="rId64">
            <a:extLst>
              <a:ext uri="{96DAC541-7B7A-43D3-8B79-37D633B846F1}">
                <asvg:svgBlip xmlns:asvg="http://schemas.microsoft.com/office/drawing/2016/SVG/main" r:embed="rId65"/>
              </a:ext>
            </a:extLst>
          </a:blip>
          <a:stretch>
            <a:fillRect/>
          </a:stretch>
        </p:blipFill>
        <p:spPr>
          <a:xfrm>
            <a:off x="10518239" y="4914735"/>
            <a:ext cx="914400" cy="914400"/>
          </a:xfrm>
          <a:prstGeom prst="rect">
            <a:avLst/>
          </a:prstGeom>
        </p:spPr>
      </p:pic>
    </p:spTree>
    <p:extLst>
      <p:ext uri="{BB962C8B-B14F-4D97-AF65-F5344CB8AC3E}">
        <p14:creationId xmlns:p14="http://schemas.microsoft.com/office/powerpoint/2010/main" val="1452639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CDF059-FA3E-6FF0-2F6C-C33CF5A15EE9}"/>
              </a:ext>
            </a:extLst>
          </p:cNvPr>
          <p:cNvSpPr>
            <a:spLocks noGrp="1"/>
          </p:cNvSpPr>
          <p:nvPr>
            <p:ph type="title" hasCustomPrompt="1"/>
          </p:nvPr>
        </p:nvSpPr>
        <p:spPr/>
        <p:txBody>
          <a:bodyPr/>
          <a:lstStyle/>
          <a:p>
            <a:r>
              <a:rPr lang="de-DE"/>
              <a:t>Weitere Icons</a:t>
            </a:r>
          </a:p>
        </p:txBody>
      </p:sp>
      <p:sp>
        <p:nvSpPr>
          <p:cNvPr id="3" name="Foliennummernplatzhalter 2">
            <a:extLst>
              <a:ext uri="{FF2B5EF4-FFF2-40B4-BE49-F238E27FC236}">
                <a16:creationId xmlns:a16="http://schemas.microsoft.com/office/drawing/2014/main" id="{BCC885E8-A838-3C81-C431-81EB4AF49FE9}"/>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487B98C6-6EB4-24AD-A149-EDDC306A9E74}"/>
              </a:ext>
            </a:extLst>
          </p:cNvPr>
          <p:cNvSpPr>
            <a:spLocks noGrp="1"/>
          </p:cNvSpPr>
          <p:nvPr>
            <p:ph type="ftr" sz="quarter" idx="11"/>
          </p:nvPr>
        </p:nvSpPr>
        <p:spPr/>
        <p:txBody>
          <a:bodyPr/>
          <a:lstStyle/>
          <a:p>
            <a:endParaRPr lang="de-DE"/>
          </a:p>
        </p:txBody>
      </p:sp>
      <p:sp>
        <p:nvSpPr>
          <p:cNvPr id="5" name="Textfeld 4">
            <a:extLst>
              <a:ext uri="{FF2B5EF4-FFF2-40B4-BE49-F238E27FC236}">
                <a16:creationId xmlns:a16="http://schemas.microsoft.com/office/drawing/2014/main" id="{2C640E5A-5F45-1CB3-58D1-6DFF0E24C4D7}"/>
              </a:ext>
            </a:extLst>
          </p:cNvPr>
          <p:cNvSpPr txBox="1"/>
          <p:nvPr/>
        </p:nvSpPr>
        <p:spPr>
          <a:xfrm>
            <a:off x="845574" y="1828800"/>
            <a:ext cx="10500852" cy="369332"/>
          </a:xfrm>
          <a:prstGeom prst="rect">
            <a:avLst/>
          </a:prstGeom>
          <a:noFill/>
        </p:spPr>
        <p:txBody>
          <a:bodyPr wrap="square" rtlCol="0">
            <a:spAutoFit/>
          </a:bodyPr>
          <a:lstStyle/>
          <a:p>
            <a:r>
              <a:rPr lang="de-DE"/>
              <a:t>Auf dieser Folie könnt ihr Icons einfügen/sammeln, die ihr regelmäßig in euren Präsentationen verwendet </a:t>
            </a:r>
            <a:r>
              <a:rPr lang="de-DE">
                <a:sym typeface="Wingdings" pitchFamily="2" charset="2"/>
              </a:rPr>
              <a:t></a:t>
            </a:r>
            <a:endParaRPr lang="de-DE"/>
          </a:p>
        </p:txBody>
      </p:sp>
    </p:spTree>
    <p:extLst>
      <p:ext uri="{BB962C8B-B14F-4D97-AF65-F5344CB8AC3E}">
        <p14:creationId xmlns:p14="http://schemas.microsoft.com/office/powerpoint/2010/main" val="7509866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10" name="Foliennummernplatzhalter 5"/>
          <p:cNvSpPr txBox="1">
            <a:spLocks/>
          </p:cNvSpPr>
          <p:nvPr userDrawn="1"/>
        </p:nvSpPr>
        <p:spPr>
          <a:xfrm>
            <a:off x="9648395" y="6356351"/>
            <a:ext cx="1972144"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Textfeld 3"/>
          <p:cNvSpPr txBox="1"/>
          <p:nvPr userDrawn="1"/>
        </p:nvSpPr>
        <p:spPr>
          <a:xfrm>
            <a:off x="11620501" y="6563170"/>
            <a:ext cx="740132" cy="303457"/>
          </a:xfrm>
          <a:prstGeom prst="rect">
            <a:avLst/>
          </a:prstGeom>
        </p:spPr>
        <p:txBody>
          <a:bodyPr vert="horz" lIns="91440" tIns="45720" rIns="91440" bIns="45720" rtlCol="0" anchor="ctr"/>
          <a:lstStyle>
            <a:defPPr>
              <a:defRPr lang="de-DE"/>
            </a:defPPr>
            <a:lvl1pPr marR="0" lvl="0" indent="0" fontAlgn="auto">
              <a:lnSpc>
                <a:spcPct val="100000"/>
              </a:lnSpc>
              <a:spcBef>
                <a:spcPts val="0"/>
              </a:spcBef>
              <a:spcAft>
                <a:spcPts val="0"/>
              </a:spcAft>
              <a:buClrTx/>
              <a:buSzTx/>
              <a:buFontTx/>
              <a:buNone/>
              <a:tabLst/>
              <a:defRPr kumimoji="0" sz="1200" b="0" i="0" u="none" strike="noStrike" cap="none" spc="0" normalizeH="0" baseline="0">
                <a:ln>
                  <a:noFill/>
                </a:ln>
                <a:solidFill>
                  <a:schemeClr val="bg1">
                    <a:lumMod val="50000"/>
                  </a:schemeClr>
                </a:solidFill>
                <a:effectLst/>
                <a:uLnTx/>
                <a:uFillTx/>
              </a:defRPr>
            </a:lvl1pPr>
          </a:lstStyle>
          <a:p>
            <a:pPr lvl="0"/>
            <a:fld id="{27958BEA-3E20-403E-9A8D-063385FD64C9}" type="slidenum">
              <a:rPr lang="de-DE" sz="1400" b="1" smtClean="0">
                <a:solidFill>
                  <a:schemeClr val="bg1"/>
                </a:solidFill>
              </a:rPr>
              <a:pPr lvl="0"/>
              <a:t>‹#›</a:t>
            </a:fld>
            <a:endParaRPr lang="de-DE" sz="1200" b="1">
              <a:solidFill>
                <a:schemeClr val="bg1"/>
              </a:solidFill>
            </a:endParaRPr>
          </a:p>
        </p:txBody>
      </p:sp>
      <p:sp>
        <p:nvSpPr>
          <p:cNvPr id="6" name="Textplatzhalter 5"/>
          <p:cNvSpPr>
            <a:spLocks noGrp="1"/>
          </p:cNvSpPr>
          <p:nvPr>
            <p:ph type="body" sz="quarter" idx="10"/>
          </p:nvPr>
        </p:nvSpPr>
        <p:spPr>
          <a:xfrm>
            <a:off x="3695733" y="332657"/>
            <a:ext cx="8160179" cy="647923"/>
          </a:xfrm>
          <a:noFill/>
        </p:spPr>
        <p:txBody>
          <a:bodyPr>
            <a:normAutofit/>
          </a:bodyPr>
          <a:lstStyle>
            <a:lvl1pPr algn="ctr">
              <a:defRPr sz="3200">
                <a:solidFill>
                  <a:srgbClr val="193553"/>
                </a:solidFill>
                <a:latin typeface="+mn-lt"/>
              </a:defRPr>
            </a:lvl1pPr>
          </a:lstStyle>
          <a:p>
            <a:pPr lvl="0"/>
            <a:r>
              <a:rPr lang="de-DE"/>
              <a:t>Textmasterformat bearbeiten</a:t>
            </a:r>
          </a:p>
        </p:txBody>
      </p:sp>
      <p:sp>
        <p:nvSpPr>
          <p:cNvPr id="9" name="Textplatzhalter 8"/>
          <p:cNvSpPr>
            <a:spLocks noGrp="1"/>
          </p:cNvSpPr>
          <p:nvPr>
            <p:ph type="body" sz="quarter" idx="11"/>
          </p:nvPr>
        </p:nvSpPr>
        <p:spPr>
          <a:xfrm>
            <a:off x="527052" y="1773238"/>
            <a:ext cx="11093449" cy="4392612"/>
          </a:xfrm>
          <a:noFill/>
        </p:spPr>
        <p:txBody>
          <a:bodyPr>
            <a:normAutofit/>
          </a:bodyPr>
          <a:lstStyle>
            <a:lvl1pPr>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94490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3EE64C7C-3BFB-1CDB-98F1-79F6C023C060}"/>
              </a:ext>
            </a:extLst>
          </p:cNvPr>
          <p:cNvSpPr/>
          <p:nvPr/>
        </p:nvSpPr>
        <p:spPr>
          <a:xfrm>
            <a:off x="11234" y="1465831"/>
            <a:ext cx="12192000" cy="235574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2" name="Titel 1">
            <a:extLst>
              <a:ext uri="{FF2B5EF4-FFF2-40B4-BE49-F238E27FC236}">
                <a16:creationId xmlns:a16="http://schemas.microsoft.com/office/drawing/2014/main" id="{04A40239-E7E7-2392-4569-75923F68190A}"/>
              </a:ext>
            </a:extLst>
          </p:cNvPr>
          <p:cNvSpPr>
            <a:spLocks noGrp="1"/>
          </p:cNvSpPr>
          <p:nvPr>
            <p:ph type="title" hasCustomPrompt="1"/>
          </p:nvPr>
        </p:nvSpPr>
        <p:spPr>
          <a:xfrm>
            <a:off x="831849" y="1235366"/>
            <a:ext cx="10515600" cy="2852737"/>
          </a:xfrm>
        </p:spPr>
        <p:txBody>
          <a:bodyPr anchor="b"/>
          <a:lstStyle>
            <a:lvl1pPr>
              <a:defRPr sz="6000" b="1">
                <a:solidFill>
                  <a:schemeClr val="bg1"/>
                </a:solidFill>
              </a:defRPr>
            </a:lvl1pPr>
          </a:lstStyle>
          <a:p>
            <a:r>
              <a:rPr lang="de-DE"/>
              <a:t>Abschnittsüberschrift einfügen</a:t>
            </a:r>
          </a:p>
        </p:txBody>
      </p:sp>
      <p:sp>
        <p:nvSpPr>
          <p:cNvPr id="3" name="Textplatzhalter 2">
            <a:extLst>
              <a:ext uri="{FF2B5EF4-FFF2-40B4-BE49-F238E27FC236}">
                <a16:creationId xmlns:a16="http://schemas.microsoft.com/office/drawing/2014/main" id="{ECE36471-F1B2-7F10-5B2C-D6CA15EE2502}"/>
              </a:ext>
            </a:extLst>
          </p:cNvPr>
          <p:cNvSpPr>
            <a:spLocks noGrp="1"/>
          </p:cNvSpPr>
          <p:nvPr>
            <p:ph type="body" idx="1" hasCustomPrompt="1"/>
          </p:nvPr>
        </p:nvSpPr>
        <p:spPr>
          <a:xfrm>
            <a:off x="838200" y="4089597"/>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de-DE"/>
              <a:t>Untertitel bearbeiten</a:t>
            </a:r>
          </a:p>
        </p:txBody>
      </p:sp>
      <p:sp>
        <p:nvSpPr>
          <p:cNvPr id="5" name="Fußzeilenplatzhalter 4">
            <a:extLst>
              <a:ext uri="{FF2B5EF4-FFF2-40B4-BE49-F238E27FC236}">
                <a16:creationId xmlns:a16="http://schemas.microsoft.com/office/drawing/2014/main" id="{D70EC192-670A-413C-D60E-59D0D81E9182}"/>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6" name="Foliennummernplatzhalter 5">
            <a:extLst>
              <a:ext uri="{FF2B5EF4-FFF2-40B4-BE49-F238E27FC236}">
                <a16:creationId xmlns:a16="http://schemas.microsoft.com/office/drawing/2014/main" id="{BAB41B59-F3C4-166A-11AD-B5622141732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8" name="Gruppieren 7">
            <a:extLst>
              <a:ext uri="{FF2B5EF4-FFF2-40B4-BE49-F238E27FC236}">
                <a16:creationId xmlns:a16="http://schemas.microsoft.com/office/drawing/2014/main" id="{F2D0AE0D-4EA2-39F8-F665-3E655C73361F}"/>
              </a:ext>
            </a:extLst>
          </p:cNvPr>
          <p:cNvGrpSpPr/>
          <p:nvPr/>
        </p:nvGrpSpPr>
        <p:grpSpPr>
          <a:xfrm>
            <a:off x="428836" y="-20900"/>
            <a:ext cx="1417725" cy="1572305"/>
            <a:chOff x="258675" y="665"/>
            <a:chExt cx="1758044" cy="1873022"/>
          </a:xfrm>
        </p:grpSpPr>
        <p:sp>
          <p:nvSpPr>
            <p:cNvPr id="9" name="Rechteck 8">
              <a:extLst>
                <a:ext uri="{FF2B5EF4-FFF2-40B4-BE49-F238E27FC236}">
                  <a16:creationId xmlns:a16="http://schemas.microsoft.com/office/drawing/2014/main" id="{0ADB15FE-9195-8B41-63CA-A45F83328B2B}"/>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0" name="Oval 9">
              <a:extLst>
                <a:ext uri="{FF2B5EF4-FFF2-40B4-BE49-F238E27FC236}">
                  <a16:creationId xmlns:a16="http://schemas.microsoft.com/office/drawing/2014/main" id="{7B77ADDD-BE24-C4B0-CB3B-A4CA7212C6C5}"/>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Tree>
    <p:extLst>
      <p:ext uri="{BB962C8B-B14F-4D97-AF65-F5344CB8AC3E}">
        <p14:creationId xmlns:p14="http://schemas.microsoft.com/office/powerpoint/2010/main" val="2029502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Inhaltliche 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3CF46F-D2F4-E600-3E85-082EC4F3D82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2B6558A-E4D0-2FFE-0A0E-9AB52140CA35}"/>
              </a:ext>
            </a:extLst>
          </p:cNvPr>
          <p:cNvSpPr>
            <a:spLocks noGrp="1"/>
          </p:cNvSpPr>
          <p:nvPr>
            <p:ph idx="1"/>
          </p:nvPr>
        </p:nvSpPr>
        <p:spPr>
          <a:xfrm>
            <a:off x="556207" y="1627785"/>
            <a:ext cx="11079587" cy="43513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F9C99BFB-1C9A-D093-73F1-BABC0116B676}"/>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6" name="Foliennummernplatzhalter 5">
            <a:extLst>
              <a:ext uri="{FF2B5EF4-FFF2-40B4-BE49-F238E27FC236}">
                <a16:creationId xmlns:a16="http://schemas.microsoft.com/office/drawing/2014/main" id="{AC0EEB0A-DCC5-1D42-5FD5-25DDB32EF7D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Tree>
    <p:extLst>
      <p:ext uri="{BB962C8B-B14F-4D97-AF65-F5344CB8AC3E}">
        <p14:creationId xmlns:p14="http://schemas.microsoft.com/office/powerpoint/2010/main" val="612053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ur Titel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5A063D-CE90-1AD8-189B-ED056FBA608D}"/>
              </a:ext>
            </a:extLst>
          </p:cNvPr>
          <p:cNvSpPr>
            <a:spLocks noGrp="1"/>
          </p:cNvSpPr>
          <p:nvPr>
            <p:ph type="title"/>
          </p:nvPr>
        </p:nvSpPr>
        <p:spPr/>
        <p:txBody>
          <a:bodyPr/>
          <a:lstStyle/>
          <a:p>
            <a:r>
              <a:rPr lang="de-DE"/>
              <a:t>Mastertitelformat bearbeiten</a:t>
            </a:r>
          </a:p>
        </p:txBody>
      </p:sp>
      <p:sp>
        <p:nvSpPr>
          <p:cNvPr id="3" name="Fußzeilenplatzhalter 2">
            <a:extLst>
              <a:ext uri="{FF2B5EF4-FFF2-40B4-BE49-F238E27FC236}">
                <a16:creationId xmlns:a16="http://schemas.microsoft.com/office/drawing/2014/main" id="{6656CBCD-3284-520E-CB74-3FD8BE15F9A9}"/>
              </a:ext>
            </a:extLst>
          </p:cNvPr>
          <p:cNvSpPr>
            <a:spLocks noGrp="1"/>
          </p:cNvSpPr>
          <p:nvPr>
            <p:ph type="ftr" sz="quarter" idx="10"/>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4" name="Foliennummernplatzhalter 3">
            <a:extLst>
              <a:ext uri="{FF2B5EF4-FFF2-40B4-BE49-F238E27FC236}">
                <a16:creationId xmlns:a16="http://schemas.microsoft.com/office/drawing/2014/main" id="{791171CB-B33D-CD47-8D56-961BA71C918E}"/>
              </a:ext>
            </a:extLst>
          </p:cNvPr>
          <p:cNvSpPr>
            <a:spLocks noGrp="1"/>
          </p:cNvSpPr>
          <p:nvPr>
            <p:ph type="sldNum" sz="quarter" idx="11"/>
          </p:nvPr>
        </p:nvSpPr>
        <p:spPr>
          <a:xfrm>
            <a:off x="8884540" y="6428030"/>
            <a:ext cx="2743200" cy="365125"/>
          </a:xfrm>
          <a:prstGeom prst="rect">
            <a:avLst/>
          </a:prstGeom>
        </p:spPr>
        <p:txBody>
          <a:bodyPr/>
          <a:lstStyle/>
          <a:p>
            <a:fld id="{BB2F398C-CF87-4EBA-A79F-B9055E9B2140}" type="slidenum">
              <a:rPr lang="de-DE" smtClean="0"/>
              <a:t>‹#›</a:t>
            </a:fld>
            <a:endParaRPr lang="de-DE"/>
          </a:p>
        </p:txBody>
      </p:sp>
    </p:spTree>
    <p:extLst>
      <p:ext uri="{BB962C8B-B14F-4D97-AF65-F5344CB8AC3E}">
        <p14:creationId xmlns:p14="http://schemas.microsoft.com/office/powerpoint/2010/main" val="3846911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ere Folie">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lvl1pPr>
              <a:defRPr sz="1400"/>
            </a:lvl1p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lvl1pPr>
              <a:defRPr sz="1400"/>
            </a:lvl1pPr>
          </a:lstStyle>
          <a:p>
            <a:fld id="{BB2F398C-CF87-4EBA-A79F-B9055E9B2140}" type="slidenum">
              <a:rPr lang="de-DE" smtClean="0"/>
              <a:t>‹#›</a:t>
            </a:fld>
            <a:endParaRPr lang="de-DE"/>
          </a:p>
        </p:txBody>
      </p:sp>
    </p:spTree>
    <p:extLst>
      <p:ext uri="{BB962C8B-B14F-4D97-AF65-F5344CB8AC3E}">
        <p14:creationId xmlns:p14="http://schemas.microsoft.com/office/powerpoint/2010/main" val="2205775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efinitio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078987" y="117961"/>
            <a:ext cx="8548289" cy="1325563"/>
          </a:xfrm>
        </p:spPr>
        <p:txBody>
          <a:bodyPr/>
          <a:lstStyle/>
          <a:p>
            <a:r>
              <a:rPr lang="de-DE"/>
              <a:t>Titel einfügen</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8" name="Rechteck 7">
            <a:extLst>
              <a:ext uri="{FF2B5EF4-FFF2-40B4-BE49-F238E27FC236}">
                <a16:creationId xmlns:a16="http://schemas.microsoft.com/office/drawing/2014/main" id="{6E30B034-994C-4B46-11A6-B00FBFAB58B2}"/>
              </a:ext>
            </a:extLst>
          </p:cNvPr>
          <p:cNvSpPr/>
          <p:nvPr/>
        </p:nvSpPr>
        <p:spPr>
          <a:xfrm>
            <a:off x="1421285" y="2578493"/>
            <a:ext cx="9205993" cy="286718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3" name="Grafik 12" descr="Eine Glühlampe">
            <a:extLst>
              <a:ext uri="{FF2B5EF4-FFF2-40B4-BE49-F238E27FC236}">
                <a16:creationId xmlns:a16="http://schemas.microsoft.com/office/drawing/2014/main" id="{4133BA61-6D5B-8480-2F1E-BA05D8A0C6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84096" y="3241929"/>
            <a:ext cx="2867187" cy="2867187"/>
          </a:xfrm>
          <a:prstGeom prst="rect">
            <a:avLst/>
          </a:prstGeom>
        </p:spPr>
      </p:pic>
      <p:sp>
        <p:nvSpPr>
          <p:cNvPr id="15" name="Textplatzhalter 14">
            <a:extLst>
              <a:ext uri="{FF2B5EF4-FFF2-40B4-BE49-F238E27FC236}">
                <a16:creationId xmlns:a16="http://schemas.microsoft.com/office/drawing/2014/main" id="{894B7DB9-EA03-EDEE-327C-C2CE855905BC}"/>
              </a:ext>
            </a:extLst>
          </p:cNvPr>
          <p:cNvSpPr>
            <a:spLocks noGrp="1"/>
          </p:cNvSpPr>
          <p:nvPr>
            <p:ph type="body" sz="quarter" idx="13"/>
          </p:nvPr>
        </p:nvSpPr>
        <p:spPr>
          <a:xfrm>
            <a:off x="1720850" y="2851150"/>
            <a:ext cx="8561388" cy="22050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3" name="Textplatzhalter 11">
            <a:extLst>
              <a:ext uri="{FF2B5EF4-FFF2-40B4-BE49-F238E27FC236}">
                <a16:creationId xmlns:a16="http://schemas.microsoft.com/office/drawing/2014/main" id="{7DD64F52-C790-268D-EAE8-363DC0EFF94D}"/>
              </a:ext>
            </a:extLst>
          </p:cNvPr>
          <p:cNvSpPr>
            <a:spLocks noGrp="1"/>
          </p:cNvSpPr>
          <p:nvPr>
            <p:ph type="body" sz="quarter" idx="14" hasCustomPrompt="1"/>
          </p:nvPr>
        </p:nvSpPr>
        <p:spPr>
          <a:xfrm>
            <a:off x="1720850" y="2019497"/>
            <a:ext cx="4092809" cy="463550"/>
          </a:xfrm>
        </p:spPr>
        <p:txBody>
          <a:bodyPr anchor="ctr"/>
          <a:lstStyle>
            <a:lvl1pPr marL="0" indent="0" algn="l">
              <a:buNone/>
              <a:defRPr b="1">
                <a:latin typeface="+mn-lt"/>
              </a:defRPr>
            </a:lvl1pPr>
          </a:lstStyle>
          <a:p>
            <a:pPr lvl="0"/>
            <a:r>
              <a:rPr lang="de-DE"/>
              <a:t>TITEL DEFINITION</a:t>
            </a:r>
          </a:p>
        </p:txBody>
      </p:sp>
    </p:spTree>
    <p:extLst>
      <p:ext uri="{BB962C8B-B14F-4D97-AF65-F5344CB8AC3E}">
        <p14:creationId xmlns:p14="http://schemas.microsoft.com/office/powerpoint/2010/main" val="185987055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FA0861A2-91BD-6016-D5C9-6D25F2BC0387}"/>
              </a:ext>
            </a:extLst>
          </p:cNvPr>
          <p:cNvSpPr/>
          <p:nvPr/>
        </p:nvSpPr>
        <p:spPr>
          <a:xfrm>
            <a:off x="0" y="6346197"/>
            <a:ext cx="12192000" cy="51815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3" name="Textplatzhalter 2">
            <a:extLst>
              <a:ext uri="{FF2B5EF4-FFF2-40B4-BE49-F238E27FC236}">
                <a16:creationId xmlns:a16="http://schemas.microsoft.com/office/drawing/2014/main" id="{97179C94-3123-8265-FE86-0524FAB0D934}"/>
              </a:ext>
            </a:extLst>
          </p:cNvPr>
          <p:cNvSpPr>
            <a:spLocks noGrp="1"/>
          </p:cNvSpPr>
          <p:nvPr>
            <p:ph type="body" idx="1"/>
          </p:nvPr>
        </p:nvSpPr>
        <p:spPr>
          <a:xfrm>
            <a:off x="573711" y="1705277"/>
            <a:ext cx="11079587" cy="435133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hteck 6">
            <a:extLst>
              <a:ext uri="{FF2B5EF4-FFF2-40B4-BE49-F238E27FC236}">
                <a16:creationId xmlns:a16="http://schemas.microsoft.com/office/drawing/2014/main" id="{C3FF7B64-FD43-137D-15D6-7FD133196B42}"/>
              </a:ext>
            </a:extLst>
          </p:cNvPr>
          <p:cNvSpPr/>
          <p:nvPr/>
        </p:nvSpPr>
        <p:spPr>
          <a:xfrm>
            <a:off x="0" y="1"/>
            <a:ext cx="12192000" cy="146957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nvGrpSpPr>
          <p:cNvPr id="12" name="Gruppieren 11">
            <a:extLst>
              <a:ext uri="{FF2B5EF4-FFF2-40B4-BE49-F238E27FC236}">
                <a16:creationId xmlns:a16="http://schemas.microsoft.com/office/drawing/2014/main" id="{58E998EF-A4AE-9F92-FA49-AA2CD8AF20B6}"/>
              </a:ext>
            </a:extLst>
          </p:cNvPr>
          <p:cNvGrpSpPr/>
          <p:nvPr/>
        </p:nvGrpSpPr>
        <p:grpSpPr>
          <a:xfrm>
            <a:off x="428836" y="-20900"/>
            <a:ext cx="1417725" cy="1572305"/>
            <a:chOff x="258675" y="665"/>
            <a:chExt cx="1758044" cy="1873022"/>
          </a:xfrm>
        </p:grpSpPr>
        <p:sp>
          <p:nvSpPr>
            <p:cNvPr id="9" name="Rechteck 8">
              <a:extLst>
                <a:ext uri="{FF2B5EF4-FFF2-40B4-BE49-F238E27FC236}">
                  <a16:creationId xmlns:a16="http://schemas.microsoft.com/office/drawing/2014/main" id="{2A10243E-D3AF-DE38-285A-C5A6E209E80A}"/>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0" name="Oval 9">
              <a:extLst>
                <a:ext uri="{FF2B5EF4-FFF2-40B4-BE49-F238E27FC236}">
                  <a16:creationId xmlns:a16="http://schemas.microsoft.com/office/drawing/2014/main" id="{43176C1E-14EC-A4BE-25B1-6E290406BF48}"/>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2" name="Titelplatzhalter 1">
            <a:extLst>
              <a:ext uri="{FF2B5EF4-FFF2-40B4-BE49-F238E27FC236}">
                <a16:creationId xmlns:a16="http://schemas.microsoft.com/office/drawing/2014/main" id="{624FCCCA-2B17-7BAD-D3C6-CE11BAE38ED2}"/>
              </a:ext>
            </a:extLst>
          </p:cNvPr>
          <p:cNvSpPr>
            <a:spLocks noGrp="1"/>
          </p:cNvSpPr>
          <p:nvPr>
            <p:ph type="title"/>
          </p:nvPr>
        </p:nvSpPr>
        <p:spPr>
          <a:xfrm>
            <a:off x="2105236" y="72002"/>
            <a:ext cx="8480107" cy="1325563"/>
          </a:xfrm>
          <a:prstGeom prst="rect">
            <a:avLst/>
          </a:prstGeom>
        </p:spPr>
        <p:txBody>
          <a:bodyPr vert="horz" lIns="91440" tIns="45720" rIns="91440" bIns="45720" rtlCol="0" anchor="ctr">
            <a:normAutofit/>
          </a:bodyPr>
          <a:lstStyle/>
          <a:p>
            <a:r>
              <a:rPr lang="de-DE"/>
              <a:t>Mastertitelformat bearbeiten</a:t>
            </a:r>
          </a:p>
        </p:txBody>
      </p:sp>
      <p:sp>
        <p:nvSpPr>
          <p:cNvPr id="14" name="Foliennummernplatzhalter 13">
            <a:extLst>
              <a:ext uri="{FF2B5EF4-FFF2-40B4-BE49-F238E27FC236}">
                <a16:creationId xmlns:a16="http://schemas.microsoft.com/office/drawing/2014/main" id="{9201A0AE-4F8E-6BE0-016B-CE70953AB482}"/>
              </a:ext>
            </a:extLst>
          </p:cNvPr>
          <p:cNvSpPr>
            <a:spLocks noGrp="1"/>
          </p:cNvSpPr>
          <p:nvPr>
            <p:ph type="sldNum" sz="quarter" idx="4"/>
          </p:nvPr>
        </p:nvSpPr>
        <p:spPr>
          <a:xfrm>
            <a:off x="8910096" y="6435621"/>
            <a:ext cx="2743200" cy="365125"/>
          </a:xfrm>
          <a:prstGeom prst="rect">
            <a:avLst/>
          </a:prstGeom>
        </p:spPr>
        <p:txBody>
          <a:bodyPr vert="horz" lIns="91440" tIns="45720" rIns="91440" bIns="45720" rtlCol="0" anchor="ctr"/>
          <a:lstStyle>
            <a:lvl1pPr algn="r">
              <a:defRPr sz="1400">
                <a:solidFill>
                  <a:schemeClr val="tx2"/>
                </a:solidFill>
              </a:defRPr>
            </a:lvl1pPr>
          </a:lstStyle>
          <a:p>
            <a:fld id="{BB2F398C-CF87-4EBA-A79F-B9055E9B2140}" type="slidenum">
              <a:rPr lang="de-DE" smtClean="0"/>
              <a:t>‹#›</a:t>
            </a:fld>
            <a:endParaRPr lang="de-DE"/>
          </a:p>
        </p:txBody>
      </p:sp>
      <p:sp>
        <p:nvSpPr>
          <p:cNvPr id="5" name="Fußzeilenplatzhalter 4">
            <a:extLst>
              <a:ext uri="{FF2B5EF4-FFF2-40B4-BE49-F238E27FC236}">
                <a16:creationId xmlns:a16="http://schemas.microsoft.com/office/drawing/2014/main" id="{5BAFA588-33DB-91CA-B850-E465E21F9F92}"/>
              </a:ext>
            </a:extLst>
          </p:cNvPr>
          <p:cNvSpPr>
            <a:spLocks noGrp="1"/>
          </p:cNvSpPr>
          <p:nvPr>
            <p:ph type="ftr" sz="quarter" idx="3"/>
          </p:nvPr>
        </p:nvSpPr>
        <p:spPr>
          <a:xfrm>
            <a:off x="538703" y="6428030"/>
            <a:ext cx="10877979" cy="377487"/>
          </a:xfrm>
          <a:prstGeom prst="rect">
            <a:avLst/>
          </a:prstGeom>
        </p:spPr>
        <p:txBody>
          <a:bodyPr vert="horz" lIns="91440" tIns="45720" rIns="91440" bIns="45720" rtlCol="0" anchor="ctr"/>
          <a:lstStyle>
            <a:lvl1pPr algn="l">
              <a:defRPr sz="1400">
                <a:solidFill>
                  <a:schemeClr val="tx2"/>
                </a:solidFill>
              </a:defRPr>
            </a:lvl1pPr>
          </a:lstStyle>
          <a:p>
            <a:pPr lvl="0">
              <a:defRPr/>
            </a:pPr>
            <a:r>
              <a:rPr lang="en-US" sz="1400" dirty="0" err="1"/>
              <a:t>SoSe</a:t>
            </a:r>
            <a:r>
              <a:rPr lang="en-US" sz="1400" dirty="0"/>
              <a:t> 2025 | </a:t>
            </a:r>
            <a:r>
              <a:rPr lang="en-US" sz="1400" dirty="0" err="1"/>
              <a:t>Unterrichtsgespräche</a:t>
            </a:r>
            <a:r>
              <a:rPr lang="en-US" sz="1400" dirty="0"/>
              <a:t> </a:t>
            </a:r>
            <a:r>
              <a:rPr lang="en-US" sz="1400" dirty="0" err="1"/>
              <a:t>erfolgreich</a:t>
            </a:r>
            <a:r>
              <a:rPr lang="en-US" sz="1400" dirty="0"/>
              <a:t> </a:t>
            </a:r>
            <a:r>
              <a:rPr lang="en-US" sz="1400" dirty="0" err="1"/>
              <a:t>führen</a:t>
            </a:r>
            <a:r>
              <a:rPr lang="en-US" sz="1400" dirty="0"/>
              <a:t>| Dirk Richter &amp; Justin Bärwaldt</a:t>
            </a:r>
            <a:endParaRPr lang="de-DE" sz="1400" dirty="0"/>
          </a:p>
        </p:txBody>
      </p:sp>
    </p:spTree>
    <p:extLst>
      <p:ext uri="{BB962C8B-B14F-4D97-AF65-F5344CB8AC3E}">
        <p14:creationId xmlns:p14="http://schemas.microsoft.com/office/powerpoint/2010/main" val="6148996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170.svg"/><Relationship Id="rId3" Type="http://schemas.openxmlformats.org/officeDocument/2006/relationships/image" Target="../media/image165.png"/><Relationship Id="rId7" Type="http://schemas.openxmlformats.org/officeDocument/2006/relationships/image" Target="../media/image169.png"/><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image" Target="../media/image168.svg"/><Relationship Id="rId5" Type="http://schemas.openxmlformats.org/officeDocument/2006/relationships/image" Target="../media/image167.png"/><Relationship Id="rId4" Type="http://schemas.openxmlformats.org/officeDocument/2006/relationships/image" Target="../media/image166.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17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2.xml"/><Relationship Id="rId1" Type="http://schemas.openxmlformats.org/officeDocument/2006/relationships/slideLayout" Target="../slideLayouts/slideLayout43.xml"/><Relationship Id="rId5" Type="http://schemas.openxmlformats.org/officeDocument/2006/relationships/image" Target="../media/image175.svg"/><Relationship Id="rId4" Type="http://schemas.openxmlformats.org/officeDocument/2006/relationships/image" Target="../media/image174.png"/></Relationships>
</file>

<file path=ppt/slides/_rels/slide19.xml.rels><?xml version="1.0" encoding="UTF-8" standalone="yes"?>
<Relationships xmlns="http://schemas.openxmlformats.org/package/2006/relationships"><Relationship Id="rId8" Type="http://schemas.openxmlformats.org/officeDocument/2006/relationships/image" Target="../media/image177.svg"/><Relationship Id="rId3" Type="http://schemas.openxmlformats.org/officeDocument/2006/relationships/image" Target="../media/image162.png"/><Relationship Id="rId7" Type="http://schemas.openxmlformats.org/officeDocument/2006/relationships/image" Target="../media/image176.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164.png"/><Relationship Id="rId4" Type="http://schemas.openxmlformats.org/officeDocument/2006/relationships/image" Target="../media/image163.svg"/></Relationships>
</file>

<file path=ppt/slides/_rels/slide2.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8.svg"/><Relationship Id="rId5" Type="http://schemas.openxmlformats.org/officeDocument/2006/relationships/image" Target="../media/image157.png"/><Relationship Id="rId4" Type="http://schemas.openxmlformats.org/officeDocument/2006/relationships/image" Target="../media/image156.svg"/></Relationships>
</file>

<file path=ppt/slides/_rels/slide20.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172.svg"/><Relationship Id="rId4" Type="http://schemas.openxmlformats.org/officeDocument/2006/relationships/image" Target="../media/image171.png"/></Relationships>
</file>

<file path=ppt/slides/_rels/slide22.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172.svg"/></Relationships>
</file>

<file path=ppt/slides/_rels/slide28.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image" Target="../media/image183.svg"/><Relationship Id="rId5" Type="http://schemas.openxmlformats.org/officeDocument/2006/relationships/image" Target="../media/image182.png"/><Relationship Id="rId4" Type="http://schemas.openxmlformats.org/officeDocument/2006/relationships/hyperlink" Target="https://www.pexels.com/de/foto/becher-getrank-kaffee-koffein-171346/"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60.svg"/><Relationship Id="rId5" Type="http://schemas.openxmlformats.org/officeDocument/2006/relationships/image" Target="../media/image8.png"/><Relationship Id="rId4" Type="http://schemas.openxmlformats.org/officeDocument/2006/relationships/image" Target="../media/image159.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177.svg"/><Relationship Id="rId5" Type="http://schemas.openxmlformats.org/officeDocument/2006/relationships/image" Target="../media/image176.png"/><Relationship Id="rId4" Type="http://schemas.openxmlformats.org/officeDocument/2006/relationships/image" Target="../media/image163.sv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64.png"/><Relationship Id="rId1" Type="http://schemas.openxmlformats.org/officeDocument/2006/relationships/slideLayout" Target="../slideLayouts/slideLayout8.xml"/><Relationship Id="rId4" Type="http://schemas.openxmlformats.org/officeDocument/2006/relationships/image" Target="../media/image188.svg"/></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4.png"/><Relationship Id="rId1" Type="http://schemas.openxmlformats.org/officeDocument/2006/relationships/slideLayout" Target="../slideLayouts/slideLayout8.xml"/><Relationship Id="rId5" Type="http://schemas.openxmlformats.org/officeDocument/2006/relationships/image" Target="../media/image177.svg"/><Relationship Id="rId4" Type="http://schemas.openxmlformats.org/officeDocument/2006/relationships/image" Target="../media/image176.png"/></Relationships>
</file>

<file path=ppt/slides/_rels/slide38.xml.rels><?xml version="1.0" encoding="UTF-8" standalone="yes"?>
<Relationships xmlns="http://schemas.openxmlformats.org/package/2006/relationships"><Relationship Id="rId3" Type="http://schemas.openxmlformats.org/officeDocument/2006/relationships/image" Target="../media/image190.svg"/><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90.svg"/><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164.png"/><Relationship Id="rId4" Type="http://schemas.openxmlformats.org/officeDocument/2006/relationships/image" Target="../media/image163.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a:extLst>
              <a:ext uri="{FF2B5EF4-FFF2-40B4-BE49-F238E27FC236}">
                <a16:creationId xmlns:a16="http://schemas.microsoft.com/office/drawing/2014/main" id="{B7DE8959-443A-F612-8723-F7527F434D27}"/>
              </a:ext>
            </a:extLst>
          </p:cNvPr>
          <p:cNvSpPr>
            <a:spLocks noGrp="1"/>
          </p:cNvSpPr>
          <p:nvPr>
            <p:ph type="subTitle" idx="1"/>
          </p:nvPr>
        </p:nvSpPr>
        <p:spPr>
          <a:xfrm>
            <a:off x="5087139" y="4534228"/>
            <a:ext cx="6817813" cy="1652837"/>
          </a:xfrm>
        </p:spPr>
        <p:txBody>
          <a:bodyPr/>
          <a:lstStyle/>
          <a:p>
            <a:r>
              <a:rPr lang="de-DE" dirty="0"/>
              <a:t>Unterrichtsgespräche erfolgreich führen: </a:t>
            </a:r>
            <a:br>
              <a:rPr lang="de-DE" dirty="0"/>
            </a:br>
            <a:r>
              <a:rPr lang="de-DE" dirty="0"/>
              <a:t>Ein Praxisseminar unter Nutzung des Virtual-Reality-Klassenzimmers</a:t>
            </a:r>
          </a:p>
          <a:p>
            <a:endParaRPr lang="de-DE" dirty="0"/>
          </a:p>
        </p:txBody>
      </p:sp>
      <p:sp>
        <p:nvSpPr>
          <p:cNvPr id="4" name="Textplatzhalter 3">
            <a:extLst>
              <a:ext uri="{FF2B5EF4-FFF2-40B4-BE49-F238E27FC236}">
                <a16:creationId xmlns:a16="http://schemas.microsoft.com/office/drawing/2014/main" id="{EC4234F7-6BE4-3C36-17CC-F63737DB2B58}"/>
              </a:ext>
            </a:extLst>
          </p:cNvPr>
          <p:cNvSpPr>
            <a:spLocks noGrp="1"/>
          </p:cNvSpPr>
          <p:nvPr>
            <p:ph type="body" sz="quarter" idx="13"/>
          </p:nvPr>
        </p:nvSpPr>
        <p:spPr>
          <a:xfrm>
            <a:off x="5087140" y="2713703"/>
            <a:ext cx="6765925" cy="1174795"/>
          </a:xfrm>
        </p:spPr>
        <p:txBody>
          <a:bodyPr/>
          <a:lstStyle/>
          <a:p>
            <a:r>
              <a:rPr lang="de-DE" sz="4000" dirty="0">
                <a:latin typeface="+mj-lt"/>
                <a:cs typeface="Calibri Light" panose="020F0302020204030204" pitchFamily="34" charset="0"/>
              </a:rPr>
              <a:t>Tag 1</a:t>
            </a:r>
          </a:p>
          <a:p>
            <a:r>
              <a:rPr lang="de-DE" sz="4000" b="1" dirty="0"/>
              <a:t>Grundlagen dialogischer Unterrichtsgespräche</a:t>
            </a:r>
          </a:p>
          <a:p>
            <a:endParaRPr lang="de-DE" sz="2400" dirty="0"/>
          </a:p>
        </p:txBody>
      </p:sp>
      <p:sp>
        <p:nvSpPr>
          <p:cNvPr id="7" name="Textfeld 6">
            <a:extLst>
              <a:ext uri="{FF2B5EF4-FFF2-40B4-BE49-F238E27FC236}">
                <a16:creationId xmlns:a16="http://schemas.microsoft.com/office/drawing/2014/main" id="{A0F68711-A221-3574-243F-547A28B36DCA}"/>
              </a:ext>
            </a:extLst>
          </p:cNvPr>
          <p:cNvSpPr txBox="1"/>
          <p:nvPr/>
        </p:nvSpPr>
        <p:spPr>
          <a:xfrm>
            <a:off x="5089301" y="4134118"/>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a:cs typeface="Calibri"/>
              </a:rPr>
              <a:t>Seminar</a:t>
            </a:r>
            <a:endParaRPr lang="de-DE"/>
          </a:p>
        </p:txBody>
      </p:sp>
      <p:pic>
        <p:nvPicPr>
          <p:cNvPr id="11" name="Bildplatzhalter 10" descr="Ein Bild, das Kleidung, Menschliches Gesicht, Person, Mädchen enthält.&#10;&#10;KI-generierte Inhalte können fehlerhaft sein.">
            <a:extLst>
              <a:ext uri="{FF2B5EF4-FFF2-40B4-BE49-F238E27FC236}">
                <a16:creationId xmlns:a16="http://schemas.microsoft.com/office/drawing/2014/main" id="{962FB191-3636-8DC0-6443-2765ED80C78D}"/>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5776" r="5776"/>
          <a:stretch>
            <a:fillRect/>
          </a:stretch>
        </p:blipFill>
        <p:spPr/>
      </p:pic>
    </p:spTree>
    <p:extLst>
      <p:ext uri="{BB962C8B-B14F-4D97-AF65-F5344CB8AC3E}">
        <p14:creationId xmlns:p14="http://schemas.microsoft.com/office/powerpoint/2010/main" val="2344902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77E4DB-59EF-0BBB-4DBE-2536175C7220}"/>
              </a:ext>
            </a:extLst>
          </p:cNvPr>
          <p:cNvSpPr>
            <a:spLocks noGrp="1"/>
          </p:cNvSpPr>
          <p:nvPr>
            <p:ph type="title"/>
          </p:nvPr>
        </p:nvSpPr>
        <p:spPr/>
        <p:txBody>
          <a:bodyPr/>
          <a:lstStyle/>
          <a:p>
            <a:r>
              <a:rPr lang="de-DE"/>
              <a:t>Was ist ein </a:t>
            </a:r>
            <a:r>
              <a:rPr lang="de-DE" b="1"/>
              <a:t>dialogisches</a:t>
            </a:r>
            <a:r>
              <a:rPr lang="de-DE"/>
              <a:t> Unterrichts-gespräch?</a:t>
            </a:r>
          </a:p>
        </p:txBody>
      </p:sp>
      <p:sp>
        <p:nvSpPr>
          <p:cNvPr id="4" name="Textfeld 3">
            <a:extLst>
              <a:ext uri="{FF2B5EF4-FFF2-40B4-BE49-F238E27FC236}">
                <a16:creationId xmlns:a16="http://schemas.microsoft.com/office/drawing/2014/main" id="{F3FC2095-0540-C292-8A9D-50660F5A2D96}"/>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9" name="Inhaltsplatzhalter 8">
            <a:extLst>
              <a:ext uri="{FF2B5EF4-FFF2-40B4-BE49-F238E27FC236}">
                <a16:creationId xmlns:a16="http://schemas.microsoft.com/office/drawing/2014/main" id="{95853099-49CD-49DF-97AD-EB01501F1F32}"/>
              </a:ext>
            </a:extLst>
          </p:cNvPr>
          <p:cNvSpPr>
            <a:spLocks noGrp="1"/>
          </p:cNvSpPr>
          <p:nvPr>
            <p:ph idx="1"/>
          </p:nvPr>
        </p:nvSpPr>
        <p:spPr>
          <a:xfrm>
            <a:off x="1606657" y="1809135"/>
            <a:ext cx="10029137" cy="4169989"/>
          </a:xfrm>
        </p:spPr>
        <p:txBody>
          <a:bodyPr>
            <a:normAutofit lnSpcReduction="10000"/>
          </a:bodyPr>
          <a:lstStyle/>
          <a:p>
            <a:pPr marL="0" indent="0">
              <a:buNone/>
            </a:pPr>
            <a:r>
              <a:rPr lang="de-DE" sz="2400" b="1" dirty="0">
                <a:latin typeface="+mn-lt"/>
              </a:rPr>
              <a:t>= Gemeinsames, strukturiertes und zielgerichtetes Gespräch zwischen Lehrkraft und </a:t>
            </a:r>
            <a:r>
              <a:rPr lang="de-DE" sz="2400" b="1" dirty="0" err="1">
                <a:latin typeface="+mn-lt"/>
              </a:rPr>
              <a:t>Schüler:innen</a:t>
            </a:r>
            <a:r>
              <a:rPr lang="de-DE" sz="2400" b="1" dirty="0">
                <a:latin typeface="+mn-lt"/>
              </a:rPr>
              <a:t>, das darauf abzielt, das Lernen zu fördern. </a:t>
            </a:r>
          </a:p>
          <a:p>
            <a:pPr marL="0" indent="0">
              <a:buNone/>
            </a:pPr>
            <a:endParaRPr lang="de-DE" sz="1200" dirty="0">
              <a:latin typeface="+mn-lt"/>
            </a:endParaRPr>
          </a:p>
          <a:p>
            <a:r>
              <a:rPr lang="de-DE" sz="2400" dirty="0">
                <a:latin typeface="+mn-lt"/>
              </a:rPr>
              <a:t>kann in verschiedenen Formen stattfinden: Diskussion im Plenum oder in Kleingruppen</a:t>
            </a:r>
          </a:p>
          <a:p>
            <a:r>
              <a:rPr lang="de-DE" sz="2400" dirty="0">
                <a:latin typeface="+mn-lt"/>
              </a:rPr>
              <a:t>anders als beim alltäglichen Gespräch braucht es gegenseitiges Entgegen-kommen und den Austausch von Ideen</a:t>
            </a:r>
          </a:p>
          <a:p>
            <a:r>
              <a:rPr lang="de-DE" sz="2400" dirty="0" err="1">
                <a:latin typeface="+mn-lt"/>
              </a:rPr>
              <a:t>Schüler:innen</a:t>
            </a:r>
            <a:r>
              <a:rPr lang="de-DE" sz="2400" dirty="0">
                <a:latin typeface="+mn-lt"/>
              </a:rPr>
              <a:t> und Lehrkraft fungieren quasi als Gesprächspartner von Ideen und spielen sich die Bälle dabei gemeinsam zu.</a:t>
            </a:r>
          </a:p>
          <a:p>
            <a:r>
              <a:rPr lang="de-DE" sz="2400" dirty="0">
                <a:latin typeface="+mn-lt"/>
              </a:rPr>
              <a:t>Lehrkraft fragt nach, holt Begründungen ein und bringt </a:t>
            </a:r>
            <a:r>
              <a:rPr lang="de-DE" sz="2400" dirty="0" err="1">
                <a:latin typeface="+mn-lt"/>
              </a:rPr>
              <a:t>Schüler:innen</a:t>
            </a:r>
            <a:r>
              <a:rPr lang="de-DE" sz="2400" dirty="0">
                <a:latin typeface="+mn-lt"/>
              </a:rPr>
              <a:t> ins Gespräch</a:t>
            </a:r>
          </a:p>
          <a:p>
            <a:pPr marL="0" indent="0">
              <a:buNone/>
            </a:pPr>
            <a:endParaRPr lang="de-DE" sz="2400" dirty="0">
              <a:latin typeface="+mn-lt"/>
            </a:endParaRPr>
          </a:p>
        </p:txBody>
      </p:sp>
      <p:sp>
        <p:nvSpPr>
          <p:cNvPr id="3" name="Textfeld 14">
            <a:extLst>
              <a:ext uri="{FF2B5EF4-FFF2-40B4-BE49-F238E27FC236}">
                <a16:creationId xmlns:a16="http://schemas.microsoft.com/office/drawing/2014/main" id="{276F2746-D635-6E20-95CF-9753313BBD08}"/>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707293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94254B6A-47F1-8E91-9DC0-2FEB6CC432DE}"/>
              </a:ext>
            </a:extLst>
          </p:cNvPr>
          <p:cNvSpPr>
            <a:spLocks noGrp="1"/>
          </p:cNvSpPr>
          <p:nvPr>
            <p:ph type="body" sz="quarter" idx="10"/>
          </p:nvPr>
        </p:nvSpPr>
        <p:spPr>
          <a:xfrm>
            <a:off x="2015910" y="0"/>
            <a:ext cx="9478000" cy="1455174"/>
          </a:xfrm>
        </p:spPr>
        <p:txBody>
          <a:bodyPr anchor="ctr">
            <a:normAutofit/>
          </a:bodyPr>
          <a:lstStyle/>
          <a:p>
            <a:pPr marL="0" indent="0" algn="l">
              <a:buNone/>
            </a:pPr>
            <a:r>
              <a:rPr lang="de-DE" sz="4400">
                <a:latin typeface="+mj-lt"/>
              </a:rPr>
              <a:t>Relevanz dialogischer Unterrichtsgespräche</a:t>
            </a:r>
          </a:p>
        </p:txBody>
      </p:sp>
      <p:sp>
        <p:nvSpPr>
          <p:cNvPr id="9" name="Textfeld 8">
            <a:extLst>
              <a:ext uri="{FF2B5EF4-FFF2-40B4-BE49-F238E27FC236}">
                <a16:creationId xmlns:a16="http://schemas.microsoft.com/office/drawing/2014/main" id="{817C4306-E6CC-B289-7D90-6214054ACEDE}"/>
              </a:ext>
            </a:extLst>
          </p:cNvPr>
          <p:cNvSpPr txBox="1"/>
          <p:nvPr/>
        </p:nvSpPr>
        <p:spPr>
          <a:xfrm>
            <a:off x="1878501" y="1559757"/>
            <a:ext cx="6670587" cy="4339650"/>
          </a:xfrm>
          <a:prstGeom prst="rect">
            <a:avLst/>
          </a:prstGeom>
          <a:noFill/>
        </p:spPr>
        <p:txBody>
          <a:bodyPr wrap="square">
            <a:spAutoFit/>
          </a:bodyPr>
          <a:lstStyle/>
          <a:p>
            <a:r>
              <a:rPr lang="de-DE" sz="2400" b="1" dirty="0">
                <a:solidFill>
                  <a:srgbClr val="193553"/>
                </a:solidFill>
              </a:rPr>
              <a:t>Wirkung dialogischer Unterrichtsgespräche:</a:t>
            </a:r>
          </a:p>
          <a:p>
            <a:endParaRPr lang="de-DE" sz="2400" dirty="0">
              <a:solidFill>
                <a:srgbClr val="193553"/>
              </a:solidFill>
            </a:endParaRPr>
          </a:p>
          <a:p>
            <a:pPr marL="342900" indent="-342900">
              <a:buFont typeface="Wingdings" panose="05000000000000000000" pitchFamily="2" charset="2"/>
              <a:buChar char="à"/>
            </a:pPr>
            <a:r>
              <a:rPr lang="de-DE" sz="2200" b="1" dirty="0">
                <a:solidFill>
                  <a:srgbClr val="193553"/>
                </a:solidFill>
              </a:rPr>
              <a:t>nachhaltige, verständnisvolle Lernprozesse </a:t>
            </a:r>
            <a:r>
              <a:rPr lang="it-IT" sz="1600" dirty="0">
                <a:solidFill>
                  <a:srgbClr val="193553"/>
                </a:solidFill>
              </a:rPr>
              <a:t>(</a:t>
            </a:r>
            <a:r>
              <a:rPr lang="it-IT" sz="1600" dirty="0" err="1">
                <a:solidFill>
                  <a:srgbClr val="193553"/>
                </a:solidFill>
              </a:rPr>
              <a:t>vgl</a:t>
            </a:r>
            <a:r>
              <a:rPr lang="it-IT" sz="1600" dirty="0">
                <a:solidFill>
                  <a:srgbClr val="193553"/>
                </a:solidFill>
              </a:rPr>
              <a:t>. u.a. Chi &amp; </a:t>
            </a:r>
            <a:r>
              <a:rPr lang="it-IT" sz="1600" dirty="0" err="1">
                <a:solidFill>
                  <a:srgbClr val="193553"/>
                </a:solidFill>
              </a:rPr>
              <a:t>Wylie</a:t>
            </a:r>
            <a:r>
              <a:rPr lang="it-IT" sz="1600" dirty="0">
                <a:solidFill>
                  <a:srgbClr val="193553"/>
                </a:solidFill>
              </a:rPr>
              <a:t>, 2014;</a:t>
            </a:r>
            <a:r>
              <a:rPr lang="en-US" sz="1600" dirty="0">
                <a:solidFill>
                  <a:srgbClr val="193553"/>
                </a:solidFill>
              </a:rPr>
              <a:t> Mercer &amp; Howe, 2012; Resnick, </a:t>
            </a:r>
            <a:r>
              <a:rPr lang="en-US" sz="1600" dirty="0" err="1">
                <a:solidFill>
                  <a:srgbClr val="193553"/>
                </a:solidFill>
              </a:rPr>
              <a:t>Asterhan</a:t>
            </a:r>
            <a:r>
              <a:rPr lang="en-US" sz="1600" dirty="0">
                <a:solidFill>
                  <a:srgbClr val="193553"/>
                </a:solidFill>
              </a:rPr>
              <a:t> &amp; Clarke, 2015; </a:t>
            </a:r>
            <a:r>
              <a:rPr lang="en-US" sz="1600" dirty="0" err="1">
                <a:solidFill>
                  <a:srgbClr val="193553"/>
                </a:solidFill>
              </a:rPr>
              <a:t>Reusser</a:t>
            </a:r>
            <a:r>
              <a:rPr lang="en-US" sz="1600" dirty="0">
                <a:solidFill>
                  <a:srgbClr val="193553"/>
                </a:solidFill>
              </a:rPr>
              <a:t> &amp; Pauli, 2015; </a:t>
            </a:r>
            <a:r>
              <a:rPr lang="en-US" sz="1600" dirty="0" err="1">
                <a:solidFill>
                  <a:srgbClr val="193553"/>
                </a:solidFill>
              </a:rPr>
              <a:t>Reznitskaya</a:t>
            </a:r>
            <a:r>
              <a:rPr lang="en-US" sz="1600" dirty="0">
                <a:solidFill>
                  <a:srgbClr val="193553"/>
                </a:solidFill>
              </a:rPr>
              <a:t> &amp; Gregory, 2013)</a:t>
            </a:r>
          </a:p>
          <a:p>
            <a:endParaRPr lang="en-US" sz="1600" dirty="0">
              <a:solidFill>
                <a:srgbClr val="193553"/>
              </a:solidFill>
            </a:endParaRPr>
          </a:p>
          <a:p>
            <a:pPr marL="342900" indent="-342900">
              <a:buFont typeface="Wingdings" panose="05000000000000000000" pitchFamily="2" charset="2"/>
              <a:buChar char="à"/>
            </a:pPr>
            <a:r>
              <a:rPr lang="de-DE" sz="2200" b="1" dirty="0">
                <a:solidFill>
                  <a:srgbClr val="193553"/>
                </a:solidFill>
              </a:rPr>
              <a:t>Lerngelegenheiten für den Erwerb von überfachlichen, d.h. transversalen sozial-kognitiven und kommunikativen Kompetenzen </a:t>
            </a:r>
            <a:r>
              <a:rPr lang="de-DE" sz="1600" dirty="0">
                <a:solidFill>
                  <a:srgbClr val="193553"/>
                </a:solidFill>
              </a:rPr>
              <a:t>(Mercer &amp; Littleton, 2007; </a:t>
            </a:r>
            <a:r>
              <a:rPr lang="de-DE" sz="1600" dirty="0" err="1">
                <a:solidFill>
                  <a:srgbClr val="193553"/>
                </a:solidFill>
              </a:rPr>
              <a:t>Resnick</a:t>
            </a:r>
            <a:r>
              <a:rPr lang="de-DE" sz="1600" dirty="0">
                <a:solidFill>
                  <a:srgbClr val="193553"/>
                </a:solidFill>
              </a:rPr>
              <a:t>, </a:t>
            </a:r>
            <a:r>
              <a:rPr lang="de-DE" sz="1600" dirty="0" err="1">
                <a:solidFill>
                  <a:srgbClr val="193553"/>
                </a:solidFill>
              </a:rPr>
              <a:t>Asterhan</a:t>
            </a:r>
            <a:r>
              <a:rPr lang="de-DE" sz="1600" dirty="0">
                <a:solidFill>
                  <a:srgbClr val="193553"/>
                </a:solidFill>
              </a:rPr>
              <a:t>, Clarke &amp; </a:t>
            </a:r>
            <a:r>
              <a:rPr lang="de-DE" sz="1600" dirty="0" err="1">
                <a:solidFill>
                  <a:srgbClr val="193553"/>
                </a:solidFill>
              </a:rPr>
              <a:t>Schantz</a:t>
            </a:r>
            <a:r>
              <a:rPr lang="de-DE" sz="1600" dirty="0">
                <a:solidFill>
                  <a:srgbClr val="193553"/>
                </a:solidFill>
              </a:rPr>
              <a:t>, 2018; </a:t>
            </a:r>
            <a:r>
              <a:rPr lang="de-DE" sz="1600" dirty="0" err="1">
                <a:solidFill>
                  <a:srgbClr val="193553"/>
                </a:solidFill>
              </a:rPr>
              <a:t>Reusser</a:t>
            </a:r>
            <a:r>
              <a:rPr lang="de-DE" sz="1600" dirty="0">
                <a:solidFill>
                  <a:srgbClr val="193553"/>
                </a:solidFill>
              </a:rPr>
              <a:t> &amp; Pauli, 2015)</a:t>
            </a:r>
          </a:p>
          <a:p>
            <a:endParaRPr lang="de-DE" sz="1600" b="1" dirty="0">
              <a:solidFill>
                <a:srgbClr val="193553"/>
              </a:solidFill>
            </a:endParaRPr>
          </a:p>
          <a:p>
            <a:pPr marL="342900" indent="-342900">
              <a:buFont typeface="Wingdings" panose="05000000000000000000" pitchFamily="2" charset="2"/>
              <a:buChar char="à"/>
            </a:pPr>
            <a:r>
              <a:rPr lang="de-DE" sz="2200" b="1" dirty="0">
                <a:solidFill>
                  <a:srgbClr val="193553"/>
                </a:solidFill>
              </a:rPr>
              <a:t>Autonomie- und Kompetenzunterstützung sowie soziale Einbindung </a:t>
            </a:r>
            <a:r>
              <a:rPr lang="de-DE" sz="1600" dirty="0">
                <a:solidFill>
                  <a:srgbClr val="193553"/>
                </a:solidFill>
              </a:rPr>
              <a:t>(</a:t>
            </a:r>
            <a:r>
              <a:rPr lang="de-DE" sz="1600" dirty="0" err="1">
                <a:solidFill>
                  <a:srgbClr val="193553"/>
                </a:solidFill>
              </a:rPr>
              <a:t>Kiemer</a:t>
            </a:r>
            <a:r>
              <a:rPr lang="de-DE" sz="1600" dirty="0">
                <a:solidFill>
                  <a:srgbClr val="193553"/>
                </a:solidFill>
              </a:rPr>
              <a:t>, </a:t>
            </a:r>
            <a:r>
              <a:rPr lang="de-DE" sz="1600" dirty="0" err="1">
                <a:solidFill>
                  <a:srgbClr val="193553"/>
                </a:solidFill>
              </a:rPr>
              <a:t>Gröschner</a:t>
            </a:r>
            <a:r>
              <a:rPr lang="de-DE" sz="1600" dirty="0">
                <a:solidFill>
                  <a:srgbClr val="193553"/>
                </a:solidFill>
              </a:rPr>
              <a:t>, </a:t>
            </a:r>
            <a:r>
              <a:rPr lang="de-DE" sz="1600" dirty="0" err="1">
                <a:solidFill>
                  <a:srgbClr val="193553"/>
                </a:solidFill>
              </a:rPr>
              <a:t>Pehmer</a:t>
            </a:r>
            <a:r>
              <a:rPr lang="de-DE" sz="1600" dirty="0">
                <a:solidFill>
                  <a:srgbClr val="193553"/>
                </a:solidFill>
              </a:rPr>
              <a:t> &amp; Seidel, 2015; Ledergerber, 2015)</a:t>
            </a:r>
            <a:endParaRPr lang="de-DE" sz="2200" dirty="0">
              <a:solidFill>
                <a:srgbClr val="193553"/>
              </a:solidFill>
            </a:endParaRPr>
          </a:p>
        </p:txBody>
      </p:sp>
      <p:pic>
        <p:nvPicPr>
          <p:cNvPr id="3" name="Grafik 2" descr="Kontinuierliche Verbesserung mit einfarbiger Füllung">
            <a:extLst>
              <a:ext uri="{FF2B5EF4-FFF2-40B4-BE49-F238E27FC236}">
                <a16:creationId xmlns:a16="http://schemas.microsoft.com/office/drawing/2014/main" id="{12C8988C-4930-8443-8A2A-76A1F53761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10932" y="1846349"/>
            <a:ext cx="1725324" cy="1725324"/>
          </a:xfrm>
          <a:prstGeom prst="rect">
            <a:avLst/>
          </a:prstGeom>
        </p:spPr>
      </p:pic>
      <p:pic>
        <p:nvPicPr>
          <p:cNvPr id="6" name="Grafik 5" descr="Glühbirne und Zahnrad Silhouette">
            <a:extLst>
              <a:ext uri="{FF2B5EF4-FFF2-40B4-BE49-F238E27FC236}">
                <a16:creationId xmlns:a16="http://schemas.microsoft.com/office/drawing/2014/main" id="{D35E6CB3-87A1-5C3A-868F-6CA13C1248C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6508" y="3252138"/>
            <a:ext cx="1514172" cy="1514172"/>
          </a:xfrm>
          <a:prstGeom prst="rect">
            <a:avLst/>
          </a:prstGeom>
        </p:spPr>
      </p:pic>
      <p:pic>
        <p:nvPicPr>
          <p:cNvPr id="8" name="Grafik 7" descr="Spiegelung Silhouette">
            <a:extLst>
              <a:ext uri="{FF2B5EF4-FFF2-40B4-BE49-F238E27FC236}">
                <a16:creationId xmlns:a16="http://schemas.microsoft.com/office/drawing/2014/main" id="{F4AA4464-A296-AF2A-4B3E-8455EEEE872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16508" y="4766310"/>
            <a:ext cx="1514172" cy="1514172"/>
          </a:xfrm>
          <a:prstGeom prst="rect">
            <a:avLst/>
          </a:prstGeom>
        </p:spPr>
      </p:pic>
      <p:sp>
        <p:nvSpPr>
          <p:cNvPr id="2" name="Textfeld 1">
            <a:extLst>
              <a:ext uri="{FF2B5EF4-FFF2-40B4-BE49-F238E27FC236}">
                <a16:creationId xmlns:a16="http://schemas.microsoft.com/office/drawing/2014/main" id="{FC3E63C5-EAC0-ADAF-ACF6-D3242A34DDEA}"/>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4" name="Textfeld 14">
            <a:extLst>
              <a:ext uri="{FF2B5EF4-FFF2-40B4-BE49-F238E27FC236}">
                <a16:creationId xmlns:a16="http://schemas.microsoft.com/office/drawing/2014/main" id="{5648724E-3532-7081-3F14-0F3E48F6CA75}"/>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78297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A0FEA-19FC-0AF3-D448-827D3828443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BB103F7-C4C7-2208-D5B5-4FD22B0D89A2}"/>
              </a:ext>
            </a:extLst>
          </p:cNvPr>
          <p:cNvSpPr>
            <a:spLocks noGrp="1"/>
          </p:cNvSpPr>
          <p:nvPr>
            <p:ph type="title"/>
          </p:nvPr>
        </p:nvSpPr>
        <p:spPr/>
        <p:txBody>
          <a:bodyPr/>
          <a:lstStyle/>
          <a:p>
            <a:r>
              <a:rPr lang="de-DE"/>
              <a:t>Monologisch vs. Dialogisch</a:t>
            </a:r>
          </a:p>
        </p:txBody>
      </p:sp>
      <p:sp>
        <p:nvSpPr>
          <p:cNvPr id="3" name="Inhaltsplatzhalter 2">
            <a:extLst>
              <a:ext uri="{FF2B5EF4-FFF2-40B4-BE49-F238E27FC236}">
                <a16:creationId xmlns:a16="http://schemas.microsoft.com/office/drawing/2014/main" id="{D82E2862-53A6-05E6-2E3C-9C8935DBA170}"/>
              </a:ext>
            </a:extLst>
          </p:cNvPr>
          <p:cNvSpPr>
            <a:spLocks noGrp="1"/>
          </p:cNvSpPr>
          <p:nvPr>
            <p:ph idx="1"/>
          </p:nvPr>
        </p:nvSpPr>
        <p:spPr>
          <a:xfrm>
            <a:off x="556207" y="1627785"/>
            <a:ext cx="4828593" cy="4351339"/>
          </a:xfrm>
        </p:spPr>
        <p:txBody>
          <a:bodyPr>
            <a:normAutofit/>
          </a:bodyPr>
          <a:lstStyle/>
          <a:p>
            <a:pPr marL="0" indent="0">
              <a:buNone/>
            </a:pPr>
            <a:r>
              <a:rPr lang="de-DE"/>
              <a:t>. </a:t>
            </a:r>
          </a:p>
          <a:p>
            <a:pPr marL="0" indent="0">
              <a:buNone/>
            </a:pPr>
            <a:endParaRPr lang="de-DE"/>
          </a:p>
        </p:txBody>
      </p:sp>
      <p:sp>
        <p:nvSpPr>
          <p:cNvPr id="4" name="Textfeld 3">
            <a:extLst>
              <a:ext uri="{FF2B5EF4-FFF2-40B4-BE49-F238E27FC236}">
                <a16:creationId xmlns:a16="http://schemas.microsoft.com/office/drawing/2014/main" id="{255F10CD-6A2F-43B8-97F0-146D4FD3E6E7}"/>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5" name="Rechteck: abgerundete Ecken 4">
            <a:extLst>
              <a:ext uri="{FF2B5EF4-FFF2-40B4-BE49-F238E27FC236}">
                <a16:creationId xmlns:a16="http://schemas.microsoft.com/office/drawing/2014/main" id="{07AD86DC-8611-0956-9709-6734A0EB6397}"/>
              </a:ext>
            </a:extLst>
          </p:cNvPr>
          <p:cNvSpPr/>
          <p:nvPr/>
        </p:nvSpPr>
        <p:spPr>
          <a:xfrm>
            <a:off x="1890337" y="2199517"/>
            <a:ext cx="4149218" cy="3504303"/>
          </a:xfrm>
          <a:prstGeom prst="roundRect">
            <a:avLst>
              <a:gd name="adj" fmla="val 20876"/>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86EDA215-FED5-EE46-ACEB-68672AEDE420}"/>
              </a:ext>
            </a:extLst>
          </p:cNvPr>
          <p:cNvSpPr txBox="1"/>
          <p:nvPr/>
        </p:nvSpPr>
        <p:spPr>
          <a:xfrm>
            <a:off x="2792603" y="1944127"/>
            <a:ext cx="2030051" cy="510778"/>
          </a:xfrm>
          <a:prstGeom prst="roundRect">
            <a:avLst/>
          </a:prstGeom>
          <a:solidFill>
            <a:schemeClr val="tx1"/>
          </a:solidFill>
        </p:spPr>
        <p:txBody>
          <a:bodyPr wrap="square">
            <a:spAutoFit/>
          </a:bodyPr>
          <a:lstStyle/>
          <a:p>
            <a:pPr algn="ctr"/>
            <a:r>
              <a:rPr lang="de-DE" sz="2400" b="1">
                <a:solidFill>
                  <a:schemeClr val="bg1"/>
                </a:solidFill>
              </a:rPr>
              <a:t>Monologisch</a:t>
            </a:r>
            <a:endParaRPr lang="de-DE" sz="2000" b="1">
              <a:solidFill>
                <a:schemeClr val="bg1"/>
              </a:solidFill>
            </a:endParaRPr>
          </a:p>
        </p:txBody>
      </p:sp>
      <p:sp>
        <p:nvSpPr>
          <p:cNvPr id="9" name="Textfeld 8">
            <a:extLst>
              <a:ext uri="{FF2B5EF4-FFF2-40B4-BE49-F238E27FC236}">
                <a16:creationId xmlns:a16="http://schemas.microsoft.com/office/drawing/2014/main" id="{DE64B6C1-ED08-18AE-5CC5-C440F1890CD4}"/>
              </a:ext>
            </a:extLst>
          </p:cNvPr>
          <p:cNvSpPr txBox="1"/>
          <p:nvPr/>
        </p:nvSpPr>
        <p:spPr>
          <a:xfrm>
            <a:off x="2069934" y="2517338"/>
            <a:ext cx="3831972" cy="769441"/>
          </a:xfrm>
          <a:prstGeom prst="rect">
            <a:avLst/>
          </a:prstGeom>
          <a:noFill/>
        </p:spPr>
        <p:txBody>
          <a:bodyPr wrap="square">
            <a:spAutoFit/>
          </a:bodyPr>
          <a:lstStyle/>
          <a:p>
            <a:pPr algn="ctr"/>
            <a:r>
              <a:rPr lang="de-DE" sz="2200" b="1"/>
              <a:t>= einseitige Weitergabe von Informationen</a:t>
            </a:r>
          </a:p>
        </p:txBody>
      </p:sp>
      <p:sp>
        <p:nvSpPr>
          <p:cNvPr id="11" name="Textfeld 10">
            <a:extLst>
              <a:ext uri="{FF2B5EF4-FFF2-40B4-BE49-F238E27FC236}">
                <a16:creationId xmlns:a16="http://schemas.microsoft.com/office/drawing/2014/main" id="{F76D0574-9478-A5F0-670D-C103F8F03D98}"/>
              </a:ext>
            </a:extLst>
          </p:cNvPr>
          <p:cNvSpPr txBox="1"/>
          <p:nvPr/>
        </p:nvSpPr>
        <p:spPr>
          <a:xfrm>
            <a:off x="2069934" y="3349212"/>
            <a:ext cx="3969621" cy="1785104"/>
          </a:xfrm>
          <a:prstGeom prst="rect">
            <a:avLst/>
          </a:prstGeom>
          <a:noFill/>
        </p:spPr>
        <p:txBody>
          <a:bodyPr wrap="square">
            <a:spAutoFit/>
          </a:bodyPr>
          <a:lstStyle/>
          <a:p>
            <a:pPr marL="0" indent="0">
              <a:buNone/>
            </a:pPr>
            <a:r>
              <a:rPr lang="de-DE" sz="2200" dirty="0"/>
              <a:t>Die </a:t>
            </a:r>
            <a:r>
              <a:rPr lang="de-DE" sz="2200" dirty="0" err="1"/>
              <a:t>SuS</a:t>
            </a:r>
            <a:r>
              <a:rPr lang="de-DE" sz="2200" dirty="0"/>
              <a:t> bekommen Informationen, ohne selbst dazu beizutragen</a:t>
            </a:r>
          </a:p>
          <a:p>
            <a:pPr marL="285750" indent="-285750">
              <a:buFont typeface="Arial" panose="020B0604020202020204" pitchFamily="34" charset="0"/>
              <a:buChar char="•"/>
            </a:pPr>
            <a:r>
              <a:rPr lang="de-DE" sz="2200" dirty="0"/>
              <a:t>Lehrkraft trägt ihr Wissen vor, </a:t>
            </a:r>
          </a:p>
          <a:p>
            <a:pPr marL="285750" indent="-285750">
              <a:buFont typeface="Arial" panose="020B0604020202020204" pitchFamily="34" charset="0"/>
              <a:buChar char="•"/>
            </a:pPr>
            <a:r>
              <a:rPr lang="de-DE" sz="2200" dirty="0" err="1"/>
              <a:t>SuS</a:t>
            </a:r>
            <a:r>
              <a:rPr lang="de-DE" sz="2200" dirty="0"/>
              <a:t> hören zu und sind passiv</a:t>
            </a:r>
          </a:p>
        </p:txBody>
      </p:sp>
      <p:sp>
        <p:nvSpPr>
          <p:cNvPr id="12" name="Rechteck: abgerundete Ecken 11">
            <a:extLst>
              <a:ext uri="{FF2B5EF4-FFF2-40B4-BE49-F238E27FC236}">
                <a16:creationId xmlns:a16="http://schemas.microsoft.com/office/drawing/2014/main" id="{A03EC73F-4F5D-A370-8887-5B0632C7D880}"/>
              </a:ext>
            </a:extLst>
          </p:cNvPr>
          <p:cNvSpPr/>
          <p:nvPr/>
        </p:nvSpPr>
        <p:spPr>
          <a:xfrm>
            <a:off x="6436125" y="2199517"/>
            <a:ext cx="4149218" cy="3504303"/>
          </a:xfrm>
          <a:prstGeom prst="roundRect">
            <a:avLst>
              <a:gd name="adj" fmla="val 20876"/>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152C2A09-5435-A3C4-84F1-7B6902796CEC}"/>
              </a:ext>
            </a:extLst>
          </p:cNvPr>
          <p:cNvSpPr txBox="1"/>
          <p:nvPr/>
        </p:nvSpPr>
        <p:spPr>
          <a:xfrm>
            <a:off x="7338391" y="1944127"/>
            <a:ext cx="2030051" cy="510778"/>
          </a:xfrm>
          <a:prstGeom prst="roundRect">
            <a:avLst/>
          </a:prstGeom>
          <a:solidFill>
            <a:schemeClr val="tx1"/>
          </a:solidFill>
        </p:spPr>
        <p:txBody>
          <a:bodyPr wrap="square">
            <a:spAutoFit/>
          </a:bodyPr>
          <a:lstStyle/>
          <a:p>
            <a:pPr algn="ctr"/>
            <a:r>
              <a:rPr lang="de-DE" sz="2400" b="1">
                <a:solidFill>
                  <a:schemeClr val="bg1"/>
                </a:solidFill>
              </a:rPr>
              <a:t>Dialogisch</a:t>
            </a:r>
            <a:endParaRPr lang="de-DE" sz="2000" b="1">
              <a:solidFill>
                <a:schemeClr val="bg1"/>
              </a:solidFill>
            </a:endParaRPr>
          </a:p>
        </p:txBody>
      </p:sp>
      <p:sp>
        <p:nvSpPr>
          <p:cNvPr id="15" name="Textfeld 14">
            <a:extLst>
              <a:ext uri="{FF2B5EF4-FFF2-40B4-BE49-F238E27FC236}">
                <a16:creationId xmlns:a16="http://schemas.microsoft.com/office/drawing/2014/main" id="{D15351F2-3115-EC91-F62D-117B866EA066}"/>
              </a:ext>
            </a:extLst>
          </p:cNvPr>
          <p:cNvSpPr txBox="1"/>
          <p:nvPr/>
        </p:nvSpPr>
        <p:spPr>
          <a:xfrm>
            <a:off x="6718930" y="2720561"/>
            <a:ext cx="3702757" cy="2800767"/>
          </a:xfrm>
          <a:prstGeom prst="rect">
            <a:avLst/>
          </a:prstGeom>
          <a:noFill/>
        </p:spPr>
        <p:txBody>
          <a:bodyPr wrap="square">
            <a:spAutoFit/>
          </a:bodyPr>
          <a:lstStyle/>
          <a:p>
            <a:pPr marL="342900" indent="-342900">
              <a:buFont typeface="Arial" panose="020B0604020202020204" pitchFamily="34" charset="0"/>
              <a:buChar char="•"/>
            </a:pPr>
            <a:r>
              <a:rPr lang="de-DE" sz="2200" dirty="0"/>
              <a:t>Interaktiv</a:t>
            </a:r>
          </a:p>
          <a:p>
            <a:pPr marL="342900" indent="-342900">
              <a:buFont typeface="Arial" panose="020B0604020202020204" pitchFamily="34" charset="0"/>
              <a:buChar char="•"/>
            </a:pPr>
            <a:r>
              <a:rPr lang="de-DE" sz="2200" dirty="0"/>
              <a:t>Lehrkraft und </a:t>
            </a:r>
            <a:r>
              <a:rPr lang="de-DE" sz="2200" dirty="0" err="1"/>
              <a:t>SuS</a:t>
            </a:r>
            <a:r>
              <a:rPr lang="de-DE" sz="2200" dirty="0"/>
              <a:t> erarbeiten Inhalte gemeinsam durch Fragen und Diskussion</a:t>
            </a:r>
          </a:p>
          <a:p>
            <a:pPr marL="342900" indent="-342900">
              <a:buFont typeface="Arial" panose="020B0604020202020204" pitchFamily="34" charset="0"/>
              <a:buChar char="•"/>
            </a:pPr>
            <a:r>
              <a:rPr lang="de-DE" sz="2200" dirty="0"/>
              <a:t>Lehrkraft als Lernbegleiter (Mortimer &amp; Scott, 2003)</a:t>
            </a:r>
          </a:p>
          <a:p>
            <a:pPr marL="342900" indent="-342900">
              <a:buFont typeface="Arial" panose="020B0604020202020204" pitchFamily="34" charset="0"/>
              <a:buChar char="•"/>
            </a:pPr>
            <a:endParaRPr lang="de-DE" sz="2200" dirty="0"/>
          </a:p>
        </p:txBody>
      </p:sp>
      <p:sp>
        <p:nvSpPr>
          <p:cNvPr id="7" name="Textfeld 14">
            <a:extLst>
              <a:ext uri="{FF2B5EF4-FFF2-40B4-BE49-F238E27FC236}">
                <a16:creationId xmlns:a16="http://schemas.microsoft.com/office/drawing/2014/main" id="{F70173EE-90D0-451A-52F5-BE3107D8ED78}"/>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822687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22B3F-6279-C17E-A69C-3B0DAF2CA91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5BF4583-0A0F-B83F-096A-D98F357F9E3D}"/>
              </a:ext>
            </a:extLst>
          </p:cNvPr>
          <p:cNvSpPr>
            <a:spLocks noGrp="1"/>
          </p:cNvSpPr>
          <p:nvPr>
            <p:ph type="title"/>
          </p:nvPr>
        </p:nvSpPr>
        <p:spPr/>
        <p:txBody>
          <a:bodyPr/>
          <a:lstStyle/>
          <a:p>
            <a:r>
              <a:rPr lang="de-DE"/>
              <a:t>IRE-Muster bei Unterrichts-gesprächen</a:t>
            </a:r>
          </a:p>
        </p:txBody>
      </p:sp>
      <p:sp>
        <p:nvSpPr>
          <p:cNvPr id="3" name="Inhaltsplatzhalter 2">
            <a:extLst>
              <a:ext uri="{FF2B5EF4-FFF2-40B4-BE49-F238E27FC236}">
                <a16:creationId xmlns:a16="http://schemas.microsoft.com/office/drawing/2014/main" id="{EA995F9F-5326-B9FC-1FF8-E601683E28A0}"/>
              </a:ext>
            </a:extLst>
          </p:cNvPr>
          <p:cNvSpPr>
            <a:spLocks noGrp="1"/>
          </p:cNvSpPr>
          <p:nvPr>
            <p:ph idx="1"/>
          </p:nvPr>
        </p:nvSpPr>
        <p:spPr>
          <a:xfrm>
            <a:off x="1868129" y="1895168"/>
            <a:ext cx="9718504" cy="3067664"/>
          </a:xfrm>
        </p:spPr>
        <p:txBody>
          <a:bodyPr>
            <a:normAutofit/>
          </a:bodyPr>
          <a:lstStyle/>
          <a:p>
            <a:pPr marL="0" indent="0">
              <a:buNone/>
            </a:pPr>
            <a:r>
              <a:rPr lang="de-DE" sz="2400" b="1" dirty="0">
                <a:latin typeface="+mn-lt"/>
              </a:rPr>
              <a:t>Achtung, häufig zu finden:</a:t>
            </a:r>
            <a:r>
              <a:rPr lang="de-DE" sz="2400" dirty="0">
                <a:latin typeface="+mn-lt"/>
              </a:rPr>
              <a:t> </a:t>
            </a:r>
          </a:p>
          <a:p>
            <a:pPr marL="0" indent="0">
              <a:buNone/>
            </a:pPr>
            <a:r>
              <a:rPr lang="de-DE" sz="2400" dirty="0">
                <a:latin typeface="+mn-lt"/>
              </a:rPr>
              <a:t>Der „Pseudo-Dialog“: Lehrer initiiert</a:t>
            </a:r>
            <a:r>
              <a:rPr lang="de-DE" sz="2400" dirty="0">
                <a:latin typeface="+mn-lt"/>
                <a:sym typeface="Wingdings" pitchFamily="2" charset="2"/>
              </a:rPr>
              <a:t> (</a:t>
            </a:r>
            <a:r>
              <a:rPr lang="de-DE" sz="2400" b="1" dirty="0" err="1">
                <a:latin typeface="+mn-lt"/>
                <a:sym typeface="Wingdings" pitchFamily="2" charset="2"/>
              </a:rPr>
              <a:t>I</a:t>
            </a:r>
            <a:r>
              <a:rPr lang="de-DE" sz="2400" dirty="0" err="1">
                <a:latin typeface="+mn-lt"/>
                <a:sym typeface="Wingdings" pitchFamily="2" charset="2"/>
              </a:rPr>
              <a:t>nitation</a:t>
            </a:r>
            <a:r>
              <a:rPr lang="de-DE" sz="2400" dirty="0">
                <a:latin typeface="+mn-lt"/>
                <a:sym typeface="Wingdings" pitchFamily="2" charset="2"/>
              </a:rPr>
              <a:t>) </a:t>
            </a:r>
            <a:r>
              <a:rPr lang="de-DE" sz="2400" dirty="0" err="1">
                <a:latin typeface="+mn-lt"/>
                <a:sym typeface="Wingdings" pitchFamily="2" charset="2"/>
              </a:rPr>
              <a:t>SuS</a:t>
            </a:r>
            <a:r>
              <a:rPr lang="de-DE" sz="2400" dirty="0">
                <a:latin typeface="+mn-lt"/>
                <a:sym typeface="Wingdings" pitchFamily="2" charset="2"/>
              </a:rPr>
              <a:t> antwortet (</a:t>
            </a:r>
            <a:r>
              <a:rPr lang="de-DE" sz="2400" b="1" dirty="0">
                <a:latin typeface="+mn-lt"/>
                <a:sym typeface="Wingdings" pitchFamily="2" charset="2"/>
              </a:rPr>
              <a:t>R</a:t>
            </a:r>
            <a:r>
              <a:rPr lang="de-DE" sz="2400" dirty="0">
                <a:latin typeface="+mn-lt"/>
                <a:sym typeface="Wingdings" pitchFamily="2" charset="2"/>
              </a:rPr>
              <a:t>esponse) Lehrer wertet aus (</a:t>
            </a:r>
            <a:r>
              <a:rPr lang="de-DE" sz="2400" b="1" dirty="0">
                <a:latin typeface="+mn-lt"/>
                <a:sym typeface="Wingdings" pitchFamily="2" charset="2"/>
              </a:rPr>
              <a:t>E</a:t>
            </a:r>
            <a:r>
              <a:rPr lang="de-DE" sz="2400" dirty="0">
                <a:latin typeface="+mn-lt"/>
                <a:sym typeface="Wingdings" pitchFamily="2" charset="2"/>
              </a:rPr>
              <a:t>valuation)</a:t>
            </a:r>
          </a:p>
          <a:p>
            <a:pPr marL="0" indent="0">
              <a:buNone/>
            </a:pPr>
            <a:endParaRPr lang="de-DE" sz="2400" b="1" dirty="0">
              <a:latin typeface="+mn-lt"/>
              <a:sym typeface="Wingdings" pitchFamily="2" charset="2"/>
            </a:endParaRPr>
          </a:p>
          <a:p>
            <a:pPr marL="0" indent="0">
              <a:buNone/>
            </a:pPr>
            <a:r>
              <a:rPr lang="de-DE" sz="2400" b="1" dirty="0">
                <a:latin typeface="+mn-lt"/>
                <a:sym typeface="Wingdings" pitchFamily="2" charset="2"/>
              </a:rPr>
              <a:t>z.B.: </a:t>
            </a:r>
            <a:r>
              <a:rPr lang="de-DE" sz="2400" dirty="0">
                <a:latin typeface="+mn-lt"/>
                <a:sym typeface="Wingdings" pitchFamily="2" charset="2"/>
              </a:rPr>
              <a:t>LK: „Wann ist die Berliner Mauer gefallen?“</a:t>
            </a:r>
          </a:p>
          <a:p>
            <a:pPr marL="0" indent="0">
              <a:buNone/>
            </a:pPr>
            <a:r>
              <a:rPr lang="de-DE" sz="2400" dirty="0">
                <a:latin typeface="+mn-lt"/>
                <a:sym typeface="Wingdings" pitchFamily="2" charset="2"/>
              </a:rPr>
              <a:t>         </a:t>
            </a:r>
            <a:r>
              <a:rPr lang="de-DE" sz="2400" dirty="0" err="1">
                <a:latin typeface="+mn-lt"/>
                <a:sym typeface="Wingdings" pitchFamily="2" charset="2"/>
              </a:rPr>
              <a:t>SuS</a:t>
            </a:r>
            <a:r>
              <a:rPr lang="de-DE" sz="2400" dirty="0">
                <a:latin typeface="+mn-lt"/>
                <a:sym typeface="Wingdings" pitchFamily="2" charset="2"/>
              </a:rPr>
              <a:t>: „1991.“</a:t>
            </a:r>
          </a:p>
          <a:p>
            <a:pPr marL="0" indent="0">
              <a:buNone/>
            </a:pPr>
            <a:r>
              <a:rPr lang="de-DE" sz="2400" dirty="0">
                <a:latin typeface="+mn-lt"/>
                <a:sym typeface="Wingdings" pitchFamily="2" charset="2"/>
              </a:rPr>
              <a:t>         LK: „Falsch.“</a:t>
            </a:r>
          </a:p>
        </p:txBody>
      </p:sp>
      <p:sp>
        <p:nvSpPr>
          <p:cNvPr id="4" name="Textfeld 3">
            <a:extLst>
              <a:ext uri="{FF2B5EF4-FFF2-40B4-BE49-F238E27FC236}">
                <a16:creationId xmlns:a16="http://schemas.microsoft.com/office/drawing/2014/main" id="{1298E2EC-5C18-9711-726F-D20EA714D06E}"/>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5" name="Textfeld 14">
            <a:extLst>
              <a:ext uri="{FF2B5EF4-FFF2-40B4-BE49-F238E27FC236}">
                <a16:creationId xmlns:a16="http://schemas.microsoft.com/office/drawing/2014/main" id="{474C41D2-E12A-BBDA-B738-8E790E59420E}"/>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327623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6E6E9-C121-BABB-F69E-58BE840A99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BC0DC7A-1AEC-3E58-3A95-B1C4CDA279DB}"/>
              </a:ext>
            </a:extLst>
          </p:cNvPr>
          <p:cNvSpPr>
            <a:spLocks noGrp="1"/>
          </p:cNvSpPr>
          <p:nvPr>
            <p:ph type="title"/>
          </p:nvPr>
        </p:nvSpPr>
        <p:spPr/>
        <p:txBody>
          <a:bodyPr/>
          <a:lstStyle/>
          <a:p>
            <a:r>
              <a:rPr lang="de-DE"/>
              <a:t>Problematik der IRE-Muster</a:t>
            </a:r>
          </a:p>
        </p:txBody>
      </p:sp>
      <p:sp>
        <p:nvSpPr>
          <p:cNvPr id="3" name="Inhaltsplatzhalter 2">
            <a:extLst>
              <a:ext uri="{FF2B5EF4-FFF2-40B4-BE49-F238E27FC236}">
                <a16:creationId xmlns:a16="http://schemas.microsoft.com/office/drawing/2014/main" id="{BA96BC12-28D3-0BD4-F6FC-9D6F18EC29A6}"/>
              </a:ext>
            </a:extLst>
          </p:cNvPr>
          <p:cNvSpPr>
            <a:spLocks noGrp="1"/>
          </p:cNvSpPr>
          <p:nvPr>
            <p:ph idx="1"/>
          </p:nvPr>
        </p:nvSpPr>
        <p:spPr>
          <a:xfrm>
            <a:off x="1730477" y="1986116"/>
            <a:ext cx="9836491" cy="3855356"/>
          </a:xfrm>
        </p:spPr>
        <p:txBody>
          <a:bodyPr>
            <a:normAutofit/>
          </a:bodyPr>
          <a:lstStyle/>
          <a:p>
            <a:r>
              <a:rPr lang="de-DE" sz="2400">
                <a:latin typeface="+mn-lt"/>
                <a:sym typeface="Wingdings" pitchFamily="2" charset="2"/>
              </a:rPr>
              <a:t>lehrkraftzentrierte Interaktion</a:t>
            </a:r>
          </a:p>
          <a:p>
            <a:r>
              <a:rPr lang="de-DE" sz="2400">
                <a:latin typeface="+mn-lt"/>
                <a:sym typeface="Wingdings" pitchFamily="2" charset="2"/>
              </a:rPr>
              <a:t>kaum Anregung zu kritischem Denken</a:t>
            </a:r>
          </a:p>
          <a:p>
            <a:r>
              <a:rPr lang="de-DE" sz="2400">
                <a:latin typeface="+mn-lt"/>
                <a:sym typeface="Wingdings" pitchFamily="2" charset="2"/>
              </a:rPr>
              <a:t>geringe SuS-Autonomie</a:t>
            </a:r>
          </a:p>
          <a:p>
            <a:pPr>
              <a:buFontTx/>
              <a:buChar char="-"/>
            </a:pPr>
            <a:endParaRPr lang="de-DE">
              <a:latin typeface="+mn-lt"/>
              <a:sym typeface="Wingdings" pitchFamily="2" charset="2"/>
            </a:endParaRPr>
          </a:p>
          <a:p>
            <a:pPr marL="0" indent="0">
              <a:buNone/>
            </a:pPr>
            <a:r>
              <a:rPr lang="de-DE" b="1">
                <a:latin typeface="+mn-lt"/>
                <a:sym typeface="Wingdings" pitchFamily="2" charset="2"/>
              </a:rPr>
              <a:t>          </a:t>
            </a:r>
            <a:endParaRPr lang="de-DE" b="1">
              <a:latin typeface="+mn-lt"/>
            </a:endParaRPr>
          </a:p>
        </p:txBody>
      </p:sp>
      <p:sp>
        <p:nvSpPr>
          <p:cNvPr id="4" name="Textfeld 3">
            <a:extLst>
              <a:ext uri="{FF2B5EF4-FFF2-40B4-BE49-F238E27FC236}">
                <a16:creationId xmlns:a16="http://schemas.microsoft.com/office/drawing/2014/main" id="{F5C280AD-408B-0EED-3E1D-AC67C4452390}"/>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6" name="Textfeld 5">
            <a:extLst>
              <a:ext uri="{FF2B5EF4-FFF2-40B4-BE49-F238E27FC236}">
                <a16:creationId xmlns:a16="http://schemas.microsoft.com/office/drawing/2014/main" id="{8268F0C4-5A43-1175-DD22-4A4A001FD851}"/>
              </a:ext>
            </a:extLst>
          </p:cNvPr>
          <p:cNvSpPr txBox="1"/>
          <p:nvPr/>
        </p:nvSpPr>
        <p:spPr>
          <a:xfrm>
            <a:off x="7983793" y="3352489"/>
            <a:ext cx="2841523" cy="369332"/>
          </a:xfrm>
          <a:prstGeom prst="rect">
            <a:avLst/>
          </a:prstGeom>
          <a:noFill/>
        </p:spPr>
        <p:txBody>
          <a:bodyPr wrap="square">
            <a:spAutoFit/>
          </a:bodyPr>
          <a:lstStyle/>
          <a:p>
            <a:r>
              <a:rPr lang="de-DE" err="1">
                <a:latin typeface="+mn-lt"/>
                <a:sym typeface="Wingdings" pitchFamily="2" charset="2"/>
              </a:rPr>
              <a:t>Mehan</a:t>
            </a:r>
            <a:r>
              <a:rPr lang="de-DE">
                <a:sym typeface="Wingdings" pitchFamily="2" charset="2"/>
              </a:rPr>
              <a:t>,</a:t>
            </a:r>
            <a:r>
              <a:rPr lang="de-DE">
                <a:latin typeface="+mn-lt"/>
                <a:sym typeface="Wingdings" pitchFamily="2" charset="2"/>
              </a:rPr>
              <a:t> 1979; </a:t>
            </a:r>
            <a:r>
              <a:rPr lang="de-DE" err="1">
                <a:latin typeface="+mn-lt"/>
                <a:sym typeface="Wingdings" pitchFamily="2" charset="2"/>
              </a:rPr>
              <a:t>Cazden</a:t>
            </a:r>
            <a:r>
              <a:rPr lang="de-DE">
                <a:latin typeface="+mn-lt"/>
                <a:sym typeface="Wingdings" pitchFamily="2" charset="2"/>
              </a:rPr>
              <a:t>, 2001</a:t>
            </a:r>
            <a:endParaRPr lang="de-DE"/>
          </a:p>
        </p:txBody>
      </p:sp>
      <p:sp>
        <p:nvSpPr>
          <p:cNvPr id="8" name="Textfeld 7">
            <a:extLst>
              <a:ext uri="{FF2B5EF4-FFF2-40B4-BE49-F238E27FC236}">
                <a16:creationId xmlns:a16="http://schemas.microsoft.com/office/drawing/2014/main" id="{C573BCC7-CC3B-41FF-DC73-947EFD97009F}"/>
              </a:ext>
            </a:extLst>
          </p:cNvPr>
          <p:cNvSpPr txBox="1"/>
          <p:nvPr/>
        </p:nvSpPr>
        <p:spPr>
          <a:xfrm>
            <a:off x="1730477" y="4519672"/>
            <a:ext cx="9193162" cy="830997"/>
          </a:xfrm>
          <a:prstGeom prst="rect">
            <a:avLst/>
          </a:prstGeom>
          <a:noFill/>
        </p:spPr>
        <p:txBody>
          <a:bodyPr wrap="square">
            <a:spAutoFit/>
          </a:bodyPr>
          <a:lstStyle/>
          <a:p>
            <a:pPr marL="0" indent="0">
              <a:buNone/>
            </a:pPr>
            <a:r>
              <a:rPr lang="de-DE" sz="2400" b="1">
                <a:latin typeface="+mn-lt"/>
                <a:sym typeface="Wingdings" pitchFamily="2" charset="2"/>
              </a:rPr>
              <a:t>Würdet ihr IRE-Muster dem monologischen oder dialogischen Unterrichtsgespräch zuordnen?</a:t>
            </a:r>
          </a:p>
        </p:txBody>
      </p:sp>
      <p:cxnSp>
        <p:nvCxnSpPr>
          <p:cNvPr id="10" name="Gerader Verbinder 9">
            <a:extLst>
              <a:ext uri="{FF2B5EF4-FFF2-40B4-BE49-F238E27FC236}">
                <a16:creationId xmlns:a16="http://schemas.microsoft.com/office/drawing/2014/main" id="{699CCDAD-FD71-6471-AEDE-43B7C56BAC26}"/>
              </a:ext>
            </a:extLst>
          </p:cNvPr>
          <p:cNvCxnSpPr>
            <a:cxnSpLocks/>
          </p:cNvCxnSpPr>
          <p:nvPr/>
        </p:nvCxnSpPr>
        <p:spPr>
          <a:xfrm>
            <a:off x="1730477" y="4365522"/>
            <a:ext cx="9094839" cy="0"/>
          </a:xfrm>
          <a:prstGeom prst="line">
            <a:avLst/>
          </a:prstGeom>
          <a:ln w="19050"/>
        </p:spPr>
        <p:style>
          <a:lnRef idx="2">
            <a:schemeClr val="accent1"/>
          </a:lnRef>
          <a:fillRef idx="0">
            <a:schemeClr val="accent1"/>
          </a:fillRef>
          <a:effectRef idx="1">
            <a:schemeClr val="accent1"/>
          </a:effectRef>
          <a:fontRef idx="minor">
            <a:schemeClr val="tx1"/>
          </a:fontRef>
        </p:style>
      </p:cxnSp>
      <p:sp>
        <p:nvSpPr>
          <p:cNvPr id="5" name="Textfeld 14">
            <a:extLst>
              <a:ext uri="{FF2B5EF4-FFF2-40B4-BE49-F238E27FC236}">
                <a16:creationId xmlns:a16="http://schemas.microsoft.com/office/drawing/2014/main" id="{70BEC104-7BE6-117F-8157-B50BC152A274}"/>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4009729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110DE-8C06-B66A-69E6-CA5FD210CF38}"/>
              </a:ext>
            </a:extLst>
          </p:cNvPr>
          <p:cNvSpPr>
            <a:spLocks noGrp="1"/>
          </p:cNvSpPr>
          <p:nvPr>
            <p:ph type="title"/>
          </p:nvPr>
        </p:nvSpPr>
        <p:spPr/>
        <p:txBody>
          <a:bodyPr>
            <a:normAutofit/>
          </a:bodyPr>
          <a:lstStyle/>
          <a:p>
            <a:r>
              <a:rPr lang="de-DE"/>
              <a:t>Beispiel eines gelungenen dialogischen Unterrichtsgesprächs</a:t>
            </a:r>
          </a:p>
        </p:txBody>
      </p:sp>
      <p:sp>
        <p:nvSpPr>
          <p:cNvPr id="3" name="Inhaltsplatzhalter 2">
            <a:extLst>
              <a:ext uri="{FF2B5EF4-FFF2-40B4-BE49-F238E27FC236}">
                <a16:creationId xmlns:a16="http://schemas.microsoft.com/office/drawing/2014/main" id="{54F35E03-8991-1CD1-4EA2-CD03F18DF4D8}"/>
              </a:ext>
            </a:extLst>
          </p:cNvPr>
          <p:cNvSpPr>
            <a:spLocks noGrp="1"/>
          </p:cNvSpPr>
          <p:nvPr>
            <p:ph idx="1"/>
          </p:nvPr>
        </p:nvSpPr>
        <p:spPr>
          <a:xfrm>
            <a:off x="1632156" y="1723587"/>
            <a:ext cx="9183328" cy="3410825"/>
          </a:xfrm>
        </p:spPr>
        <p:txBody>
          <a:bodyPr>
            <a:normAutofit/>
          </a:bodyPr>
          <a:lstStyle/>
          <a:p>
            <a:pPr marL="0" indent="0">
              <a:buNone/>
            </a:pPr>
            <a:r>
              <a:rPr lang="de-DE" sz="2400"/>
              <a:t>LK: „Was glaubt ihr, warum das Abschmelzen der Pole auch Regionen betrifft, die gar nicht direkt in der Nähe liegen?“</a:t>
            </a:r>
          </a:p>
          <a:p>
            <a:pPr marL="0" indent="0">
              <a:buNone/>
            </a:pPr>
            <a:endParaRPr lang="de-DE" sz="1400"/>
          </a:p>
          <a:p>
            <a:pPr marL="0" indent="0">
              <a:buNone/>
            </a:pPr>
            <a:r>
              <a:rPr lang="de-DE" sz="2400"/>
              <a:t>Schüler: „Ich glaube, das hat mit dem Meer zu tun. Wenn das Wasser der geschmolzenen Eisberge ins Meer gelangt, erwärmen sich möglicherweise die Ozeane weltweit.“</a:t>
            </a:r>
          </a:p>
          <a:p>
            <a:pPr marL="0" indent="0">
              <a:buNone/>
            </a:pPr>
            <a:endParaRPr lang="de-DE" sz="1400"/>
          </a:p>
          <a:p>
            <a:pPr marL="0" indent="0">
              <a:buNone/>
            </a:pPr>
            <a:r>
              <a:rPr lang="de-DE" sz="2400"/>
              <a:t>LK: „Und welche Folgen hätte das für uns in Deutschland?“</a:t>
            </a:r>
          </a:p>
        </p:txBody>
      </p:sp>
      <p:sp>
        <p:nvSpPr>
          <p:cNvPr id="4" name="Textfeld 3">
            <a:extLst>
              <a:ext uri="{FF2B5EF4-FFF2-40B4-BE49-F238E27FC236}">
                <a16:creationId xmlns:a16="http://schemas.microsoft.com/office/drawing/2014/main" id="{9F607296-7AA8-4CE7-9074-D7416915D0C6}"/>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7" name="Textfeld 6">
            <a:extLst>
              <a:ext uri="{FF2B5EF4-FFF2-40B4-BE49-F238E27FC236}">
                <a16:creationId xmlns:a16="http://schemas.microsoft.com/office/drawing/2014/main" id="{EDDA3116-2A3A-2EF2-3789-D3539FA6A5B9}"/>
              </a:ext>
            </a:extLst>
          </p:cNvPr>
          <p:cNvSpPr txBox="1"/>
          <p:nvPr/>
        </p:nvSpPr>
        <p:spPr>
          <a:xfrm>
            <a:off x="1632156" y="5134412"/>
            <a:ext cx="9183328" cy="830997"/>
          </a:xfrm>
          <a:prstGeom prst="rect">
            <a:avLst/>
          </a:prstGeom>
          <a:noFill/>
        </p:spPr>
        <p:txBody>
          <a:bodyPr wrap="square">
            <a:spAutoFit/>
          </a:bodyPr>
          <a:lstStyle/>
          <a:p>
            <a:pPr marL="0" indent="0">
              <a:buNone/>
            </a:pPr>
            <a:r>
              <a:rPr lang="de-DE" sz="2400" b="1">
                <a:latin typeface="+mn-lt"/>
              </a:rPr>
              <a:t>Warum ist dies ein Beispiel für ein gelungenes dialogisches Unterrichtsgespräch?</a:t>
            </a:r>
          </a:p>
        </p:txBody>
      </p:sp>
      <p:cxnSp>
        <p:nvCxnSpPr>
          <p:cNvPr id="9" name="Gerader Verbinder 8">
            <a:extLst>
              <a:ext uri="{FF2B5EF4-FFF2-40B4-BE49-F238E27FC236}">
                <a16:creationId xmlns:a16="http://schemas.microsoft.com/office/drawing/2014/main" id="{F0FEB355-E083-9E28-7547-B9221673747F}"/>
              </a:ext>
            </a:extLst>
          </p:cNvPr>
          <p:cNvCxnSpPr/>
          <p:nvPr/>
        </p:nvCxnSpPr>
        <p:spPr>
          <a:xfrm>
            <a:off x="1632156" y="4955458"/>
            <a:ext cx="9085006"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feld 14">
            <a:extLst>
              <a:ext uri="{FF2B5EF4-FFF2-40B4-BE49-F238E27FC236}">
                <a16:creationId xmlns:a16="http://schemas.microsoft.com/office/drawing/2014/main" id="{63211882-34F1-03F5-884E-B3E055AAA7AE}"/>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581203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26B75A-9A78-4BC8-9BF8-A721EAB3A138}"/>
              </a:ext>
            </a:extLst>
          </p:cNvPr>
          <p:cNvSpPr>
            <a:spLocks noGrp="1"/>
          </p:cNvSpPr>
          <p:nvPr>
            <p:ph type="title"/>
          </p:nvPr>
        </p:nvSpPr>
        <p:spPr/>
        <p:txBody>
          <a:bodyPr/>
          <a:lstStyle/>
          <a:p>
            <a:r>
              <a:rPr lang="de-DE" b="1"/>
              <a:t>Aufgabe 2: Gruppenpuzzle</a:t>
            </a:r>
            <a:endParaRPr lang="de-DE"/>
          </a:p>
        </p:txBody>
      </p:sp>
      <p:sp>
        <p:nvSpPr>
          <p:cNvPr id="5" name="Textplatzhalter 4">
            <a:extLst>
              <a:ext uri="{FF2B5EF4-FFF2-40B4-BE49-F238E27FC236}">
                <a16:creationId xmlns:a16="http://schemas.microsoft.com/office/drawing/2014/main" id="{D9FDC6EA-BB13-C13E-7412-8982B1D7DC2B}"/>
              </a:ext>
            </a:extLst>
          </p:cNvPr>
          <p:cNvSpPr>
            <a:spLocks noGrp="1"/>
          </p:cNvSpPr>
          <p:nvPr>
            <p:ph type="body" sz="quarter" idx="15"/>
          </p:nvPr>
        </p:nvSpPr>
        <p:spPr>
          <a:xfrm>
            <a:off x="5315098" y="1910696"/>
            <a:ext cx="6389222" cy="3187085"/>
          </a:xfrm>
        </p:spPr>
        <p:txBody>
          <a:bodyPr>
            <a:normAutofit fontScale="25000" lnSpcReduction="20000"/>
          </a:bodyPr>
          <a:lstStyle/>
          <a:p>
            <a:pPr marL="180000">
              <a:lnSpc>
                <a:spcPct val="150000"/>
              </a:lnSpc>
              <a:tabLst>
                <a:tab pos="363538" algn="l"/>
              </a:tabLst>
            </a:pPr>
            <a:r>
              <a:rPr lang="de-DE" sz="9600" dirty="0"/>
              <a:t>1. Findet euch in euer </a:t>
            </a:r>
            <a:r>
              <a:rPr lang="de-DE" sz="9600" dirty="0" err="1"/>
              <a:t>Expert:innengruppe</a:t>
            </a:r>
            <a:r>
              <a:rPr lang="de-DE" sz="9600" dirty="0"/>
              <a:t> zusammen (1-4). </a:t>
            </a:r>
          </a:p>
          <a:p>
            <a:pPr marL="180000">
              <a:lnSpc>
                <a:spcPct val="120000"/>
              </a:lnSpc>
              <a:tabLst>
                <a:tab pos="363538" algn="l"/>
              </a:tabLst>
            </a:pPr>
            <a:r>
              <a:rPr lang="de-DE" sz="9600" dirty="0"/>
              <a:t>2. Erarbeitet euch gemeinsam euer jeweiliges Thema mit dem Arbeitsmaterial. </a:t>
            </a:r>
            <a:r>
              <a:rPr lang="de-DE" sz="9600" b="1" dirty="0"/>
              <a:t>(20 min)</a:t>
            </a:r>
          </a:p>
          <a:p>
            <a:pPr marL="180000">
              <a:lnSpc>
                <a:spcPct val="150000"/>
              </a:lnSpc>
              <a:tabLst>
                <a:tab pos="363538" algn="l"/>
              </a:tabLst>
            </a:pPr>
            <a:r>
              <a:rPr lang="de-DE" sz="9600" dirty="0"/>
              <a:t>3. Bildet neue Gruppen, in denen jedes Thema einmal vertreten ist.</a:t>
            </a:r>
          </a:p>
          <a:p>
            <a:pPr marL="180000">
              <a:lnSpc>
                <a:spcPct val="150000"/>
              </a:lnSpc>
              <a:tabLst>
                <a:tab pos="363538" algn="l"/>
              </a:tabLst>
            </a:pPr>
            <a:r>
              <a:rPr lang="de-DE" sz="9600" dirty="0"/>
              <a:t>4. Informiert die anderen über Euer Thema. </a:t>
            </a:r>
          </a:p>
          <a:p>
            <a:endParaRPr lang="de-DE" sz="2400" dirty="0"/>
          </a:p>
        </p:txBody>
      </p:sp>
      <p:sp>
        <p:nvSpPr>
          <p:cNvPr id="6" name="Textfeld 5">
            <a:extLst>
              <a:ext uri="{FF2B5EF4-FFF2-40B4-BE49-F238E27FC236}">
                <a16:creationId xmlns:a16="http://schemas.microsoft.com/office/drawing/2014/main" id="{60D9913A-4080-C142-FB2F-4E27F86C9A64}"/>
              </a:ext>
            </a:extLst>
          </p:cNvPr>
          <p:cNvSpPr txBox="1"/>
          <p:nvPr/>
        </p:nvSpPr>
        <p:spPr>
          <a:xfrm>
            <a:off x="5764641" y="5369979"/>
            <a:ext cx="1481111" cy="461665"/>
          </a:xfrm>
          <a:prstGeom prst="rect">
            <a:avLst/>
          </a:prstGeom>
          <a:noFill/>
        </p:spPr>
        <p:txBody>
          <a:bodyPr wrap="square">
            <a:spAutoFit/>
          </a:bodyPr>
          <a:lstStyle/>
          <a:p>
            <a:r>
              <a:rPr lang="de-DE" sz="2400" b="1" dirty="0">
                <a:latin typeface="+mj-lt"/>
              </a:rPr>
              <a:t>(25 min)</a:t>
            </a:r>
            <a:r>
              <a:rPr lang="de-DE" sz="2400" dirty="0">
                <a:latin typeface="+mj-lt"/>
              </a:rPr>
              <a:t> </a:t>
            </a:r>
          </a:p>
        </p:txBody>
      </p:sp>
      <p:sp>
        <p:nvSpPr>
          <p:cNvPr id="7" name="Textfeld 6">
            <a:extLst>
              <a:ext uri="{FF2B5EF4-FFF2-40B4-BE49-F238E27FC236}">
                <a16:creationId xmlns:a16="http://schemas.microsoft.com/office/drawing/2014/main" id="{1B7BD251-7A22-D255-30B1-D7484F0A1E85}"/>
              </a:ext>
            </a:extLst>
          </p:cNvPr>
          <p:cNvSpPr txBox="1"/>
          <p:nvPr/>
        </p:nvSpPr>
        <p:spPr>
          <a:xfrm>
            <a:off x="10534281" y="5336183"/>
            <a:ext cx="1248697" cy="461665"/>
          </a:xfrm>
          <a:prstGeom prst="rect">
            <a:avLst/>
          </a:prstGeom>
          <a:noFill/>
        </p:spPr>
        <p:txBody>
          <a:bodyPr wrap="square">
            <a:spAutoFit/>
          </a:bodyPr>
          <a:lstStyle/>
          <a:p>
            <a:r>
              <a:rPr lang="de-DE" sz="2400" b="1"/>
              <a:t>45 min</a:t>
            </a:r>
            <a:r>
              <a:rPr lang="de-DE" sz="2400"/>
              <a:t> </a:t>
            </a:r>
          </a:p>
        </p:txBody>
      </p:sp>
      <p:pic>
        <p:nvPicPr>
          <p:cNvPr id="8" name="Grafik 7" descr="Dokument Silhouette">
            <a:extLst>
              <a:ext uri="{FF2B5EF4-FFF2-40B4-BE49-F238E27FC236}">
                <a16:creationId xmlns:a16="http://schemas.microsoft.com/office/drawing/2014/main" id="{68731CCC-8EE4-953B-0B4F-4F112B2DAA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3314" y="2971800"/>
            <a:ext cx="914400" cy="914400"/>
          </a:xfrm>
          <a:prstGeom prst="rect">
            <a:avLst/>
          </a:prstGeom>
        </p:spPr>
      </p:pic>
      <p:sp>
        <p:nvSpPr>
          <p:cNvPr id="9" name="Textfeld 8">
            <a:extLst>
              <a:ext uri="{FF2B5EF4-FFF2-40B4-BE49-F238E27FC236}">
                <a16:creationId xmlns:a16="http://schemas.microsoft.com/office/drawing/2014/main" id="{5A628A9F-7E62-3F23-F3EC-C0447F9FFCAA}"/>
              </a:ext>
            </a:extLst>
          </p:cNvPr>
          <p:cNvSpPr txBox="1"/>
          <p:nvPr/>
        </p:nvSpPr>
        <p:spPr>
          <a:xfrm>
            <a:off x="1213997" y="3173611"/>
            <a:ext cx="2308184" cy="510778"/>
          </a:xfrm>
          <a:prstGeom prst="roundRect">
            <a:avLst/>
          </a:prstGeom>
          <a:solidFill>
            <a:schemeClr val="tx1"/>
          </a:solidFill>
        </p:spPr>
        <p:txBody>
          <a:bodyPr wrap="square">
            <a:spAutoFit/>
          </a:bodyPr>
          <a:lstStyle/>
          <a:p>
            <a:pPr algn="ctr"/>
            <a:r>
              <a:rPr lang="de-DE" sz="2400" b="1" dirty="0">
                <a:solidFill>
                  <a:schemeClr val="bg1"/>
                </a:solidFill>
              </a:rPr>
              <a:t>Gruppenpuzzle</a:t>
            </a:r>
            <a:endParaRPr lang="de-DE" sz="2000" b="1" dirty="0">
              <a:solidFill>
                <a:schemeClr val="bg1"/>
              </a:solidFill>
            </a:endParaRPr>
          </a:p>
        </p:txBody>
      </p:sp>
      <p:sp>
        <p:nvSpPr>
          <p:cNvPr id="4" name="Textfeld 14">
            <a:extLst>
              <a:ext uri="{FF2B5EF4-FFF2-40B4-BE49-F238E27FC236}">
                <a16:creationId xmlns:a16="http://schemas.microsoft.com/office/drawing/2014/main" id="{6C16A933-8264-9D93-9507-F855F3AA2F4A}"/>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77876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4943D-9ABD-C665-AB85-AEC3FB0A80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E622CC8-3E55-71F9-9248-9E725D80AE50}"/>
              </a:ext>
            </a:extLst>
          </p:cNvPr>
          <p:cNvSpPr>
            <a:spLocks noGrp="1"/>
          </p:cNvSpPr>
          <p:nvPr>
            <p:ph type="title"/>
          </p:nvPr>
        </p:nvSpPr>
        <p:spPr/>
        <p:txBody>
          <a:bodyPr/>
          <a:lstStyle/>
          <a:p>
            <a:r>
              <a:rPr lang="de-DE"/>
              <a:t>Die Gruppen</a:t>
            </a:r>
          </a:p>
        </p:txBody>
      </p:sp>
      <p:sp>
        <p:nvSpPr>
          <p:cNvPr id="4" name="Textfeld 3">
            <a:extLst>
              <a:ext uri="{FF2B5EF4-FFF2-40B4-BE49-F238E27FC236}">
                <a16:creationId xmlns:a16="http://schemas.microsoft.com/office/drawing/2014/main" id="{A8064A6B-7307-C125-B1D4-AE17A07248BB}"/>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8" name="Rechteck: abgerundete Ecken 7">
            <a:extLst>
              <a:ext uri="{FF2B5EF4-FFF2-40B4-BE49-F238E27FC236}">
                <a16:creationId xmlns:a16="http://schemas.microsoft.com/office/drawing/2014/main" id="{C1A27648-DA44-49B7-4F0F-9FDAAD79650D}"/>
              </a:ext>
            </a:extLst>
          </p:cNvPr>
          <p:cNvSpPr/>
          <p:nvPr/>
        </p:nvSpPr>
        <p:spPr>
          <a:xfrm>
            <a:off x="2569828" y="1819853"/>
            <a:ext cx="2914964" cy="1951703"/>
          </a:xfrm>
          <a:prstGeom prst="roundRect">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a:extLst>
              <a:ext uri="{FF2B5EF4-FFF2-40B4-BE49-F238E27FC236}">
                <a16:creationId xmlns:a16="http://schemas.microsoft.com/office/drawing/2014/main" id="{E4D8ABA3-E5F8-1DDC-BC28-910DD1A847A4}"/>
              </a:ext>
            </a:extLst>
          </p:cNvPr>
          <p:cNvSpPr txBox="1"/>
          <p:nvPr/>
        </p:nvSpPr>
        <p:spPr>
          <a:xfrm>
            <a:off x="2569827" y="2307390"/>
            <a:ext cx="2914964" cy="923330"/>
          </a:xfrm>
          <a:prstGeom prst="rect">
            <a:avLst/>
          </a:prstGeom>
          <a:noFill/>
        </p:spPr>
        <p:txBody>
          <a:bodyPr wrap="square">
            <a:spAutoFit/>
          </a:bodyPr>
          <a:lstStyle/>
          <a:p>
            <a:pPr marL="0" indent="0" algn="ctr">
              <a:buNone/>
            </a:pPr>
            <a:r>
              <a:rPr lang="de-DE" sz="1800" dirty="0">
                <a:effectLst/>
                <a:latin typeface="Calibri" panose="020F0502020204030204" pitchFamily="34" charset="0"/>
                <a:ea typeface="Calibri" panose="020F0502020204030204" pitchFamily="34" charset="0"/>
                <a:cs typeface="Calibri" panose="020F0502020204030204" pitchFamily="34" charset="0"/>
              </a:rPr>
              <a:t>Was sind Merkmale eines produktiven Dialogs im Unterricht?</a:t>
            </a:r>
            <a:endParaRPr lang="de-DE" sz="2000" dirty="0">
              <a:latin typeface="Calibri" panose="020F0502020204030204" pitchFamily="34" charset="0"/>
              <a:ea typeface="Calibri" panose="020F0502020204030204" pitchFamily="34" charset="0"/>
              <a:cs typeface="Calibri" panose="020F0502020204030204" pitchFamily="34" charset="0"/>
            </a:endParaRPr>
          </a:p>
        </p:txBody>
      </p:sp>
      <p:sp>
        <p:nvSpPr>
          <p:cNvPr id="11" name="Rechteck: abgerundete Ecken 10">
            <a:extLst>
              <a:ext uri="{FF2B5EF4-FFF2-40B4-BE49-F238E27FC236}">
                <a16:creationId xmlns:a16="http://schemas.microsoft.com/office/drawing/2014/main" id="{B47FCFAB-4E40-4D92-32EC-19F4D8E0F164}"/>
              </a:ext>
            </a:extLst>
          </p:cNvPr>
          <p:cNvSpPr/>
          <p:nvPr/>
        </p:nvSpPr>
        <p:spPr>
          <a:xfrm>
            <a:off x="6707208" y="1819852"/>
            <a:ext cx="2914964" cy="1951703"/>
          </a:xfrm>
          <a:prstGeom prst="roundRect">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113B5BEF-BF6D-0CA3-FF1A-085FF12641AC}"/>
              </a:ext>
            </a:extLst>
          </p:cNvPr>
          <p:cNvSpPr txBox="1"/>
          <p:nvPr/>
        </p:nvSpPr>
        <p:spPr>
          <a:xfrm>
            <a:off x="6852235" y="2143564"/>
            <a:ext cx="2595417" cy="1477328"/>
          </a:xfrm>
          <a:prstGeom prst="rect">
            <a:avLst/>
          </a:prstGeom>
          <a:noFill/>
        </p:spPr>
        <p:txBody>
          <a:bodyPr wrap="square">
            <a:spAutoFit/>
          </a:bodyPr>
          <a:lstStyle/>
          <a:p>
            <a:pPr algn="ctr"/>
            <a:r>
              <a:rPr lang="de-DE" sz="1800" dirty="0">
                <a:effectLst/>
                <a:latin typeface="Calibri" panose="020F0502020204030204" pitchFamily="34" charset="0"/>
                <a:ea typeface="Calibri" panose="020F0502020204030204" pitchFamily="34" charset="0"/>
                <a:cs typeface="Calibri" panose="020F0502020204030204" pitchFamily="34" charset="0"/>
              </a:rPr>
              <a:t>Welche Vorteile bietet dialogischer Unterricht im Vergleich zu monologischem Unterricht?</a:t>
            </a:r>
            <a:endParaRPr lang="de-DE" sz="2000" dirty="0">
              <a:latin typeface="Calibri" panose="020F0502020204030204" pitchFamily="34" charset="0"/>
              <a:ea typeface="Calibri" panose="020F0502020204030204" pitchFamily="34" charset="0"/>
              <a:cs typeface="Calibri" panose="020F0502020204030204" pitchFamily="34" charset="0"/>
            </a:endParaRPr>
          </a:p>
        </p:txBody>
      </p:sp>
      <p:sp>
        <p:nvSpPr>
          <p:cNvPr id="14" name="Rechteck: abgerundete Ecken 13">
            <a:extLst>
              <a:ext uri="{FF2B5EF4-FFF2-40B4-BE49-F238E27FC236}">
                <a16:creationId xmlns:a16="http://schemas.microsoft.com/office/drawing/2014/main" id="{3713C3D1-28EA-FE68-A995-CD8684B9F2EF}"/>
              </a:ext>
            </a:extLst>
          </p:cNvPr>
          <p:cNvSpPr/>
          <p:nvPr/>
        </p:nvSpPr>
        <p:spPr>
          <a:xfrm>
            <a:off x="2569828" y="4242801"/>
            <a:ext cx="2914964" cy="1951703"/>
          </a:xfrm>
          <a:prstGeom prst="roundRect">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a:extLst>
              <a:ext uri="{FF2B5EF4-FFF2-40B4-BE49-F238E27FC236}">
                <a16:creationId xmlns:a16="http://schemas.microsoft.com/office/drawing/2014/main" id="{F24BC1D6-422E-C2BD-A7B2-1E0EA43299D7}"/>
              </a:ext>
            </a:extLst>
          </p:cNvPr>
          <p:cNvSpPr txBox="1"/>
          <p:nvPr/>
        </p:nvSpPr>
        <p:spPr>
          <a:xfrm>
            <a:off x="2584575" y="4744304"/>
            <a:ext cx="2914964" cy="923330"/>
          </a:xfrm>
          <a:prstGeom prst="rect">
            <a:avLst/>
          </a:prstGeom>
          <a:noFill/>
        </p:spPr>
        <p:txBody>
          <a:bodyPr wrap="square">
            <a:spAutoFit/>
          </a:bodyPr>
          <a:lstStyle/>
          <a:p>
            <a:pPr marL="0" indent="0" algn="ctr">
              <a:buNone/>
            </a:pPr>
            <a:r>
              <a:rPr lang="de-DE" sz="1800" dirty="0">
                <a:effectLst/>
                <a:latin typeface="Calibri" panose="020F0502020204030204" pitchFamily="34" charset="0"/>
                <a:ea typeface="Calibri" panose="020F0502020204030204" pitchFamily="34" charset="0"/>
                <a:cs typeface="Calibri" panose="020F0502020204030204" pitchFamily="34" charset="0"/>
              </a:rPr>
              <a:t>Welche Rolle spielt ein Lehrer während des Unterrichtsgesprächs?</a:t>
            </a:r>
            <a:endParaRPr lang="de-DE" sz="2000" dirty="0">
              <a:latin typeface="Calibri" panose="020F0502020204030204" pitchFamily="34" charset="0"/>
              <a:ea typeface="Calibri" panose="020F0502020204030204" pitchFamily="34" charset="0"/>
              <a:cs typeface="Calibri" panose="020F0502020204030204" pitchFamily="34" charset="0"/>
            </a:endParaRPr>
          </a:p>
        </p:txBody>
      </p:sp>
      <p:sp>
        <p:nvSpPr>
          <p:cNvPr id="17" name="Rechteck: abgerundete Ecken 16">
            <a:extLst>
              <a:ext uri="{FF2B5EF4-FFF2-40B4-BE49-F238E27FC236}">
                <a16:creationId xmlns:a16="http://schemas.microsoft.com/office/drawing/2014/main" id="{50A09B32-1BF1-CD3E-5730-624B8EA037AB}"/>
              </a:ext>
            </a:extLst>
          </p:cNvPr>
          <p:cNvSpPr/>
          <p:nvPr/>
        </p:nvSpPr>
        <p:spPr>
          <a:xfrm>
            <a:off x="6707207" y="4242801"/>
            <a:ext cx="2914964" cy="1951703"/>
          </a:xfrm>
          <a:prstGeom prst="roundRect">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feld 18">
            <a:extLst>
              <a:ext uri="{FF2B5EF4-FFF2-40B4-BE49-F238E27FC236}">
                <a16:creationId xmlns:a16="http://schemas.microsoft.com/office/drawing/2014/main" id="{C7EBF7D0-A45D-A4D2-FDF3-95D62C542DB2}"/>
              </a:ext>
            </a:extLst>
          </p:cNvPr>
          <p:cNvSpPr txBox="1"/>
          <p:nvPr/>
        </p:nvSpPr>
        <p:spPr>
          <a:xfrm>
            <a:off x="6707207" y="4577714"/>
            <a:ext cx="2914965" cy="1200329"/>
          </a:xfrm>
          <a:prstGeom prst="rect">
            <a:avLst/>
          </a:prstGeom>
          <a:noFill/>
        </p:spPr>
        <p:txBody>
          <a:bodyPr wrap="square">
            <a:spAutoFit/>
          </a:bodyPr>
          <a:lstStyle/>
          <a:p>
            <a:pPr marL="0" indent="0" algn="ctr">
              <a:buNone/>
            </a:pPr>
            <a:r>
              <a:rPr lang="de-DE" sz="1800" dirty="0">
                <a:effectLst/>
                <a:latin typeface="Calibri" panose="020F0502020204030204" pitchFamily="34" charset="0"/>
                <a:ea typeface="Calibri" panose="020F0502020204030204" pitchFamily="34" charset="0"/>
                <a:cs typeface="Calibri" panose="020F0502020204030204" pitchFamily="34" charset="0"/>
              </a:rPr>
              <a:t>Wie kann eine Unterrichtskultur gefördert werden, die den Dialog im Klassenzimmer unterstützt?</a:t>
            </a:r>
            <a:endParaRPr lang="de-DE" sz="2000" dirty="0">
              <a:latin typeface="Calibri" panose="020F0502020204030204" pitchFamily="34" charset="0"/>
              <a:ea typeface="Calibri" panose="020F0502020204030204" pitchFamily="34" charset="0"/>
              <a:cs typeface="Calibri" panose="020F0502020204030204" pitchFamily="34" charset="0"/>
            </a:endParaRPr>
          </a:p>
        </p:txBody>
      </p:sp>
      <p:sp>
        <p:nvSpPr>
          <p:cNvPr id="21" name="Textfeld 20">
            <a:extLst>
              <a:ext uri="{FF2B5EF4-FFF2-40B4-BE49-F238E27FC236}">
                <a16:creationId xmlns:a16="http://schemas.microsoft.com/office/drawing/2014/main" id="{046100DB-377C-DA49-9F0F-FA8AB94E55CD}"/>
              </a:ext>
            </a:extLst>
          </p:cNvPr>
          <p:cNvSpPr txBox="1"/>
          <p:nvPr/>
        </p:nvSpPr>
        <p:spPr>
          <a:xfrm>
            <a:off x="3407877" y="1605864"/>
            <a:ext cx="1238865" cy="442674"/>
          </a:xfrm>
          <a:prstGeom prst="roundRect">
            <a:avLst/>
          </a:prstGeom>
          <a:solidFill>
            <a:schemeClr val="tx1"/>
          </a:solidFill>
        </p:spPr>
        <p:txBody>
          <a:bodyPr wrap="square">
            <a:spAutoFit/>
          </a:bodyPr>
          <a:lstStyle/>
          <a:p>
            <a:r>
              <a:rPr lang="de-DE" sz="2000" b="1">
                <a:solidFill>
                  <a:schemeClr val="bg1"/>
                </a:solidFill>
              </a:rPr>
              <a:t>Gruppe 1</a:t>
            </a:r>
          </a:p>
        </p:txBody>
      </p:sp>
      <p:sp>
        <p:nvSpPr>
          <p:cNvPr id="23" name="Textfeld 22">
            <a:extLst>
              <a:ext uri="{FF2B5EF4-FFF2-40B4-BE49-F238E27FC236}">
                <a16:creationId xmlns:a16="http://schemas.microsoft.com/office/drawing/2014/main" id="{859FE1C5-E214-E513-43B2-448ACDF9A874}"/>
              </a:ext>
            </a:extLst>
          </p:cNvPr>
          <p:cNvSpPr txBox="1"/>
          <p:nvPr/>
        </p:nvSpPr>
        <p:spPr>
          <a:xfrm>
            <a:off x="7531713" y="1598515"/>
            <a:ext cx="1268361" cy="442674"/>
          </a:xfrm>
          <a:prstGeom prst="roundRect">
            <a:avLst/>
          </a:prstGeom>
          <a:solidFill>
            <a:schemeClr val="tx1"/>
          </a:solidFill>
          <a:ln>
            <a:solidFill>
              <a:schemeClr val="tx1"/>
            </a:solidFill>
          </a:ln>
        </p:spPr>
        <p:txBody>
          <a:bodyPr wrap="square">
            <a:spAutoFit/>
          </a:bodyPr>
          <a:lstStyle/>
          <a:p>
            <a:pPr algn="ctr"/>
            <a:r>
              <a:rPr lang="de-DE" sz="2000" b="1">
                <a:solidFill>
                  <a:schemeClr val="bg1"/>
                </a:solidFill>
              </a:rPr>
              <a:t>Gruppe 2</a:t>
            </a:r>
          </a:p>
        </p:txBody>
      </p:sp>
      <p:sp>
        <p:nvSpPr>
          <p:cNvPr id="24" name="Textfeld 23">
            <a:extLst>
              <a:ext uri="{FF2B5EF4-FFF2-40B4-BE49-F238E27FC236}">
                <a16:creationId xmlns:a16="http://schemas.microsoft.com/office/drawing/2014/main" id="{B0E31A76-4DC5-5E29-E416-97BF560179FC}"/>
              </a:ext>
            </a:extLst>
          </p:cNvPr>
          <p:cNvSpPr txBox="1"/>
          <p:nvPr/>
        </p:nvSpPr>
        <p:spPr>
          <a:xfrm>
            <a:off x="3407877" y="4033626"/>
            <a:ext cx="1268361" cy="442674"/>
          </a:xfrm>
          <a:prstGeom prst="roundRect">
            <a:avLst/>
          </a:prstGeom>
          <a:solidFill>
            <a:schemeClr val="tx1"/>
          </a:solidFill>
          <a:ln>
            <a:solidFill>
              <a:schemeClr val="tx1"/>
            </a:solidFill>
          </a:ln>
        </p:spPr>
        <p:txBody>
          <a:bodyPr wrap="square">
            <a:spAutoFit/>
          </a:bodyPr>
          <a:lstStyle/>
          <a:p>
            <a:pPr algn="ctr"/>
            <a:r>
              <a:rPr lang="de-DE" sz="2000" b="1">
                <a:solidFill>
                  <a:schemeClr val="bg1"/>
                </a:solidFill>
              </a:rPr>
              <a:t>Gruppe 3</a:t>
            </a:r>
          </a:p>
        </p:txBody>
      </p:sp>
      <p:sp>
        <p:nvSpPr>
          <p:cNvPr id="25" name="Textfeld 24">
            <a:extLst>
              <a:ext uri="{FF2B5EF4-FFF2-40B4-BE49-F238E27FC236}">
                <a16:creationId xmlns:a16="http://schemas.microsoft.com/office/drawing/2014/main" id="{490CDA68-AADD-F1EA-6E24-844BFD0AD000}"/>
              </a:ext>
            </a:extLst>
          </p:cNvPr>
          <p:cNvSpPr txBox="1"/>
          <p:nvPr/>
        </p:nvSpPr>
        <p:spPr>
          <a:xfrm>
            <a:off x="7515764" y="4033626"/>
            <a:ext cx="1268361" cy="442674"/>
          </a:xfrm>
          <a:prstGeom prst="roundRect">
            <a:avLst/>
          </a:prstGeom>
          <a:solidFill>
            <a:schemeClr val="tx1"/>
          </a:solidFill>
          <a:ln>
            <a:solidFill>
              <a:schemeClr val="tx1"/>
            </a:solidFill>
          </a:ln>
        </p:spPr>
        <p:txBody>
          <a:bodyPr wrap="square">
            <a:spAutoFit/>
          </a:bodyPr>
          <a:lstStyle/>
          <a:p>
            <a:pPr algn="ctr"/>
            <a:r>
              <a:rPr lang="de-DE" sz="2000" b="1">
                <a:solidFill>
                  <a:schemeClr val="bg1"/>
                </a:solidFill>
              </a:rPr>
              <a:t>Gruppe 4</a:t>
            </a:r>
          </a:p>
        </p:txBody>
      </p:sp>
      <p:sp>
        <p:nvSpPr>
          <p:cNvPr id="5" name="Textfeld 14">
            <a:extLst>
              <a:ext uri="{FF2B5EF4-FFF2-40B4-BE49-F238E27FC236}">
                <a16:creationId xmlns:a16="http://schemas.microsoft.com/office/drawing/2014/main" id="{E0E9AC19-4C9F-49B3-0A19-7F9130F3D1CA}"/>
              </a:ext>
            </a:extLst>
          </p:cNvPr>
          <p:cNvSpPr txBox="1"/>
          <p:nvPr/>
        </p:nvSpPr>
        <p:spPr>
          <a:xfrm>
            <a:off x="170509" y="6420558"/>
            <a:ext cx="8522153" cy="323165"/>
          </a:xfrm>
          <a:prstGeom prst="rect">
            <a:avLst/>
          </a:prstGeom>
          <a:noFill/>
        </p:spPr>
        <p:txBody>
          <a:bodyPr wrap="square">
            <a:spAutoFit/>
          </a:bodyPr>
          <a:lstStyle/>
          <a:p>
            <a:pPr lvl="0">
              <a:defRPr/>
            </a:pPr>
            <a:r>
              <a:rPr lang="en-US" sz="1500" dirty="0" err="1"/>
              <a:t>SoSe</a:t>
            </a:r>
            <a:r>
              <a:rPr lang="en-US" sz="1500" dirty="0"/>
              <a:t> 2025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410942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Hit Radio N1 - Die N1 Mittagspause">
            <a:extLst>
              <a:ext uri="{FF2B5EF4-FFF2-40B4-BE49-F238E27FC236}">
                <a16:creationId xmlns:a16="http://schemas.microsoft.com/office/drawing/2014/main" id="{0126EB9B-B55A-4FFD-ABAC-232A13843BA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215" r="3440" b="8281"/>
          <a:stretch/>
        </p:blipFill>
        <p:spPr bwMode="auto">
          <a:xfrm>
            <a:off x="2242461" y="1591437"/>
            <a:ext cx="7707078" cy="4641866"/>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C9639A53-F860-1069-AC20-B1F8D07A3AD1}"/>
              </a:ext>
            </a:extLst>
          </p:cNvPr>
          <p:cNvSpPr txBox="1"/>
          <p:nvPr/>
        </p:nvSpPr>
        <p:spPr>
          <a:xfrm>
            <a:off x="3187065" y="4334704"/>
            <a:ext cx="5817870" cy="523220"/>
          </a:xfrm>
          <a:prstGeom prst="rect">
            <a:avLst/>
          </a:prstGeom>
          <a:noFill/>
        </p:spPr>
        <p:txBody>
          <a:bodyPr wrap="square" lIns="91440" tIns="45720" rIns="91440" bIns="45720" rtlCol="0" anchor="t">
            <a:spAutoFit/>
          </a:bodyPr>
          <a:lstStyle/>
          <a:p>
            <a:r>
              <a:rPr lang="de-DE" sz="2800" b="1" dirty="0">
                <a:solidFill>
                  <a:schemeClr val="bg1"/>
                </a:solidFill>
              </a:rPr>
              <a:t>Wir sehen uns wieder um </a:t>
            </a:r>
            <a:r>
              <a:rPr lang="de-DE" sz="2800" b="1" dirty="0" err="1">
                <a:solidFill>
                  <a:schemeClr val="bg1"/>
                </a:solidFill>
              </a:rPr>
              <a:t>xx:xx</a:t>
            </a:r>
            <a:r>
              <a:rPr lang="de-DE" sz="2800" b="1" dirty="0">
                <a:solidFill>
                  <a:schemeClr val="bg1"/>
                </a:solidFill>
              </a:rPr>
              <a:t> Uhr</a:t>
            </a:r>
            <a:endParaRPr lang="de-DE" b="1" dirty="0">
              <a:solidFill>
                <a:schemeClr val="bg1"/>
              </a:solidFill>
            </a:endParaRPr>
          </a:p>
        </p:txBody>
      </p:sp>
      <p:pic>
        <p:nvPicPr>
          <p:cNvPr id="5" name="Grafik 4" descr="Nudeln mit einfarbiger Füllung">
            <a:extLst>
              <a:ext uri="{FF2B5EF4-FFF2-40B4-BE49-F238E27FC236}">
                <a16:creationId xmlns:a16="http://schemas.microsoft.com/office/drawing/2014/main" id="{D61790A2-8F7B-FEE1-6A05-55D9A6DC0E0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3007" y="288411"/>
            <a:ext cx="914400" cy="914400"/>
          </a:xfrm>
          <a:prstGeom prst="rect">
            <a:avLst/>
          </a:prstGeom>
        </p:spPr>
      </p:pic>
      <p:sp>
        <p:nvSpPr>
          <p:cNvPr id="3" name="Textfeld 14">
            <a:extLst>
              <a:ext uri="{FF2B5EF4-FFF2-40B4-BE49-F238E27FC236}">
                <a16:creationId xmlns:a16="http://schemas.microsoft.com/office/drawing/2014/main" id="{9C240C2D-7619-232A-3B47-D0988DC5A5EF}"/>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662579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A032D-2491-EDAB-9341-5A25DBC26092}"/>
            </a:ext>
          </a:extLst>
        </p:cNvPr>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4BA32C1E-7DC2-CC25-DA5F-45E6A34CFB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grpSp>
        <p:nvGrpSpPr>
          <p:cNvPr id="56" name="Gruppieren 55">
            <a:extLst>
              <a:ext uri="{FF2B5EF4-FFF2-40B4-BE49-F238E27FC236}">
                <a16:creationId xmlns:a16="http://schemas.microsoft.com/office/drawing/2014/main" id="{87BC70A5-F02C-91A2-3144-2FC62A8E983A}"/>
              </a:ext>
            </a:extLst>
          </p:cNvPr>
          <p:cNvGrpSpPr/>
          <p:nvPr/>
        </p:nvGrpSpPr>
        <p:grpSpPr>
          <a:xfrm>
            <a:off x="1304785" y="1470582"/>
            <a:ext cx="8797087" cy="4821856"/>
            <a:chOff x="1559309" y="1647824"/>
            <a:chExt cx="8880830" cy="4442511"/>
          </a:xfrm>
        </p:grpSpPr>
        <p:grpSp>
          <p:nvGrpSpPr>
            <p:cNvPr id="26" name="Gruppieren 25">
              <a:extLst>
                <a:ext uri="{FF2B5EF4-FFF2-40B4-BE49-F238E27FC236}">
                  <a16:creationId xmlns:a16="http://schemas.microsoft.com/office/drawing/2014/main" id="{0B7AD363-8A5D-0771-592F-94759E5976C3}"/>
                </a:ext>
              </a:extLst>
            </p:cNvPr>
            <p:cNvGrpSpPr/>
            <p:nvPr/>
          </p:nvGrpSpPr>
          <p:grpSpPr>
            <a:xfrm>
              <a:off x="1559309" y="1647824"/>
              <a:ext cx="8880830" cy="4442511"/>
              <a:chOff x="69647" y="692696"/>
              <a:chExt cx="8822833" cy="5184576"/>
            </a:xfrm>
          </p:grpSpPr>
          <p:grpSp>
            <p:nvGrpSpPr>
              <p:cNvPr id="27" name="Gruppieren 26">
                <a:extLst>
                  <a:ext uri="{FF2B5EF4-FFF2-40B4-BE49-F238E27FC236}">
                    <a16:creationId xmlns:a16="http://schemas.microsoft.com/office/drawing/2014/main" id="{D3A7F2CF-200A-F36B-48A3-7E8848A0B37D}"/>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ABF9365C-2D62-1FAE-289B-4B3E460CE452}"/>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E1247317-3CA6-6096-8937-6837CE7ADFA7}"/>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16FB7CEF-ECD5-9B6D-5CF0-F32255554A8F}"/>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D0BA06FE-2D23-8A46-917C-6B1BD79E6FF3}"/>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50D4DB07-ABE5-762C-DB82-2EF424DC0765}"/>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6D8E73C9-3E64-3BBF-A0BD-19D0F3530827}"/>
                    </a:ext>
                  </a:extLst>
                </p:cNvPr>
                <p:cNvSpPr/>
                <p:nvPr/>
              </p:nvSpPr>
              <p:spPr>
                <a:xfrm>
                  <a:off x="1253889" y="2250904"/>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ED0A1A24-D3F7-22D0-096D-E62703C3AFB6}"/>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F535A5AC-2F8B-EA23-164B-174FACE60367}"/>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675D6809-7244-5F10-0AA0-0C67E3799CCF}"/>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89B9CFEB-86B9-86D0-9EF0-4D7F707C8DB0}"/>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4BD1D831-9733-EA44-D3A1-C4660A4491F2}"/>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527A4435-7127-F0AA-1D95-6AAE347DDCF5}"/>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5C67438E-2C9A-1E4E-C5C8-739B7CFD90BD}"/>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7E98AEA3-A816-81F5-EC4C-44194C2767D9}"/>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044A1B29-DD1B-CF9B-2159-B3C69CB1B3D0}"/>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9A24494D-A797-AC61-EDA3-1D143AC19B9D}"/>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76414954-321F-C1FF-B2E3-94465C81687D}"/>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A49A8CC7-739B-7138-C8EA-6201CB993B07}"/>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9" name="Textfeld 28">
                <a:extLst>
                  <a:ext uri="{FF2B5EF4-FFF2-40B4-BE49-F238E27FC236}">
                    <a16:creationId xmlns:a16="http://schemas.microsoft.com/office/drawing/2014/main" id="{52EEB087-4766-1605-4CE5-147BE711E982}"/>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C4F36422-2187-2DA8-7834-24DF0D7865D4}"/>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59C5554D-83EE-5722-8071-28E3C099F264}"/>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211735C5-1CEB-9E3E-6D92-7BA7CCCA9174}"/>
                </a:ext>
              </a:extLst>
            </p:cNvPr>
            <p:cNvSpPr txBox="1"/>
            <p:nvPr/>
          </p:nvSpPr>
          <p:spPr>
            <a:xfrm>
              <a:off x="3000450" y="2354992"/>
              <a:ext cx="5636370" cy="385186"/>
            </a:xfrm>
            <a:prstGeom prst="rect">
              <a:avLst/>
            </a:prstGeom>
            <a:noFill/>
          </p:spPr>
          <p:txBody>
            <a:bodyPr wrap="square" rtlCol="0">
              <a:spAutoFit/>
            </a:bodyPr>
            <a:lstStyle/>
            <a:p>
              <a:r>
                <a:rPr lang="de-DE" sz="2400"/>
                <a:t>(Dialogische) Unterrichtsgespräche</a:t>
              </a:r>
            </a:p>
          </p:txBody>
        </p:sp>
        <p:sp>
          <p:nvSpPr>
            <p:cNvPr id="51" name="Textfeld 50">
              <a:extLst>
                <a:ext uri="{FF2B5EF4-FFF2-40B4-BE49-F238E27FC236}">
                  <a16:creationId xmlns:a16="http://schemas.microsoft.com/office/drawing/2014/main" id="{FA8D10E8-157E-84A8-765E-93DBA4444333}"/>
                </a:ext>
              </a:extLst>
            </p:cNvPr>
            <p:cNvSpPr txBox="1"/>
            <p:nvPr/>
          </p:nvSpPr>
          <p:spPr>
            <a:xfrm>
              <a:off x="3051669" y="3045222"/>
              <a:ext cx="5804139" cy="385186"/>
            </a:xfrm>
            <a:prstGeom prst="rect">
              <a:avLst/>
            </a:prstGeom>
            <a:noFill/>
          </p:spPr>
          <p:txBody>
            <a:bodyPr wrap="square" rtlCol="0">
              <a:spAutoFit/>
            </a:bodyPr>
            <a:lstStyle/>
            <a:p>
              <a:r>
                <a:rPr lang="de-DE" sz="2400"/>
                <a:t>Dialogische Unterrichtsgespräche beobachten</a:t>
              </a:r>
            </a:p>
          </p:txBody>
        </p:sp>
        <p:sp>
          <p:nvSpPr>
            <p:cNvPr id="52" name="Textfeld 51">
              <a:extLst>
                <a:ext uri="{FF2B5EF4-FFF2-40B4-BE49-F238E27FC236}">
                  <a16:creationId xmlns:a16="http://schemas.microsoft.com/office/drawing/2014/main" id="{DAA9FFE7-0ADF-34AC-0EFB-4CC1447CBB48}"/>
                </a:ext>
              </a:extLst>
            </p:cNvPr>
            <p:cNvSpPr txBox="1"/>
            <p:nvPr/>
          </p:nvSpPr>
          <p:spPr>
            <a:xfrm>
              <a:off x="3051669" y="4012241"/>
              <a:ext cx="6244141" cy="385186"/>
            </a:xfrm>
            <a:prstGeom prst="rect">
              <a:avLst/>
            </a:prstGeom>
            <a:noFill/>
          </p:spPr>
          <p:txBody>
            <a:bodyPr wrap="square" rtlCol="0">
              <a:spAutoFit/>
            </a:bodyPr>
            <a:lstStyle/>
            <a:p>
              <a:r>
                <a:rPr lang="de-DE" sz="2400"/>
                <a:t>Feedback</a:t>
              </a:r>
            </a:p>
          </p:txBody>
        </p:sp>
        <p:sp>
          <p:nvSpPr>
            <p:cNvPr id="53" name="Textfeld 52">
              <a:extLst>
                <a:ext uri="{FF2B5EF4-FFF2-40B4-BE49-F238E27FC236}">
                  <a16:creationId xmlns:a16="http://schemas.microsoft.com/office/drawing/2014/main" id="{163E0A0E-9E3E-C2C1-76F5-601C1D334F10}"/>
                </a:ext>
              </a:extLst>
            </p:cNvPr>
            <p:cNvSpPr txBox="1"/>
            <p:nvPr/>
          </p:nvSpPr>
          <p:spPr>
            <a:xfrm>
              <a:off x="3055206" y="4835529"/>
              <a:ext cx="6240609" cy="385186"/>
            </a:xfrm>
            <a:prstGeom prst="rect">
              <a:avLst/>
            </a:prstGeom>
            <a:noFill/>
          </p:spPr>
          <p:txBody>
            <a:bodyPr wrap="square" rtlCol="0">
              <a:spAutoFit/>
            </a:bodyPr>
            <a:lstStyle/>
            <a:p>
              <a:r>
                <a:rPr lang="de-DE" sz="2400"/>
                <a:t>Ausblick </a:t>
              </a:r>
            </a:p>
          </p:txBody>
        </p:sp>
      </p:grpSp>
      <p:sp>
        <p:nvSpPr>
          <p:cNvPr id="3" name="Titel 1">
            <a:extLst>
              <a:ext uri="{FF2B5EF4-FFF2-40B4-BE49-F238E27FC236}">
                <a16:creationId xmlns:a16="http://schemas.microsoft.com/office/drawing/2014/main" id="{F8F98075-6497-3D5F-F056-1265CD97DE59}"/>
              </a:ext>
            </a:extLst>
          </p:cNvPr>
          <p:cNvSpPr txBox="1">
            <a:spLocks/>
          </p:cNvSpPr>
          <p:nvPr/>
        </p:nvSpPr>
        <p:spPr>
          <a:xfrm>
            <a:off x="1988712" y="54461"/>
            <a:ext cx="8480107"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a:t>Ablauf des heutigen Seminars</a:t>
            </a:r>
          </a:p>
        </p:txBody>
      </p:sp>
      <p:sp>
        <p:nvSpPr>
          <p:cNvPr id="4" name="Ellipse 1">
            <a:extLst>
              <a:ext uri="{FF2B5EF4-FFF2-40B4-BE49-F238E27FC236}">
                <a16:creationId xmlns:a16="http://schemas.microsoft.com/office/drawing/2014/main" id="{6F3B7984-049E-C047-DDE0-4C115E9C5153}"/>
              </a:ext>
            </a:extLst>
          </p:cNvPr>
          <p:cNvSpPr/>
          <p:nvPr/>
        </p:nvSpPr>
        <p:spPr>
          <a:xfrm>
            <a:off x="8917689" y="2138444"/>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descr="Häkchen mit einfarbiger Füllung">
            <a:extLst>
              <a:ext uri="{FF2B5EF4-FFF2-40B4-BE49-F238E27FC236}">
                <a16:creationId xmlns:a16="http://schemas.microsoft.com/office/drawing/2014/main" id="{BBCE8D65-74D9-56D0-5A2E-96C2569743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05043" y="2049851"/>
            <a:ext cx="683931" cy="672170"/>
          </a:xfrm>
          <a:prstGeom prst="rect">
            <a:avLst/>
          </a:prstGeom>
        </p:spPr>
      </p:pic>
      <p:sp>
        <p:nvSpPr>
          <p:cNvPr id="2" name="Textfeld 14">
            <a:extLst>
              <a:ext uri="{FF2B5EF4-FFF2-40B4-BE49-F238E27FC236}">
                <a16:creationId xmlns:a16="http://schemas.microsoft.com/office/drawing/2014/main" id="{D429952F-6C19-CF8F-AAC9-FDE4A5E0279D}"/>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848938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393967-DD9C-6DAA-64FD-47E0A2D78555}"/>
              </a:ext>
            </a:extLst>
          </p:cNvPr>
          <p:cNvSpPr>
            <a:spLocks noGrp="1"/>
          </p:cNvSpPr>
          <p:nvPr>
            <p:ph type="title"/>
          </p:nvPr>
        </p:nvSpPr>
        <p:spPr/>
        <p:txBody>
          <a:bodyPr/>
          <a:lstStyle/>
          <a:p>
            <a:r>
              <a:rPr lang="de-DE"/>
              <a:t>Ablaufplan des Seminars</a:t>
            </a:r>
          </a:p>
        </p:txBody>
      </p:sp>
      <p:sp>
        <p:nvSpPr>
          <p:cNvPr id="9" name="Inhaltsplatzhalter 8">
            <a:extLst>
              <a:ext uri="{FF2B5EF4-FFF2-40B4-BE49-F238E27FC236}">
                <a16:creationId xmlns:a16="http://schemas.microsoft.com/office/drawing/2014/main" id="{D4E7A1B9-C151-D3BD-EA90-725E1F711810}"/>
              </a:ext>
            </a:extLst>
          </p:cNvPr>
          <p:cNvSpPr>
            <a:spLocks noGrp="1"/>
          </p:cNvSpPr>
          <p:nvPr>
            <p:ph idx="1"/>
          </p:nvPr>
        </p:nvSpPr>
        <p:spPr>
          <a:xfrm>
            <a:off x="1849783" y="1735034"/>
            <a:ext cx="9250835" cy="4362706"/>
          </a:xfrm>
        </p:spPr>
        <p:txBody>
          <a:bodyPr>
            <a:normAutofit/>
          </a:bodyPr>
          <a:lstStyle/>
          <a:p>
            <a:r>
              <a:rPr lang="de-DE" sz="2400">
                <a:latin typeface="+mn-lt"/>
              </a:rPr>
              <a:t>Tag 1: Dialogische Unterrichtsgespräche, deren Beobachtung und Feedback (10.06.)</a:t>
            </a:r>
          </a:p>
          <a:p>
            <a:endParaRPr lang="de-DE" sz="1600">
              <a:latin typeface="+mn-lt"/>
            </a:endParaRPr>
          </a:p>
          <a:p>
            <a:r>
              <a:rPr lang="de-DE" sz="2400">
                <a:latin typeface="+mn-lt"/>
              </a:rPr>
              <a:t>Tag 2: Unterrichtsgespräche praktisch erproben und rückmelden (12.06.)</a:t>
            </a:r>
          </a:p>
          <a:p>
            <a:endParaRPr lang="de-DE" sz="1800">
              <a:latin typeface="+mn-lt"/>
            </a:endParaRPr>
          </a:p>
          <a:p>
            <a:r>
              <a:rPr lang="de-DE" sz="2400">
                <a:latin typeface="+mn-lt"/>
              </a:rPr>
              <a:t>Tag 3: Strategien wirksamer Gesprächsführung (Teacher Talk Moves) (27.06.)</a:t>
            </a:r>
          </a:p>
          <a:p>
            <a:endParaRPr lang="de-DE" sz="1800">
              <a:latin typeface="+mn-lt"/>
            </a:endParaRPr>
          </a:p>
          <a:p>
            <a:r>
              <a:rPr lang="de-DE" sz="2400">
                <a:latin typeface="+mn-lt"/>
              </a:rPr>
              <a:t>Tag 4: Teacher Talk Moves anwenden &amp; rückmelden (11.07.)</a:t>
            </a:r>
          </a:p>
        </p:txBody>
      </p:sp>
      <p:pic>
        <p:nvPicPr>
          <p:cNvPr id="11" name="Grafik 10" descr="Virtual Reality-Headset Silhouette">
            <a:extLst>
              <a:ext uri="{FF2B5EF4-FFF2-40B4-BE49-F238E27FC236}">
                <a16:creationId xmlns:a16="http://schemas.microsoft.com/office/drawing/2014/main" id="{0AED613D-BA8D-A2F4-46BA-4F6AE9FCE6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94586" y="2696648"/>
            <a:ext cx="820842" cy="820842"/>
          </a:xfrm>
          <a:prstGeom prst="rect">
            <a:avLst/>
          </a:prstGeom>
        </p:spPr>
      </p:pic>
      <p:pic>
        <p:nvPicPr>
          <p:cNvPr id="12" name="Grafik 11" descr="Virtual Reality-Headset Silhouette">
            <a:extLst>
              <a:ext uri="{FF2B5EF4-FFF2-40B4-BE49-F238E27FC236}">
                <a16:creationId xmlns:a16="http://schemas.microsoft.com/office/drawing/2014/main" id="{524B967B-1ECC-282D-0ABE-CD78ABE1E1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37386" y="4939120"/>
            <a:ext cx="914400" cy="914400"/>
          </a:xfrm>
          <a:prstGeom prst="rect">
            <a:avLst/>
          </a:prstGeom>
        </p:spPr>
      </p:pic>
      <p:pic>
        <p:nvPicPr>
          <p:cNvPr id="17" name="Grafik 16" descr="Informationen mit einfarbiger Füllung">
            <a:extLst>
              <a:ext uri="{FF2B5EF4-FFF2-40B4-BE49-F238E27FC236}">
                <a16:creationId xmlns:a16="http://schemas.microsoft.com/office/drawing/2014/main" id="{A4CA3993-45DF-A96A-3340-2402B3C53E8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44112" y="212444"/>
            <a:ext cx="1044677" cy="1044677"/>
          </a:xfrm>
          <a:prstGeom prst="rect">
            <a:avLst/>
          </a:prstGeom>
        </p:spPr>
      </p:pic>
      <p:sp>
        <p:nvSpPr>
          <p:cNvPr id="3" name="Textfeld 14">
            <a:extLst>
              <a:ext uri="{FF2B5EF4-FFF2-40B4-BE49-F238E27FC236}">
                <a16:creationId xmlns:a16="http://schemas.microsoft.com/office/drawing/2014/main" id="{806C7D5B-7DDA-E2F3-7C1A-55A90C9A600B}"/>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971824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5D9E65-2467-4CCD-BB25-688AE125C173}"/>
              </a:ext>
            </a:extLst>
          </p:cNvPr>
          <p:cNvSpPr>
            <a:spLocks noGrp="1"/>
          </p:cNvSpPr>
          <p:nvPr>
            <p:ph type="title"/>
          </p:nvPr>
        </p:nvSpPr>
        <p:spPr/>
        <p:txBody>
          <a:bodyPr/>
          <a:lstStyle/>
          <a:p>
            <a:r>
              <a:rPr lang="de-DE" b="1" dirty="0"/>
              <a:t>Beobachtung von Unterrichtsgesprächen</a:t>
            </a:r>
            <a:endParaRPr lang="de-DE" dirty="0"/>
          </a:p>
        </p:txBody>
      </p:sp>
      <p:pic>
        <p:nvPicPr>
          <p:cNvPr id="5" name="Grafik 4">
            <a:extLst>
              <a:ext uri="{FF2B5EF4-FFF2-40B4-BE49-F238E27FC236}">
                <a16:creationId xmlns:a16="http://schemas.microsoft.com/office/drawing/2014/main" id="{D258B59C-930E-482E-959E-56084DAE6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2730" y="1602740"/>
            <a:ext cx="6922770" cy="4615180"/>
          </a:xfrm>
          <a:prstGeom prst="rect">
            <a:avLst/>
          </a:prstGeom>
        </p:spPr>
      </p:pic>
    </p:spTree>
    <p:extLst>
      <p:ext uri="{BB962C8B-B14F-4D97-AF65-F5344CB8AC3E}">
        <p14:creationId xmlns:p14="http://schemas.microsoft.com/office/powerpoint/2010/main" val="2614339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8F1F5-BE65-BB8F-8508-49A4A1FE81C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99DEFB9-9196-0DE8-DC8F-93FDEF0EFEB9}"/>
              </a:ext>
            </a:extLst>
          </p:cNvPr>
          <p:cNvSpPr>
            <a:spLocks noGrp="1"/>
          </p:cNvSpPr>
          <p:nvPr>
            <p:ph type="title"/>
          </p:nvPr>
        </p:nvSpPr>
        <p:spPr>
          <a:xfrm>
            <a:off x="2104907" y="82102"/>
            <a:ext cx="8548289" cy="1325563"/>
          </a:xfrm>
        </p:spPr>
        <p:txBody>
          <a:bodyPr/>
          <a:lstStyle/>
          <a:p>
            <a:r>
              <a:rPr lang="de-DE" b="1" dirty="0"/>
              <a:t>Beobachtung von Unterrichtsgesprächen</a:t>
            </a:r>
            <a:endParaRPr lang="de-DE" dirty="0"/>
          </a:p>
        </p:txBody>
      </p:sp>
      <p:sp>
        <p:nvSpPr>
          <p:cNvPr id="5" name="Textplatzhalter 4">
            <a:extLst>
              <a:ext uri="{FF2B5EF4-FFF2-40B4-BE49-F238E27FC236}">
                <a16:creationId xmlns:a16="http://schemas.microsoft.com/office/drawing/2014/main" id="{73DF9E31-040C-7BA4-E417-82E693C0342C}"/>
              </a:ext>
            </a:extLst>
          </p:cNvPr>
          <p:cNvSpPr>
            <a:spLocks noGrp="1"/>
          </p:cNvSpPr>
          <p:nvPr>
            <p:ph type="body" sz="quarter" idx="15"/>
          </p:nvPr>
        </p:nvSpPr>
        <p:spPr>
          <a:xfrm>
            <a:off x="5315098" y="2336656"/>
            <a:ext cx="6276975" cy="3187085"/>
          </a:xfrm>
        </p:spPr>
        <p:txBody>
          <a:bodyPr>
            <a:normAutofit/>
          </a:bodyPr>
          <a:lstStyle/>
          <a:p>
            <a:pPr marL="180000">
              <a:lnSpc>
                <a:spcPct val="150000"/>
              </a:lnSpc>
              <a:tabLst>
                <a:tab pos="363538" algn="l"/>
              </a:tabLst>
            </a:pPr>
            <a:r>
              <a:rPr lang="de-DE" dirty="0"/>
              <a:t>1. Öffnet das Beobachtungsinstrument in </a:t>
            </a:r>
            <a:r>
              <a:rPr lang="de-DE" dirty="0" err="1"/>
              <a:t>Moodle</a:t>
            </a:r>
            <a:r>
              <a:rPr lang="de-DE" dirty="0"/>
              <a:t>.</a:t>
            </a:r>
          </a:p>
          <a:p>
            <a:pPr marL="180000">
              <a:lnSpc>
                <a:spcPct val="150000"/>
              </a:lnSpc>
              <a:tabLst>
                <a:tab pos="363538" algn="l"/>
              </a:tabLst>
            </a:pPr>
            <a:r>
              <a:rPr lang="de-DE" dirty="0"/>
              <a:t>2. Lest das Instrument und notiert euch Unklarheiten.</a:t>
            </a:r>
            <a:endParaRPr lang="de-DE" b="1" dirty="0"/>
          </a:p>
          <a:p>
            <a:endParaRPr lang="de-DE" dirty="0"/>
          </a:p>
        </p:txBody>
      </p:sp>
      <p:pic>
        <p:nvPicPr>
          <p:cNvPr id="4" name="Grafik 3">
            <a:extLst>
              <a:ext uri="{FF2B5EF4-FFF2-40B4-BE49-F238E27FC236}">
                <a16:creationId xmlns:a16="http://schemas.microsoft.com/office/drawing/2014/main" id="{64BD88B2-AEE2-0145-A88B-F16D70693912}"/>
              </a:ext>
            </a:extLst>
          </p:cNvPr>
          <p:cNvPicPr>
            <a:picLocks noChangeAspect="1"/>
          </p:cNvPicPr>
          <p:nvPr/>
        </p:nvPicPr>
        <p:blipFill>
          <a:blip r:embed="rId3"/>
          <a:stretch>
            <a:fillRect/>
          </a:stretch>
        </p:blipFill>
        <p:spPr>
          <a:xfrm>
            <a:off x="132079" y="2355863"/>
            <a:ext cx="4892839" cy="2421583"/>
          </a:xfrm>
          <a:prstGeom prst="rect">
            <a:avLst/>
          </a:prstGeom>
        </p:spPr>
      </p:pic>
      <p:pic>
        <p:nvPicPr>
          <p:cNvPr id="6" name="Grafik 5" descr="Dokument Silhouette">
            <a:extLst>
              <a:ext uri="{FF2B5EF4-FFF2-40B4-BE49-F238E27FC236}">
                <a16:creationId xmlns:a16="http://schemas.microsoft.com/office/drawing/2014/main" id="{113EEC5D-9322-2D8D-D4EB-8A557D549B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0006" y="5051583"/>
            <a:ext cx="914400" cy="914400"/>
          </a:xfrm>
          <a:prstGeom prst="rect">
            <a:avLst/>
          </a:prstGeom>
        </p:spPr>
      </p:pic>
      <p:sp>
        <p:nvSpPr>
          <p:cNvPr id="7" name="Textfeld 6">
            <a:extLst>
              <a:ext uri="{FF2B5EF4-FFF2-40B4-BE49-F238E27FC236}">
                <a16:creationId xmlns:a16="http://schemas.microsoft.com/office/drawing/2014/main" id="{6719D4DD-4EED-3E56-831D-6346F6696AFB}"/>
              </a:ext>
            </a:extLst>
          </p:cNvPr>
          <p:cNvSpPr txBox="1"/>
          <p:nvPr/>
        </p:nvSpPr>
        <p:spPr>
          <a:xfrm>
            <a:off x="1424406" y="5064040"/>
            <a:ext cx="2308184" cy="919401"/>
          </a:xfrm>
          <a:prstGeom prst="roundRect">
            <a:avLst/>
          </a:prstGeom>
          <a:solidFill>
            <a:schemeClr val="tx1"/>
          </a:solidFill>
        </p:spPr>
        <p:txBody>
          <a:bodyPr wrap="square">
            <a:spAutoFit/>
          </a:bodyPr>
          <a:lstStyle/>
          <a:p>
            <a:pPr algn="ctr"/>
            <a:r>
              <a:rPr lang="de-DE" sz="2400" b="1" dirty="0">
                <a:solidFill>
                  <a:schemeClr val="bg1"/>
                </a:solidFill>
              </a:rPr>
              <a:t>Beobachtungs-instrument I</a:t>
            </a:r>
            <a:endParaRPr lang="de-DE" sz="2000" b="1" dirty="0">
              <a:solidFill>
                <a:schemeClr val="bg1"/>
              </a:solidFill>
            </a:endParaRPr>
          </a:p>
        </p:txBody>
      </p:sp>
      <p:sp>
        <p:nvSpPr>
          <p:cNvPr id="9" name="Rechteck 8">
            <a:extLst>
              <a:ext uri="{FF2B5EF4-FFF2-40B4-BE49-F238E27FC236}">
                <a16:creationId xmlns:a16="http://schemas.microsoft.com/office/drawing/2014/main" id="{E7494323-56C9-8D6B-7C5A-5BB4DD64C5F7}"/>
              </a:ext>
            </a:extLst>
          </p:cNvPr>
          <p:cNvSpPr/>
          <p:nvPr/>
        </p:nvSpPr>
        <p:spPr>
          <a:xfrm>
            <a:off x="9748735" y="5081269"/>
            <a:ext cx="904461" cy="757879"/>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14">
            <a:extLst>
              <a:ext uri="{FF2B5EF4-FFF2-40B4-BE49-F238E27FC236}">
                <a16:creationId xmlns:a16="http://schemas.microsoft.com/office/drawing/2014/main" id="{2E4F8D10-008B-530D-36C1-A8B3585FBBB0}"/>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784324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3F0BCBE-359C-48FD-9752-8DA8D615C282}"/>
              </a:ext>
            </a:extLst>
          </p:cNvPr>
          <p:cNvSpPr>
            <a:spLocks noGrp="1"/>
          </p:cNvSpPr>
          <p:nvPr>
            <p:ph type="title"/>
          </p:nvPr>
        </p:nvSpPr>
        <p:spPr/>
        <p:txBody>
          <a:bodyPr/>
          <a:lstStyle/>
          <a:p>
            <a:endParaRPr lang="de-DE"/>
          </a:p>
        </p:txBody>
      </p:sp>
      <p:pic>
        <p:nvPicPr>
          <p:cNvPr id="9" name="Grafik 8">
            <a:extLst>
              <a:ext uri="{FF2B5EF4-FFF2-40B4-BE49-F238E27FC236}">
                <a16:creationId xmlns:a16="http://schemas.microsoft.com/office/drawing/2014/main" id="{A36B7FBE-BCA9-45D4-BA0E-E6FAC6AF9938}"/>
              </a:ext>
            </a:extLst>
          </p:cNvPr>
          <p:cNvPicPr>
            <a:picLocks noChangeAspect="1"/>
          </p:cNvPicPr>
          <p:nvPr/>
        </p:nvPicPr>
        <p:blipFill>
          <a:blip r:embed="rId2"/>
          <a:stretch>
            <a:fillRect/>
          </a:stretch>
        </p:blipFill>
        <p:spPr>
          <a:xfrm>
            <a:off x="395496" y="1743319"/>
            <a:ext cx="5949793" cy="4155795"/>
          </a:xfrm>
          <a:prstGeom prst="rect">
            <a:avLst/>
          </a:prstGeom>
        </p:spPr>
      </p:pic>
      <p:sp>
        <p:nvSpPr>
          <p:cNvPr id="10" name="Textfeld 9">
            <a:extLst>
              <a:ext uri="{FF2B5EF4-FFF2-40B4-BE49-F238E27FC236}">
                <a16:creationId xmlns:a16="http://schemas.microsoft.com/office/drawing/2014/main" id="{BE349421-00AF-4F3A-B934-E4FF3FEE9C07}"/>
              </a:ext>
            </a:extLst>
          </p:cNvPr>
          <p:cNvSpPr txBox="1"/>
          <p:nvPr/>
        </p:nvSpPr>
        <p:spPr>
          <a:xfrm>
            <a:off x="6915150" y="1817370"/>
            <a:ext cx="4777142" cy="1754326"/>
          </a:xfrm>
          <a:prstGeom prst="rect">
            <a:avLst/>
          </a:prstGeom>
          <a:noFill/>
        </p:spPr>
        <p:txBody>
          <a:bodyPr wrap="none" rtlCol="0">
            <a:spAutoFit/>
          </a:bodyPr>
          <a:lstStyle/>
          <a:p>
            <a:r>
              <a:rPr lang="de-DE" dirty="0"/>
              <a:t>Alle Bewertungen sollten mit Beobachtungen</a:t>
            </a:r>
            <a:br>
              <a:rPr lang="de-DE" dirty="0"/>
            </a:br>
            <a:r>
              <a:rPr lang="de-DE" dirty="0"/>
              <a:t>in der Unterrichtsstunde (konkreten Ereignissen)</a:t>
            </a:r>
            <a:br>
              <a:rPr lang="de-DE" dirty="0"/>
            </a:br>
            <a:r>
              <a:rPr lang="de-DE" dirty="0"/>
              <a:t>untersetzt werden. </a:t>
            </a:r>
          </a:p>
          <a:p>
            <a:endParaRPr lang="de-DE" dirty="0"/>
          </a:p>
          <a:p>
            <a:r>
              <a:rPr lang="de-DE" dirty="0"/>
              <a:t>Beobachtungen werden unter Bemerkungen</a:t>
            </a:r>
            <a:br>
              <a:rPr lang="de-DE" dirty="0"/>
            </a:br>
            <a:r>
              <a:rPr lang="de-DE" dirty="0"/>
              <a:t>notiert.</a:t>
            </a:r>
          </a:p>
        </p:txBody>
      </p:sp>
    </p:spTree>
    <p:extLst>
      <p:ext uri="{BB962C8B-B14F-4D97-AF65-F5344CB8AC3E}">
        <p14:creationId xmlns:p14="http://schemas.microsoft.com/office/powerpoint/2010/main" val="3815979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64845-A443-01B8-C4C3-6402EE165E6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631D7B4-18BC-B80B-BB51-E59D5428E19F}"/>
              </a:ext>
            </a:extLst>
          </p:cNvPr>
          <p:cNvSpPr>
            <a:spLocks noGrp="1"/>
          </p:cNvSpPr>
          <p:nvPr>
            <p:ph type="title"/>
          </p:nvPr>
        </p:nvSpPr>
        <p:spPr/>
        <p:txBody>
          <a:bodyPr/>
          <a:lstStyle/>
          <a:p>
            <a:r>
              <a:rPr lang="de-DE" dirty="0"/>
              <a:t>Worauf achtet ihr, wenn ihr Feedback gebt?</a:t>
            </a:r>
          </a:p>
        </p:txBody>
      </p:sp>
      <p:sp>
        <p:nvSpPr>
          <p:cNvPr id="5" name="Inhaltsplatzhalter 4">
            <a:extLst>
              <a:ext uri="{FF2B5EF4-FFF2-40B4-BE49-F238E27FC236}">
                <a16:creationId xmlns:a16="http://schemas.microsoft.com/office/drawing/2014/main" id="{641EC675-76A4-894B-EAF6-BA2C890A3DA2}"/>
              </a:ext>
            </a:extLst>
          </p:cNvPr>
          <p:cNvSpPr>
            <a:spLocks noGrp="1"/>
          </p:cNvSpPr>
          <p:nvPr>
            <p:ph idx="1"/>
          </p:nvPr>
        </p:nvSpPr>
        <p:spPr/>
        <p:txBody>
          <a:bodyPr/>
          <a:lstStyle/>
          <a:p>
            <a:r>
              <a:rPr lang="de-DE" dirty="0"/>
              <a:t>Ich-Botschaften</a:t>
            </a:r>
          </a:p>
          <a:p>
            <a:r>
              <a:rPr lang="de-DE" dirty="0"/>
              <a:t>Gewaltfreie Kommunikation (was habe ich wahrgenommen?, was hat es mit mir gemacht?, wie hätte es sein sollen?, wie kann das erreicht werden?)</a:t>
            </a:r>
          </a:p>
          <a:p>
            <a:r>
              <a:rPr lang="de-DE" dirty="0"/>
              <a:t>Respektvolle und wertschätzende Kommunikation (Augenhöhe)</a:t>
            </a:r>
          </a:p>
          <a:p>
            <a:r>
              <a:rPr lang="de-DE" dirty="0"/>
              <a:t>Positives zuerst, Kritik danach, Positives (Feedback-Sandwich)</a:t>
            </a:r>
          </a:p>
          <a:p>
            <a:r>
              <a:rPr lang="de-DE" dirty="0"/>
              <a:t>Zielführendes Feedback</a:t>
            </a:r>
          </a:p>
          <a:p>
            <a:r>
              <a:rPr lang="de-DE" dirty="0"/>
              <a:t>Verbesserungsvorschlag mitgeben</a:t>
            </a:r>
          </a:p>
        </p:txBody>
      </p:sp>
      <p:sp>
        <p:nvSpPr>
          <p:cNvPr id="3" name="Textfeld 2">
            <a:extLst>
              <a:ext uri="{FF2B5EF4-FFF2-40B4-BE49-F238E27FC236}">
                <a16:creationId xmlns:a16="http://schemas.microsoft.com/office/drawing/2014/main" id="{E4E3EE89-D42A-6B29-7C07-5948AA432CD2}"/>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4" name="Textfeld 14">
            <a:extLst>
              <a:ext uri="{FF2B5EF4-FFF2-40B4-BE49-F238E27FC236}">
                <a16:creationId xmlns:a16="http://schemas.microsoft.com/office/drawing/2014/main" id="{DCDD4375-88C7-91E6-F851-C596D37FFC28}"/>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48754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3DA186-4FF6-AC1C-990E-59AAA0BD9228}"/>
              </a:ext>
            </a:extLst>
          </p:cNvPr>
          <p:cNvSpPr>
            <a:spLocks noGrp="1"/>
          </p:cNvSpPr>
          <p:nvPr>
            <p:ph type="title"/>
          </p:nvPr>
        </p:nvSpPr>
        <p:spPr/>
        <p:txBody>
          <a:bodyPr>
            <a:normAutofit/>
          </a:bodyPr>
          <a:lstStyle/>
          <a:p>
            <a:r>
              <a:rPr lang="de-DE" dirty="0"/>
              <a:t>Merkmale guten Feedbacks</a:t>
            </a:r>
          </a:p>
        </p:txBody>
      </p:sp>
      <p:sp>
        <p:nvSpPr>
          <p:cNvPr id="5" name="Textfeld 4">
            <a:extLst>
              <a:ext uri="{FF2B5EF4-FFF2-40B4-BE49-F238E27FC236}">
                <a16:creationId xmlns:a16="http://schemas.microsoft.com/office/drawing/2014/main" id="{A11EAF62-04F1-F80E-956E-E63821F31219}"/>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03</a:t>
            </a:r>
          </a:p>
        </p:txBody>
      </p:sp>
      <p:graphicFrame>
        <p:nvGraphicFramePr>
          <p:cNvPr id="7" name="Tabelle 6">
            <a:extLst>
              <a:ext uri="{FF2B5EF4-FFF2-40B4-BE49-F238E27FC236}">
                <a16:creationId xmlns:a16="http://schemas.microsoft.com/office/drawing/2014/main" id="{3A5BF520-03F6-27F0-F85C-951E9643A6D0}"/>
              </a:ext>
            </a:extLst>
          </p:cNvPr>
          <p:cNvGraphicFramePr>
            <a:graphicFrameLocks noGrp="1"/>
          </p:cNvGraphicFramePr>
          <p:nvPr>
            <p:extLst>
              <p:ext uri="{D42A27DB-BD31-4B8C-83A1-F6EECF244321}">
                <p14:modId xmlns:p14="http://schemas.microsoft.com/office/powerpoint/2010/main" val="2135452162"/>
              </p:ext>
            </p:extLst>
          </p:nvPr>
        </p:nvGraphicFramePr>
        <p:xfrm>
          <a:off x="1939951" y="1988653"/>
          <a:ext cx="8312098" cy="3503890"/>
        </p:xfrm>
        <a:graphic>
          <a:graphicData uri="http://schemas.openxmlformats.org/drawingml/2006/table">
            <a:tbl>
              <a:tblPr firstRow="1" bandRow="1">
                <a:tableStyleId>{69012ECD-51FC-41F1-AA8D-1B2483CD663E}</a:tableStyleId>
              </a:tblPr>
              <a:tblGrid>
                <a:gridCol w="4156049">
                  <a:extLst>
                    <a:ext uri="{9D8B030D-6E8A-4147-A177-3AD203B41FA5}">
                      <a16:colId xmlns:a16="http://schemas.microsoft.com/office/drawing/2014/main" val="2595827302"/>
                    </a:ext>
                  </a:extLst>
                </a:gridCol>
                <a:gridCol w="4156049">
                  <a:extLst>
                    <a:ext uri="{9D8B030D-6E8A-4147-A177-3AD203B41FA5}">
                      <a16:colId xmlns:a16="http://schemas.microsoft.com/office/drawing/2014/main" val="1701895066"/>
                    </a:ext>
                  </a:extLst>
                </a:gridCol>
              </a:tblGrid>
              <a:tr h="443082">
                <a:tc>
                  <a:txBody>
                    <a:bodyPr/>
                    <a:lstStyle/>
                    <a:p>
                      <a:r>
                        <a:rPr lang="de-DE" sz="2600">
                          <a:latin typeface="+mn-lt"/>
                          <a:cs typeface="Arial" panose="020B0604020202020204" pitchFamily="34" charset="0"/>
                        </a:rPr>
                        <a:t>Konstruktives Feedback </a:t>
                      </a:r>
                    </a:p>
                  </a:txBody>
                  <a:tcPr marL="78191" marR="78191" marT="39095" marB="39095">
                    <a:solidFill>
                      <a:srgbClr val="0D2C5A"/>
                    </a:solidFill>
                  </a:tcPr>
                </a:tc>
                <a:tc>
                  <a:txBody>
                    <a:bodyPr/>
                    <a:lstStyle/>
                    <a:p>
                      <a:r>
                        <a:rPr lang="de-DE" sz="2600">
                          <a:latin typeface="+mn-lt"/>
                          <a:cs typeface="Arial" panose="020B0604020202020204" pitchFamily="34" charset="0"/>
                        </a:rPr>
                        <a:t>Destruktives Feedback</a:t>
                      </a:r>
                    </a:p>
                  </a:txBody>
                  <a:tcPr marL="78191" marR="78191" marT="39095" marB="39095">
                    <a:solidFill>
                      <a:srgbClr val="0D2C5A"/>
                    </a:solidFill>
                  </a:tcPr>
                </a:tc>
                <a:extLst>
                  <a:ext uri="{0D108BD9-81ED-4DB2-BD59-A6C34878D82A}">
                    <a16:rowId xmlns:a16="http://schemas.microsoft.com/office/drawing/2014/main" val="1983233632"/>
                  </a:ext>
                </a:extLst>
              </a:tr>
              <a:tr h="390955">
                <a:tc>
                  <a:txBody>
                    <a:bodyPr/>
                    <a:lstStyle/>
                    <a:p>
                      <a:r>
                        <a:rPr lang="de-DE" sz="2400">
                          <a:latin typeface="+mn-lt"/>
                          <a:cs typeface="Arial" panose="020B0604020202020204" pitchFamily="34" charset="0"/>
                        </a:rPr>
                        <a:t>beschreibend, beobachtend</a:t>
                      </a:r>
                      <a:endParaRPr lang="de-DE" sz="2400">
                        <a:solidFill>
                          <a:schemeClr val="tx1"/>
                        </a:solidFill>
                        <a:latin typeface="+mn-lt"/>
                        <a:cs typeface="Arial" panose="020B0604020202020204" pitchFamily="34" charset="0"/>
                      </a:endParaRPr>
                    </a:p>
                  </a:txBody>
                  <a:tcPr marL="78191" marR="78191" marT="39095" marB="39095"/>
                </a:tc>
                <a:tc>
                  <a:txBody>
                    <a:bodyPr/>
                    <a:lstStyle/>
                    <a:p>
                      <a:r>
                        <a:rPr lang="de-DE" sz="2400">
                          <a:latin typeface="+mn-lt"/>
                          <a:cs typeface="Arial" panose="020B0604020202020204" pitchFamily="34" charset="0"/>
                        </a:rPr>
                        <a:t>bewertend, beurteilend</a:t>
                      </a:r>
                    </a:p>
                  </a:txBody>
                  <a:tcPr marL="78191" marR="78191" marT="39095" marB="39095"/>
                </a:tc>
                <a:extLst>
                  <a:ext uri="{0D108BD9-81ED-4DB2-BD59-A6C34878D82A}">
                    <a16:rowId xmlns:a16="http://schemas.microsoft.com/office/drawing/2014/main" val="2304339444"/>
                  </a:ext>
                </a:extLst>
              </a:tr>
              <a:tr h="390955">
                <a:tc>
                  <a:txBody>
                    <a:bodyPr/>
                    <a:lstStyle/>
                    <a:p>
                      <a:r>
                        <a:rPr lang="de-DE" sz="2400">
                          <a:latin typeface="+mn-lt"/>
                          <a:cs typeface="Arial" panose="020B0604020202020204" pitchFamily="34" charset="0"/>
                        </a:rPr>
                        <a:t>konkret</a:t>
                      </a:r>
                      <a:endParaRPr lang="de-DE" sz="2400">
                        <a:solidFill>
                          <a:schemeClr val="tx1"/>
                        </a:solidFill>
                        <a:latin typeface="+mn-lt"/>
                        <a:cs typeface="Arial" panose="020B0604020202020204" pitchFamily="34" charset="0"/>
                      </a:endParaRPr>
                    </a:p>
                  </a:txBody>
                  <a:tcPr marL="78191" marR="78191" marT="39095" marB="39095"/>
                </a:tc>
                <a:tc>
                  <a:txBody>
                    <a:bodyPr/>
                    <a:lstStyle/>
                    <a:p>
                      <a:r>
                        <a:rPr lang="de-DE" sz="2400">
                          <a:latin typeface="+mn-lt"/>
                          <a:cs typeface="Arial" panose="020B0604020202020204" pitchFamily="34" charset="0"/>
                        </a:rPr>
                        <a:t>allgemein</a:t>
                      </a:r>
                    </a:p>
                  </a:txBody>
                  <a:tcPr marL="78191" marR="78191" marT="39095" marB="39095"/>
                </a:tc>
                <a:extLst>
                  <a:ext uri="{0D108BD9-81ED-4DB2-BD59-A6C34878D82A}">
                    <a16:rowId xmlns:a16="http://schemas.microsoft.com/office/drawing/2014/main" val="3088844182"/>
                  </a:ext>
                </a:extLst>
              </a:tr>
              <a:tr h="390955">
                <a:tc>
                  <a:txBody>
                    <a:bodyPr/>
                    <a:lstStyle/>
                    <a:p>
                      <a:r>
                        <a:rPr lang="de-DE" sz="2400">
                          <a:latin typeface="+mn-lt"/>
                          <a:cs typeface="Arial" panose="020B0604020202020204" pitchFamily="34" charset="0"/>
                        </a:rPr>
                        <a:t>ermutigend</a:t>
                      </a:r>
                      <a:endParaRPr lang="de-DE" sz="2400">
                        <a:solidFill>
                          <a:schemeClr val="tx1"/>
                        </a:solidFill>
                        <a:latin typeface="+mn-lt"/>
                        <a:cs typeface="Arial" panose="020B0604020202020204" pitchFamily="34" charset="0"/>
                      </a:endParaRPr>
                    </a:p>
                  </a:txBody>
                  <a:tcPr marL="78191" marR="78191" marT="39095" marB="39095"/>
                </a:tc>
                <a:tc>
                  <a:txBody>
                    <a:bodyPr/>
                    <a:lstStyle/>
                    <a:p>
                      <a:r>
                        <a:rPr lang="de-DE" sz="2400">
                          <a:latin typeface="+mn-lt"/>
                          <a:cs typeface="Arial" panose="020B0604020202020204" pitchFamily="34" charset="0"/>
                        </a:rPr>
                        <a:t>zurechtweisend</a:t>
                      </a:r>
                    </a:p>
                  </a:txBody>
                  <a:tcPr marL="78191" marR="78191" marT="39095" marB="39095"/>
                </a:tc>
                <a:extLst>
                  <a:ext uri="{0D108BD9-81ED-4DB2-BD59-A6C34878D82A}">
                    <a16:rowId xmlns:a16="http://schemas.microsoft.com/office/drawing/2014/main" val="748652159"/>
                  </a:ext>
                </a:extLst>
              </a:tr>
              <a:tr h="703719">
                <a:tc>
                  <a:txBody>
                    <a:bodyPr/>
                    <a:lstStyle/>
                    <a:p>
                      <a:r>
                        <a:rPr lang="de-DE" sz="2400">
                          <a:latin typeface="+mn-lt"/>
                          <a:cs typeface="Arial" panose="020B0604020202020204" pitchFamily="34" charset="0"/>
                        </a:rPr>
                        <a:t>bezieht sich auf veränderbares Verhalten</a:t>
                      </a:r>
                      <a:endParaRPr lang="de-DE" sz="2400">
                        <a:solidFill>
                          <a:schemeClr val="tx1"/>
                        </a:solidFill>
                        <a:latin typeface="+mn-lt"/>
                        <a:cs typeface="Arial" panose="020B0604020202020204" pitchFamily="34" charset="0"/>
                      </a:endParaRPr>
                    </a:p>
                  </a:txBody>
                  <a:tcPr marL="78191" marR="78191" marT="39095" marB="39095"/>
                </a:tc>
                <a:tc>
                  <a:txBody>
                    <a:bodyPr/>
                    <a:lstStyle/>
                    <a:p>
                      <a:r>
                        <a:rPr lang="de-DE" sz="2400">
                          <a:latin typeface="+mn-lt"/>
                          <a:cs typeface="Arial" panose="020B0604020202020204" pitchFamily="34" charset="0"/>
                        </a:rPr>
                        <a:t>charakterbezogen</a:t>
                      </a:r>
                    </a:p>
                  </a:txBody>
                  <a:tcPr marL="78191" marR="78191" marT="39095" marB="39095"/>
                </a:tc>
                <a:extLst>
                  <a:ext uri="{0D108BD9-81ED-4DB2-BD59-A6C34878D82A}">
                    <a16:rowId xmlns:a16="http://schemas.microsoft.com/office/drawing/2014/main" val="784461517"/>
                  </a:ext>
                </a:extLst>
              </a:tr>
              <a:tr h="390955">
                <a:tc>
                  <a:txBody>
                    <a:bodyPr/>
                    <a:lstStyle/>
                    <a:p>
                      <a:r>
                        <a:rPr lang="de-DE" sz="2400">
                          <a:latin typeface="+mn-lt"/>
                          <a:cs typeface="Arial" panose="020B0604020202020204" pitchFamily="34" charset="0"/>
                        </a:rPr>
                        <a:t>unmittelbar und sofort</a:t>
                      </a:r>
                      <a:endParaRPr lang="de-DE" sz="2400">
                        <a:solidFill>
                          <a:schemeClr val="tx1"/>
                        </a:solidFill>
                        <a:latin typeface="+mn-lt"/>
                        <a:cs typeface="Arial" panose="020B0604020202020204" pitchFamily="34" charset="0"/>
                      </a:endParaRPr>
                    </a:p>
                  </a:txBody>
                  <a:tcPr marL="78191" marR="78191" marT="39095" marB="39095"/>
                </a:tc>
                <a:tc>
                  <a:txBody>
                    <a:bodyPr/>
                    <a:lstStyle/>
                    <a:p>
                      <a:r>
                        <a:rPr lang="de-DE" sz="2400">
                          <a:latin typeface="+mn-lt"/>
                          <a:cs typeface="Arial" panose="020B0604020202020204" pitchFamily="34" charset="0"/>
                        </a:rPr>
                        <a:t>verzögert</a:t>
                      </a:r>
                      <a:r>
                        <a:rPr lang="de-DE" sz="2400" baseline="0">
                          <a:latin typeface="+mn-lt"/>
                          <a:cs typeface="Arial" panose="020B0604020202020204" pitchFamily="34" charset="0"/>
                        </a:rPr>
                        <a:t> und rekonstruierend</a:t>
                      </a:r>
                      <a:endParaRPr lang="de-DE" sz="2400">
                        <a:latin typeface="+mn-lt"/>
                        <a:cs typeface="Arial" panose="020B0604020202020204" pitchFamily="34" charset="0"/>
                      </a:endParaRPr>
                    </a:p>
                  </a:txBody>
                  <a:tcPr marL="78191" marR="78191" marT="39095" marB="39095"/>
                </a:tc>
                <a:extLst>
                  <a:ext uri="{0D108BD9-81ED-4DB2-BD59-A6C34878D82A}">
                    <a16:rowId xmlns:a16="http://schemas.microsoft.com/office/drawing/2014/main" val="308232836"/>
                  </a:ext>
                </a:extLst>
              </a:tr>
              <a:tr h="390955">
                <a:tc>
                  <a:txBody>
                    <a:bodyPr/>
                    <a:lstStyle/>
                    <a:p>
                      <a:r>
                        <a:rPr lang="de-DE" sz="2400">
                          <a:latin typeface="+mn-lt"/>
                          <a:cs typeface="Arial" panose="020B0604020202020204" pitchFamily="34" charset="0"/>
                        </a:rPr>
                        <a:t>klar und präzise</a:t>
                      </a:r>
                      <a:endParaRPr lang="de-DE" sz="2400">
                        <a:solidFill>
                          <a:schemeClr val="tx1"/>
                        </a:solidFill>
                        <a:latin typeface="+mn-lt"/>
                        <a:cs typeface="Arial" panose="020B0604020202020204" pitchFamily="34" charset="0"/>
                      </a:endParaRPr>
                    </a:p>
                  </a:txBody>
                  <a:tcPr marL="78191" marR="78191" marT="39095" marB="39095"/>
                </a:tc>
                <a:tc>
                  <a:txBody>
                    <a:bodyPr/>
                    <a:lstStyle/>
                    <a:p>
                      <a:r>
                        <a:rPr lang="de-DE" sz="2400">
                          <a:latin typeface="+mn-lt"/>
                          <a:cs typeface="Arial" panose="020B0604020202020204" pitchFamily="34" charset="0"/>
                        </a:rPr>
                        <a:t>schwammig, vage</a:t>
                      </a:r>
                    </a:p>
                  </a:txBody>
                  <a:tcPr marL="78191" marR="78191" marT="39095" marB="39095"/>
                </a:tc>
                <a:extLst>
                  <a:ext uri="{0D108BD9-81ED-4DB2-BD59-A6C34878D82A}">
                    <a16:rowId xmlns:a16="http://schemas.microsoft.com/office/drawing/2014/main" val="130377489"/>
                  </a:ext>
                </a:extLst>
              </a:tr>
            </a:tbl>
          </a:graphicData>
        </a:graphic>
      </p:graphicFrame>
      <p:sp>
        <p:nvSpPr>
          <p:cNvPr id="8" name="Rechteck 7">
            <a:extLst>
              <a:ext uri="{FF2B5EF4-FFF2-40B4-BE49-F238E27FC236}">
                <a16:creationId xmlns:a16="http://schemas.microsoft.com/office/drawing/2014/main" id="{F5F4AC31-0B54-222E-C3FD-3252FEC834C7}"/>
              </a:ext>
            </a:extLst>
          </p:cNvPr>
          <p:cNvSpPr/>
          <p:nvPr/>
        </p:nvSpPr>
        <p:spPr>
          <a:xfrm>
            <a:off x="8423499" y="5492543"/>
            <a:ext cx="1922899" cy="338554"/>
          </a:xfrm>
          <a:prstGeom prst="rect">
            <a:avLst/>
          </a:prstGeom>
        </p:spPr>
        <p:txBody>
          <a:bodyPr wrap="none">
            <a:spAutoFit/>
          </a:bodyPr>
          <a:lstStyle/>
          <a:p>
            <a:pPr algn="ctr"/>
            <a:r>
              <a:rPr lang="de-DE" sz="1600" dirty="0"/>
              <a:t>(Strahm, 2008, S. 55)</a:t>
            </a:r>
          </a:p>
        </p:txBody>
      </p:sp>
      <p:sp>
        <p:nvSpPr>
          <p:cNvPr id="3" name="Textfeld 14">
            <a:extLst>
              <a:ext uri="{FF2B5EF4-FFF2-40B4-BE49-F238E27FC236}">
                <a16:creationId xmlns:a16="http://schemas.microsoft.com/office/drawing/2014/main" id="{C0A87404-1411-5EBE-8F41-3DE53EF925C5}"/>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103329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83A4F7-82E3-4443-8B44-2E5A9252BAC4}"/>
              </a:ext>
            </a:extLst>
          </p:cNvPr>
          <p:cNvSpPr>
            <a:spLocks noGrp="1"/>
          </p:cNvSpPr>
          <p:nvPr>
            <p:ph type="title"/>
          </p:nvPr>
        </p:nvSpPr>
        <p:spPr/>
        <p:txBody>
          <a:bodyPr/>
          <a:lstStyle/>
          <a:p>
            <a:r>
              <a:rPr lang="de-DE" dirty="0"/>
              <a:t>Beispiel 1 für Feedback</a:t>
            </a:r>
          </a:p>
        </p:txBody>
      </p:sp>
      <p:sp>
        <p:nvSpPr>
          <p:cNvPr id="3" name="Inhaltsplatzhalter 2">
            <a:extLst>
              <a:ext uri="{FF2B5EF4-FFF2-40B4-BE49-F238E27FC236}">
                <a16:creationId xmlns:a16="http://schemas.microsoft.com/office/drawing/2014/main" id="{66F21866-D652-4EE9-AAD0-A32B04FB9719}"/>
              </a:ext>
            </a:extLst>
          </p:cNvPr>
          <p:cNvSpPr>
            <a:spLocks noGrp="1"/>
          </p:cNvSpPr>
          <p:nvPr>
            <p:ph idx="1"/>
          </p:nvPr>
        </p:nvSpPr>
        <p:spPr/>
        <p:txBody>
          <a:bodyPr/>
          <a:lstStyle/>
          <a:p>
            <a:pPr marL="0" indent="0">
              <a:buNone/>
            </a:pPr>
            <a:r>
              <a:rPr lang="de-DE" dirty="0"/>
              <a:t>Vielen Dank für die Einblicke in Deine Englischstunde. Besonders positiv ist mir aufgefallen, dass Du den Schülern ausreichend Zeit für eigene Beiträge gegeben und ihre Antworten aufmerksam sowie konstruktiv aufgegriffen hast. Durch Deine gezielten offenen Fragen konnten die Lernenden nicht nur ihre Ideen einbringen, sondern diese auch begründen und weiterentwickeln. Die vertrauensvolle Gesprächsatmosphäre, die Du geschaffen hast, hat es den Schülern erleichtert, sich aktiv am Dialog zu beteiligen und auch kritische Rückfragen zu stellen. Für eine nächste Stunde könntest Du zusätzlich überlegen, die Reflexion über das Unterrichtsgespräch gezielt anzuregen – zum Beispiel durch eine kurze Abschlussrunde mit Metakommentaren der Lernenden.</a:t>
            </a:r>
          </a:p>
        </p:txBody>
      </p:sp>
    </p:spTree>
    <p:extLst>
      <p:ext uri="{BB962C8B-B14F-4D97-AF65-F5344CB8AC3E}">
        <p14:creationId xmlns:p14="http://schemas.microsoft.com/office/powerpoint/2010/main" val="24230511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83A4F7-82E3-4443-8B44-2E5A9252BAC4}"/>
              </a:ext>
            </a:extLst>
          </p:cNvPr>
          <p:cNvSpPr>
            <a:spLocks noGrp="1"/>
          </p:cNvSpPr>
          <p:nvPr>
            <p:ph type="title"/>
          </p:nvPr>
        </p:nvSpPr>
        <p:spPr/>
        <p:txBody>
          <a:bodyPr/>
          <a:lstStyle/>
          <a:p>
            <a:r>
              <a:rPr lang="de-DE" dirty="0"/>
              <a:t>Beispiel 2 für Feedback</a:t>
            </a:r>
          </a:p>
        </p:txBody>
      </p:sp>
      <p:sp>
        <p:nvSpPr>
          <p:cNvPr id="3" name="Inhaltsplatzhalter 2">
            <a:extLst>
              <a:ext uri="{FF2B5EF4-FFF2-40B4-BE49-F238E27FC236}">
                <a16:creationId xmlns:a16="http://schemas.microsoft.com/office/drawing/2014/main" id="{66F21866-D652-4EE9-AAD0-A32B04FB9719}"/>
              </a:ext>
            </a:extLst>
          </p:cNvPr>
          <p:cNvSpPr>
            <a:spLocks noGrp="1"/>
          </p:cNvSpPr>
          <p:nvPr>
            <p:ph idx="1"/>
          </p:nvPr>
        </p:nvSpPr>
        <p:spPr/>
        <p:txBody>
          <a:bodyPr/>
          <a:lstStyle/>
          <a:p>
            <a:pPr marL="0" indent="0">
              <a:buNone/>
            </a:pPr>
            <a:r>
              <a:rPr lang="de-DE" dirty="0"/>
              <a:t>In Deiner Deutschstunde war leider wenig Raum für echte Beteiligung der </a:t>
            </a:r>
            <a:r>
              <a:rPr lang="de-DE" dirty="0" err="1"/>
              <a:t>Schüler:innen</a:t>
            </a:r>
            <a:r>
              <a:rPr lang="de-DE" dirty="0"/>
              <a:t>. Du hast viele geschlossene Fragen gestellt, wodurch kaum ein richtiger Austausch entstehen konnte. Insgesamt wirkte der Unterricht eher lehrerzentriert und wenig dialogisch. Es wäre wünschenswert, wenn Du die </a:t>
            </a:r>
            <a:r>
              <a:rPr lang="de-DE" dirty="0" err="1"/>
              <a:t>Schüler:innen</a:t>
            </a:r>
            <a:r>
              <a:rPr lang="de-DE" dirty="0"/>
              <a:t> stärker einbeziehen und ihnen mehr Möglichkeiten geben würdest, ihre eigenen Gedanken zu äußern. So würde der Unterricht auch lebendiger und interessanter werden.</a:t>
            </a:r>
          </a:p>
        </p:txBody>
      </p:sp>
    </p:spTree>
    <p:extLst>
      <p:ext uri="{BB962C8B-B14F-4D97-AF65-F5344CB8AC3E}">
        <p14:creationId xmlns:p14="http://schemas.microsoft.com/office/powerpoint/2010/main" val="905936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B1FA2-AB27-0CCD-DB2E-8690A81814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CB67026-E511-C66C-C1A9-985B8369EE8C}"/>
              </a:ext>
            </a:extLst>
          </p:cNvPr>
          <p:cNvSpPr>
            <a:spLocks noGrp="1"/>
          </p:cNvSpPr>
          <p:nvPr>
            <p:ph type="title"/>
          </p:nvPr>
        </p:nvSpPr>
        <p:spPr/>
        <p:txBody>
          <a:bodyPr/>
          <a:lstStyle/>
          <a:p>
            <a:r>
              <a:rPr lang="de-DE"/>
              <a:t>Aufgabe (GA)</a:t>
            </a:r>
          </a:p>
        </p:txBody>
      </p:sp>
      <p:sp>
        <p:nvSpPr>
          <p:cNvPr id="6" name="Textplatzhalter 2">
            <a:extLst>
              <a:ext uri="{FF2B5EF4-FFF2-40B4-BE49-F238E27FC236}">
                <a16:creationId xmlns:a16="http://schemas.microsoft.com/office/drawing/2014/main" id="{736BC51F-1B1B-EFD7-5F23-4BA85444B563}"/>
              </a:ext>
            </a:extLst>
          </p:cNvPr>
          <p:cNvSpPr>
            <a:spLocks noGrp="1"/>
          </p:cNvSpPr>
          <p:nvPr>
            <p:ph type="body" sz="quarter" idx="15"/>
          </p:nvPr>
        </p:nvSpPr>
        <p:spPr>
          <a:xfrm>
            <a:off x="5401677" y="1973004"/>
            <a:ext cx="6302437" cy="3914389"/>
          </a:xfrm>
        </p:spPr>
        <p:txBody>
          <a:bodyPr anchor="ctr">
            <a:noAutofit/>
          </a:bodyPr>
          <a:lstStyle/>
          <a:p>
            <a:pPr marL="342900" indent="-342900">
              <a:buFont typeface="Arial" panose="020B0604020202020204" pitchFamily="34" charset="0"/>
              <a:buChar char="•"/>
            </a:pPr>
            <a:r>
              <a:rPr lang="de-DE" sz="2400" dirty="0">
                <a:solidFill>
                  <a:srgbClr val="0D2C5A"/>
                </a:solidFill>
              </a:rPr>
              <a:t>Beobachtet und beurteilt in dem folgenden Video das dialogische Unterrichtsgespräch.</a:t>
            </a:r>
          </a:p>
          <a:p>
            <a:pPr marL="342900" indent="-342900">
              <a:buFont typeface="Arial" panose="020B0604020202020204" pitchFamily="34" charset="0"/>
              <a:buChar char="•"/>
            </a:pPr>
            <a:r>
              <a:rPr lang="de-DE" sz="2400" dirty="0">
                <a:solidFill>
                  <a:srgbClr val="0D2C5A"/>
                </a:solidFill>
              </a:rPr>
              <a:t>Nutzt dazu das Instrument auf </a:t>
            </a:r>
            <a:r>
              <a:rPr lang="de-DE" sz="2400" dirty="0" err="1">
                <a:solidFill>
                  <a:srgbClr val="0D2C5A"/>
                </a:solidFill>
              </a:rPr>
              <a:t>Moodle</a:t>
            </a:r>
            <a:r>
              <a:rPr lang="de-DE" sz="2400" dirty="0">
                <a:solidFill>
                  <a:srgbClr val="0D2C5A"/>
                </a:solidFill>
              </a:rPr>
              <a:t> und füllt die Skalen aus. </a:t>
            </a:r>
          </a:p>
          <a:p>
            <a:pPr marL="342900" indent="-342900">
              <a:buFont typeface="Arial" panose="020B0604020202020204" pitchFamily="34" charset="0"/>
              <a:buChar char="•"/>
            </a:pPr>
            <a:r>
              <a:rPr lang="de-DE" sz="2400" dirty="0">
                <a:solidFill>
                  <a:srgbClr val="0D2C5A"/>
                </a:solidFill>
              </a:rPr>
              <a:t>Gebt darauf basierend der Lehrkraft aus dem Video Feedback. Nutzt dafür die Kriterien von konstruktivem Feedback.</a:t>
            </a:r>
          </a:p>
        </p:txBody>
      </p:sp>
      <p:pic>
        <p:nvPicPr>
          <p:cNvPr id="4" name="Grafik 3" descr="Dokument Silhouette">
            <a:extLst>
              <a:ext uri="{FF2B5EF4-FFF2-40B4-BE49-F238E27FC236}">
                <a16:creationId xmlns:a16="http://schemas.microsoft.com/office/drawing/2014/main" id="{18A7EF66-319A-000F-C9F3-64D95FA910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1799" y="3270079"/>
            <a:ext cx="914400" cy="914400"/>
          </a:xfrm>
          <a:prstGeom prst="rect">
            <a:avLst/>
          </a:prstGeom>
        </p:spPr>
      </p:pic>
      <p:sp>
        <p:nvSpPr>
          <p:cNvPr id="5" name="Textfeld 4">
            <a:extLst>
              <a:ext uri="{FF2B5EF4-FFF2-40B4-BE49-F238E27FC236}">
                <a16:creationId xmlns:a16="http://schemas.microsoft.com/office/drawing/2014/main" id="{5D27CC37-6FFC-E119-4BB4-6F56AF8A37C6}"/>
              </a:ext>
            </a:extLst>
          </p:cNvPr>
          <p:cNvSpPr txBox="1"/>
          <p:nvPr/>
        </p:nvSpPr>
        <p:spPr>
          <a:xfrm>
            <a:off x="1976199" y="3282536"/>
            <a:ext cx="2308184" cy="919401"/>
          </a:xfrm>
          <a:prstGeom prst="roundRect">
            <a:avLst/>
          </a:prstGeom>
          <a:solidFill>
            <a:schemeClr val="tx1"/>
          </a:solidFill>
        </p:spPr>
        <p:txBody>
          <a:bodyPr wrap="square">
            <a:spAutoFit/>
          </a:bodyPr>
          <a:lstStyle/>
          <a:p>
            <a:pPr algn="ctr"/>
            <a:r>
              <a:rPr lang="de-DE" sz="2400" b="1" dirty="0">
                <a:solidFill>
                  <a:schemeClr val="bg1"/>
                </a:solidFill>
              </a:rPr>
              <a:t>Beobachtungs-instrument I</a:t>
            </a:r>
            <a:endParaRPr lang="de-DE" sz="2000" b="1" dirty="0">
              <a:solidFill>
                <a:schemeClr val="bg1"/>
              </a:solidFill>
            </a:endParaRPr>
          </a:p>
        </p:txBody>
      </p:sp>
      <p:sp>
        <p:nvSpPr>
          <p:cNvPr id="9" name="Rechteck 8">
            <a:extLst>
              <a:ext uri="{FF2B5EF4-FFF2-40B4-BE49-F238E27FC236}">
                <a16:creationId xmlns:a16="http://schemas.microsoft.com/office/drawing/2014/main" id="{5BFCE201-D85D-C678-89F9-0A68717130C5}"/>
              </a:ext>
            </a:extLst>
          </p:cNvPr>
          <p:cNvSpPr/>
          <p:nvPr/>
        </p:nvSpPr>
        <p:spPr>
          <a:xfrm>
            <a:off x="9748735" y="5081269"/>
            <a:ext cx="904461" cy="757879"/>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14">
            <a:extLst>
              <a:ext uri="{FF2B5EF4-FFF2-40B4-BE49-F238E27FC236}">
                <a16:creationId xmlns:a16="http://schemas.microsoft.com/office/drawing/2014/main" id="{AE09E901-EE33-B099-9DBC-B0BD7916A22E}"/>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484774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D7C47-44BA-2813-1A29-BEAE1B39581F}"/>
            </a:ext>
          </a:extLst>
        </p:cNvPr>
        <p:cNvGrpSpPr/>
        <p:nvPr/>
      </p:nvGrpSpPr>
      <p:grpSpPr>
        <a:xfrm>
          <a:off x="0" y="0"/>
          <a:ext cx="0" cy="0"/>
          <a:chOff x="0" y="0"/>
          <a:chExt cx="0" cy="0"/>
        </a:xfrm>
      </p:grpSpPr>
      <p:pic>
        <p:nvPicPr>
          <p:cNvPr id="4" name="Grafik 3" descr="Ein Bild, das Kaffeetasse, Kaffee, Getränk, Milchkaffee enthält.&#10;&#10;KI-generierte Inhalte können fehlerhaft sein.">
            <a:extLst>
              <a:ext uri="{FF2B5EF4-FFF2-40B4-BE49-F238E27FC236}">
                <a16:creationId xmlns:a16="http://schemas.microsoft.com/office/drawing/2014/main" id="{3A57873A-1127-EFD2-75B8-DD64ADBA926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13449"/>
          <a:stretch/>
        </p:blipFill>
        <p:spPr>
          <a:xfrm>
            <a:off x="2123768" y="934064"/>
            <a:ext cx="7944464" cy="5157019"/>
          </a:xfrm>
          <a:prstGeom prst="rect">
            <a:avLst/>
          </a:prstGeom>
        </p:spPr>
      </p:pic>
      <p:sp>
        <p:nvSpPr>
          <p:cNvPr id="3" name="Textfeld 2">
            <a:extLst>
              <a:ext uri="{FF2B5EF4-FFF2-40B4-BE49-F238E27FC236}">
                <a16:creationId xmlns:a16="http://schemas.microsoft.com/office/drawing/2014/main" id="{19B6A48A-B92E-B453-5166-F9419D3C1ADD}"/>
              </a:ext>
            </a:extLst>
          </p:cNvPr>
          <p:cNvSpPr txBox="1"/>
          <p:nvPr/>
        </p:nvSpPr>
        <p:spPr>
          <a:xfrm>
            <a:off x="7987118" y="5092939"/>
            <a:ext cx="2435075" cy="830997"/>
          </a:xfrm>
          <a:prstGeom prst="rect">
            <a:avLst/>
          </a:prstGeom>
          <a:noFill/>
        </p:spPr>
        <p:txBody>
          <a:bodyPr wrap="square" rtlCol="0">
            <a:spAutoFit/>
          </a:bodyPr>
          <a:lstStyle/>
          <a:p>
            <a:r>
              <a:rPr lang="de-DE" sz="2400" b="1">
                <a:solidFill>
                  <a:schemeClr val="bg1"/>
                </a:solidFill>
              </a:rPr>
              <a:t>Kaffeepause</a:t>
            </a:r>
          </a:p>
          <a:p>
            <a:r>
              <a:rPr lang="de-DE" sz="2400" b="1">
                <a:solidFill>
                  <a:schemeClr val="bg1"/>
                </a:solidFill>
              </a:rPr>
              <a:t>Bis </a:t>
            </a:r>
            <a:r>
              <a:rPr lang="de-DE" sz="2400" b="1" err="1">
                <a:solidFill>
                  <a:schemeClr val="bg1"/>
                </a:solidFill>
              </a:rPr>
              <a:t>xx:xx</a:t>
            </a:r>
            <a:r>
              <a:rPr lang="de-DE" sz="2400" b="1">
                <a:solidFill>
                  <a:schemeClr val="bg1"/>
                </a:solidFill>
              </a:rPr>
              <a:t> Uhr.</a:t>
            </a:r>
          </a:p>
        </p:txBody>
      </p:sp>
      <p:pic>
        <p:nvPicPr>
          <p:cNvPr id="7" name="Grafik 6" descr="Chinesische Teekanne und Tasse mit einfarbiger Füllung">
            <a:extLst>
              <a:ext uri="{FF2B5EF4-FFF2-40B4-BE49-F238E27FC236}">
                <a16:creationId xmlns:a16="http://schemas.microsoft.com/office/drawing/2014/main" id="{AF38FC8B-4157-E7D3-B06C-EA067FB5EDE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838" y="287594"/>
            <a:ext cx="914400" cy="914400"/>
          </a:xfrm>
          <a:prstGeom prst="rect">
            <a:avLst/>
          </a:prstGeom>
        </p:spPr>
      </p:pic>
      <p:sp>
        <p:nvSpPr>
          <p:cNvPr id="2" name="Textfeld 14">
            <a:extLst>
              <a:ext uri="{FF2B5EF4-FFF2-40B4-BE49-F238E27FC236}">
                <a16:creationId xmlns:a16="http://schemas.microsoft.com/office/drawing/2014/main" id="{9B4AD2DF-8CDF-6E15-C982-1DF4DC7247AF}"/>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8270773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FECA5-70B2-07ED-2E57-190702ADE03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BE2BA41-F57C-B2A4-8DB2-D6DC65AE6128}"/>
              </a:ext>
            </a:extLst>
          </p:cNvPr>
          <p:cNvSpPr>
            <a:spLocks noGrp="1"/>
          </p:cNvSpPr>
          <p:nvPr>
            <p:ph type="title"/>
          </p:nvPr>
        </p:nvSpPr>
        <p:spPr/>
        <p:txBody>
          <a:bodyPr/>
          <a:lstStyle/>
          <a:p>
            <a:r>
              <a:rPr lang="de-DE"/>
              <a:t>Aufgabe (GA)</a:t>
            </a:r>
          </a:p>
        </p:txBody>
      </p:sp>
      <p:sp>
        <p:nvSpPr>
          <p:cNvPr id="6" name="Textplatzhalter 2">
            <a:extLst>
              <a:ext uri="{FF2B5EF4-FFF2-40B4-BE49-F238E27FC236}">
                <a16:creationId xmlns:a16="http://schemas.microsoft.com/office/drawing/2014/main" id="{EB801E26-4A0B-7366-5236-BF335CE51A7F}"/>
              </a:ext>
            </a:extLst>
          </p:cNvPr>
          <p:cNvSpPr>
            <a:spLocks noGrp="1"/>
          </p:cNvSpPr>
          <p:nvPr>
            <p:ph type="body" sz="quarter" idx="15"/>
          </p:nvPr>
        </p:nvSpPr>
        <p:spPr>
          <a:xfrm>
            <a:off x="5402898" y="2323065"/>
            <a:ext cx="6302437" cy="3184834"/>
          </a:xfrm>
        </p:spPr>
        <p:txBody>
          <a:bodyPr anchor="ctr">
            <a:noAutofit/>
          </a:bodyPr>
          <a:lstStyle/>
          <a:p>
            <a:pPr marL="342900" indent="-342900">
              <a:buFont typeface="Arial" panose="020B0604020202020204" pitchFamily="34" charset="0"/>
              <a:buChar char="•"/>
            </a:pPr>
            <a:r>
              <a:rPr lang="de-DE" sz="2200" dirty="0">
                <a:solidFill>
                  <a:srgbClr val="0D2C5A"/>
                </a:solidFill>
              </a:rPr>
              <a:t>Findet euch in 3er-Gruppen zusammen</a:t>
            </a:r>
          </a:p>
          <a:p>
            <a:pPr marL="342900" indent="-342900">
              <a:buFont typeface="Arial" panose="020B0604020202020204" pitchFamily="34" charset="0"/>
              <a:buChar char="•"/>
            </a:pPr>
            <a:r>
              <a:rPr lang="de-DE" sz="2200" dirty="0">
                <a:solidFill>
                  <a:srgbClr val="0D2C5A"/>
                </a:solidFill>
              </a:rPr>
              <a:t>Beobachtet und beurteilt in dem folgenden zweiten Video das dialogische Unterrichtsgespräch.</a:t>
            </a:r>
          </a:p>
          <a:p>
            <a:pPr marL="342900" indent="-342900">
              <a:buFont typeface="Arial" panose="020B0604020202020204" pitchFamily="34" charset="0"/>
              <a:buChar char="•"/>
            </a:pPr>
            <a:r>
              <a:rPr lang="de-DE" sz="2200" dirty="0">
                <a:solidFill>
                  <a:srgbClr val="0D2C5A"/>
                </a:solidFill>
              </a:rPr>
              <a:t>Nutzt dazu das Instrument auf </a:t>
            </a:r>
            <a:r>
              <a:rPr lang="de-DE" sz="2200" dirty="0" err="1">
                <a:solidFill>
                  <a:srgbClr val="0D2C5A"/>
                </a:solidFill>
              </a:rPr>
              <a:t>Moodle</a:t>
            </a:r>
            <a:r>
              <a:rPr lang="de-DE" sz="2200" dirty="0">
                <a:solidFill>
                  <a:srgbClr val="0D2C5A"/>
                </a:solidFill>
              </a:rPr>
              <a:t> und füllt die Skalen aus. </a:t>
            </a:r>
          </a:p>
          <a:p>
            <a:pPr marL="342900" indent="-342900">
              <a:buFont typeface="Arial" panose="020B0604020202020204" pitchFamily="34" charset="0"/>
              <a:buChar char="•"/>
            </a:pPr>
            <a:r>
              <a:rPr lang="de-DE" sz="2200" dirty="0">
                <a:solidFill>
                  <a:srgbClr val="0D2C5A"/>
                </a:solidFill>
              </a:rPr>
              <a:t>Gebt darauf basierend der Lehrkraft aus dem Video schriftliches Feedback. Nutzt dafür die Kriterien von konstruktivem Feedback.</a:t>
            </a:r>
            <a:endParaRPr lang="de-DE" sz="2200" dirty="0">
              <a:solidFill>
                <a:srgbClr val="0D2C5A"/>
              </a:solidFill>
              <a:sym typeface="Wingdings" pitchFamily="2" charset="2"/>
            </a:endParaRPr>
          </a:p>
          <a:p>
            <a:r>
              <a:rPr lang="de-DE" sz="2200" dirty="0">
                <a:solidFill>
                  <a:srgbClr val="0D2C5A"/>
                </a:solidFill>
                <a:sym typeface="Wingdings" pitchFamily="2" charset="2"/>
              </a:rPr>
              <a:t>Bis: … Uhr</a:t>
            </a:r>
            <a:endParaRPr lang="de-DE" sz="2200" dirty="0">
              <a:solidFill>
                <a:srgbClr val="0D2C5A"/>
              </a:solidFill>
            </a:endParaRPr>
          </a:p>
        </p:txBody>
      </p:sp>
      <p:sp>
        <p:nvSpPr>
          <p:cNvPr id="4" name="Rechteck 3">
            <a:extLst>
              <a:ext uri="{FF2B5EF4-FFF2-40B4-BE49-F238E27FC236}">
                <a16:creationId xmlns:a16="http://schemas.microsoft.com/office/drawing/2014/main" id="{ABF4A2EC-48B4-2B99-9106-E28B587DEBD0}"/>
              </a:ext>
            </a:extLst>
          </p:cNvPr>
          <p:cNvSpPr/>
          <p:nvPr/>
        </p:nvSpPr>
        <p:spPr>
          <a:xfrm>
            <a:off x="9758674" y="5341619"/>
            <a:ext cx="904461" cy="757879"/>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14">
            <a:extLst>
              <a:ext uri="{FF2B5EF4-FFF2-40B4-BE49-F238E27FC236}">
                <a16:creationId xmlns:a16="http://schemas.microsoft.com/office/drawing/2014/main" id="{1566788F-4902-861A-5D44-10770B12A25A}"/>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879901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9B99E-434E-5C61-14D0-61301893A675}"/>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60EB29C8-BC7C-D712-352E-9F98207F09F5}"/>
              </a:ext>
            </a:extLst>
          </p:cNvPr>
          <p:cNvSpPr/>
          <p:nvPr/>
        </p:nvSpPr>
        <p:spPr>
          <a:xfrm>
            <a:off x="1573161" y="2033829"/>
            <a:ext cx="9301316" cy="36674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9E883798-3812-FBD1-FB68-5597DBB7F7A7}"/>
              </a:ext>
            </a:extLst>
          </p:cNvPr>
          <p:cNvSpPr>
            <a:spLocks noGrp="1"/>
          </p:cNvSpPr>
          <p:nvPr>
            <p:ph type="title"/>
          </p:nvPr>
        </p:nvSpPr>
        <p:spPr/>
        <p:txBody>
          <a:bodyPr/>
          <a:lstStyle/>
          <a:p>
            <a:r>
              <a:rPr lang="de-DE"/>
              <a:t>Ziele des heutigen Seminars</a:t>
            </a:r>
          </a:p>
        </p:txBody>
      </p:sp>
      <p:pic>
        <p:nvPicPr>
          <p:cNvPr id="4" name="Grafik 3" descr="Volltreffer mit einfarbiger Füllung">
            <a:extLst>
              <a:ext uri="{FF2B5EF4-FFF2-40B4-BE49-F238E27FC236}">
                <a16:creationId xmlns:a16="http://schemas.microsoft.com/office/drawing/2014/main" id="{E1C77D05-8A46-6224-EDD6-1B59F0AE83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0563" y="323542"/>
            <a:ext cx="976340" cy="976340"/>
          </a:xfrm>
          <a:prstGeom prst="rect">
            <a:avLst/>
          </a:prstGeom>
        </p:spPr>
      </p:pic>
      <p:sp>
        <p:nvSpPr>
          <p:cNvPr id="9" name="Inhaltsplatzhalter 8">
            <a:extLst>
              <a:ext uri="{FF2B5EF4-FFF2-40B4-BE49-F238E27FC236}">
                <a16:creationId xmlns:a16="http://schemas.microsoft.com/office/drawing/2014/main" id="{0588AE3C-9E06-ECC1-EE3C-651287E08127}"/>
              </a:ext>
            </a:extLst>
          </p:cNvPr>
          <p:cNvSpPr>
            <a:spLocks noGrp="1"/>
          </p:cNvSpPr>
          <p:nvPr>
            <p:ph idx="1"/>
          </p:nvPr>
        </p:nvSpPr>
        <p:spPr>
          <a:xfrm>
            <a:off x="1852463" y="2354826"/>
            <a:ext cx="8392750" cy="2890684"/>
          </a:xfrm>
        </p:spPr>
        <p:txBody>
          <a:bodyPr>
            <a:noAutofit/>
          </a:bodyPr>
          <a:lstStyle/>
          <a:p>
            <a:r>
              <a:rPr lang="de-DE" dirty="0">
                <a:solidFill>
                  <a:schemeClr val="bg1"/>
                </a:solidFill>
                <a:latin typeface="+mn-lt"/>
              </a:rPr>
              <a:t>Ihr kennt die Merkmale und die Vorteile eines dialogischen Unterrichtsgesprächs.</a:t>
            </a:r>
            <a:br>
              <a:rPr lang="de-DE" dirty="0">
                <a:solidFill>
                  <a:schemeClr val="bg1"/>
                </a:solidFill>
                <a:latin typeface="+mn-lt"/>
              </a:rPr>
            </a:br>
            <a:endParaRPr lang="de-DE" sz="1800" dirty="0">
              <a:solidFill>
                <a:schemeClr val="bg1"/>
              </a:solidFill>
              <a:latin typeface="+mn-lt"/>
            </a:endParaRPr>
          </a:p>
          <a:p>
            <a:r>
              <a:rPr lang="de-DE" dirty="0">
                <a:solidFill>
                  <a:schemeClr val="bg1"/>
                </a:solidFill>
                <a:latin typeface="+mn-lt"/>
              </a:rPr>
              <a:t>Ihr übt das Beobachten von Unterrichtsgesprächen mit einem Instrument. </a:t>
            </a:r>
            <a:br>
              <a:rPr lang="de-DE" dirty="0">
                <a:solidFill>
                  <a:schemeClr val="bg1"/>
                </a:solidFill>
                <a:latin typeface="+mn-lt"/>
              </a:rPr>
            </a:br>
            <a:endParaRPr lang="de-DE" sz="1800" dirty="0">
              <a:solidFill>
                <a:schemeClr val="bg1"/>
              </a:solidFill>
              <a:latin typeface="+mn-lt"/>
            </a:endParaRPr>
          </a:p>
          <a:p>
            <a:r>
              <a:rPr lang="de-DE" dirty="0">
                <a:solidFill>
                  <a:schemeClr val="bg1"/>
                </a:solidFill>
                <a:latin typeface="+mn-lt"/>
              </a:rPr>
              <a:t>Ihr kennt die Kriterien von gutem Feedback und wendet sie an.</a:t>
            </a:r>
          </a:p>
          <a:p>
            <a:pPr marL="0" indent="0">
              <a:buNone/>
            </a:pPr>
            <a:endParaRPr lang="de-DE" dirty="0">
              <a:solidFill>
                <a:schemeClr val="bg1"/>
              </a:solidFill>
              <a:latin typeface="+mn-lt"/>
            </a:endParaRPr>
          </a:p>
        </p:txBody>
      </p:sp>
      <p:pic>
        <p:nvPicPr>
          <p:cNvPr id="6" name="Grafik 5" descr="Eine Glühlampe">
            <a:extLst>
              <a:ext uri="{FF2B5EF4-FFF2-40B4-BE49-F238E27FC236}">
                <a16:creationId xmlns:a16="http://schemas.microsoft.com/office/drawing/2014/main" id="{6553FF8B-DF4C-94D7-287F-D0ACD151102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24813" y="3291091"/>
            <a:ext cx="2867187" cy="2867187"/>
          </a:xfrm>
          <a:prstGeom prst="rect">
            <a:avLst/>
          </a:prstGeom>
        </p:spPr>
      </p:pic>
      <p:sp>
        <p:nvSpPr>
          <p:cNvPr id="7" name="Textfeld 14">
            <a:extLst>
              <a:ext uri="{FF2B5EF4-FFF2-40B4-BE49-F238E27FC236}">
                <a16:creationId xmlns:a16="http://schemas.microsoft.com/office/drawing/2014/main" id="{55200060-729C-C48A-9D0A-BC0DF0092462}"/>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8236448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47108-5329-428F-B154-FDE38C71865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3B1312B-F2E4-AAD4-1164-40D8E2D587D6}"/>
              </a:ext>
            </a:extLst>
          </p:cNvPr>
          <p:cNvSpPr>
            <a:spLocks noGrp="1"/>
          </p:cNvSpPr>
          <p:nvPr>
            <p:ph type="title"/>
          </p:nvPr>
        </p:nvSpPr>
        <p:spPr/>
        <p:txBody>
          <a:bodyPr/>
          <a:lstStyle/>
          <a:p>
            <a:r>
              <a:rPr lang="de-DE" dirty="0"/>
              <a:t>Feedback zu Unterrichtsgesprächen</a:t>
            </a:r>
          </a:p>
        </p:txBody>
      </p:sp>
      <p:sp>
        <p:nvSpPr>
          <p:cNvPr id="3" name="Inhaltsplatzhalter 2">
            <a:extLst>
              <a:ext uri="{FF2B5EF4-FFF2-40B4-BE49-F238E27FC236}">
                <a16:creationId xmlns:a16="http://schemas.microsoft.com/office/drawing/2014/main" id="{4CB17220-2E17-2238-21A3-85E55BAD4374}"/>
              </a:ext>
            </a:extLst>
          </p:cNvPr>
          <p:cNvSpPr>
            <a:spLocks noGrp="1"/>
          </p:cNvSpPr>
          <p:nvPr>
            <p:ph idx="1"/>
          </p:nvPr>
        </p:nvSpPr>
        <p:spPr>
          <a:xfrm>
            <a:off x="1681316" y="1627785"/>
            <a:ext cx="9954478" cy="4351339"/>
          </a:xfrm>
        </p:spPr>
        <p:txBody>
          <a:bodyPr>
            <a:normAutofit/>
          </a:bodyPr>
          <a:lstStyle/>
          <a:p>
            <a:pPr marL="0" indent="0">
              <a:buNone/>
            </a:pPr>
            <a:r>
              <a:rPr lang="de-DE" sz="2400" b="1">
                <a:latin typeface="+mn-lt"/>
              </a:rPr>
              <a:t>Stellt eure Beobachtungen aus der Gruppe vor.</a:t>
            </a:r>
          </a:p>
          <a:p>
            <a:pPr marL="0" indent="0">
              <a:buNone/>
            </a:pPr>
            <a:endParaRPr lang="de-DE"/>
          </a:p>
          <a:p>
            <a:pPr marL="0" indent="0">
              <a:buNone/>
            </a:pPr>
            <a:endParaRPr lang="de-DE"/>
          </a:p>
          <a:p>
            <a:pPr marL="0" indent="0">
              <a:buNone/>
            </a:pPr>
            <a:endParaRPr lang="de-DE" b="1"/>
          </a:p>
        </p:txBody>
      </p:sp>
      <p:sp>
        <p:nvSpPr>
          <p:cNvPr id="4" name="Textfeld 3">
            <a:extLst>
              <a:ext uri="{FF2B5EF4-FFF2-40B4-BE49-F238E27FC236}">
                <a16:creationId xmlns:a16="http://schemas.microsoft.com/office/drawing/2014/main" id="{BB0891D4-BAD1-FDE6-6FDF-8214A6957F61}"/>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5" name="Textfeld 14">
            <a:extLst>
              <a:ext uri="{FF2B5EF4-FFF2-40B4-BE49-F238E27FC236}">
                <a16:creationId xmlns:a16="http://schemas.microsoft.com/office/drawing/2014/main" id="{607814D0-F362-3643-1269-CE04FE6D0B73}"/>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9008313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63616-0C89-D93E-7792-28D926420E7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B8814FD-E5D3-D7FB-80E7-61E7DC3FE083}"/>
              </a:ext>
            </a:extLst>
          </p:cNvPr>
          <p:cNvSpPr>
            <a:spLocks noGrp="1"/>
          </p:cNvSpPr>
          <p:nvPr>
            <p:ph type="title"/>
          </p:nvPr>
        </p:nvSpPr>
        <p:spPr/>
        <p:txBody>
          <a:bodyPr/>
          <a:lstStyle/>
          <a:p>
            <a:r>
              <a:rPr lang="de-DE"/>
              <a:t>Reflexion</a:t>
            </a:r>
          </a:p>
        </p:txBody>
      </p:sp>
      <p:sp>
        <p:nvSpPr>
          <p:cNvPr id="3" name="Inhaltsplatzhalter 2">
            <a:extLst>
              <a:ext uri="{FF2B5EF4-FFF2-40B4-BE49-F238E27FC236}">
                <a16:creationId xmlns:a16="http://schemas.microsoft.com/office/drawing/2014/main" id="{6B9B3908-546A-3E03-58CA-40A4FCC8D390}"/>
              </a:ext>
            </a:extLst>
          </p:cNvPr>
          <p:cNvSpPr>
            <a:spLocks noGrp="1"/>
          </p:cNvSpPr>
          <p:nvPr>
            <p:ph idx="1"/>
          </p:nvPr>
        </p:nvSpPr>
        <p:spPr>
          <a:xfrm>
            <a:off x="1606657" y="1627785"/>
            <a:ext cx="10029137" cy="4351339"/>
          </a:xfrm>
        </p:spPr>
        <p:txBody>
          <a:bodyPr>
            <a:normAutofit/>
          </a:bodyPr>
          <a:lstStyle/>
          <a:p>
            <a:pPr marL="0" indent="0">
              <a:buNone/>
            </a:pPr>
            <a:r>
              <a:rPr lang="de-DE" sz="2400" b="1">
                <a:latin typeface="+mn-lt"/>
              </a:rPr>
              <a:t>Wie beurteilt ihr das dialogische UG in dem Video?</a:t>
            </a:r>
          </a:p>
          <a:p>
            <a:pPr marL="0" indent="0">
              <a:buNone/>
            </a:pPr>
            <a:endParaRPr lang="de-DE" sz="2400">
              <a:latin typeface="+mn-lt"/>
            </a:endParaRPr>
          </a:p>
          <a:p>
            <a:pPr marL="0" indent="0">
              <a:buNone/>
            </a:pPr>
            <a:endParaRPr lang="de-DE" sz="2400">
              <a:latin typeface="+mn-lt"/>
            </a:endParaRPr>
          </a:p>
          <a:p>
            <a:pPr marL="0" indent="0">
              <a:buNone/>
            </a:pPr>
            <a:r>
              <a:rPr lang="de-DE" sz="2400" b="1">
                <a:latin typeface="+mn-lt"/>
              </a:rPr>
              <a:t>Welches Item des Beobachtungsbogens fiel euch besonders …</a:t>
            </a:r>
          </a:p>
          <a:p>
            <a:pPr marL="0" indent="0">
              <a:buNone/>
            </a:pPr>
            <a:r>
              <a:rPr lang="de-DE" sz="2400">
                <a:latin typeface="+mn-lt"/>
              </a:rPr>
              <a:t>… leicht zu beurteilen?</a:t>
            </a:r>
          </a:p>
          <a:p>
            <a:pPr marL="0" indent="0">
              <a:buNone/>
            </a:pPr>
            <a:r>
              <a:rPr lang="de-DE" sz="2400">
                <a:latin typeface="+mn-lt"/>
              </a:rPr>
              <a:t>… schwer zu beurteilen?</a:t>
            </a:r>
          </a:p>
          <a:p>
            <a:pPr marL="0" indent="0">
              <a:buNone/>
            </a:pPr>
            <a:endParaRPr lang="de-DE" sz="2400">
              <a:latin typeface="+mn-lt"/>
            </a:endParaRPr>
          </a:p>
          <a:p>
            <a:pPr marL="0" indent="0">
              <a:buNone/>
            </a:pPr>
            <a:endParaRPr lang="de-DE" sz="2400">
              <a:latin typeface="+mn-lt"/>
            </a:endParaRPr>
          </a:p>
          <a:p>
            <a:pPr marL="0" indent="0">
              <a:buNone/>
            </a:pPr>
            <a:endParaRPr lang="de-DE" sz="2400" b="1">
              <a:latin typeface="+mn-lt"/>
            </a:endParaRPr>
          </a:p>
        </p:txBody>
      </p:sp>
      <p:sp>
        <p:nvSpPr>
          <p:cNvPr id="4" name="Textfeld 3">
            <a:extLst>
              <a:ext uri="{FF2B5EF4-FFF2-40B4-BE49-F238E27FC236}">
                <a16:creationId xmlns:a16="http://schemas.microsoft.com/office/drawing/2014/main" id="{339EC713-5A72-4361-A451-8AA408F5DAD0}"/>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5" name="Textfeld 14">
            <a:extLst>
              <a:ext uri="{FF2B5EF4-FFF2-40B4-BE49-F238E27FC236}">
                <a16:creationId xmlns:a16="http://schemas.microsoft.com/office/drawing/2014/main" id="{14DF22DA-720F-C64B-6C22-4A8C4549597C}"/>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7332662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01222-F360-35FC-BA61-FA65A9D88D1A}"/>
            </a:ext>
          </a:extLst>
        </p:cNvPr>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67A52387-F4E5-0138-18E7-E8158560FF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pic>
        <p:nvPicPr>
          <p:cNvPr id="4" name="Grafik 3" descr="Häkchen mit einfarbiger Füllung">
            <a:extLst>
              <a:ext uri="{FF2B5EF4-FFF2-40B4-BE49-F238E27FC236}">
                <a16:creationId xmlns:a16="http://schemas.microsoft.com/office/drawing/2014/main" id="{DC2430B9-C854-D655-9080-9494B45FDC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10806" y="2143156"/>
            <a:ext cx="652298" cy="652298"/>
          </a:xfrm>
          <a:prstGeom prst="rect">
            <a:avLst/>
          </a:prstGeom>
        </p:spPr>
      </p:pic>
      <p:pic>
        <p:nvPicPr>
          <p:cNvPr id="5" name="Grafik 4" descr="Häkchen mit einfarbiger Füllung">
            <a:extLst>
              <a:ext uri="{FF2B5EF4-FFF2-40B4-BE49-F238E27FC236}">
                <a16:creationId xmlns:a16="http://schemas.microsoft.com/office/drawing/2014/main" id="{168A9A18-F3E8-43FD-B7CF-24394A8968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10806" y="3050684"/>
            <a:ext cx="652298" cy="652298"/>
          </a:xfrm>
          <a:prstGeom prst="rect">
            <a:avLst/>
          </a:prstGeom>
        </p:spPr>
      </p:pic>
      <p:grpSp>
        <p:nvGrpSpPr>
          <p:cNvPr id="15" name="Gruppieren 14">
            <a:extLst>
              <a:ext uri="{FF2B5EF4-FFF2-40B4-BE49-F238E27FC236}">
                <a16:creationId xmlns:a16="http://schemas.microsoft.com/office/drawing/2014/main" id="{770D5321-8E6E-B1F4-461A-7A32D67D036E}"/>
              </a:ext>
            </a:extLst>
          </p:cNvPr>
          <p:cNvGrpSpPr/>
          <p:nvPr/>
        </p:nvGrpSpPr>
        <p:grpSpPr>
          <a:xfrm>
            <a:off x="1307689" y="1032387"/>
            <a:ext cx="9379433" cy="4955650"/>
            <a:chOff x="1257300" y="1151681"/>
            <a:chExt cx="9427698" cy="5038136"/>
          </a:xfrm>
        </p:grpSpPr>
        <p:grpSp>
          <p:nvGrpSpPr>
            <p:cNvPr id="8" name="Gruppieren 7">
              <a:extLst>
                <a:ext uri="{FF2B5EF4-FFF2-40B4-BE49-F238E27FC236}">
                  <a16:creationId xmlns:a16="http://schemas.microsoft.com/office/drawing/2014/main" id="{8D47BA12-B9AC-D865-5833-93D680E2E1F5}"/>
                </a:ext>
              </a:extLst>
            </p:cNvPr>
            <p:cNvGrpSpPr/>
            <p:nvPr/>
          </p:nvGrpSpPr>
          <p:grpSpPr>
            <a:xfrm>
              <a:off x="1257300" y="1151681"/>
              <a:ext cx="9427698" cy="5038136"/>
              <a:chOff x="752476" y="1633492"/>
              <a:chExt cx="9687664" cy="4456844"/>
            </a:xfrm>
          </p:grpSpPr>
          <p:grpSp>
            <p:nvGrpSpPr>
              <p:cNvPr id="26" name="Gruppieren 25">
                <a:extLst>
                  <a:ext uri="{FF2B5EF4-FFF2-40B4-BE49-F238E27FC236}">
                    <a16:creationId xmlns:a16="http://schemas.microsoft.com/office/drawing/2014/main" id="{88636726-684B-82E0-EDB5-7FCA44B634E7}"/>
                  </a:ext>
                </a:extLst>
              </p:cNvPr>
              <p:cNvGrpSpPr/>
              <p:nvPr/>
            </p:nvGrpSpPr>
            <p:grpSpPr>
              <a:xfrm>
                <a:off x="752476" y="1633492"/>
                <a:ext cx="9687664" cy="4456844"/>
                <a:chOff x="69647" y="692696"/>
                <a:chExt cx="8822833" cy="5184576"/>
              </a:xfrm>
            </p:grpSpPr>
            <p:grpSp>
              <p:nvGrpSpPr>
                <p:cNvPr id="27" name="Gruppieren 26">
                  <a:extLst>
                    <a:ext uri="{FF2B5EF4-FFF2-40B4-BE49-F238E27FC236}">
                      <a16:creationId xmlns:a16="http://schemas.microsoft.com/office/drawing/2014/main" id="{EE2A72AA-48F0-7358-89BB-7362E56F72DB}"/>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4B330EF8-288B-1D77-9BFC-03D534D8CA04}"/>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C0B21C0E-96B5-521D-4537-BCE86E4FA9FE}"/>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F83EEA2A-8108-9189-36C3-69304DDF5E23}"/>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9AB1982B-F51B-C976-AD61-67FB3B7EF07F}"/>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4D4F89B4-FFE0-B300-84B1-4122DC5B55C4}"/>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27FC71D0-559A-1483-02AA-F80991FDB858}"/>
                      </a:ext>
                    </a:extLst>
                  </p:cNvPr>
                  <p:cNvSpPr/>
                  <p:nvPr/>
                </p:nvSpPr>
                <p:spPr>
                  <a:xfrm>
                    <a:off x="1253889" y="2240760"/>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90F1647E-4668-82BC-6D80-49F7A805F000}"/>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01262672-752A-FA5C-EB7E-8928548E30EF}"/>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22961A5E-F2D4-A7B8-6B57-055492EAAEB0}"/>
                      </a:ext>
                    </a:extLst>
                  </p:cNvPr>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BAADE823-2428-6AFF-8117-C9B86BF945CA}"/>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05661B94-683B-426B-252D-1267328B7F2C}"/>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1F1A9C7E-CA31-0B8E-E8E5-887BB5AB0181}"/>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F10D4365-C2B8-4611-70B3-BEC4DD24CD39}"/>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AFB61A74-6563-DC65-03E9-80485F5DC7EC}"/>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E2FD7786-CDF7-A58A-83B0-49D3F290743F}"/>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177C4E62-A41E-4481-501B-E9F6F6A8F89C}"/>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6B2BBA3A-4DC8-F419-C862-5530B43B7BD0}"/>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EE9FB3D6-F6A6-986A-944D-F452F0DE0919}"/>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8" name="Textfeld 27">
                  <a:extLst>
                    <a:ext uri="{FF2B5EF4-FFF2-40B4-BE49-F238E27FC236}">
                      <a16:creationId xmlns:a16="http://schemas.microsoft.com/office/drawing/2014/main" id="{50F69A2C-2074-A649-406A-546AE70EECA0}"/>
                    </a:ext>
                  </a:extLst>
                </p:cNvPr>
                <p:cNvSpPr txBox="1"/>
                <p:nvPr/>
              </p:nvSpPr>
              <p:spPr>
                <a:xfrm>
                  <a:off x="7746984" y="1395909"/>
                  <a:ext cx="605245" cy="680259"/>
                </a:xfrm>
                <a:prstGeom prst="rect">
                  <a:avLst/>
                </a:prstGeom>
                <a:noFill/>
              </p:spPr>
              <p:txBody>
                <a:bodyPr wrap="square" rtlCol="0">
                  <a:spAutoFit/>
                </a:bodyPr>
                <a:lstStyle/>
                <a:p>
                  <a:endParaRPr lang="de-DE" sz="3200">
                    <a:solidFill>
                      <a:schemeClr val="bg1"/>
                    </a:solidFill>
                  </a:endParaRPr>
                </a:p>
              </p:txBody>
            </p:sp>
            <p:sp>
              <p:nvSpPr>
                <p:cNvPr id="29" name="Textfeld 28">
                  <a:extLst>
                    <a:ext uri="{FF2B5EF4-FFF2-40B4-BE49-F238E27FC236}">
                      <a16:creationId xmlns:a16="http://schemas.microsoft.com/office/drawing/2014/main" id="{E5404CC8-48DA-7CD3-DDF4-079938B7AFCD}"/>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8791E46B-1CD3-0993-7491-33D056D5A3AD}"/>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D7169A75-1F0E-4660-E618-65EA57632DC0}"/>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F11155BE-89E7-2FA2-E0AD-5A29EEBEF689}"/>
                  </a:ext>
                </a:extLst>
              </p:cNvPr>
              <p:cNvSpPr txBox="1"/>
              <p:nvPr/>
            </p:nvSpPr>
            <p:spPr>
              <a:xfrm>
                <a:off x="2489729" y="2354992"/>
                <a:ext cx="6147091" cy="396863"/>
              </a:xfrm>
              <a:prstGeom prst="rect">
                <a:avLst/>
              </a:prstGeom>
              <a:noFill/>
            </p:spPr>
            <p:txBody>
              <a:bodyPr wrap="square" rtlCol="0">
                <a:spAutoFit/>
              </a:bodyPr>
              <a:lstStyle/>
              <a:p>
                <a:r>
                  <a:rPr lang="de-DE" sz="2400"/>
                  <a:t>(Dialogische) Unterrichtsgespräche</a:t>
                </a:r>
              </a:p>
            </p:txBody>
          </p:sp>
          <p:sp>
            <p:nvSpPr>
              <p:cNvPr id="51" name="Textfeld 50">
                <a:extLst>
                  <a:ext uri="{FF2B5EF4-FFF2-40B4-BE49-F238E27FC236}">
                    <a16:creationId xmlns:a16="http://schemas.microsoft.com/office/drawing/2014/main" id="{36E6ED47-0003-E8A8-9244-E58B34801BC3}"/>
                  </a:ext>
                </a:extLst>
              </p:cNvPr>
              <p:cNvSpPr txBox="1"/>
              <p:nvPr/>
            </p:nvSpPr>
            <p:spPr>
              <a:xfrm>
                <a:off x="2524910" y="3198012"/>
                <a:ext cx="6330062" cy="396863"/>
              </a:xfrm>
              <a:prstGeom prst="rect">
                <a:avLst/>
              </a:prstGeom>
              <a:noFill/>
            </p:spPr>
            <p:txBody>
              <a:bodyPr wrap="square" rtlCol="0">
                <a:spAutoFit/>
              </a:bodyPr>
              <a:lstStyle/>
              <a:p>
                <a:r>
                  <a:rPr lang="de-DE" sz="2400"/>
                  <a:t>Dialogische Unterrichtsgespräche beobachten</a:t>
                </a:r>
              </a:p>
            </p:txBody>
          </p:sp>
          <p:sp>
            <p:nvSpPr>
              <p:cNvPr id="52" name="Textfeld 51">
                <a:extLst>
                  <a:ext uri="{FF2B5EF4-FFF2-40B4-BE49-F238E27FC236}">
                    <a16:creationId xmlns:a16="http://schemas.microsoft.com/office/drawing/2014/main" id="{3980C0F4-D085-0B0A-3AB9-59738A6CEE3C}"/>
                  </a:ext>
                </a:extLst>
              </p:cNvPr>
              <p:cNvSpPr txBox="1"/>
              <p:nvPr/>
            </p:nvSpPr>
            <p:spPr>
              <a:xfrm>
                <a:off x="2485877" y="4012241"/>
                <a:ext cx="6809933" cy="660541"/>
              </a:xfrm>
              <a:prstGeom prst="rect">
                <a:avLst/>
              </a:prstGeom>
              <a:noFill/>
            </p:spPr>
            <p:txBody>
              <a:bodyPr wrap="square" rtlCol="0">
                <a:spAutoFit/>
              </a:bodyPr>
              <a:lstStyle/>
              <a:p>
                <a:r>
                  <a:rPr lang="de-DE" sz="2400"/>
                  <a:t>Feedback</a:t>
                </a:r>
              </a:p>
              <a:p>
                <a:endParaRPr lang="de-DE" sz="2000"/>
              </a:p>
            </p:txBody>
          </p:sp>
          <p:sp>
            <p:nvSpPr>
              <p:cNvPr id="53" name="Textfeld 52">
                <a:extLst>
                  <a:ext uri="{FF2B5EF4-FFF2-40B4-BE49-F238E27FC236}">
                    <a16:creationId xmlns:a16="http://schemas.microsoft.com/office/drawing/2014/main" id="{2590A458-7BB1-BA8B-EEED-4F5C4128A350}"/>
                  </a:ext>
                </a:extLst>
              </p:cNvPr>
              <p:cNvSpPr txBox="1"/>
              <p:nvPr/>
            </p:nvSpPr>
            <p:spPr>
              <a:xfrm>
                <a:off x="2489734" y="4835529"/>
                <a:ext cx="6806081" cy="396863"/>
              </a:xfrm>
              <a:prstGeom prst="rect">
                <a:avLst/>
              </a:prstGeom>
              <a:noFill/>
            </p:spPr>
            <p:txBody>
              <a:bodyPr wrap="square" rtlCol="0">
                <a:spAutoFit/>
              </a:bodyPr>
              <a:lstStyle/>
              <a:p>
                <a:r>
                  <a:rPr lang="de-DE" sz="2400"/>
                  <a:t>Ausblick</a:t>
                </a:r>
              </a:p>
            </p:txBody>
          </p:sp>
          <p:sp>
            <p:nvSpPr>
              <p:cNvPr id="2" name="Ellipse 1">
                <a:extLst>
                  <a:ext uri="{FF2B5EF4-FFF2-40B4-BE49-F238E27FC236}">
                    <a16:creationId xmlns:a16="http://schemas.microsoft.com/office/drawing/2014/main" id="{D2F8F0DB-E7A4-998E-E492-6F86E6FE7BC2}"/>
                  </a:ext>
                </a:extLst>
              </p:cNvPr>
              <p:cNvSpPr/>
              <p:nvPr/>
            </p:nvSpPr>
            <p:spPr>
              <a:xfrm>
                <a:off x="9145725" y="2260527"/>
                <a:ext cx="662089" cy="53074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Ellipse 2">
                <a:extLst>
                  <a:ext uri="{FF2B5EF4-FFF2-40B4-BE49-F238E27FC236}">
                    <a16:creationId xmlns:a16="http://schemas.microsoft.com/office/drawing/2014/main" id="{D4F8449A-40AE-57FF-FA32-60A7FE6E4C1A}"/>
                  </a:ext>
                </a:extLst>
              </p:cNvPr>
              <p:cNvSpPr/>
              <p:nvPr/>
            </p:nvSpPr>
            <p:spPr>
              <a:xfrm>
                <a:off x="9145725" y="3166188"/>
                <a:ext cx="662089" cy="53074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Ellipse 5">
                <a:extLst>
                  <a:ext uri="{FF2B5EF4-FFF2-40B4-BE49-F238E27FC236}">
                    <a16:creationId xmlns:a16="http://schemas.microsoft.com/office/drawing/2014/main" id="{AFA44D33-F4C0-1EF5-2166-C5B608E26EFD}"/>
                  </a:ext>
                </a:extLst>
              </p:cNvPr>
              <p:cNvSpPr/>
              <p:nvPr/>
            </p:nvSpPr>
            <p:spPr>
              <a:xfrm>
                <a:off x="9155478" y="3955028"/>
                <a:ext cx="662089" cy="53074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7" name="Grafik 6" descr="Häkchen mit einfarbiger Füllung">
              <a:extLst>
                <a:ext uri="{FF2B5EF4-FFF2-40B4-BE49-F238E27FC236}">
                  <a16:creationId xmlns:a16="http://schemas.microsoft.com/office/drawing/2014/main" id="{89A6A827-E549-A011-B39D-B505951F9E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25992" y="3671400"/>
              <a:ext cx="652298" cy="652298"/>
            </a:xfrm>
            <a:prstGeom prst="rect">
              <a:avLst/>
            </a:prstGeom>
          </p:spPr>
        </p:pic>
        <p:pic>
          <p:nvPicPr>
            <p:cNvPr id="9" name="Grafik 8" descr="Häkchen mit einfarbiger Füllung">
              <a:extLst>
                <a:ext uri="{FF2B5EF4-FFF2-40B4-BE49-F238E27FC236}">
                  <a16:creationId xmlns:a16="http://schemas.microsoft.com/office/drawing/2014/main" id="{78655EC4-E0B9-7611-53D7-3363CCDF63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19582" y="2813221"/>
              <a:ext cx="652298" cy="652298"/>
            </a:xfrm>
            <a:prstGeom prst="rect">
              <a:avLst/>
            </a:prstGeom>
          </p:spPr>
        </p:pic>
        <p:pic>
          <p:nvPicPr>
            <p:cNvPr id="10" name="Grafik 9" descr="Häkchen mit einfarbiger Füllung">
              <a:extLst>
                <a:ext uri="{FF2B5EF4-FFF2-40B4-BE49-F238E27FC236}">
                  <a16:creationId xmlns:a16="http://schemas.microsoft.com/office/drawing/2014/main" id="{84AC779C-C469-9B6D-0A81-1ACBAEE754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08632" y="1774524"/>
              <a:ext cx="652298" cy="652298"/>
            </a:xfrm>
            <a:prstGeom prst="rect">
              <a:avLst/>
            </a:prstGeom>
          </p:spPr>
        </p:pic>
      </p:grpSp>
      <p:sp>
        <p:nvSpPr>
          <p:cNvPr id="12" name="Textfeld 14">
            <a:extLst>
              <a:ext uri="{FF2B5EF4-FFF2-40B4-BE49-F238E27FC236}">
                <a16:creationId xmlns:a16="http://schemas.microsoft.com/office/drawing/2014/main" id="{6AFF4FEF-E33F-B152-072E-C87BBBEC4F26}"/>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0328286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F229442B-BB45-40E5-8E4E-78B0F42C8EDC}"/>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dirty="0">
                <a:solidFill>
                  <a:schemeClr val="bg1"/>
                </a:solidFill>
              </a:rPr>
              <a:t>04</a:t>
            </a:r>
          </a:p>
        </p:txBody>
      </p:sp>
      <p:sp>
        <p:nvSpPr>
          <p:cNvPr id="3" name="Titel 1">
            <a:extLst>
              <a:ext uri="{FF2B5EF4-FFF2-40B4-BE49-F238E27FC236}">
                <a16:creationId xmlns:a16="http://schemas.microsoft.com/office/drawing/2014/main" id="{CEF7C2A7-6158-48D4-8AA6-3147CCA15328}"/>
              </a:ext>
            </a:extLst>
          </p:cNvPr>
          <p:cNvSpPr txBox="1">
            <a:spLocks/>
          </p:cNvSpPr>
          <p:nvPr/>
        </p:nvSpPr>
        <p:spPr>
          <a:xfrm>
            <a:off x="2105236" y="72002"/>
            <a:ext cx="8480107"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Gestaltung des TAG2</a:t>
            </a:r>
          </a:p>
        </p:txBody>
      </p:sp>
      <p:sp>
        <p:nvSpPr>
          <p:cNvPr id="4" name="Inhaltsplatzhalter 2">
            <a:extLst>
              <a:ext uri="{FF2B5EF4-FFF2-40B4-BE49-F238E27FC236}">
                <a16:creationId xmlns:a16="http://schemas.microsoft.com/office/drawing/2014/main" id="{32DBA1A5-5F05-4FBD-98E7-D82B5D09D9E5}"/>
              </a:ext>
            </a:extLst>
          </p:cNvPr>
          <p:cNvSpPr txBox="1">
            <a:spLocks/>
          </p:cNvSpPr>
          <p:nvPr/>
        </p:nvSpPr>
        <p:spPr>
          <a:xfrm>
            <a:off x="556207" y="1627785"/>
            <a:ext cx="8564933" cy="4351339"/>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200" dirty="0"/>
              <a:t>Am </a:t>
            </a:r>
            <a:r>
              <a:rPr lang="de-DE" sz="2200" b="1" dirty="0"/>
              <a:t>TAG2</a:t>
            </a:r>
            <a:r>
              <a:rPr lang="de-DE" sz="2200" dirty="0"/>
              <a:t> werden Unterrichtsgespräche in Kleingruppen á 3 Personen  geübt. Jede Übungssession umfasst ein Klassengespräch mit anschließendem Feedback der Gruppenmitglieder.</a:t>
            </a:r>
          </a:p>
          <a:p>
            <a:endParaRPr lang="de-DE" sz="2200" dirty="0"/>
          </a:p>
          <a:p>
            <a:r>
              <a:rPr lang="de-DE" sz="2200" dirty="0"/>
              <a:t>Themen der Klassengespräche:</a:t>
            </a:r>
          </a:p>
          <a:p>
            <a:pPr lvl="1"/>
            <a:r>
              <a:rPr lang="de-DE" sz="2200" dirty="0"/>
              <a:t>Sollten Smartphones im Klassenraum verboten werden?</a:t>
            </a:r>
          </a:p>
          <a:p>
            <a:pPr lvl="1"/>
            <a:r>
              <a:rPr lang="de-DE" sz="2200" dirty="0"/>
              <a:t>Sollte die Nutzung sozialer Medien für Jugendliche eingeschränkt werden?</a:t>
            </a:r>
          </a:p>
          <a:p>
            <a:pPr lvl="1"/>
            <a:r>
              <a:rPr lang="de-DE" sz="2200" dirty="0"/>
              <a:t>Sollten Hausaufgaben in Schulen abgeschafft werden?</a:t>
            </a:r>
          </a:p>
          <a:p>
            <a:pPr lvl="1"/>
            <a:endParaRPr lang="de-DE" sz="2200" dirty="0"/>
          </a:p>
          <a:p>
            <a:r>
              <a:rPr lang="de-DE" sz="2200" dirty="0"/>
              <a:t>Jede Übung umfasst 50 Minuten, sodass </a:t>
            </a:r>
            <a:r>
              <a:rPr lang="de-DE" sz="2200" dirty="0" err="1"/>
              <a:t>jede:r</a:t>
            </a:r>
            <a:r>
              <a:rPr lang="de-DE" sz="2200" dirty="0"/>
              <a:t> </a:t>
            </a:r>
            <a:r>
              <a:rPr lang="de-DE" sz="2200" dirty="0" err="1"/>
              <a:t>Teilnehmer:in</a:t>
            </a:r>
            <a:r>
              <a:rPr lang="de-DE" sz="2200" dirty="0"/>
              <a:t> nur 50 Minuten am Kurs teilnimmt.</a:t>
            </a:r>
          </a:p>
          <a:p>
            <a:pPr marL="0" indent="0">
              <a:buFont typeface="Arial" panose="020B0604020202020204" pitchFamily="34" charset="0"/>
              <a:buNone/>
            </a:pPr>
            <a:endParaRPr lang="de-DE" sz="2200" dirty="0"/>
          </a:p>
          <a:p>
            <a:pPr marL="0" indent="0">
              <a:buFont typeface="Arial" panose="020B0604020202020204" pitchFamily="34" charset="0"/>
              <a:buNone/>
            </a:pPr>
            <a:endParaRPr lang="de-DE" sz="2200" b="1" dirty="0"/>
          </a:p>
        </p:txBody>
      </p:sp>
    </p:spTree>
    <p:extLst>
      <p:ext uri="{BB962C8B-B14F-4D97-AF65-F5344CB8AC3E}">
        <p14:creationId xmlns:p14="http://schemas.microsoft.com/office/powerpoint/2010/main" val="32282224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0518A-A31B-2B59-CA77-A45D8EBE3DF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C24E9E1-F527-7566-F20D-D627C1DCA847}"/>
              </a:ext>
            </a:extLst>
          </p:cNvPr>
          <p:cNvSpPr>
            <a:spLocks noGrp="1"/>
          </p:cNvSpPr>
          <p:nvPr>
            <p:ph type="title"/>
          </p:nvPr>
        </p:nvSpPr>
        <p:spPr/>
        <p:txBody>
          <a:bodyPr/>
          <a:lstStyle/>
          <a:p>
            <a:r>
              <a:rPr lang="de-DE" dirty="0"/>
              <a:t>Ablauf der VR-Session</a:t>
            </a:r>
          </a:p>
        </p:txBody>
      </p:sp>
      <p:sp>
        <p:nvSpPr>
          <p:cNvPr id="3" name="Inhaltsplatzhalter 2">
            <a:extLst>
              <a:ext uri="{FF2B5EF4-FFF2-40B4-BE49-F238E27FC236}">
                <a16:creationId xmlns:a16="http://schemas.microsoft.com/office/drawing/2014/main" id="{69842830-5585-74A0-CCAA-15B1E58F92B5}"/>
              </a:ext>
            </a:extLst>
          </p:cNvPr>
          <p:cNvSpPr>
            <a:spLocks noGrp="1"/>
          </p:cNvSpPr>
          <p:nvPr>
            <p:ph idx="1"/>
          </p:nvPr>
        </p:nvSpPr>
        <p:spPr>
          <a:xfrm>
            <a:off x="556207" y="1627785"/>
            <a:ext cx="6633733" cy="4351339"/>
          </a:xfrm>
        </p:spPr>
        <p:txBody>
          <a:bodyPr>
            <a:normAutofit/>
          </a:bodyPr>
          <a:lstStyle/>
          <a:p>
            <a:pPr marL="514350" indent="-514350">
              <a:buAutoNum type="arabicPeriod"/>
            </a:pPr>
            <a:r>
              <a:rPr lang="de-DE" sz="2200" dirty="0"/>
              <a:t>Person A führt ein Unterrichtsgespräch im Virtuellen Klassenzimmer durch (8. Klasse, Thema eurer Wahl, ca. 10 min)</a:t>
            </a:r>
          </a:p>
          <a:p>
            <a:pPr lvl="1"/>
            <a:r>
              <a:rPr lang="de-DE" sz="2200" dirty="0"/>
              <a:t>Person B und C beobachten das Unterrichtsgespräch mithilfe des Beobachtungs-instruments und geben im Anschluss Feedback.</a:t>
            </a:r>
          </a:p>
          <a:p>
            <a:pPr marL="457189" lvl="1" indent="0">
              <a:buNone/>
            </a:pPr>
            <a:endParaRPr lang="de-DE" sz="2200" dirty="0"/>
          </a:p>
          <a:p>
            <a:pPr marL="457200" indent="-457200">
              <a:buFont typeface="+mj-lt"/>
              <a:buAutoNum type="arabicPeriod"/>
            </a:pPr>
            <a:r>
              <a:rPr lang="de-DE" sz="2200" dirty="0"/>
              <a:t>Person B führt nun ein Unterrichtsgespräch durch, </a:t>
            </a:r>
            <a:br>
              <a:rPr lang="de-DE" sz="2200" dirty="0"/>
            </a:br>
            <a:r>
              <a:rPr lang="de-DE" sz="2200" dirty="0"/>
              <a:t>A und C beobachten und geben Feedback</a:t>
            </a:r>
          </a:p>
          <a:p>
            <a:pPr marL="0" indent="0">
              <a:buNone/>
            </a:pPr>
            <a:endParaRPr lang="de-DE" sz="2200" dirty="0"/>
          </a:p>
          <a:p>
            <a:pPr marL="514350" indent="-514350">
              <a:buFont typeface="+mj-lt"/>
              <a:buAutoNum type="arabicPeriod" startAt="3"/>
            </a:pPr>
            <a:r>
              <a:rPr lang="de-DE" sz="2200" dirty="0"/>
              <a:t>Person C führt nun ein Unterrichtsgespräch durch, </a:t>
            </a:r>
            <a:br>
              <a:rPr lang="de-DE" sz="2200" dirty="0"/>
            </a:br>
            <a:r>
              <a:rPr lang="de-DE" sz="2200" dirty="0"/>
              <a:t>A und C beobachten und geben Feedback</a:t>
            </a:r>
          </a:p>
          <a:p>
            <a:pPr marL="0" indent="0">
              <a:buNone/>
            </a:pPr>
            <a:endParaRPr lang="de-DE" sz="2200" dirty="0"/>
          </a:p>
          <a:p>
            <a:pPr marL="0" indent="0">
              <a:buNone/>
            </a:pPr>
            <a:endParaRPr lang="de-DE" sz="2200" b="1" dirty="0"/>
          </a:p>
        </p:txBody>
      </p:sp>
      <p:sp>
        <p:nvSpPr>
          <p:cNvPr id="4" name="Textfeld 3">
            <a:extLst>
              <a:ext uri="{FF2B5EF4-FFF2-40B4-BE49-F238E27FC236}">
                <a16:creationId xmlns:a16="http://schemas.microsoft.com/office/drawing/2014/main" id="{666B81DF-C092-CFFD-FF2A-7C214D33ADDD}"/>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dirty="0">
                <a:solidFill>
                  <a:schemeClr val="bg1"/>
                </a:solidFill>
              </a:rPr>
              <a:t>04</a:t>
            </a:r>
          </a:p>
        </p:txBody>
      </p:sp>
      <p:pic>
        <p:nvPicPr>
          <p:cNvPr id="6" name="Picture 5">
            <a:extLst>
              <a:ext uri="{FF2B5EF4-FFF2-40B4-BE49-F238E27FC236}">
                <a16:creationId xmlns:a16="http://schemas.microsoft.com/office/drawing/2014/main" id="{1457815F-2272-E4C1-D5B5-A2C20097E9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6692" y="1749280"/>
            <a:ext cx="2520853" cy="1679720"/>
          </a:xfrm>
          <a:prstGeom prst="rect">
            <a:avLst/>
          </a:prstGeom>
        </p:spPr>
      </p:pic>
      <p:pic>
        <p:nvPicPr>
          <p:cNvPr id="7" name="Picture 6">
            <a:extLst>
              <a:ext uri="{FF2B5EF4-FFF2-40B4-BE49-F238E27FC236}">
                <a16:creationId xmlns:a16="http://schemas.microsoft.com/office/drawing/2014/main" id="{4FAF5B78-050D-5DEA-B60D-F61406B05B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2599" y="4299404"/>
            <a:ext cx="3563194" cy="1679720"/>
          </a:xfrm>
          <a:prstGeom prst="rect">
            <a:avLst/>
          </a:prstGeom>
        </p:spPr>
      </p:pic>
      <p:sp>
        <p:nvSpPr>
          <p:cNvPr id="5" name="Textfeld 14">
            <a:extLst>
              <a:ext uri="{FF2B5EF4-FFF2-40B4-BE49-F238E27FC236}">
                <a16:creationId xmlns:a16="http://schemas.microsoft.com/office/drawing/2014/main" id="{1785EFAA-8A6C-65E6-D901-05EE6CDDBF24}"/>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9182075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5D453-7549-8243-43AC-5DDB31BA4D4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F566DD3-6196-FA1E-3A9A-2B8C7D74AA11}"/>
              </a:ext>
            </a:extLst>
          </p:cNvPr>
          <p:cNvSpPr>
            <a:spLocks noGrp="1"/>
          </p:cNvSpPr>
          <p:nvPr>
            <p:ph type="title"/>
          </p:nvPr>
        </p:nvSpPr>
        <p:spPr/>
        <p:txBody>
          <a:bodyPr/>
          <a:lstStyle/>
          <a:p>
            <a:r>
              <a:rPr lang="de-DE" dirty="0"/>
              <a:t>Ablauf der VR-Session</a:t>
            </a:r>
          </a:p>
        </p:txBody>
      </p:sp>
      <p:sp>
        <p:nvSpPr>
          <p:cNvPr id="3" name="Inhaltsplatzhalter 2">
            <a:extLst>
              <a:ext uri="{FF2B5EF4-FFF2-40B4-BE49-F238E27FC236}">
                <a16:creationId xmlns:a16="http://schemas.microsoft.com/office/drawing/2014/main" id="{453F1B56-8CBC-E937-1AA4-688D9F4808E9}"/>
              </a:ext>
            </a:extLst>
          </p:cNvPr>
          <p:cNvSpPr>
            <a:spLocks noGrp="1"/>
          </p:cNvSpPr>
          <p:nvPr>
            <p:ph idx="1"/>
          </p:nvPr>
        </p:nvSpPr>
        <p:spPr>
          <a:xfrm>
            <a:off x="556207" y="1954060"/>
            <a:ext cx="5237105" cy="3429470"/>
          </a:xfrm>
        </p:spPr>
        <p:txBody>
          <a:bodyPr>
            <a:normAutofit/>
          </a:bodyPr>
          <a:lstStyle/>
          <a:p>
            <a:pPr marL="0" indent="0">
              <a:buNone/>
            </a:pPr>
            <a:r>
              <a:rPr lang="de-DE" sz="2200" b="1" dirty="0"/>
              <a:t>Abstimmungen in </a:t>
            </a:r>
            <a:r>
              <a:rPr lang="de-DE" sz="2200" b="1" dirty="0" err="1"/>
              <a:t>Moodle</a:t>
            </a:r>
            <a:endParaRPr lang="de-DE" sz="2200" b="1" dirty="0"/>
          </a:p>
          <a:p>
            <a:pPr marL="457200" indent="-457200">
              <a:buFont typeface="+mj-lt"/>
              <a:buAutoNum type="arabicPeriod"/>
            </a:pPr>
            <a:r>
              <a:rPr lang="de-DE" sz="2200" dirty="0"/>
              <a:t>Tragt euch in einen </a:t>
            </a:r>
            <a:r>
              <a:rPr lang="de-DE" sz="2200" dirty="0" err="1"/>
              <a:t>Zeitslot</a:t>
            </a:r>
            <a:r>
              <a:rPr lang="de-DE" sz="2200" dirty="0"/>
              <a:t> in </a:t>
            </a:r>
            <a:r>
              <a:rPr lang="de-DE" sz="2200" dirty="0" err="1"/>
              <a:t>Moodle</a:t>
            </a:r>
            <a:r>
              <a:rPr lang="de-DE" sz="2200" dirty="0"/>
              <a:t> ein.</a:t>
            </a:r>
          </a:p>
          <a:p>
            <a:pPr marL="0" indent="0">
              <a:buNone/>
            </a:pPr>
            <a:endParaRPr lang="de-DE" sz="2200" dirty="0"/>
          </a:p>
          <a:p>
            <a:pPr marL="0" indent="0">
              <a:buNone/>
            </a:pPr>
            <a:r>
              <a:rPr lang="de-DE" sz="2200" dirty="0"/>
              <a:t>2. Besprecht innerhalb der Gruppe</a:t>
            </a:r>
          </a:p>
          <a:p>
            <a:pPr marL="0" indent="0">
              <a:buNone/>
            </a:pPr>
            <a:r>
              <a:rPr lang="de-DE" sz="2200" dirty="0"/>
              <a:t>    die Themen und teilt Euch so auf, </a:t>
            </a:r>
            <a:br>
              <a:rPr lang="de-DE" sz="2200" dirty="0"/>
            </a:br>
            <a:r>
              <a:rPr lang="de-DE" sz="2200" dirty="0"/>
              <a:t>    dass jedes Thema innerhalb der Dreier-</a:t>
            </a:r>
            <a:br>
              <a:rPr lang="de-DE" sz="2200" dirty="0"/>
            </a:br>
            <a:r>
              <a:rPr lang="de-DE" sz="2200" dirty="0"/>
              <a:t>    gruppe nur einmal vergeben ist.</a:t>
            </a:r>
          </a:p>
          <a:p>
            <a:pPr marL="0" indent="0">
              <a:buNone/>
            </a:pPr>
            <a:endParaRPr lang="de-DE" sz="2200" b="1" dirty="0"/>
          </a:p>
        </p:txBody>
      </p:sp>
      <p:sp>
        <p:nvSpPr>
          <p:cNvPr id="4" name="Textfeld 3">
            <a:extLst>
              <a:ext uri="{FF2B5EF4-FFF2-40B4-BE49-F238E27FC236}">
                <a16:creationId xmlns:a16="http://schemas.microsoft.com/office/drawing/2014/main" id="{B803CE7A-4B1C-1CBF-9396-5DC86A6D0BA8}"/>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04</a:t>
            </a:r>
          </a:p>
        </p:txBody>
      </p:sp>
      <p:cxnSp>
        <p:nvCxnSpPr>
          <p:cNvPr id="10" name="Gerade Verbindung mit Pfeil 9">
            <a:extLst>
              <a:ext uri="{FF2B5EF4-FFF2-40B4-BE49-F238E27FC236}">
                <a16:creationId xmlns:a16="http://schemas.microsoft.com/office/drawing/2014/main" id="{4EAC144B-F66E-08DF-8F42-F878B9F45A48}"/>
              </a:ext>
            </a:extLst>
          </p:cNvPr>
          <p:cNvCxnSpPr/>
          <p:nvPr/>
        </p:nvCxnSpPr>
        <p:spPr>
          <a:xfrm>
            <a:off x="5043754" y="2853687"/>
            <a:ext cx="962393" cy="5260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Gerade Verbindung mit Pfeil 10">
            <a:extLst>
              <a:ext uri="{FF2B5EF4-FFF2-40B4-BE49-F238E27FC236}">
                <a16:creationId xmlns:a16="http://schemas.microsoft.com/office/drawing/2014/main" id="{2A451E25-F02B-FEBD-D0BD-2C4CA5D91146}"/>
              </a:ext>
            </a:extLst>
          </p:cNvPr>
          <p:cNvCxnSpPr>
            <a:cxnSpLocks/>
          </p:cNvCxnSpPr>
          <p:nvPr/>
        </p:nvCxnSpPr>
        <p:spPr>
          <a:xfrm>
            <a:off x="4081361" y="3878497"/>
            <a:ext cx="1924786" cy="1339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6" name="Grafik 5">
            <a:extLst>
              <a:ext uri="{FF2B5EF4-FFF2-40B4-BE49-F238E27FC236}">
                <a16:creationId xmlns:a16="http://schemas.microsoft.com/office/drawing/2014/main" id="{C3681BE6-7D8B-A342-76F8-88E4D418FB7E}"/>
              </a:ext>
            </a:extLst>
          </p:cNvPr>
          <p:cNvPicPr>
            <a:picLocks noChangeAspect="1"/>
          </p:cNvPicPr>
          <p:nvPr/>
        </p:nvPicPr>
        <p:blipFill>
          <a:blip r:embed="rId3"/>
          <a:stretch>
            <a:fillRect/>
          </a:stretch>
        </p:blipFill>
        <p:spPr>
          <a:xfrm>
            <a:off x="6006147" y="1954060"/>
            <a:ext cx="5629646" cy="2174413"/>
          </a:xfrm>
          <a:prstGeom prst="rect">
            <a:avLst/>
          </a:prstGeom>
        </p:spPr>
      </p:pic>
      <p:sp>
        <p:nvSpPr>
          <p:cNvPr id="5" name="Textfeld 14">
            <a:extLst>
              <a:ext uri="{FF2B5EF4-FFF2-40B4-BE49-F238E27FC236}">
                <a16:creationId xmlns:a16="http://schemas.microsoft.com/office/drawing/2014/main" id="{2AF06560-E729-EB9A-415F-CCDB10BB055F}"/>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7382430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pieren 14">
            <a:extLst>
              <a:ext uri="{FF2B5EF4-FFF2-40B4-BE49-F238E27FC236}">
                <a16:creationId xmlns:a16="http://schemas.microsoft.com/office/drawing/2014/main" id="{3C41E5C0-2B44-C184-292C-D6CB81110BA4}"/>
              </a:ext>
            </a:extLst>
          </p:cNvPr>
          <p:cNvGrpSpPr/>
          <p:nvPr/>
        </p:nvGrpSpPr>
        <p:grpSpPr>
          <a:xfrm>
            <a:off x="1504950" y="836712"/>
            <a:ext cx="8892480" cy="5184576"/>
            <a:chOff x="0" y="692696"/>
            <a:chExt cx="8892480" cy="5184576"/>
          </a:xfrm>
        </p:grpSpPr>
        <p:grpSp>
          <p:nvGrpSpPr>
            <p:cNvPr id="2" name="Gruppieren 1">
              <a:extLst>
                <a:ext uri="{FF2B5EF4-FFF2-40B4-BE49-F238E27FC236}">
                  <a16:creationId xmlns:a16="http://schemas.microsoft.com/office/drawing/2014/main" id="{A320A4A3-4197-CC3B-4F55-B054A276131C}"/>
                </a:ext>
              </a:extLst>
            </p:cNvPr>
            <p:cNvGrpSpPr/>
            <p:nvPr/>
          </p:nvGrpSpPr>
          <p:grpSpPr>
            <a:xfrm>
              <a:off x="0" y="692696"/>
              <a:ext cx="8892480" cy="5184576"/>
              <a:chOff x="69647" y="692696"/>
              <a:chExt cx="8822833" cy="5184576"/>
            </a:xfrm>
          </p:grpSpPr>
          <p:sp>
            <p:nvSpPr>
              <p:cNvPr id="3" name="Rechteck 2">
                <a:extLst>
                  <a:ext uri="{FF2B5EF4-FFF2-40B4-BE49-F238E27FC236}">
                    <a16:creationId xmlns:a16="http://schemas.microsoft.com/office/drawing/2014/main" id="{7FD47AE4-077E-897A-503B-0C1AA95FC8A1}"/>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winkliges Dreieck 3">
                <a:extLst>
                  <a:ext uri="{FF2B5EF4-FFF2-40B4-BE49-F238E27FC236}">
                    <a16:creationId xmlns:a16="http://schemas.microsoft.com/office/drawing/2014/main" id="{99AF49D8-D0C0-E632-A82A-8312AA47585C}"/>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winkliges Dreieck 4">
                <a:extLst>
                  <a:ext uri="{FF2B5EF4-FFF2-40B4-BE49-F238E27FC236}">
                    <a16:creationId xmlns:a16="http://schemas.microsoft.com/office/drawing/2014/main" id="{1EC30366-10DB-0412-6AEF-37A9E90BD6BD}"/>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C0D624AE-E51A-F9BD-C5A1-8890EEE5F053}"/>
                  </a:ext>
                </a:extLst>
              </p:cNvPr>
              <p:cNvSpPr/>
              <p:nvPr/>
            </p:nvSpPr>
            <p:spPr>
              <a:xfrm>
                <a:off x="1115616" y="1028714"/>
                <a:ext cx="7313288" cy="441651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807F89E2-E24B-3CC6-1F24-F518DF31C995}"/>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CBCC71AB-7E16-5E8B-F96C-F3B583E0259B}"/>
                  </a:ext>
                </a:extLst>
              </p:cNvPr>
              <p:cNvSpPr/>
              <p:nvPr/>
            </p:nvSpPr>
            <p:spPr>
              <a:xfrm>
                <a:off x="1253889" y="2240760"/>
                <a:ext cx="6756590" cy="298844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1D947AFA-C028-69AA-071C-5AF8750179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10" name="Rechtwinkliges Dreieck 9">
                <a:extLst>
                  <a:ext uri="{FF2B5EF4-FFF2-40B4-BE49-F238E27FC236}">
                    <a16:creationId xmlns:a16="http://schemas.microsoft.com/office/drawing/2014/main" id="{9FBA7C22-EDF1-25E7-5FEA-29028167121F}"/>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winkliges Dreieck 10">
                <a:extLst>
                  <a:ext uri="{FF2B5EF4-FFF2-40B4-BE49-F238E27FC236}">
                    <a16:creationId xmlns:a16="http://schemas.microsoft.com/office/drawing/2014/main" id="{A7DAF0DC-A3D3-E4A4-FBE9-5E7CFFA4EFC1}"/>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winkliges Dreieck 11">
                <a:extLst>
                  <a:ext uri="{FF2B5EF4-FFF2-40B4-BE49-F238E27FC236}">
                    <a16:creationId xmlns:a16="http://schemas.microsoft.com/office/drawing/2014/main" id="{C6D61E55-EF31-49D1-F14E-866126432546}"/>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3" name="Textfeld 12">
              <a:extLst>
                <a:ext uri="{FF2B5EF4-FFF2-40B4-BE49-F238E27FC236}">
                  <a16:creationId xmlns:a16="http://schemas.microsoft.com/office/drawing/2014/main" id="{6DF41C28-B740-602A-CC60-7C7A8BDC50FC}"/>
                </a:ext>
              </a:extLst>
            </p:cNvPr>
            <p:cNvSpPr txBox="1"/>
            <p:nvPr/>
          </p:nvSpPr>
          <p:spPr>
            <a:xfrm>
              <a:off x="1593054" y="1532008"/>
              <a:ext cx="4923162" cy="461665"/>
            </a:xfrm>
            <a:prstGeom prst="rect">
              <a:avLst/>
            </a:prstGeom>
            <a:noFill/>
          </p:spPr>
          <p:txBody>
            <a:bodyPr wrap="square" rtlCol="0">
              <a:spAutoFit/>
            </a:bodyPr>
            <a:lstStyle/>
            <a:p>
              <a:r>
                <a:rPr lang="de-DE" sz="2400" b="1" dirty="0"/>
                <a:t>Vorbereitung auf TAG2</a:t>
              </a:r>
            </a:p>
          </p:txBody>
        </p:sp>
        <p:sp>
          <p:nvSpPr>
            <p:cNvPr id="14" name="Textfeld 13">
              <a:extLst>
                <a:ext uri="{FF2B5EF4-FFF2-40B4-BE49-F238E27FC236}">
                  <a16:creationId xmlns:a16="http://schemas.microsoft.com/office/drawing/2014/main" id="{EE6D7800-EBEE-F045-765C-E78C392005FD}"/>
                </a:ext>
              </a:extLst>
            </p:cNvPr>
            <p:cNvSpPr txBox="1"/>
            <p:nvPr/>
          </p:nvSpPr>
          <p:spPr>
            <a:xfrm>
              <a:off x="1457998" y="2380391"/>
              <a:ext cx="6053565" cy="2862322"/>
            </a:xfrm>
            <a:prstGeom prst="rect">
              <a:avLst/>
            </a:prstGeom>
            <a:noFill/>
          </p:spPr>
          <p:txBody>
            <a:bodyPr wrap="square" rtlCol="0">
              <a:spAutoFit/>
            </a:bodyPr>
            <a:lstStyle/>
            <a:p>
              <a:r>
                <a:rPr lang="de-DE" sz="2000" dirty="0"/>
                <a:t>In </a:t>
              </a:r>
              <a:r>
                <a:rPr lang="de-DE" sz="2000" dirty="0" err="1"/>
                <a:t>Moodle</a:t>
              </a:r>
              <a:r>
                <a:rPr lang="de-DE" sz="2000" dirty="0"/>
                <a:t> erhaltet ihr alle Informationen zur VR, zum Ablauf der VR-Session sowie zu den unterrichtlichen Inhalten in Vorbereitung auf das </a:t>
              </a:r>
            </a:p>
            <a:p>
              <a:r>
                <a:rPr lang="de-DE" sz="2000" dirty="0"/>
                <a:t>Unterrichtsgespräch.</a:t>
              </a:r>
            </a:p>
            <a:p>
              <a:endParaRPr lang="de-DE" sz="2000" dirty="0"/>
            </a:p>
            <a:p>
              <a:r>
                <a:rPr lang="de-DE" sz="2000" dirty="0"/>
                <a:t>Bitte bereitet euch mit Hilfe des bereitgestellten Materials auf das Thema des Unterrichtsgespräch vor, um ein flüssiges Unterrichtsgespräch in der VR gewährleisten zu können.</a:t>
              </a:r>
            </a:p>
          </p:txBody>
        </p:sp>
      </p:grpSp>
      <p:pic>
        <p:nvPicPr>
          <p:cNvPr id="16" name="Grafik 15" descr="Bücher mit einfarbiger Füllung">
            <a:extLst>
              <a:ext uri="{FF2B5EF4-FFF2-40B4-BE49-F238E27FC236}">
                <a16:creationId xmlns:a16="http://schemas.microsoft.com/office/drawing/2014/main" id="{794C3DFA-1A3B-692A-0AA1-9DE25BE151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2965" y="353297"/>
            <a:ext cx="914400" cy="914400"/>
          </a:xfrm>
          <a:prstGeom prst="rect">
            <a:avLst/>
          </a:prstGeom>
        </p:spPr>
      </p:pic>
      <p:sp>
        <p:nvSpPr>
          <p:cNvPr id="18" name="Textfeld 14">
            <a:extLst>
              <a:ext uri="{FF2B5EF4-FFF2-40B4-BE49-F238E27FC236}">
                <a16:creationId xmlns:a16="http://schemas.microsoft.com/office/drawing/2014/main" id="{9AA876BB-1FB6-7733-ECF3-A4358F443758}"/>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58103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ihandform: Form 40">
            <a:extLst>
              <a:ext uri="{FF2B5EF4-FFF2-40B4-BE49-F238E27FC236}">
                <a16:creationId xmlns:a16="http://schemas.microsoft.com/office/drawing/2014/main" id="{519155A8-A1A5-C0DA-AD1C-A81BF9D62F10}"/>
              </a:ext>
            </a:extLst>
          </p:cNvPr>
          <p:cNvSpPr/>
          <p:nvPr/>
        </p:nvSpPr>
        <p:spPr>
          <a:xfrm>
            <a:off x="1173114" y="337572"/>
            <a:ext cx="84185" cy="84185"/>
          </a:xfrm>
          <a:custGeom>
            <a:avLst/>
            <a:gdLst>
              <a:gd name="connsiteX0" fmla="*/ 44697 w 84185"/>
              <a:gd name="connsiteY0" fmla="*/ 84103 h 84185"/>
              <a:gd name="connsiteX1" fmla="*/ 84103 w 84185"/>
              <a:gd name="connsiteY1" fmla="*/ 39488 h 84185"/>
              <a:gd name="connsiteX2" fmla="*/ 39488 w 84185"/>
              <a:gd name="connsiteY2" fmla="*/ 82 h 84185"/>
              <a:gd name="connsiteX3" fmla="*/ 82 w 84185"/>
              <a:gd name="connsiteY3" fmla="*/ 44697 h 84185"/>
              <a:gd name="connsiteX4" fmla="*/ 82 w 84185"/>
              <a:gd name="connsiteY4" fmla="*/ 44698 h 84185"/>
              <a:gd name="connsiteX5" fmla="*/ 44697 w 84185"/>
              <a:gd name="connsiteY5" fmla="*/ 84103 h 84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185" h="84185">
                <a:moveTo>
                  <a:pt x="44697" y="84103"/>
                </a:moveTo>
                <a:cubicBezTo>
                  <a:pt x="67899" y="82665"/>
                  <a:pt x="85541" y="62690"/>
                  <a:pt x="84103" y="39488"/>
                </a:cubicBezTo>
                <a:cubicBezTo>
                  <a:pt x="82664" y="16286"/>
                  <a:pt x="62689" y="-1356"/>
                  <a:pt x="39488" y="82"/>
                </a:cubicBezTo>
                <a:cubicBezTo>
                  <a:pt x="16286" y="1521"/>
                  <a:pt x="-1356" y="21496"/>
                  <a:pt x="82" y="44697"/>
                </a:cubicBezTo>
                <a:cubicBezTo>
                  <a:pt x="82" y="44698"/>
                  <a:pt x="82" y="44698"/>
                  <a:pt x="82" y="44698"/>
                </a:cubicBezTo>
                <a:cubicBezTo>
                  <a:pt x="1521" y="67899"/>
                  <a:pt x="21496" y="85541"/>
                  <a:pt x="44697" y="84103"/>
                </a:cubicBezTo>
                <a:close/>
              </a:path>
            </a:pathLst>
          </a:custGeom>
          <a:solidFill>
            <a:schemeClr val="bg1"/>
          </a:solidFill>
          <a:ln w="9525" cap="flat">
            <a:noFill/>
            <a:prstDash val="solid"/>
            <a:miter/>
          </a:ln>
        </p:spPr>
        <p:txBody>
          <a:bodyPr rtlCol="0" anchor="ctr"/>
          <a:lstStyle/>
          <a:p>
            <a:endParaRPr lang="de-DE"/>
          </a:p>
        </p:txBody>
      </p:sp>
      <p:sp>
        <p:nvSpPr>
          <p:cNvPr id="42" name="Freihandform: Form 41">
            <a:extLst>
              <a:ext uri="{FF2B5EF4-FFF2-40B4-BE49-F238E27FC236}">
                <a16:creationId xmlns:a16="http://schemas.microsoft.com/office/drawing/2014/main" id="{36CCEF27-33E9-1ACB-2D37-39DF6B3C4B1A}"/>
              </a:ext>
            </a:extLst>
          </p:cNvPr>
          <p:cNvSpPr/>
          <p:nvPr/>
        </p:nvSpPr>
        <p:spPr>
          <a:xfrm>
            <a:off x="730436" y="227756"/>
            <a:ext cx="771525" cy="809625"/>
          </a:xfrm>
          <a:custGeom>
            <a:avLst/>
            <a:gdLst>
              <a:gd name="connsiteX0" fmla="*/ 733425 w 771525"/>
              <a:gd name="connsiteY0" fmla="*/ 16002 h 809625"/>
              <a:gd name="connsiteX1" fmla="*/ 638175 w 771525"/>
              <a:gd name="connsiteY1" fmla="*/ 123825 h 809625"/>
              <a:gd name="connsiteX2" fmla="*/ 633413 w 771525"/>
              <a:gd name="connsiteY2" fmla="*/ 222742 h 809625"/>
              <a:gd name="connsiteX3" fmla="*/ 573157 w 771525"/>
              <a:gd name="connsiteY3" fmla="*/ 303600 h 809625"/>
              <a:gd name="connsiteX4" fmla="*/ 568023 w 771525"/>
              <a:gd name="connsiteY4" fmla="*/ 299666 h 809625"/>
              <a:gd name="connsiteX5" fmla="*/ 519332 w 771525"/>
              <a:gd name="connsiteY5" fmla="*/ 276225 h 809625"/>
              <a:gd name="connsiteX6" fmla="*/ 492843 w 771525"/>
              <a:gd name="connsiteY6" fmla="*/ 247774 h 809625"/>
              <a:gd name="connsiteX7" fmla="*/ 584749 w 771525"/>
              <a:gd name="connsiteY7" fmla="*/ 242059 h 809625"/>
              <a:gd name="connsiteX8" fmla="*/ 601632 w 771525"/>
              <a:gd name="connsiteY8" fmla="*/ 222947 h 809625"/>
              <a:gd name="connsiteX9" fmla="*/ 582520 w 771525"/>
              <a:gd name="connsiteY9" fmla="*/ 206064 h 809625"/>
              <a:gd name="connsiteX10" fmla="*/ 474888 w 771525"/>
              <a:gd name="connsiteY10" fmla="*/ 212731 h 809625"/>
              <a:gd name="connsiteX11" fmla="*/ 461315 w 771525"/>
              <a:gd name="connsiteY11" fmla="*/ 201768 h 809625"/>
              <a:gd name="connsiteX12" fmla="*/ 459753 w 771525"/>
              <a:gd name="connsiteY12" fmla="*/ 200396 h 809625"/>
              <a:gd name="connsiteX13" fmla="*/ 458543 w 771525"/>
              <a:gd name="connsiteY13" fmla="*/ 199530 h 809625"/>
              <a:gd name="connsiteX14" fmla="*/ 457543 w 771525"/>
              <a:gd name="connsiteY14" fmla="*/ 198720 h 809625"/>
              <a:gd name="connsiteX15" fmla="*/ 457543 w 771525"/>
              <a:gd name="connsiteY15" fmla="*/ 198796 h 809625"/>
              <a:gd name="connsiteX16" fmla="*/ 400650 w 771525"/>
              <a:gd name="connsiteY16" fmla="*/ 207188 h 809625"/>
              <a:gd name="connsiteX17" fmla="*/ 341948 w 771525"/>
              <a:gd name="connsiteY17" fmla="*/ 281140 h 809625"/>
              <a:gd name="connsiteX18" fmla="*/ 337442 w 771525"/>
              <a:gd name="connsiteY18" fmla="*/ 288169 h 809625"/>
              <a:gd name="connsiteX19" fmla="*/ 331918 w 771525"/>
              <a:gd name="connsiteY19" fmla="*/ 298933 h 809625"/>
              <a:gd name="connsiteX20" fmla="*/ 330108 w 771525"/>
              <a:gd name="connsiteY20" fmla="*/ 305181 h 809625"/>
              <a:gd name="connsiteX21" fmla="*/ 316325 w 771525"/>
              <a:gd name="connsiteY21" fmla="*/ 400793 h 809625"/>
              <a:gd name="connsiteX22" fmla="*/ 262719 w 771525"/>
              <a:gd name="connsiteY22" fmla="*/ 465439 h 809625"/>
              <a:gd name="connsiteX23" fmla="*/ 265876 w 771525"/>
              <a:gd name="connsiteY23" fmla="*/ 499305 h 809625"/>
              <a:gd name="connsiteX24" fmla="*/ 299742 w 771525"/>
              <a:gd name="connsiteY24" fmla="*/ 496148 h 809625"/>
              <a:gd name="connsiteX25" fmla="*/ 357673 w 771525"/>
              <a:gd name="connsiteY25" fmla="*/ 426291 h 809625"/>
              <a:gd name="connsiteX26" fmla="*/ 362969 w 771525"/>
              <a:gd name="connsiteY26" fmla="*/ 414366 h 809625"/>
              <a:gd name="connsiteX27" fmla="*/ 372218 w 771525"/>
              <a:gd name="connsiteY27" fmla="*/ 350177 h 809625"/>
              <a:gd name="connsiteX28" fmla="*/ 431778 w 771525"/>
              <a:gd name="connsiteY28" fmla="*/ 390725 h 809625"/>
              <a:gd name="connsiteX29" fmla="*/ 426577 w 771525"/>
              <a:gd name="connsiteY29" fmla="*/ 473821 h 809625"/>
              <a:gd name="connsiteX30" fmla="*/ 431273 w 771525"/>
              <a:gd name="connsiteY30" fmla="*/ 489480 h 809625"/>
              <a:gd name="connsiteX31" fmla="*/ 390525 w 771525"/>
              <a:gd name="connsiteY31" fmla="*/ 495300 h 809625"/>
              <a:gd name="connsiteX32" fmla="*/ 266700 w 771525"/>
              <a:gd name="connsiteY32" fmla="*/ 600075 h 809625"/>
              <a:gd name="connsiteX33" fmla="*/ 247650 w 771525"/>
              <a:gd name="connsiteY33" fmla="*/ 676275 h 809625"/>
              <a:gd name="connsiteX34" fmla="*/ 133350 w 771525"/>
              <a:gd name="connsiteY34" fmla="*/ 695325 h 809625"/>
              <a:gd name="connsiteX35" fmla="*/ 95250 w 771525"/>
              <a:gd name="connsiteY35" fmla="*/ 742950 h 809625"/>
              <a:gd name="connsiteX36" fmla="*/ 19050 w 771525"/>
              <a:gd name="connsiteY36" fmla="*/ 762000 h 809625"/>
              <a:gd name="connsiteX37" fmla="*/ 0 w 771525"/>
              <a:gd name="connsiteY37" fmla="*/ 809625 h 809625"/>
              <a:gd name="connsiteX38" fmla="*/ 771525 w 771525"/>
              <a:gd name="connsiteY38" fmla="*/ 809625 h 809625"/>
              <a:gd name="connsiteX39" fmla="*/ 771525 w 771525"/>
              <a:gd name="connsiteY39" fmla="*/ 0 h 809625"/>
              <a:gd name="connsiteX40" fmla="*/ 479365 w 771525"/>
              <a:gd name="connsiteY40" fmla="*/ 400441 h 809625"/>
              <a:gd name="connsiteX41" fmla="*/ 480641 w 771525"/>
              <a:gd name="connsiteY41" fmla="*/ 380057 h 809625"/>
              <a:gd name="connsiteX42" fmla="*/ 470164 w 771525"/>
              <a:gd name="connsiteY42" fmla="*/ 358673 h 809625"/>
              <a:gd name="connsiteX43" fmla="*/ 416747 w 771525"/>
              <a:gd name="connsiteY43" fmla="*/ 322307 h 809625"/>
              <a:gd name="connsiteX44" fmla="*/ 461010 w 771525"/>
              <a:gd name="connsiteY44" fmla="*/ 266557 h 809625"/>
              <a:gd name="connsiteX45" fmla="*/ 495300 w 771525"/>
              <a:gd name="connsiteY45" fmla="*/ 303314 h 809625"/>
              <a:gd name="connsiteX46" fmla="*/ 500672 w 771525"/>
              <a:gd name="connsiteY46" fmla="*/ 307257 h 809625"/>
              <a:gd name="connsiteX47" fmla="*/ 535457 w 771525"/>
              <a:gd name="connsiteY47" fmla="*/ 324012 h 809625"/>
              <a:gd name="connsiteX48" fmla="*/ 495300 w 771525"/>
              <a:gd name="connsiteY48" fmla="*/ 339090 h 809625"/>
              <a:gd name="connsiteX49" fmla="*/ 733425 w 771525"/>
              <a:gd name="connsiteY49" fmla="*/ 523875 h 809625"/>
              <a:gd name="connsiteX50" fmla="*/ 685800 w 771525"/>
              <a:gd name="connsiteY50" fmla="*/ 542925 h 809625"/>
              <a:gd name="connsiteX51" fmla="*/ 638175 w 771525"/>
              <a:gd name="connsiteY51" fmla="*/ 504825 h 809625"/>
              <a:gd name="connsiteX52" fmla="*/ 561975 w 771525"/>
              <a:gd name="connsiteY52" fmla="*/ 514350 h 809625"/>
              <a:gd name="connsiteX53" fmla="*/ 504825 w 771525"/>
              <a:gd name="connsiteY53" fmla="*/ 457200 h 809625"/>
              <a:gd name="connsiteX54" fmla="*/ 527209 w 771525"/>
              <a:gd name="connsiteY54" fmla="*/ 367808 h 809625"/>
              <a:gd name="connsiteX55" fmla="*/ 590617 w 771525"/>
              <a:gd name="connsiteY55" fmla="*/ 343948 h 809625"/>
              <a:gd name="connsiteX56" fmla="*/ 670741 w 771525"/>
              <a:gd name="connsiteY56" fmla="*/ 236420 h 809625"/>
              <a:gd name="connsiteX57" fmla="*/ 675170 w 771525"/>
              <a:gd name="connsiteY57" fmla="*/ 142875 h 809625"/>
              <a:gd name="connsiteX58" fmla="*/ 733425 w 771525"/>
              <a:gd name="connsiteY58" fmla="*/ 76419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71525" h="809625">
                <a:moveTo>
                  <a:pt x="733425" y="16002"/>
                </a:moveTo>
                <a:lnTo>
                  <a:pt x="638175" y="123825"/>
                </a:lnTo>
                <a:lnTo>
                  <a:pt x="633413" y="222742"/>
                </a:lnTo>
                <a:lnTo>
                  <a:pt x="573157" y="303600"/>
                </a:lnTo>
                <a:cubicBezTo>
                  <a:pt x="571707" y="301980"/>
                  <a:pt x="569966" y="300645"/>
                  <a:pt x="568023" y="299666"/>
                </a:cubicBezTo>
                <a:lnTo>
                  <a:pt x="519332" y="276225"/>
                </a:lnTo>
                <a:lnTo>
                  <a:pt x="492843" y="247774"/>
                </a:lnTo>
                <a:lnTo>
                  <a:pt x="584749" y="242059"/>
                </a:lnTo>
                <a:cubicBezTo>
                  <a:pt x="594689" y="241444"/>
                  <a:pt x="602248" y="232886"/>
                  <a:pt x="601632" y="222947"/>
                </a:cubicBezTo>
                <a:cubicBezTo>
                  <a:pt x="601017" y="213008"/>
                  <a:pt x="592460" y="205449"/>
                  <a:pt x="582520" y="206064"/>
                </a:cubicBezTo>
                <a:lnTo>
                  <a:pt x="474888" y="212731"/>
                </a:lnTo>
                <a:lnTo>
                  <a:pt x="461315" y="201768"/>
                </a:lnTo>
                <a:cubicBezTo>
                  <a:pt x="460791" y="201311"/>
                  <a:pt x="460296" y="200816"/>
                  <a:pt x="459753" y="200396"/>
                </a:cubicBezTo>
                <a:cubicBezTo>
                  <a:pt x="459210" y="199977"/>
                  <a:pt x="458943" y="199825"/>
                  <a:pt x="458543" y="199530"/>
                </a:cubicBezTo>
                <a:lnTo>
                  <a:pt x="457543" y="198720"/>
                </a:lnTo>
                <a:lnTo>
                  <a:pt x="457543" y="198796"/>
                </a:lnTo>
                <a:cubicBezTo>
                  <a:pt x="439331" y="186163"/>
                  <a:pt x="414439" y="189834"/>
                  <a:pt x="400650" y="207188"/>
                </a:cubicBezTo>
                <a:lnTo>
                  <a:pt x="341948" y="281140"/>
                </a:lnTo>
                <a:cubicBezTo>
                  <a:pt x="340216" y="283328"/>
                  <a:pt x="338707" y="285682"/>
                  <a:pt x="337442" y="288169"/>
                </a:cubicBezTo>
                <a:lnTo>
                  <a:pt x="331918" y="298933"/>
                </a:lnTo>
                <a:cubicBezTo>
                  <a:pt x="331033" y="300923"/>
                  <a:pt x="330424" y="303026"/>
                  <a:pt x="330108" y="305181"/>
                </a:cubicBezTo>
                <a:lnTo>
                  <a:pt x="316325" y="400793"/>
                </a:lnTo>
                <a:lnTo>
                  <a:pt x="262719" y="465439"/>
                </a:lnTo>
                <a:cubicBezTo>
                  <a:pt x="254238" y="475663"/>
                  <a:pt x="255652" y="490825"/>
                  <a:pt x="265876" y="499305"/>
                </a:cubicBezTo>
                <a:cubicBezTo>
                  <a:pt x="276100" y="507785"/>
                  <a:pt x="291262" y="506372"/>
                  <a:pt x="299742" y="496148"/>
                </a:cubicBezTo>
                <a:lnTo>
                  <a:pt x="357673" y="426291"/>
                </a:lnTo>
                <a:cubicBezTo>
                  <a:pt x="360505" y="422881"/>
                  <a:pt x="362339" y="418754"/>
                  <a:pt x="362969" y="414366"/>
                </a:cubicBezTo>
                <a:lnTo>
                  <a:pt x="372218" y="350177"/>
                </a:lnTo>
                <a:lnTo>
                  <a:pt x="431778" y="390725"/>
                </a:lnTo>
                <a:lnTo>
                  <a:pt x="426577" y="473821"/>
                </a:lnTo>
                <a:cubicBezTo>
                  <a:pt x="426246" y="479431"/>
                  <a:pt x="427909" y="484978"/>
                  <a:pt x="431273" y="489480"/>
                </a:cubicBezTo>
                <a:lnTo>
                  <a:pt x="390525" y="495300"/>
                </a:lnTo>
                <a:lnTo>
                  <a:pt x="266700" y="600075"/>
                </a:lnTo>
                <a:lnTo>
                  <a:pt x="247650" y="676275"/>
                </a:lnTo>
                <a:lnTo>
                  <a:pt x="133350" y="695325"/>
                </a:lnTo>
                <a:lnTo>
                  <a:pt x="95250" y="742950"/>
                </a:lnTo>
                <a:lnTo>
                  <a:pt x="19050" y="762000"/>
                </a:lnTo>
                <a:lnTo>
                  <a:pt x="0" y="809625"/>
                </a:lnTo>
                <a:lnTo>
                  <a:pt x="771525" y="809625"/>
                </a:lnTo>
                <a:lnTo>
                  <a:pt x="771525" y="0"/>
                </a:lnTo>
                <a:close/>
                <a:moveTo>
                  <a:pt x="479365" y="400441"/>
                </a:moveTo>
                <a:lnTo>
                  <a:pt x="480641" y="380057"/>
                </a:lnTo>
                <a:cubicBezTo>
                  <a:pt x="481190" y="371575"/>
                  <a:pt x="477203" y="363438"/>
                  <a:pt x="470164" y="358673"/>
                </a:cubicBezTo>
                <a:lnTo>
                  <a:pt x="416747" y="322307"/>
                </a:lnTo>
                <a:lnTo>
                  <a:pt x="461010" y="266557"/>
                </a:lnTo>
                <a:lnTo>
                  <a:pt x="495300" y="303314"/>
                </a:lnTo>
                <a:cubicBezTo>
                  <a:pt x="496828" y="304954"/>
                  <a:pt x="498650" y="306292"/>
                  <a:pt x="500672" y="307257"/>
                </a:cubicBezTo>
                <a:lnTo>
                  <a:pt x="535457" y="324012"/>
                </a:lnTo>
                <a:lnTo>
                  <a:pt x="495300" y="339090"/>
                </a:lnTo>
                <a:close/>
                <a:moveTo>
                  <a:pt x="733425" y="523875"/>
                </a:moveTo>
                <a:lnTo>
                  <a:pt x="685800" y="542925"/>
                </a:lnTo>
                <a:lnTo>
                  <a:pt x="638175" y="504825"/>
                </a:lnTo>
                <a:lnTo>
                  <a:pt x="561975" y="514350"/>
                </a:lnTo>
                <a:lnTo>
                  <a:pt x="504825" y="457200"/>
                </a:lnTo>
                <a:lnTo>
                  <a:pt x="527209" y="367808"/>
                </a:lnTo>
                <a:lnTo>
                  <a:pt x="590617" y="343948"/>
                </a:lnTo>
                <a:lnTo>
                  <a:pt x="670741" y="236420"/>
                </a:lnTo>
                <a:lnTo>
                  <a:pt x="675170" y="142875"/>
                </a:lnTo>
                <a:lnTo>
                  <a:pt x="733425" y="76419"/>
                </a:lnTo>
                <a:close/>
              </a:path>
            </a:pathLst>
          </a:custGeom>
          <a:solidFill>
            <a:schemeClr val="bg1"/>
          </a:solidFill>
          <a:ln w="9525" cap="flat">
            <a:noFill/>
            <a:prstDash val="solid"/>
            <a:miter/>
          </a:ln>
        </p:spPr>
        <p:txBody>
          <a:bodyPr rtlCol="0" anchor="ctr"/>
          <a:lstStyle/>
          <a:p>
            <a:endParaRPr lang="de-DE"/>
          </a:p>
        </p:txBody>
      </p:sp>
      <p:grpSp>
        <p:nvGrpSpPr>
          <p:cNvPr id="45" name="Gruppieren 44">
            <a:extLst>
              <a:ext uri="{FF2B5EF4-FFF2-40B4-BE49-F238E27FC236}">
                <a16:creationId xmlns:a16="http://schemas.microsoft.com/office/drawing/2014/main" id="{396BFC91-866F-D5DB-40D4-E49BC65AE413}"/>
              </a:ext>
            </a:extLst>
          </p:cNvPr>
          <p:cNvGrpSpPr/>
          <p:nvPr/>
        </p:nvGrpSpPr>
        <p:grpSpPr>
          <a:xfrm>
            <a:off x="1456507" y="953730"/>
            <a:ext cx="9278985" cy="5177725"/>
            <a:chOff x="1257300" y="1151681"/>
            <a:chExt cx="9427698" cy="5038136"/>
          </a:xfrm>
        </p:grpSpPr>
        <p:grpSp>
          <p:nvGrpSpPr>
            <p:cNvPr id="2" name="Gruppieren 1">
              <a:extLst>
                <a:ext uri="{FF2B5EF4-FFF2-40B4-BE49-F238E27FC236}">
                  <a16:creationId xmlns:a16="http://schemas.microsoft.com/office/drawing/2014/main" id="{609766EC-C7F8-3E8F-0E05-4E7512D55825}"/>
                </a:ext>
              </a:extLst>
            </p:cNvPr>
            <p:cNvGrpSpPr/>
            <p:nvPr/>
          </p:nvGrpSpPr>
          <p:grpSpPr>
            <a:xfrm>
              <a:off x="1257300" y="1151681"/>
              <a:ext cx="9427698" cy="5038136"/>
              <a:chOff x="752476" y="1633492"/>
              <a:chExt cx="9687664" cy="4456844"/>
            </a:xfrm>
          </p:grpSpPr>
          <p:grpSp>
            <p:nvGrpSpPr>
              <p:cNvPr id="3" name="Gruppieren 2">
                <a:extLst>
                  <a:ext uri="{FF2B5EF4-FFF2-40B4-BE49-F238E27FC236}">
                    <a16:creationId xmlns:a16="http://schemas.microsoft.com/office/drawing/2014/main" id="{2EEC0A46-CD8B-4133-4E02-9DBD3B879838}"/>
                  </a:ext>
                </a:extLst>
              </p:cNvPr>
              <p:cNvGrpSpPr/>
              <p:nvPr/>
            </p:nvGrpSpPr>
            <p:grpSpPr>
              <a:xfrm>
                <a:off x="752476" y="1633492"/>
                <a:ext cx="9687664" cy="4456844"/>
                <a:chOff x="69647" y="692696"/>
                <a:chExt cx="8822833" cy="5184576"/>
              </a:xfrm>
            </p:grpSpPr>
            <p:grpSp>
              <p:nvGrpSpPr>
                <p:cNvPr id="11" name="Gruppieren 10">
                  <a:extLst>
                    <a:ext uri="{FF2B5EF4-FFF2-40B4-BE49-F238E27FC236}">
                      <a16:creationId xmlns:a16="http://schemas.microsoft.com/office/drawing/2014/main" id="{B611BFC7-CD96-7BFD-95E4-2BE3EC216CEE}"/>
                    </a:ext>
                  </a:extLst>
                </p:cNvPr>
                <p:cNvGrpSpPr/>
                <p:nvPr/>
              </p:nvGrpSpPr>
              <p:grpSpPr>
                <a:xfrm>
                  <a:off x="69647" y="692696"/>
                  <a:ext cx="8822833" cy="5184576"/>
                  <a:chOff x="69647" y="692696"/>
                  <a:chExt cx="8822833" cy="5184576"/>
                </a:xfrm>
              </p:grpSpPr>
              <p:sp>
                <p:nvSpPr>
                  <p:cNvPr id="16" name="Rechteck 15">
                    <a:extLst>
                      <a:ext uri="{FF2B5EF4-FFF2-40B4-BE49-F238E27FC236}">
                        <a16:creationId xmlns:a16="http://schemas.microsoft.com/office/drawing/2014/main" id="{4FDB94D7-AB20-E333-13D1-5E2156965528}"/>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winkliges Dreieck 16">
                    <a:extLst>
                      <a:ext uri="{FF2B5EF4-FFF2-40B4-BE49-F238E27FC236}">
                        <a16:creationId xmlns:a16="http://schemas.microsoft.com/office/drawing/2014/main" id="{EC752D1E-162D-2D87-511C-822C91001C40}"/>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winkliges Dreieck 17">
                    <a:extLst>
                      <a:ext uri="{FF2B5EF4-FFF2-40B4-BE49-F238E27FC236}">
                        <a16:creationId xmlns:a16="http://schemas.microsoft.com/office/drawing/2014/main" id="{175EA3AB-53DD-F8E1-8AA7-81BBF9502FE9}"/>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E82F72F9-134A-1DBD-A3F9-B2FA816A8631}"/>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B7FA8FA2-215B-D17D-6069-C40E7540BA2D}"/>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C050F5A4-79AE-B47F-336E-1D40151979BF}"/>
                      </a:ext>
                    </a:extLst>
                  </p:cNvPr>
                  <p:cNvSpPr/>
                  <p:nvPr/>
                </p:nvSpPr>
                <p:spPr>
                  <a:xfrm>
                    <a:off x="1253889" y="2240760"/>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a:extLst>
                      <a:ext uri="{FF2B5EF4-FFF2-40B4-BE49-F238E27FC236}">
                        <a16:creationId xmlns:a16="http://schemas.microsoft.com/office/drawing/2014/main" id="{9A01CCA8-9339-203E-6137-091691A12698}"/>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5A4CBF0B-2B79-B9ED-14C5-7BA470850143}"/>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4" name="Grafik 23">
                    <a:extLst>
                      <a:ext uri="{FF2B5EF4-FFF2-40B4-BE49-F238E27FC236}">
                        <a16:creationId xmlns:a16="http://schemas.microsoft.com/office/drawing/2014/main" id="{2BAABB11-778C-FF9D-2FB0-B60D4C3964D7}"/>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25" name="Rechtwinkliges Dreieck 24">
                    <a:extLst>
                      <a:ext uri="{FF2B5EF4-FFF2-40B4-BE49-F238E27FC236}">
                        <a16:creationId xmlns:a16="http://schemas.microsoft.com/office/drawing/2014/main" id="{DCC3470E-A26A-D4D7-49DD-A73B3CD9DB62}"/>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winkliges Dreieck 25">
                    <a:extLst>
                      <a:ext uri="{FF2B5EF4-FFF2-40B4-BE49-F238E27FC236}">
                        <a16:creationId xmlns:a16="http://schemas.microsoft.com/office/drawing/2014/main" id="{722B2F7B-F9C5-8483-C09D-4B45AFA9334D}"/>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winkliges Dreieck 26">
                    <a:extLst>
                      <a:ext uri="{FF2B5EF4-FFF2-40B4-BE49-F238E27FC236}">
                        <a16:creationId xmlns:a16="http://schemas.microsoft.com/office/drawing/2014/main" id="{A549B862-69CA-8CFC-29CA-607F1ACFE593}"/>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winkliges Dreieck 27">
                    <a:extLst>
                      <a:ext uri="{FF2B5EF4-FFF2-40B4-BE49-F238E27FC236}">
                        <a16:creationId xmlns:a16="http://schemas.microsoft.com/office/drawing/2014/main" id="{E43B202F-673D-FCC8-6B7A-85654468FB54}"/>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winkliges Dreieck 28">
                    <a:extLst>
                      <a:ext uri="{FF2B5EF4-FFF2-40B4-BE49-F238E27FC236}">
                        <a16:creationId xmlns:a16="http://schemas.microsoft.com/office/drawing/2014/main" id="{FBFCC3D3-3AEA-CCD2-EF78-F376A49CE8E6}"/>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Ellipse 29">
                    <a:extLst>
                      <a:ext uri="{FF2B5EF4-FFF2-40B4-BE49-F238E27FC236}">
                        <a16:creationId xmlns:a16="http://schemas.microsoft.com/office/drawing/2014/main" id="{A713891B-51C9-5B53-7008-95066BB20333}"/>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AD4E7D6A-B138-AC85-2260-D20195D5C896}"/>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Ellipse 31">
                    <a:extLst>
                      <a:ext uri="{FF2B5EF4-FFF2-40B4-BE49-F238E27FC236}">
                        <a16:creationId xmlns:a16="http://schemas.microsoft.com/office/drawing/2014/main" id="{7B2C45F3-4C94-84BE-6F49-F13D64539314}"/>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Ellipse 32">
                    <a:extLst>
                      <a:ext uri="{FF2B5EF4-FFF2-40B4-BE49-F238E27FC236}">
                        <a16:creationId xmlns:a16="http://schemas.microsoft.com/office/drawing/2014/main" id="{D3AED6A6-FF1A-BD49-D74A-9556513127DA}"/>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Textfeld 11">
                  <a:extLst>
                    <a:ext uri="{FF2B5EF4-FFF2-40B4-BE49-F238E27FC236}">
                      <a16:creationId xmlns:a16="http://schemas.microsoft.com/office/drawing/2014/main" id="{C2403BDC-F7F5-A27E-40B3-CEF773F4A147}"/>
                    </a:ext>
                  </a:extLst>
                </p:cNvPr>
                <p:cNvSpPr txBox="1"/>
                <p:nvPr/>
              </p:nvSpPr>
              <p:spPr>
                <a:xfrm>
                  <a:off x="7746984" y="1395909"/>
                  <a:ext cx="605245" cy="680259"/>
                </a:xfrm>
                <a:prstGeom prst="rect">
                  <a:avLst/>
                </a:prstGeom>
                <a:noFill/>
              </p:spPr>
              <p:txBody>
                <a:bodyPr wrap="square" rtlCol="0">
                  <a:spAutoFit/>
                </a:bodyPr>
                <a:lstStyle/>
                <a:p>
                  <a:endParaRPr lang="de-DE" sz="3200">
                    <a:solidFill>
                      <a:schemeClr val="bg1"/>
                    </a:solidFill>
                  </a:endParaRPr>
                </a:p>
              </p:txBody>
            </p:sp>
            <p:sp>
              <p:nvSpPr>
                <p:cNvPr id="13" name="Textfeld 12">
                  <a:extLst>
                    <a:ext uri="{FF2B5EF4-FFF2-40B4-BE49-F238E27FC236}">
                      <a16:creationId xmlns:a16="http://schemas.microsoft.com/office/drawing/2014/main" id="{6A0BF75C-0FBE-A65B-C2CE-C10E01EDDE0A}"/>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14" name="Textfeld 13">
                  <a:extLst>
                    <a:ext uri="{FF2B5EF4-FFF2-40B4-BE49-F238E27FC236}">
                      <a16:creationId xmlns:a16="http://schemas.microsoft.com/office/drawing/2014/main" id="{04FD7058-1CA0-0295-E944-F94E99A1606C}"/>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15" name="Textfeld 14">
                  <a:extLst>
                    <a:ext uri="{FF2B5EF4-FFF2-40B4-BE49-F238E27FC236}">
                      <a16:creationId xmlns:a16="http://schemas.microsoft.com/office/drawing/2014/main" id="{780ED031-CB9D-AED6-1490-B520DF7D77D0}"/>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4" name="Textfeld 3">
                <a:extLst>
                  <a:ext uri="{FF2B5EF4-FFF2-40B4-BE49-F238E27FC236}">
                    <a16:creationId xmlns:a16="http://schemas.microsoft.com/office/drawing/2014/main" id="{98B4C3E4-BE40-B855-7FA9-0DF7A76B3104}"/>
                  </a:ext>
                </a:extLst>
              </p:cNvPr>
              <p:cNvSpPr txBox="1"/>
              <p:nvPr/>
            </p:nvSpPr>
            <p:spPr>
              <a:xfrm>
                <a:off x="2489729" y="2354992"/>
                <a:ext cx="6147091" cy="368726"/>
              </a:xfrm>
              <a:prstGeom prst="rect">
                <a:avLst/>
              </a:prstGeom>
              <a:noFill/>
            </p:spPr>
            <p:txBody>
              <a:bodyPr wrap="square" rtlCol="0">
                <a:spAutoFit/>
              </a:bodyPr>
              <a:lstStyle/>
              <a:p>
                <a:r>
                  <a:rPr lang="de-DE" sz="2400"/>
                  <a:t>(Dialogische) Unterrichtsgespräche</a:t>
                </a:r>
              </a:p>
            </p:txBody>
          </p:sp>
          <p:sp>
            <p:nvSpPr>
              <p:cNvPr id="5" name="Textfeld 4">
                <a:extLst>
                  <a:ext uri="{FF2B5EF4-FFF2-40B4-BE49-F238E27FC236}">
                    <a16:creationId xmlns:a16="http://schemas.microsoft.com/office/drawing/2014/main" id="{8F355843-7AE9-7357-42EF-3E36A4C1C6B4}"/>
                  </a:ext>
                </a:extLst>
              </p:cNvPr>
              <p:cNvSpPr txBox="1"/>
              <p:nvPr/>
            </p:nvSpPr>
            <p:spPr>
              <a:xfrm>
                <a:off x="2524910" y="3198012"/>
                <a:ext cx="6330062" cy="368726"/>
              </a:xfrm>
              <a:prstGeom prst="rect">
                <a:avLst/>
              </a:prstGeom>
              <a:noFill/>
            </p:spPr>
            <p:txBody>
              <a:bodyPr wrap="square" rtlCol="0">
                <a:spAutoFit/>
              </a:bodyPr>
              <a:lstStyle/>
              <a:p>
                <a:r>
                  <a:rPr lang="de-DE" sz="2400"/>
                  <a:t>Dialogische Unterrichtsgespräche beobachten</a:t>
                </a:r>
              </a:p>
            </p:txBody>
          </p:sp>
          <p:sp>
            <p:nvSpPr>
              <p:cNvPr id="6" name="Textfeld 5">
                <a:extLst>
                  <a:ext uri="{FF2B5EF4-FFF2-40B4-BE49-F238E27FC236}">
                    <a16:creationId xmlns:a16="http://schemas.microsoft.com/office/drawing/2014/main" id="{5DCBC0B0-0B26-23A4-7A69-0EDB9BFCD096}"/>
                  </a:ext>
                </a:extLst>
              </p:cNvPr>
              <p:cNvSpPr txBox="1"/>
              <p:nvPr/>
            </p:nvSpPr>
            <p:spPr>
              <a:xfrm>
                <a:off x="2485877" y="4012241"/>
                <a:ext cx="6809933" cy="614542"/>
              </a:xfrm>
              <a:prstGeom prst="rect">
                <a:avLst/>
              </a:prstGeom>
              <a:noFill/>
            </p:spPr>
            <p:txBody>
              <a:bodyPr wrap="square" rtlCol="0">
                <a:spAutoFit/>
              </a:bodyPr>
              <a:lstStyle/>
              <a:p>
                <a:r>
                  <a:rPr lang="de-DE" sz="2400"/>
                  <a:t>Feedback</a:t>
                </a:r>
              </a:p>
              <a:p>
                <a:endParaRPr lang="de-DE" sz="2000"/>
              </a:p>
            </p:txBody>
          </p:sp>
          <p:sp>
            <p:nvSpPr>
              <p:cNvPr id="7" name="Textfeld 6">
                <a:extLst>
                  <a:ext uri="{FF2B5EF4-FFF2-40B4-BE49-F238E27FC236}">
                    <a16:creationId xmlns:a16="http://schemas.microsoft.com/office/drawing/2014/main" id="{35B77A64-BC86-213F-8CE5-9AEB39C81FE2}"/>
                  </a:ext>
                </a:extLst>
              </p:cNvPr>
              <p:cNvSpPr txBox="1"/>
              <p:nvPr/>
            </p:nvSpPr>
            <p:spPr>
              <a:xfrm>
                <a:off x="2489734" y="4835529"/>
                <a:ext cx="6806081" cy="368726"/>
              </a:xfrm>
              <a:prstGeom prst="rect">
                <a:avLst/>
              </a:prstGeom>
              <a:noFill/>
            </p:spPr>
            <p:txBody>
              <a:bodyPr wrap="square" rtlCol="0">
                <a:spAutoFit/>
              </a:bodyPr>
              <a:lstStyle/>
              <a:p>
                <a:r>
                  <a:rPr lang="de-DE" sz="2400"/>
                  <a:t>Ausblick </a:t>
                </a:r>
              </a:p>
            </p:txBody>
          </p:sp>
          <p:sp>
            <p:nvSpPr>
              <p:cNvPr id="8" name="Ellipse 7">
                <a:extLst>
                  <a:ext uri="{FF2B5EF4-FFF2-40B4-BE49-F238E27FC236}">
                    <a16:creationId xmlns:a16="http://schemas.microsoft.com/office/drawing/2014/main" id="{D487CB5A-7A33-837A-47F5-7EE93279B942}"/>
                  </a:ext>
                </a:extLst>
              </p:cNvPr>
              <p:cNvSpPr/>
              <p:nvPr/>
            </p:nvSpPr>
            <p:spPr>
              <a:xfrm>
                <a:off x="9145725" y="2260527"/>
                <a:ext cx="662089" cy="53074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Ellipse 8">
                <a:extLst>
                  <a:ext uri="{FF2B5EF4-FFF2-40B4-BE49-F238E27FC236}">
                    <a16:creationId xmlns:a16="http://schemas.microsoft.com/office/drawing/2014/main" id="{B138D43C-0B9C-F602-CA69-5D0332B3A1F9}"/>
                  </a:ext>
                </a:extLst>
              </p:cNvPr>
              <p:cNvSpPr/>
              <p:nvPr/>
            </p:nvSpPr>
            <p:spPr>
              <a:xfrm>
                <a:off x="9145725" y="3166188"/>
                <a:ext cx="662089" cy="53074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Ellipse 9">
                <a:extLst>
                  <a:ext uri="{FF2B5EF4-FFF2-40B4-BE49-F238E27FC236}">
                    <a16:creationId xmlns:a16="http://schemas.microsoft.com/office/drawing/2014/main" id="{02D946DD-F0F2-C44E-DF5C-AE23A1E7DD21}"/>
                  </a:ext>
                </a:extLst>
              </p:cNvPr>
              <p:cNvSpPr/>
              <p:nvPr/>
            </p:nvSpPr>
            <p:spPr>
              <a:xfrm>
                <a:off x="9155478" y="3955028"/>
                <a:ext cx="662089" cy="53074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4" name="Ellipse 33">
              <a:extLst>
                <a:ext uri="{FF2B5EF4-FFF2-40B4-BE49-F238E27FC236}">
                  <a16:creationId xmlns:a16="http://schemas.microsoft.com/office/drawing/2014/main" id="{08E2E529-B614-70FF-3505-389203DB7DA3}"/>
                </a:ext>
              </a:extLst>
            </p:cNvPr>
            <p:cNvSpPr/>
            <p:nvPr/>
          </p:nvSpPr>
          <p:spPr>
            <a:xfrm>
              <a:off x="9383175" y="4680788"/>
              <a:ext cx="644322" cy="5999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5" name="Grafik 34" descr="Häkchen mit einfarbiger Füllung">
              <a:extLst>
                <a:ext uri="{FF2B5EF4-FFF2-40B4-BE49-F238E27FC236}">
                  <a16:creationId xmlns:a16="http://schemas.microsoft.com/office/drawing/2014/main" id="{930CDB9B-6C45-4232-D26C-7F956DF9A7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08632" y="1774524"/>
              <a:ext cx="652298" cy="652298"/>
            </a:xfrm>
            <a:prstGeom prst="rect">
              <a:avLst/>
            </a:prstGeom>
          </p:spPr>
        </p:pic>
        <p:pic>
          <p:nvPicPr>
            <p:cNvPr id="36" name="Grafik 35" descr="Häkchen mit einfarbiger Füllung">
              <a:extLst>
                <a:ext uri="{FF2B5EF4-FFF2-40B4-BE49-F238E27FC236}">
                  <a16:creationId xmlns:a16="http://schemas.microsoft.com/office/drawing/2014/main" id="{76D0F977-728D-6EB2-CA17-C6F67BE8B2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49448" y="3690102"/>
              <a:ext cx="652298" cy="652298"/>
            </a:xfrm>
            <a:prstGeom prst="rect">
              <a:avLst/>
            </a:prstGeom>
          </p:spPr>
        </p:pic>
        <p:pic>
          <p:nvPicPr>
            <p:cNvPr id="37" name="Grafik 36" descr="Häkchen mit einfarbiger Füllung">
              <a:extLst>
                <a:ext uri="{FF2B5EF4-FFF2-40B4-BE49-F238E27FC236}">
                  <a16:creationId xmlns:a16="http://schemas.microsoft.com/office/drawing/2014/main" id="{C81A4D92-1144-5BB4-B2B2-2B4E128CF8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37342" y="2802143"/>
              <a:ext cx="652298" cy="652298"/>
            </a:xfrm>
            <a:prstGeom prst="rect">
              <a:avLst/>
            </a:prstGeom>
          </p:spPr>
        </p:pic>
        <p:pic>
          <p:nvPicPr>
            <p:cNvPr id="38" name="Grafik 37" descr="Häkchen mit einfarbiger Füllung">
              <a:extLst>
                <a:ext uri="{FF2B5EF4-FFF2-40B4-BE49-F238E27FC236}">
                  <a16:creationId xmlns:a16="http://schemas.microsoft.com/office/drawing/2014/main" id="{1DF1F36F-6937-51F5-24CB-6DF08D870A1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81462" y="4591390"/>
              <a:ext cx="652298" cy="652298"/>
            </a:xfrm>
            <a:prstGeom prst="rect">
              <a:avLst/>
            </a:prstGeom>
          </p:spPr>
        </p:pic>
      </p:grpSp>
      <p:sp>
        <p:nvSpPr>
          <p:cNvPr id="40" name="Textfeld 14">
            <a:extLst>
              <a:ext uri="{FF2B5EF4-FFF2-40B4-BE49-F238E27FC236}">
                <a16:creationId xmlns:a16="http://schemas.microsoft.com/office/drawing/2014/main" id="{BCBFC9A8-80A9-166F-672A-860F81DF18EF}"/>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995098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DE697F-ACFB-E581-A93F-C048006C4146}"/>
              </a:ext>
            </a:extLst>
          </p:cNvPr>
          <p:cNvSpPr>
            <a:spLocks noGrp="1"/>
          </p:cNvSpPr>
          <p:nvPr>
            <p:ph type="title"/>
          </p:nvPr>
        </p:nvSpPr>
        <p:spPr>
          <a:xfrm>
            <a:off x="2038561" y="381000"/>
            <a:ext cx="8480107" cy="559365"/>
          </a:xfrm>
        </p:spPr>
        <p:txBody>
          <a:bodyPr>
            <a:noAutofit/>
          </a:bodyPr>
          <a:lstStyle/>
          <a:p>
            <a:r>
              <a:rPr lang="de-DE"/>
              <a:t>Literaturverzeichnis</a:t>
            </a:r>
          </a:p>
        </p:txBody>
      </p:sp>
      <p:sp>
        <p:nvSpPr>
          <p:cNvPr id="4" name="Textfeld 3">
            <a:extLst>
              <a:ext uri="{FF2B5EF4-FFF2-40B4-BE49-F238E27FC236}">
                <a16:creationId xmlns:a16="http://schemas.microsoft.com/office/drawing/2014/main" id="{C3892B83-E39B-283A-3B81-952EEFA8531C}"/>
              </a:ext>
            </a:extLst>
          </p:cNvPr>
          <p:cNvSpPr txBox="1"/>
          <p:nvPr/>
        </p:nvSpPr>
        <p:spPr>
          <a:xfrm>
            <a:off x="1044732" y="1607073"/>
            <a:ext cx="10467764" cy="4524315"/>
          </a:xfrm>
          <a:prstGeom prst="rect">
            <a:avLst/>
          </a:prstGeom>
          <a:noFill/>
        </p:spPr>
        <p:txBody>
          <a:bodyPr wrap="square">
            <a:spAutoFit/>
          </a:bodyPr>
          <a:lstStyle/>
          <a:p>
            <a:pPr marL="317500" indent="-271463"/>
            <a:r>
              <a:rPr lang="de-DE" dirty="0" err="1"/>
              <a:t>Cazden</a:t>
            </a:r>
            <a:r>
              <a:rPr lang="de-DE" dirty="0"/>
              <a:t>, C. B. (2001) </a:t>
            </a:r>
            <a:r>
              <a:rPr lang="de-DE" i="1" dirty="0"/>
              <a:t>Classroom </a:t>
            </a:r>
            <a:r>
              <a:rPr lang="de-DE" i="1" dirty="0" err="1"/>
              <a:t>Discourse</a:t>
            </a:r>
            <a:r>
              <a:rPr lang="de-DE" i="1" dirty="0"/>
              <a:t>: The Language </a:t>
            </a:r>
            <a:r>
              <a:rPr lang="de-DE" i="1" dirty="0" err="1"/>
              <a:t>of</a:t>
            </a:r>
            <a:r>
              <a:rPr lang="de-DE" i="1" dirty="0"/>
              <a:t> Teaching and Learning </a:t>
            </a:r>
            <a:r>
              <a:rPr lang="de-DE" dirty="0"/>
              <a:t>(2nd </a:t>
            </a:r>
            <a:r>
              <a:rPr lang="de-DE" dirty="0" err="1"/>
              <a:t>ed</a:t>
            </a:r>
            <a:r>
              <a:rPr lang="de-DE" dirty="0"/>
              <a:t>.). Portsmouth: Heinemann.</a:t>
            </a:r>
          </a:p>
          <a:p>
            <a:pPr marL="363538" indent="-363538"/>
            <a:r>
              <a:rPr lang="de-DE" dirty="0"/>
              <a:t>Chi, M. T. H., &amp; Wylie, R. (2014). The ICAP </a:t>
            </a:r>
            <a:r>
              <a:rPr lang="de-DE" dirty="0" err="1"/>
              <a:t>framework</a:t>
            </a:r>
            <a:r>
              <a:rPr lang="de-DE" dirty="0"/>
              <a:t>: Linking </a:t>
            </a:r>
            <a:r>
              <a:rPr lang="de-DE" dirty="0" err="1"/>
              <a:t>cognitive</a:t>
            </a:r>
            <a:r>
              <a:rPr lang="de-DE" dirty="0"/>
              <a:t> </a:t>
            </a:r>
            <a:r>
              <a:rPr lang="de-DE" dirty="0" err="1"/>
              <a:t>engagement</a:t>
            </a:r>
            <a:r>
              <a:rPr lang="de-DE" dirty="0"/>
              <a:t> </a:t>
            </a:r>
            <a:r>
              <a:rPr lang="de-DE" dirty="0" err="1"/>
              <a:t>to</a:t>
            </a:r>
            <a:r>
              <a:rPr lang="de-DE" dirty="0"/>
              <a:t> </a:t>
            </a:r>
            <a:r>
              <a:rPr lang="de-DE" dirty="0" err="1"/>
              <a:t>active</a:t>
            </a:r>
            <a:r>
              <a:rPr lang="de-DE" dirty="0"/>
              <a:t> </a:t>
            </a:r>
            <a:r>
              <a:rPr lang="de-DE" dirty="0" err="1"/>
              <a:t>learning</a:t>
            </a:r>
            <a:r>
              <a:rPr lang="de-DE" dirty="0"/>
              <a:t> </a:t>
            </a:r>
            <a:r>
              <a:rPr lang="de-DE" dirty="0" err="1"/>
              <a:t>outcomes</a:t>
            </a:r>
            <a:r>
              <a:rPr lang="de-DE" dirty="0"/>
              <a:t>. </a:t>
            </a:r>
            <a:r>
              <a:rPr lang="de-DE" i="1" dirty="0"/>
              <a:t>Educational </a:t>
            </a:r>
            <a:r>
              <a:rPr lang="de-DE" i="1" dirty="0" err="1"/>
              <a:t>Psychologist</a:t>
            </a:r>
            <a:r>
              <a:rPr lang="de-DE" i="1" dirty="0"/>
              <a:t>, 49</a:t>
            </a:r>
            <a:r>
              <a:rPr lang="de-DE" dirty="0"/>
              <a:t>(4), 219-243. https://doi.org/10.1080/00461520.2014.965823</a:t>
            </a:r>
            <a:r>
              <a:rPr lang="en-US" dirty="0">
                <a:solidFill>
                  <a:srgbClr val="193553"/>
                </a:solidFill>
              </a:rPr>
              <a:t> </a:t>
            </a:r>
          </a:p>
          <a:p>
            <a:r>
              <a:rPr lang="en-US" dirty="0">
                <a:solidFill>
                  <a:srgbClr val="193553"/>
                </a:solidFill>
              </a:rPr>
              <a:t>Hattie, J. (2009). </a:t>
            </a:r>
            <a:r>
              <a:rPr lang="en-US" i="1" dirty="0">
                <a:solidFill>
                  <a:srgbClr val="193553"/>
                </a:solidFill>
              </a:rPr>
              <a:t>Visible Learning. A Synthesis of over 800 Meta-Analyses Relating to Achievement. </a:t>
            </a:r>
            <a:r>
              <a:rPr lang="en-US" dirty="0">
                <a:solidFill>
                  <a:srgbClr val="193553"/>
                </a:solidFill>
              </a:rPr>
              <a:t>Routledge. </a:t>
            </a:r>
          </a:p>
          <a:p>
            <a:r>
              <a:rPr lang="de-DE" dirty="0">
                <a:solidFill>
                  <a:srgbClr val="0D2C5A"/>
                </a:solidFill>
              </a:rPr>
              <a:t>Hattie &amp; </a:t>
            </a:r>
            <a:r>
              <a:rPr lang="de-DE" dirty="0" err="1">
                <a:solidFill>
                  <a:srgbClr val="0D2C5A"/>
                </a:solidFill>
              </a:rPr>
              <a:t>Timperly</a:t>
            </a:r>
            <a:r>
              <a:rPr lang="de-DE" dirty="0">
                <a:solidFill>
                  <a:srgbClr val="0D2C5A"/>
                </a:solidFill>
              </a:rPr>
              <a:t>, 2007. The Power </a:t>
            </a:r>
            <a:r>
              <a:rPr lang="de-DE" dirty="0" err="1">
                <a:solidFill>
                  <a:srgbClr val="0D2C5A"/>
                </a:solidFill>
              </a:rPr>
              <a:t>of</a:t>
            </a:r>
            <a:r>
              <a:rPr lang="de-DE" dirty="0">
                <a:solidFill>
                  <a:srgbClr val="0D2C5A"/>
                </a:solidFill>
              </a:rPr>
              <a:t> Feedback. </a:t>
            </a:r>
            <a:r>
              <a:rPr lang="de-DE" i="1" dirty="0">
                <a:solidFill>
                  <a:srgbClr val="0D2C5A"/>
                </a:solidFill>
              </a:rPr>
              <a:t>Review </a:t>
            </a:r>
            <a:r>
              <a:rPr lang="de-DE" i="1" dirty="0" err="1">
                <a:solidFill>
                  <a:srgbClr val="0D2C5A"/>
                </a:solidFill>
              </a:rPr>
              <a:t>of</a:t>
            </a:r>
            <a:r>
              <a:rPr lang="de-DE" i="1" dirty="0">
                <a:solidFill>
                  <a:srgbClr val="0D2C5A"/>
                </a:solidFill>
              </a:rPr>
              <a:t> Educational Research, 77</a:t>
            </a:r>
            <a:r>
              <a:rPr lang="de-DE" dirty="0">
                <a:solidFill>
                  <a:srgbClr val="0D2C5A"/>
                </a:solidFill>
              </a:rPr>
              <a:t>(1), 81-112.8</a:t>
            </a:r>
            <a:endParaRPr lang="de-DE" dirty="0">
              <a:sym typeface="Wingdings" pitchFamily="2" charset="2"/>
            </a:endParaRPr>
          </a:p>
          <a:p>
            <a:pPr marL="363538" indent="-363538"/>
            <a:r>
              <a:rPr lang="de-DE" dirty="0" err="1"/>
              <a:t>Kiemer</a:t>
            </a:r>
            <a:r>
              <a:rPr lang="de-DE" dirty="0"/>
              <a:t>, K., Gröschner, A., </a:t>
            </a:r>
            <a:r>
              <a:rPr lang="de-DE" dirty="0" err="1"/>
              <a:t>Pehmer</a:t>
            </a:r>
            <a:r>
              <a:rPr lang="de-DE" dirty="0"/>
              <a:t>, A.-K., &amp; Seidel, T. (2015). </a:t>
            </a:r>
            <a:r>
              <a:rPr lang="de-DE" dirty="0" err="1"/>
              <a:t>Effects</a:t>
            </a:r>
            <a:r>
              <a:rPr lang="de-DE" dirty="0"/>
              <a:t> </a:t>
            </a:r>
            <a:r>
              <a:rPr lang="de-DE" dirty="0" err="1"/>
              <a:t>of</a:t>
            </a:r>
            <a:r>
              <a:rPr lang="de-DE" dirty="0"/>
              <a:t> a </a:t>
            </a:r>
            <a:r>
              <a:rPr lang="de-DE" dirty="0" err="1"/>
              <a:t>classroom</a:t>
            </a:r>
            <a:r>
              <a:rPr lang="de-DE" dirty="0"/>
              <a:t> </a:t>
            </a:r>
            <a:r>
              <a:rPr lang="de-DE" dirty="0" err="1"/>
              <a:t>discourse</a:t>
            </a:r>
            <a:r>
              <a:rPr lang="de-DE" dirty="0"/>
              <a:t> </a:t>
            </a:r>
            <a:r>
              <a:rPr lang="de-DE" dirty="0" err="1"/>
              <a:t>intervention</a:t>
            </a:r>
            <a:r>
              <a:rPr lang="de-DE" dirty="0"/>
              <a:t> on </a:t>
            </a:r>
            <a:r>
              <a:rPr lang="de-DE" dirty="0" err="1"/>
              <a:t>teachers</a:t>
            </a:r>
            <a:r>
              <a:rPr lang="de-DE" dirty="0"/>
              <a:t>' </a:t>
            </a:r>
            <a:r>
              <a:rPr lang="de-DE" dirty="0" err="1"/>
              <a:t>practice</a:t>
            </a:r>
            <a:r>
              <a:rPr lang="de-DE" dirty="0"/>
              <a:t> and </a:t>
            </a:r>
            <a:r>
              <a:rPr lang="de-DE" dirty="0" err="1"/>
              <a:t>students</a:t>
            </a:r>
            <a:r>
              <a:rPr lang="de-DE" dirty="0"/>
              <a:t>' </a:t>
            </a:r>
            <a:r>
              <a:rPr lang="de-DE" dirty="0" err="1"/>
              <a:t>motivation</a:t>
            </a:r>
            <a:r>
              <a:rPr lang="de-DE" dirty="0"/>
              <a:t> </a:t>
            </a:r>
            <a:r>
              <a:rPr lang="de-DE" dirty="0" err="1"/>
              <a:t>to</a:t>
            </a:r>
            <a:r>
              <a:rPr lang="de-DE" dirty="0"/>
              <a:t> </a:t>
            </a:r>
            <a:r>
              <a:rPr lang="de-DE" dirty="0" err="1"/>
              <a:t>learn</a:t>
            </a:r>
            <a:r>
              <a:rPr lang="de-DE" dirty="0"/>
              <a:t> </a:t>
            </a:r>
            <a:r>
              <a:rPr lang="de-DE" dirty="0" err="1"/>
              <a:t>mathematics</a:t>
            </a:r>
            <a:r>
              <a:rPr lang="de-DE" dirty="0"/>
              <a:t> and </a:t>
            </a:r>
            <a:r>
              <a:rPr lang="de-DE" dirty="0" err="1"/>
              <a:t>science</a:t>
            </a:r>
            <a:r>
              <a:rPr lang="de-DE" dirty="0"/>
              <a:t>. </a:t>
            </a:r>
            <a:r>
              <a:rPr lang="de-DE" i="1" dirty="0"/>
              <a:t>Learning and </a:t>
            </a:r>
            <a:r>
              <a:rPr lang="de-DE" i="1" dirty="0" err="1"/>
              <a:t>Instruction</a:t>
            </a:r>
            <a:r>
              <a:rPr lang="de-DE" i="1" dirty="0"/>
              <a:t>, 35,</a:t>
            </a:r>
            <a:r>
              <a:rPr lang="de-DE" dirty="0"/>
              <a:t> 94–103. https://doi.org/10.1016/j.learninstruc.2014.10.003</a:t>
            </a:r>
            <a:endParaRPr lang="en-US" dirty="0">
              <a:solidFill>
                <a:srgbClr val="193553"/>
              </a:solidFill>
            </a:endParaRPr>
          </a:p>
          <a:p>
            <a:pPr marL="363538" indent="-363538"/>
            <a:r>
              <a:rPr lang="en-US" dirty="0" err="1">
                <a:solidFill>
                  <a:srgbClr val="193553"/>
                </a:solidFill>
              </a:rPr>
              <a:t>Lederberger</a:t>
            </a:r>
            <a:r>
              <a:rPr lang="en-US" dirty="0">
                <a:solidFill>
                  <a:srgbClr val="193553"/>
                </a:solidFill>
              </a:rPr>
              <a:t>, C. (2015). </a:t>
            </a:r>
            <a:r>
              <a:rPr lang="en-US" i="1" dirty="0" err="1">
                <a:solidFill>
                  <a:srgbClr val="193553"/>
                </a:solidFill>
              </a:rPr>
              <a:t>Unterrichtskommunikation</a:t>
            </a:r>
            <a:r>
              <a:rPr lang="en-US" i="1" dirty="0">
                <a:solidFill>
                  <a:srgbClr val="193553"/>
                </a:solidFill>
              </a:rPr>
              <a:t> und motivational-</a:t>
            </a:r>
            <a:r>
              <a:rPr lang="en-US" i="1" dirty="0" err="1">
                <a:solidFill>
                  <a:srgbClr val="193553"/>
                </a:solidFill>
              </a:rPr>
              <a:t>emotionale</a:t>
            </a:r>
            <a:r>
              <a:rPr lang="en-US" i="1" dirty="0">
                <a:solidFill>
                  <a:srgbClr val="193553"/>
                </a:solidFill>
              </a:rPr>
              <a:t> </a:t>
            </a:r>
            <a:r>
              <a:rPr lang="en-US" i="1" dirty="0" err="1">
                <a:solidFill>
                  <a:srgbClr val="193553"/>
                </a:solidFill>
              </a:rPr>
              <a:t>Aspekte</a:t>
            </a:r>
            <a:r>
              <a:rPr lang="en-US" i="1" dirty="0">
                <a:solidFill>
                  <a:srgbClr val="193553"/>
                </a:solidFill>
              </a:rPr>
              <a:t> des </a:t>
            </a:r>
            <a:r>
              <a:rPr lang="en-US" i="1" dirty="0" err="1">
                <a:solidFill>
                  <a:srgbClr val="193553"/>
                </a:solidFill>
              </a:rPr>
              <a:t>Lernens</a:t>
            </a:r>
            <a:r>
              <a:rPr lang="en-US" i="1" dirty="0">
                <a:solidFill>
                  <a:srgbClr val="193553"/>
                </a:solidFill>
              </a:rPr>
              <a:t>. Eine </a:t>
            </a:r>
            <a:r>
              <a:rPr lang="en-US" i="1" dirty="0" err="1">
                <a:solidFill>
                  <a:srgbClr val="193553"/>
                </a:solidFill>
              </a:rPr>
              <a:t>videobasierte</a:t>
            </a:r>
            <a:r>
              <a:rPr lang="en-US" i="1" dirty="0">
                <a:solidFill>
                  <a:srgbClr val="193553"/>
                </a:solidFill>
              </a:rPr>
              <a:t> </a:t>
            </a:r>
            <a:r>
              <a:rPr lang="en-US" i="1" dirty="0" err="1">
                <a:solidFill>
                  <a:srgbClr val="193553"/>
                </a:solidFill>
              </a:rPr>
              <a:t>Analyse</a:t>
            </a:r>
            <a:r>
              <a:rPr lang="en-US" i="1" dirty="0">
                <a:solidFill>
                  <a:srgbClr val="193553"/>
                </a:solidFill>
              </a:rPr>
              <a:t> </a:t>
            </a:r>
            <a:r>
              <a:rPr lang="en-US" i="1" dirty="0" err="1">
                <a:solidFill>
                  <a:srgbClr val="193553"/>
                </a:solidFill>
              </a:rPr>
              <a:t>im</a:t>
            </a:r>
            <a:r>
              <a:rPr lang="en-US" i="1" dirty="0">
                <a:solidFill>
                  <a:srgbClr val="193553"/>
                </a:solidFill>
              </a:rPr>
              <a:t> </a:t>
            </a:r>
            <a:r>
              <a:rPr lang="en-US" i="1" dirty="0" err="1">
                <a:solidFill>
                  <a:srgbClr val="193553"/>
                </a:solidFill>
              </a:rPr>
              <a:t>Mathematikunterricht</a:t>
            </a:r>
            <a:r>
              <a:rPr lang="en-US" i="1" dirty="0">
                <a:solidFill>
                  <a:srgbClr val="193553"/>
                </a:solidFill>
              </a:rPr>
              <a:t>.</a:t>
            </a:r>
            <a:r>
              <a:rPr lang="en-US" dirty="0">
                <a:solidFill>
                  <a:srgbClr val="193553"/>
                </a:solidFill>
              </a:rPr>
              <a:t> </a:t>
            </a:r>
            <a:r>
              <a:rPr lang="en-US" dirty="0" err="1">
                <a:solidFill>
                  <a:srgbClr val="193553"/>
                </a:solidFill>
              </a:rPr>
              <a:t>Waxmann</a:t>
            </a:r>
            <a:r>
              <a:rPr lang="en-US" dirty="0">
                <a:solidFill>
                  <a:srgbClr val="193553"/>
                </a:solidFill>
              </a:rPr>
              <a:t>.</a:t>
            </a:r>
          </a:p>
          <a:p>
            <a:pPr marL="363538" indent="-352425"/>
            <a:r>
              <a:rPr lang="de-DE" dirty="0" err="1"/>
              <a:t>Mehan</a:t>
            </a:r>
            <a:r>
              <a:rPr lang="de-DE" dirty="0"/>
              <a:t>, H. (1979). Learning </a:t>
            </a:r>
            <a:r>
              <a:rPr lang="de-DE" dirty="0" err="1"/>
              <a:t>lessons</a:t>
            </a:r>
            <a:r>
              <a:rPr lang="de-DE" dirty="0"/>
              <a:t>: </a:t>
            </a:r>
            <a:r>
              <a:rPr lang="de-DE" dirty="0" err="1"/>
              <a:t>Social</a:t>
            </a:r>
            <a:r>
              <a:rPr lang="de-DE" dirty="0"/>
              <a:t> </a:t>
            </a:r>
            <a:r>
              <a:rPr lang="de-DE" dirty="0" err="1"/>
              <a:t>organizations</a:t>
            </a:r>
            <a:r>
              <a:rPr lang="de-DE" dirty="0"/>
              <a:t> in </a:t>
            </a:r>
            <a:r>
              <a:rPr lang="de-DE" dirty="0" err="1"/>
              <a:t>the</a:t>
            </a:r>
            <a:r>
              <a:rPr lang="de-DE" dirty="0"/>
              <a:t> Classroom. Cambridge, MA: Harvard University Press. https://</a:t>
            </a:r>
            <a:r>
              <a:rPr lang="de-DE" dirty="0" err="1"/>
              <a:t>doi.org</a:t>
            </a:r>
            <a:r>
              <a:rPr lang="de-DE" dirty="0"/>
              <a:t>/10.4159/harvard.9780674420106</a:t>
            </a:r>
            <a:endParaRPr lang="en-US" dirty="0">
              <a:solidFill>
                <a:srgbClr val="193553"/>
              </a:solidFill>
            </a:endParaRPr>
          </a:p>
          <a:p>
            <a:pPr marL="363538" indent="-363538"/>
            <a:r>
              <a:rPr lang="de-DE" dirty="0"/>
              <a:t>Mercer, N., &amp; Howe, C. (2012). </a:t>
            </a:r>
            <a:r>
              <a:rPr lang="de-DE" dirty="0" err="1"/>
              <a:t>Explaining</a:t>
            </a:r>
            <a:r>
              <a:rPr lang="de-DE" dirty="0"/>
              <a:t> </a:t>
            </a:r>
            <a:r>
              <a:rPr lang="de-DE" dirty="0" err="1"/>
              <a:t>the</a:t>
            </a:r>
            <a:r>
              <a:rPr lang="de-DE" dirty="0"/>
              <a:t> </a:t>
            </a:r>
            <a:r>
              <a:rPr lang="de-DE" dirty="0" err="1"/>
              <a:t>Dialogic</a:t>
            </a:r>
            <a:r>
              <a:rPr lang="de-DE" dirty="0"/>
              <a:t> </a:t>
            </a:r>
            <a:r>
              <a:rPr lang="de-DE" dirty="0" err="1"/>
              <a:t>Process</a:t>
            </a:r>
            <a:r>
              <a:rPr lang="de-DE" dirty="0"/>
              <a:t> </a:t>
            </a:r>
            <a:r>
              <a:rPr lang="de-DE" dirty="0" err="1"/>
              <a:t>of</a:t>
            </a:r>
            <a:r>
              <a:rPr lang="de-DE" dirty="0"/>
              <a:t> Teaching and Learning: The Value and Potential </a:t>
            </a:r>
            <a:r>
              <a:rPr lang="de-DE" dirty="0" err="1"/>
              <a:t>of</a:t>
            </a:r>
            <a:r>
              <a:rPr lang="de-DE" dirty="0"/>
              <a:t> </a:t>
            </a:r>
            <a:r>
              <a:rPr lang="de-DE" dirty="0" err="1"/>
              <a:t>Sociocultural</a:t>
            </a:r>
            <a:r>
              <a:rPr lang="de-DE" dirty="0"/>
              <a:t> Theory. </a:t>
            </a:r>
            <a:r>
              <a:rPr lang="de-DE" i="1" dirty="0"/>
              <a:t>Learning, Culture and </a:t>
            </a:r>
            <a:r>
              <a:rPr lang="de-DE" i="1" dirty="0" err="1"/>
              <a:t>Social</a:t>
            </a:r>
            <a:r>
              <a:rPr lang="de-DE" i="1" dirty="0"/>
              <a:t> Interaction, 1</a:t>
            </a:r>
            <a:r>
              <a:rPr lang="de-DE" dirty="0"/>
              <a:t>, 12-21. https://</a:t>
            </a:r>
            <a:r>
              <a:rPr lang="de-DE" dirty="0" err="1"/>
              <a:t>doi.org</a:t>
            </a:r>
            <a:r>
              <a:rPr lang="de-DE" dirty="0"/>
              <a:t>/10.1016/j.lcsi.2012.03.001</a:t>
            </a:r>
            <a:endParaRPr lang="en-US" dirty="0">
              <a:solidFill>
                <a:srgbClr val="193553"/>
              </a:solidFill>
            </a:endParaRPr>
          </a:p>
        </p:txBody>
      </p:sp>
      <p:pic>
        <p:nvPicPr>
          <p:cNvPr id="6" name="Grafik 5" descr="Lesezeichen mit einfarbiger Füllung">
            <a:extLst>
              <a:ext uri="{FF2B5EF4-FFF2-40B4-BE49-F238E27FC236}">
                <a16:creationId xmlns:a16="http://schemas.microsoft.com/office/drawing/2014/main" id="{C5852226-C1A2-344B-366C-C8039DDA97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8277" y="383220"/>
            <a:ext cx="1509309" cy="914400"/>
          </a:xfrm>
          <a:prstGeom prst="rect">
            <a:avLst/>
          </a:prstGeom>
        </p:spPr>
      </p:pic>
      <p:sp>
        <p:nvSpPr>
          <p:cNvPr id="3" name="Textfeld 14">
            <a:extLst>
              <a:ext uri="{FF2B5EF4-FFF2-40B4-BE49-F238E27FC236}">
                <a16:creationId xmlns:a16="http://schemas.microsoft.com/office/drawing/2014/main" id="{ED7EE6DB-51F6-47CB-89A0-BEE552F81E4B}"/>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8872520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12F1D-305D-995B-1BF2-22DE02C92C8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9BE72EE-095A-EC64-E7BC-02EDC86D81E5}"/>
              </a:ext>
            </a:extLst>
          </p:cNvPr>
          <p:cNvSpPr>
            <a:spLocks noGrp="1"/>
          </p:cNvSpPr>
          <p:nvPr>
            <p:ph type="title"/>
          </p:nvPr>
        </p:nvSpPr>
        <p:spPr>
          <a:xfrm>
            <a:off x="2038561" y="381000"/>
            <a:ext cx="8480107" cy="559365"/>
          </a:xfrm>
        </p:spPr>
        <p:txBody>
          <a:bodyPr>
            <a:noAutofit/>
          </a:bodyPr>
          <a:lstStyle/>
          <a:p>
            <a:r>
              <a:rPr lang="de-DE"/>
              <a:t>Literaturverzeichnis</a:t>
            </a:r>
          </a:p>
        </p:txBody>
      </p:sp>
      <p:sp>
        <p:nvSpPr>
          <p:cNvPr id="4" name="Textfeld 3">
            <a:extLst>
              <a:ext uri="{FF2B5EF4-FFF2-40B4-BE49-F238E27FC236}">
                <a16:creationId xmlns:a16="http://schemas.microsoft.com/office/drawing/2014/main" id="{20FFB9C8-552F-C6E8-4EB2-9A4C813AAA27}"/>
              </a:ext>
            </a:extLst>
          </p:cNvPr>
          <p:cNvSpPr txBox="1"/>
          <p:nvPr/>
        </p:nvSpPr>
        <p:spPr>
          <a:xfrm>
            <a:off x="1044732" y="1718416"/>
            <a:ext cx="10467764" cy="4247317"/>
          </a:xfrm>
          <a:prstGeom prst="rect">
            <a:avLst/>
          </a:prstGeom>
          <a:noFill/>
        </p:spPr>
        <p:txBody>
          <a:bodyPr wrap="square">
            <a:spAutoFit/>
          </a:bodyPr>
          <a:lstStyle/>
          <a:p>
            <a:pPr marL="363538" indent="-363538"/>
            <a:r>
              <a:rPr lang="de-DE" dirty="0"/>
              <a:t>Mercer, N., &amp; Littleton, K. (2007). </a:t>
            </a:r>
            <a:r>
              <a:rPr lang="de-DE" i="1" dirty="0" err="1"/>
              <a:t>Dialogue</a:t>
            </a:r>
            <a:r>
              <a:rPr lang="de-DE" i="1" dirty="0"/>
              <a:t> and </a:t>
            </a:r>
            <a:r>
              <a:rPr lang="de-DE" i="1" dirty="0" err="1"/>
              <a:t>the</a:t>
            </a:r>
            <a:r>
              <a:rPr lang="de-DE" i="1" dirty="0"/>
              <a:t> Development </a:t>
            </a:r>
            <a:r>
              <a:rPr lang="de-DE" i="1" dirty="0" err="1"/>
              <a:t>of</a:t>
            </a:r>
            <a:r>
              <a:rPr lang="de-DE" i="1" dirty="0"/>
              <a:t> </a:t>
            </a:r>
            <a:r>
              <a:rPr lang="de-DE" i="1" dirty="0" err="1"/>
              <a:t>Children's</a:t>
            </a:r>
            <a:r>
              <a:rPr lang="de-DE" i="1" dirty="0"/>
              <a:t> </a:t>
            </a:r>
            <a:r>
              <a:rPr lang="de-DE" i="1" dirty="0" err="1"/>
              <a:t>Thinking</a:t>
            </a:r>
            <a:r>
              <a:rPr lang="de-DE" i="1" dirty="0"/>
              <a:t>: A </a:t>
            </a:r>
            <a:r>
              <a:rPr lang="de-DE" i="1" dirty="0" err="1"/>
              <a:t>Sociocultural</a:t>
            </a:r>
            <a:r>
              <a:rPr lang="de-DE" i="1" dirty="0"/>
              <a:t> Approach </a:t>
            </a:r>
            <a:r>
              <a:rPr lang="de-DE" dirty="0"/>
              <a:t>(1st </a:t>
            </a:r>
            <a:r>
              <a:rPr lang="de-DE" dirty="0" err="1"/>
              <a:t>ed</a:t>
            </a:r>
            <a:r>
              <a:rPr lang="de-DE" dirty="0"/>
              <a:t>.). Routledge. https://</a:t>
            </a:r>
            <a:r>
              <a:rPr lang="de-DE" dirty="0" err="1"/>
              <a:t>doi.org</a:t>
            </a:r>
            <a:r>
              <a:rPr lang="de-DE" dirty="0"/>
              <a:t>/10.4324/9780203946657</a:t>
            </a:r>
          </a:p>
          <a:p>
            <a:pPr marL="363538" indent="-363538"/>
            <a:r>
              <a:rPr lang="de-DE" dirty="0"/>
              <a:t>Mortimer, E. F., &amp; Scott, P. H. (2003). </a:t>
            </a:r>
            <a:r>
              <a:rPr lang="de-DE" i="1" dirty="0" err="1"/>
              <a:t>Meaning</a:t>
            </a:r>
            <a:r>
              <a:rPr lang="de-DE" i="1" dirty="0"/>
              <a:t> </a:t>
            </a:r>
            <a:r>
              <a:rPr lang="de-DE" i="1" dirty="0" err="1"/>
              <a:t>making</a:t>
            </a:r>
            <a:r>
              <a:rPr lang="de-DE" i="1" dirty="0"/>
              <a:t> in </a:t>
            </a:r>
            <a:r>
              <a:rPr lang="de-DE" i="1" dirty="0" err="1"/>
              <a:t>secondary</a:t>
            </a:r>
            <a:r>
              <a:rPr lang="de-DE" i="1" dirty="0"/>
              <a:t> </a:t>
            </a:r>
            <a:r>
              <a:rPr lang="de-DE" i="1" dirty="0" err="1"/>
              <a:t>science</a:t>
            </a:r>
            <a:r>
              <a:rPr lang="de-DE" i="1" dirty="0"/>
              <a:t> </a:t>
            </a:r>
            <a:r>
              <a:rPr lang="de-DE" i="1" dirty="0" err="1"/>
              <a:t>classrooms</a:t>
            </a:r>
            <a:r>
              <a:rPr lang="de-DE" i="1" dirty="0"/>
              <a:t>.</a:t>
            </a:r>
            <a:r>
              <a:rPr lang="de-DE" dirty="0"/>
              <a:t> </a:t>
            </a:r>
            <a:r>
              <a:rPr lang="de-DE" dirty="0" err="1"/>
              <a:t>Maidenhead</a:t>
            </a:r>
            <a:r>
              <a:rPr lang="de-DE" dirty="0"/>
              <a:t>: Open University Press.</a:t>
            </a:r>
          </a:p>
          <a:p>
            <a:pPr marL="363538" indent="-352425"/>
            <a:r>
              <a:rPr lang="de-DE" dirty="0"/>
              <a:t>Pauli, C. Reusser, K.: Unterrichtsgespräche führen – das Transversale und das Fachliche einer didaktischen Kernkompetenz. </a:t>
            </a:r>
            <a:r>
              <a:rPr lang="de-DE" i="1" dirty="0"/>
              <a:t>Beiträge zur Lehrerinnen- und Lehrerbildung, 36</a:t>
            </a:r>
            <a:r>
              <a:rPr lang="de-DE" dirty="0"/>
              <a:t>(3), 365-377. DOI: 10.25656/01:18856.</a:t>
            </a:r>
          </a:p>
          <a:p>
            <a:pPr marL="363538" indent="-363538"/>
            <a:r>
              <a:rPr lang="de-DE" dirty="0" err="1"/>
              <a:t>Resnick</a:t>
            </a:r>
            <a:r>
              <a:rPr lang="de-DE" dirty="0"/>
              <a:t>, L. B., </a:t>
            </a:r>
            <a:r>
              <a:rPr lang="de-DE" dirty="0" err="1"/>
              <a:t>Asterhan</a:t>
            </a:r>
            <a:r>
              <a:rPr lang="de-DE" dirty="0"/>
              <a:t>, C. S. C., &amp; Clarke, S. N. (2015). </a:t>
            </a:r>
            <a:r>
              <a:rPr lang="de-DE" i="1" dirty="0"/>
              <a:t>Socializing </a:t>
            </a:r>
            <a:r>
              <a:rPr lang="de-DE" i="1" dirty="0" err="1"/>
              <a:t>Intelligence</a:t>
            </a:r>
            <a:r>
              <a:rPr lang="de-DE" i="1" dirty="0"/>
              <a:t> Through Academic Talk and </a:t>
            </a:r>
            <a:r>
              <a:rPr lang="de-DE" i="1" dirty="0" err="1"/>
              <a:t>Dialogue</a:t>
            </a:r>
            <a:r>
              <a:rPr lang="de-DE" dirty="0"/>
              <a:t>. American Educational Research </a:t>
            </a:r>
            <a:r>
              <a:rPr lang="de-DE" dirty="0" err="1"/>
              <a:t>Association</a:t>
            </a:r>
            <a:r>
              <a:rPr lang="de-DE" dirty="0"/>
              <a:t>. </a:t>
            </a:r>
          </a:p>
          <a:p>
            <a:pPr marL="363538" indent="-363538"/>
            <a:r>
              <a:rPr lang="de-DE" dirty="0" err="1"/>
              <a:t>Resnick</a:t>
            </a:r>
            <a:r>
              <a:rPr lang="de-DE" dirty="0"/>
              <a:t>, L. B., </a:t>
            </a:r>
            <a:r>
              <a:rPr lang="de-DE" dirty="0" err="1"/>
              <a:t>Asterhan</a:t>
            </a:r>
            <a:r>
              <a:rPr lang="de-DE" dirty="0"/>
              <a:t>, C. S. C., Clarke, S. N. &amp; Schantz, F. (2015). Next Generation Research in </a:t>
            </a:r>
            <a:r>
              <a:rPr lang="de-DE" dirty="0" err="1"/>
              <a:t>Dialogic</a:t>
            </a:r>
            <a:r>
              <a:rPr lang="de-DE" dirty="0"/>
              <a:t> Learning. In G.E. Hall, L.F. Quinn &amp; D.M. </a:t>
            </a:r>
            <a:r>
              <a:rPr lang="de-DE" dirty="0" err="1"/>
              <a:t>Gollnick</a:t>
            </a:r>
            <a:r>
              <a:rPr lang="de-DE" dirty="0"/>
              <a:t>, </a:t>
            </a:r>
            <a:r>
              <a:rPr lang="de-DE" i="1" dirty="0"/>
              <a:t>Wiley Handbook </a:t>
            </a:r>
            <a:r>
              <a:rPr lang="de-DE" i="1" dirty="0" err="1"/>
              <a:t>of</a:t>
            </a:r>
            <a:r>
              <a:rPr lang="de-DE" i="1" dirty="0"/>
              <a:t> Teaching and Learnin</a:t>
            </a:r>
            <a:r>
              <a:rPr lang="de-DE" dirty="0"/>
              <a:t>g (p. 323-338). Wiley Blackwell.</a:t>
            </a:r>
            <a:endParaRPr lang="en-US" dirty="0">
              <a:solidFill>
                <a:srgbClr val="193553"/>
              </a:solidFill>
            </a:endParaRPr>
          </a:p>
          <a:p>
            <a:pPr marL="363538" indent="-363538"/>
            <a:r>
              <a:rPr lang="de-DE" dirty="0" err="1"/>
              <a:t>Reznitskaya</a:t>
            </a:r>
            <a:r>
              <a:rPr lang="de-DE" dirty="0"/>
              <a:t>, A., &amp; Gregory, M. (2013). Student </a:t>
            </a:r>
            <a:r>
              <a:rPr lang="de-DE" dirty="0" err="1"/>
              <a:t>thought</a:t>
            </a:r>
            <a:r>
              <a:rPr lang="de-DE" dirty="0"/>
              <a:t> and </a:t>
            </a:r>
            <a:r>
              <a:rPr lang="de-DE" dirty="0" err="1"/>
              <a:t>classroom</a:t>
            </a:r>
            <a:r>
              <a:rPr lang="de-DE" dirty="0"/>
              <a:t> </a:t>
            </a:r>
            <a:r>
              <a:rPr lang="de-DE" dirty="0" err="1"/>
              <a:t>language</a:t>
            </a:r>
            <a:r>
              <a:rPr lang="de-DE" dirty="0"/>
              <a:t>: </a:t>
            </a:r>
            <a:r>
              <a:rPr lang="de-DE" dirty="0" err="1"/>
              <a:t>Examining</a:t>
            </a:r>
            <a:r>
              <a:rPr lang="de-DE" dirty="0"/>
              <a:t> </a:t>
            </a:r>
            <a:r>
              <a:rPr lang="de-DE" dirty="0" err="1"/>
              <a:t>the</a:t>
            </a:r>
            <a:r>
              <a:rPr lang="de-DE" dirty="0"/>
              <a:t> </a:t>
            </a:r>
            <a:r>
              <a:rPr lang="de-DE" dirty="0" err="1"/>
              <a:t>mechanisms</a:t>
            </a:r>
            <a:r>
              <a:rPr lang="de-DE" dirty="0"/>
              <a:t> </a:t>
            </a:r>
            <a:r>
              <a:rPr lang="de-DE" dirty="0" err="1"/>
              <a:t>of</a:t>
            </a:r>
            <a:r>
              <a:rPr lang="de-DE" dirty="0"/>
              <a:t> </a:t>
            </a:r>
            <a:r>
              <a:rPr lang="de-DE" dirty="0" err="1"/>
              <a:t>change</a:t>
            </a:r>
            <a:r>
              <a:rPr lang="de-DE" dirty="0"/>
              <a:t> in </a:t>
            </a:r>
            <a:r>
              <a:rPr lang="de-DE" dirty="0" err="1"/>
              <a:t>dialogic</a:t>
            </a:r>
            <a:r>
              <a:rPr lang="de-DE" dirty="0"/>
              <a:t> </a:t>
            </a:r>
            <a:r>
              <a:rPr lang="de-DE" dirty="0" err="1"/>
              <a:t>teaching</a:t>
            </a:r>
            <a:r>
              <a:rPr lang="de-DE" dirty="0"/>
              <a:t>. </a:t>
            </a:r>
            <a:r>
              <a:rPr lang="de-DE" i="1" dirty="0"/>
              <a:t>Educational </a:t>
            </a:r>
            <a:r>
              <a:rPr lang="de-DE" i="1" dirty="0" err="1"/>
              <a:t>Psychologist</a:t>
            </a:r>
            <a:r>
              <a:rPr lang="de-DE" i="1" dirty="0"/>
              <a:t>, 48</a:t>
            </a:r>
            <a:r>
              <a:rPr lang="de-DE" dirty="0"/>
              <a:t>(2), 114 -133. </a:t>
            </a:r>
            <a:br>
              <a:rPr lang="de-DE" dirty="0"/>
            </a:br>
            <a:r>
              <a:rPr lang="de-DE" dirty="0"/>
              <a:t>https://doi.org/10.1080/00461520.2013.775898</a:t>
            </a:r>
            <a:endParaRPr lang="de-DE" dirty="0">
              <a:solidFill>
                <a:srgbClr val="193553"/>
              </a:solidFill>
            </a:endParaRPr>
          </a:p>
          <a:p>
            <a:r>
              <a:rPr lang="de-DE" dirty="0"/>
              <a:t>Strahm, P.  (2008). </a:t>
            </a:r>
            <a:r>
              <a:rPr lang="de-DE" i="1" dirty="0"/>
              <a:t>Qualität durch systematisches Feedback.</a:t>
            </a:r>
            <a:r>
              <a:rPr lang="de-DE" dirty="0"/>
              <a:t> Schulverlag </a:t>
            </a:r>
            <a:r>
              <a:rPr lang="de-DE" dirty="0" err="1"/>
              <a:t>blmv</a:t>
            </a:r>
            <a:r>
              <a:rPr lang="de-DE" dirty="0"/>
              <a:t>.</a:t>
            </a:r>
          </a:p>
        </p:txBody>
      </p:sp>
      <p:pic>
        <p:nvPicPr>
          <p:cNvPr id="6" name="Grafik 5" descr="Lesezeichen mit einfarbiger Füllung">
            <a:extLst>
              <a:ext uri="{FF2B5EF4-FFF2-40B4-BE49-F238E27FC236}">
                <a16:creationId xmlns:a16="http://schemas.microsoft.com/office/drawing/2014/main" id="{9545D2DB-EFCE-136C-C7D0-FAFAC57354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8277" y="383220"/>
            <a:ext cx="1509309" cy="914400"/>
          </a:xfrm>
          <a:prstGeom prst="rect">
            <a:avLst/>
          </a:prstGeom>
        </p:spPr>
      </p:pic>
      <p:sp>
        <p:nvSpPr>
          <p:cNvPr id="3" name="Textfeld 14">
            <a:extLst>
              <a:ext uri="{FF2B5EF4-FFF2-40B4-BE49-F238E27FC236}">
                <a16:creationId xmlns:a16="http://schemas.microsoft.com/office/drawing/2014/main" id="{DBFB3CAE-DABD-0433-5311-A93E5F4F8682}"/>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74915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99DC84-F191-46E1-AE74-7B33B478D45F}"/>
              </a:ext>
            </a:extLst>
          </p:cNvPr>
          <p:cNvSpPr>
            <a:spLocks noGrp="1"/>
          </p:cNvSpPr>
          <p:nvPr>
            <p:ph type="title"/>
          </p:nvPr>
        </p:nvSpPr>
        <p:spPr/>
        <p:txBody>
          <a:bodyPr/>
          <a:lstStyle/>
          <a:p>
            <a:r>
              <a:rPr lang="de-DE" dirty="0"/>
              <a:t>Leistungsanforderungen</a:t>
            </a:r>
          </a:p>
        </p:txBody>
      </p:sp>
      <p:sp>
        <p:nvSpPr>
          <p:cNvPr id="3" name="Inhaltsplatzhalter 2">
            <a:extLst>
              <a:ext uri="{FF2B5EF4-FFF2-40B4-BE49-F238E27FC236}">
                <a16:creationId xmlns:a16="http://schemas.microsoft.com/office/drawing/2014/main" id="{FC435D6D-A562-4961-A395-393A60F63BD9}"/>
              </a:ext>
            </a:extLst>
          </p:cNvPr>
          <p:cNvSpPr>
            <a:spLocks noGrp="1"/>
          </p:cNvSpPr>
          <p:nvPr>
            <p:ph idx="1"/>
          </p:nvPr>
        </p:nvSpPr>
        <p:spPr/>
        <p:txBody>
          <a:bodyPr/>
          <a:lstStyle/>
          <a:p>
            <a:r>
              <a:rPr lang="de-DE" b="1" dirty="0"/>
              <a:t>Teilnahme</a:t>
            </a:r>
            <a:r>
              <a:rPr lang="de-DE" dirty="0"/>
              <a:t> an allen 4 Präsenzterminen des Blockseminars (__________)</a:t>
            </a:r>
          </a:p>
          <a:p>
            <a:endParaRPr lang="de-DE" dirty="0"/>
          </a:p>
          <a:p>
            <a:r>
              <a:rPr lang="de-DE" dirty="0"/>
              <a:t>Bearbeitung eines Fragebogens zu Beginn des Seminars (Tag 1)</a:t>
            </a:r>
          </a:p>
          <a:p>
            <a:r>
              <a:rPr lang="de-DE" dirty="0"/>
              <a:t>Erstellung eines Gruppenfeedbacks (Tag 1)</a:t>
            </a:r>
          </a:p>
          <a:p>
            <a:r>
              <a:rPr lang="de-DE" dirty="0"/>
              <a:t>Teilnahme an einer VR-Übung (Tag 2) </a:t>
            </a:r>
          </a:p>
          <a:p>
            <a:r>
              <a:rPr lang="de-DE" dirty="0"/>
              <a:t>Teilnahme an einer VR-Übung (Tag 4)</a:t>
            </a:r>
          </a:p>
        </p:txBody>
      </p:sp>
    </p:spTree>
    <p:extLst>
      <p:ext uri="{BB962C8B-B14F-4D97-AF65-F5344CB8AC3E}">
        <p14:creationId xmlns:p14="http://schemas.microsoft.com/office/powerpoint/2010/main" val="3221314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E75A39-E467-40E5-98D3-E655F321F65E}"/>
              </a:ext>
            </a:extLst>
          </p:cNvPr>
          <p:cNvSpPr>
            <a:spLocks noGrp="1"/>
          </p:cNvSpPr>
          <p:nvPr>
            <p:ph type="title"/>
          </p:nvPr>
        </p:nvSpPr>
        <p:spPr/>
        <p:txBody>
          <a:bodyPr/>
          <a:lstStyle/>
          <a:p>
            <a:r>
              <a:rPr lang="de-DE" dirty="0"/>
              <a:t>Einwahl in </a:t>
            </a:r>
            <a:r>
              <a:rPr lang="de-DE" dirty="0" err="1"/>
              <a:t>Moodle</a:t>
            </a:r>
            <a:endParaRPr lang="de-DE" dirty="0"/>
          </a:p>
        </p:txBody>
      </p:sp>
      <p:sp>
        <p:nvSpPr>
          <p:cNvPr id="3" name="Inhaltsplatzhalter 2">
            <a:extLst>
              <a:ext uri="{FF2B5EF4-FFF2-40B4-BE49-F238E27FC236}">
                <a16:creationId xmlns:a16="http://schemas.microsoft.com/office/drawing/2014/main" id="{7E53C24E-8E49-4F0D-8A9A-8A38E814971A}"/>
              </a:ext>
            </a:extLst>
          </p:cNvPr>
          <p:cNvSpPr>
            <a:spLocks noGrp="1"/>
          </p:cNvSpPr>
          <p:nvPr>
            <p:ph idx="1"/>
          </p:nvPr>
        </p:nvSpPr>
        <p:spPr/>
        <p:txBody>
          <a:bodyPr/>
          <a:lstStyle/>
          <a:p>
            <a:r>
              <a:rPr lang="de-DE" b="1" dirty="0"/>
              <a:t>Titel des </a:t>
            </a:r>
            <a:r>
              <a:rPr lang="de-DE" b="1" dirty="0" err="1"/>
              <a:t>Moodle</a:t>
            </a:r>
            <a:r>
              <a:rPr lang="de-DE" b="1" dirty="0"/>
              <a:t>-Kurses:</a:t>
            </a:r>
            <a:endParaRPr lang="de-DE" dirty="0"/>
          </a:p>
          <a:p>
            <a:endParaRPr lang="de-DE" dirty="0"/>
          </a:p>
          <a:p>
            <a:r>
              <a:rPr lang="de-DE" b="1" dirty="0"/>
              <a:t>Kurztitel:</a:t>
            </a:r>
            <a:endParaRPr lang="de-DE" dirty="0"/>
          </a:p>
          <a:p>
            <a:endParaRPr lang="de-DE" dirty="0"/>
          </a:p>
          <a:p>
            <a:r>
              <a:rPr lang="de-DE" b="1" dirty="0"/>
              <a:t>Passwort:</a:t>
            </a:r>
            <a:endParaRPr lang="de-DE" dirty="0"/>
          </a:p>
        </p:txBody>
      </p:sp>
    </p:spTree>
    <p:extLst>
      <p:ext uri="{BB962C8B-B14F-4D97-AF65-F5344CB8AC3E}">
        <p14:creationId xmlns:p14="http://schemas.microsoft.com/office/powerpoint/2010/main" val="1153597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2FB3AD-3DA0-48A2-B4E6-C4538C86D6B4}"/>
              </a:ext>
            </a:extLst>
          </p:cNvPr>
          <p:cNvSpPr>
            <a:spLocks noGrp="1"/>
          </p:cNvSpPr>
          <p:nvPr>
            <p:ph type="title"/>
          </p:nvPr>
        </p:nvSpPr>
        <p:spPr/>
        <p:txBody>
          <a:bodyPr/>
          <a:lstStyle/>
          <a:p>
            <a:r>
              <a:rPr lang="de-DE" dirty="0"/>
              <a:t>Kennenlernen</a:t>
            </a:r>
          </a:p>
        </p:txBody>
      </p:sp>
      <p:pic>
        <p:nvPicPr>
          <p:cNvPr id="5" name="Inhaltsplatzhalter 4">
            <a:extLst>
              <a:ext uri="{FF2B5EF4-FFF2-40B4-BE49-F238E27FC236}">
                <a16:creationId xmlns:a16="http://schemas.microsoft.com/office/drawing/2014/main" id="{230B79BF-54BA-4FBB-B529-E0DD5C61902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3067" y="1724841"/>
            <a:ext cx="6547860" cy="4365240"/>
          </a:xfrm>
        </p:spPr>
      </p:pic>
      <p:sp>
        <p:nvSpPr>
          <p:cNvPr id="6" name="Textfeld 5">
            <a:extLst>
              <a:ext uri="{FF2B5EF4-FFF2-40B4-BE49-F238E27FC236}">
                <a16:creationId xmlns:a16="http://schemas.microsoft.com/office/drawing/2014/main" id="{13498EF0-71F4-4B3C-BDD0-C52CCB58DBCD}"/>
              </a:ext>
            </a:extLst>
          </p:cNvPr>
          <p:cNvSpPr txBox="1"/>
          <p:nvPr/>
        </p:nvSpPr>
        <p:spPr>
          <a:xfrm>
            <a:off x="7448365" y="2059619"/>
            <a:ext cx="4279037" cy="1200329"/>
          </a:xfrm>
          <a:prstGeom prst="rect">
            <a:avLst/>
          </a:prstGeom>
          <a:noFill/>
        </p:spPr>
        <p:txBody>
          <a:bodyPr wrap="square" rtlCol="0">
            <a:spAutoFit/>
          </a:bodyPr>
          <a:lstStyle/>
          <a:p>
            <a:r>
              <a:rPr lang="de-DE" b="1" dirty="0"/>
              <a:t>Soziometrische Methode</a:t>
            </a:r>
          </a:p>
          <a:p>
            <a:endParaRPr lang="de-DE" dirty="0"/>
          </a:p>
          <a:p>
            <a:r>
              <a:rPr lang="de-DE" dirty="0"/>
              <a:t>Stellt Euch zu folgenden Fragen an einer</a:t>
            </a:r>
            <a:br>
              <a:rPr lang="de-DE" dirty="0"/>
            </a:br>
            <a:r>
              <a:rPr lang="de-DE" dirty="0"/>
              <a:t>gedachten Linie im Raum auf. </a:t>
            </a:r>
          </a:p>
        </p:txBody>
      </p:sp>
    </p:spTree>
    <p:extLst>
      <p:ext uri="{BB962C8B-B14F-4D97-AF65-F5344CB8AC3E}">
        <p14:creationId xmlns:p14="http://schemas.microsoft.com/office/powerpoint/2010/main" val="460387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92BC67B9-DC14-9E84-FCC0-C3D8A84BFC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grpSp>
        <p:nvGrpSpPr>
          <p:cNvPr id="56" name="Gruppieren 55">
            <a:extLst>
              <a:ext uri="{FF2B5EF4-FFF2-40B4-BE49-F238E27FC236}">
                <a16:creationId xmlns:a16="http://schemas.microsoft.com/office/drawing/2014/main" id="{CD25FEED-B0D6-DAAC-D6BC-87CB8A11F7C5}"/>
              </a:ext>
            </a:extLst>
          </p:cNvPr>
          <p:cNvGrpSpPr/>
          <p:nvPr/>
        </p:nvGrpSpPr>
        <p:grpSpPr>
          <a:xfrm>
            <a:off x="1559309" y="1234608"/>
            <a:ext cx="8797087" cy="4821856"/>
            <a:chOff x="1559309" y="1647824"/>
            <a:chExt cx="8880830" cy="4442511"/>
          </a:xfrm>
        </p:grpSpPr>
        <p:grpSp>
          <p:nvGrpSpPr>
            <p:cNvPr id="26" name="Gruppieren 25">
              <a:extLst>
                <a:ext uri="{FF2B5EF4-FFF2-40B4-BE49-F238E27FC236}">
                  <a16:creationId xmlns:a16="http://schemas.microsoft.com/office/drawing/2014/main" id="{A4B7899A-49CC-3E21-E5C5-7138E6B0F7AC}"/>
                </a:ext>
              </a:extLst>
            </p:cNvPr>
            <p:cNvGrpSpPr/>
            <p:nvPr/>
          </p:nvGrpSpPr>
          <p:grpSpPr>
            <a:xfrm>
              <a:off x="1559309" y="1647824"/>
              <a:ext cx="8880830" cy="4442511"/>
              <a:chOff x="69647" y="692696"/>
              <a:chExt cx="8822833" cy="5184576"/>
            </a:xfrm>
          </p:grpSpPr>
          <p:grpSp>
            <p:nvGrpSpPr>
              <p:cNvPr id="27" name="Gruppieren 26">
                <a:extLst>
                  <a:ext uri="{FF2B5EF4-FFF2-40B4-BE49-F238E27FC236}">
                    <a16:creationId xmlns:a16="http://schemas.microsoft.com/office/drawing/2014/main" id="{12F56625-4B0C-9296-5034-27AD568685D5}"/>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F1E8E0DC-B8C5-599C-B7A5-02CE0658AB06}"/>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3B12F609-B54A-5C98-851C-95EF5DB41D18}"/>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9958538F-7A2F-8E6F-8A65-AE0140ECC79C}"/>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D1492474-C5E1-57FA-C9A9-39B5797707F6}"/>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665FC695-DE9C-A206-998D-6AD907667CDD}"/>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514C9A11-EA4A-DE0F-205A-485BDFC4DE9E}"/>
                    </a:ext>
                  </a:extLst>
                </p:cNvPr>
                <p:cNvSpPr/>
                <p:nvPr/>
              </p:nvSpPr>
              <p:spPr>
                <a:xfrm>
                  <a:off x="1253889" y="2250904"/>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644D6C5D-A6C9-F589-66DA-335D10CE01EF}"/>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1C1288CB-1E7D-D44B-C50D-9EFBDD34CCF3}"/>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4220F142-8B30-9ED7-A4BD-39E3592274D5}"/>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127A7A64-928F-E3C6-C53D-CF973036128B}"/>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84077A15-F66B-2C92-4811-420A1A0A6652}"/>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4F330FAF-19CB-B716-A7B4-C29058356EEB}"/>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834B2950-DCAF-D1C4-365F-642F89D1BF7F}"/>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14D13CF9-F535-F654-8667-0AD8715C2EF3}"/>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D70DA592-45F8-563A-38C2-9AD72649F759}"/>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68113F16-0B40-A877-8A1E-4D487DFD68C8}"/>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4ACE8EC2-CE7E-B9BF-AEE1-DA640FA3E3C8}"/>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1CC9A758-488D-D533-8FF5-539BCA8955A3}"/>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8" name="Textfeld 27">
                <a:extLst>
                  <a:ext uri="{FF2B5EF4-FFF2-40B4-BE49-F238E27FC236}">
                    <a16:creationId xmlns:a16="http://schemas.microsoft.com/office/drawing/2014/main" id="{B074D55C-6568-D82D-BD44-6503E4207365}"/>
                  </a:ext>
                </a:extLst>
              </p:cNvPr>
              <p:cNvSpPr txBox="1"/>
              <p:nvPr/>
            </p:nvSpPr>
            <p:spPr>
              <a:xfrm>
                <a:off x="7746984" y="1395909"/>
                <a:ext cx="605245" cy="680259"/>
              </a:xfrm>
              <a:prstGeom prst="rect">
                <a:avLst/>
              </a:prstGeom>
              <a:noFill/>
            </p:spPr>
            <p:txBody>
              <a:bodyPr wrap="square" rtlCol="0">
                <a:spAutoFit/>
              </a:bodyPr>
              <a:lstStyle/>
              <a:p>
                <a:r>
                  <a:rPr lang="de-DE" sz="3200">
                    <a:solidFill>
                      <a:schemeClr val="bg1"/>
                    </a:solidFill>
                  </a:rPr>
                  <a:t>01</a:t>
                </a:r>
              </a:p>
            </p:txBody>
          </p:sp>
          <p:sp>
            <p:nvSpPr>
              <p:cNvPr id="29" name="Textfeld 28">
                <a:extLst>
                  <a:ext uri="{FF2B5EF4-FFF2-40B4-BE49-F238E27FC236}">
                    <a16:creationId xmlns:a16="http://schemas.microsoft.com/office/drawing/2014/main" id="{126532FB-81E3-1A27-046B-8A2C1DBA1FC2}"/>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1C68C40F-49E3-1FA4-17AC-A3C73DF19245}"/>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9CC56688-D895-C8F8-4A1D-42D92A5AE9FE}"/>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9972597B-5F92-8477-4E1E-1AD994ED4AD1}"/>
                </a:ext>
              </a:extLst>
            </p:cNvPr>
            <p:cNvSpPr txBox="1"/>
            <p:nvPr/>
          </p:nvSpPr>
          <p:spPr>
            <a:xfrm>
              <a:off x="3000450" y="2354992"/>
              <a:ext cx="5636370" cy="385186"/>
            </a:xfrm>
            <a:prstGeom prst="rect">
              <a:avLst/>
            </a:prstGeom>
            <a:noFill/>
          </p:spPr>
          <p:txBody>
            <a:bodyPr wrap="square" rtlCol="0">
              <a:spAutoFit/>
            </a:bodyPr>
            <a:lstStyle/>
            <a:p>
              <a:r>
                <a:rPr lang="de-DE" sz="2400"/>
                <a:t>(Dialogische) Unterrichtsgespräche</a:t>
              </a:r>
            </a:p>
          </p:txBody>
        </p:sp>
        <p:sp>
          <p:nvSpPr>
            <p:cNvPr id="51" name="Textfeld 50">
              <a:extLst>
                <a:ext uri="{FF2B5EF4-FFF2-40B4-BE49-F238E27FC236}">
                  <a16:creationId xmlns:a16="http://schemas.microsoft.com/office/drawing/2014/main" id="{B7527FAA-7292-AE26-0C95-200D355FE8BF}"/>
                </a:ext>
              </a:extLst>
            </p:cNvPr>
            <p:cNvSpPr txBox="1"/>
            <p:nvPr/>
          </p:nvSpPr>
          <p:spPr>
            <a:xfrm>
              <a:off x="3051669" y="3045222"/>
              <a:ext cx="5804139" cy="385186"/>
            </a:xfrm>
            <a:prstGeom prst="rect">
              <a:avLst/>
            </a:prstGeom>
            <a:noFill/>
          </p:spPr>
          <p:txBody>
            <a:bodyPr wrap="square" rtlCol="0">
              <a:spAutoFit/>
            </a:bodyPr>
            <a:lstStyle/>
            <a:p>
              <a:r>
                <a:rPr lang="de-DE" sz="2400"/>
                <a:t>Dialogische Unterrichtsgespräche beobachten</a:t>
              </a:r>
            </a:p>
          </p:txBody>
        </p:sp>
        <p:sp>
          <p:nvSpPr>
            <p:cNvPr id="52" name="Textfeld 51">
              <a:extLst>
                <a:ext uri="{FF2B5EF4-FFF2-40B4-BE49-F238E27FC236}">
                  <a16:creationId xmlns:a16="http://schemas.microsoft.com/office/drawing/2014/main" id="{F042FCEA-F2B0-BD92-0249-1DC8EDB8DC54}"/>
                </a:ext>
              </a:extLst>
            </p:cNvPr>
            <p:cNvSpPr txBox="1"/>
            <p:nvPr/>
          </p:nvSpPr>
          <p:spPr>
            <a:xfrm>
              <a:off x="3051669" y="4012241"/>
              <a:ext cx="6244141" cy="385186"/>
            </a:xfrm>
            <a:prstGeom prst="rect">
              <a:avLst/>
            </a:prstGeom>
            <a:noFill/>
          </p:spPr>
          <p:txBody>
            <a:bodyPr wrap="square" rtlCol="0">
              <a:spAutoFit/>
            </a:bodyPr>
            <a:lstStyle/>
            <a:p>
              <a:r>
                <a:rPr lang="de-DE" sz="2400"/>
                <a:t>Feedback</a:t>
              </a:r>
            </a:p>
          </p:txBody>
        </p:sp>
        <p:sp>
          <p:nvSpPr>
            <p:cNvPr id="53" name="Textfeld 52">
              <a:extLst>
                <a:ext uri="{FF2B5EF4-FFF2-40B4-BE49-F238E27FC236}">
                  <a16:creationId xmlns:a16="http://schemas.microsoft.com/office/drawing/2014/main" id="{0ACEFFF3-5AE0-121B-7FDB-6ECCAF8A963C}"/>
                </a:ext>
              </a:extLst>
            </p:cNvPr>
            <p:cNvSpPr txBox="1"/>
            <p:nvPr/>
          </p:nvSpPr>
          <p:spPr>
            <a:xfrm>
              <a:off x="3055206" y="4835529"/>
              <a:ext cx="6240609" cy="385186"/>
            </a:xfrm>
            <a:prstGeom prst="rect">
              <a:avLst/>
            </a:prstGeom>
            <a:noFill/>
          </p:spPr>
          <p:txBody>
            <a:bodyPr wrap="square" rtlCol="0">
              <a:spAutoFit/>
            </a:bodyPr>
            <a:lstStyle/>
            <a:p>
              <a:r>
                <a:rPr lang="de-DE" sz="2400"/>
                <a:t>Ausblick </a:t>
              </a:r>
            </a:p>
          </p:txBody>
        </p:sp>
      </p:grpSp>
      <p:sp>
        <p:nvSpPr>
          <p:cNvPr id="3" name="Titel 1">
            <a:extLst>
              <a:ext uri="{FF2B5EF4-FFF2-40B4-BE49-F238E27FC236}">
                <a16:creationId xmlns:a16="http://schemas.microsoft.com/office/drawing/2014/main" id="{88C3F506-6A9E-58AE-042C-FF682BFCACD5}"/>
              </a:ext>
            </a:extLst>
          </p:cNvPr>
          <p:cNvSpPr txBox="1">
            <a:spLocks/>
          </p:cNvSpPr>
          <p:nvPr/>
        </p:nvSpPr>
        <p:spPr>
          <a:xfrm>
            <a:off x="1988712" y="43569"/>
            <a:ext cx="8292028"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a:t>Ablauf der heutigen Sitzung</a:t>
            </a:r>
          </a:p>
        </p:txBody>
      </p:sp>
      <p:sp>
        <p:nvSpPr>
          <p:cNvPr id="2" name="Textfeld 14">
            <a:extLst>
              <a:ext uri="{FF2B5EF4-FFF2-40B4-BE49-F238E27FC236}">
                <a16:creationId xmlns:a16="http://schemas.microsoft.com/office/drawing/2014/main" id="{4305B730-C9A6-1D9E-8EA5-0994ADD3ADB5}"/>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588196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C8F592-82DA-011A-E74B-6ED0AB23BEE0}"/>
              </a:ext>
            </a:extLst>
          </p:cNvPr>
          <p:cNvSpPr>
            <a:spLocks noGrp="1"/>
          </p:cNvSpPr>
          <p:nvPr>
            <p:ph type="title"/>
          </p:nvPr>
        </p:nvSpPr>
        <p:spPr/>
        <p:txBody>
          <a:bodyPr/>
          <a:lstStyle/>
          <a:p>
            <a:r>
              <a:rPr lang="de-DE"/>
              <a:t>Aufgabe (GA)</a:t>
            </a:r>
          </a:p>
        </p:txBody>
      </p:sp>
      <p:sp>
        <p:nvSpPr>
          <p:cNvPr id="4" name="Inhaltsplatzhalter 3">
            <a:extLst>
              <a:ext uri="{FF2B5EF4-FFF2-40B4-BE49-F238E27FC236}">
                <a16:creationId xmlns:a16="http://schemas.microsoft.com/office/drawing/2014/main" id="{653D897F-7991-0AE9-F3A8-9B6DA1C55240}"/>
              </a:ext>
            </a:extLst>
          </p:cNvPr>
          <p:cNvSpPr>
            <a:spLocks noGrp="1"/>
          </p:cNvSpPr>
          <p:nvPr>
            <p:ph sz="quarter" idx="14"/>
          </p:nvPr>
        </p:nvSpPr>
        <p:spPr/>
        <p:txBody>
          <a:bodyPr/>
          <a:lstStyle/>
          <a:p>
            <a:r>
              <a:rPr lang="de-DE" b="1"/>
              <a:t>5 Min</a:t>
            </a:r>
          </a:p>
        </p:txBody>
      </p:sp>
      <p:sp>
        <p:nvSpPr>
          <p:cNvPr id="6" name="Textplatzhalter 2">
            <a:extLst>
              <a:ext uri="{FF2B5EF4-FFF2-40B4-BE49-F238E27FC236}">
                <a16:creationId xmlns:a16="http://schemas.microsoft.com/office/drawing/2014/main" id="{4C65E5BD-751C-8644-19B1-E94E9F7967DA}"/>
              </a:ext>
            </a:extLst>
          </p:cNvPr>
          <p:cNvSpPr>
            <a:spLocks noGrp="1"/>
          </p:cNvSpPr>
          <p:nvPr>
            <p:ph type="body" sz="quarter" idx="15"/>
          </p:nvPr>
        </p:nvSpPr>
        <p:spPr>
          <a:xfrm>
            <a:off x="6030599" y="2015226"/>
            <a:ext cx="5134410" cy="3879931"/>
          </a:xfrm>
        </p:spPr>
        <p:txBody>
          <a:bodyPr anchor="ctr">
            <a:noAutofit/>
          </a:bodyPr>
          <a:lstStyle/>
          <a:p>
            <a:pPr algn="ctr"/>
            <a:r>
              <a:rPr lang="de-DE" dirty="0">
                <a:solidFill>
                  <a:srgbClr val="0D2C5A"/>
                </a:solidFill>
              </a:rPr>
              <a:t>Diskutiert an Eurem Tisch, was auf Basis Eures bisherigen Wissens unter einem </a:t>
            </a:r>
            <a:r>
              <a:rPr lang="de-DE" b="1" dirty="0">
                <a:solidFill>
                  <a:srgbClr val="0D2C5A"/>
                </a:solidFill>
              </a:rPr>
              <a:t>Unterrichtsgespräch</a:t>
            </a:r>
            <a:r>
              <a:rPr lang="de-DE" dirty="0">
                <a:solidFill>
                  <a:srgbClr val="0D2C5A"/>
                </a:solidFill>
              </a:rPr>
              <a:t> zu verstehen ist.</a:t>
            </a:r>
          </a:p>
          <a:p>
            <a:pPr algn="ctr"/>
            <a:endParaRPr lang="de-DE" dirty="0">
              <a:solidFill>
                <a:srgbClr val="0D2C5A"/>
              </a:solidFill>
            </a:endParaRPr>
          </a:p>
        </p:txBody>
      </p:sp>
      <p:sp>
        <p:nvSpPr>
          <p:cNvPr id="3" name="Textfeld 14">
            <a:extLst>
              <a:ext uri="{FF2B5EF4-FFF2-40B4-BE49-F238E27FC236}">
                <a16:creationId xmlns:a16="http://schemas.microsoft.com/office/drawing/2014/main" id="{1DB2DCBD-90C0-8F61-F444-497B7EB1E346}"/>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546743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EBE4F3-F6F5-BE59-57E4-DE58F9FCE9A2}"/>
              </a:ext>
            </a:extLst>
          </p:cNvPr>
          <p:cNvSpPr>
            <a:spLocks noGrp="1"/>
          </p:cNvSpPr>
          <p:nvPr>
            <p:ph type="title"/>
          </p:nvPr>
        </p:nvSpPr>
        <p:spPr/>
        <p:txBody>
          <a:bodyPr/>
          <a:lstStyle/>
          <a:p>
            <a:r>
              <a:rPr lang="de-DE"/>
              <a:t>Was ist ein Unterrichtsgespräch?</a:t>
            </a:r>
          </a:p>
        </p:txBody>
      </p:sp>
      <p:sp>
        <p:nvSpPr>
          <p:cNvPr id="5" name="Inhaltsplatzhalter 4">
            <a:extLst>
              <a:ext uri="{FF2B5EF4-FFF2-40B4-BE49-F238E27FC236}">
                <a16:creationId xmlns:a16="http://schemas.microsoft.com/office/drawing/2014/main" id="{E2B6253A-2A85-E311-8A1E-CC4241340500}"/>
              </a:ext>
            </a:extLst>
          </p:cNvPr>
          <p:cNvSpPr>
            <a:spLocks noGrp="1"/>
          </p:cNvSpPr>
          <p:nvPr>
            <p:ph idx="1"/>
          </p:nvPr>
        </p:nvSpPr>
        <p:spPr/>
        <p:txBody>
          <a:bodyPr/>
          <a:lstStyle/>
          <a:p>
            <a:r>
              <a:rPr lang="de-DE" dirty="0"/>
              <a:t>Ziel: </a:t>
            </a:r>
            <a:r>
              <a:rPr lang="de-DE" dirty="0" err="1"/>
              <a:t>SuS</a:t>
            </a:r>
            <a:r>
              <a:rPr lang="de-DE" dirty="0"/>
              <a:t>-Förderung, pädagogischer Sinn, bspw. Wissensvermittlung</a:t>
            </a:r>
          </a:p>
          <a:p>
            <a:r>
              <a:rPr lang="de-DE" dirty="0"/>
              <a:t>Didaktische Methode mit einem bestimmten Ziel (mit der gesamten Klasse?)</a:t>
            </a:r>
          </a:p>
          <a:p>
            <a:r>
              <a:rPr lang="de-DE" dirty="0"/>
              <a:t>Kein bilaterales Gespräch, oder in größeren Gruppen?!</a:t>
            </a:r>
          </a:p>
          <a:p>
            <a:r>
              <a:rPr lang="de-DE" dirty="0"/>
              <a:t>LK mit Moderationsfunktion; keine Ja/Nein-Rückmeldungen</a:t>
            </a:r>
          </a:p>
          <a:p>
            <a:r>
              <a:rPr lang="de-DE" dirty="0"/>
              <a:t>Unruhe/Störungen im UG als Rückmeldung an die LK</a:t>
            </a:r>
          </a:p>
          <a:p>
            <a:endParaRPr lang="de-DE" dirty="0"/>
          </a:p>
        </p:txBody>
      </p:sp>
      <p:sp>
        <p:nvSpPr>
          <p:cNvPr id="3" name="Textfeld 2">
            <a:extLst>
              <a:ext uri="{FF2B5EF4-FFF2-40B4-BE49-F238E27FC236}">
                <a16:creationId xmlns:a16="http://schemas.microsoft.com/office/drawing/2014/main" id="{65AAA92E-689C-B8C0-00C2-8D62C258F396}"/>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01</a:t>
            </a:r>
          </a:p>
        </p:txBody>
      </p:sp>
      <p:sp>
        <p:nvSpPr>
          <p:cNvPr id="4" name="Textfeld 14">
            <a:extLst>
              <a:ext uri="{FF2B5EF4-FFF2-40B4-BE49-F238E27FC236}">
                <a16:creationId xmlns:a16="http://schemas.microsoft.com/office/drawing/2014/main" id="{6A314D18-DC53-5867-0CDF-757D02E2AF29}"/>
              </a:ext>
            </a:extLst>
          </p:cNvPr>
          <p:cNvSpPr txBox="1"/>
          <p:nvPr/>
        </p:nvSpPr>
        <p:spPr>
          <a:xfrm>
            <a:off x="170509" y="6420558"/>
            <a:ext cx="8522153" cy="323165"/>
          </a:xfrm>
          <a:prstGeom prst="rect">
            <a:avLst/>
          </a:prstGeom>
          <a:noFill/>
        </p:spPr>
        <p:txBody>
          <a:bodyPr wrap="square">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115877576"/>
      </p:ext>
    </p:extLst>
  </p:cSld>
  <p:clrMapOvr>
    <a:masterClrMapping/>
  </p:clrMapOvr>
</p:sld>
</file>

<file path=ppt/theme/theme1.xml><?xml version="1.0" encoding="utf-8"?>
<a:theme xmlns:a="http://schemas.openxmlformats.org/drawingml/2006/main" name="Arbeit_Lehre">
  <a:themeElements>
    <a:clrScheme name="Farbprofil EBF">
      <a:dk1>
        <a:srgbClr val="002F5E"/>
      </a:dk1>
      <a:lt1>
        <a:srgbClr val="FFFFFF"/>
      </a:lt1>
      <a:dk2>
        <a:srgbClr val="0E2841"/>
      </a:dk2>
      <a:lt2>
        <a:srgbClr val="E8E8E8"/>
      </a:lt2>
      <a:accent1>
        <a:srgbClr val="00305E"/>
      </a:accent1>
      <a:accent2>
        <a:srgbClr val="A5CAEC"/>
      </a:accent2>
      <a:accent3>
        <a:srgbClr val="C1D2E0"/>
      </a:accent3>
      <a:accent4>
        <a:srgbClr val="808BAC"/>
      </a:accent4>
      <a:accent5>
        <a:srgbClr val="F1F1F1"/>
      </a:accent5>
      <a:accent6>
        <a:srgbClr val="F39A01"/>
      </a:accent6>
      <a:hlink>
        <a:srgbClr val="005DBB"/>
      </a:hlink>
      <a:folHlink>
        <a:srgbClr val="96607D"/>
      </a:folHlink>
    </a:clrScheme>
    <a:fontScheme name="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rbeit_Lehre" id="{613AA8BD-B40D-4408-89A9-F10565FFF8F3}" vid="{4B47FF11-BDFD-4879-A873-9DBC40F6DCA2}"/>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Arbeit_Lehre</Template>
  <TotalTime>1</TotalTime>
  <Words>3028</Words>
  <Application>Microsoft Macintosh PowerPoint</Application>
  <PresentationFormat>Widescreen</PresentationFormat>
  <Paragraphs>349</Paragraphs>
  <Slides>39</Slides>
  <Notes>20</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Rubik</vt:lpstr>
      <vt:lpstr>Aptos</vt:lpstr>
      <vt:lpstr>Arial</vt:lpstr>
      <vt:lpstr>Calibri</vt:lpstr>
      <vt:lpstr>Calibri Light</vt:lpstr>
      <vt:lpstr>Wingdings</vt:lpstr>
      <vt:lpstr>Arbeit_Lehre</vt:lpstr>
      <vt:lpstr>PowerPoint Presentation</vt:lpstr>
      <vt:lpstr>Ablaufplan des Seminars</vt:lpstr>
      <vt:lpstr>Ziele des heutigen Seminars</vt:lpstr>
      <vt:lpstr>Leistungsanforderungen</vt:lpstr>
      <vt:lpstr>Einwahl in Moodle</vt:lpstr>
      <vt:lpstr>Kennenlernen</vt:lpstr>
      <vt:lpstr>PowerPoint Presentation</vt:lpstr>
      <vt:lpstr>Aufgabe (GA)</vt:lpstr>
      <vt:lpstr>Was ist ein Unterrichtsgespräch?</vt:lpstr>
      <vt:lpstr>Was ist ein dialogisches Unterrichts-gespräch?</vt:lpstr>
      <vt:lpstr>PowerPoint Presentation</vt:lpstr>
      <vt:lpstr>Monologisch vs. Dialogisch</vt:lpstr>
      <vt:lpstr>IRE-Muster bei Unterrichts-gesprächen</vt:lpstr>
      <vt:lpstr>Problematik der IRE-Muster</vt:lpstr>
      <vt:lpstr>Beispiel eines gelungenen dialogischen Unterrichtsgesprächs</vt:lpstr>
      <vt:lpstr>Aufgabe 2: Gruppenpuzzle</vt:lpstr>
      <vt:lpstr>Die Gruppen</vt:lpstr>
      <vt:lpstr>PowerPoint Presentation</vt:lpstr>
      <vt:lpstr>PowerPoint Presentation</vt:lpstr>
      <vt:lpstr>Beobachtung von Unterrichtsgesprächen</vt:lpstr>
      <vt:lpstr>Beobachtung von Unterrichtsgesprächen</vt:lpstr>
      <vt:lpstr>PowerPoint Presentation</vt:lpstr>
      <vt:lpstr>Worauf achtet ihr, wenn ihr Feedback gebt?</vt:lpstr>
      <vt:lpstr>Merkmale guten Feedbacks</vt:lpstr>
      <vt:lpstr>Beispiel 1 für Feedback</vt:lpstr>
      <vt:lpstr>Beispiel 2 für Feedback</vt:lpstr>
      <vt:lpstr>Aufgabe (GA)</vt:lpstr>
      <vt:lpstr>PowerPoint Presentation</vt:lpstr>
      <vt:lpstr>Aufgabe (GA)</vt:lpstr>
      <vt:lpstr>Feedback zu Unterrichtsgesprächen</vt:lpstr>
      <vt:lpstr>Reflexion</vt:lpstr>
      <vt:lpstr>PowerPoint Presentation</vt:lpstr>
      <vt:lpstr>PowerPoint Presentation</vt:lpstr>
      <vt:lpstr>Ablauf der VR-Session</vt:lpstr>
      <vt:lpstr>Ablauf der VR-Session</vt:lpstr>
      <vt:lpstr>PowerPoint Presentation</vt:lpstr>
      <vt:lpstr>PowerPoint Presentation</vt:lpstr>
      <vt:lpstr>Literaturverzeichnis</vt:lpstr>
      <vt:lpstr>Literaturverzeichnis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Hannah Lida Witt</dc:creator>
  <cp:lastModifiedBy>Eejain Huang</cp:lastModifiedBy>
  <cp:revision>27</cp:revision>
  <dcterms:created xsi:type="dcterms:W3CDTF">2025-04-14T11:49:40Z</dcterms:created>
  <dcterms:modified xsi:type="dcterms:W3CDTF">2025-09-30T11:22:51Z</dcterms:modified>
</cp:coreProperties>
</file>