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305" r:id="rId4"/>
    <p:sldId id="306" r:id="rId5"/>
    <p:sldId id="307" r:id="rId6"/>
    <p:sldId id="308" r:id="rId7"/>
    <p:sldId id="30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55" d="100"/>
          <a:sy n="155" d="100"/>
        </p:scale>
        <p:origin x="472" y="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1710FD-3553-9952-5B88-89F3122A63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CC3764-27BA-F876-0702-E40EB345B6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A6433C-74F7-EF33-F129-03ECF7E28E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5970-C7DA-48BC-A00B-5308046AC611}" type="datetimeFigureOut">
              <a:rPr lang="en-US" smtClean="0"/>
              <a:t>14-Jul-25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CB7991-D595-95F6-EDFF-255572A054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16731C-9C43-759C-572D-9AE57EF99D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6F9A-3005-47A0-92C3-2CB5602C9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6281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9130FE-9EAC-8B9B-9954-042E78674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6C8F4E-905B-6E26-904B-F8512949CC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058EAD-A096-716A-0B90-D239C59D48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5970-C7DA-48BC-A00B-5308046AC611}" type="datetimeFigureOut">
              <a:rPr lang="en-US" smtClean="0"/>
              <a:t>14-Jul-25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0E739E-2474-644C-F3A7-3C918728B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ABE8F0-EAD5-F632-0410-49805E43E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6F9A-3005-47A0-92C3-2CB5602C9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2808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10E01A8-7994-90E2-172D-CB22344DC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85BE53F-F675-BEAD-4E06-FF191F641C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EE30F8-F8FA-994C-7352-6ECDEEF8F2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5970-C7DA-48BC-A00B-5308046AC611}" type="datetimeFigureOut">
              <a:rPr lang="en-US" smtClean="0"/>
              <a:t>14-Jul-25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95E03E-20DF-B086-4474-5BD4E23D0F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CB4B17-6E6A-F2A0-B0C9-4615F6EA1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6F9A-3005-47A0-92C3-2CB5602C9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677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F071AA-F067-8C3A-FB6C-73098059C5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79A372-ADC5-2083-13C4-8323160925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FDEA25-4D3F-CC97-4027-B2F892FE5E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5970-C7DA-48BC-A00B-5308046AC611}" type="datetimeFigureOut">
              <a:rPr lang="en-US" smtClean="0"/>
              <a:t>14-Jul-25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E9DB0E-B092-5B28-6316-C2D84ED8EF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BC9216-BA66-1B60-45D1-01CF65B82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6F9A-3005-47A0-92C3-2CB5602C9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487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86E57-9365-4C5C-65B3-0689F6837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CBBAB0-A48C-3F4E-47DE-5ADC159CA0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E58533-9B40-927F-DAD6-2B849BAD96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5970-C7DA-48BC-A00B-5308046AC611}" type="datetimeFigureOut">
              <a:rPr lang="en-US" smtClean="0"/>
              <a:t>14-Jul-25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A9D57C-CFC7-E920-E49E-7CCBCA73A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C73DD-6710-AA36-D4EC-B5380F02E1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6F9A-3005-47A0-92C3-2CB5602C9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632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2AF1F-1C18-1643-751E-46FFFF970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9A015C-4397-236D-B693-31700C0DAF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BF813F-5895-7FE5-319E-C0A82FCFFC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554A28-B040-5C0E-704A-45EFC12F4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5970-C7DA-48BC-A00B-5308046AC611}" type="datetimeFigureOut">
              <a:rPr lang="en-US" smtClean="0"/>
              <a:t>14-Jul-25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23E74C-0B3B-09B7-DB37-47482F643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291724-BABC-5783-1EDE-42207F0D4F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6F9A-3005-47A0-92C3-2CB5602C9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986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1A9048-33E2-C915-12C5-045445BB4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C2A6DF-6138-5F11-F89F-95D4357BC1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8ABA5D-D692-F9D8-1983-7D3F5D8B25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ED2-9BF7-FFD6-4B03-00F41E228D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DB9F9C-6AB9-8321-5B7F-BFF5A9DD6D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BE4AE68-C4B5-2A37-8D54-84C2E6079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5970-C7DA-48BC-A00B-5308046AC611}" type="datetimeFigureOut">
              <a:rPr lang="en-US" smtClean="0"/>
              <a:t>14-Jul-25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849F09B-B6F0-FF31-E07F-6B8088B7C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2253491-A85C-9A54-F1D8-FBC748258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6F9A-3005-47A0-92C3-2CB5602C9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968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701C9F-D6E0-2BB6-2DFF-92AFDB4913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4C059EB-D9F5-8625-F6A4-93FE658348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5970-C7DA-48BC-A00B-5308046AC611}" type="datetimeFigureOut">
              <a:rPr lang="en-US" smtClean="0"/>
              <a:t>14-Jul-25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8071B7-41B3-3109-2A0D-1DBEEF097E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2442C5D-147B-1AF0-1A82-EF045831C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6F9A-3005-47A0-92C3-2CB5602C9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246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D171C3-7951-8FA8-7C3F-345EEF619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5970-C7DA-48BC-A00B-5308046AC611}" type="datetimeFigureOut">
              <a:rPr lang="en-US" smtClean="0"/>
              <a:t>14-Jul-25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5E0C40-37F0-7187-F456-C4BE30FC8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1E70E1-279D-53FE-0D4B-63F5E3DCD2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6F9A-3005-47A0-92C3-2CB5602C9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806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6381AA-ABC2-302E-A2E2-CD3AEAB3D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3B542E-E98B-F49D-E3B0-D71CF6B2BE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49706D-C2AF-FE12-4F11-B5732B7B0B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89773D-C1C9-E1AE-2DB2-76CF82ECA8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5970-C7DA-48BC-A00B-5308046AC611}" type="datetimeFigureOut">
              <a:rPr lang="en-US" smtClean="0"/>
              <a:t>14-Jul-25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DF6A8B-CA90-E760-F4C1-9A0604CC6D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94D8BB-D5CD-9258-5285-9598C4993C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6F9A-3005-47A0-92C3-2CB5602C9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4199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37C051-E815-04EE-3CE0-3CAF1ACC3B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9B9F232-DF73-0FB8-CA3A-3A930281BE9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8FE2D6-A71D-5DBA-FEBA-4BF1CF98DE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E27187-AA3B-32E2-7F51-0ABB4380C6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5970-C7DA-48BC-A00B-5308046AC611}" type="datetimeFigureOut">
              <a:rPr lang="en-US" smtClean="0"/>
              <a:t>14-Jul-25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1834A2-C4F9-9C4A-3AC1-7E93F210A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F4EF30-53C4-2F54-F9D8-D305E9EFC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6F9A-3005-47A0-92C3-2CB5602C9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022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861BDCC-5ACC-F12B-54D2-9984006741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1BC710-DB2C-B3F1-60DC-C5EC12CB16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5D443F-49E7-3AB9-FC0A-FF830D9A88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15970-C7DA-48BC-A00B-5308046AC611}" type="datetimeFigureOut">
              <a:rPr lang="en-US" smtClean="0"/>
              <a:t>14-Jul-25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EE6353-E149-5365-DD02-4D5AB2107C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05230A-EFBA-4D90-3162-0D25A98D0A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8A6F9A-3005-47A0-92C3-2CB5602C9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785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00D2A3-7041-B134-3D47-888E429A929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Messunsicherheiten</a:t>
            </a:r>
            <a:r>
              <a:rPr lang="en-US" dirty="0"/>
              <a:t> </a:t>
            </a:r>
            <a:r>
              <a:rPr lang="en-US" dirty="0" err="1"/>
              <a:t>im</a:t>
            </a:r>
            <a:r>
              <a:rPr lang="en-US" dirty="0"/>
              <a:t> </a:t>
            </a:r>
            <a:r>
              <a:rPr lang="en-US" dirty="0" err="1"/>
              <a:t>Physikunterricht</a:t>
            </a:r>
            <a:r>
              <a:rPr lang="en-US" dirty="0"/>
              <a:t> </a:t>
            </a:r>
            <a:r>
              <a:rPr lang="en-US" dirty="0" err="1"/>
              <a:t>thematisieren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240C45D-62A5-04DA-C216-02962FA194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3. </a:t>
            </a:r>
            <a:r>
              <a:rPr lang="en-US" dirty="0" err="1"/>
              <a:t>Präsenzveranstaltung</a:t>
            </a:r>
            <a:r>
              <a:rPr lang="en-US" dirty="0"/>
              <a:t> – </a:t>
            </a:r>
            <a:r>
              <a:rPr lang="en-US" dirty="0" err="1"/>
              <a:t>Reflexion</a:t>
            </a:r>
            <a:r>
              <a:rPr lang="en-US" dirty="0"/>
              <a:t> und </a:t>
            </a:r>
            <a:r>
              <a:rPr lang="en-US" dirty="0" err="1"/>
              <a:t>Ausblick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760D191-BA06-D9B7-C940-16912023F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551" y="4373111"/>
            <a:ext cx="6676897" cy="1769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266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43B23A-16BD-2CEE-9FC9-28AAD2CA6C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Ablauf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EBB83D-C5A5-7D18-E3E8-FDDE6F62F7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Begrüßung</a:t>
            </a:r>
            <a:r>
              <a:rPr lang="en-US" dirty="0"/>
              <a:t>: (ca. 15 Min)</a:t>
            </a:r>
          </a:p>
          <a:p>
            <a:r>
              <a:rPr lang="de-DE" dirty="0"/>
              <a:t>Vorstellung der Unterrichtserprobung: (ca. 75 Min)</a:t>
            </a:r>
          </a:p>
          <a:p>
            <a:r>
              <a:rPr lang="de-DE" dirty="0"/>
              <a:t>Experimentieren mit Papierhubschrauber: (ca. 60 Min)</a:t>
            </a:r>
          </a:p>
          <a:p>
            <a:r>
              <a:rPr lang="de-DE" dirty="0"/>
              <a:t>Abschlussplenum und Evaluation: (ca. 30 Min)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78917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D0864-F627-8266-F037-43C86FB3B5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Unterrichtserprobung</a:t>
            </a:r>
            <a:r>
              <a:rPr lang="en-US" dirty="0"/>
              <a:t> – </a:t>
            </a:r>
            <a:r>
              <a:rPr lang="en-US" dirty="0" err="1"/>
              <a:t>Austausch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8EFB5F-0172-4522-BC24-E88FC28902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Stellen Sie Ihre Unterrichtseinheit kurz vor. Unterstützende Leitfragen:</a:t>
            </a:r>
          </a:p>
          <a:p>
            <a:pPr lvl="1"/>
            <a:r>
              <a:rPr lang="de-DE" dirty="0"/>
              <a:t>Welche Konzepte von Messunsicherheiten sind adressiert worden?</a:t>
            </a:r>
          </a:p>
          <a:p>
            <a:pPr lvl="1"/>
            <a:r>
              <a:rPr lang="de-DE" dirty="0"/>
              <a:t>Welche Alltagsvorstellungen sind Euch begegnet?</a:t>
            </a:r>
          </a:p>
          <a:p>
            <a:pPr lvl="1"/>
            <a:r>
              <a:rPr lang="en-US" dirty="0"/>
              <a:t>Was war </a:t>
            </a:r>
            <a:r>
              <a:rPr lang="en-US" dirty="0" err="1"/>
              <a:t>unerwartet</a:t>
            </a:r>
            <a:r>
              <a:rPr lang="en-US" dirty="0"/>
              <a:t>?</a:t>
            </a:r>
          </a:p>
          <a:p>
            <a:pPr lvl="1"/>
            <a:r>
              <a:rPr lang="en-US" dirty="0"/>
              <a:t>Tipps für Andere?</a:t>
            </a:r>
          </a:p>
          <a:p>
            <a:pPr lvl="1"/>
            <a:r>
              <a:rPr lang="de-DE" dirty="0"/>
              <a:t>Was steht als Nächstes an (Überarbeitung, neue Konzepte, . . . )?</a:t>
            </a:r>
          </a:p>
          <a:p>
            <a:pPr lvl="1"/>
            <a:r>
              <a:rPr lang="en-US" dirty="0"/>
              <a:t>. . .</a:t>
            </a:r>
          </a:p>
        </p:txBody>
      </p:sp>
    </p:spTree>
    <p:extLst>
      <p:ext uri="{BB962C8B-B14F-4D97-AF65-F5344CB8AC3E}">
        <p14:creationId xmlns:p14="http://schemas.microsoft.com/office/powerpoint/2010/main" val="11043402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F84F49C-6534-1BA1-C85A-825F018FD5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4818" y="500255"/>
            <a:ext cx="1968362" cy="220210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17BBB3-764C-ED5B-0BD0-A4F004212E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Papierhubschrauber</a:t>
            </a:r>
            <a:r>
              <a:rPr lang="en-US" dirty="0"/>
              <a:t> – Engineering und </a:t>
            </a:r>
            <a:r>
              <a:rPr lang="en-US" dirty="0" err="1"/>
              <a:t>Designaufgabe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D5B63D-79D9-7309-0A04-EFFAF7735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Experimentieren</a:t>
            </a:r>
            <a:r>
              <a:rPr lang="en-US" dirty="0"/>
              <a:t> </a:t>
            </a:r>
            <a:r>
              <a:rPr lang="en-US" dirty="0" err="1"/>
              <a:t>mit</a:t>
            </a:r>
            <a:r>
              <a:rPr lang="en-US" dirty="0"/>
              <a:t> </a:t>
            </a:r>
            <a:r>
              <a:rPr lang="en-US" dirty="0" err="1"/>
              <a:t>ein</a:t>
            </a:r>
            <a:r>
              <a:rPr lang="en-US" dirty="0"/>
              <a:t> </a:t>
            </a:r>
            <a:r>
              <a:rPr lang="en-US" dirty="0" err="1"/>
              <a:t>Papierhubschrauber</a:t>
            </a:r>
            <a:r>
              <a:rPr lang="en-US" baseline="30000" dirty="0"/>
              <a:t>∗</a:t>
            </a:r>
          </a:p>
          <a:p>
            <a:r>
              <a:rPr lang="de-DE" dirty="0"/>
              <a:t>Aufgabe: Finde heraus welche Änderung dafür sorgt, dass der Hubschrauber am längsten fliegt.</a:t>
            </a:r>
          </a:p>
          <a:p>
            <a:r>
              <a:rPr lang="de-DE" dirty="0"/>
              <a:t>Woher weiß man, dass der Eine wirklich länger fliegt als der </a:t>
            </a:r>
            <a:r>
              <a:rPr lang="en-US" dirty="0"/>
              <a:t>Andere?</a:t>
            </a:r>
          </a:p>
          <a:p>
            <a:pPr lvl="1"/>
            <a:r>
              <a:rPr lang="en-US" dirty="0" err="1"/>
              <a:t>Messunsicherheiten</a:t>
            </a:r>
            <a:r>
              <a:rPr lang="en-US" dirty="0"/>
              <a:t>!</a:t>
            </a:r>
          </a:p>
          <a:p>
            <a:r>
              <a:rPr lang="de-DE" dirty="0"/>
              <a:t>Aktivität häufiger ausprobiert mit Studierenden</a:t>
            </a:r>
          </a:p>
          <a:p>
            <a:r>
              <a:rPr lang="en-US" dirty="0" err="1"/>
              <a:t>Auswertung</a:t>
            </a:r>
            <a:r>
              <a:rPr lang="en-US" dirty="0"/>
              <a:t>: </a:t>
            </a:r>
            <a:r>
              <a:rPr lang="en-US" dirty="0" err="1"/>
              <a:t>Messunsicherheiten</a:t>
            </a:r>
            <a:r>
              <a:rPr lang="en-US" dirty="0"/>
              <a:t> </a:t>
            </a:r>
            <a:r>
              <a:rPr lang="en-US" dirty="0" err="1"/>
              <a:t>vergessen</a:t>
            </a:r>
            <a:r>
              <a:rPr lang="en-US" dirty="0"/>
              <a:t>, </a:t>
            </a:r>
            <a:r>
              <a:rPr lang="en-US" dirty="0" err="1"/>
              <a:t>Mittelwertvergleich</a:t>
            </a:r>
            <a:r>
              <a:rPr lang="en-US" dirty="0"/>
              <a:t>...</a:t>
            </a:r>
          </a:p>
          <a:p>
            <a:endParaRPr lang="en-US" dirty="0"/>
          </a:p>
          <a:p>
            <a:pPr marL="0" indent="0">
              <a:buNone/>
            </a:pPr>
            <a:r>
              <a:rPr lang="de-DE" sz="1200" baseline="30000" dirty="0"/>
              <a:t>∗</a:t>
            </a:r>
            <a:r>
              <a:rPr lang="de-DE" sz="1200" dirty="0"/>
              <a:t>Siehe auch: https://www.vistathink.com/paper-helicopter-experiment/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0027881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AFB4E-960A-E657-F721-62F2D5C8C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Papierhubschrauber</a:t>
            </a:r>
            <a:r>
              <a:rPr lang="en-US" dirty="0"/>
              <a:t> – </a:t>
            </a:r>
            <a:r>
              <a:rPr lang="en-US" dirty="0" err="1"/>
              <a:t>Experimentieranleitung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E13BA2-4ACC-567A-DC6F-42757F8879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dirty="0"/>
              <a:t>Gemeinsames Brainstorming zur Durchführung des </a:t>
            </a:r>
            <a:r>
              <a:rPr lang="en-US" dirty="0"/>
              <a:t>Experiments.</a:t>
            </a:r>
          </a:p>
          <a:p>
            <a:r>
              <a:rPr lang="de-DE" dirty="0"/>
              <a:t>Ziel: Erkundung der Rahmenbedingungen des Experiments.</a:t>
            </a:r>
          </a:p>
          <a:p>
            <a:r>
              <a:rPr lang="en-US" dirty="0" err="1"/>
              <a:t>Überlegungen</a:t>
            </a:r>
            <a:r>
              <a:rPr lang="en-US" dirty="0"/>
              <a:t>:</a:t>
            </a:r>
          </a:p>
          <a:p>
            <a:pPr lvl="1"/>
            <a:r>
              <a:rPr lang="en-US" dirty="0" err="1"/>
              <a:t>Klassenstufe</a:t>
            </a:r>
            <a:r>
              <a:rPr lang="en-US" dirty="0"/>
              <a:t>: (8. Klasse?)</a:t>
            </a:r>
          </a:p>
          <a:p>
            <a:pPr lvl="1"/>
            <a:r>
              <a:rPr lang="en-US" dirty="0" err="1"/>
              <a:t>Erforderliche</a:t>
            </a:r>
            <a:r>
              <a:rPr lang="en-US" dirty="0"/>
              <a:t> </a:t>
            </a:r>
            <a:r>
              <a:rPr lang="en-US" dirty="0" err="1"/>
              <a:t>Konzepte</a:t>
            </a:r>
            <a:r>
              <a:rPr lang="en-US" dirty="0"/>
              <a:t> der </a:t>
            </a:r>
            <a:r>
              <a:rPr lang="en-US" dirty="0" err="1"/>
              <a:t>Messunsicherheiten</a:t>
            </a:r>
            <a:endParaRPr lang="en-US" dirty="0"/>
          </a:p>
          <a:p>
            <a:pPr lvl="1"/>
            <a:r>
              <a:rPr lang="en-US" dirty="0" err="1"/>
              <a:t>Durchführung</a:t>
            </a:r>
            <a:r>
              <a:rPr lang="en-US" dirty="0"/>
              <a:t> </a:t>
            </a:r>
            <a:r>
              <a:rPr lang="en-US" dirty="0">
                <a:solidFill>
                  <a:srgbClr val="FF0000"/>
                </a:solidFill>
              </a:rPr>
              <a:t>[Muster: paper_helicopter.pdf]</a:t>
            </a:r>
          </a:p>
          <a:p>
            <a:pPr lvl="1"/>
            <a:r>
              <a:rPr lang="en-US" dirty="0" err="1"/>
              <a:t>Messmethode</a:t>
            </a:r>
            <a:endParaRPr lang="en-US" dirty="0"/>
          </a:p>
          <a:p>
            <a:pPr lvl="1"/>
            <a:r>
              <a:rPr lang="en-US" dirty="0" err="1"/>
              <a:t>Auswertung</a:t>
            </a:r>
            <a:endParaRPr lang="en-US" dirty="0"/>
          </a:p>
          <a:p>
            <a:pPr lvl="1"/>
            <a:r>
              <a:rPr lang="en-US" dirty="0" err="1"/>
              <a:t>Leitfragen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8156B51-ADF0-D42C-DA40-03F36CA051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3040" y="3076883"/>
            <a:ext cx="2390443" cy="3645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9224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28B0A-549C-F3AD-1E91-0E64F8226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Abschluss</a:t>
            </a:r>
            <a:r>
              <a:rPr lang="en-US" dirty="0"/>
              <a:t> – </a:t>
            </a:r>
            <a:r>
              <a:rPr lang="en-US" dirty="0" err="1"/>
              <a:t>Ressourcen</a:t>
            </a:r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5BE8BD-F4D7-3534-0636-72699FB629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e-DE" dirty="0"/>
              <a:t>Verschiedene Ressourcen und Aktivitäten zu </a:t>
            </a:r>
            <a:r>
              <a:rPr lang="de-DE" dirty="0" err="1"/>
              <a:t>verfügung</a:t>
            </a:r>
            <a:r>
              <a:rPr lang="de-DE" dirty="0"/>
              <a:t> gestellt:</a:t>
            </a:r>
          </a:p>
          <a:p>
            <a:pPr lvl="1"/>
            <a:r>
              <a:rPr lang="en-US" dirty="0" err="1"/>
              <a:t>Handbuch</a:t>
            </a:r>
            <a:r>
              <a:rPr lang="en-US" dirty="0"/>
              <a:t> </a:t>
            </a:r>
            <a:r>
              <a:rPr lang="en-US" dirty="0" err="1"/>
              <a:t>Messunsicherheiten</a:t>
            </a:r>
            <a:endParaRPr lang="en-US" dirty="0"/>
          </a:p>
          <a:p>
            <a:pPr lvl="1"/>
            <a:r>
              <a:rPr lang="en-US" dirty="0" err="1"/>
              <a:t>Sammelband</a:t>
            </a:r>
            <a:r>
              <a:rPr lang="en-US" dirty="0"/>
              <a:t> </a:t>
            </a:r>
            <a:r>
              <a:rPr lang="en-US" dirty="0" err="1"/>
              <a:t>Messunsicherheiten</a:t>
            </a:r>
            <a:r>
              <a:rPr lang="en-US" dirty="0"/>
              <a:t> </a:t>
            </a:r>
            <a:r>
              <a:rPr lang="en-US" dirty="0" err="1"/>
              <a:t>im</a:t>
            </a:r>
            <a:r>
              <a:rPr lang="en-US" dirty="0"/>
              <a:t> </a:t>
            </a:r>
            <a:r>
              <a:rPr lang="en-US" dirty="0" err="1"/>
              <a:t>Physikunterricht</a:t>
            </a:r>
            <a:endParaRPr lang="en-US" dirty="0"/>
          </a:p>
          <a:p>
            <a:pPr lvl="1"/>
            <a:r>
              <a:rPr lang="en-US" dirty="0" err="1"/>
              <a:t>Digitale</a:t>
            </a:r>
            <a:r>
              <a:rPr lang="en-US" dirty="0"/>
              <a:t> </a:t>
            </a:r>
            <a:r>
              <a:rPr lang="en-US" dirty="0" err="1"/>
              <a:t>Lernumgebung</a:t>
            </a:r>
            <a:endParaRPr lang="en-US" dirty="0"/>
          </a:p>
          <a:p>
            <a:pPr lvl="1"/>
            <a:r>
              <a:rPr lang="de-DE" dirty="0"/>
              <a:t>Webseite zum Teilen von Daten</a:t>
            </a:r>
          </a:p>
          <a:p>
            <a:pPr lvl="1"/>
            <a:r>
              <a:rPr lang="en-US" dirty="0" err="1"/>
              <a:t>Laborbericht</a:t>
            </a:r>
            <a:r>
              <a:rPr lang="en-US" dirty="0"/>
              <a:t> </a:t>
            </a:r>
            <a:r>
              <a:rPr lang="en-US" dirty="0" err="1"/>
              <a:t>Fadenpendel</a:t>
            </a:r>
            <a:endParaRPr lang="en-US" dirty="0"/>
          </a:p>
          <a:p>
            <a:pPr lvl="1"/>
            <a:r>
              <a:rPr lang="en-US" dirty="0" err="1"/>
              <a:t>Videovignette</a:t>
            </a:r>
            <a:endParaRPr lang="en-US" dirty="0"/>
          </a:p>
          <a:p>
            <a:r>
              <a:rPr lang="de-DE" dirty="0"/>
              <a:t>In wie fern sind die fachinhaltlich und fachdidaktisch hilfreich für Sie gewesen?</a:t>
            </a:r>
          </a:p>
          <a:p>
            <a:r>
              <a:rPr lang="de-DE" dirty="0"/>
              <a:t>Was für Überarbeitung brauchen diese Ressourcen damit sie mehr </a:t>
            </a:r>
            <a:r>
              <a:rPr lang="de-DE" dirty="0" err="1"/>
              <a:t>gewinbringend</a:t>
            </a:r>
            <a:r>
              <a:rPr lang="de-DE" dirty="0"/>
              <a:t> sind?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38251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668F8-B107-827A-FD79-092F0559AF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Abschluss</a:t>
            </a:r>
            <a:r>
              <a:rPr lang="en-US" dirty="0"/>
              <a:t> – Feedback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895B45-9FCF-9FA7-1DB9-DE6225534F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9679"/>
            <a:ext cx="10515600" cy="2315829"/>
          </a:xfrm>
        </p:spPr>
        <p:txBody>
          <a:bodyPr>
            <a:normAutofit lnSpcReduction="10000"/>
          </a:bodyPr>
          <a:lstStyle/>
          <a:p>
            <a:r>
              <a:rPr lang="en-US" dirty="0"/>
              <a:t>5-Finger-Feedback</a:t>
            </a:r>
          </a:p>
          <a:p>
            <a:pPr lvl="1"/>
            <a:r>
              <a:rPr lang="en-US" dirty="0"/>
              <a:t>das fand ich super</a:t>
            </a:r>
          </a:p>
          <a:p>
            <a:pPr lvl="1"/>
            <a:r>
              <a:rPr lang="en-US" dirty="0"/>
              <a:t>das </a:t>
            </a:r>
            <a:r>
              <a:rPr lang="en-US" dirty="0" err="1"/>
              <a:t>ist</a:t>
            </a:r>
            <a:r>
              <a:rPr lang="en-US" dirty="0"/>
              <a:t> mir </a:t>
            </a:r>
            <a:r>
              <a:rPr lang="en-US" dirty="0" err="1"/>
              <a:t>aufgefallen</a:t>
            </a:r>
            <a:endParaRPr lang="en-US" dirty="0"/>
          </a:p>
          <a:p>
            <a:pPr lvl="1"/>
            <a:r>
              <a:rPr lang="de-DE" dirty="0"/>
              <a:t>das hat mir nicht gefallen</a:t>
            </a:r>
          </a:p>
          <a:p>
            <a:pPr lvl="1"/>
            <a:r>
              <a:rPr lang="en-US" dirty="0"/>
              <a:t>das </a:t>
            </a:r>
            <a:r>
              <a:rPr lang="en-US" dirty="0" err="1"/>
              <a:t>nehme</a:t>
            </a:r>
            <a:r>
              <a:rPr lang="en-US" dirty="0"/>
              <a:t> ich </a:t>
            </a:r>
            <a:r>
              <a:rPr lang="en-US" dirty="0" err="1"/>
              <a:t>mit</a:t>
            </a:r>
            <a:endParaRPr lang="en-US" dirty="0"/>
          </a:p>
          <a:p>
            <a:pPr lvl="1"/>
            <a:r>
              <a:rPr lang="de-DE" dirty="0"/>
              <a:t>das ist mir zu kurz gekommen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9A54241-E17E-3752-4125-2E9834E967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1" y="3624204"/>
            <a:ext cx="4952998" cy="3112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7471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295</Words>
  <Application>Microsoft Office PowerPoint</Application>
  <PresentationFormat>Widescreen</PresentationFormat>
  <Paragraphs>51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Messunsicherheiten im Physikunterricht thematisieren </vt:lpstr>
      <vt:lpstr>Ablauf</vt:lpstr>
      <vt:lpstr>Unterrichtserprobung – Austausch</vt:lpstr>
      <vt:lpstr>Papierhubschrauber – Engineering und Designaufgabe</vt:lpstr>
      <vt:lpstr>Papierhubschrauber – Experimentieranleitung</vt:lpstr>
      <vt:lpstr>Abschluss – Ressourcen </vt:lpstr>
      <vt:lpstr>Abschluss – Feedback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Karel Kok</dc:creator>
  <cp:lastModifiedBy>Karel Kok</cp:lastModifiedBy>
  <cp:revision>8</cp:revision>
  <dcterms:created xsi:type="dcterms:W3CDTF">2025-07-11T10:58:19Z</dcterms:created>
  <dcterms:modified xsi:type="dcterms:W3CDTF">2025-07-14T12:30:10Z</dcterms:modified>
</cp:coreProperties>
</file>